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61" r:id="rId2"/>
    <p:sldId id="326" r:id="rId3"/>
    <p:sldId id="346" r:id="rId4"/>
    <p:sldId id="362" r:id="rId5"/>
    <p:sldId id="364" r:id="rId6"/>
    <p:sldId id="347" r:id="rId7"/>
    <p:sldId id="360" r:id="rId8"/>
    <p:sldId id="361" r:id="rId9"/>
    <p:sldId id="358" r:id="rId10"/>
    <p:sldId id="350" r:id="rId11"/>
    <p:sldId id="354" r:id="rId12"/>
    <p:sldId id="349" r:id="rId13"/>
    <p:sldId id="365" r:id="rId14"/>
    <p:sldId id="352" r:id="rId15"/>
    <p:sldId id="351" r:id="rId16"/>
    <p:sldId id="334" r:id="rId17"/>
    <p:sldId id="363" r:id="rId18"/>
    <p:sldId id="295" r:id="rId19"/>
    <p:sldId id="344" r:id="rId20"/>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varScale="1">
        <p:scale>
          <a:sx n="58" d="100"/>
          <a:sy n="58" d="100"/>
        </p:scale>
        <p:origin x="945" y="51"/>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FFB396-4AA2-4577-89AF-BC5BE4535E8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IN"/>
        </a:p>
      </dgm:t>
    </dgm:pt>
    <dgm:pt modelId="{16A29D5E-8F77-49EC-A70B-CB9B0EC51F65}">
      <dgm:prSet phldrT="[Text]" custT="1"/>
      <dgm:spPr>
        <a:solidFill>
          <a:schemeClr val="accent2">
            <a:lumMod val="50000"/>
          </a:schemeClr>
        </a:solidFill>
      </dgm:spPr>
      <dgm:t>
        <a:bodyPr/>
        <a:lstStyle/>
        <a:p>
          <a:r>
            <a:rPr lang="en-IN" sz="1600" dirty="0">
              <a:latin typeface="Trebuchet MS" panose="020B0603020202020204" pitchFamily="34" charset="0"/>
            </a:rPr>
            <a:t>Finance &amp; Admin</a:t>
          </a:r>
        </a:p>
        <a:p>
          <a:r>
            <a:rPr lang="en-IN" sz="1600" dirty="0">
              <a:latin typeface="Trebuchet MS" panose="020B0603020202020204" pitchFamily="34" charset="0"/>
            </a:rPr>
            <a:t>committee</a:t>
          </a:r>
        </a:p>
      </dgm:t>
    </dgm:pt>
    <dgm:pt modelId="{36378E6E-CB8A-4DA4-AFC8-15180FFB9698}" type="parTrans" cxnId="{712B15BD-3D11-4FEA-A904-8317FBAA0351}">
      <dgm:prSet/>
      <dgm:spPr/>
      <dgm:t>
        <a:bodyPr/>
        <a:lstStyle/>
        <a:p>
          <a:endParaRPr lang="en-IN"/>
        </a:p>
      </dgm:t>
    </dgm:pt>
    <dgm:pt modelId="{77EEAFC1-3DD7-40B6-916C-AC0ADF11BF4D}" type="sibTrans" cxnId="{712B15BD-3D11-4FEA-A904-8317FBAA0351}">
      <dgm:prSet/>
      <dgm:spPr/>
      <dgm:t>
        <a:bodyPr/>
        <a:lstStyle/>
        <a:p>
          <a:endParaRPr lang="en-IN"/>
        </a:p>
      </dgm:t>
    </dgm:pt>
    <dgm:pt modelId="{5987E438-D4A0-4122-AE07-D83BD47F8207}">
      <dgm:prSet phldrT="[Text]" custT="1"/>
      <dgm:spPr>
        <a:solidFill>
          <a:schemeClr val="accent2">
            <a:lumMod val="50000"/>
          </a:schemeClr>
        </a:solidFill>
      </dgm:spPr>
      <dgm:t>
        <a:bodyPr/>
        <a:lstStyle/>
        <a:p>
          <a:r>
            <a:rPr lang="en-IN" sz="1600" dirty="0">
              <a:latin typeface="Trebuchet MS" panose="020B0603020202020204" pitchFamily="34" charset="0"/>
            </a:rPr>
            <a:t>Professionalism</a:t>
          </a:r>
        </a:p>
        <a:p>
          <a:r>
            <a:rPr lang="en-IN" sz="1600" dirty="0">
              <a:latin typeface="Trebuchet MS" panose="020B0603020202020204" pitchFamily="34" charset="0"/>
            </a:rPr>
            <a:t>committee</a:t>
          </a:r>
        </a:p>
      </dgm:t>
    </dgm:pt>
    <dgm:pt modelId="{57F552DE-CAF5-4D1F-ADA7-5A87CBDF914A}" type="parTrans" cxnId="{A7C799F5-10B3-49B9-AED8-B7404A43A526}">
      <dgm:prSet/>
      <dgm:spPr/>
      <dgm:t>
        <a:bodyPr/>
        <a:lstStyle/>
        <a:p>
          <a:endParaRPr lang="en-IN"/>
        </a:p>
      </dgm:t>
    </dgm:pt>
    <dgm:pt modelId="{1F2AA8E7-75C5-4A87-A315-791E3863F9FB}" type="sibTrans" cxnId="{A7C799F5-10B3-49B9-AED8-B7404A43A526}">
      <dgm:prSet/>
      <dgm:spPr/>
      <dgm:t>
        <a:bodyPr/>
        <a:lstStyle/>
        <a:p>
          <a:endParaRPr lang="en-IN"/>
        </a:p>
      </dgm:t>
    </dgm:pt>
    <dgm:pt modelId="{5318DB13-01F2-4083-9307-0F5D7A85EB92}">
      <dgm:prSet phldrT="[Text]" custT="1"/>
      <dgm:spPr>
        <a:solidFill>
          <a:srgbClr val="00B050"/>
        </a:solidFill>
      </dgm:spPr>
      <dgm:t>
        <a:bodyPr/>
        <a:lstStyle/>
        <a:p>
          <a:r>
            <a:rPr lang="en-IN" sz="1600" dirty="0">
              <a:latin typeface="Trebuchet MS" panose="020B0603020202020204" pitchFamily="34" charset="0"/>
            </a:rPr>
            <a:t>Disciplinary</a:t>
          </a:r>
        </a:p>
        <a:p>
          <a:r>
            <a:rPr lang="en-IN" sz="1600" dirty="0">
              <a:latin typeface="Trebuchet MS" panose="020B0603020202020204" pitchFamily="34" charset="0"/>
            </a:rPr>
            <a:t>Committee</a:t>
          </a:r>
        </a:p>
      </dgm:t>
    </dgm:pt>
    <dgm:pt modelId="{1CC2F153-2889-4BAB-B61F-BA6EE66947B6}" type="parTrans" cxnId="{5FED1F29-A5F8-420E-91A8-46726C6E9D82}">
      <dgm:prSet/>
      <dgm:spPr/>
      <dgm:t>
        <a:bodyPr/>
        <a:lstStyle/>
        <a:p>
          <a:endParaRPr lang="en-IN"/>
        </a:p>
      </dgm:t>
    </dgm:pt>
    <dgm:pt modelId="{EDCC343B-9EF4-4C64-8CCF-FBA4083B01AC}" type="sibTrans" cxnId="{5FED1F29-A5F8-420E-91A8-46726C6E9D82}">
      <dgm:prSet/>
      <dgm:spPr/>
      <dgm:t>
        <a:bodyPr/>
        <a:lstStyle/>
        <a:p>
          <a:endParaRPr lang="en-IN"/>
        </a:p>
      </dgm:t>
    </dgm:pt>
    <dgm:pt modelId="{52848512-4AE7-4D94-AE65-A7A1081F04F4}">
      <dgm:prSet phldrT="[Text]" custT="1"/>
      <dgm:spPr>
        <a:solidFill>
          <a:schemeClr val="accent2">
            <a:lumMod val="50000"/>
          </a:schemeClr>
        </a:solidFill>
      </dgm:spPr>
      <dgm:t>
        <a:bodyPr/>
        <a:lstStyle/>
        <a:p>
          <a:r>
            <a:rPr lang="en-IN" sz="1600" dirty="0">
              <a:latin typeface="Trebuchet MS" panose="020B0603020202020204" pitchFamily="34" charset="0"/>
            </a:rPr>
            <a:t>Education</a:t>
          </a:r>
        </a:p>
        <a:p>
          <a:r>
            <a:rPr lang="en-IN" sz="1600" dirty="0">
              <a:latin typeface="Trebuchet MS" panose="020B0603020202020204" pitchFamily="34" charset="0"/>
            </a:rPr>
            <a:t>Committee</a:t>
          </a:r>
        </a:p>
      </dgm:t>
    </dgm:pt>
    <dgm:pt modelId="{8F0DBB82-2BEF-4F5B-B05C-AA1D06797D72}" type="parTrans" cxnId="{F0D19424-4C4E-4683-8E46-93E7CEB2A5FF}">
      <dgm:prSet/>
      <dgm:spPr/>
      <dgm:t>
        <a:bodyPr/>
        <a:lstStyle/>
        <a:p>
          <a:endParaRPr lang="en-IN"/>
        </a:p>
      </dgm:t>
    </dgm:pt>
    <dgm:pt modelId="{C3B19938-3861-40F2-A83A-94A96341E2F8}" type="sibTrans" cxnId="{F0D19424-4C4E-4683-8E46-93E7CEB2A5FF}">
      <dgm:prSet/>
      <dgm:spPr/>
      <dgm:t>
        <a:bodyPr/>
        <a:lstStyle/>
        <a:p>
          <a:endParaRPr lang="en-IN"/>
        </a:p>
      </dgm:t>
    </dgm:pt>
    <dgm:pt modelId="{C605A0B4-42B1-45F5-848B-18BF9D244DB1}">
      <dgm:prSet phldrT="[Text]" custT="1"/>
      <dgm:spPr>
        <a:solidFill>
          <a:schemeClr val="accent2">
            <a:lumMod val="50000"/>
          </a:schemeClr>
        </a:solidFill>
      </dgm:spPr>
      <dgm:t>
        <a:bodyPr/>
        <a:lstStyle/>
        <a:p>
          <a:r>
            <a:rPr lang="en-IN" sz="1600" dirty="0">
              <a:latin typeface="Trebuchet MS" panose="020B0603020202020204" pitchFamily="34" charset="0"/>
            </a:rPr>
            <a:t>Audit Committee</a:t>
          </a:r>
        </a:p>
      </dgm:t>
    </dgm:pt>
    <dgm:pt modelId="{B809D3A0-3E5E-4502-96A4-FC36AFA406CD}" type="parTrans" cxnId="{52BC163E-A9A4-461F-9460-02CABCC0FDCE}">
      <dgm:prSet/>
      <dgm:spPr/>
      <dgm:t>
        <a:bodyPr/>
        <a:lstStyle/>
        <a:p>
          <a:endParaRPr lang="en-IN"/>
        </a:p>
      </dgm:t>
    </dgm:pt>
    <dgm:pt modelId="{F3C299C2-7A86-441F-BC27-00B81D2AFBCB}" type="sibTrans" cxnId="{52BC163E-A9A4-461F-9460-02CABCC0FDCE}">
      <dgm:prSet/>
      <dgm:spPr/>
      <dgm:t>
        <a:bodyPr/>
        <a:lstStyle/>
        <a:p>
          <a:endParaRPr lang="en-IN"/>
        </a:p>
      </dgm:t>
    </dgm:pt>
    <dgm:pt modelId="{A89576EA-88EB-4D32-9099-9C31C569DA01}">
      <dgm:prSet phldrT="[Text]" custT="1"/>
      <dgm:spPr>
        <a:solidFill>
          <a:schemeClr val="accent2">
            <a:lumMod val="50000"/>
          </a:schemeClr>
        </a:solidFill>
      </dgm:spPr>
      <dgm:t>
        <a:bodyPr/>
        <a:lstStyle/>
        <a:p>
          <a:r>
            <a:rPr lang="en-IN" sz="1600" dirty="0">
              <a:latin typeface="Trebuchet MS" panose="020B0603020202020204" pitchFamily="34" charset="0"/>
            </a:rPr>
            <a:t>Membership</a:t>
          </a:r>
        </a:p>
        <a:p>
          <a:r>
            <a:rPr lang="en-IN" sz="1600" dirty="0">
              <a:latin typeface="Trebuchet MS" panose="020B0603020202020204" pitchFamily="34" charset="0"/>
            </a:rPr>
            <a:t>Committee</a:t>
          </a:r>
        </a:p>
      </dgm:t>
    </dgm:pt>
    <dgm:pt modelId="{0EE773C7-00C3-4474-980D-97477FB8FC4B}" type="parTrans" cxnId="{D2ACFF76-4ADB-4DC4-8B7F-ACB458412606}">
      <dgm:prSet/>
      <dgm:spPr/>
      <dgm:t>
        <a:bodyPr/>
        <a:lstStyle/>
        <a:p>
          <a:endParaRPr lang="en-IN"/>
        </a:p>
      </dgm:t>
    </dgm:pt>
    <dgm:pt modelId="{70380B38-5D11-4048-B313-25CAA6A2EB89}" type="sibTrans" cxnId="{D2ACFF76-4ADB-4DC4-8B7F-ACB458412606}">
      <dgm:prSet/>
      <dgm:spPr/>
      <dgm:t>
        <a:bodyPr/>
        <a:lstStyle/>
        <a:p>
          <a:endParaRPr lang="en-IN"/>
        </a:p>
      </dgm:t>
    </dgm:pt>
    <dgm:pt modelId="{5E2A6B6E-6EE4-4F42-89AE-DE2E7163028A}">
      <dgm:prSet phldrT="[Text]" custT="1"/>
      <dgm:spPr>
        <a:solidFill>
          <a:schemeClr val="accent2">
            <a:lumMod val="50000"/>
          </a:schemeClr>
        </a:solidFill>
      </dgm:spPr>
      <dgm:t>
        <a:bodyPr/>
        <a:lstStyle/>
        <a:p>
          <a:r>
            <a:rPr lang="en-IN" sz="1600" dirty="0">
              <a:latin typeface="Trebuchet MS" panose="020B0603020202020204" pitchFamily="34" charset="0"/>
            </a:rPr>
            <a:t>External Affairs</a:t>
          </a:r>
        </a:p>
        <a:p>
          <a:r>
            <a:rPr lang="en-IN" sz="1600" dirty="0">
              <a:latin typeface="Trebuchet MS" panose="020B0603020202020204" pitchFamily="34" charset="0"/>
            </a:rPr>
            <a:t>Committee</a:t>
          </a:r>
        </a:p>
      </dgm:t>
    </dgm:pt>
    <dgm:pt modelId="{6C735D69-C248-4209-8ADA-D7B3097561EB}" type="parTrans" cxnId="{EC26B95B-0E09-48D3-A6D5-855B8D9366FA}">
      <dgm:prSet/>
      <dgm:spPr/>
      <dgm:t>
        <a:bodyPr/>
        <a:lstStyle/>
        <a:p>
          <a:endParaRPr lang="en-IN"/>
        </a:p>
      </dgm:t>
    </dgm:pt>
    <dgm:pt modelId="{A8A71DB1-28F8-4FD3-B428-EE99C9BC374E}" type="sibTrans" cxnId="{EC26B95B-0E09-48D3-A6D5-855B8D9366FA}">
      <dgm:prSet/>
      <dgm:spPr/>
      <dgm:t>
        <a:bodyPr/>
        <a:lstStyle/>
        <a:p>
          <a:endParaRPr lang="en-IN"/>
        </a:p>
      </dgm:t>
    </dgm:pt>
    <dgm:pt modelId="{E7338D61-3DD8-46A7-B6CD-C917F3DDB220}">
      <dgm:prSet phldrT="[Text]" custT="1"/>
      <dgm:spPr>
        <a:solidFill>
          <a:schemeClr val="accent2">
            <a:lumMod val="50000"/>
          </a:schemeClr>
        </a:solidFill>
      </dgm:spPr>
      <dgm:t>
        <a:bodyPr/>
        <a:lstStyle/>
        <a:p>
          <a:r>
            <a:rPr lang="en-IN" sz="1600" dirty="0">
              <a:latin typeface="Trebuchet MS" panose="020B0603020202020204" pitchFamily="34" charset="0"/>
            </a:rPr>
            <a:t>Wider Area</a:t>
          </a:r>
        </a:p>
        <a:p>
          <a:r>
            <a:rPr lang="en-IN" sz="1600" dirty="0">
              <a:latin typeface="Trebuchet MS" panose="020B0603020202020204" pitchFamily="34" charset="0"/>
            </a:rPr>
            <a:t>Committee</a:t>
          </a:r>
        </a:p>
      </dgm:t>
    </dgm:pt>
    <dgm:pt modelId="{759FBCEB-10F4-4079-AB63-3B9AE987F1C4}" type="parTrans" cxnId="{60B55378-3F4C-4348-AA67-6B00CAEB985B}">
      <dgm:prSet/>
      <dgm:spPr/>
      <dgm:t>
        <a:bodyPr/>
        <a:lstStyle/>
        <a:p>
          <a:endParaRPr lang="en-IN"/>
        </a:p>
      </dgm:t>
    </dgm:pt>
    <dgm:pt modelId="{6176F8EE-B100-43CA-A845-75CAF65AB8CE}" type="sibTrans" cxnId="{60B55378-3F4C-4348-AA67-6B00CAEB985B}">
      <dgm:prSet/>
      <dgm:spPr/>
      <dgm:t>
        <a:bodyPr/>
        <a:lstStyle/>
        <a:p>
          <a:endParaRPr lang="en-IN"/>
        </a:p>
      </dgm:t>
    </dgm:pt>
    <dgm:pt modelId="{8A566D2E-1F1B-4011-8266-3210DE09E3A5}">
      <dgm:prSet phldrT="[Text]" custT="1"/>
      <dgm:spPr>
        <a:solidFill>
          <a:schemeClr val="accent2">
            <a:lumMod val="50000"/>
          </a:schemeClr>
        </a:solidFill>
      </dgm:spPr>
      <dgm:t>
        <a:bodyPr/>
        <a:lstStyle/>
        <a:p>
          <a:r>
            <a:rPr lang="en-IN" sz="1600" dirty="0">
              <a:latin typeface="Trebuchet MS" panose="020B0603020202020204" pitchFamily="34" charset="0"/>
            </a:rPr>
            <a:t>Council</a:t>
          </a:r>
        </a:p>
        <a:p>
          <a:r>
            <a:rPr lang="en-IN" sz="1600" dirty="0">
              <a:latin typeface="Trebuchet MS" panose="020B0603020202020204" pitchFamily="34" charset="0"/>
            </a:rPr>
            <a:t>President</a:t>
          </a:r>
        </a:p>
        <a:p>
          <a:r>
            <a:rPr lang="en-IN" sz="1600" dirty="0">
              <a:latin typeface="Trebuchet MS" panose="020B0603020202020204" pitchFamily="34" charset="0"/>
            </a:rPr>
            <a:t>VP and Hon Secretary</a:t>
          </a:r>
        </a:p>
      </dgm:t>
    </dgm:pt>
    <dgm:pt modelId="{3ABA8000-1892-482D-8082-DAB751A52638}" type="parTrans" cxnId="{A9E63D49-0C31-48B8-B144-2ED385707267}">
      <dgm:prSet/>
      <dgm:spPr/>
      <dgm:t>
        <a:bodyPr/>
        <a:lstStyle/>
        <a:p>
          <a:endParaRPr lang="en-IN"/>
        </a:p>
      </dgm:t>
    </dgm:pt>
    <dgm:pt modelId="{92EF448E-9323-407C-AEE1-D2247A79073F}" type="sibTrans" cxnId="{A9E63D49-0C31-48B8-B144-2ED385707267}">
      <dgm:prSet/>
      <dgm:spPr/>
      <dgm:t>
        <a:bodyPr/>
        <a:lstStyle/>
        <a:p>
          <a:endParaRPr lang="en-IN"/>
        </a:p>
      </dgm:t>
    </dgm:pt>
    <dgm:pt modelId="{59CEEFBE-596D-4742-BC72-1677714E3DCF}" type="pres">
      <dgm:prSet presAssocID="{01FFB396-4AA2-4577-89AF-BC5BE4535E80}" presName="diagram" presStyleCnt="0">
        <dgm:presLayoutVars>
          <dgm:dir/>
          <dgm:resizeHandles val="exact"/>
        </dgm:presLayoutVars>
      </dgm:prSet>
      <dgm:spPr/>
      <dgm:t>
        <a:bodyPr/>
        <a:lstStyle/>
        <a:p>
          <a:endParaRPr lang="en-US"/>
        </a:p>
      </dgm:t>
    </dgm:pt>
    <dgm:pt modelId="{2F2520F1-CF56-4E3D-9C3B-DE6CA5BE5E4C}" type="pres">
      <dgm:prSet presAssocID="{16A29D5E-8F77-49EC-A70B-CB9B0EC51F65}" presName="node" presStyleLbl="node1" presStyleIdx="0" presStyleCnt="9" custLinFactNeighborX="1560" custLinFactNeighborY="9994">
        <dgm:presLayoutVars>
          <dgm:bulletEnabled val="1"/>
        </dgm:presLayoutVars>
      </dgm:prSet>
      <dgm:spPr/>
      <dgm:t>
        <a:bodyPr/>
        <a:lstStyle/>
        <a:p>
          <a:endParaRPr lang="en-US"/>
        </a:p>
      </dgm:t>
    </dgm:pt>
    <dgm:pt modelId="{358B13C8-A0FD-45A7-9B62-DD2EF1930C3D}" type="pres">
      <dgm:prSet presAssocID="{77EEAFC1-3DD7-40B6-916C-AC0ADF11BF4D}" presName="sibTrans" presStyleCnt="0"/>
      <dgm:spPr/>
    </dgm:pt>
    <dgm:pt modelId="{7530A0B7-6C55-49C0-AB33-D16C144FCE41}" type="pres">
      <dgm:prSet presAssocID="{5987E438-D4A0-4122-AE07-D83BD47F8207}" presName="node" presStyleLbl="node1" presStyleIdx="1" presStyleCnt="9" custLinFactNeighborX="0" custLinFactNeighborY="11835">
        <dgm:presLayoutVars>
          <dgm:bulletEnabled val="1"/>
        </dgm:presLayoutVars>
      </dgm:prSet>
      <dgm:spPr/>
      <dgm:t>
        <a:bodyPr/>
        <a:lstStyle/>
        <a:p>
          <a:endParaRPr lang="en-US"/>
        </a:p>
      </dgm:t>
    </dgm:pt>
    <dgm:pt modelId="{5A5DCA2E-832C-4D78-AFF2-B73AA008EF02}" type="pres">
      <dgm:prSet presAssocID="{1F2AA8E7-75C5-4A87-A315-791E3863F9FB}" presName="sibTrans" presStyleCnt="0"/>
      <dgm:spPr/>
    </dgm:pt>
    <dgm:pt modelId="{5BFB189D-C6B3-4FC8-96F5-39A8F21B8826}" type="pres">
      <dgm:prSet presAssocID="{5318DB13-01F2-4083-9307-0F5D7A85EB92}" presName="node" presStyleLbl="node1" presStyleIdx="2" presStyleCnt="9" custLinFactNeighborX="-146" custLinFactNeighborY="9714">
        <dgm:presLayoutVars>
          <dgm:bulletEnabled val="1"/>
        </dgm:presLayoutVars>
      </dgm:prSet>
      <dgm:spPr/>
      <dgm:t>
        <a:bodyPr/>
        <a:lstStyle/>
        <a:p>
          <a:endParaRPr lang="en-US"/>
        </a:p>
      </dgm:t>
    </dgm:pt>
    <dgm:pt modelId="{F5667CF2-13FA-4697-836C-76589A2869CF}" type="pres">
      <dgm:prSet presAssocID="{EDCC343B-9EF4-4C64-8CCF-FBA4083B01AC}" presName="sibTrans" presStyleCnt="0"/>
      <dgm:spPr/>
    </dgm:pt>
    <dgm:pt modelId="{6F68C31F-E0D4-4951-A93B-E5FB601D70AB}" type="pres">
      <dgm:prSet presAssocID="{52848512-4AE7-4D94-AE65-A7A1081F04F4}" presName="node" presStyleLbl="node1" presStyleIdx="3" presStyleCnt="9">
        <dgm:presLayoutVars>
          <dgm:bulletEnabled val="1"/>
        </dgm:presLayoutVars>
      </dgm:prSet>
      <dgm:spPr/>
      <dgm:t>
        <a:bodyPr/>
        <a:lstStyle/>
        <a:p>
          <a:endParaRPr lang="en-US"/>
        </a:p>
      </dgm:t>
    </dgm:pt>
    <dgm:pt modelId="{56E9B442-7466-49F4-82AB-447ABC2B585A}" type="pres">
      <dgm:prSet presAssocID="{C3B19938-3861-40F2-A83A-94A96341E2F8}" presName="sibTrans" presStyleCnt="0"/>
      <dgm:spPr/>
    </dgm:pt>
    <dgm:pt modelId="{F4970DA0-C2F0-41C6-B020-BA25D2F80BE2}" type="pres">
      <dgm:prSet presAssocID="{C605A0B4-42B1-45F5-848B-18BF9D244DB1}" presName="node" presStyleLbl="node1" presStyleIdx="4" presStyleCnt="9" custLinFactNeighborX="-1111" custLinFactNeighborY="3054">
        <dgm:presLayoutVars>
          <dgm:bulletEnabled val="1"/>
        </dgm:presLayoutVars>
      </dgm:prSet>
      <dgm:spPr/>
      <dgm:t>
        <a:bodyPr/>
        <a:lstStyle/>
        <a:p>
          <a:endParaRPr lang="en-US"/>
        </a:p>
      </dgm:t>
    </dgm:pt>
    <dgm:pt modelId="{D3D8DAA7-96E6-463C-A314-9B0862B48769}" type="pres">
      <dgm:prSet presAssocID="{F3C299C2-7A86-441F-BC27-00B81D2AFBCB}" presName="sibTrans" presStyleCnt="0"/>
      <dgm:spPr/>
    </dgm:pt>
    <dgm:pt modelId="{0AF1FB85-F7F8-4761-8631-F6B7A5EA7C15}" type="pres">
      <dgm:prSet presAssocID="{A89576EA-88EB-4D32-9099-9C31C569DA01}" presName="node" presStyleLbl="node1" presStyleIdx="5" presStyleCnt="9" custLinFactNeighborX="-146" custLinFactNeighborY="280">
        <dgm:presLayoutVars>
          <dgm:bulletEnabled val="1"/>
        </dgm:presLayoutVars>
      </dgm:prSet>
      <dgm:spPr/>
      <dgm:t>
        <a:bodyPr/>
        <a:lstStyle/>
        <a:p>
          <a:endParaRPr lang="en-US"/>
        </a:p>
      </dgm:t>
    </dgm:pt>
    <dgm:pt modelId="{895153F7-D8F2-4590-BC14-7A510F868EF3}" type="pres">
      <dgm:prSet presAssocID="{70380B38-5D11-4048-B313-25CAA6A2EB89}" presName="sibTrans" presStyleCnt="0"/>
      <dgm:spPr/>
    </dgm:pt>
    <dgm:pt modelId="{07C2C36B-87FC-4D3C-ACB6-BC58E4B2DF88}" type="pres">
      <dgm:prSet presAssocID="{5E2A6B6E-6EE4-4F42-89AE-DE2E7163028A}" presName="node" presStyleLbl="node1" presStyleIdx="6" presStyleCnt="9">
        <dgm:presLayoutVars>
          <dgm:bulletEnabled val="1"/>
        </dgm:presLayoutVars>
      </dgm:prSet>
      <dgm:spPr/>
      <dgm:t>
        <a:bodyPr/>
        <a:lstStyle/>
        <a:p>
          <a:endParaRPr lang="en-US"/>
        </a:p>
      </dgm:t>
    </dgm:pt>
    <dgm:pt modelId="{626E898B-E663-45F3-A51A-9C96BF126831}" type="pres">
      <dgm:prSet presAssocID="{A8A71DB1-28F8-4FD3-B428-EE99C9BC374E}" presName="sibTrans" presStyleCnt="0"/>
      <dgm:spPr/>
    </dgm:pt>
    <dgm:pt modelId="{EC033192-07FC-4E88-BF31-DDD4BFFA9F3A}" type="pres">
      <dgm:prSet presAssocID="{E7338D61-3DD8-46A7-B6CD-C917F3DDB220}" presName="node" presStyleLbl="node1" presStyleIdx="7" presStyleCnt="9" custLinFactNeighborX="365" custLinFactNeighborY="-2044">
        <dgm:presLayoutVars>
          <dgm:bulletEnabled val="1"/>
        </dgm:presLayoutVars>
      </dgm:prSet>
      <dgm:spPr/>
      <dgm:t>
        <a:bodyPr/>
        <a:lstStyle/>
        <a:p>
          <a:endParaRPr lang="en-US"/>
        </a:p>
      </dgm:t>
    </dgm:pt>
    <dgm:pt modelId="{C7483AC4-D129-410E-949B-F11901F0900A}" type="pres">
      <dgm:prSet presAssocID="{6176F8EE-B100-43CA-A845-75CAF65AB8CE}" presName="sibTrans" presStyleCnt="0"/>
      <dgm:spPr/>
    </dgm:pt>
    <dgm:pt modelId="{81634316-C0B1-4488-A400-CB23C02AB735}" type="pres">
      <dgm:prSet presAssocID="{8A566D2E-1F1B-4011-8266-3210DE09E3A5}" presName="node" presStyleLbl="node1" presStyleIdx="8" presStyleCnt="9" custScaleY="98080" custLinFactX="-10000" custLinFactY="-127149" custLinFactNeighborX="-100000" custLinFactNeighborY="-200000">
        <dgm:presLayoutVars>
          <dgm:bulletEnabled val="1"/>
        </dgm:presLayoutVars>
      </dgm:prSet>
      <dgm:spPr/>
      <dgm:t>
        <a:bodyPr/>
        <a:lstStyle/>
        <a:p>
          <a:endParaRPr lang="en-US"/>
        </a:p>
      </dgm:t>
    </dgm:pt>
  </dgm:ptLst>
  <dgm:cxnLst>
    <dgm:cxn modelId="{5FED1F29-A5F8-420E-91A8-46726C6E9D82}" srcId="{01FFB396-4AA2-4577-89AF-BC5BE4535E80}" destId="{5318DB13-01F2-4083-9307-0F5D7A85EB92}" srcOrd="2" destOrd="0" parTransId="{1CC2F153-2889-4BAB-B61F-BA6EE66947B6}" sibTransId="{EDCC343B-9EF4-4C64-8CCF-FBA4083B01AC}"/>
    <dgm:cxn modelId="{5C120070-87E8-4DB0-A08A-50B80C3BC9A9}" type="presOf" srcId="{5318DB13-01F2-4083-9307-0F5D7A85EB92}" destId="{5BFB189D-C6B3-4FC8-96F5-39A8F21B8826}" srcOrd="0" destOrd="0" presId="urn:microsoft.com/office/officeart/2005/8/layout/default"/>
    <dgm:cxn modelId="{FD7CF78C-556C-414A-A12E-A4B776D8AFB3}" type="presOf" srcId="{A89576EA-88EB-4D32-9099-9C31C569DA01}" destId="{0AF1FB85-F7F8-4761-8631-F6B7A5EA7C15}" srcOrd="0" destOrd="0" presId="urn:microsoft.com/office/officeart/2005/8/layout/default"/>
    <dgm:cxn modelId="{EC26B95B-0E09-48D3-A6D5-855B8D9366FA}" srcId="{01FFB396-4AA2-4577-89AF-BC5BE4535E80}" destId="{5E2A6B6E-6EE4-4F42-89AE-DE2E7163028A}" srcOrd="6" destOrd="0" parTransId="{6C735D69-C248-4209-8ADA-D7B3097561EB}" sibTransId="{A8A71DB1-28F8-4FD3-B428-EE99C9BC374E}"/>
    <dgm:cxn modelId="{D2ACFF76-4ADB-4DC4-8B7F-ACB458412606}" srcId="{01FFB396-4AA2-4577-89AF-BC5BE4535E80}" destId="{A89576EA-88EB-4D32-9099-9C31C569DA01}" srcOrd="5" destOrd="0" parTransId="{0EE773C7-00C3-4474-980D-97477FB8FC4B}" sibTransId="{70380B38-5D11-4048-B313-25CAA6A2EB89}"/>
    <dgm:cxn modelId="{60B55378-3F4C-4348-AA67-6B00CAEB985B}" srcId="{01FFB396-4AA2-4577-89AF-BC5BE4535E80}" destId="{E7338D61-3DD8-46A7-B6CD-C917F3DDB220}" srcOrd="7" destOrd="0" parTransId="{759FBCEB-10F4-4079-AB63-3B9AE987F1C4}" sibTransId="{6176F8EE-B100-43CA-A845-75CAF65AB8CE}"/>
    <dgm:cxn modelId="{680DBE41-B6C2-4471-9643-21297AE3C68D}" type="presOf" srcId="{01FFB396-4AA2-4577-89AF-BC5BE4535E80}" destId="{59CEEFBE-596D-4742-BC72-1677714E3DCF}" srcOrd="0" destOrd="0" presId="urn:microsoft.com/office/officeart/2005/8/layout/default"/>
    <dgm:cxn modelId="{B6939190-391D-4731-AA29-5832456E564F}" type="presOf" srcId="{16A29D5E-8F77-49EC-A70B-CB9B0EC51F65}" destId="{2F2520F1-CF56-4E3D-9C3B-DE6CA5BE5E4C}" srcOrd="0" destOrd="0" presId="urn:microsoft.com/office/officeart/2005/8/layout/default"/>
    <dgm:cxn modelId="{712B15BD-3D11-4FEA-A904-8317FBAA0351}" srcId="{01FFB396-4AA2-4577-89AF-BC5BE4535E80}" destId="{16A29D5E-8F77-49EC-A70B-CB9B0EC51F65}" srcOrd="0" destOrd="0" parTransId="{36378E6E-CB8A-4DA4-AFC8-15180FFB9698}" sibTransId="{77EEAFC1-3DD7-40B6-916C-AC0ADF11BF4D}"/>
    <dgm:cxn modelId="{53F25D11-FE1F-4768-AB35-DE92EC51604F}" type="presOf" srcId="{5E2A6B6E-6EE4-4F42-89AE-DE2E7163028A}" destId="{07C2C36B-87FC-4D3C-ACB6-BC58E4B2DF88}" srcOrd="0" destOrd="0" presId="urn:microsoft.com/office/officeart/2005/8/layout/default"/>
    <dgm:cxn modelId="{A7C799F5-10B3-49B9-AED8-B7404A43A526}" srcId="{01FFB396-4AA2-4577-89AF-BC5BE4535E80}" destId="{5987E438-D4A0-4122-AE07-D83BD47F8207}" srcOrd="1" destOrd="0" parTransId="{57F552DE-CAF5-4D1F-ADA7-5A87CBDF914A}" sibTransId="{1F2AA8E7-75C5-4A87-A315-791E3863F9FB}"/>
    <dgm:cxn modelId="{96F878E6-C270-4F67-97D3-7E94B32052B6}" type="presOf" srcId="{5987E438-D4A0-4122-AE07-D83BD47F8207}" destId="{7530A0B7-6C55-49C0-AB33-D16C144FCE41}" srcOrd="0" destOrd="0" presId="urn:microsoft.com/office/officeart/2005/8/layout/default"/>
    <dgm:cxn modelId="{0ABFA47A-200E-43EE-879C-A972786A3A5E}" type="presOf" srcId="{8A566D2E-1F1B-4011-8266-3210DE09E3A5}" destId="{81634316-C0B1-4488-A400-CB23C02AB735}" srcOrd="0" destOrd="0" presId="urn:microsoft.com/office/officeart/2005/8/layout/default"/>
    <dgm:cxn modelId="{F0D19424-4C4E-4683-8E46-93E7CEB2A5FF}" srcId="{01FFB396-4AA2-4577-89AF-BC5BE4535E80}" destId="{52848512-4AE7-4D94-AE65-A7A1081F04F4}" srcOrd="3" destOrd="0" parTransId="{8F0DBB82-2BEF-4F5B-B05C-AA1D06797D72}" sibTransId="{C3B19938-3861-40F2-A83A-94A96341E2F8}"/>
    <dgm:cxn modelId="{1FBF9B8E-60C1-4745-B945-50DBF7E16D79}" type="presOf" srcId="{E7338D61-3DD8-46A7-B6CD-C917F3DDB220}" destId="{EC033192-07FC-4E88-BF31-DDD4BFFA9F3A}" srcOrd="0" destOrd="0" presId="urn:microsoft.com/office/officeart/2005/8/layout/default"/>
    <dgm:cxn modelId="{52BC163E-A9A4-461F-9460-02CABCC0FDCE}" srcId="{01FFB396-4AA2-4577-89AF-BC5BE4535E80}" destId="{C605A0B4-42B1-45F5-848B-18BF9D244DB1}" srcOrd="4" destOrd="0" parTransId="{B809D3A0-3E5E-4502-96A4-FC36AFA406CD}" sibTransId="{F3C299C2-7A86-441F-BC27-00B81D2AFBCB}"/>
    <dgm:cxn modelId="{30FB6840-0E36-4C0F-A6C9-2C93254A677C}" type="presOf" srcId="{C605A0B4-42B1-45F5-848B-18BF9D244DB1}" destId="{F4970DA0-C2F0-41C6-B020-BA25D2F80BE2}" srcOrd="0" destOrd="0" presId="urn:microsoft.com/office/officeart/2005/8/layout/default"/>
    <dgm:cxn modelId="{BFEA1FC5-5EB6-48F2-B8F8-23A7CFE9977B}" type="presOf" srcId="{52848512-4AE7-4D94-AE65-A7A1081F04F4}" destId="{6F68C31F-E0D4-4951-A93B-E5FB601D70AB}" srcOrd="0" destOrd="0" presId="urn:microsoft.com/office/officeart/2005/8/layout/default"/>
    <dgm:cxn modelId="{A9E63D49-0C31-48B8-B144-2ED385707267}" srcId="{01FFB396-4AA2-4577-89AF-BC5BE4535E80}" destId="{8A566D2E-1F1B-4011-8266-3210DE09E3A5}" srcOrd="8" destOrd="0" parTransId="{3ABA8000-1892-482D-8082-DAB751A52638}" sibTransId="{92EF448E-9323-407C-AEE1-D2247A79073F}"/>
    <dgm:cxn modelId="{14E3D206-12F6-47E5-9F1C-F452BE8BB4EE}" type="presParOf" srcId="{59CEEFBE-596D-4742-BC72-1677714E3DCF}" destId="{2F2520F1-CF56-4E3D-9C3B-DE6CA5BE5E4C}" srcOrd="0" destOrd="0" presId="urn:microsoft.com/office/officeart/2005/8/layout/default"/>
    <dgm:cxn modelId="{C50AAED3-6F57-4674-9616-28332CCF08CD}" type="presParOf" srcId="{59CEEFBE-596D-4742-BC72-1677714E3DCF}" destId="{358B13C8-A0FD-45A7-9B62-DD2EF1930C3D}" srcOrd="1" destOrd="0" presId="urn:microsoft.com/office/officeart/2005/8/layout/default"/>
    <dgm:cxn modelId="{29CB95AF-C36F-402A-9829-302F4C8F52E5}" type="presParOf" srcId="{59CEEFBE-596D-4742-BC72-1677714E3DCF}" destId="{7530A0B7-6C55-49C0-AB33-D16C144FCE41}" srcOrd="2" destOrd="0" presId="urn:microsoft.com/office/officeart/2005/8/layout/default"/>
    <dgm:cxn modelId="{EEB78EDF-8A42-4E53-B07B-B4D54E86425F}" type="presParOf" srcId="{59CEEFBE-596D-4742-BC72-1677714E3DCF}" destId="{5A5DCA2E-832C-4D78-AFF2-B73AA008EF02}" srcOrd="3" destOrd="0" presId="urn:microsoft.com/office/officeart/2005/8/layout/default"/>
    <dgm:cxn modelId="{76B7CC57-AC8E-489D-B188-FECF63CFB29F}" type="presParOf" srcId="{59CEEFBE-596D-4742-BC72-1677714E3DCF}" destId="{5BFB189D-C6B3-4FC8-96F5-39A8F21B8826}" srcOrd="4" destOrd="0" presId="urn:microsoft.com/office/officeart/2005/8/layout/default"/>
    <dgm:cxn modelId="{C7D24A95-16FF-4B9C-945F-417AD7A134A6}" type="presParOf" srcId="{59CEEFBE-596D-4742-BC72-1677714E3DCF}" destId="{F5667CF2-13FA-4697-836C-76589A2869CF}" srcOrd="5" destOrd="0" presId="urn:microsoft.com/office/officeart/2005/8/layout/default"/>
    <dgm:cxn modelId="{12503CD2-19AC-4513-A601-AC65438E4E8A}" type="presParOf" srcId="{59CEEFBE-596D-4742-BC72-1677714E3DCF}" destId="{6F68C31F-E0D4-4951-A93B-E5FB601D70AB}" srcOrd="6" destOrd="0" presId="urn:microsoft.com/office/officeart/2005/8/layout/default"/>
    <dgm:cxn modelId="{D7E42D87-9335-45A7-80C8-687D16C8C32B}" type="presParOf" srcId="{59CEEFBE-596D-4742-BC72-1677714E3DCF}" destId="{56E9B442-7466-49F4-82AB-447ABC2B585A}" srcOrd="7" destOrd="0" presId="urn:microsoft.com/office/officeart/2005/8/layout/default"/>
    <dgm:cxn modelId="{50E2ED6A-8306-4DB5-AC53-BBD4785D053F}" type="presParOf" srcId="{59CEEFBE-596D-4742-BC72-1677714E3DCF}" destId="{F4970DA0-C2F0-41C6-B020-BA25D2F80BE2}" srcOrd="8" destOrd="0" presId="urn:microsoft.com/office/officeart/2005/8/layout/default"/>
    <dgm:cxn modelId="{E0C6B0AD-B7D2-472C-831F-DB435C454F23}" type="presParOf" srcId="{59CEEFBE-596D-4742-BC72-1677714E3DCF}" destId="{D3D8DAA7-96E6-463C-A314-9B0862B48769}" srcOrd="9" destOrd="0" presId="urn:microsoft.com/office/officeart/2005/8/layout/default"/>
    <dgm:cxn modelId="{5D3ADD5D-B0C9-4B94-A3D3-D4A809A765A8}" type="presParOf" srcId="{59CEEFBE-596D-4742-BC72-1677714E3DCF}" destId="{0AF1FB85-F7F8-4761-8631-F6B7A5EA7C15}" srcOrd="10" destOrd="0" presId="urn:microsoft.com/office/officeart/2005/8/layout/default"/>
    <dgm:cxn modelId="{596A1ACB-C08E-40C8-93E2-335918464F6B}" type="presParOf" srcId="{59CEEFBE-596D-4742-BC72-1677714E3DCF}" destId="{895153F7-D8F2-4590-BC14-7A510F868EF3}" srcOrd="11" destOrd="0" presId="urn:microsoft.com/office/officeart/2005/8/layout/default"/>
    <dgm:cxn modelId="{1835AB4F-A39B-47AD-AEC0-35851115C9F5}" type="presParOf" srcId="{59CEEFBE-596D-4742-BC72-1677714E3DCF}" destId="{07C2C36B-87FC-4D3C-ACB6-BC58E4B2DF88}" srcOrd="12" destOrd="0" presId="urn:microsoft.com/office/officeart/2005/8/layout/default"/>
    <dgm:cxn modelId="{B36B76AA-842B-4B01-8D4F-9A7D41C2B342}" type="presParOf" srcId="{59CEEFBE-596D-4742-BC72-1677714E3DCF}" destId="{626E898B-E663-45F3-A51A-9C96BF126831}" srcOrd="13" destOrd="0" presId="urn:microsoft.com/office/officeart/2005/8/layout/default"/>
    <dgm:cxn modelId="{DDFA0D99-4CBD-4887-8306-712DE893DE65}" type="presParOf" srcId="{59CEEFBE-596D-4742-BC72-1677714E3DCF}" destId="{EC033192-07FC-4E88-BF31-DDD4BFFA9F3A}" srcOrd="14" destOrd="0" presId="urn:microsoft.com/office/officeart/2005/8/layout/default"/>
    <dgm:cxn modelId="{F15884B6-A1DD-4005-B58A-A9E847B44360}" type="presParOf" srcId="{59CEEFBE-596D-4742-BC72-1677714E3DCF}" destId="{C7483AC4-D129-410E-949B-F11901F0900A}" srcOrd="15" destOrd="0" presId="urn:microsoft.com/office/officeart/2005/8/layout/default"/>
    <dgm:cxn modelId="{C01BBB24-4DDC-4357-BBF6-6E84C8D2EE06}" type="presParOf" srcId="{59CEEFBE-596D-4742-BC72-1677714E3DCF}" destId="{81634316-C0B1-4488-A400-CB23C02AB735}" srcOrd="16" destOrd="0" presId="urn:microsoft.com/office/officeart/2005/8/layout/defaul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FFB396-4AA2-4577-89AF-BC5BE4535E8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IN"/>
        </a:p>
      </dgm:t>
    </dgm:pt>
    <dgm:pt modelId="{16A29D5E-8F77-49EC-A70B-CB9B0EC51F65}">
      <dgm:prSet phldrT="[Text]" custT="1"/>
      <dgm:spPr>
        <a:solidFill>
          <a:schemeClr val="accent2">
            <a:lumMod val="50000"/>
          </a:schemeClr>
        </a:solidFill>
      </dgm:spPr>
      <dgm:t>
        <a:bodyPr/>
        <a:lstStyle/>
        <a:p>
          <a:r>
            <a:rPr lang="en-IN" sz="1400" dirty="0">
              <a:latin typeface="Trebuchet MS" panose="020B0603020202020204" pitchFamily="34" charset="0"/>
            </a:rPr>
            <a:t>Professionalism &amp;</a:t>
          </a:r>
        </a:p>
        <a:p>
          <a:r>
            <a:rPr lang="en-IN" sz="1400" dirty="0">
              <a:latin typeface="Trebuchet MS" panose="020B0603020202020204" pitchFamily="34" charset="0"/>
            </a:rPr>
            <a:t>Ethics</a:t>
          </a:r>
        </a:p>
      </dgm:t>
    </dgm:pt>
    <dgm:pt modelId="{36378E6E-CB8A-4DA4-AFC8-15180FFB9698}" type="parTrans" cxnId="{712B15BD-3D11-4FEA-A904-8317FBAA0351}">
      <dgm:prSet/>
      <dgm:spPr/>
      <dgm:t>
        <a:bodyPr/>
        <a:lstStyle/>
        <a:p>
          <a:endParaRPr lang="en-IN"/>
        </a:p>
      </dgm:t>
    </dgm:pt>
    <dgm:pt modelId="{77EEAFC1-3DD7-40B6-916C-AC0ADF11BF4D}" type="sibTrans" cxnId="{712B15BD-3D11-4FEA-A904-8317FBAA0351}">
      <dgm:prSet/>
      <dgm:spPr/>
      <dgm:t>
        <a:bodyPr/>
        <a:lstStyle/>
        <a:p>
          <a:endParaRPr lang="en-IN"/>
        </a:p>
      </dgm:t>
    </dgm:pt>
    <dgm:pt modelId="{5987E438-D4A0-4122-AE07-D83BD47F8207}">
      <dgm:prSet phldrT="[Text]" custT="1"/>
      <dgm:spPr>
        <a:solidFill>
          <a:schemeClr val="accent2">
            <a:lumMod val="50000"/>
          </a:schemeClr>
        </a:solidFill>
      </dgm:spPr>
      <dgm:t>
        <a:bodyPr/>
        <a:lstStyle/>
        <a:p>
          <a:r>
            <a:rPr lang="en-IN" sz="1400" dirty="0">
              <a:latin typeface="Trebuchet MS" panose="020B0603020202020204" pitchFamily="34" charset="0"/>
            </a:rPr>
            <a:t>General Insurance</a:t>
          </a:r>
        </a:p>
      </dgm:t>
    </dgm:pt>
    <dgm:pt modelId="{57F552DE-CAF5-4D1F-ADA7-5A87CBDF914A}" type="parTrans" cxnId="{A7C799F5-10B3-49B9-AED8-B7404A43A526}">
      <dgm:prSet/>
      <dgm:spPr/>
      <dgm:t>
        <a:bodyPr/>
        <a:lstStyle/>
        <a:p>
          <a:endParaRPr lang="en-IN"/>
        </a:p>
      </dgm:t>
    </dgm:pt>
    <dgm:pt modelId="{1F2AA8E7-75C5-4A87-A315-791E3863F9FB}" type="sibTrans" cxnId="{A7C799F5-10B3-49B9-AED8-B7404A43A526}">
      <dgm:prSet/>
      <dgm:spPr/>
      <dgm:t>
        <a:bodyPr/>
        <a:lstStyle/>
        <a:p>
          <a:endParaRPr lang="en-IN"/>
        </a:p>
      </dgm:t>
    </dgm:pt>
    <dgm:pt modelId="{5318DB13-01F2-4083-9307-0F5D7A85EB92}">
      <dgm:prSet phldrT="[Text]" custT="1"/>
      <dgm:spPr>
        <a:solidFill>
          <a:schemeClr val="accent2">
            <a:lumMod val="50000"/>
          </a:schemeClr>
        </a:solidFill>
      </dgm:spPr>
      <dgm:t>
        <a:bodyPr/>
        <a:lstStyle/>
        <a:p>
          <a:r>
            <a:rPr lang="en-IN" sz="1400" dirty="0">
              <a:latin typeface="Trebuchet MS" panose="020B0603020202020204" pitchFamily="34" charset="0"/>
            </a:rPr>
            <a:t>Health Insurance</a:t>
          </a:r>
        </a:p>
      </dgm:t>
    </dgm:pt>
    <dgm:pt modelId="{1CC2F153-2889-4BAB-B61F-BA6EE66947B6}" type="parTrans" cxnId="{5FED1F29-A5F8-420E-91A8-46726C6E9D82}">
      <dgm:prSet/>
      <dgm:spPr/>
      <dgm:t>
        <a:bodyPr/>
        <a:lstStyle/>
        <a:p>
          <a:endParaRPr lang="en-IN"/>
        </a:p>
      </dgm:t>
    </dgm:pt>
    <dgm:pt modelId="{EDCC343B-9EF4-4C64-8CCF-FBA4083B01AC}" type="sibTrans" cxnId="{5FED1F29-A5F8-420E-91A8-46726C6E9D82}">
      <dgm:prSet/>
      <dgm:spPr/>
      <dgm:t>
        <a:bodyPr/>
        <a:lstStyle/>
        <a:p>
          <a:endParaRPr lang="en-IN"/>
        </a:p>
      </dgm:t>
    </dgm:pt>
    <dgm:pt modelId="{52848512-4AE7-4D94-AE65-A7A1081F04F4}">
      <dgm:prSet phldrT="[Text]" custT="1"/>
      <dgm:spPr>
        <a:solidFill>
          <a:schemeClr val="accent2">
            <a:lumMod val="50000"/>
          </a:schemeClr>
        </a:solidFill>
      </dgm:spPr>
      <dgm:t>
        <a:bodyPr/>
        <a:lstStyle/>
        <a:p>
          <a:r>
            <a:rPr lang="en-IN" sz="1400" dirty="0">
              <a:latin typeface="Trebuchet MS" panose="020B0603020202020204" pitchFamily="34" charset="0"/>
            </a:rPr>
            <a:t>Microinsurance</a:t>
          </a:r>
        </a:p>
      </dgm:t>
    </dgm:pt>
    <dgm:pt modelId="{8F0DBB82-2BEF-4F5B-B05C-AA1D06797D72}" type="parTrans" cxnId="{F0D19424-4C4E-4683-8E46-93E7CEB2A5FF}">
      <dgm:prSet/>
      <dgm:spPr/>
      <dgm:t>
        <a:bodyPr/>
        <a:lstStyle/>
        <a:p>
          <a:endParaRPr lang="en-IN"/>
        </a:p>
      </dgm:t>
    </dgm:pt>
    <dgm:pt modelId="{C3B19938-3861-40F2-A83A-94A96341E2F8}" type="sibTrans" cxnId="{F0D19424-4C4E-4683-8E46-93E7CEB2A5FF}">
      <dgm:prSet/>
      <dgm:spPr/>
      <dgm:t>
        <a:bodyPr/>
        <a:lstStyle/>
        <a:p>
          <a:endParaRPr lang="en-IN"/>
        </a:p>
      </dgm:t>
    </dgm:pt>
    <dgm:pt modelId="{C605A0B4-42B1-45F5-848B-18BF9D244DB1}">
      <dgm:prSet phldrT="[Text]" custT="1"/>
      <dgm:spPr>
        <a:solidFill>
          <a:schemeClr val="accent2">
            <a:lumMod val="50000"/>
          </a:schemeClr>
        </a:solidFill>
      </dgm:spPr>
      <dgm:t>
        <a:bodyPr/>
        <a:lstStyle/>
        <a:p>
          <a:r>
            <a:rPr lang="en-IN" sz="1400" dirty="0">
              <a:latin typeface="Trebuchet MS" panose="020B0603020202020204" pitchFamily="34" charset="0"/>
            </a:rPr>
            <a:t>Pensions and</a:t>
          </a:r>
        </a:p>
        <a:p>
          <a:r>
            <a:rPr lang="en-IN" sz="1400" dirty="0">
              <a:latin typeface="Trebuchet MS" panose="020B0603020202020204" pitchFamily="34" charset="0"/>
            </a:rPr>
            <a:t>Retirement Benefit</a:t>
          </a:r>
        </a:p>
      </dgm:t>
    </dgm:pt>
    <dgm:pt modelId="{B809D3A0-3E5E-4502-96A4-FC36AFA406CD}" type="parTrans" cxnId="{52BC163E-A9A4-461F-9460-02CABCC0FDCE}">
      <dgm:prSet/>
      <dgm:spPr/>
      <dgm:t>
        <a:bodyPr/>
        <a:lstStyle/>
        <a:p>
          <a:endParaRPr lang="en-IN"/>
        </a:p>
      </dgm:t>
    </dgm:pt>
    <dgm:pt modelId="{F3C299C2-7A86-441F-BC27-00B81D2AFBCB}" type="sibTrans" cxnId="{52BC163E-A9A4-461F-9460-02CABCC0FDCE}">
      <dgm:prSet/>
      <dgm:spPr/>
      <dgm:t>
        <a:bodyPr/>
        <a:lstStyle/>
        <a:p>
          <a:endParaRPr lang="en-IN"/>
        </a:p>
      </dgm:t>
    </dgm:pt>
    <dgm:pt modelId="{A89576EA-88EB-4D32-9099-9C31C569DA01}">
      <dgm:prSet phldrT="[Text]" custT="1"/>
      <dgm:spPr>
        <a:solidFill>
          <a:schemeClr val="accent2">
            <a:lumMod val="50000"/>
          </a:schemeClr>
        </a:solidFill>
      </dgm:spPr>
      <dgm:t>
        <a:bodyPr/>
        <a:lstStyle/>
        <a:p>
          <a:r>
            <a:rPr lang="en-IN" sz="1400" dirty="0">
              <a:latin typeface="Trebuchet MS" panose="020B0603020202020204" pitchFamily="34" charset="0"/>
            </a:rPr>
            <a:t>Data Science &amp;</a:t>
          </a:r>
        </a:p>
        <a:p>
          <a:r>
            <a:rPr lang="en-IN" sz="1400" dirty="0">
              <a:latin typeface="Trebuchet MS" panose="020B0603020202020204" pitchFamily="34" charset="0"/>
            </a:rPr>
            <a:t>Analytics</a:t>
          </a:r>
        </a:p>
      </dgm:t>
    </dgm:pt>
    <dgm:pt modelId="{0EE773C7-00C3-4474-980D-97477FB8FC4B}" type="parTrans" cxnId="{D2ACFF76-4ADB-4DC4-8B7F-ACB458412606}">
      <dgm:prSet/>
      <dgm:spPr/>
      <dgm:t>
        <a:bodyPr/>
        <a:lstStyle/>
        <a:p>
          <a:endParaRPr lang="en-IN"/>
        </a:p>
      </dgm:t>
    </dgm:pt>
    <dgm:pt modelId="{70380B38-5D11-4048-B313-25CAA6A2EB89}" type="sibTrans" cxnId="{D2ACFF76-4ADB-4DC4-8B7F-ACB458412606}">
      <dgm:prSet/>
      <dgm:spPr/>
      <dgm:t>
        <a:bodyPr/>
        <a:lstStyle/>
        <a:p>
          <a:endParaRPr lang="en-IN"/>
        </a:p>
      </dgm:t>
    </dgm:pt>
    <dgm:pt modelId="{5E2A6B6E-6EE4-4F42-89AE-DE2E7163028A}">
      <dgm:prSet phldrT="[Text]" custT="1"/>
      <dgm:spPr>
        <a:solidFill>
          <a:schemeClr val="accent2">
            <a:lumMod val="50000"/>
          </a:schemeClr>
        </a:solidFill>
      </dgm:spPr>
      <dgm:t>
        <a:bodyPr/>
        <a:lstStyle/>
        <a:p>
          <a:r>
            <a:rPr lang="en-IN" sz="1400" dirty="0">
              <a:latin typeface="Trebuchet MS" panose="020B0603020202020204" pitchFamily="34" charset="0"/>
            </a:rPr>
            <a:t>Banking</a:t>
          </a:r>
        </a:p>
      </dgm:t>
    </dgm:pt>
    <dgm:pt modelId="{6C735D69-C248-4209-8ADA-D7B3097561EB}" type="parTrans" cxnId="{EC26B95B-0E09-48D3-A6D5-855B8D9366FA}">
      <dgm:prSet/>
      <dgm:spPr/>
      <dgm:t>
        <a:bodyPr/>
        <a:lstStyle/>
        <a:p>
          <a:endParaRPr lang="en-IN"/>
        </a:p>
      </dgm:t>
    </dgm:pt>
    <dgm:pt modelId="{A8A71DB1-28F8-4FD3-B428-EE99C9BC374E}" type="sibTrans" cxnId="{EC26B95B-0E09-48D3-A6D5-855B8D9366FA}">
      <dgm:prSet/>
      <dgm:spPr/>
      <dgm:t>
        <a:bodyPr/>
        <a:lstStyle/>
        <a:p>
          <a:endParaRPr lang="en-IN"/>
        </a:p>
      </dgm:t>
    </dgm:pt>
    <dgm:pt modelId="{E7338D61-3DD8-46A7-B6CD-C917F3DDB220}">
      <dgm:prSet phldrT="[Text]" custT="1"/>
      <dgm:spPr>
        <a:solidFill>
          <a:schemeClr val="accent2">
            <a:lumMod val="50000"/>
          </a:schemeClr>
        </a:solidFill>
      </dgm:spPr>
      <dgm:t>
        <a:bodyPr/>
        <a:lstStyle/>
        <a:p>
          <a:r>
            <a:rPr lang="en-IN" sz="1400" dirty="0">
              <a:latin typeface="Trebuchet MS" panose="020B0603020202020204" pitchFamily="34" charset="0"/>
            </a:rPr>
            <a:t>Communication</a:t>
          </a:r>
        </a:p>
      </dgm:t>
    </dgm:pt>
    <dgm:pt modelId="{759FBCEB-10F4-4079-AB63-3B9AE987F1C4}" type="parTrans" cxnId="{60B55378-3F4C-4348-AA67-6B00CAEB985B}">
      <dgm:prSet/>
      <dgm:spPr/>
      <dgm:t>
        <a:bodyPr/>
        <a:lstStyle/>
        <a:p>
          <a:endParaRPr lang="en-IN"/>
        </a:p>
      </dgm:t>
    </dgm:pt>
    <dgm:pt modelId="{6176F8EE-B100-43CA-A845-75CAF65AB8CE}" type="sibTrans" cxnId="{60B55378-3F4C-4348-AA67-6B00CAEB985B}">
      <dgm:prSet/>
      <dgm:spPr/>
      <dgm:t>
        <a:bodyPr/>
        <a:lstStyle/>
        <a:p>
          <a:endParaRPr lang="en-IN"/>
        </a:p>
      </dgm:t>
    </dgm:pt>
    <dgm:pt modelId="{8A566D2E-1F1B-4011-8266-3210DE09E3A5}">
      <dgm:prSet phldrT="[Text]" custT="1"/>
      <dgm:spPr>
        <a:solidFill>
          <a:schemeClr val="accent2">
            <a:lumMod val="50000"/>
          </a:schemeClr>
        </a:solidFill>
      </dgm:spPr>
      <dgm:t>
        <a:bodyPr/>
        <a:lstStyle/>
        <a:p>
          <a:r>
            <a:rPr lang="en-IN" sz="1400" dirty="0">
              <a:latin typeface="Trebuchet MS" panose="020B0603020202020204" pitchFamily="34" charset="0"/>
            </a:rPr>
            <a:t>IT and Technology</a:t>
          </a:r>
        </a:p>
      </dgm:t>
    </dgm:pt>
    <dgm:pt modelId="{3ABA8000-1892-482D-8082-DAB751A52638}" type="parTrans" cxnId="{A9E63D49-0C31-48B8-B144-2ED385707267}">
      <dgm:prSet/>
      <dgm:spPr/>
      <dgm:t>
        <a:bodyPr/>
        <a:lstStyle/>
        <a:p>
          <a:endParaRPr lang="en-IN"/>
        </a:p>
      </dgm:t>
    </dgm:pt>
    <dgm:pt modelId="{92EF448E-9323-407C-AEE1-D2247A79073F}" type="sibTrans" cxnId="{A9E63D49-0C31-48B8-B144-2ED385707267}">
      <dgm:prSet/>
      <dgm:spPr/>
      <dgm:t>
        <a:bodyPr/>
        <a:lstStyle/>
        <a:p>
          <a:endParaRPr lang="en-IN"/>
        </a:p>
      </dgm:t>
    </dgm:pt>
    <dgm:pt modelId="{766F9F75-A4EB-4EE5-9078-3405F70D9FD9}">
      <dgm:prSet phldrT="[Text]" custT="1"/>
      <dgm:spPr>
        <a:solidFill>
          <a:schemeClr val="accent2">
            <a:lumMod val="50000"/>
          </a:schemeClr>
        </a:solidFill>
      </dgm:spPr>
      <dgm:t>
        <a:bodyPr/>
        <a:lstStyle/>
        <a:p>
          <a:r>
            <a:rPr lang="en-IN" sz="1400" dirty="0">
              <a:latin typeface="Trebuchet MS" panose="020B0603020202020204" pitchFamily="34" charset="0"/>
            </a:rPr>
            <a:t>Education</a:t>
          </a:r>
        </a:p>
      </dgm:t>
    </dgm:pt>
    <dgm:pt modelId="{57951B34-E7CD-4C79-9DCE-B478E4DAC296}" type="parTrans" cxnId="{F4BD96B5-14AE-47F2-95CE-164E952E36D7}">
      <dgm:prSet/>
      <dgm:spPr/>
      <dgm:t>
        <a:bodyPr/>
        <a:lstStyle/>
        <a:p>
          <a:endParaRPr lang="en-IN"/>
        </a:p>
      </dgm:t>
    </dgm:pt>
    <dgm:pt modelId="{B0BB71B0-7285-40AA-AC9B-809847E20479}" type="sibTrans" cxnId="{F4BD96B5-14AE-47F2-95CE-164E952E36D7}">
      <dgm:prSet/>
      <dgm:spPr/>
      <dgm:t>
        <a:bodyPr/>
        <a:lstStyle/>
        <a:p>
          <a:endParaRPr lang="en-IN"/>
        </a:p>
      </dgm:t>
    </dgm:pt>
    <dgm:pt modelId="{F03AEB62-E95F-4C64-B36C-96839F149B9B}">
      <dgm:prSet phldrT="[Text]" custT="1"/>
      <dgm:spPr>
        <a:solidFill>
          <a:schemeClr val="accent2">
            <a:lumMod val="50000"/>
          </a:schemeClr>
        </a:solidFill>
      </dgm:spPr>
      <dgm:t>
        <a:bodyPr/>
        <a:lstStyle/>
        <a:p>
          <a:r>
            <a:rPr lang="en-IN" sz="1400" dirty="0">
              <a:latin typeface="Trebuchet MS" panose="020B0603020202020204" pitchFamily="34" charset="0"/>
            </a:rPr>
            <a:t>Examination</a:t>
          </a:r>
        </a:p>
      </dgm:t>
    </dgm:pt>
    <dgm:pt modelId="{0CD50AC2-0495-4F5C-9AB3-7B4F9DD3BC14}" type="parTrans" cxnId="{4E1C1E2A-CA86-47C5-8325-6982A2FAC9C8}">
      <dgm:prSet/>
      <dgm:spPr/>
      <dgm:t>
        <a:bodyPr/>
        <a:lstStyle/>
        <a:p>
          <a:endParaRPr lang="en-IN"/>
        </a:p>
      </dgm:t>
    </dgm:pt>
    <dgm:pt modelId="{E546144F-B427-417E-94D5-7198895FBE19}" type="sibTrans" cxnId="{4E1C1E2A-CA86-47C5-8325-6982A2FAC9C8}">
      <dgm:prSet/>
      <dgm:spPr/>
      <dgm:t>
        <a:bodyPr/>
        <a:lstStyle/>
        <a:p>
          <a:endParaRPr lang="en-IN"/>
        </a:p>
      </dgm:t>
    </dgm:pt>
    <dgm:pt modelId="{ACCDEF1F-2CE8-42A4-B2A2-7E0E7D9855C3}">
      <dgm:prSet phldrT="[Text]" custT="1"/>
      <dgm:spPr>
        <a:solidFill>
          <a:schemeClr val="accent2">
            <a:lumMod val="50000"/>
          </a:schemeClr>
        </a:solidFill>
      </dgm:spPr>
      <dgm:t>
        <a:bodyPr/>
        <a:lstStyle/>
        <a:p>
          <a:r>
            <a:rPr lang="en-IN" sz="1400" dirty="0">
              <a:latin typeface="Trebuchet MS" panose="020B0603020202020204" pitchFamily="34" charset="0"/>
            </a:rPr>
            <a:t>Life Insurance</a:t>
          </a:r>
        </a:p>
      </dgm:t>
    </dgm:pt>
    <dgm:pt modelId="{D4F78F88-2E74-404D-B7D9-6429FD243794}" type="parTrans" cxnId="{B70926FC-EEF7-4A1C-BE73-0E6F7EC2E4C9}">
      <dgm:prSet/>
      <dgm:spPr/>
      <dgm:t>
        <a:bodyPr/>
        <a:lstStyle/>
        <a:p>
          <a:endParaRPr lang="en-IN"/>
        </a:p>
      </dgm:t>
    </dgm:pt>
    <dgm:pt modelId="{2288B1DC-7C9F-4FFE-B79C-67DE11157CE3}" type="sibTrans" cxnId="{B70926FC-EEF7-4A1C-BE73-0E6F7EC2E4C9}">
      <dgm:prSet/>
      <dgm:spPr/>
      <dgm:t>
        <a:bodyPr/>
        <a:lstStyle/>
        <a:p>
          <a:endParaRPr lang="en-IN"/>
        </a:p>
      </dgm:t>
    </dgm:pt>
    <dgm:pt modelId="{59CEEFBE-596D-4742-BC72-1677714E3DCF}" type="pres">
      <dgm:prSet presAssocID="{01FFB396-4AA2-4577-89AF-BC5BE4535E80}" presName="diagram" presStyleCnt="0">
        <dgm:presLayoutVars>
          <dgm:dir/>
          <dgm:resizeHandles val="exact"/>
        </dgm:presLayoutVars>
      </dgm:prSet>
      <dgm:spPr/>
      <dgm:t>
        <a:bodyPr/>
        <a:lstStyle/>
        <a:p>
          <a:endParaRPr lang="en-US"/>
        </a:p>
      </dgm:t>
    </dgm:pt>
    <dgm:pt modelId="{2F2520F1-CF56-4E3D-9C3B-DE6CA5BE5E4C}" type="pres">
      <dgm:prSet presAssocID="{16A29D5E-8F77-49EC-A70B-CB9B0EC51F65}" presName="node" presStyleLbl="node1" presStyleIdx="0" presStyleCnt="12">
        <dgm:presLayoutVars>
          <dgm:bulletEnabled val="1"/>
        </dgm:presLayoutVars>
      </dgm:prSet>
      <dgm:spPr/>
      <dgm:t>
        <a:bodyPr/>
        <a:lstStyle/>
        <a:p>
          <a:endParaRPr lang="en-US"/>
        </a:p>
      </dgm:t>
    </dgm:pt>
    <dgm:pt modelId="{358B13C8-A0FD-45A7-9B62-DD2EF1930C3D}" type="pres">
      <dgm:prSet presAssocID="{77EEAFC1-3DD7-40B6-916C-AC0ADF11BF4D}" presName="sibTrans" presStyleCnt="0"/>
      <dgm:spPr/>
    </dgm:pt>
    <dgm:pt modelId="{0752B1EF-01B6-4138-93A4-88A42C4B8E2A}" type="pres">
      <dgm:prSet presAssocID="{766F9F75-A4EB-4EE5-9078-3405F70D9FD9}" presName="node" presStyleLbl="node1" presStyleIdx="1" presStyleCnt="12">
        <dgm:presLayoutVars>
          <dgm:bulletEnabled val="1"/>
        </dgm:presLayoutVars>
      </dgm:prSet>
      <dgm:spPr/>
      <dgm:t>
        <a:bodyPr/>
        <a:lstStyle/>
        <a:p>
          <a:endParaRPr lang="en-US"/>
        </a:p>
      </dgm:t>
    </dgm:pt>
    <dgm:pt modelId="{8750D21D-A985-4BEC-A799-F20F06CC5509}" type="pres">
      <dgm:prSet presAssocID="{B0BB71B0-7285-40AA-AC9B-809847E20479}" presName="sibTrans" presStyleCnt="0"/>
      <dgm:spPr/>
    </dgm:pt>
    <dgm:pt modelId="{721DD944-1B3A-4C60-85EA-4AC4C88AE5C9}" type="pres">
      <dgm:prSet presAssocID="{F03AEB62-E95F-4C64-B36C-96839F149B9B}" presName="node" presStyleLbl="node1" presStyleIdx="2" presStyleCnt="12">
        <dgm:presLayoutVars>
          <dgm:bulletEnabled val="1"/>
        </dgm:presLayoutVars>
      </dgm:prSet>
      <dgm:spPr/>
      <dgm:t>
        <a:bodyPr/>
        <a:lstStyle/>
        <a:p>
          <a:endParaRPr lang="en-US"/>
        </a:p>
      </dgm:t>
    </dgm:pt>
    <dgm:pt modelId="{78B312D4-0B57-4A13-8C4C-BED4A18F11F7}" type="pres">
      <dgm:prSet presAssocID="{E546144F-B427-417E-94D5-7198895FBE19}" presName="sibTrans" presStyleCnt="0"/>
      <dgm:spPr/>
    </dgm:pt>
    <dgm:pt modelId="{D3FC2261-E93F-4E0E-B600-E366225FE8CB}" type="pres">
      <dgm:prSet presAssocID="{ACCDEF1F-2CE8-42A4-B2A2-7E0E7D9855C3}" presName="node" presStyleLbl="node1" presStyleIdx="3" presStyleCnt="12">
        <dgm:presLayoutVars>
          <dgm:bulletEnabled val="1"/>
        </dgm:presLayoutVars>
      </dgm:prSet>
      <dgm:spPr/>
      <dgm:t>
        <a:bodyPr/>
        <a:lstStyle/>
        <a:p>
          <a:endParaRPr lang="en-US"/>
        </a:p>
      </dgm:t>
    </dgm:pt>
    <dgm:pt modelId="{142ABAEB-728F-4CE3-B027-A1F02F2EDF40}" type="pres">
      <dgm:prSet presAssocID="{2288B1DC-7C9F-4FFE-B79C-67DE11157CE3}" presName="sibTrans" presStyleCnt="0"/>
      <dgm:spPr/>
    </dgm:pt>
    <dgm:pt modelId="{7530A0B7-6C55-49C0-AB33-D16C144FCE41}" type="pres">
      <dgm:prSet presAssocID="{5987E438-D4A0-4122-AE07-D83BD47F8207}" presName="node" presStyleLbl="node1" presStyleIdx="4" presStyleCnt="12">
        <dgm:presLayoutVars>
          <dgm:bulletEnabled val="1"/>
        </dgm:presLayoutVars>
      </dgm:prSet>
      <dgm:spPr/>
      <dgm:t>
        <a:bodyPr/>
        <a:lstStyle/>
        <a:p>
          <a:endParaRPr lang="en-US"/>
        </a:p>
      </dgm:t>
    </dgm:pt>
    <dgm:pt modelId="{5A5DCA2E-832C-4D78-AFF2-B73AA008EF02}" type="pres">
      <dgm:prSet presAssocID="{1F2AA8E7-75C5-4A87-A315-791E3863F9FB}" presName="sibTrans" presStyleCnt="0"/>
      <dgm:spPr/>
    </dgm:pt>
    <dgm:pt modelId="{5BFB189D-C6B3-4FC8-96F5-39A8F21B8826}" type="pres">
      <dgm:prSet presAssocID="{5318DB13-01F2-4083-9307-0F5D7A85EB92}" presName="node" presStyleLbl="node1" presStyleIdx="5" presStyleCnt="12">
        <dgm:presLayoutVars>
          <dgm:bulletEnabled val="1"/>
        </dgm:presLayoutVars>
      </dgm:prSet>
      <dgm:spPr/>
      <dgm:t>
        <a:bodyPr/>
        <a:lstStyle/>
        <a:p>
          <a:endParaRPr lang="en-US"/>
        </a:p>
      </dgm:t>
    </dgm:pt>
    <dgm:pt modelId="{F5667CF2-13FA-4697-836C-76589A2869CF}" type="pres">
      <dgm:prSet presAssocID="{EDCC343B-9EF4-4C64-8CCF-FBA4083B01AC}" presName="sibTrans" presStyleCnt="0"/>
      <dgm:spPr/>
    </dgm:pt>
    <dgm:pt modelId="{6F68C31F-E0D4-4951-A93B-E5FB601D70AB}" type="pres">
      <dgm:prSet presAssocID="{52848512-4AE7-4D94-AE65-A7A1081F04F4}" presName="node" presStyleLbl="node1" presStyleIdx="6" presStyleCnt="12">
        <dgm:presLayoutVars>
          <dgm:bulletEnabled val="1"/>
        </dgm:presLayoutVars>
      </dgm:prSet>
      <dgm:spPr/>
      <dgm:t>
        <a:bodyPr/>
        <a:lstStyle/>
        <a:p>
          <a:endParaRPr lang="en-US"/>
        </a:p>
      </dgm:t>
    </dgm:pt>
    <dgm:pt modelId="{56E9B442-7466-49F4-82AB-447ABC2B585A}" type="pres">
      <dgm:prSet presAssocID="{C3B19938-3861-40F2-A83A-94A96341E2F8}" presName="sibTrans" presStyleCnt="0"/>
      <dgm:spPr/>
    </dgm:pt>
    <dgm:pt modelId="{F4970DA0-C2F0-41C6-B020-BA25D2F80BE2}" type="pres">
      <dgm:prSet presAssocID="{C605A0B4-42B1-45F5-848B-18BF9D244DB1}" presName="node" presStyleLbl="node1" presStyleIdx="7" presStyleCnt="12">
        <dgm:presLayoutVars>
          <dgm:bulletEnabled val="1"/>
        </dgm:presLayoutVars>
      </dgm:prSet>
      <dgm:spPr/>
      <dgm:t>
        <a:bodyPr/>
        <a:lstStyle/>
        <a:p>
          <a:endParaRPr lang="en-US"/>
        </a:p>
      </dgm:t>
    </dgm:pt>
    <dgm:pt modelId="{D3D8DAA7-96E6-463C-A314-9B0862B48769}" type="pres">
      <dgm:prSet presAssocID="{F3C299C2-7A86-441F-BC27-00B81D2AFBCB}" presName="sibTrans" presStyleCnt="0"/>
      <dgm:spPr/>
    </dgm:pt>
    <dgm:pt modelId="{0AF1FB85-F7F8-4761-8631-F6B7A5EA7C15}" type="pres">
      <dgm:prSet presAssocID="{A89576EA-88EB-4D32-9099-9C31C569DA01}" presName="node" presStyleLbl="node1" presStyleIdx="8" presStyleCnt="12">
        <dgm:presLayoutVars>
          <dgm:bulletEnabled val="1"/>
        </dgm:presLayoutVars>
      </dgm:prSet>
      <dgm:spPr/>
      <dgm:t>
        <a:bodyPr/>
        <a:lstStyle/>
        <a:p>
          <a:endParaRPr lang="en-US"/>
        </a:p>
      </dgm:t>
    </dgm:pt>
    <dgm:pt modelId="{895153F7-D8F2-4590-BC14-7A510F868EF3}" type="pres">
      <dgm:prSet presAssocID="{70380B38-5D11-4048-B313-25CAA6A2EB89}" presName="sibTrans" presStyleCnt="0"/>
      <dgm:spPr/>
    </dgm:pt>
    <dgm:pt modelId="{07C2C36B-87FC-4D3C-ACB6-BC58E4B2DF88}" type="pres">
      <dgm:prSet presAssocID="{5E2A6B6E-6EE4-4F42-89AE-DE2E7163028A}" presName="node" presStyleLbl="node1" presStyleIdx="9" presStyleCnt="12">
        <dgm:presLayoutVars>
          <dgm:bulletEnabled val="1"/>
        </dgm:presLayoutVars>
      </dgm:prSet>
      <dgm:spPr/>
      <dgm:t>
        <a:bodyPr/>
        <a:lstStyle/>
        <a:p>
          <a:endParaRPr lang="en-US"/>
        </a:p>
      </dgm:t>
    </dgm:pt>
    <dgm:pt modelId="{626E898B-E663-45F3-A51A-9C96BF126831}" type="pres">
      <dgm:prSet presAssocID="{A8A71DB1-28F8-4FD3-B428-EE99C9BC374E}" presName="sibTrans" presStyleCnt="0"/>
      <dgm:spPr/>
    </dgm:pt>
    <dgm:pt modelId="{EC033192-07FC-4E88-BF31-DDD4BFFA9F3A}" type="pres">
      <dgm:prSet presAssocID="{E7338D61-3DD8-46A7-B6CD-C917F3DDB220}" presName="node" presStyleLbl="node1" presStyleIdx="10" presStyleCnt="12">
        <dgm:presLayoutVars>
          <dgm:bulletEnabled val="1"/>
        </dgm:presLayoutVars>
      </dgm:prSet>
      <dgm:spPr/>
      <dgm:t>
        <a:bodyPr/>
        <a:lstStyle/>
        <a:p>
          <a:endParaRPr lang="en-US"/>
        </a:p>
      </dgm:t>
    </dgm:pt>
    <dgm:pt modelId="{C7483AC4-D129-410E-949B-F11901F0900A}" type="pres">
      <dgm:prSet presAssocID="{6176F8EE-B100-43CA-A845-75CAF65AB8CE}" presName="sibTrans" presStyleCnt="0"/>
      <dgm:spPr/>
    </dgm:pt>
    <dgm:pt modelId="{81634316-C0B1-4488-A400-CB23C02AB735}" type="pres">
      <dgm:prSet presAssocID="{8A566D2E-1F1B-4011-8266-3210DE09E3A5}" presName="node" presStyleLbl="node1" presStyleIdx="11" presStyleCnt="12">
        <dgm:presLayoutVars>
          <dgm:bulletEnabled val="1"/>
        </dgm:presLayoutVars>
      </dgm:prSet>
      <dgm:spPr/>
      <dgm:t>
        <a:bodyPr/>
        <a:lstStyle/>
        <a:p>
          <a:endParaRPr lang="en-US"/>
        </a:p>
      </dgm:t>
    </dgm:pt>
  </dgm:ptLst>
  <dgm:cxnLst>
    <dgm:cxn modelId="{A7C799F5-10B3-49B9-AED8-B7404A43A526}" srcId="{01FFB396-4AA2-4577-89AF-BC5BE4535E80}" destId="{5987E438-D4A0-4122-AE07-D83BD47F8207}" srcOrd="4" destOrd="0" parTransId="{57F552DE-CAF5-4D1F-ADA7-5A87CBDF914A}" sibTransId="{1F2AA8E7-75C5-4A87-A315-791E3863F9FB}"/>
    <dgm:cxn modelId="{BFBE41AC-AA4F-4E61-A2D6-EB33705E225C}" type="presOf" srcId="{C605A0B4-42B1-45F5-848B-18BF9D244DB1}" destId="{F4970DA0-C2F0-41C6-B020-BA25D2F80BE2}" srcOrd="0" destOrd="0" presId="urn:microsoft.com/office/officeart/2005/8/layout/default"/>
    <dgm:cxn modelId="{EC26B95B-0E09-48D3-A6D5-855B8D9366FA}" srcId="{01FFB396-4AA2-4577-89AF-BC5BE4535E80}" destId="{5E2A6B6E-6EE4-4F42-89AE-DE2E7163028A}" srcOrd="9" destOrd="0" parTransId="{6C735D69-C248-4209-8ADA-D7B3097561EB}" sibTransId="{A8A71DB1-28F8-4FD3-B428-EE99C9BC374E}"/>
    <dgm:cxn modelId="{E5622D21-336B-453A-B76C-15A0E86559EF}" type="presOf" srcId="{01FFB396-4AA2-4577-89AF-BC5BE4535E80}" destId="{59CEEFBE-596D-4742-BC72-1677714E3DCF}" srcOrd="0" destOrd="0" presId="urn:microsoft.com/office/officeart/2005/8/layout/default"/>
    <dgm:cxn modelId="{45B21367-E4AC-4491-A2DC-96454AB2DCC1}" type="presOf" srcId="{E7338D61-3DD8-46A7-B6CD-C917F3DDB220}" destId="{EC033192-07FC-4E88-BF31-DDD4BFFA9F3A}" srcOrd="0" destOrd="0" presId="urn:microsoft.com/office/officeart/2005/8/layout/default"/>
    <dgm:cxn modelId="{34E1F05D-F8D0-4081-B7A8-BB39EF314499}" type="presOf" srcId="{A89576EA-88EB-4D32-9099-9C31C569DA01}" destId="{0AF1FB85-F7F8-4761-8631-F6B7A5EA7C15}" srcOrd="0" destOrd="0" presId="urn:microsoft.com/office/officeart/2005/8/layout/default"/>
    <dgm:cxn modelId="{36A51251-DD8B-4EF1-8184-E5F75C3211E7}" type="presOf" srcId="{5987E438-D4A0-4122-AE07-D83BD47F8207}" destId="{7530A0B7-6C55-49C0-AB33-D16C144FCE41}" srcOrd="0" destOrd="0" presId="urn:microsoft.com/office/officeart/2005/8/layout/default"/>
    <dgm:cxn modelId="{040E87DA-1CA2-40D6-9C53-AC3CAD108B28}" type="presOf" srcId="{5E2A6B6E-6EE4-4F42-89AE-DE2E7163028A}" destId="{07C2C36B-87FC-4D3C-ACB6-BC58E4B2DF88}" srcOrd="0" destOrd="0" presId="urn:microsoft.com/office/officeart/2005/8/layout/default"/>
    <dgm:cxn modelId="{712B15BD-3D11-4FEA-A904-8317FBAA0351}" srcId="{01FFB396-4AA2-4577-89AF-BC5BE4535E80}" destId="{16A29D5E-8F77-49EC-A70B-CB9B0EC51F65}" srcOrd="0" destOrd="0" parTransId="{36378E6E-CB8A-4DA4-AFC8-15180FFB9698}" sibTransId="{77EEAFC1-3DD7-40B6-916C-AC0ADF11BF4D}"/>
    <dgm:cxn modelId="{F4BD96B5-14AE-47F2-95CE-164E952E36D7}" srcId="{01FFB396-4AA2-4577-89AF-BC5BE4535E80}" destId="{766F9F75-A4EB-4EE5-9078-3405F70D9FD9}" srcOrd="1" destOrd="0" parTransId="{57951B34-E7CD-4C79-9DCE-B478E4DAC296}" sibTransId="{B0BB71B0-7285-40AA-AC9B-809847E20479}"/>
    <dgm:cxn modelId="{9F5EB6CF-71E1-444C-BBD7-A806E18605F2}" type="presOf" srcId="{5318DB13-01F2-4083-9307-0F5D7A85EB92}" destId="{5BFB189D-C6B3-4FC8-96F5-39A8F21B8826}" srcOrd="0" destOrd="0" presId="urn:microsoft.com/office/officeart/2005/8/layout/default"/>
    <dgm:cxn modelId="{25EF0B1F-291E-49E8-A991-A2800FDEB626}" type="presOf" srcId="{ACCDEF1F-2CE8-42A4-B2A2-7E0E7D9855C3}" destId="{D3FC2261-E93F-4E0E-B600-E366225FE8CB}" srcOrd="0" destOrd="0" presId="urn:microsoft.com/office/officeart/2005/8/layout/default"/>
    <dgm:cxn modelId="{1DDE808C-4601-41B5-93F7-69DCF81825A2}" type="presOf" srcId="{F03AEB62-E95F-4C64-B36C-96839F149B9B}" destId="{721DD944-1B3A-4C60-85EA-4AC4C88AE5C9}" srcOrd="0" destOrd="0" presId="urn:microsoft.com/office/officeart/2005/8/layout/default"/>
    <dgm:cxn modelId="{74738D57-D3FC-44CD-9B93-9425D65F122F}" type="presOf" srcId="{16A29D5E-8F77-49EC-A70B-CB9B0EC51F65}" destId="{2F2520F1-CF56-4E3D-9C3B-DE6CA5BE5E4C}" srcOrd="0" destOrd="0" presId="urn:microsoft.com/office/officeart/2005/8/layout/default"/>
    <dgm:cxn modelId="{44227B4F-1327-49B1-B0A8-9169CCEF9940}" type="presOf" srcId="{52848512-4AE7-4D94-AE65-A7A1081F04F4}" destId="{6F68C31F-E0D4-4951-A93B-E5FB601D70AB}" srcOrd="0" destOrd="0" presId="urn:microsoft.com/office/officeart/2005/8/layout/default"/>
    <dgm:cxn modelId="{52BC163E-A9A4-461F-9460-02CABCC0FDCE}" srcId="{01FFB396-4AA2-4577-89AF-BC5BE4535E80}" destId="{C605A0B4-42B1-45F5-848B-18BF9D244DB1}" srcOrd="7" destOrd="0" parTransId="{B809D3A0-3E5E-4502-96A4-FC36AFA406CD}" sibTransId="{F3C299C2-7A86-441F-BC27-00B81D2AFBCB}"/>
    <dgm:cxn modelId="{4E1C1E2A-CA86-47C5-8325-6982A2FAC9C8}" srcId="{01FFB396-4AA2-4577-89AF-BC5BE4535E80}" destId="{F03AEB62-E95F-4C64-B36C-96839F149B9B}" srcOrd="2" destOrd="0" parTransId="{0CD50AC2-0495-4F5C-9AB3-7B4F9DD3BC14}" sibTransId="{E546144F-B427-417E-94D5-7198895FBE19}"/>
    <dgm:cxn modelId="{F0D19424-4C4E-4683-8E46-93E7CEB2A5FF}" srcId="{01FFB396-4AA2-4577-89AF-BC5BE4535E80}" destId="{52848512-4AE7-4D94-AE65-A7A1081F04F4}" srcOrd="6" destOrd="0" parTransId="{8F0DBB82-2BEF-4F5B-B05C-AA1D06797D72}" sibTransId="{C3B19938-3861-40F2-A83A-94A96341E2F8}"/>
    <dgm:cxn modelId="{99C68581-BA8B-47E5-9EC0-BE83C14325E4}" type="presOf" srcId="{766F9F75-A4EB-4EE5-9078-3405F70D9FD9}" destId="{0752B1EF-01B6-4138-93A4-88A42C4B8E2A}" srcOrd="0" destOrd="0" presId="urn:microsoft.com/office/officeart/2005/8/layout/default"/>
    <dgm:cxn modelId="{D2ACFF76-4ADB-4DC4-8B7F-ACB458412606}" srcId="{01FFB396-4AA2-4577-89AF-BC5BE4535E80}" destId="{A89576EA-88EB-4D32-9099-9C31C569DA01}" srcOrd="8" destOrd="0" parTransId="{0EE773C7-00C3-4474-980D-97477FB8FC4B}" sibTransId="{70380B38-5D11-4048-B313-25CAA6A2EB89}"/>
    <dgm:cxn modelId="{A9E63D49-0C31-48B8-B144-2ED385707267}" srcId="{01FFB396-4AA2-4577-89AF-BC5BE4535E80}" destId="{8A566D2E-1F1B-4011-8266-3210DE09E3A5}" srcOrd="11" destOrd="0" parTransId="{3ABA8000-1892-482D-8082-DAB751A52638}" sibTransId="{92EF448E-9323-407C-AEE1-D2247A79073F}"/>
    <dgm:cxn modelId="{5FED1F29-A5F8-420E-91A8-46726C6E9D82}" srcId="{01FFB396-4AA2-4577-89AF-BC5BE4535E80}" destId="{5318DB13-01F2-4083-9307-0F5D7A85EB92}" srcOrd="5" destOrd="0" parTransId="{1CC2F153-2889-4BAB-B61F-BA6EE66947B6}" sibTransId="{EDCC343B-9EF4-4C64-8CCF-FBA4083B01AC}"/>
    <dgm:cxn modelId="{B70926FC-EEF7-4A1C-BE73-0E6F7EC2E4C9}" srcId="{01FFB396-4AA2-4577-89AF-BC5BE4535E80}" destId="{ACCDEF1F-2CE8-42A4-B2A2-7E0E7D9855C3}" srcOrd="3" destOrd="0" parTransId="{D4F78F88-2E74-404D-B7D9-6429FD243794}" sibTransId="{2288B1DC-7C9F-4FFE-B79C-67DE11157CE3}"/>
    <dgm:cxn modelId="{60B55378-3F4C-4348-AA67-6B00CAEB985B}" srcId="{01FFB396-4AA2-4577-89AF-BC5BE4535E80}" destId="{E7338D61-3DD8-46A7-B6CD-C917F3DDB220}" srcOrd="10" destOrd="0" parTransId="{759FBCEB-10F4-4079-AB63-3B9AE987F1C4}" sibTransId="{6176F8EE-B100-43CA-A845-75CAF65AB8CE}"/>
    <dgm:cxn modelId="{1E55A868-A235-4757-BA78-3E58EBD27680}" type="presOf" srcId="{8A566D2E-1F1B-4011-8266-3210DE09E3A5}" destId="{81634316-C0B1-4488-A400-CB23C02AB735}" srcOrd="0" destOrd="0" presId="urn:microsoft.com/office/officeart/2005/8/layout/default"/>
    <dgm:cxn modelId="{8CD4C86D-DF9F-4110-9499-7844A334A168}" type="presParOf" srcId="{59CEEFBE-596D-4742-BC72-1677714E3DCF}" destId="{2F2520F1-CF56-4E3D-9C3B-DE6CA5BE5E4C}" srcOrd="0" destOrd="0" presId="urn:microsoft.com/office/officeart/2005/8/layout/default"/>
    <dgm:cxn modelId="{465F3C0E-1DF0-4E80-A3B0-9CD895E3DB12}" type="presParOf" srcId="{59CEEFBE-596D-4742-BC72-1677714E3DCF}" destId="{358B13C8-A0FD-45A7-9B62-DD2EF1930C3D}" srcOrd="1" destOrd="0" presId="urn:microsoft.com/office/officeart/2005/8/layout/default"/>
    <dgm:cxn modelId="{3FE771E0-F847-4395-BAA9-E8627876212C}" type="presParOf" srcId="{59CEEFBE-596D-4742-BC72-1677714E3DCF}" destId="{0752B1EF-01B6-4138-93A4-88A42C4B8E2A}" srcOrd="2" destOrd="0" presId="urn:microsoft.com/office/officeart/2005/8/layout/default"/>
    <dgm:cxn modelId="{56C4C9FF-E182-4884-B636-2A4474A99002}" type="presParOf" srcId="{59CEEFBE-596D-4742-BC72-1677714E3DCF}" destId="{8750D21D-A985-4BEC-A799-F20F06CC5509}" srcOrd="3" destOrd="0" presId="urn:microsoft.com/office/officeart/2005/8/layout/default"/>
    <dgm:cxn modelId="{E044169B-6EA6-47F9-B684-B37914409077}" type="presParOf" srcId="{59CEEFBE-596D-4742-BC72-1677714E3DCF}" destId="{721DD944-1B3A-4C60-85EA-4AC4C88AE5C9}" srcOrd="4" destOrd="0" presId="urn:microsoft.com/office/officeart/2005/8/layout/default"/>
    <dgm:cxn modelId="{3CDAACF9-1DB8-4270-9195-7FCD8D6814E3}" type="presParOf" srcId="{59CEEFBE-596D-4742-BC72-1677714E3DCF}" destId="{78B312D4-0B57-4A13-8C4C-BED4A18F11F7}" srcOrd="5" destOrd="0" presId="urn:microsoft.com/office/officeart/2005/8/layout/default"/>
    <dgm:cxn modelId="{00F9E542-3F0B-4E70-8CEA-3DB84A0276D9}" type="presParOf" srcId="{59CEEFBE-596D-4742-BC72-1677714E3DCF}" destId="{D3FC2261-E93F-4E0E-B600-E366225FE8CB}" srcOrd="6" destOrd="0" presId="urn:microsoft.com/office/officeart/2005/8/layout/default"/>
    <dgm:cxn modelId="{0CD1DE3C-9989-4F01-8424-1740932637C2}" type="presParOf" srcId="{59CEEFBE-596D-4742-BC72-1677714E3DCF}" destId="{142ABAEB-728F-4CE3-B027-A1F02F2EDF40}" srcOrd="7" destOrd="0" presId="urn:microsoft.com/office/officeart/2005/8/layout/default"/>
    <dgm:cxn modelId="{5490D85E-74D7-414A-BA06-56DB27181811}" type="presParOf" srcId="{59CEEFBE-596D-4742-BC72-1677714E3DCF}" destId="{7530A0B7-6C55-49C0-AB33-D16C144FCE41}" srcOrd="8" destOrd="0" presId="urn:microsoft.com/office/officeart/2005/8/layout/default"/>
    <dgm:cxn modelId="{DFB099CD-3BCE-4DF9-92BC-A051135FDE13}" type="presParOf" srcId="{59CEEFBE-596D-4742-BC72-1677714E3DCF}" destId="{5A5DCA2E-832C-4D78-AFF2-B73AA008EF02}" srcOrd="9" destOrd="0" presId="urn:microsoft.com/office/officeart/2005/8/layout/default"/>
    <dgm:cxn modelId="{C4446A0F-4ACB-4825-B75D-F3FEA577B24C}" type="presParOf" srcId="{59CEEFBE-596D-4742-BC72-1677714E3DCF}" destId="{5BFB189D-C6B3-4FC8-96F5-39A8F21B8826}" srcOrd="10" destOrd="0" presId="urn:microsoft.com/office/officeart/2005/8/layout/default"/>
    <dgm:cxn modelId="{737BF1DD-6F82-4255-80B2-9905126D1291}" type="presParOf" srcId="{59CEEFBE-596D-4742-BC72-1677714E3DCF}" destId="{F5667CF2-13FA-4697-836C-76589A2869CF}" srcOrd="11" destOrd="0" presId="urn:microsoft.com/office/officeart/2005/8/layout/default"/>
    <dgm:cxn modelId="{B5E9BCBF-247C-4C64-B3CB-2F4BE342F217}" type="presParOf" srcId="{59CEEFBE-596D-4742-BC72-1677714E3DCF}" destId="{6F68C31F-E0D4-4951-A93B-E5FB601D70AB}" srcOrd="12" destOrd="0" presId="urn:microsoft.com/office/officeart/2005/8/layout/default"/>
    <dgm:cxn modelId="{4CD5BCEF-47AB-4F2F-AA50-94274196B0DF}" type="presParOf" srcId="{59CEEFBE-596D-4742-BC72-1677714E3DCF}" destId="{56E9B442-7466-49F4-82AB-447ABC2B585A}" srcOrd="13" destOrd="0" presId="urn:microsoft.com/office/officeart/2005/8/layout/default"/>
    <dgm:cxn modelId="{C6676DF2-5B03-48A7-A204-C93E5BF7A88C}" type="presParOf" srcId="{59CEEFBE-596D-4742-BC72-1677714E3DCF}" destId="{F4970DA0-C2F0-41C6-B020-BA25D2F80BE2}" srcOrd="14" destOrd="0" presId="urn:microsoft.com/office/officeart/2005/8/layout/default"/>
    <dgm:cxn modelId="{0E363323-3B71-4F0F-B321-0CD4F07E19EA}" type="presParOf" srcId="{59CEEFBE-596D-4742-BC72-1677714E3DCF}" destId="{D3D8DAA7-96E6-463C-A314-9B0862B48769}" srcOrd="15" destOrd="0" presId="urn:microsoft.com/office/officeart/2005/8/layout/default"/>
    <dgm:cxn modelId="{3E9B89E0-246D-40AD-B8E8-631CA05FC83B}" type="presParOf" srcId="{59CEEFBE-596D-4742-BC72-1677714E3DCF}" destId="{0AF1FB85-F7F8-4761-8631-F6B7A5EA7C15}" srcOrd="16" destOrd="0" presId="urn:microsoft.com/office/officeart/2005/8/layout/default"/>
    <dgm:cxn modelId="{FE77AF65-6A8C-4D15-A648-C84515CB04C9}" type="presParOf" srcId="{59CEEFBE-596D-4742-BC72-1677714E3DCF}" destId="{895153F7-D8F2-4590-BC14-7A510F868EF3}" srcOrd="17" destOrd="0" presId="urn:microsoft.com/office/officeart/2005/8/layout/default"/>
    <dgm:cxn modelId="{B6C8230B-6331-4D73-AA4E-51318776E1EA}" type="presParOf" srcId="{59CEEFBE-596D-4742-BC72-1677714E3DCF}" destId="{07C2C36B-87FC-4D3C-ACB6-BC58E4B2DF88}" srcOrd="18" destOrd="0" presId="urn:microsoft.com/office/officeart/2005/8/layout/default"/>
    <dgm:cxn modelId="{F05F0260-57D4-4A23-ACE3-0BA91A4A6DD5}" type="presParOf" srcId="{59CEEFBE-596D-4742-BC72-1677714E3DCF}" destId="{626E898B-E663-45F3-A51A-9C96BF126831}" srcOrd="19" destOrd="0" presId="urn:microsoft.com/office/officeart/2005/8/layout/default"/>
    <dgm:cxn modelId="{B9C23F94-80BD-400E-96E8-36BFBC29DD9C}" type="presParOf" srcId="{59CEEFBE-596D-4742-BC72-1677714E3DCF}" destId="{EC033192-07FC-4E88-BF31-DDD4BFFA9F3A}" srcOrd="20" destOrd="0" presId="urn:microsoft.com/office/officeart/2005/8/layout/default"/>
    <dgm:cxn modelId="{27BB3935-1DB7-4C9D-AD1F-0E8C9304A41C}" type="presParOf" srcId="{59CEEFBE-596D-4742-BC72-1677714E3DCF}" destId="{C7483AC4-D129-410E-949B-F11901F0900A}" srcOrd="21" destOrd="0" presId="urn:microsoft.com/office/officeart/2005/8/layout/default"/>
    <dgm:cxn modelId="{5FCFF34E-3320-41FD-8B57-BCB0352881A1}" type="presParOf" srcId="{59CEEFBE-596D-4742-BC72-1677714E3DCF}" destId="{81634316-C0B1-4488-A400-CB23C02AB735}" srcOrd="22" destOrd="0" presId="urn:microsoft.com/office/officeart/2005/8/layout/defaul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2520F1-CF56-4E3D-9C3B-DE6CA5BE5E4C}">
      <dsp:nvSpPr>
        <dsp:cNvPr id="0" name=""/>
        <dsp:cNvSpPr/>
      </dsp:nvSpPr>
      <dsp:spPr>
        <a:xfrm>
          <a:off x="28322" y="1096402"/>
          <a:ext cx="1815545" cy="1089327"/>
        </a:xfrm>
        <a:prstGeom prst="rect">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N" sz="1600" kern="1200" dirty="0">
              <a:latin typeface="Trebuchet MS" panose="020B0603020202020204" pitchFamily="34" charset="0"/>
            </a:rPr>
            <a:t>Finance &amp; Admin</a:t>
          </a:r>
        </a:p>
        <a:p>
          <a:pPr lvl="0" algn="ctr" defTabSz="711200">
            <a:lnSpc>
              <a:spcPct val="90000"/>
            </a:lnSpc>
            <a:spcBef>
              <a:spcPct val="0"/>
            </a:spcBef>
            <a:spcAft>
              <a:spcPct val="35000"/>
            </a:spcAft>
          </a:pPr>
          <a:r>
            <a:rPr lang="en-IN" sz="1600" kern="1200" dirty="0">
              <a:latin typeface="Trebuchet MS" panose="020B0603020202020204" pitchFamily="34" charset="0"/>
            </a:rPr>
            <a:t>committee</a:t>
          </a:r>
        </a:p>
      </dsp:txBody>
      <dsp:txXfrm>
        <a:off x="28322" y="1096402"/>
        <a:ext cx="1815545" cy="1089327"/>
      </dsp:txXfrm>
    </dsp:sp>
    <dsp:sp modelId="{7530A0B7-6C55-49C0-AB33-D16C144FCE41}">
      <dsp:nvSpPr>
        <dsp:cNvPr id="0" name=""/>
        <dsp:cNvSpPr/>
      </dsp:nvSpPr>
      <dsp:spPr>
        <a:xfrm>
          <a:off x="1997100" y="1116456"/>
          <a:ext cx="1815545" cy="1089327"/>
        </a:xfrm>
        <a:prstGeom prst="rect">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N" sz="1600" kern="1200" dirty="0">
              <a:latin typeface="Trebuchet MS" panose="020B0603020202020204" pitchFamily="34" charset="0"/>
            </a:rPr>
            <a:t>Professionalism</a:t>
          </a:r>
        </a:p>
        <a:p>
          <a:pPr lvl="0" algn="ctr" defTabSz="711200">
            <a:lnSpc>
              <a:spcPct val="90000"/>
            </a:lnSpc>
            <a:spcBef>
              <a:spcPct val="0"/>
            </a:spcBef>
            <a:spcAft>
              <a:spcPct val="35000"/>
            </a:spcAft>
          </a:pPr>
          <a:r>
            <a:rPr lang="en-IN" sz="1600" kern="1200" dirty="0">
              <a:latin typeface="Trebuchet MS" panose="020B0603020202020204" pitchFamily="34" charset="0"/>
            </a:rPr>
            <a:t>committee</a:t>
          </a:r>
        </a:p>
      </dsp:txBody>
      <dsp:txXfrm>
        <a:off x="1997100" y="1116456"/>
        <a:ext cx="1815545" cy="1089327"/>
      </dsp:txXfrm>
    </dsp:sp>
    <dsp:sp modelId="{5BFB189D-C6B3-4FC8-96F5-39A8F21B8826}">
      <dsp:nvSpPr>
        <dsp:cNvPr id="0" name=""/>
        <dsp:cNvSpPr/>
      </dsp:nvSpPr>
      <dsp:spPr>
        <a:xfrm>
          <a:off x="3991550" y="1093352"/>
          <a:ext cx="1815545" cy="1089327"/>
        </a:xfrm>
        <a:prstGeom prst="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N" sz="1600" kern="1200" dirty="0">
              <a:latin typeface="Trebuchet MS" panose="020B0603020202020204" pitchFamily="34" charset="0"/>
            </a:rPr>
            <a:t>Disciplinary</a:t>
          </a:r>
        </a:p>
        <a:p>
          <a:pPr lvl="0" algn="ctr" defTabSz="711200">
            <a:lnSpc>
              <a:spcPct val="90000"/>
            </a:lnSpc>
            <a:spcBef>
              <a:spcPct val="0"/>
            </a:spcBef>
            <a:spcAft>
              <a:spcPct val="35000"/>
            </a:spcAft>
          </a:pPr>
          <a:r>
            <a:rPr lang="en-IN" sz="1600" kern="1200" dirty="0">
              <a:latin typeface="Trebuchet MS" panose="020B0603020202020204" pitchFamily="34" charset="0"/>
            </a:rPr>
            <a:t>Committee</a:t>
          </a:r>
        </a:p>
      </dsp:txBody>
      <dsp:txXfrm>
        <a:off x="3991550" y="1093352"/>
        <a:ext cx="1815545" cy="1089327"/>
      </dsp:txXfrm>
    </dsp:sp>
    <dsp:sp modelId="{6F68C31F-E0D4-4951-A93B-E5FB601D70AB}">
      <dsp:nvSpPr>
        <dsp:cNvPr id="0" name=""/>
        <dsp:cNvSpPr/>
      </dsp:nvSpPr>
      <dsp:spPr>
        <a:xfrm>
          <a:off x="0" y="2258417"/>
          <a:ext cx="1815545" cy="1089327"/>
        </a:xfrm>
        <a:prstGeom prst="rect">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N" sz="1600" kern="1200" dirty="0">
              <a:latin typeface="Trebuchet MS" panose="020B0603020202020204" pitchFamily="34" charset="0"/>
            </a:rPr>
            <a:t>Education</a:t>
          </a:r>
        </a:p>
        <a:p>
          <a:pPr lvl="0" algn="ctr" defTabSz="711200">
            <a:lnSpc>
              <a:spcPct val="90000"/>
            </a:lnSpc>
            <a:spcBef>
              <a:spcPct val="0"/>
            </a:spcBef>
            <a:spcAft>
              <a:spcPct val="35000"/>
            </a:spcAft>
          </a:pPr>
          <a:r>
            <a:rPr lang="en-IN" sz="1600" kern="1200" dirty="0">
              <a:latin typeface="Trebuchet MS" panose="020B0603020202020204" pitchFamily="34" charset="0"/>
            </a:rPr>
            <a:t>Committee</a:t>
          </a:r>
        </a:p>
      </dsp:txBody>
      <dsp:txXfrm>
        <a:off x="0" y="2258417"/>
        <a:ext cx="1815545" cy="1089327"/>
      </dsp:txXfrm>
    </dsp:sp>
    <dsp:sp modelId="{F4970DA0-C2F0-41C6-B020-BA25D2F80BE2}">
      <dsp:nvSpPr>
        <dsp:cNvPr id="0" name=""/>
        <dsp:cNvSpPr/>
      </dsp:nvSpPr>
      <dsp:spPr>
        <a:xfrm>
          <a:off x="1976929" y="2291685"/>
          <a:ext cx="1815545" cy="1089327"/>
        </a:xfrm>
        <a:prstGeom prst="rect">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N" sz="1600" kern="1200" dirty="0">
              <a:latin typeface="Trebuchet MS" panose="020B0603020202020204" pitchFamily="34" charset="0"/>
            </a:rPr>
            <a:t>Audit Committee</a:t>
          </a:r>
        </a:p>
      </dsp:txBody>
      <dsp:txXfrm>
        <a:off x="1976929" y="2291685"/>
        <a:ext cx="1815545" cy="1089327"/>
      </dsp:txXfrm>
    </dsp:sp>
    <dsp:sp modelId="{0AF1FB85-F7F8-4761-8631-F6B7A5EA7C15}">
      <dsp:nvSpPr>
        <dsp:cNvPr id="0" name=""/>
        <dsp:cNvSpPr/>
      </dsp:nvSpPr>
      <dsp:spPr>
        <a:xfrm>
          <a:off x="3991550" y="2261467"/>
          <a:ext cx="1815545" cy="1089327"/>
        </a:xfrm>
        <a:prstGeom prst="rect">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N" sz="1600" kern="1200" dirty="0">
              <a:latin typeface="Trebuchet MS" panose="020B0603020202020204" pitchFamily="34" charset="0"/>
            </a:rPr>
            <a:t>Membership</a:t>
          </a:r>
        </a:p>
        <a:p>
          <a:pPr lvl="0" algn="ctr" defTabSz="711200">
            <a:lnSpc>
              <a:spcPct val="90000"/>
            </a:lnSpc>
            <a:spcBef>
              <a:spcPct val="0"/>
            </a:spcBef>
            <a:spcAft>
              <a:spcPct val="35000"/>
            </a:spcAft>
          </a:pPr>
          <a:r>
            <a:rPr lang="en-IN" sz="1600" kern="1200" dirty="0">
              <a:latin typeface="Trebuchet MS" panose="020B0603020202020204" pitchFamily="34" charset="0"/>
            </a:rPr>
            <a:t>Committee</a:t>
          </a:r>
        </a:p>
      </dsp:txBody>
      <dsp:txXfrm>
        <a:off x="3991550" y="2261467"/>
        <a:ext cx="1815545" cy="1089327"/>
      </dsp:txXfrm>
    </dsp:sp>
    <dsp:sp modelId="{07C2C36B-87FC-4D3C-ACB6-BC58E4B2DF88}">
      <dsp:nvSpPr>
        <dsp:cNvPr id="0" name=""/>
        <dsp:cNvSpPr/>
      </dsp:nvSpPr>
      <dsp:spPr>
        <a:xfrm>
          <a:off x="0" y="3529299"/>
          <a:ext cx="1815545" cy="1089327"/>
        </a:xfrm>
        <a:prstGeom prst="rect">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N" sz="1600" kern="1200" dirty="0">
              <a:latin typeface="Trebuchet MS" panose="020B0603020202020204" pitchFamily="34" charset="0"/>
            </a:rPr>
            <a:t>External Affairs</a:t>
          </a:r>
        </a:p>
        <a:p>
          <a:pPr lvl="0" algn="ctr" defTabSz="711200">
            <a:lnSpc>
              <a:spcPct val="90000"/>
            </a:lnSpc>
            <a:spcBef>
              <a:spcPct val="0"/>
            </a:spcBef>
            <a:spcAft>
              <a:spcPct val="35000"/>
            </a:spcAft>
          </a:pPr>
          <a:r>
            <a:rPr lang="en-IN" sz="1600" kern="1200" dirty="0">
              <a:latin typeface="Trebuchet MS" panose="020B0603020202020204" pitchFamily="34" charset="0"/>
            </a:rPr>
            <a:t>Committee</a:t>
          </a:r>
        </a:p>
      </dsp:txBody>
      <dsp:txXfrm>
        <a:off x="0" y="3529299"/>
        <a:ext cx="1815545" cy="1089327"/>
      </dsp:txXfrm>
    </dsp:sp>
    <dsp:sp modelId="{EC033192-07FC-4E88-BF31-DDD4BFFA9F3A}">
      <dsp:nvSpPr>
        <dsp:cNvPr id="0" name=""/>
        <dsp:cNvSpPr/>
      </dsp:nvSpPr>
      <dsp:spPr>
        <a:xfrm>
          <a:off x="2003727" y="3507033"/>
          <a:ext cx="1815545" cy="1089327"/>
        </a:xfrm>
        <a:prstGeom prst="rect">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N" sz="1600" kern="1200" dirty="0">
              <a:latin typeface="Trebuchet MS" panose="020B0603020202020204" pitchFamily="34" charset="0"/>
            </a:rPr>
            <a:t>Wider Area</a:t>
          </a:r>
        </a:p>
        <a:p>
          <a:pPr lvl="0" algn="ctr" defTabSz="711200">
            <a:lnSpc>
              <a:spcPct val="90000"/>
            </a:lnSpc>
            <a:spcBef>
              <a:spcPct val="0"/>
            </a:spcBef>
            <a:spcAft>
              <a:spcPct val="35000"/>
            </a:spcAft>
          </a:pPr>
          <a:r>
            <a:rPr lang="en-IN" sz="1600" kern="1200" dirty="0">
              <a:latin typeface="Trebuchet MS" panose="020B0603020202020204" pitchFamily="34" charset="0"/>
            </a:rPr>
            <a:t>Committee</a:t>
          </a:r>
        </a:p>
      </dsp:txBody>
      <dsp:txXfrm>
        <a:off x="2003727" y="3507033"/>
        <a:ext cx="1815545" cy="1089327"/>
      </dsp:txXfrm>
    </dsp:sp>
    <dsp:sp modelId="{81634316-C0B1-4488-A400-CB23C02AB735}">
      <dsp:nvSpPr>
        <dsp:cNvPr id="0" name=""/>
        <dsp:cNvSpPr/>
      </dsp:nvSpPr>
      <dsp:spPr>
        <a:xfrm>
          <a:off x="1997100" y="0"/>
          <a:ext cx="1815545" cy="1068412"/>
        </a:xfrm>
        <a:prstGeom prst="rect">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N" sz="1600" kern="1200" dirty="0">
              <a:latin typeface="Trebuchet MS" panose="020B0603020202020204" pitchFamily="34" charset="0"/>
            </a:rPr>
            <a:t>Council</a:t>
          </a:r>
        </a:p>
        <a:p>
          <a:pPr lvl="0" algn="ctr" defTabSz="711200">
            <a:lnSpc>
              <a:spcPct val="90000"/>
            </a:lnSpc>
            <a:spcBef>
              <a:spcPct val="0"/>
            </a:spcBef>
            <a:spcAft>
              <a:spcPct val="35000"/>
            </a:spcAft>
          </a:pPr>
          <a:r>
            <a:rPr lang="en-IN" sz="1600" kern="1200" dirty="0">
              <a:latin typeface="Trebuchet MS" panose="020B0603020202020204" pitchFamily="34" charset="0"/>
            </a:rPr>
            <a:t>President</a:t>
          </a:r>
        </a:p>
        <a:p>
          <a:pPr lvl="0" algn="ctr" defTabSz="711200">
            <a:lnSpc>
              <a:spcPct val="90000"/>
            </a:lnSpc>
            <a:spcBef>
              <a:spcPct val="0"/>
            </a:spcBef>
            <a:spcAft>
              <a:spcPct val="35000"/>
            </a:spcAft>
          </a:pPr>
          <a:r>
            <a:rPr lang="en-IN" sz="1600" kern="1200" dirty="0">
              <a:latin typeface="Trebuchet MS" panose="020B0603020202020204" pitchFamily="34" charset="0"/>
            </a:rPr>
            <a:t>VP and Hon Secretary</a:t>
          </a:r>
        </a:p>
      </dsp:txBody>
      <dsp:txXfrm>
        <a:off x="1997100" y="0"/>
        <a:ext cx="1815545" cy="10684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2520F1-CF56-4E3D-9C3B-DE6CA5BE5E4C}">
      <dsp:nvSpPr>
        <dsp:cNvPr id="0" name=""/>
        <dsp:cNvSpPr/>
      </dsp:nvSpPr>
      <dsp:spPr>
        <a:xfrm>
          <a:off x="418761" y="1188"/>
          <a:ext cx="1708915" cy="1025349"/>
        </a:xfrm>
        <a:prstGeom prst="rect">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IN" sz="1400" kern="1200" dirty="0">
              <a:latin typeface="Trebuchet MS" panose="020B0603020202020204" pitchFamily="34" charset="0"/>
            </a:rPr>
            <a:t>Professionalism &amp;</a:t>
          </a:r>
        </a:p>
        <a:p>
          <a:pPr lvl="0" algn="ctr" defTabSz="622300">
            <a:lnSpc>
              <a:spcPct val="90000"/>
            </a:lnSpc>
            <a:spcBef>
              <a:spcPct val="0"/>
            </a:spcBef>
            <a:spcAft>
              <a:spcPct val="35000"/>
            </a:spcAft>
          </a:pPr>
          <a:r>
            <a:rPr lang="en-IN" sz="1400" kern="1200" dirty="0">
              <a:latin typeface="Trebuchet MS" panose="020B0603020202020204" pitchFamily="34" charset="0"/>
            </a:rPr>
            <a:t>Ethics</a:t>
          </a:r>
        </a:p>
      </dsp:txBody>
      <dsp:txXfrm>
        <a:off x="418761" y="1188"/>
        <a:ext cx="1708915" cy="1025349"/>
      </dsp:txXfrm>
    </dsp:sp>
    <dsp:sp modelId="{0752B1EF-01B6-4138-93A4-88A42C4B8E2A}">
      <dsp:nvSpPr>
        <dsp:cNvPr id="0" name=""/>
        <dsp:cNvSpPr/>
      </dsp:nvSpPr>
      <dsp:spPr>
        <a:xfrm>
          <a:off x="2298568" y="1188"/>
          <a:ext cx="1708915" cy="1025349"/>
        </a:xfrm>
        <a:prstGeom prst="rect">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IN" sz="1400" kern="1200" dirty="0">
              <a:latin typeface="Trebuchet MS" panose="020B0603020202020204" pitchFamily="34" charset="0"/>
            </a:rPr>
            <a:t>Education</a:t>
          </a:r>
        </a:p>
      </dsp:txBody>
      <dsp:txXfrm>
        <a:off x="2298568" y="1188"/>
        <a:ext cx="1708915" cy="1025349"/>
      </dsp:txXfrm>
    </dsp:sp>
    <dsp:sp modelId="{721DD944-1B3A-4C60-85EA-4AC4C88AE5C9}">
      <dsp:nvSpPr>
        <dsp:cNvPr id="0" name=""/>
        <dsp:cNvSpPr/>
      </dsp:nvSpPr>
      <dsp:spPr>
        <a:xfrm>
          <a:off x="4178375" y="1188"/>
          <a:ext cx="1708915" cy="1025349"/>
        </a:xfrm>
        <a:prstGeom prst="rect">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IN" sz="1400" kern="1200" dirty="0">
              <a:latin typeface="Trebuchet MS" panose="020B0603020202020204" pitchFamily="34" charset="0"/>
            </a:rPr>
            <a:t>Examination</a:t>
          </a:r>
        </a:p>
      </dsp:txBody>
      <dsp:txXfrm>
        <a:off x="4178375" y="1188"/>
        <a:ext cx="1708915" cy="1025349"/>
      </dsp:txXfrm>
    </dsp:sp>
    <dsp:sp modelId="{D3FC2261-E93F-4E0E-B600-E366225FE8CB}">
      <dsp:nvSpPr>
        <dsp:cNvPr id="0" name=""/>
        <dsp:cNvSpPr/>
      </dsp:nvSpPr>
      <dsp:spPr>
        <a:xfrm>
          <a:off x="418761" y="1197429"/>
          <a:ext cx="1708915" cy="1025349"/>
        </a:xfrm>
        <a:prstGeom prst="rect">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IN" sz="1400" kern="1200" dirty="0">
              <a:latin typeface="Trebuchet MS" panose="020B0603020202020204" pitchFamily="34" charset="0"/>
            </a:rPr>
            <a:t>Life Insurance</a:t>
          </a:r>
        </a:p>
      </dsp:txBody>
      <dsp:txXfrm>
        <a:off x="418761" y="1197429"/>
        <a:ext cx="1708915" cy="1025349"/>
      </dsp:txXfrm>
    </dsp:sp>
    <dsp:sp modelId="{7530A0B7-6C55-49C0-AB33-D16C144FCE41}">
      <dsp:nvSpPr>
        <dsp:cNvPr id="0" name=""/>
        <dsp:cNvSpPr/>
      </dsp:nvSpPr>
      <dsp:spPr>
        <a:xfrm>
          <a:off x="2298568" y="1197429"/>
          <a:ext cx="1708915" cy="1025349"/>
        </a:xfrm>
        <a:prstGeom prst="rect">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IN" sz="1400" kern="1200" dirty="0">
              <a:latin typeface="Trebuchet MS" panose="020B0603020202020204" pitchFamily="34" charset="0"/>
            </a:rPr>
            <a:t>General Insurance</a:t>
          </a:r>
        </a:p>
      </dsp:txBody>
      <dsp:txXfrm>
        <a:off x="2298568" y="1197429"/>
        <a:ext cx="1708915" cy="1025349"/>
      </dsp:txXfrm>
    </dsp:sp>
    <dsp:sp modelId="{5BFB189D-C6B3-4FC8-96F5-39A8F21B8826}">
      <dsp:nvSpPr>
        <dsp:cNvPr id="0" name=""/>
        <dsp:cNvSpPr/>
      </dsp:nvSpPr>
      <dsp:spPr>
        <a:xfrm>
          <a:off x="4178375" y="1197429"/>
          <a:ext cx="1708915" cy="1025349"/>
        </a:xfrm>
        <a:prstGeom prst="rect">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IN" sz="1400" kern="1200" dirty="0">
              <a:latin typeface="Trebuchet MS" panose="020B0603020202020204" pitchFamily="34" charset="0"/>
            </a:rPr>
            <a:t>Health Insurance</a:t>
          </a:r>
        </a:p>
      </dsp:txBody>
      <dsp:txXfrm>
        <a:off x="4178375" y="1197429"/>
        <a:ext cx="1708915" cy="1025349"/>
      </dsp:txXfrm>
    </dsp:sp>
    <dsp:sp modelId="{6F68C31F-E0D4-4951-A93B-E5FB601D70AB}">
      <dsp:nvSpPr>
        <dsp:cNvPr id="0" name=""/>
        <dsp:cNvSpPr/>
      </dsp:nvSpPr>
      <dsp:spPr>
        <a:xfrm>
          <a:off x="418761" y="2393670"/>
          <a:ext cx="1708915" cy="1025349"/>
        </a:xfrm>
        <a:prstGeom prst="rect">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IN" sz="1400" kern="1200" dirty="0">
              <a:latin typeface="Trebuchet MS" panose="020B0603020202020204" pitchFamily="34" charset="0"/>
            </a:rPr>
            <a:t>Microinsurance</a:t>
          </a:r>
        </a:p>
      </dsp:txBody>
      <dsp:txXfrm>
        <a:off x="418761" y="2393670"/>
        <a:ext cx="1708915" cy="1025349"/>
      </dsp:txXfrm>
    </dsp:sp>
    <dsp:sp modelId="{F4970DA0-C2F0-41C6-B020-BA25D2F80BE2}">
      <dsp:nvSpPr>
        <dsp:cNvPr id="0" name=""/>
        <dsp:cNvSpPr/>
      </dsp:nvSpPr>
      <dsp:spPr>
        <a:xfrm>
          <a:off x="2298568" y="2393670"/>
          <a:ext cx="1708915" cy="1025349"/>
        </a:xfrm>
        <a:prstGeom prst="rect">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IN" sz="1400" kern="1200" dirty="0">
              <a:latin typeface="Trebuchet MS" panose="020B0603020202020204" pitchFamily="34" charset="0"/>
            </a:rPr>
            <a:t>Pensions and</a:t>
          </a:r>
        </a:p>
        <a:p>
          <a:pPr lvl="0" algn="ctr" defTabSz="622300">
            <a:lnSpc>
              <a:spcPct val="90000"/>
            </a:lnSpc>
            <a:spcBef>
              <a:spcPct val="0"/>
            </a:spcBef>
            <a:spcAft>
              <a:spcPct val="35000"/>
            </a:spcAft>
          </a:pPr>
          <a:r>
            <a:rPr lang="en-IN" sz="1400" kern="1200" dirty="0">
              <a:latin typeface="Trebuchet MS" panose="020B0603020202020204" pitchFamily="34" charset="0"/>
            </a:rPr>
            <a:t>Retirement Benefit</a:t>
          </a:r>
        </a:p>
      </dsp:txBody>
      <dsp:txXfrm>
        <a:off x="2298568" y="2393670"/>
        <a:ext cx="1708915" cy="1025349"/>
      </dsp:txXfrm>
    </dsp:sp>
    <dsp:sp modelId="{0AF1FB85-F7F8-4761-8631-F6B7A5EA7C15}">
      <dsp:nvSpPr>
        <dsp:cNvPr id="0" name=""/>
        <dsp:cNvSpPr/>
      </dsp:nvSpPr>
      <dsp:spPr>
        <a:xfrm>
          <a:off x="4178375" y="2393670"/>
          <a:ext cx="1708915" cy="1025349"/>
        </a:xfrm>
        <a:prstGeom prst="rect">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IN" sz="1400" kern="1200" dirty="0">
              <a:latin typeface="Trebuchet MS" panose="020B0603020202020204" pitchFamily="34" charset="0"/>
            </a:rPr>
            <a:t>Data Science &amp;</a:t>
          </a:r>
        </a:p>
        <a:p>
          <a:pPr lvl="0" algn="ctr" defTabSz="622300">
            <a:lnSpc>
              <a:spcPct val="90000"/>
            </a:lnSpc>
            <a:spcBef>
              <a:spcPct val="0"/>
            </a:spcBef>
            <a:spcAft>
              <a:spcPct val="35000"/>
            </a:spcAft>
          </a:pPr>
          <a:r>
            <a:rPr lang="en-IN" sz="1400" kern="1200" dirty="0">
              <a:latin typeface="Trebuchet MS" panose="020B0603020202020204" pitchFamily="34" charset="0"/>
            </a:rPr>
            <a:t>Analytics</a:t>
          </a:r>
        </a:p>
      </dsp:txBody>
      <dsp:txXfrm>
        <a:off x="4178375" y="2393670"/>
        <a:ext cx="1708915" cy="1025349"/>
      </dsp:txXfrm>
    </dsp:sp>
    <dsp:sp modelId="{07C2C36B-87FC-4D3C-ACB6-BC58E4B2DF88}">
      <dsp:nvSpPr>
        <dsp:cNvPr id="0" name=""/>
        <dsp:cNvSpPr/>
      </dsp:nvSpPr>
      <dsp:spPr>
        <a:xfrm>
          <a:off x="418761" y="3589911"/>
          <a:ext cx="1708915" cy="1025349"/>
        </a:xfrm>
        <a:prstGeom prst="rect">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IN" sz="1400" kern="1200" dirty="0">
              <a:latin typeface="Trebuchet MS" panose="020B0603020202020204" pitchFamily="34" charset="0"/>
            </a:rPr>
            <a:t>Banking</a:t>
          </a:r>
        </a:p>
      </dsp:txBody>
      <dsp:txXfrm>
        <a:off x="418761" y="3589911"/>
        <a:ext cx="1708915" cy="1025349"/>
      </dsp:txXfrm>
    </dsp:sp>
    <dsp:sp modelId="{EC033192-07FC-4E88-BF31-DDD4BFFA9F3A}">
      <dsp:nvSpPr>
        <dsp:cNvPr id="0" name=""/>
        <dsp:cNvSpPr/>
      </dsp:nvSpPr>
      <dsp:spPr>
        <a:xfrm>
          <a:off x="2298568" y="3589911"/>
          <a:ext cx="1708915" cy="1025349"/>
        </a:xfrm>
        <a:prstGeom prst="rect">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IN" sz="1400" kern="1200" dirty="0">
              <a:latin typeface="Trebuchet MS" panose="020B0603020202020204" pitchFamily="34" charset="0"/>
            </a:rPr>
            <a:t>Communication</a:t>
          </a:r>
        </a:p>
      </dsp:txBody>
      <dsp:txXfrm>
        <a:off x="2298568" y="3589911"/>
        <a:ext cx="1708915" cy="1025349"/>
      </dsp:txXfrm>
    </dsp:sp>
    <dsp:sp modelId="{81634316-C0B1-4488-A400-CB23C02AB735}">
      <dsp:nvSpPr>
        <dsp:cNvPr id="0" name=""/>
        <dsp:cNvSpPr/>
      </dsp:nvSpPr>
      <dsp:spPr>
        <a:xfrm>
          <a:off x="4178375" y="3589911"/>
          <a:ext cx="1708915" cy="1025349"/>
        </a:xfrm>
        <a:prstGeom prst="rect">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IN" sz="1400" kern="1200" dirty="0">
              <a:latin typeface="Trebuchet MS" panose="020B0603020202020204" pitchFamily="34" charset="0"/>
            </a:rPr>
            <a:t>IT and Technology</a:t>
          </a:r>
        </a:p>
      </dsp:txBody>
      <dsp:txXfrm>
        <a:off x="4178375" y="3589911"/>
        <a:ext cx="1708915" cy="102534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D7B2EFBB-0BCC-4A1D-9ED8-84B8867ABABE}" type="datetimeFigureOut">
              <a:rPr lang="en-IN" smtClean="0"/>
              <a:t>28-06-2020</a:t>
            </a:fld>
            <a:endParaRPr lang="en-IN" dirty="0"/>
          </a:p>
        </p:txBody>
      </p:sp>
      <p:sp>
        <p:nvSpPr>
          <p:cNvPr id="4" name="Footer Placeholder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r>
              <a:rPr lang="en-IN" dirty="0"/>
              <a:t>1</a:t>
            </a:r>
          </a:p>
        </p:txBody>
      </p:sp>
      <p:sp>
        <p:nvSpPr>
          <p:cNvPr id="5" name="Slide Number Placehold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8203F371-8F35-4F90-9E77-40C93ED6257F}" type="slidenum">
              <a:rPr lang="en-IN" smtClean="0"/>
              <a:t>‹#›</a:t>
            </a:fld>
            <a:endParaRPr lang="en-IN" dirty="0"/>
          </a:p>
        </p:txBody>
      </p:sp>
    </p:spTree>
    <p:extLst>
      <p:ext uri="{BB962C8B-B14F-4D97-AF65-F5344CB8AC3E}">
        <p14:creationId xmlns:p14="http://schemas.microsoft.com/office/powerpoint/2010/main" val="344621781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D9D32B5A-112C-4AE6-875C-0ED6994DC26A}" type="datetimeFigureOut">
              <a:rPr lang="en-US" smtClean="0"/>
              <a:pPr/>
              <a:t>6/28/2020</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r>
              <a:rPr lang="en-US" dirty="0"/>
              <a:t>1</a:t>
            </a:r>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6963E7AC-6455-4A0F-B654-220C7D7B7B8D}" type="slidenum">
              <a:rPr lang="en-US" smtClean="0"/>
              <a:pPr/>
              <a:t>‹#›</a:t>
            </a:fld>
            <a:endParaRPr lang="en-US" dirty="0"/>
          </a:p>
        </p:txBody>
      </p:sp>
    </p:spTree>
    <p:extLst>
      <p:ext uri="{BB962C8B-B14F-4D97-AF65-F5344CB8AC3E}">
        <p14:creationId xmlns:p14="http://schemas.microsoft.com/office/powerpoint/2010/main" val="1735764443"/>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Footer Placeholder 3"/>
          <p:cNvSpPr>
            <a:spLocks noGrp="1"/>
          </p:cNvSpPr>
          <p:nvPr>
            <p:ph type="ftr" sz="quarter" idx="10"/>
          </p:nvPr>
        </p:nvSpPr>
        <p:spPr/>
        <p:txBody>
          <a:bodyPr/>
          <a:lstStyle/>
          <a:p>
            <a:r>
              <a:rPr lang="en-US" dirty="0"/>
              <a:t>1</a:t>
            </a:r>
          </a:p>
        </p:txBody>
      </p:sp>
      <p:sp>
        <p:nvSpPr>
          <p:cNvPr id="5" name="Slide Number Placeholder 4"/>
          <p:cNvSpPr>
            <a:spLocks noGrp="1"/>
          </p:cNvSpPr>
          <p:nvPr>
            <p:ph type="sldNum" sz="quarter" idx="11"/>
          </p:nvPr>
        </p:nvSpPr>
        <p:spPr/>
        <p:txBody>
          <a:bodyPr/>
          <a:lstStyle/>
          <a:p>
            <a:fld id="{6963E7AC-6455-4A0F-B654-220C7D7B7B8D}" type="slidenum">
              <a:rPr lang="en-US" smtClean="0"/>
              <a:pPr/>
              <a:t>1</a:t>
            </a:fld>
            <a:endParaRPr lang="en-US" dirty="0"/>
          </a:p>
        </p:txBody>
      </p:sp>
    </p:spTree>
    <p:extLst>
      <p:ext uri="{BB962C8B-B14F-4D97-AF65-F5344CB8AC3E}">
        <p14:creationId xmlns:p14="http://schemas.microsoft.com/office/powerpoint/2010/main" val="42305980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solidFill>
                  <a:prstClr val="black"/>
                </a:solidFill>
              </a:rPr>
              <a:pPr/>
              <a:t>10</a:t>
            </a:fld>
            <a:endParaRPr lang="en-US" dirty="0">
              <a:solidFill>
                <a:prstClr val="black"/>
              </a:solidFill>
            </a:endParaRPr>
          </a:p>
        </p:txBody>
      </p:sp>
      <p:sp>
        <p:nvSpPr>
          <p:cNvPr id="5" name="Footer Placeholder 4"/>
          <p:cNvSpPr>
            <a:spLocks noGrp="1"/>
          </p:cNvSpPr>
          <p:nvPr>
            <p:ph type="ftr" sz="quarter" idx="11"/>
          </p:nvPr>
        </p:nvSpPr>
        <p:spPr/>
        <p:txBody>
          <a:bodyPr/>
          <a:lstStyle/>
          <a:p>
            <a:r>
              <a:rPr lang="en-US" dirty="0">
                <a:solidFill>
                  <a:prstClr val="black"/>
                </a:solidFill>
              </a:rPr>
              <a:t>1</a:t>
            </a:r>
          </a:p>
        </p:txBody>
      </p:sp>
    </p:spTree>
    <p:extLst>
      <p:ext uri="{BB962C8B-B14F-4D97-AF65-F5344CB8AC3E}">
        <p14:creationId xmlns:p14="http://schemas.microsoft.com/office/powerpoint/2010/main" val="21869718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solidFill>
                  <a:prstClr val="black"/>
                </a:solidFill>
              </a:rPr>
              <a:pPr/>
              <a:t>11</a:t>
            </a:fld>
            <a:endParaRPr lang="en-US" dirty="0">
              <a:solidFill>
                <a:prstClr val="black"/>
              </a:solidFill>
            </a:endParaRPr>
          </a:p>
        </p:txBody>
      </p:sp>
      <p:sp>
        <p:nvSpPr>
          <p:cNvPr id="5" name="Footer Placeholder 4"/>
          <p:cNvSpPr>
            <a:spLocks noGrp="1"/>
          </p:cNvSpPr>
          <p:nvPr>
            <p:ph type="ftr" sz="quarter" idx="11"/>
          </p:nvPr>
        </p:nvSpPr>
        <p:spPr/>
        <p:txBody>
          <a:bodyPr/>
          <a:lstStyle/>
          <a:p>
            <a:r>
              <a:rPr lang="en-US" dirty="0">
                <a:solidFill>
                  <a:prstClr val="black"/>
                </a:solidFill>
              </a:rPr>
              <a:t>1</a:t>
            </a:r>
          </a:p>
        </p:txBody>
      </p:sp>
    </p:spTree>
    <p:extLst>
      <p:ext uri="{BB962C8B-B14F-4D97-AF65-F5344CB8AC3E}">
        <p14:creationId xmlns:p14="http://schemas.microsoft.com/office/powerpoint/2010/main" val="16255111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solidFill>
                  <a:prstClr val="black"/>
                </a:solidFill>
              </a:rPr>
              <a:pPr/>
              <a:t>12</a:t>
            </a:fld>
            <a:endParaRPr lang="en-US" dirty="0">
              <a:solidFill>
                <a:prstClr val="black"/>
              </a:solidFill>
            </a:endParaRPr>
          </a:p>
        </p:txBody>
      </p:sp>
      <p:sp>
        <p:nvSpPr>
          <p:cNvPr id="5" name="Footer Placeholder 4"/>
          <p:cNvSpPr>
            <a:spLocks noGrp="1"/>
          </p:cNvSpPr>
          <p:nvPr>
            <p:ph type="ftr" sz="quarter" idx="11"/>
          </p:nvPr>
        </p:nvSpPr>
        <p:spPr/>
        <p:txBody>
          <a:bodyPr/>
          <a:lstStyle/>
          <a:p>
            <a:r>
              <a:rPr lang="en-US" dirty="0">
                <a:solidFill>
                  <a:prstClr val="black"/>
                </a:solidFill>
              </a:rPr>
              <a:t>1</a:t>
            </a:r>
          </a:p>
        </p:txBody>
      </p:sp>
    </p:spTree>
    <p:extLst>
      <p:ext uri="{BB962C8B-B14F-4D97-AF65-F5344CB8AC3E}">
        <p14:creationId xmlns:p14="http://schemas.microsoft.com/office/powerpoint/2010/main" val="14994254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solidFill>
                  <a:prstClr val="black"/>
                </a:solidFill>
              </a:rPr>
              <a:pPr/>
              <a:t>13</a:t>
            </a:fld>
            <a:endParaRPr lang="en-US" dirty="0">
              <a:solidFill>
                <a:prstClr val="black"/>
              </a:solidFill>
            </a:endParaRPr>
          </a:p>
        </p:txBody>
      </p:sp>
      <p:sp>
        <p:nvSpPr>
          <p:cNvPr id="5" name="Footer Placeholder 4"/>
          <p:cNvSpPr>
            <a:spLocks noGrp="1"/>
          </p:cNvSpPr>
          <p:nvPr>
            <p:ph type="ftr" sz="quarter" idx="11"/>
          </p:nvPr>
        </p:nvSpPr>
        <p:spPr/>
        <p:txBody>
          <a:bodyPr/>
          <a:lstStyle/>
          <a:p>
            <a:r>
              <a:rPr lang="en-US" dirty="0">
                <a:solidFill>
                  <a:prstClr val="black"/>
                </a:solidFill>
              </a:rPr>
              <a:t>1</a:t>
            </a:r>
          </a:p>
        </p:txBody>
      </p:sp>
    </p:spTree>
    <p:extLst>
      <p:ext uri="{BB962C8B-B14F-4D97-AF65-F5344CB8AC3E}">
        <p14:creationId xmlns:p14="http://schemas.microsoft.com/office/powerpoint/2010/main" val="1075520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solidFill>
                  <a:prstClr val="black"/>
                </a:solidFill>
              </a:rPr>
              <a:pPr/>
              <a:t>14</a:t>
            </a:fld>
            <a:endParaRPr lang="en-US" dirty="0">
              <a:solidFill>
                <a:prstClr val="black"/>
              </a:solidFill>
            </a:endParaRPr>
          </a:p>
        </p:txBody>
      </p:sp>
      <p:sp>
        <p:nvSpPr>
          <p:cNvPr id="5" name="Footer Placeholder 4"/>
          <p:cNvSpPr>
            <a:spLocks noGrp="1"/>
          </p:cNvSpPr>
          <p:nvPr>
            <p:ph type="ftr" sz="quarter" idx="11"/>
          </p:nvPr>
        </p:nvSpPr>
        <p:spPr/>
        <p:txBody>
          <a:bodyPr/>
          <a:lstStyle/>
          <a:p>
            <a:r>
              <a:rPr lang="en-US" dirty="0">
                <a:solidFill>
                  <a:prstClr val="black"/>
                </a:solidFill>
              </a:rPr>
              <a:t>1</a:t>
            </a:r>
          </a:p>
        </p:txBody>
      </p:sp>
    </p:spTree>
    <p:extLst>
      <p:ext uri="{BB962C8B-B14F-4D97-AF65-F5344CB8AC3E}">
        <p14:creationId xmlns:p14="http://schemas.microsoft.com/office/powerpoint/2010/main" val="1881568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solidFill>
                  <a:prstClr val="black"/>
                </a:solidFill>
              </a:rPr>
              <a:pPr/>
              <a:t>15</a:t>
            </a:fld>
            <a:endParaRPr lang="en-US" dirty="0">
              <a:solidFill>
                <a:prstClr val="black"/>
              </a:solidFill>
            </a:endParaRPr>
          </a:p>
        </p:txBody>
      </p:sp>
      <p:sp>
        <p:nvSpPr>
          <p:cNvPr id="5" name="Footer Placeholder 4"/>
          <p:cNvSpPr>
            <a:spLocks noGrp="1"/>
          </p:cNvSpPr>
          <p:nvPr>
            <p:ph type="ftr" sz="quarter" idx="11"/>
          </p:nvPr>
        </p:nvSpPr>
        <p:spPr/>
        <p:txBody>
          <a:bodyPr/>
          <a:lstStyle/>
          <a:p>
            <a:r>
              <a:rPr lang="en-US" dirty="0">
                <a:solidFill>
                  <a:prstClr val="black"/>
                </a:solidFill>
              </a:rPr>
              <a:t>1</a:t>
            </a:r>
          </a:p>
        </p:txBody>
      </p:sp>
    </p:spTree>
    <p:extLst>
      <p:ext uri="{BB962C8B-B14F-4D97-AF65-F5344CB8AC3E}">
        <p14:creationId xmlns:p14="http://schemas.microsoft.com/office/powerpoint/2010/main" val="35677991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solidFill>
                  <a:prstClr val="black"/>
                </a:solidFill>
              </a:rPr>
              <a:pPr/>
              <a:t>16</a:t>
            </a:fld>
            <a:endParaRPr lang="en-US" dirty="0">
              <a:solidFill>
                <a:prstClr val="black"/>
              </a:solidFill>
            </a:endParaRPr>
          </a:p>
        </p:txBody>
      </p:sp>
      <p:sp>
        <p:nvSpPr>
          <p:cNvPr id="5" name="Footer Placeholder 4"/>
          <p:cNvSpPr>
            <a:spLocks noGrp="1"/>
          </p:cNvSpPr>
          <p:nvPr>
            <p:ph type="ftr" sz="quarter" idx="11"/>
          </p:nvPr>
        </p:nvSpPr>
        <p:spPr/>
        <p:txBody>
          <a:bodyPr/>
          <a:lstStyle/>
          <a:p>
            <a:r>
              <a:rPr lang="en-US" dirty="0">
                <a:solidFill>
                  <a:prstClr val="black"/>
                </a:solidFill>
              </a:rPr>
              <a:t>1</a:t>
            </a:r>
          </a:p>
        </p:txBody>
      </p:sp>
    </p:spTree>
    <p:extLst>
      <p:ext uri="{BB962C8B-B14F-4D97-AF65-F5344CB8AC3E}">
        <p14:creationId xmlns:p14="http://schemas.microsoft.com/office/powerpoint/2010/main" val="30526044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solidFill>
                  <a:prstClr val="black"/>
                </a:solidFill>
              </a:rPr>
              <a:pPr/>
              <a:t>17</a:t>
            </a:fld>
            <a:endParaRPr lang="en-US" dirty="0">
              <a:solidFill>
                <a:prstClr val="black"/>
              </a:solidFill>
            </a:endParaRPr>
          </a:p>
        </p:txBody>
      </p:sp>
      <p:sp>
        <p:nvSpPr>
          <p:cNvPr id="5" name="Footer Placeholder 4"/>
          <p:cNvSpPr>
            <a:spLocks noGrp="1"/>
          </p:cNvSpPr>
          <p:nvPr>
            <p:ph type="ftr" sz="quarter" idx="11"/>
          </p:nvPr>
        </p:nvSpPr>
        <p:spPr/>
        <p:txBody>
          <a:bodyPr/>
          <a:lstStyle/>
          <a:p>
            <a:r>
              <a:rPr lang="en-US" dirty="0">
                <a:solidFill>
                  <a:prstClr val="black"/>
                </a:solidFill>
              </a:rPr>
              <a:t>1</a:t>
            </a:r>
          </a:p>
        </p:txBody>
      </p:sp>
    </p:spTree>
    <p:extLst>
      <p:ext uri="{BB962C8B-B14F-4D97-AF65-F5344CB8AC3E}">
        <p14:creationId xmlns:p14="http://schemas.microsoft.com/office/powerpoint/2010/main" val="39369772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solidFill>
                  <a:prstClr val="black"/>
                </a:solidFill>
              </a:rPr>
              <a:pPr/>
              <a:t>18</a:t>
            </a:fld>
            <a:endParaRPr lang="en-US" dirty="0">
              <a:solidFill>
                <a:prstClr val="black"/>
              </a:solidFill>
            </a:endParaRPr>
          </a:p>
        </p:txBody>
      </p:sp>
      <p:sp>
        <p:nvSpPr>
          <p:cNvPr id="5" name="Footer Placeholder 4"/>
          <p:cNvSpPr>
            <a:spLocks noGrp="1"/>
          </p:cNvSpPr>
          <p:nvPr>
            <p:ph type="ftr" sz="quarter" idx="11"/>
          </p:nvPr>
        </p:nvSpPr>
        <p:spPr/>
        <p:txBody>
          <a:bodyPr/>
          <a:lstStyle/>
          <a:p>
            <a:r>
              <a:rPr lang="en-US" dirty="0">
                <a:solidFill>
                  <a:prstClr val="black"/>
                </a:solidFill>
              </a:rPr>
              <a:t>1</a:t>
            </a:r>
          </a:p>
        </p:txBody>
      </p:sp>
    </p:spTree>
    <p:extLst>
      <p:ext uri="{BB962C8B-B14F-4D97-AF65-F5344CB8AC3E}">
        <p14:creationId xmlns:p14="http://schemas.microsoft.com/office/powerpoint/2010/main" val="10308776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solidFill>
                  <a:prstClr val="black"/>
                </a:solidFill>
              </a:rPr>
              <a:pPr/>
              <a:t>19</a:t>
            </a:fld>
            <a:endParaRPr lang="en-US" dirty="0">
              <a:solidFill>
                <a:prstClr val="black"/>
              </a:solidFill>
            </a:endParaRPr>
          </a:p>
        </p:txBody>
      </p:sp>
      <p:sp>
        <p:nvSpPr>
          <p:cNvPr id="5" name="Footer Placeholder 4"/>
          <p:cNvSpPr>
            <a:spLocks noGrp="1"/>
          </p:cNvSpPr>
          <p:nvPr>
            <p:ph type="ftr" sz="quarter" idx="11"/>
          </p:nvPr>
        </p:nvSpPr>
        <p:spPr/>
        <p:txBody>
          <a:bodyPr/>
          <a:lstStyle/>
          <a:p>
            <a:r>
              <a:rPr lang="en-US" dirty="0">
                <a:solidFill>
                  <a:prstClr val="black"/>
                </a:solidFill>
              </a:rPr>
              <a:t>1</a:t>
            </a:r>
          </a:p>
        </p:txBody>
      </p:sp>
    </p:spTree>
    <p:extLst>
      <p:ext uri="{BB962C8B-B14F-4D97-AF65-F5344CB8AC3E}">
        <p14:creationId xmlns:p14="http://schemas.microsoft.com/office/powerpoint/2010/main" val="1030877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Traditional/Non traditional</a:t>
            </a:r>
          </a:p>
          <a:p>
            <a:pPr>
              <a:buFontTx/>
              <a:buChar char="•"/>
            </a:pPr>
            <a:r>
              <a:rPr lang="en-GB" dirty="0"/>
              <a:t>Job security – was considered one of the most secure jobs during the eco downturn</a:t>
            </a:r>
          </a:p>
          <a:p>
            <a:pPr>
              <a:buFontTx/>
              <a:buChar char="•"/>
            </a:pPr>
            <a:r>
              <a:rPr lang="en-GB" dirty="0"/>
              <a:t>Pay - Actuaries are well compensated. Compensation may vary significantly according to years of experience, industry, geographic region, and responsibilities. For example, an actuary with a fellowship designation working as a financial manager in the banking industry could earn a higher salary than another fellow working in the health insurance industry.</a:t>
            </a:r>
          </a:p>
          <a:p>
            <a:pPr>
              <a:buFontTx/>
              <a:buChar char="•"/>
            </a:pPr>
            <a:r>
              <a:rPr lang="en-GB" dirty="0"/>
              <a:t>Reputation/respect – rated as one of the top jobs in the western market by various recruitment and career research companies</a:t>
            </a:r>
          </a:p>
          <a:p>
            <a:pPr>
              <a:buFontTx/>
              <a:buChar char="•"/>
            </a:pPr>
            <a:r>
              <a:rPr lang="en-GB" dirty="0"/>
              <a:t>Career trajectory - While many actuaries work in the insurance industry, the actuarial skill set is being increasingly sought after by industries that have not traditionally employed actuaries. These areas include the financial services industry, marketing/sales organizations, and benefits management firms, among many others.</a:t>
            </a:r>
          </a:p>
          <a:p>
            <a:pPr>
              <a:buFontTx/>
              <a:buChar char="•"/>
            </a:pPr>
            <a:endParaRPr lang="en-GB" dirty="0"/>
          </a:p>
          <a:p>
            <a:endParaRPr lang="en-GB" dirty="0"/>
          </a:p>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solidFill>
                  <a:prstClr val="black"/>
                </a:solidFill>
              </a:rPr>
              <a:pPr/>
              <a:t>2</a:t>
            </a:fld>
            <a:endParaRPr lang="en-US" dirty="0">
              <a:solidFill>
                <a:prstClr val="black"/>
              </a:solidFill>
            </a:endParaRPr>
          </a:p>
        </p:txBody>
      </p:sp>
      <p:sp>
        <p:nvSpPr>
          <p:cNvPr id="5" name="Footer Placeholder 4"/>
          <p:cNvSpPr>
            <a:spLocks noGrp="1"/>
          </p:cNvSpPr>
          <p:nvPr>
            <p:ph type="ftr" sz="quarter" idx="11"/>
          </p:nvPr>
        </p:nvSpPr>
        <p:spPr/>
        <p:txBody>
          <a:bodyPr/>
          <a:lstStyle/>
          <a:p>
            <a:r>
              <a:rPr lang="en-US" dirty="0">
                <a:solidFill>
                  <a:prstClr val="black"/>
                </a:solidFill>
              </a:rPr>
              <a:t>1</a:t>
            </a:r>
          </a:p>
        </p:txBody>
      </p:sp>
    </p:spTree>
    <p:extLst>
      <p:ext uri="{BB962C8B-B14F-4D97-AF65-F5344CB8AC3E}">
        <p14:creationId xmlns:p14="http://schemas.microsoft.com/office/powerpoint/2010/main" val="13485148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solidFill>
                  <a:prstClr val="black"/>
                </a:solidFill>
              </a:rPr>
              <a:pPr/>
              <a:t>3</a:t>
            </a:fld>
            <a:endParaRPr lang="en-US" dirty="0">
              <a:solidFill>
                <a:prstClr val="black"/>
              </a:solidFill>
            </a:endParaRPr>
          </a:p>
        </p:txBody>
      </p:sp>
      <p:sp>
        <p:nvSpPr>
          <p:cNvPr id="5" name="Footer Placeholder 4"/>
          <p:cNvSpPr>
            <a:spLocks noGrp="1"/>
          </p:cNvSpPr>
          <p:nvPr>
            <p:ph type="ftr" sz="quarter" idx="11"/>
          </p:nvPr>
        </p:nvSpPr>
        <p:spPr/>
        <p:txBody>
          <a:bodyPr/>
          <a:lstStyle/>
          <a:p>
            <a:r>
              <a:rPr lang="en-US" dirty="0">
                <a:solidFill>
                  <a:prstClr val="black"/>
                </a:solidFill>
              </a:rPr>
              <a:t>1</a:t>
            </a:r>
          </a:p>
        </p:txBody>
      </p:sp>
    </p:spTree>
    <p:extLst>
      <p:ext uri="{BB962C8B-B14F-4D97-AF65-F5344CB8AC3E}">
        <p14:creationId xmlns:p14="http://schemas.microsoft.com/office/powerpoint/2010/main" val="1937028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solidFill>
                  <a:prstClr val="black"/>
                </a:solidFill>
              </a:rPr>
              <a:pPr/>
              <a:t>4</a:t>
            </a:fld>
            <a:endParaRPr lang="en-US" dirty="0">
              <a:solidFill>
                <a:prstClr val="black"/>
              </a:solidFill>
            </a:endParaRPr>
          </a:p>
        </p:txBody>
      </p:sp>
      <p:sp>
        <p:nvSpPr>
          <p:cNvPr id="5" name="Footer Placeholder 4"/>
          <p:cNvSpPr>
            <a:spLocks noGrp="1"/>
          </p:cNvSpPr>
          <p:nvPr>
            <p:ph type="ftr" sz="quarter" idx="11"/>
          </p:nvPr>
        </p:nvSpPr>
        <p:spPr/>
        <p:txBody>
          <a:bodyPr/>
          <a:lstStyle/>
          <a:p>
            <a:r>
              <a:rPr lang="en-US" dirty="0">
                <a:solidFill>
                  <a:prstClr val="black"/>
                </a:solidFill>
              </a:rPr>
              <a:t>1</a:t>
            </a:r>
          </a:p>
        </p:txBody>
      </p:sp>
    </p:spTree>
    <p:extLst>
      <p:ext uri="{BB962C8B-B14F-4D97-AF65-F5344CB8AC3E}">
        <p14:creationId xmlns:p14="http://schemas.microsoft.com/office/powerpoint/2010/main" val="7809757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solidFill>
                  <a:prstClr val="black"/>
                </a:solidFill>
              </a:rPr>
              <a:pPr/>
              <a:t>5</a:t>
            </a:fld>
            <a:endParaRPr lang="en-US" dirty="0">
              <a:solidFill>
                <a:prstClr val="black"/>
              </a:solidFill>
            </a:endParaRPr>
          </a:p>
        </p:txBody>
      </p:sp>
      <p:sp>
        <p:nvSpPr>
          <p:cNvPr id="5" name="Footer Placeholder 4"/>
          <p:cNvSpPr>
            <a:spLocks noGrp="1"/>
          </p:cNvSpPr>
          <p:nvPr>
            <p:ph type="ftr" sz="quarter" idx="11"/>
          </p:nvPr>
        </p:nvSpPr>
        <p:spPr/>
        <p:txBody>
          <a:bodyPr/>
          <a:lstStyle/>
          <a:p>
            <a:r>
              <a:rPr lang="en-US" dirty="0">
                <a:solidFill>
                  <a:prstClr val="black"/>
                </a:solidFill>
              </a:rPr>
              <a:t>1</a:t>
            </a:r>
          </a:p>
        </p:txBody>
      </p:sp>
    </p:spTree>
    <p:extLst>
      <p:ext uri="{BB962C8B-B14F-4D97-AF65-F5344CB8AC3E}">
        <p14:creationId xmlns:p14="http://schemas.microsoft.com/office/powerpoint/2010/main" val="22336331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solidFill>
                  <a:prstClr val="black"/>
                </a:solidFill>
              </a:rPr>
              <a:pPr/>
              <a:t>6</a:t>
            </a:fld>
            <a:endParaRPr lang="en-US" dirty="0">
              <a:solidFill>
                <a:prstClr val="black"/>
              </a:solidFill>
            </a:endParaRPr>
          </a:p>
        </p:txBody>
      </p:sp>
      <p:sp>
        <p:nvSpPr>
          <p:cNvPr id="5" name="Footer Placeholder 4"/>
          <p:cNvSpPr>
            <a:spLocks noGrp="1"/>
          </p:cNvSpPr>
          <p:nvPr>
            <p:ph type="ftr" sz="quarter" idx="11"/>
          </p:nvPr>
        </p:nvSpPr>
        <p:spPr/>
        <p:txBody>
          <a:bodyPr/>
          <a:lstStyle/>
          <a:p>
            <a:r>
              <a:rPr lang="en-US" dirty="0">
                <a:solidFill>
                  <a:prstClr val="black"/>
                </a:solidFill>
              </a:rPr>
              <a:t>1</a:t>
            </a:r>
          </a:p>
        </p:txBody>
      </p:sp>
    </p:spTree>
    <p:extLst>
      <p:ext uri="{BB962C8B-B14F-4D97-AF65-F5344CB8AC3E}">
        <p14:creationId xmlns:p14="http://schemas.microsoft.com/office/powerpoint/2010/main" val="20064871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solidFill>
                  <a:prstClr val="black"/>
                </a:solidFill>
              </a:rPr>
              <a:pPr/>
              <a:t>7</a:t>
            </a:fld>
            <a:endParaRPr lang="en-US" dirty="0">
              <a:solidFill>
                <a:prstClr val="black"/>
              </a:solidFill>
            </a:endParaRPr>
          </a:p>
        </p:txBody>
      </p:sp>
      <p:sp>
        <p:nvSpPr>
          <p:cNvPr id="5" name="Footer Placeholder 4"/>
          <p:cNvSpPr>
            <a:spLocks noGrp="1"/>
          </p:cNvSpPr>
          <p:nvPr>
            <p:ph type="ftr" sz="quarter" idx="11"/>
          </p:nvPr>
        </p:nvSpPr>
        <p:spPr/>
        <p:txBody>
          <a:bodyPr/>
          <a:lstStyle/>
          <a:p>
            <a:r>
              <a:rPr lang="en-US" dirty="0">
                <a:solidFill>
                  <a:prstClr val="black"/>
                </a:solidFill>
              </a:rPr>
              <a:t>1</a:t>
            </a:r>
          </a:p>
        </p:txBody>
      </p:sp>
    </p:spTree>
    <p:extLst>
      <p:ext uri="{BB962C8B-B14F-4D97-AF65-F5344CB8AC3E}">
        <p14:creationId xmlns:p14="http://schemas.microsoft.com/office/powerpoint/2010/main" val="29583421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solidFill>
                  <a:prstClr val="black"/>
                </a:solidFill>
              </a:rPr>
              <a:pPr/>
              <a:t>8</a:t>
            </a:fld>
            <a:endParaRPr lang="en-US" dirty="0">
              <a:solidFill>
                <a:prstClr val="black"/>
              </a:solidFill>
            </a:endParaRPr>
          </a:p>
        </p:txBody>
      </p:sp>
      <p:sp>
        <p:nvSpPr>
          <p:cNvPr id="5" name="Footer Placeholder 4"/>
          <p:cNvSpPr>
            <a:spLocks noGrp="1"/>
          </p:cNvSpPr>
          <p:nvPr>
            <p:ph type="ftr" sz="quarter" idx="11"/>
          </p:nvPr>
        </p:nvSpPr>
        <p:spPr/>
        <p:txBody>
          <a:bodyPr/>
          <a:lstStyle/>
          <a:p>
            <a:r>
              <a:rPr lang="en-US" dirty="0">
                <a:solidFill>
                  <a:prstClr val="black"/>
                </a:solidFill>
              </a:rPr>
              <a:t>1</a:t>
            </a:r>
          </a:p>
        </p:txBody>
      </p:sp>
    </p:spTree>
    <p:extLst>
      <p:ext uri="{BB962C8B-B14F-4D97-AF65-F5344CB8AC3E}">
        <p14:creationId xmlns:p14="http://schemas.microsoft.com/office/powerpoint/2010/main" val="1566643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solidFill>
                  <a:prstClr val="black"/>
                </a:solidFill>
              </a:rPr>
              <a:pPr/>
              <a:t>9</a:t>
            </a:fld>
            <a:endParaRPr lang="en-US" dirty="0">
              <a:solidFill>
                <a:prstClr val="black"/>
              </a:solidFill>
            </a:endParaRPr>
          </a:p>
        </p:txBody>
      </p:sp>
      <p:sp>
        <p:nvSpPr>
          <p:cNvPr id="5" name="Footer Placeholder 4"/>
          <p:cNvSpPr>
            <a:spLocks noGrp="1"/>
          </p:cNvSpPr>
          <p:nvPr>
            <p:ph type="ftr" sz="quarter" idx="11"/>
          </p:nvPr>
        </p:nvSpPr>
        <p:spPr/>
        <p:txBody>
          <a:bodyPr/>
          <a:lstStyle/>
          <a:p>
            <a:r>
              <a:rPr lang="en-US" dirty="0">
                <a:solidFill>
                  <a:prstClr val="black"/>
                </a:solidFill>
              </a:rPr>
              <a:t>1</a:t>
            </a:r>
          </a:p>
        </p:txBody>
      </p:sp>
    </p:spTree>
    <p:extLst>
      <p:ext uri="{BB962C8B-B14F-4D97-AF65-F5344CB8AC3E}">
        <p14:creationId xmlns:p14="http://schemas.microsoft.com/office/powerpoint/2010/main" val="3701977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A279DE1F-5E27-4B45-9D15-005F28CE4332}" type="slidenum">
              <a:rPr lang="en-GB"/>
              <a:pPr>
                <a:defRPr/>
              </a:pPr>
              <a:t>‹#›</a:t>
            </a:fld>
            <a:endParaRPr lang="en-GB"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A6321966-726A-4E9E-9E02-D49DCD2200A8}" type="slidenum">
              <a:rPr lang="en-GB"/>
              <a:pPr>
                <a:defRPr/>
              </a:pPr>
              <a:t>‹#›</a:t>
            </a:fld>
            <a:endParaRPr lang="en-GB"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BFA6E245-2043-4183-82FC-0A7BD6A0EBFD}" type="slidenum">
              <a:rPr lang="en-GB"/>
              <a:pPr>
                <a:defRPr/>
              </a:pPr>
              <a:t>‹#›</a:t>
            </a:fld>
            <a:endParaRPr lang="en-GB"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93A73AEE-D506-4373-89E6-5210E2A754A0}" type="slidenum">
              <a:rPr lang="en-GB"/>
              <a:pPr>
                <a:defRPr/>
              </a:pPr>
              <a:t>‹#›</a:t>
            </a:fld>
            <a:endParaRPr lang="en-GB" dirty="0"/>
          </a:p>
        </p:txBody>
      </p:sp>
      <p:grpSp>
        <p:nvGrpSpPr>
          <p:cNvPr id="8" name="Group 10"/>
          <p:cNvGrpSpPr/>
          <p:nvPr userDrawn="1"/>
        </p:nvGrpSpPr>
        <p:grpSpPr>
          <a:xfrm>
            <a:off x="269528" y="228600"/>
            <a:ext cx="8874472" cy="1284827"/>
            <a:chOff x="269528" y="5496973"/>
            <a:chExt cx="8874472" cy="1284827"/>
          </a:xfrm>
        </p:grpSpPr>
        <p:pic>
          <p:nvPicPr>
            <p:cNvPr id="9"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a:ln>
                    <a:noFill/>
                  </a:ln>
                  <a:solidFill>
                    <a:srgbClr val="1F497D"/>
                  </a:solidFill>
                  <a:effectLst/>
                  <a:latin typeface="Bahamas" pitchFamily="34" charset="0"/>
                  <a:cs typeface="Times New Roman" pitchFamily="18" charset="0"/>
                </a:rPr>
                <a:t>Institute of Actuaries of India</a:t>
              </a:r>
              <a:endParaRPr kumimoji="0" lang="en-US" sz="4000" b="1" i="0" u="none" strike="noStrike" cap="none" normalizeH="0" baseline="0" dirty="0">
                <a:ln>
                  <a:noFill/>
                </a:ln>
                <a:solidFill>
                  <a:schemeClr val="tx1"/>
                </a:solidFill>
                <a:effectLst/>
                <a:latin typeface="Bahamas" pitchFamily="34" charset="0"/>
                <a:cs typeface="Times New Roman" pitchFamily="18" charset="0"/>
              </a:endParaRPr>
            </a:p>
          </p:txBody>
        </p:sp>
      </p:grpSp>
      <p:sp>
        <p:nvSpPr>
          <p:cNvPr id="11" name="Rectangle 10"/>
          <p:cNvSpPr/>
          <p:nvPr userDrawn="1"/>
        </p:nvSpPr>
        <p:spPr>
          <a:xfrm>
            <a:off x="0" y="2743200"/>
            <a:ext cx="9144000" cy="830997"/>
          </a:xfrm>
          <a:prstGeom prst="rect">
            <a:avLst/>
          </a:prstGeom>
        </p:spPr>
        <p:txBody>
          <a:bodyPr wrap="square">
            <a:spAutoFit/>
          </a:bodyPr>
          <a:lstStyle/>
          <a:p>
            <a:pPr algn="ctr">
              <a:buNone/>
            </a:pPr>
            <a:r>
              <a:rPr lang="en-US" sz="4800" b="1" dirty="0">
                <a:latin typeface="Garamond" pitchFamily="18" charset="0"/>
                <a:ea typeface="Verdana" pitchFamily="34" charset="0"/>
                <a:cs typeface="Verdana" pitchFamily="34" charset="0"/>
              </a:rPr>
              <a:t>Title</a:t>
            </a:r>
          </a:p>
        </p:txBody>
      </p:sp>
      <p:sp>
        <p:nvSpPr>
          <p:cNvPr id="12" name="Rectangle 11"/>
          <p:cNvSpPr/>
          <p:nvPr userDrawn="1"/>
        </p:nvSpPr>
        <p:spPr>
          <a:xfrm>
            <a:off x="0" y="3733800"/>
            <a:ext cx="9144000" cy="830997"/>
          </a:xfrm>
          <a:prstGeom prst="rect">
            <a:avLst/>
          </a:prstGeom>
        </p:spPr>
        <p:txBody>
          <a:bodyPr wrap="square">
            <a:spAutoFit/>
          </a:bodyPr>
          <a:lstStyle/>
          <a:p>
            <a:pPr algn="ctr">
              <a:buNone/>
            </a:pPr>
            <a:r>
              <a:rPr lang="en-US" sz="4800" b="1" dirty="0">
                <a:latin typeface="Garamond" pitchFamily="18" charset="0"/>
                <a:ea typeface="Verdana" pitchFamily="34" charset="0"/>
                <a:cs typeface="Verdana" pitchFamily="34" charset="0"/>
              </a:rPr>
              <a:t>By</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fld id="{2EF8FD5A-4369-451A-AE4B-9EB0FD82F618}" type="slidenum">
              <a:rPr lang="en-GB"/>
              <a:pPr>
                <a:defRPr/>
              </a:pPr>
              <a:t>‹#›</a:t>
            </a:fld>
            <a:endParaRPr lang="en-GB"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fld id="{D629C963-6CA3-4910-ACAB-89103C5891B0}" type="slidenum">
              <a:rPr lang="en-GB"/>
              <a:pPr>
                <a:defRPr/>
              </a:pPr>
              <a:t>‹#›</a:t>
            </a:fld>
            <a:endParaRPr lang="en-GB"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GB"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GB"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B118C919-524D-4AE6-802D-F6FBC61D86FD}"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 id="2147483672" r:id="rId7"/>
  </p:sldLayoutIdLst>
  <p:transition/>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8.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9.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4.jpg"/><Relationship Id="rId7" Type="http://schemas.openxmlformats.org/officeDocument/2006/relationships/diagramLayout" Target="../diagrams/layout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Data" Target="../diagrams/data1.xml"/><Relationship Id="rId5" Type="http://schemas.openxmlformats.org/officeDocument/2006/relationships/image" Target="../media/image6.png"/><Relationship Id="rId10" Type="http://schemas.microsoft.com/office/2007/relationships/diagramDrawing" Target="../diagrams/drawing1.xml"/><Relationship Id="rId4" Type="http://schemas.openxmlformats.org/officeDocument/2006/relationships/image" Target="../media/image5.png"/><Relationship Id="rId9" Type="http://schemas.openxmlformats.org/officeDocument/2006/relationships/diagramColors" Target="../diagrams/colors1.xml"/></Relationships>
</file>

<file path=ppt/slides/_rels/slide8.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image" Target="../media/image4.jpg"/><Relationship Id="rId7" Type="http://schemas.openxmlformats.org/officeDocument/2006/relationships/diagramLayout" Target="../diagrams/layout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Data" Target="../diagrams/data2.xml"/><Relationship Id="rId5" Type="http://schemas.openxmlformats.org/officeDocument/2006/relationships/image" Target="../media/image6.png"/><Relationship Id="rId10" Type="http://schemas.microsoft.com/office/2007/relationships/diagramDrawing" Target="../diagrams/drawing2.xml"/><Relationship Id="rId4" Type="http://schemas.openxmlformats.org/officeDocument/2006/relationships/image" Target="../media/image5.png"/><Relationship Id="rId9" Type="http://schemas.openxmlformats.org/officeDocument/2006/relationships/diagramColors" Target="../diagrams/colors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15200" y="152400"/>
            <a:ext cx="1588491" cy="1600200"/>
          </a:xfrm>
          <a:prstGeom prst="rect">
            <a:avLst/>
          </a:prstGeom>
        </p:spPr>
      </p:pic>
      <p:sp>
        <p:nvSpPr>
          <p:cNvPr id="5" name="Rectangle 150"/>
          <p:cNvSpPr txBox="1">
            <a:spLocks noChangeArrowheads="1"/>
          </p:cNvSpPr>
          <p:nvPr/>
        </p:nvSpPr>
        <p:spPr>
          <a:xfrm>
            <a:off x="457200" y="1028159"/>
            <a:ext cx="8915399" cy="2969668"/>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4000" b="1" kern="0" dirty="0">
                <a:solidFill>
                  <a:schemeClr val="bg1"/>
                </a:solidFill>
                <a:latin typeface="Bahamas" panose="020B7200000000000000" pitchFamily="34" charset="0"/>
              </a:rPr>
              <a:t>Institute of Actuaries of India</a:t>
            </a:r>
          </a:p>
          <a:p>
            <a:pPr algn="l"/>
            <a:r>
              <a:rPr lang="en-US" sz="1800" b="1" dirty="0">
                <a:solidFill>
                  <a:schemeClr val="bg1"/>
                </a:solidFill>
                <a:effectLst>
                  <a:outerShdw blurRad="38100" dist="38100" dir="2700000" algn="tl">
                    <a:srgbClr val="000000">
                      <a:alpha val="43137"/>
                    </a:srgbClr>
                  </a:outerShdw>
                </a:effectLst>
                <a:latin typeface="Gadugi" panose="020B0502040204020203" pitchFamily="34" charset="0"/>
                <a:ea typeface="Gadugi" panose="020B0502040204020203" pitchFamily="34" charset="0"/>
              </a:rPr>
              <a:t>A Statutory body Established by An Act of Parliament</a:t>
            </a:r>
            <a:r>
              <a:rPr lang="en-US" sz="2000" b="1" dirty="0">
                <a:solidFill>
                  <a:schemeClr val="bg1"/>
                </a:solidFill>
                <a:effectLst>
                  <a:outerShdw blurRad="38100" dist="38100" dir="2700000" algn="tl">
                    <a:srgbClr val="000000">
                      <a:alpha val="43137"/>
                    </a:srgbClr>
                  </a:outerShdw>
                </a:effectLst>
                <a:latin typeface="Trebuchet MS" panose="020B0603020202020204" pitchFamily="34" charset="0"/>
              </a:rPr>
              <a:t> </a:t>
            </a:r>
            <a:endParaRPr lang="es-ES" altLang="en-US" sz="2000" b="1" dirty="0">
              <a:solidFill>
                <a:schemeClr val="bg1"/>
              </a:solidFill>
              <a:latin typeface="Trebuchet MS" panose="020B0603020202020204" pitchFamily="34" charset="0"/>
            </a:endParaRPr>
          </a:p>
        </p:txBody>
      </p:sp>
      <p:sp>
        <p:nvSpPr>
          <p:cNvPr id="8" name="Rectangle 150"/>
          <p:cNvSpPr txBox="1">
            <a:spLocks noChangeArrowheads="1"/>
          </p:cNvSpPr>
          <p:nvPr/>
        </p:nvSpPr>
        <p:spPr>
          <a:xfrm>
            <a:off x="250825" y="3581400"/>
            <a:ext cx="8512175" cy="1373732"/>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endParaRPr lang="es-ES" altLang="en-US" sz="2800" b="1" kern="0" dirty="0">
              <a:solidFill>
                <a:schemeClr val="tx1"/>
              </a:solidFill>
            </a:endParaRPr>
          </a:p>
        </p:txBody>
      </p:sp>
      <p:sp>
        <p:nvSpPr>
          <p:cNvPr id="2" name="TextBox 1"/>
          <p:cNvSpPr txBox="1"/>
          <p:nvPr/>
        </p:nvSpPr>
        <p:spPr>
          <a:xfrm>
            <a:off x="-407987" y="382066"/>
            <a:ext cx="8435975" cy="954107"/>
          </a:xfrm>
          <a:prstGeom prst="rect">
            <a:avLst/>
          </a:prstGeom>
          <a:noFill/>
        </p:spPr>
        <p:txBody>
          <a:bodyPr wrap="square" rtlCol="0">
            <a:spAutoFit/>
          </a:bodyPr>
          <a:lstStyle/>
          <a:p>
            <a:pPr algn="ctr"/>
            <a:r>
              <a:rPr lang="en-US" sz="2800" b="1" dirty="0">
                <a:solidFill>
                  <a:schemeClr val="bg1"/>
                </a:solidFill>
                <a:latin typeface="Gadugi" panose="020B0502040204020203" pitchFamily="34" charset="0"/>
                <a:ea typeface="Gadugi" panose="020B0502040204020203" pitchFamily="34" charset="0"/>
              </a:rPr>
              <a:t>Webinar on Presidential Town </a:t>
            </a:r>
            <a:r>
              <a:rPr lang="en-US" sz="2800" b="1" dirty="0" smtClean="0">
                <a:solidFill>
                  <a:schemeClr val="bg1"/>
                </a:solidFill>
                <a:latin typeface="Gadugi" panose="020B0502040204020203" pitchFamily="34" charset="0"/>
                <a:ea typeface="Gadugi" panose="020B0502040204020203" pitchFamily="34" charset="0"/>
              </a:rPr>
              <a:t>Hall</a:t>
            </a:r>
          </a:p>
          <a:p>
            <a:pPr algn="ctr"/>
            <a:r>
              <a:rPr lang="en-US" sz="2800" b="1" dirty="0" smtClean="0">
                <a:solidFill>
                  <a:schemeClr val="bg1"/>
                </a:solidFill>
                <a:latin typeface="Gadugi" panose="020B0502040204020203" pitchFamily="34" charset="0"/>
                <a:ea typeface="Gadugi" panose="020B0502040204020203" pitchFamily="34" charset="0"/>
              </a:rPr>
              <a:t> </a:t>
            </a:r>
            <a:r>
              <a:rPr lang="en-US" sz="2800" b="1" dirty="0">
                <a:solidFill>
                  <a:schemeClr val="bg1"/>
                </a:solidFill>
                <a:latin typeface="Gadugi" panose="020B0502040204020203" pitchFamily="34" charset="0"/>
                <a:ea typeface="Gadugi" panose="020B0502040204020203" pitchFamily="34" charset="0"/>
              </a:rPr>
              <a:t>with </a:t>
            </a:r>
            <a:r>
              <a:rPr lang="en-US" sz="2800" b="1" dirty="0" smtClean="0">
                <a:solidFill>
                  <a:schemeClr val="bg1"/>
                </a:solidFill>
                <a:latin typeface="Gadugi" panose="020B0502040204020203" pitchFamily="34" charset="0"/>
                <a:ea typeface="Gadugi" panose="020B0502040204020203" pitchFamily="34" charset="0"/>
              </a:rPr>
              <a:t>Students  </a:t>
            </a:r>
            <a:r>
              <a:rPr lang="en-US" sz="2800" b="1" dirty="0" smtClean="0">
                <a:solidFill>
                  <a:schemeClr val="bg1"/>
                </a:solidFill>
                <a:latin typeface="Gadugi" panose="020B0502040204020203" pitchFamily="34" charset="0"/>
                <a:ea typeface="Gadugi" panose="020B0502040204020203" pitchFamily="34" charset="0"/>
              </a:rPr>
              <a:t>28 June 2020</a:t>
            </a:r>
            <a:endParaRPr lang="en-IN" sz="2800" b="1" dirty="0">
              <a:solidFill>
                <a:schemeClr val="bg1"/>
              </a:solidFill>
              <a:latin typeface="Gadugi" panose="020B0502040204020203" pitchFamily="34" charset="0"/>
              <a:ea typeface="Gadugi" panose="020B0502040204020203" pitchFamily="34" charset="0"/>
            </a:endParaRPr>
          </a:p>
        </p:txBody>
      </p:sp>
    </p:spTree>
    <p:extLst>
      <p:ext uri="{BB962C8B-B14F-4D97-AF65-F5344CB8AC3E}">
        <p14:creationId xmlns:p14="http://schemas.microsoft.com/office/powerpoint/2010/main" val="24304385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77653" y="152399"/>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409700" y="149475"/>
            <a:ext cx="6130118" cy="1085385"/>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200" b="1" kern="0" dirty="0" smtClean="0">
                <a:solidFill>
                  <a:srgbClr val="000000"/>
                </a:solidFill>
                <a:latin typeface="Gadugi" panose="020B0502040204020203" pitchFamily="34" charset="0"/>
                <a:ea typeface="Gadugi" panose="020B0502040204020203" pitchFamily="34" charset="0"/>
              </a:rPr>
              <a:t>New Initiative</a:t>
            </a:r>
            <a:endParaRPr lang="en-US" altLang="en-US" sz="3200" b="1" kern="0" dirty="0">
              <a:solidFill>
                <a:srgbClr val="000000"/>
              </a:solidFill>
              <a:latin typeface="Gadugi" panose="020B0502040204020203" pitchFamily="34" charset="0"/>
              <a:ea typeface="Gadugi" panose="020B0502040204020203" pitchFamily="34" charset="0"/>
            </a:endParaRPr>
          </a:p>
        </p:txBody>
      </p:sp>
      <p:sp>
        <p:nvSpPr>
          <p:cNvPr id="4" name="Rectangle 3"/>
          <p:cNvSpPr txBox="1">
            <a:spLocks noChangeArrowheads="1"/>
          </p:cNvSpPr>
          <p:nvPr/>
        </p:nvSpPr>
        <p:spPr>
          <a:xfrm>
            <a:off x="1409700" y="1245746"/>
            <a:ext cx="7658100" cy="561225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eaLnBrk="1" hangingPunct="1">
              <a:spcBef>
                <a:spcPts val="600"/>
              </a:spcBef>
              <a:spcAft>
                <a:spcPts val="600"/>
              </a:spcAft>
              <a:buClr>
                <a:srgbClr val="FFCC66"/>
              </a:buClr>
              <a:buSzPct val="85000"/>
              <a:buFont typeface="Wingdings" pitchFamily="2" charset="2"/>
              <a:buChar char="Ø"/>
            </a:pPr>
            <a:endParaRPr lang="en-US" altLang="en-US" sz="2400" b="1" dirty="0">
              <a:solidFill>
                <a:srgbClr val="000000"/>
              </a:solidFill>
              <a:latin typeface="Calibri" panose="020F0502020204030204" pitchFamily="34" charset="0"/>
            </a:endParaRPr>
          </a:p>
          <a:p>
            <a:pPr>
              <a:buFont typeface="Wingdings" pitchFamily="2" charset="2"/>
              <a:buChar char="Ø"/>
            </a:pPr>
            <a:endParaRPr lang="en-US" altLang="en-US" sz="2000" b="1" kern="0" dirty="0">
              <a:solidFill>
                <a:srgbClr val="000000"/>
              </a:solidFill>
            </a:endParaRPr>
          </a:p>
        </p:txBody>
      </p:sp>
      <p:sp>
        <p:nvSpPr>
          <p:cNvPr id="5" name="Footer Placeholder 4"/>
          <p:cNvSpPr txBox="1">
            <a:spLocks/>
          </p:cNvSpPr>
          <p:nvPr/>
        </p:nvSpPr>
        <p:spPr>
          <a:xfrm>
            <a:off x="6743700" y="6500836"/>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a:solidFill>
                  <a:srgbClr val="000000"/>
                </a:solidFill>
                <a:latin typeface="Trebuchet MS" panose="020B0603020202020204" pitchFamily="34" charset="0"/>
              </a:rPr>
              <a:t>www.actuariesindia.org</a:t>
            </a:r>
          </a:p>
        </p:txBody>
      </p:sp>
      <p:sp>
        <p:nvSpPr>
          <p:cNvPr id="7" name="Content Placeholder 6"/>
          <p:cNvSpPr>
            <a:spLocks noGrp="1"/>
          </p:cNvSpPr>
          <p:nvPr>
            <p:ph idx="1"/>
          </p:nvPr>
        </p:nvSpPr>
        <p:spPr>
          <a:xfrm>
            <a:off x="1346200" y="1210606"/>
            <a:ext cx="7429500" cy="5132982"/>
          </a:xfrm>
        </p:spPr>
        <p:txBody>
          <a:bodyPr/>
          <a:lstStyle/>
          <a:p>
            <a:pPr algn="just">
              <a:buFont typeface="Wingdings" panose="05000000000000000000" pitchFamily="2" charset="2"/>
              <a:buChar char="Ø"/>
            </a:pPr>
            <a:r>
              <a:rPr lang="en-US" sz="2600" b="1" dirty="0">
                <a:latin typeface="Trebuchet MS" panose="020B0603020202020204" pitchFamily="34" charset="0"/>
              </a:rPr>
              <a:t>Curriculum 2022</a:t>
            </a:r>
          </a:p>
          <a:p>
            <a:pPr marL="0" indent="0" algn="just">
              <a:buNone/>
            </a:pPr>
            <a:endParaRPr lang="en-US" sz="1200" b="1" dirty="0">
              <a:latin typeface="Trebuchet MS" panose="020B0603020202020204" pitchFamily="34" charset="0"/>
            </a:endParaRPr>
          </a:p>
          <a:p>
            <a:pPr algn="just">
              <a:buFont typeface="Wingdings" panose="05000000000000000000" pitchFamily="2" charset="2"/>
              <a:buChar char="ü"/>
            </a:pPr>
            <a:r>
              <a:rPr lang="en-US" sz="2000" dirty="0">
                <a:latin typeface="Trebuchet MS" panose="020B0603020202020204" pitchFamily="34" charset="0"/>
              </a:rPr>
              <a:t>Expression of Interest for development of study material for the Core Educational Program (CEP) 2022.</a:t>
            </a:r>
          </a:p>
          <a:p>
            <a:pPr marL="457200" indent="-457200" algn="just">
              <a:buAutoNum type="arabicPeriod"/>
            </a:pPr>
            <a:endParaRPr lang="en-US" sz="2000" dirty="0">
              <a:latin typeface="Trebuchet MS" panose="020B0603020202020204" pitchFamily="34" charset="0"/>
            </a:endParaRPr>
          </a:p>
          <a:p>
            <a:pPr algn="just">
              <a:buFont typeface="Wingdings" panose="05000000000000000000" pitchFamily="2" charset="2"/>
              <a:buChar char="ü"/>
            </a:pPr>
            <a:r>
              <a:rPr lang="en-US" sz="2000" dirty="0">
                <a:latin typeface="Trebuchet MS" panose="020B0603020202020204" pitchFamily="34" charset="0"/>
              </a:rPr>
              <a:t>Focus on Actuarial Applications in Wider Areas and Data Science</a:t>
            </a:r>
          </a:p>
          <a:p>
            <a:pPr algn="just">
              <a:buFont typeface="Wingdings" panose="05000000000000000000" pitchFamily="2" charset="2"/>
              <a:buChar char="ü"/>
            </a:pPr>
            <a:endParaRPr lang="en-US" sz="2000" dirty="0">
              <a:latin typeface="Trebuchet MS" panose="020B0603020202020204" pitchFamily="34" charset="0"/>
            </a:endParaRPr>
          </a:p>
          <a:p>
            <a:pPr algn="just">
              <a:buFont typeface="Wingdings" panose="05000000000000000000" pitchFamily="2" charset="2"/>
              <a:buChar char="ü"/>
            </a:pPr>
            <a:r>
              <a:rPr lang="en-US" sz="2000" dirty="0">
                <a:latin typeface="Trebuchet MS" panose="020B0603020202020204" pitchFamily="34" charset="0"/>
              </a:rPr>
              <a:t>Proposed CEP includes subjects related to  Data Science, Predictive Analytics,  Enterprise Risk Management, Banking &amp; Financial Services  etc.</a:t>
            </a:r>
          </a:p>
          <a:p>
            <a:pPr marL="0" indent="0" algn="just">
              <a:buNone/>
            </a:pPr>
            <a:endParaRPr lang="en-US" sz="2000" dirty="0">
              <a:latin typeface="Trebuchet MS" panose="020B0603020202020204" pitchFamily="34" charset="0"/>
            </a:endParaRPr>
          </a:p>
          <a:p>
            <a:pPr algn="just">
              <a:buFont typeface="Wingdings" panose="05000000000000000000" pitchFamily="2" charset="2"/>
              <a:buChar char="ü"/>
            </a:pPr>
            <a:r>
              <a:rPr lang="en-US" sz="2000" dirty="0">
                <a:latin typeface="Trebuchet MS" panose="020B0603020202020204" pitchFamily="34" charset="0"/>
              </a:rPr>
              <a:t>Enhancement of Professional Skills.</a:t>
            </a:r>
          </a:p>
          <a:p>
            <a:pPr marL="457200" indent="-457200" algn="just">
              <a:buFontTx/>
              <a:buAutoNum type="arabicPeriod"/>
            </a:pPr>
            <a:endParaRPr lang="en-US" sz="2400" dirty="0">
              <a:latin typeface="Trebuchet MS" panose="020B0603020202020204" pitchFamily="34" charset="0"/>
            </a:endParaRPr>
          </a:p>
          <a:p>
            <a:pPr marL="457200" indent="-457200" algn="just">
              <a:buAutoNum type="arabicPeriod"/>
            </a:pPr>
            <a:endParaRPr lang="en-US" sz="2000" dirty="0">
              <a:latin typeface="Trebuchet MS" panose="020B0603020202020204" pitchFamily="34" charset="0"/>
            </a:endParaRPr>
          </a:p>
          <a:p>
            <a:pPr marL="457200" indent="-457200" algn="just">
              <a:buAutoNum type="arabicPeriod"/>
            </a:pPr>
            <a:endParaRPr lang="en-US" sz="2000" b="1" dirty="0">
              <a:latin typeface="Trebuchet MS" panose="020B0603020202020204" pitchFamily="34" charset="0"/>
            </a:endParaRPr>
          </a:p>
          <a:p>
            <a:pPr marL="457200" indent="-457200" algn="just">
              <a:buAutoNum type="arabicPeriod"/>
            </a:pPr>
            <a:endParaRPr lang="en-US" sz="2000" b="1" dirty="0">
              <a:latin typeface="Trebuchet MS" panose="020B0603020202020204" pitchFamily="34" charset="0"/>
            </a:endParaRPr>
          </a:p>
          <a:p>
            <a:pPr marL="0" indent="0" algn="just">
              <a:buNone/>
            </a:pPr>
            <a:endParaRPr lang="en-US" sz="2000" b="1" dirty="0">
              <a:latin typeface="Trebuchet MS" panose="020B0603020202020204" pitchFamily="34" charset="0"/>
            </a:endParaRPr>
          </a:p>
        </p:txBody>
      </p:sp>
    </p:spTree>
    <p:extLst>
      <p:ext uri="{BB962C8B-B14F-4D97-AF65-F5344CB8AC3E}">
        <p14:creationId xmlns:p14="http://schemas.microsoft.com/office/powerpoint/2010/main" val="160101825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77653" y="152399"/>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409700" y="149475"/>
            <a:ext cx="6130118" cy="1085385"/>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200" b="1" kern="0" dirty="0" smtClean="0">
                <a:solidFill>
                  <a:srgbClr val="000000"/>
                </a:solidFill>
                <a:latin typeface="Gadugi" panose="020B0502040204020203" pitchFamily="34" charset="0"/>
                <a:ea typeface="Gadugi" panose="020B0502040204020203" pitchFamily="34" charset="0"/>
              </a:rPr>
              <a:t>Examinations Initiative and outlook</a:t>
            </a:r>
            <a:endParaRPr lang="en-US" altLang="en-US" sz="3200" b="1" kern="0" dirty="0">
              <a:solidFill>
                <a:srgbClr val="000000"/>
              </a:solidFill>
              <a:latin typeface="Gadugi" panose="020B0502040204020203" pitchFamily="34" charset="0"/>
              <a:ea typeface="Gadugi" panose="020B0502040204020203" pitchFamily="34" charset="0"/>
            </a:endParaRPr>
          </a:p>
        </p:txBody>
      </p:sp>
      <p:sp>
        <p:nvSpPr>
          <p:cNvPr id="4" name="Rectangle 3"/>
          <p:cNvSpPr txBox="1">
            <a:spLocks noChangeArrowheads="1"/>
          </p:cNvSpPr>
          <p:nvPr/>
        </p:nvSpPr>
        <p:spPr>
          <a:xfrm>
            <a:off x="1409700" y="1245746"/>
            <a:ext cx="7658100" cy="561225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eaLnBrk="1" hangingPunct="1">
              <a:spcBef>
                <a:spcPts val="600"/>
              </a:spcBef>
              <a:spcAft>
                <a:spcPts val="600"/>
              </a:spcAft>
              <a:buClr>
                <a:srgbClr val="FFCC66"/>
              </a:buClr>
              <a:buSzPct val="85000"/>
              <a:buFont typeface="Wingdings" pitchFamily="2" charset="2"/>
              <a:buChar char="Ø"/>
            </a:pPr>
            <a:endParaRPr lang="en-US" altLang="en-US" sz="2400" b="1" dirty="0">
              <a:solidFill>
                <a:srgbClr val="000000"/>
              </a:solidFill>
              <a:latin typeface="Calibri" panose="020F0502020204030204" pitchFamily="34" charset="0"/>
            </a:endParaRPr>
          </a:p>
          <a:p>
            <a:pPr>
              <a:buFont typeface="Wingdings" pitchFamily="2" charset="2"/>
              <a:buChar char="Ø"/>
            </a:pPr>
            <a:endParaRPr lang="en-US" altLang="en-US" sz="2000" b="1" kern="0" dirty="0">
              <a:solidFill>
                <a:srgbClr val="000000"/>
              </a:solidFill>
            </a:endParaRPr>
          </a:p>
        </p:txBody>
      </p:sp>
      <p:sp>
        <p:nvSpPr>
          <p:cNvPr id="5" name="Footer Placeholder 4"/>
          <p:cNvSpPr txBox="1">
            <a:spLocks/>
          </p:cNvSpPr>
          <p:nvPr/>
        </p:nvSpPr>
        <p:spPr>
          <a:xfrm>
            <a:off x="6743700" y="6500836"/>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a:solidFill>
                  <a:srgbClr val="000000"/>
                </a:solidFill>
                <a:latin typeface="Trebuchet MS" panose="020B0603020202020204" pitchFamily="34" charset="0"/>
              </a:rPr>
              <a:t>www.actuariesindia.org</a:t>
            </a:r>
          </a:p>
        </p:txBody>
      </p:sp>
      <p:sp>
        <p:nvSpPr>
          <p:cNvPr id="7" name="Content Placeholder 6"/>
          <p:cNvSpPr>
            <a:spLocks noGrp="1"/>
          </p:cNvSpPr>
          <p:nvPr>
            <p:ph idx="1"/>
          </p:nvPr>
        </p:nvSpPr>
        <p:spPr>
          <a:xfrm>
            <a:off x="1409700" y="1367854"/>
            <a:ext cx="7429500" cy="5132982"/>
          </a:xfrm>
        </p:spPr>
        <p:txBody>
          <a:bodyPr/>
          <a:lstStyle/>
          <a:p>
            <a:pPr>
              <a:buFont typeface="Wingdings" panose="05000000000000000000" pitchFamily="2" charset="2"/>
              <a:buChar char="Ø"/>
            </a:pPr>
            <a:r>
              <a:rPr lang="en-US" sz="2600" b="1" dirty="0">
                <a:latin typeface="Trebuchet MS" panose="020B0603020202020204" pitchFamily="34" charset="0"/>
              </a:rPr>
              <a:t>Examination</a:t>
            </a:r>
          </a:p>
          <a:p>
            <a:endParaRPr lang="en-US" sz="2000" b="1" dirty="0">
              <a:latin typeface="Trebuchet MS" panose="020B0603020202020204" pitchFamily="34" charset="0"/>
            </a:endParaRPr>
          </a:p>
          <a:p>
            <a:pPr>
              <a:buFont typeface="Wingdings" panose="05000000000000000000" pitchFamily="2" charset="2"/>
              <a:buChar char="ü"/>
            </a:pPr>
            <a:r>
              <a:rPr lang="en-US" sz="2000" dirty="0">
                <a:latin typeface="Trebuchet MS" panose="020B0603020202020204" pitchFamily="34" charset="0"/>
              </a:rPr>
              <a:t>Actuarial examination – March and September </a:t>
            </a:r>
          </a:p>
          <a:p>
            <a:pPr>
              <a:buAutoNum type="arabicPeriod"/>
            </a:pPr>
            <a:endParaRPr lang="en-US" sz="2000" dirty="0">
              <a:latin typeface="Trebuchet MS" panose="020B0603020202020204" pitchFamily="34" charset="0"/>
            </a:endParaRPr>
          </a:p>
          <a:p>
            <a:pPr>
              <a:buFont typeface="Wingdings" panose="05000000000000000000" pitchFamily="2" charset="2"/>
              <a:buChar char="ü"/>
            </a:pPr>
            <a:r>
              <a:rPr lang="en-US" sz="2000" dirty="0">
                <a:latin typeface="Trebuchet MS" panose="020B0603020202020204" pitchFamily="34" charset="0"/>
              </a:rPr>
              <a:t>Online mode of all Examination</a:t>
            </a:r>
          </a:p>
          <a:p>
            <a:pPr marL="0" indent="0">
              <a:buNone/>
            </a:pPr>
            <a:endParaRPr lang="en-US" sz="2000" dirty="0">
              <a:latin typeface="Trebuchet MS" panose="020B0603020202020204" pitchFamily="34" charset="0"/>
            </a:endParaRPr>
          </a:p>
          <a:p>
            <a:pPr>
              <a:buFont typeface="Wingdings" panose="05000000000000000000" pitchFamily="2" charset="2"/>
              <a:buChar char="ü"/>
            </a:pPr>
            <a:r>
              <a:rPr lang="en-US" sz="2000" dirty="0" smtClean="0">
                <a:latin typeface="Trebuchet MS" panose="020B0603020202020204" pitchFamily="34" charset="0"/>
              </a:rPr>
              <a:t>Concerns - Integrity </a:t>
            </a:r>
            <a:r>
              <a:rPr lang="en-US" sz="2000" dirty="0">
                <a:latin typeface="Trebuchet MS" panose="020B0603020202020204" pitchFamily="34" charset="0"/>
              </a:rPr>
              <a:t>of </a:t>
            </a:r>
            <a:r>
              <a:rPr lang="en-US" sz="2000" dirty="0" smtClean="0">
                <a:latin typeface="Trebuchet MS" panose="020B0603020202020204" pitchFamily="34" charset="0"/>
              </a:rPr>
              <a:t>Examination while online</a:t>
            </a:r>
            <a:endParaRPr lang="en-US" sz="2000" dirty="0">
              <a:latin typeface="Trebuchet MS" panose="020B0603020202020204" pitchFamily="34" charset="0"/>
            </a:endParaRPr>
          </a:p>
          <a:p>
            <a:pPr>
              <a:buFont typeface="Wingdings" panose="05000000000000000000" pitchFamily="2" charset="2"/>
              <a:buChar char="ü"/>
            </a:pPr>
            <a:endParaRPr lang="en-US" sz="2000" dirty="0">
              <a:latin typeface="Trebuchet MS" panose="020B0603020202020204" pitchFamily="34" charset="0"/>
            </a:endParaRPr>
          </a:p>
          <a:p>
            <a:pPr>
              <a:buFont typeface="Wingdings" panose="05000000000000000000" pitchFamily="2" charset="2"/>
              <a:buChar char="ü"/>
            </a:pPr>
            <a:r>
              <a:rPr lang="en-US" sz="2000" dirty="0">
                <a:latin typeface="Trebuchet MS" panose="020B0603020202020204" pitchFamily="34" charset="0"/>
              </a:rPr>
              <a:t>Disclosure of pass mark and final marks</a:t>
            </a:r>
          </a:p>
          <a:p>
            <a:pPr>
              <a:buFont typeface="Wingdings" panose="05000000000000000000" pitchFamily="2" charset="2"/>
              <a:buChar char="ü"/>
            </a:pPr>
            <a:endParaRPr lang="en-US" sz="2000" dirty="0">
              <a:latin typeface="Trebuchet MS" panose="020B0603020202020204" pitchFamily="34" charset="0"/>
            </a:endParaRPr>
          </a:p>
        </p:txBody>
      </p:sp>
    </p:spTree>
    <p:extLst>
      <p:ext uri="{BB962C8B-B14F-4D97-AF65-F5344CB8AC3E}">
        <p14:creationId xmlns:p14="http://schemas.microsoft.com/office/powerpoint/2010/main" val="2611552759"/>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77653" y="152399"/>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409700" y="149475"/>
            <a:ext cx="6130118" cy="1085385"/>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200" b="1" kern="0" dirty="0">
                <a:solidFill>
                  <a:srgbClr val="000000"/>
                </a:solidFill>
                <a:latin typeface="Gadugi" panose="020B0502040204020203" pitchFamily="34" charset="0"/>
                <a:ea typeface="Gadugi" panose="020B0502040204020203" pitchFamily="34" charset="0"/>
              </a:rPr>
              <a:t>Initiatives</a:t>
            </a:r>
          </a:p>
        </p:txBody>
      </p:sp>
      <p:sp>
        <p:nvSpPr>
          <p:cNvPr id="4" name="Rectangle 3"/>
          <p:cNvSpPr txBox="1">
            <a:spLocks noChangeArrowheads="1"/>
          </p:cNvSpPr>
          <p:nvPr/>
        </p:nvSpPr>
        <p:spPr>
          <a:xfrm>
            <a:off x="1409700" y="1245746"/>
            <a:ext cx="7658100" cy="561225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eaLnBrk="1" hangingPunct="1">
              <a:spcBef>
                <a:spcPts val="600"/>
              </a:spcBef>
              <a:spcAft>
                <a:spcPts val="600"/>
              </a:spcAft>
              <a:buClr>
                <a:srgbClr val="FFCC66"/>
              </a:buClr>
              <a:buSzPct val="85000"/>
              <a:buFont typeface="Wingdings" pitchFamily="2" charset="2"/>
              <a:buChar char="Ø"/>
            </a:pPr>
            <a:endParaRPr lang="en-US" altLang="en-US" sz="2400" b="1" dirty="0">
              <a:solidFill>
                <a:srgbClr val="000000"/>
              </a:solidFill>
              <a:latin typeface="Calibri" panose="020F0502020204030204" pitchFamily="34" charset="0"/>
            </a:endParaRPr>
          </a:p>
          <a:p>
            <a:pPr>
              <a:buFont typeface="Wingdings" pitchFamily="2" charset="2"/>
              <a:buChar char="Ø"/>
            </a:pPr>
            <a:endParaRPr lang="en-US" altLang="en-US" sz="2000" b="1" kern="0" dirty="0">
              <a:solidFill>
                <a:srgbClr val="000000"/>
              </a:solidFill>
            </a:endParaRPr>
          </a:p>
        </p:txBody>
      </p:sp>
      <p:sp>
        <p:nvSpPr>
          <p:cNvPr id="5" name="Footer Placeholder 4"/>
          <p:cNvSpPr txBox="1">
            <a:spLocks/>
          </p:cNvSpPr>
          <p:nvPr/>
        </p:nvSpPr>
        <p:spPr>
          <a:xfrm>
            <a:off x="6743700" y="6500836"/>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a:solidFill>
                  <a:srgbClr val="000000"/>
                </a:solidFill>
                <a:latin typeface="Trebuchet MS" panose="020B0603020202020204" pitchFamily="34" charset="0"/>
              </a:rPr>
              <a:t>www.actuariesindia.org</a:t>
            </a:r>
          </a:p>
        </p:txBody>
      </p:sp>
      <p:sp>
        <p:nvSpPr>
          <p:cNvPr id="7" name="Content Placeholder 6"/>
          <p:cNvSpPr>
            <a:spLocks noGrp="1"/>
          </p:cNvSpPr>
          <p:nvPr>
            <p:ph idx="1"/>
          </p:nvPr>
        </p:nvSpPr>
        <p:spPr>
          <a:xfrm>
            <a:off x="1409700" y="1367854"/>
            <a:ext cx="7429500" cy="5132982"/>
          </a:xfrm>
        </p:spPr>
        <p:txBody>
          <a:bodyPr/>
          <a:lstStyle/>
          <a:p>
            <a:pPr>
              <a:buFont typeface="Wingdings" panose="05000000000000000000" pitchFamily="2" charset="2"/>
              <a:buChar char="Ø"/>
            </a:pPr>
            <a:r>
              <a:rPr lang="en-US" sz="2600" b="1" dirty="0">
                <a:latin typeface="Trebuchet MS" panose="020B0603020202020204" pitchFamily="34" charset="0"/>
              </a:rPr>
              <a:t>Exemption</a:t>
            </a:r>
          </a:p>
          <a:p>
            <a:pPr marL="0" indent="0">
              <a:buNone/>
            </a:pPr>
            <a:endParaRPr lang="en-US" sz="1800" dirty="0">
              <a:latin typeface="Trebuchet MS" panose="020B0603020202020204" pitchFamily="34" charset="0"/>
            </a:endParaRPr>
          </a:p>
          <a:p>
            <a:pPr>
              <a:buFont typeface="Wingdings" panose="05000000000000000000" pitchFamily="2" charset="2"/>
              <a:buChar char="ü"/>
            </a:pPr>
            <a:r>
              <a:rPr lang="en-US" sz="2000" dirty="0">
                <a:latin typeface="Trebuchet MS" panose="020B0603020202020204" pitchFamily="34" charset="0"/>
              </a:rPr>
              <a:t>Exemption for new and old subjects from IFoA</a:t>
            </a:r>
          </a:p>
          <a:p>
            <a:pPr>
              <a:buFont typeface="Wingdings" panose="05000000000000000000" pitchFamily="2" charset="2"/>
              <a:buChar char="Ø"/>
            </a:pPr>
            <a:endParaRPr lang="en-US" sz="2000" dirty="0">
              <a:latin typeface="Trebuchet MS" panose="020B0603020202020204" pitchFamily="34" charset="0"/>
            </a:endParaRPr>
          </a:p>
          <a:p>
            <a:pPr>
              <a:buFont typeface="Wingdings" panose="05000000000000000000" pitchFamily="2" charset="2"/>
              <a:buChar char="ü"/>
            </a:pPr>
            <a:r>
              <a:rPr lang="en-US" sz="2000" dirty="0">
                <a:latin typeface="Trebuchet MS" panose="020B0603020202020204" pitchFamily="34" charset="0"/>
              </a:rPr>
              <a:t>ACET Exemption for specific qualifications</a:t>
            </a:r>
          </a:p>
          <a:p>
            <a:pPr marL="0" indent="0">
              <a:buNone/>
            </a:pPr>
            <a:r>
              <a:rPr lang="en-US" sz="1800" dirty="0">
                <a:latin typeface="Trebuchet MS" panose="020B0603020202020204" pitchFamily="34" charset="0"/>
              </a:rPr>
              <a:t>  </a:t>
            </a:r>
          </a:p>
          <a:p>
            <a:pPr marL="0" indent="0" algn="just">
              <a:buNone/>
            </a:pPr>
            <a:endParaRPr lang="en-US" sz="2000" b="1" dirty="0">
              <a:latin typeface="Trebuchet MS" panose="020B0603020202020204" pitchFamily="34" charset="0"/>
            </a:endParaRPr>
          </a:p>
        </p:txBody>
      </p:sp>
    </p:spTree>
    <p:extLst>
      <p:ext uri="{BB962C8B-B14F-4D97-AF65-F5344CB8AC3E}">
        <p14:creationId xmlns:p14="http://schemas.microsoft.com/office/powerpoint/2010/main" val="187783525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77653" y="152399"/>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333500" y="185761"/>
            <a:ext cx="6130118" cy="1085385"/>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200" b="1" kern="0" dirty="0">
                <a:solidFill>
                  <a:srgbClr val="000000"/>
                </a:solidFill>
                <a:latin typeface="Gadugi" panose="020B0502040204020203" pitchFamily="34" charset="0"/>
                <a:ea typeface="Gadugi" panose="020B0502040204020203" pitchFamily="34" charset="0"/>
              </a:rPr>
              <a:t>POLL</a:t>
            </a:r>
            <a:endParaRPr lang="en-US" altLang="en-US" sz="3200" b="1" kern="0" dirty="0">
              <a:solidFill>
                <a:srgbClr val="000000"/>
              </a:solidFill>
              <a:latin typeface="Gadugi" panose="020B0502040204020203" pitchFamily="34" charset="0"/>
              <a:ea typeface="Gadugi" panose="020B0502040204020203" pitchFamily="34" charset="0"/>
            </a:endParaRPr>
          </a:p>
        </p:txBody>
      </p:sp>
      <p:sp>
        <p:nvSpPr>
          <p:cNvPr id="4" name="Rectangle 3"/>
          <p:cNvSpPr txBox="1">
            <a:spLocks noChangeArrowheads="1"/>
          </p:cNvSpPr>
          <p:nvPr/>
        </p:nvSpPr>
        <p:spPr>
          <a:xfrm>
            <a:off x="1409700" y="1245746"/>
            <a:ext cx="7658100" cy="561225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eaLnBrk="1" hangingPunct="1">
              <a:spcBef>
                <a:spcPts val="600"/>
              </a:spcBef>
              <a:spcAft>
                <a:spcPts val="600"/>
              </a:spcAft>
              <a:buClr>
                <a:srgbClr val="FFCC66"/>
              </a:buClr>
              <a:buSzPct val="85000"/>
              <a:buFont typeface="Wingdings" pitchFamily="2" charset="2"/>
              <a:buChar char="Ø"/>
            </a:pPr>
            <a:endParaRPr lang="en-US" altLang="en-US" sz="2400" b="1" dirty="0">
              <a:solidFill>
                <a:srgbClr val="000000"/>
              </a:solidFill>
              <a:latin typeface="Calibri" panose="020F0502020204030204" pitchFamily="34" charset="0"/>
            </a:endParaRPr>
          </a:p>
          <a:p>
            <a:pPr>
              <a:buFont typeface="Wingdings" pitchFamily="2" charset="2"/>
              <a:buChar char="Ø"/>
            </a:pPr>
            <a:endParaRPr lang="en-US" altLang="en-US" sz="2000" b="1" kern="0" dirty="0">
              <a:solidFill>
                <a:srgbClr val="000000"/>
              </a:solidFill>
            </a:endParaRPr>
          </a:p>
        </p:txBody>
      </p:sp>
      <p:sp>
        <p:nvSpPr>
          <p:cNvPr id="5" name="Footer Placeholder 4"/>
          <p:cNvSpPr txBox="1">
            <a:spLocks/>
          </p:cNvSpPr>
          <p:nvPr/>
        </p:nvSpPr>
        <p:spPr>
          <a:xfrm>
            <a:off x="6743700" y="6500836"/>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a:solidFill>
                  <a:srgbClr val="000000"/>
                </a:solidFill>
                <a:latin typeface="Trebuchet MS" panose="020B0603020202020204" pitchFamily="34" charset="0"/>
              </a:rPr>
              <a:t>www.actuariesindia.org</a:t>
            </a:r>
          </a:p>
        </p:txBody>
      </p:sp>
    </p:spTree>
    <p:extLst>
      <p:ext uri="{BB962C8B-B14F-4D97-AF65-F5344CB8AC3E}">
        <p14:creationId xmlns:p14="http://schemas.microsoft.com/office/powerpoint/2010/main" val="293016266"/>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77653" y="152399"/>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409700" y="149475"/>
            <a:ext cx="6130118" cy="1085385"/>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200" b="1" kern="0" dirty="0">
                <a:solidFill>
                  <a:srgbClr val="000000"/>
                </a:solidFill>
                <a:latin typeface="Gadugi" panose="020B0502040204020203" pitchFamily="34" charset="0"/>
                <a:ea typeface="Gadugi" panose="020B0502040204020203" pitchFamily="34" charset="0"/>
              </a:rPr>
              <a:t>Career Opportunities Related Initiatives</a:t>
            </a:r>
          </a:p>
        </p:txBody>
      </p:sp>
      <p:sp>
        <p:nvSpPr>
          <p:cNvPr id="4" name="Rectangle 3"/>
          <p:cNvSpPr txBox="1">
            <a:spLocks noChangeArrowheads="1"/>
          </p:cNvSpPr>
          <p:nvPr/>
        </p:nvSpPr>
        <p:spPr>
          <a:xfrm>
            <a:off x="1409700" y="1245746"/>
            <a:ext cx="7658100" cy="561225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eaLnBrk="1" hangingPunct="1">
              <a:spcBef>
                <a:spcPts val="600"/>
              </a:spcBef>
              <a:spcAft>
                <a:spcPts val="600"/>
              </a:spcAft>
              <a:buClr>
                <a:srgbClr val="FFCC66"/>
              </a:buClr>
              <a:buSzPct val="85000"/>
              <a:buFont typeface="Wingdings" pitchFamily="2" charset="2"/>
              <a:buChar char="Ø"/>
            </a:pPr>
            <a:endParaRPr lang="en-US" altLang="en-US" sz="2400" b="1" dirty="0">
              <a:solidFill>
                <a:srgbClr val="000000"/>
              </a:solidFill>
              <a:latin typeface="Calibri" panose="020F0502020204030204" pitchFamily="34" charset="0"/>
            </a:endParaRPr>
          </a:p>
          <a:p>
            <a:pPr>
              <a:buFont typeface="Wingdings" pitchFamily="2" charset="2"/>
              <a:buChar char="Ø"/>
            </a:pPr>
            <a:endParaRPr lang="en-US" altLang="en-US" sz="2000" b="1" kern="0" dirty="0">
              <a:solidFill>
                <a:srgbClr val="000000"/>
              </a:solidFill>
            </a:endParaRPr>
          </a:p>
        </p:txBody>
      </p:sp>
      <p:sp>
        <p:nvSpPr>
          <p:cNvPr id="5" name="Footer Placeholder 4"/>
          <p:cNvSpPr txBox="1">
            <a:spLocks/>
          </p:cNvSpPr>
          <p:nvPr/>
        </p:nvSpPr>
        <p:spPr>
          <a:xfrm>
            <a:off x="6743700" y="6500836"/>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a:solidFill>
                  <a:srgbClr val="000000"/>
                </a:solidFill>
                <a:latin typeface="Trebuchet MS" panose="020B0603020202020204" pitchFamily="34" charset="0"/>
              </a:rPr>
              <a:t>www.actuariesindia.org</a:t>
            </a:r>
          </a:p>
        </p:txBody>
      </p:sp>
      <p:sp>
        <p:nvSpPr>
          <p:cNvPr id="7" name="Content Placeholder 6"/>
          <p:cNvSpPr>
            <a:spLocks noGrp="1"/>
          </p:cNvSpPr>
          <p:nvPr>
            <p:ph idx="1"/>
          </p:nvPr>
        </p:nvSpPr>
        <p:spPr>
          <a:xfrm>
            <a:off x="1409700" y="1726782"/>
            <a:ext cx="7429500" cy="4293018"/>
          </a:xfrm>
        </p:spPr>
        <p:txBody>
          <a:bodyPr/>
          <a:lstStyle/>
          <a:p>
            <a:pPr marL="0" indent="0">
              <a:buNone/>
            </a:pPr>
            <a:endParaRPr lang="en-US" sz="2400" b="1" dirty="0">
              <a:latin typeface="Trebuchet MS" panose="020B0603020202020204" pitchFamily="34" charset="0"/>
            </a:endParaRPr>
          </a:p>
          <a:p>
            <a:pPr>
              <a:buFont typeface="Wingdings" panose="05000000000000000000" pitchFamily="2" charset="2"/>
              <a:buChar char="Ø"/>
            </a:pPr>
            <a:r>
              <a:rPr lang="en-US" sz="2400" b="1" dirty="0" smtClean="0">
                <a:latin typeface="Trebuchet MS" panose="020B0603020202020204" pitchFamily="34" charset="0"/>
              </a:rPr>
              <a:t>Young </a:t>
            </a:r>
            <a:r>
              <a:rPr lang="en-US" sz="2400" b="1" dirty="0">
                <a:latin typeface="Trebuchet MS" panose="020B0603020202020204" pitchFamily="34" charset="0"/>
              </a:rPr>
              <a:t>Actuaries Connect</a:t>
            </a:r>
          </a:p>
          <a:p>
            <a:pPr marL="0" indent="0">
              <a:buNone/>
            </a:pPr>
            <a:endParaRPr lang="en-US" sz="1100" dirty="0">
              <a:latin typeface="Trebuchet MS" panose="020B0603020202020204" pitchFamily="34" charset="0"/>
            </a:endParaRPr>
          </a:p>
          <a:p>
            <a:pPr>
              <a:buFont typeface="Wingdings" panose="05000000000000000000" pitchFamily="2" charset="2"/>
              <a:buChar char="ü"/>
            </a:pPr>
            <a:r>
              <a:rPr lang="en-US" sz="2000" dirty="0">
                <a:latin typeface="Trebuchet MS" panose="020B0603020202020204" pitchFamily="34" charset="0"/>
              </a:rPr>
              <a:t>Keep abreast with the latest developments in the industry</a:t>
            </a:r>
          </a:p>
          <a:p>
            <a:pPr>
              <a:buFont typeface="Wingdings" panose="05000000000000000000" pitchFamily="2" charset="2"/>
              <a:buChar char="ü"/>
            </a:pPr>
            <a:r>
              <a:rPr lang="en-US" sz="2000" dirty="0">
                <a:latin typeface="Trebuchet MS" panose="020B0603020202020204" pitchFamily="34" charset="0"/>
              </a:rPr>
              <a:t>Employment opportunities </a:t>
            </a:r>
          </a:p>
          <a:p>
            <a:pPr>
              <a:buFont typeface="Wingdings" panose="05000000000000000000" pitchFamily="2" charset="2"/>
              <a:buChar char="ü"/>
            </a:pPr>
            <a:r>
              <a:rPr lang="en-US" sz="2000" dirty="0">
                <a:latin typeface="Trebuchet MS" panose="020B0603020202020204" pitchFamily="34" charset="0"/>
              </a:rPr>
              <a:t>Cracking the recruitment &amp; selection process</a:t>
            </a:r>
          </a:p>
          <a:p>
            <a:pPr marL="0" indent="0">
              <a:buNone/>
            </a:pPr>
            <a:endParaRPr lang="en-US" sz="2000" dirty="0">
              <a:latin typeface="Trebuchet MS" panose="020B0603020202020204" pitchFamily="34" charset="0"/>
            </a:endParaRPr>
          </a:p>
          <a:p>
            <a:pPr>
              <a:buFont typeface="Wingdings" panose="05000000000000000000" pitchFamily="2" charset="2"/>
              <a:buChar char="Ø"/>
            </a:pPr>
            <a:r>
              <a:rPr lang="en-US" sz="2400" b="1" dirty="0">
                <a:latin typeface="Trebuchet MS" panose="020B0603020202020204" pitchFamily="34" charset="0"/>
              </a:rPr>
              <a:t>Actuarial Job </a:t>
            </a:r>
            <a:r>
              <a:rPr lang="en-US" sz="2400" b="1" dirty="0" smtClean="0">
                <a:latin typeface="Trebuchet MS" panose="020B0603020202020204" pitchFamily="34" charset="0"/>
              </a:rPr>
              <a:t>Portal  </a:t>
            </a:r>
          </a:p>
          <a:p>
            <a:pPr>
              <a:buFont typeface="Wingdings" panose="05000000000000000000" pitchFamily="2" charset="2"/>
              <a:buChar char="Ø"/>
            </a:pPr>
            <a:r>
              <a:rPr lang="en-US" sz="2400" b="1" dirty="0">
                <a:latin typeface="Trebuchet MS" panose="020B0603020202020204" pitchFamily="34" charset="0"/>
              </a:rPr>
              <a:t>Advisory Group on Actuarial Job Placement </a:t>
            </a:r>
          </a:p>
          <a:p>
            <a:pPr>
              <a:buFont typeface="Wingdings" panose="05000000000000000000" pitchFamily="2" charset="2"/>
              <a:buChar char="Ø"/>
            </a:pPr>
            <a:r>
              <a:rPr lang="en-US" sz="2400" b="1" dirty="0" smtClean="0">
                <a:latin typeface="Trebuchet MS" panose="020B0603020202020204" pitchFamily="34" charset="0"/>
              </a:rPr>
              <a:t>Announcements </a:t>
            </a:r>
            <a:r>
              <a:rPr lang="en-US" sz="2400" b="1" dirty="0">
                <a:latin typeface="Trebuchet MS" panose="020B0603020202020204" pitchFamily="34" charset="0"/>
              </a:rPr>
              <a:t>and </a:t>
            </a:r>
            <a:r>
              <a:rPr lang="en-US" sz="2400" b="1" dirty="0" smtClean="0">
                <a:latin typeface="Trebuchet MS" panose="020B0603020202020204" pitchFamily="34" charset="0"/>
              </a:rPr>
              <a:t>Advertisements</a:t>
            </a:r>
          </a:p>
          <a:p>
            <a:pPr>
              <a:buFont typeface="Wingdings" panose="05000000000000000000" pitchFamily="2" charset="2"/>
              <a:buChar char="Ø"/>
            </a:pPr>
            <a:endParaRPr lang="en-US" sz="2400" b="1" dirty="0">
              <a:latin typeface="Trebuchet MS" panose="020B0603020202020204" pitchFamily="34" charset="0"/>
            </a:endParaRPr>
          </a:p>
          <a:p>
            <a:pPr marL="0" indent="0">
              <a:buNone/>
            </a:pPr>
            <a:r>
              <a:rPr lang="en-US" sz="2400" b="1" dirty="0" smtClean="0">
                <a:latin typeface="Trebuchet MS" panose="020B0603020202020204" pitchFamily="34" charset="0"/>
              </a:rPr>
              <a:t>			AJP Video</a:t>
            </a:r>
            <a:endParaRPr lang="en-US" sz="2400" b="1" dirty="0">
              <a:latin typeface="Trebuchet MS" panose="020B0603020202020204" pitchFamily="34" charset="0"/>
            </a:endParaRPr>
          </a:p>
          <a:p>
            <a:pPr marL="0" indent="0">
              <a:buNone/>
            </a:pPr>
            <a:endParaRPr lang="en-US" sz="2000" dirty="0">
              <a:latin typeface="Trebuchet MS" panose="020B0603020202020204" pitchFamily="34" charset="0"/>
            </a:endParaRPr>
          </a:p>
        </p:txBody>
      </p:sp>
    </p:spTree>
    <p:extLst>
      <p:ext uri="{BB962C8B-B14F-4D97-AF65-F5344CB8AC3E}">
        <p14:creationId xmlns:p14="http://schemas.microsoft.com/office/powerpoint/2010/main" val="3778479494"/>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77653"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349138" y="152400"/>
            <a:ext cx="6321407" cy="699834"/>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2800" b="1" kern="0" dirty="0">
                <a:solidFill>
                  <a:schemeClr val="tx1"/>
                </a:solidFill>
                <a:latin typeface="Gadugi" panose="020B0502040204020203" pitchFamily="34" charset="0"/>
                <a:ea typeface="Gadugi" panose="020B0502040204020203" pitchFamily="34" charset="0"/>
              </a:rPr>
              <a:t>Opportunities in Traditional Areas</a:t>
            </a:r>
          </a:p>
        </p:txBody>
      </p:sp>
      <p:sp>
        <p:nvSpPr>
          <p:cNvPr id="4" name="Rectangle 3"/>
          <p:cNvSpPr txBox="1">
            <a:spLocks noChangeArrowheads="1"/>
          </p:cNvSpPr>
          <p:nvPr/>
        </p:nvSpPr>
        <p:spPr>
          <a:xfrm>
            <a:off x="1369610" y="1385634"/>
            <a:ext cx="7658100" cy="5472366"/>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eaLnBrk="1" hangingPunct="1">
              <a:spcBef>
                <a:spcPts val="600"/>
              </a:spcBef>
              <a:spcAft>
                <a:spcPts val="600"/>
              </a:spcAft>
              <a:buClr>
                <a:srgbClr val="FFCC66"/>
              </a:buClr>
              <a:buSzPct val="85000"/>
              <a:buFont typeface="Wingdings" pitchFamily="2" charset="2"/>
              <a:buChar char="Ø"/>
            </a:pPr>
            <a:endParaRPr lang="en-US" altLang="en-US" sz="2400" b="1" dirty="0">
              <a:solidFill>
                <a:srgbClr val="000000"/>
              </a:solidFill>
              <a:latin typeface="Calibri" panose="020F0502020204030204" pitchFamily="34" charset="0"/>
            </a:endParaRPr>
          </a:p>
          <a:p>
            <a:pPr>
              <a:buFont typeface="Wingdings" pitchFamily="2" charset="2"/>
              <a:buChar char="Ø"/>
            </a:pPr>
            <a:endParaRPr lang="en-US" altLang="en-US" sz="2000" b="1" kern="0" dirty="0">
              <a:solidFill>
                <a:srgbClr val="000000"/>
              </a:solidFill>
            </a:endParaRPr>
          </a:p>
        </p:txBody>
      </p:sp>
      <p:sp>
        <p:nvSpPr>
          <p:cNvPr id="5" name="Footer Placeholder 4"/>
          <p:cNvSpPr txBox="1">
            <a:spLocks/>
          </p:cNvSpPr>
          <p:nvPr/>
        </p:nvSpPr>
        <p:spPr>
          <a:xfrm>
            <a:off x="6743700" y="6500836"/>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a:solidFill>
                  <a:srgbClr val="000000"/>
                </a:solidFill>
                <a:latin typeface="Trebuchet MS" panose="020B0603020202020204" pitchFamily="34" charset="0"/>
              </a:rPr>
              <a:t>www.actuariesindia.org</a:t>
            </a:r>
            <a:endParaRPr lang="en-US" dirty="0">
              <a:solidFill>
                <a:srgbClr val="000000"/>
              </a:solidFill>
              <a:latin typeface="Trebuchet MS" panose="020B0603020202020204" pitchFamily="34" charset="0"/>
            </a:endParaRPr>
          </a:p>
        </p:txBody>
      </p:sp>
      <p:sp>
        <p:nvSpPr>
          <p:cNvPr id="7" name="Content Placeholder 6"/>
          <p:cNvSpPr>
            <a:spLocks noGrp="1"/>
          </p:cNvSpPr>
          <p:nvPr>
            <p:ph idx="1"/>
          </p:nvPr>
        </p:nvSpPr>
        <p:spPr>
          <a:xfrm>
            <a:off x="1349138" y="1231347"/>
            <a:ext cx="7772400" cy="5123164"/>
          </a:xfrm>
        </p:spPr>
        <p:txBody>
          <a:bodyPr/>
          <a:lstStyle/>
          <a:p>
            <a:pPr algn="just">
              <a:buFont typeface="Wingdings" panose="05000000000000000000" pitchFamily="2" charset="2"/>
              <a:buChar char="Ø"/>
            </a:pPr>
            <a:r>
              <a:rPr lang="en-US" sz="1800" dirty="0">
                <a:latin typeface="Trebuchet MS" panose="020B0603020202020204" pitchFamily="34" charset="0"/>
              </a:rPr>
              <a:t>Life/Health/General Insurance : </a:t>
            </a:r>
          </a:p>
          <a:p>
            <a:pPr lvl="1" algn="just"/>
            <a:r>
              <a:rPr lang="en-US" sz="1600" dirty="0">
                <a:latin typeface="Trebuchet MS" panose="020B0603020202020204" pitchFamily="34" charset="0"/>
              </a:rPr>
              <a:t>Product development, Pricing </a:t>
            </a:r>
          </a:p>
          <a:p>
            <a:pPr lvl="1" algn="just"/>
            <a:r>
              <a:rPr lang="en-US" sz="1600" dirty="0">
                <a:latin typeface="Trebuchet MS" panose="020B0603020202020204" pitchFamily="34" charset="0"/>
              </a:rPr>
              <a:t>ALM / Experience Analysis</a:t>
            </a:r>
          </a:p>
          <a:p>
            <a:pPr lvl="1" algn="just"/>
            <a:r>
              <a:rPr lang="en-US" sz="1600" dirty="0">
                <a:latin typeface="Trebuchet MS" panose="020B0603020202020204" pitchFamily="34" charset="0"/>
              </a:rPr>
              <a:t>Statutory Valuations</a:t>
            </a:r>
          </a:p>
          <a:p>
            <a:pPr lvl="1" algn="just"/>
            <a:r>
              <a:rPr lang="en-US" sz="1600" dirty="0">
                <a:latin typeface="Trebuchet MS" panose="020B0603020202020204" pitchFamily="34" charset="0"/>
              </a:rPr>
              <a:t>Shareholder valuation </a:t>
            </a:r>
          </a:p>
          <a:p>
            <a:pPr lvl="1" algn="just"/>
            <a:r>
              <a:rPr lang="en-US" sz="1600" dirty="0">
                <a:latin typeface="Trebuchet MS" panose="020B0603020202020204" pitchFamily="34" charset="0"/>
              </a:rPr>
              <a:t>Enterprise risk management </a:t>
            </a:r>
          </a:p>
          <a:p>
            <a:pPr lvl="1" algn="just"/>
            <a:r>
              <a:rPr lang="en-US" sz="1600" dirty="0">
                <a:latin typeface="Trebuchet MS" panose="020B0603020202020204" pitchFamily="34" charset="0"/>
              </a:rPr>
              <a:t>Reinsurance Management </a:t>
            </a:r>
          </a:p>
          <a:p>
            <a:pPr lvl="1" algn="just"/>
            <a:endParaRPr lang="en-US" sz="1000" dirty="0">
              <a:latin typeface="Trebuchet MS" panose="020B0603020202020204" pitchFamily="34" charset="0"/>
            </a:endParaRPr>
          </a:p>
          <a:p>
            <a:pPr algn="just">
              <a:buFont typeface="Wingdings" panose="05000000000000000000" pitchFamily="2" charset="2"/>
              <a:buChar char="Ø"/>
            </a:pPr>
            <a:r>
              <a:rPr lang="en-US" sz="1800" dirty="0">
                <a:latin typeface="Trebuchet MS" panose="020B0603020202020204" pitchFamily="34" charset="0"/>
              </a:rPr>
              <a:t>Reinsurance companies</a:t>
            </a:r>
          </a:p>
          <a:p>
            <a:pPr marL="0" indent="0" algn="just">
              <a:buNone/>
            </a:pPr>
            <a:endParaRPr lang="en-US" sz="1000" dirty="0">
              <a:latin typeface="Trebuchet MS" panose="020B0603020202020204" pitchFamily="34" charset="0"/>
            </a:endParaRPr>
          </a:p>
          <a:p>
            <a:pPr algn="just">
              <a:buFont typeface="Wingdings" panose="05000000000000000000" pitchFamily="2" charset="2"/>
              <a:buChar char="Ø"/>
            </a:pPr>
            <a:r>
              <a:rPr lang="en-US" sz="1800" dirty="0">
                <a:latin typeface="Trebuchet MS" panose="020B0603020202020204" pitchFamily="34" charset="0"/>
              </a:rPr>
              <a:t>Actuarial Consulting Firms/ KPO/BPO</a:t>
            </a:r>
          </a:p>
          <a:p>
            <a:pPr lvl="1" algn="just">
              <a:buFontTx/>
              <a:buChar char="-"/>
            </a:pPr>
            <a:r>
              <a:rPr lang="en-US" sz="1600" dirty="0">
                <a:latin typeface="Trebuchet MS" panose="020B0603020202020204" pitchFamily="34" charset="0"/>
              </a:rPr>
              <a:t>Actuarial Valuation / Peer review </a:t>
            </a:r>
          </a:p>
          <a:p>
            <a:pPr lvl="1" algn="just">
              <a:buFontTx/>
              <a:buChar char="-"/>
            </a:pPr>
            <a:r>
              <a:rPr lang="en-US" sz="1600" dirty="0">
                <a:latin typeface="Trebuchet MS" panose="020B0603020202020204" pitchFamily="34" charset="0"/>
              </a:rPr>
              <a:t>Embedded Value</a:t>
            </a:r>
          </a:p>
          <a:p>
            <a:pPr lvl="1" algn="just">
              <a:buFontTx/>
              <a:buChar char="-"/>
            </a:pPr>
            <a:r>
              <a:rPr lang="en-US" sz="1600" dirty="0">
                <a:latin typeface="Trebuchet MS" panose="020B0603020202020204" pitchFamily="34" charset="0"/>
              </a:rPr>
              <a:t>With Profit committee </a:t>
            </a:r>
          </a:p>
          <a:p>
            <a:pPr marL="457200" lvl="1" indent="0" algn="just">
              <a:buNone/>
            </a:pPr>
            <a:endParaRPr lang="en-US" sz="1000" dirty="0">
              <a:latin typeface="Trebuchet MS" panose="020B0603020202020204" pitchFamily="34" charset="0"/>
            </a:endParaRPr>
          </a:p>
          <a:p>
            <a:pPr algn="just">
              <a:buFont typeface="Wingdings" panose="05000000000000000000" pitchFamily="2" charset="2"/>
              <a:buChar char="Ø"/>
            </a:pPr>
            <a:r>
              <a:rPr lang="en-US" sz="1800" dirty="0">
                <a:latin typeface="Trebuchet MS" panose="020B0603020202020204" pitchFamily="34" charset="0"/>
              </a:rPr>
              <a:t>Retirement Benefit Valuation, Social Security and Pensions Valuation  (IndAS15)</a:t>
            </a:r>
          </a:p>
          <a:p>
            <a:pPr algn="just">
              <a:buFont typeface="Wingdings" panose="05000000000000000000" pitchFamily="2" charset="2"/>
              <a:buChar char="Ø"/>
            </a:pPr>
            <a:endParaRPr lang="en-US" sz="1000" dirty="0">
              <a:latin typeface="Trebuchet MS" panose="020B0603020202020204" pitchFamily="34" charset="0"/>
            </a:endParaRPr>
          </a:p>
          <a:p>
            <a:pPr algn="just">
              <a:buFont typeface="Wingdings" panose="05000000000000000000" pitchFamily="2" charset="2"/>
              <a:buChar char="Ø"/>
            </a:pPr>
            <a:r>
              <a:rPr lang="en-US" sz="1800" dirty="0">
                <a:latin typeface="Trebuchet MS" panose="020B0603020202020204" pitchFamily="34" charset="0"/>
              </a:rPr>
              <a:t>Insurance regulators</a:t>
            </a:r>
            <a:endParaRPr lang="en-US" sz="1800" i="1" dirty="0">
              <a:latin typeface="Trebuchet MS" panose="020B0603020202020204" pitchFamily="34" charset="0"/>
            </a:endParaRPr>
          </a:p>
        </p:txBody>
      </p:sp>
    </p:spTree>
    <p:extLst>
      <p:ext uri="{BB962C8B-B14F-4D97-AF65-F5344CB8AC3E}">
        <p14:creationId xmlns:p14="http://schemas.microsoft.com/office/powerpoint/2010/main" val="2203228331"/>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77653"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409701" y="152401"/>
            <a:ext cx="6134100" cy="759316"/>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2800" b="1" kern="0" dirty="0">
                <a:solidFill>
                  <a:schemeClr val="tx1"/>
                </a:solidFill>
                <a:latin typeface="Gadugi" panose="020B0502040204020203" pitchFamily="34" charset="0"/>
                <a:ea typeface="Gadugi" panose="020B0502040204020203" pitchFamily="34" charset="0"/>
              </a:rPr>
              <a:t>Opportunities in Wider Areas</a:t>
            </a:r>
          </a:p>
        </p:txBody>
      </p:sp>
      <p:sp>
        <p:nvSpPr>
          <p:cNvPr id="4" name="Rectangle 3"/>
          <p:cNvSpPr txBox="1">
            <a:spLocks noChangeArrowheads="1"/>
          </p:cNvSpPr>
          <p:nvPr/>
        </p:nvSpPr>
        <p:spPr>
          <a:xfrm>
            <a:off x="1409700" y="1245746"/>
            <a:ext cx="7658100" cy="5053036"/>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eaLnBrk="1" hangingPunct="1">
              <a:spcBef>
                <a:spcPts val="600"/>
              </a:spcBef>
              <a:spcAft>
                <a:spcPts val="600"/>
              </a:spcAft>
              <a:buClr>
                <a:srgbClr val="FFCC66"/>
              </a:buClr>
              <a:buSzPct val="85000"/>
              <a:buFont typeface="Wingdings" pitchFamily="2" charset="2"/>
              <a:buChar char="Ø"/>
            </a:pPr>
            <a:endParaRPr lang="en-US" altLang="en-US" sz="2400" b="1" dirty="0">
              <a:solidFill>
                <a:srgbClr val="000000"/>
              </a:solidFill>
              <a:latin typeface="Calibri" panose="020F0502020204030204" pitchFamily="34" charset="0"/>
            </a:endParaRPr>
          </a:p>
          <a:p>
            <a:pPr>
              <a:buFont typeface="Wingdings" pitchFamily="2" charset="2"/>
              <a:buChar char="Ø"/>
            </a:pPr>
            <a:endParaRPr lang="en-US" altLang="en-US" sz="2000" b="1" kern="0" dirty="0">
              <a:solidFill>
                <a:srgbClr val="000000"/>
              </a:solidFill>
            </a:endParaRPr>
          </a:p>
        </p:txBody>
      </p:sp>
      <p:sp>
        <p:nvSpPr>
          <p:cNvPr id="5" name="Footer Placeholder 4"/>
          <p:cNvSpPr txBox="1">
            <a:spLocks/>
          </p:cNvSpPr>
          <p:nvPr/>
        </p:nvSpPr>
        <p:spPr>
          <a:xfrm>
            <a:off x="6743700" y="6500836"/>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a:solidFill>
                  <a:srgbClr val="000000"/>
                </a:solidFill>
                <a:latin typeface="Trebuchet MS" panose="020B0603020202020204" pitchFamily="34" charset="0"/>
              </a:rPr>
              <a:t>www.actuariesindia.org</a:t>
            </a:r>
            <a:endParaRPr lang="en-US" dirty="0">
              <a:solidFill>
                <a:srgbClr val="000000"/>
              </a:solidFill>
              <a:latin typeface="Trebuchet MS" panose="020B0603020202020204" pitchFamily="34" charset="0"/>
            </a:endParaRPr>
          </a:p>
        </p:txBody>
      </p:sp>
      <p:sp>
        <p:nvSpPr>
          <p:cNvPr id="7" name="Content Placeholder 6"/>
          <p:cNvSpPr>
            <a:spLocks noGrp="1"/>
          </p:cNvSpPr>
          <p:nvPr>
            <p:ph idx="1"/>
          </p:nvPr>
        </p:nvSpPr>
        <p:spPr>
          <a:xfrm>
            <a:off x="1371600" y="1214652"/>
            <a:ext cx="7391400" cy="5084130"/>
          </a:xfrm>
        </p:spPr>
        <p:txBody>
          <a:bodyPr/>
          <a:lstStyle/>
          <a:p>
            <a:pPr>
              <a:buFont typeface="Wingdings" panose="05000000000000000000" pitchFamily="2" charset="2"/>
              <a:buChar char="Ø"/>
            </a:pPr>
            <a:r>
              <a:rPr lang="en-US" sz="1800" dirty="0">
                <a:latin typeface="Trebuchet MS" panose="020B0603020202020204" pitchFamily="34" charset="0"/>
              </a:rPr>
              <a:t>Data Science &amp; Analytics</a:t>
            </a:r>
          </a:p>
          <a:p>
            <a:pPr>
              <a:buFont typeface="Wingdings" panose="05000000000000000000" pitchFamily="2" charset="2"/>
              <a:buChar char="Ø"/>
            </a:pPr>
            <a:endParaRPr lang="en-US" sz="1800" dirty="0">
              <a:latin typeface="Trebuchet MS" panose="020B0603020202020204" pitchFamily="34" charset="0"/>
            </a:endParaRPr>
          </a:p>
          <a:p>
            <a:pPr>
              <a:buFont typeface="Wingdings" panose="05000000000000000000" pitchFamily="2" charset="2"/>
              <a:buChar char="Ø"/>
            </a:pPr>
            <a:r>
              <a:rPr lang="en-US" sz="1800" dirty="0">
                <a:latin typeface="Trebuchet MS" panose="020B0603020202020204" pitchFamily="34" charset="0"/>
              </a:rPr>
              <a:t>Quant Functions – Investments, Derivatives, Forex, Commodities</a:t>
            </a:r>
          </a:p>
          <a:p>
            <a:pPr>
              <a:buFont typeface="Wingdings" panose="05000000000000000000" pitchFamily="2" charset="2"/>
              <a:buChar char="Ø"/>
            </a:pPr>
            <a:endParaRPr lang="en-US" sz="1800" dirty="0">
              <a:latin typeface="Trebuchet MS" panose="020B0603020202020204" pitchFamily="34" charset="0"/>
            </a:endParaRPr>
          </a:p>
          <a:p>
            <a:pPr algn="just">
              <a:buFont typeface="Wingdings" panose="05000000000000000000" pitchFamily="2" charset="2"/>
              <a:buChar char="Ø"/>
            </a:pPr>
            <a:r>
              <a:rPr lang="en-US" sz="1800" dirty="0">
                <a:latin typeface="Trebuchet MS" panose="020B0603020202020204" pitchFamily="34" charset="0"/>
              </a:rPr>
              <a:t>Enterprise Risk management framework including predictive models, data insights and reports providing greater assurances to the stakeholders</a:t>
            </a:r>
          </a:p>
          <a:p>
            <a:pPr algn="just">
              <a:buFont typeface="Wingdings" panose="05000000000000000000" pitchFamily="2" charset="2"/>
              <a:buChar char="Ø"/>
            </a:pPr>
            <a:endParaRPr lang="en-US" sz="1800" dirty="0">
              <a:latin typeface="Trebuchet MS" panose="020B0603020202020204" pitchFamily="34" charset="0"/>
            </a:endParaRPr>
          </a:p>
          <a:p>
            <a:pPr algn="just">
              <a:buFont typeface="Wingdings" panose="05000000000000000000" pitchFamily="2" charset="2"/>
              <a:buChar char="Ø"/>
            </a:pPr>
            <a:r>
              <a:rPr lang="en-US" sz="1800" dirty="0">
                <a:latin typeface="Trebuchet MS" panose="020B0603020202020204" pitchFamily="34" charset="0"/>
              </a:rPr>
              <a:t>Asset Liability Management &amp; Credit Rating</a:t>
            </a:r>
          </a:p>
          <a:p>
            <a:pPr algn="just">
              <a:buFont typeface="Wingdings" panose="05000000000000000000" pitchFamily="2" charset="2"/>
              <a:buChar char="Ø"/>
            </a:pPr>
            <a:endParaRPr lang="en-US" sz="1800" dirty="0">
              <a:latin typeface="Trebuchet MS" panose="020B0603020202020204" pitchFamily="34" charset="0"/>
            </a:endParaRPr>
          </a:p>
          <a:p>
            <a:pPr algn="just">
              <a:buFont typeface="Wingdings" panose="05000000000000000000" pitchFamily="2" charset="2"/>
              <a:buChar char="Ø"/>
            </a:pPr>
            <a:r>
              <a:rPr lang="en-US" sz="1800" dirty="0">
                <a:latin typeface="Trebuchet MS" panose="020B0603020202020204" pitchFamily="34" charset="0"/>
              </a:rPr>
              <a:t>Banking – Risk Analytics &amp; Risk based Capital Management </a:t>
            </a:r>
          </a:p>
          <a:p>
            <a:pPr>
              <a:buFont typeface="Wingdings" panose="05000000000000000000" pitchFamily="2" charset="2"/>
              <a:buChar char="Ø"/>
            </a:pPr>
            <a:endParaRPr lang="en-US" sz="1800" dirty="0">
              <a:latin typeface="Trebuchet MS" panose="020B0603020202020204" pitchFamily="34" charset="0"/>
            </a:endParaRPr>
          </a:p>
          <a:p>
            <a:pPr>
              <a:buFont typeface="Wingdings" panose="05000000000000000000" pitchFamily="2" charset="2"/>
              <a:buChar char="Ø"/>
            </a:pPr>
            <a:r>
              <a:rPr lang="en-US" sz="1800" dirty="0">
                <a:latin typeface="Trebuchet MS" panose="020B0603020202020204" pitchFamily="34" charset="0"/>
              </a:rPr>
              <a:t>Capital Planning and Capital Raising – With consideration to  </a:t>
            </a:r>
          </a:p>
          <a:p>
            <a:pPr marL="0" indent="0">
              <a:buNone/>
            </a:pPr>
            <a:r>
              <a:rPr lang="en-US" sz="1800" dirty="0">
                <a:latin typeface="Trebuchet MS" panose="020B0603020202020204" pitchFamily="34" charset="0"/>
              </a:rPr>
              <a:t>     suitability, regulatory requirement and cost-benefit optimization</a:t>
            </a:r>
          </a:p>
          <a:p>
            <a:pPr>
              <a:buFont typeface="Wingdings" panose="05000000000000000000" pitchFamily="2" charset="2"/>
              <a:buChar char="Ø"/>
            </a:pPr>
            <a:endParaRPr lang="en-US" sz="1800" dirty="0">
              <a:latin typeface="Trebuchet MS" panose="020B0603020202020204" pitchFamily="34" charset="0"/>
            </a:endParaRPr>
          </a:p>
          <a:p>
            <a:pPr>
              <a:buFont typeface="Wingdings" panose="05000000000000000000" pitchFamily="2" charset="2"/>
              <a:buChar char="Ø"/>
            </a:pPr>
            <a:r>
              <a:rPr lang="en-US" sz="1800" dirty="0">
                <a:latin typeface="Trebuchet MS" panose="020B0603020202020204" pitchFamily="34" charset="0"/>
              </a:rPr>
              <a:t>Merger &amp; Acquisition </a:t>
            </a:r>
          </a:p>
          <a:p>
            <a:pPr>
              <a:buFont typeface="Wingdings" panose="05000000000000000000" pitchFamily="2" charset="2"/>
              <a:buChar char="Ø"/>
            </a:pPr>
            <a:endParaRPr lang="en-US" sz="1800" dirty="0">
              <a:latin typeface="Trebuchet MS" panose="020B0603020202020204" pitchFamily="34" charset="0"/>
            </a:endParaRPr>
          </a:p>
          <a:p>
            <a:pPr>
              <a:buFont typeface="Wingdings" panose="05000000000000000000" pitchFamily="2" charset="2"/>
              <a:buChar char="Ø"/>
            </a:pPr>
            <a:endParaRPr lang="en-US" sz="1800" dirty="0">
              <a:latin typeface="Trebuchet MS" panose="020B0603020202020204" pitchFamily="34" charset="0"/>
            </a:endParaRPr>
          </a:p>
          <a:p>
            <a:pPr>
              <a:buFont typeface="Wingdings" panose="05000000000000000000" pitchFamily="2" charset="2"/>
              <a:buChar char="Ø"/>
            </a:pPr>
            <a:endParaRPr lang="en-US" sz="1800" dirty="0">
              <a:latin typeface="Trebuchet MS" panose="020B0603020202020204" pitchFamily="34" charset="0"/>
            </a:endParaRPr>
          </a:p>
        </p:txBody>
      </p:sp>
    </p:spTree>
    <p:extLst>
      <p:ext uri="{BB962C8B-B14F-4D97-AF65-F5344CB8AC3E}">
        <p14:creationId xmlns:p14="http://schemas.microsoft.com/office/powerpoint/2010/main" val="3044221572"/>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77653"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409701" y="152401"/>
            <a:ext cx="6134100" cy="759316"/>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2800" b="1" kern="0" dirty="0">
                <a:solidFill>
                  <a:schemeClr val="tx1"/>
                </a:solidFill>
                <a:latin typeface="Gadugi" panose="020B0502040204020203" pitchFamily="34" charset="0"/>
                <a:ea typeface="Gadugi" panose="020B0502040204020203" pitchFamily="34" charset="0"/>
              </a:rPr>
              <a:t>Opportunities in Wider Areas</a:t>
            </a:r>
          </a:p>
        </p:txBody>
      </p:sp>
      <p:sp>
        <p:nvSpPr>
          <p:cNvPr id="4" name="Rectangle 3"/>
          <p:cNvSpPr txBox="1">
            <a:spLocks noChangeArrowheads="1"/>
          </p:cNvSpPr>
          <p:nvPr/>
        </p:nvSpPr>
        <p:spPr>
          <a:xfrm>
            <a:off x="1409700" y="1245746"/>
            <a:ext cx="7658100" cy="5053036"/>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eaLnBrk="1" hangingPunct="1">
              <a:spcBef>
                <a:spcPts val="600"/>
              </a:spcBef>
              <a:spcAft>
                <a:spcPts val="600"/>
              </a:spcAft>
              <a:buClr>
                <a:srgbClr val="FFCC66"/>
              </a:buClr>
              <a:buSzPct val="85000"/>
              <a:buFont typeface="Wingdings" pitchFamily="2" charset="2"/>
              <a:buChar char="Ø"/>
            </a:pPr>
            <a:endParaRPr lang="en-US" altLang="en-US" sz="2400" b="1" dirty="0">
              <a:solidFill>
                <a:srgbClr val="000000"/>
              </a:solidFill>
              <a:latin typeface="Calibri" panose="020F0502020204030204" pitchFamily="34" charset="0"/>
            </a:endParaRPr>
          </a:p>
          <a:p>
            <a:pPr>
              <a:buFont typeface="Wingdings" pitchFamily="2" charset="2"/>
              <a:buChar char="Ø"/>
            </a:pPr>
            <a:endParaRPr lang="en-US" altLang="en-US" sz="2000" b="1" kern="0" dirty="0">
              <a:solidFill>
                <a:srgbClr val="000000"/>
              </a:solidFill>
            </a:endParaRPr>
          </a:p>
        </p:txBody>
      </p:sp>
      <p:sp>
        <p:nvSpPr>
          <p:cNvPr id="5" name="Footer Placeholder 4"/>
          <p:cNvSpPr txBox="1">
            <a:spLocks/>
          </p:cNvSpPr>
          <p:nvPr/>
        </p:nvSpPr>
        <p:spPr>
          <a:xfrm>
            <a:off x="6743700" y="6500836"/>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a:solidFill>
                  <a:srgbClr val="000000"/>
                </a:solidFill>
                <a:latin typeface="Trebuchet MS" panose="020B0603020202020204" pitchFamily="34" charset="0"/>
              </a:rPr>
              <a:t>www.actuariesindia.org</a:t>
            </a:r>
            <a:endParaRPr lang="en-US" dirty="0">
              <a:solidFill>
                <a:srgbClr val="000000"/>
              </a:solidFill>
              <a:latin typeface="Trebuchet MS" panose="020B0603020202020204" pitchFamily="34" charset="0"/>
            </a:endParaRPr>
          </a:p>
        </p:txBody>
      </p:sp>
      <p:sp>
        <p:nvSpPr>
          <p:cNvPr id="7" name="Content Placeholder 6"/>
          <p:cNvSpPr>
            <a:spLocks noGrp="1"/>
          </p:cNvSpPr>
          <p:nvPr>
            <p:ph idx="1"/>
          </p:nvPr>
        </p:nvSpPr>
        <p:spPr>
          <a:xfrm>
            <a:off x="1371600" y="1214652"/>
            <a:ext cx="7391400" cy="5084130"/>
          </a:xfrm>
        </p:spPr>
        <p:txBody>
          <a:bodyPr/>
          <a:lstStyle/>
          <a:p>
            <a:pPr>
              <a:buFont typeface="Wingdings" panose="05000000000000000000" pitchFamily="2" charset="2"/>
              <a:buChar char="Ø"/>
            </a:pPr>
            <a:endParaRPr lang="en-US" sz="1800" dirty="0" smtClean="0">
              <a:latin typeface="Trebuchet MS" panose="020B0603020202020204" pitchFamily="34" charset="0"/>
            </a:endParaRPr>
          </a:p>
          <a:p>
            <a:pPr>
              <a:buFont typeface="Wingdings" panose="05000000000000000000" pitchFamily="2" charset="2"/>
              <a:buChar char="Ø"/>
            </a:pPr>
            <a:endParaRPr lang="en-US" sz="1800" dirty="0">
              <a:latin typeface="Trebuchet MS" panose="020B0603020202020204" pitchFamily="34" charset="0"/>
            </a:endParaRPr>
          </a:p>
          <a:p>
            <a:pPr>
              <a:buFont typeface="Wingdings" panose="05000000000000000000" pitchFamily="2" charset="2"/>
              <a:buChar char="Ø"/>
            </a:pPr>
            <a:endParaRPr lang="en-US" sz="1800" dirty="0" smtClean="0">
              <a:latin typeface="Trebuchet MS" panose="020B0603020202020204" pitchFamily="34" charset="0"/>
            </a:endParaRPr>
          </a:p>
          <a:p>
            <a:pPr marL="0" indent="0" algn="ctr">
              <a:buNone/>
            </a:pPr>
            <a:endParaRPr lang="en-US" sz="1800" dirty="0" smtClean="0">
              <a:latin typeface="Trebuchet MS" panose="020B0603020202020204" pitchFamily="34" charset="0"/>
            </a:endParaRPr>
          </a:p>
          <a:p>
            <a:pPr marL="0" indent="0" algn="ctr">
              <a:buNone/>
            </a:pPr>
            <a:r>
              <a:rPr lang="en-US" sz="1800" dirty="0" smtClean="0">
                <a:latin typeface="Trebuchet MS" panose="020B0603020202020204" pitchFamily="34" charset="0"/>
              </a:rPr>
              <a:t>Student Video</a:t>
            </a:r>
          </a:p>
          <a:p>
            <a:pPr>
              <a:buFont typeface="Wingdings" panose="05000000000000000000" pitchFamily="2" charset="2"/>
              <a:buChar char="Ø"/>
            </a:pPr>
            <a:endParaRPr lang="en-US" sz="1800" dirty="0">
              <a:latin typeface="Trebuchet MS" panose="020B0603020202020204" pitchFamily="34" charset="0"/>
            </a:endParaRPr>
          </a:p>
          <a:p>
            <a:pPr>
              <a:buFont typeface="Wingdings" panose="05000000000000000000" pitchFamily="2" charset="2"/>
              <a:buChar char="Ø"/>
            </a:pPr>
            <a:endParaRPr lang="en-US" sz="1800" dirty="0">
              <a:latin typeface="Trebuchet MS" panose="020B0603020202020204" pitchFamily="34" charset="0"/>
            </a:endParaRPr>
          </a:p>
        </p:txBody>
      </p:sp>
    </p:spTree>
    <p:extLst>
      <p:ext uri="{BB962C8B-B14F-4D97-AF65-F5344CB8AC3E}">
        <p14:creationId xmlns:p14="http://schemas.microsoft.com/office/powerpoint/2010/main" val="3580302245"/>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77653"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356246" y="463108"/>
            <a:ext cx="6111354" cy="782639"/>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endParaRPr lang="en-US" altLang="en-US" sz="4000" kern="0" cap="small" dirty="0">
              <a:solidFill>
                <a:srgbClr val="000000"/>
              </a:solidFill>
              <a:effectLst>
                <a:outerShdw blurRad="38100" dist="38100" dir="2700000" algn="tl">
                  <a:srgbClr val="000000">
                    <a:alpha val="43137"/>
                  </a:srgbClr>
                </a:outerShdw>
              </a:effectLst>
              <a:latin typeface="+mn-lt"/>
            </a:endParaRPr>
          </a:p>
        </p:txBody>
      </p:sp>
      <p:sp>
        <p:nvSpPr>
          <p:cNvPr id="4" name="Rectangle 3"/>
          <p:cNvSpPr txBox="1">
            <a:spLocks noChangeArrowheads="1"/>
          </p:cNvSpPr>
          <p:nvPr/>
        </p:nvSpPr>
        <p:spPr>
          <a:xfrm>
            <a:off x="1409700" y="1245747"/>
            <a:ext cx="7658100" cy="538365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eaLnBrk="1" hangingPunct="1">
              <a:spcBef>
                <a:spcPts val="600"/>
              </a:spcBef>
              <a:spcAft>
                <a:spcPts val="600"/>
              </a:spcAft>
              <a:buClr>
                <a:srgbClr val="FFCC66"/>
              </a:buClr>
              <a:buSzPct val="85000"/>
              <a:buFont typeface="Wingdings" panose="05000000000000000000" pitchFamily="2" charset="2"/>
              <a:buChar char="v"/>
            </a:pPr>
            <a:endParaRPr lang="en-US" sz="3000" dirty="0">
              <a:solidFill>
                <a:srgbClr val="000000"/>
              </a:solidFill>
            </a:endParaRPr>
          </a:p>
          <a:p>
            <a:pPr algn="just" eaLnBrk="1" hangingPunct="1">
              <a:spcBef>
                <a:spcPts val="600"/>
              </a:spcBef>
              <a:spcAft>
                <a:spcPts val="600"/>
              </a:spcAft>
              <a:buClr>
                <a:srgbClr val="FFCC66"/>
              </a:buClr>
              <a:buSzPct val="85000"/>
              <a:buFont typeface="Wingdings" panose="05000000000000000000" pitchFamily="2" charset="2"/>
              <a:buChar char="v"/>
            </a:pPr>
            <a:endParaRPr lang="en-US" altLang="en-US" sz="1800" b="1" dirty="0">
              <a:solidFill>
                <a:srgbClr val="000000"/>
              </a:solidFill>
              <a:latin typeface="Calibri" panose="020F0502020204030204" pitchFamily="34" charset="0"/>
            </a:endParaRPr>
          </a:p>
          <a:p>
            <a:pPr>
              <a:buFont typeface="Wingdings" panose="05000000000000000000" pitchFamily="2" charset="2"/>
              <a:buChar char="v"/>
            </a:pPr>
            <a:endParaRPr lang="en-US" altLang="en-US" sz="1600" b="1" kern="0" dirty="0">
              <a:solidFill>
                <a:srgbClr val="000000"/>
              </a:solidFill>
            </a:endParaRPr>
          </a:p>
        </p:txBody>
      </p:sp>
      <p:sp>
        <p:nvSpPr>
          <p:cNvPr id="5" name="Footer Placeholder 4"/>
          <p:cNvSpPr txBox="1">
            <a:spLocks/>
          </p:cNvSpPr>
          <p:nvPr/>
        </p:nvSpPr>
        <p:spPr>
          <a:xfrm>
            <a:off x="6743700" y="6500836"/>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a:solidFill>
                  <a:srgbClr val="000000"/>
                </a:solidFill>
                <a:latin typeface="Trebuchet MS" panose="020B0603020202020204" pitchFamily="34" charset="0"/>
              </a:rPr>
              <a:t>www.actuariesindia.org</a:t>
            </a:r>
            <a:endParaRPr lang="en-US" dirty="0">
              <a:solidFill>
                <a:srgbClr val="000000"/>
              </a:solidFill>
              <a:latin typeface="Trebuchet MS" panose="020B0603020202020204" pitchFamily="34" charset="0"/>
            </a:endParaRPr>
          </a:p>
        </p:txBody>
      </p:sp>
      <p:sp>
        <p:nvSpPr>
          <p:cNvPr id="8" name="Text Placeholder 7"/>
          <p:cNvSpPr>
            <a:spLocks noGrp="1"/>
          </p:cNvSpPr>
          <p:nvPr>
            <p:ph type="body" idx="1"/>
          </p:nvPr>
        </p:nvSpPr>
        <p:spPr>
          <a:xfrm>
            <a:off x="1409699" y="1828801"/>
            <a:ext cx="7085013" cy="1752599"/>
          </a:xfrm>
        </p:spPr>
        <p:txBody>
          <a:bodyPr/>
          <a:lstStyle/>
          <a:p>
            <a:pPr algn="ctr"/>
            <a:r>
              <a:rPr lang="en-US" sz="4000" dirty="0">
                <a:latin typeface="Trebuchet MS" panose="020B0603020202020204" pitchFamily="34" charset="0"/>
              </a:rPr>
              <a:t>Any Questions???</a:t>
            </a:r>
            <a:endParaRPr lang="en-IN" sz="4000" dirty="0">
              <a:latin typeface="Trebuchet MS" panose="020B0603020202020204" pitchFamily="34" charset="0"/>
            </a:endParaRPr>
          </a:p>
        </p:txBody>
      </p:sp>
    </p:spTree>
    <p:extLst>
      <p:ext uri="{BB962C8B-B14F-4D97-AF65-F5344CB8AC3E}">
        <p14:creationId xmlns:p14="http://schemas.microsoft.com/office/powerpoint/2010/main" val="180096775"/>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77653"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356246" y="463108"/>
            <a:ext cx="6111354" cy="782639"/>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endParaRPr lang="en-US" altLang="en-US" sz="4000" kern="0" cap="small" dirty="0">
              <a:solidFill>
                <a:srgbClr val="000000"/>
              </a:solidFill>
              <a:effectLst>
                <a:outerShdw blurRad="38100" dist="38100" dir="2700000" algn="tl">
                  <a:srgbClr val="000000">
                    <a:alpha val="43137"/>
                  </a:srgbClr>
                </a:outerShdw>
              </a:effectLst>
              <a:latin typeface="+mn-lt"/>
            </a:endParaRPr>
          </a:p>
        </p:txBody>
      </p:sp>
      <p:sp>
        <p:nvSpPr>
          <p:cNvPr id="4" name="Rectangle 3"/>
          <p:cNvSpPr txBox="1">
            <a:spLocks noChangeArrowheads="1"/>
          </p:cNvSpPr>
          <p:nvPr/>
        </p:nvSpPr>
        <p:spPr>
          <a:xfrm>
            <a:off x="1409700" y="1245747"/>
            <a:ext cx="7658100" cy="538365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eaLnBrk="1" hangingPunct="1">
              <a:spcBef>
                <a:spcPts val="600"/>
              </a:spcBef>
              <a:spcAft>
                <a:spcPts val="600"/>
              </a:spcAft>
              <a:buClr>
                <a:srgbClr val="FFCC66"/>
              </a:buClr>
              <a:buSzPct val="85000"/>
              <a:buFont typeface="Wingdings" panose="05000000000000000000" pitchFamily="2" charset="2"/>
              <a:buChar char="v"/>
            </a:pPr>
            <a:endParaRPr lang="en-US" sz="3000" dirty="0">
              <a:solidFill>
                <a:srgbClr val="000000"/>
              </a:solidFill>
            </a:endParaRPr>
          </a:p>
          <a:p>
            <a:pPr algn="just" eaLnBrk="1" hangingPunct="1">
              <a:spcBef>
                <a:spcPts val="600"/>
              </a:spcBef>
              <a:spcAft>
                <a:spcPts val="600"/>
              </a:spcAft>
              <a:buClr>
                <a:srgbClr val="FFCC66"/>
              </a:buClr>
              <a:buSzPct val="85000"/>
              <a:buFont typeface="Wingdings" panose="05000000000000000000" pitchFamily="2" charset="2"/>
              <a:buChar char="v"/>
            </a:pPr>
            <a:endParaRPr lang="en-US" altLang="en-US" sz="1800" b="1" dirty="0">
              <a:solidFill>
                <a:srgbClr val="000000"/>
              </a:solidFill>
              <a:latin typeface="Calibri" panose="020F0502020204030204" pitchFamily="34" charset="0"/>
            </a:endParaRPr>
          </a:p>
          <a:p>
            <a:pPr>
              <a:buFont typeface="Wingdings" panose="05000000000000000000" pitchFamily="2" charset="2"/>
              <a:buChar char="v"/>
            </a:pPr>
            <a:endParaRPr lang="en-US" altLang="en-US" sz="1600" b="1" kern="0" dirty="0">
              <a:solidFill>
                <a:srgbClr val="000000"/>
              </a:solidFill>
            </a:endParaRPr>
          </a:p>
        </p:txBody>
      </p:sp>
      <p:sp>
        <p:nvSpPr>
          <p:cNvPr id="5" name="Footer Placeholder 4"/>
          <p:cNvSpPr txBox="1">
            <a:spLocks/>
          </p:cNvSpPr>
          <p:nvPr/>
        </p:nvSpPr>
        <p:spPr>
          <a:xfrm>
            <a:off x="6743700" y="6500836"/>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a:solidFill>
                  <a:srgbClr val="000000"/>
                </a:solidFill>
                <a:latin typeface="Trebuchet MS" panose="020B0603020202020204" pitchFamily="34" charset="0"/>
              </a:rPr>
              <a:t>www.actuariesindia.org</a:t>
            </a:r>
          </a:p>
        </p:txBody>
      </p:sp>
      <p:sp>
        <p:nvSpPr>
          <p:cNvPr id="8" name="Text Placeholder 7"/>
          <p:cNvSpPr>
            <a:spLocks noGrp="1"/>
          </p:cNvSpPr>
          <p:nvPr>
            <p:ph type="body" idx="1"/>
          </p:nvPr>
        </p:nvSpPr>
        <p:spPr>
          <a:xfrm>
            <a:off x="1409699" y="1828801"/>
            <a:ext cx="7085013" cy="1752599"/>
          </a:xfrm>
        </p:spPr>
        <p:txBody>
          <a:bodyPr/>
          <a:lstStyle/>
          <a:p>
            <a:pPr algn="ctr"/>
            <a:r>
              <a:rPr lang="en-US" sz="4000" dirty="0">
                <a:effectLst>
                  <a:outerShdw blurRad="38100" dist="38100" dir="2700000" algn="tl">
                    <a:srgbClr val="000000">
                      <a:alpha val="43137"/>
                    </a:srgbClr>
                  </a:outerShdw>
                </a:effectLst>
                <a:latin typeface="Trebuchet MS" panose="020B0603020202020204" pitchFamily="34" charset="0"/>
              </a:rPr>
              <a:t>THANK YOU</a:t>
            </a:r>
            <a:endParaRPr lang="en-IN" sz="4000" dirty="0">
              <a:effectLst>
                <a:outerShdw blurRad="38100" dist="38100" dir="2700000" algn="tl">
                  <a:srgbClr val="000000">
                    <a:alpha val="43137"/>
                  </a:srgbClr>
                </a:outerShdw>
              </a:effectLst>
              <a:latin typeface="Trebuchet MS" panose="020B0603020202020204" pitchFamily="34" charset="0"/>
            </a:endParaRPr>
          </a:p>
        </p:txBody>
      </p:sp>
    </p:spTree>
    <p:extLst>
      <p:ext uri="{BB962C8B-B14F-4D97-AF65-F5344CB8AC3E}">
        <p14:creationId xmlns:p14="http://schemas.microsoft.com/office/powerpoint/2010/main" val="382083514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77653" y="152400"/>
            <a:ext cx="1085347" cy="1093347"/>
          </a:xfrm>
          <a:prstGeom prst="rect">
            <a:avLst/>
          </a:prstGeom>
          <a:blipFill dpi="0" rotWithShape="1">
            <a:blip r:embed="rId5"/>
            <a:srcRect/>
            <a:stretch>
              <a:fillRect/>
            </a:stretch>
          </a:blipFill>
        </p:spPr>
      </p:pic>
      <p:sp>
        <p:nvSpPr>
          <p:cNvPr id="4" name="Rectangle 3"/>
          <p:cNvSpPr txBox="1">
            <a:spLocks noChangeArrowheads="1"/>
          </p:cNvSpPr>
          <p:nvPr/>
        </p:nvSpPr>
        <p:spPr>
          <a:xfrm>
            <a:off x="1435858" y="1421982"/>
            <a:ext cx="7658100" cy="5436017"/>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eaLnBrk="1" hangingPunct="1">
              <a:spcBef>
                <a:spcPts val="600"/>
              </a:spcBef>
              <a:spcAft>
                <a:spcPts val="600"/>
              </a:spcAft>
              <a:buClr>
                <a:srgbClr val="FFCC66"/>
              </a:buClr>
              <a:buSzPct val="85000"/>
              <a:buFont typeface="Wingdings" pitchFamily="2" charset="2"/>
              <a:buChar char="Ø"/>
            </a:pPr>
            <a:endParaRPr lang="en-US" altLang="en-US" sz="2400" b="1" dirty="0">
              <a:solidFill>
                <a:srgbClr val="000000"/>
              </a:solidFill>
              <a:latin typeface="Calibri" panose="020F0502020204030204" pitchFamily="34" charset="0"/>
            </a:endParaRPr>
          </a:p>
          <a:p>
            <a:pPr>
              <a:buFont typeface="Wingdings" pitchFamily="2" charset="2"/>
              <a:buChar char="Ø"/>
            </a:pPr>
            <a:endParaRPr lang="en-US" altLang="en-US" sz="2000" b="1" kern="0" dirty="0">
              <a:solidFill>
                <a:srgbClr val="000000"/>
              </a:solidFill>
            </a:endParaRPr>
          </a:p>
        </p:txBody>
      </p:sp>
      <p:sp>
        <p:nvSpPr>
          <p:cNvPr id="5" name="Footer Placeholder 4"/>
          <p:cNvSpPr txBox="1">
            <a:spLocks/>
          </p:cNvSpPr>
          <p:nvPr/>
        </p:nvSpPr>
        <p:spPr>
          <a:xfrm>
            <a:off x="6743700" y="6500836"/>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a:solidFill>
                  <a:srgbClr val="000000"/>
                </a:solidFill>
                <a:latin typeface="Trebuchet MS" panose="020B0603020202020204" pitchFamily="34" charset="0"/>
              </a:rPr>
              <a:t>www.actuariesindia.org</a:t>
            </a:r>
          </a:p>
        </p:txBody>
      </p:sp>
      <p:sp>
        <p:nvSpPr>
          <p:cNvPr id="7" name="Content Placeholder 6"/>
          <p:cNvSpPr>
            <a:spLocks noGrp="1"/>
          </p:cNvSpPr>
          <p:nvPr>
            <p:ph idx="1"/>
          </p:nvPr>
        </p:nvSpPr>
        <p:spPr>
          <a:xfrm>
            <a:off x="1321558" y="1432869"/>
            <a:ext cx="7772400" cy="5067967"/>
          </a:xfrm>
        </p:spPr>
        <p:txBody>
          <a:bodyPr/>
          <a:lstStyle/>
          <a:p>
            <a:pPr algn="just">
              <a:buFont typeface="Wingdings" panose="05000000000000000000" pitchFamily="2" charset="2"/>
              <a:buChar char="q"/>
            </a:pPr>
            <a:r>
              <a:rPr lang="en-US" sz="2000" dirty="0" smtClean="0">
                <a:latin typeface="Trebuchet MS" panose="020B0603020202020204" pitchFamily="34" charset="0"/>
                <a:ea typeface="Gadugi" panose="020B0502040204020203" pitchFamily="34" charset="0"/>
                <a:cs typeface="Tahoma" panose="020B0604030504040204" pitchFamily="34" charset="0"/>
              </a:rPr>
              <a:t>Introduction</a:t>
            </a:r>
          </a:p>
          <a:p>
            <a:pPr algn="just">
              <a:buFont typeface="Wingdings" panose="05000000000000000000" pitchFamily="2" charset="2"/>
              <a:buChar char="q"/>
            </a:pPr>
            <a:r>
              <a:rPr lang="en-US" sz="2000" dirty="0" smtClean="0">
                <a:latin typeface="Trebuchet MS" panose="020B0603020202020204" pitchFamily="34" charset="0"/>
                <a:ea typeface="Gadugi" panose="020B0502040204020203" pitchFamily="34" charset="0"/>
                <a:cs typeface="Tahoma" panose="020B0604030504040204" pitchFamily="34" charset="0"/>
              </a:rPr>
              <a:t>Who is an Actuary</a:t>
            </a:r>
            <a:r>
              <a:rPr lang="en-US" sz="2000" dirty="0" smtClean="0">
                <a:latin typeface="Trebuchet MS" panose="020B0603020202020204" pitchFamily="34" charset="0"/>
                <a:ea typeface="Gadugi" panose="020B0502040204020203" pitchFamily="34" charset="0"/>
                <a:cs typeface="Tahoma" panose="020B0604030504040204" pitchFamily="34" charset="0"/>
              </a:rPr>
              <a:t>: </a:t>
            </a:r>
            <a:r>
              <a:rPr lang="en-US" sz="2000" dirty="0" smtClean="0">
                <a:latin typeface="Trebuchet MS" panose="020B0603020202020204" pitchFamily="34" charset="0"/>
                <a:ea typeface="Gadugi" panose="020B0502040204020203" pitchFamily="34" charset="0"/>
                <a:cs typeface="Tahoma" panose="020B0604030504040204" pitchFamily="34" charset="0"/>
              </a:rPr>
              <a:t>Actuaries </a:t>
            </a:r>
            <a:r>
              <a:rPr lang="en-US" sz="2000" dirty="0">
                <a:latin typeface="Trebuchet MS" panose="020B0603020202020204" pitchFamily="34" charset="0"/>
                <a:ea typeface="Gadugi" panose="020B0502040204020203" pitchFamily="34" charset="0"/>
                <a:cs typeface="Tahoma" panose="020B0604030504040204" pitchFamily="34" charset="0"/>
              </a:rPr>
              <a:t>Act ,2006 </a:t>
            </a:r>
            <a:endParaRPr lang="en-US" sz="2000" dirty="0" smtClean="0">
              <a:latin typeface="Trebuchet MS" panose="020B0603020202020204" pitchFamily="34" charset="0"/>
              <a:ea typeface="Gadugi" panose="020B0502040204020203" pitchFamily="34" charset="0"/>
              <a:cs typeface="Tahoma" panose="020B0604030504040204" pitchFamily="34" charset="0"/>
            </a:endParaRPr>
          </a:p>
          <a:p>
            <a:pPr algn="just">
              <a:buFont typeface="Wingdings" panose="05000000000000000000" pitchFamily="2" charset="2"/>
              <a:buChar char="q"/>
            </a:pPr>
            <a:r>
              <a:rPr lang="en-US" sz="2000" dirty="0" smtClean="0">
                <a:latin typeface="Trebuchet MS" panose="020B0603020202020204" pitchFamily="34" charset="0"/>
                <a:ea typeface="Gadugi" panose="020B0502040204020203" pitchFamily="34" charset="0"/>
                <a:cs typeface="Tahoma" panose="020B0604030504040204" pitchFamily="34" charset="0"/>
              </a:rPr>
              <a:t>IAI Corporate Governance Structure </a:t>
            </a:r>
          </a:p>
          <a:p>
            <a:pPr algn="just">
              <a:buFont typeface="Wingdings" panose="05000000000000000000" pitchFamily="2" charset="2"/>
              <a:buChar char="q"/>
            </a:pPr>
            <a:r>
              <a:rPr lang="en-US" sz="2000" dirty="0" smtClean="0">
                <a:latin typeface="Trebuchet MS" panose="020B0603020202020204" pitchFamily="34" charset="0"/>
                <a:ea typeface="Gadugi" panose="020B0502040204020203" pitchFamily="34" charset="0"/>
                <a:cs typeface="Tahoma" panose="020B0604030504040204" pitchFamily="34" charset="0"/>
              </a:rPr>
              <a:t>Membership </a:t>
            </a:r>
            <a:r>
              <a:rPr lang="en-US" sz="2000" dirty="0">
                <a:latin typeface="Trebuchet MS" panose="020B0603020202020204" pitchFamily="34" charset="0"/>
                <a:ea typeface="Gadugi" panose="020B0502040204020203" pitchFamily="34" charset="0"/>
                <a:cs typeface="Tahoma" panose="020B0604030504040204" pitchFamily="34" charset="0"/>
              </a:rPr>
              <a:t>Trend</a:t>
            </a:r>
          </a:p>
          <a:p>
            <a:pPr algn="just">
              <a:buFont typeface="Wingdings" panose="05000000000000000000" pitchFamily="2" charset="2"/>
              <a:buChar char="q"/>
            </a:pPr>
            <a:r>
              <a:rPr lang="en-US" sz="2000" dirty="0">
                <a:latin typeface="Trebuchet MS" panose="020B0603020202020204" pitchFamily="34" charset="0"/>
              </a:rPr>
              <a:t>Initiatives</a:t>
            </a:r>
          </a:p>
          <a:p>
            <a:pPr lvl="1" algn="just">
              <a:buFont typeface="Wingdings" panose="05000000000000000000" pitchFamily="2" charset="2"/>
              <a:buChar char="q"/>
            </a:pPr>
            <a:r>
              <a:rPr lang="en-US" sz="1800" dirty="0">
                <a:latin typeface="Trebuchet MS" panose="020B0603020202020204" pitchFamily="34" charset="0"/>
              </a:rPr>
              <a:t>Education</a:t>
            </a:r>
          </a:p>
          <a:p>
            <a:pPr lvl="1" algn="just">
              <a:buFont typeface="Wingdings" panose="05000000000000000000" pitchFamily="2" charset="2"/>
              <a:buChar char="q"/>
            </a:pPr>
            <a:r>
              <a:rPr lang="en-US" sz="1800" dirty="0">
                <a:latin typeface="Trebuchet MS" panose="020B0603020202020204" pitchFamily="34" charset="0"/>
              </a:rPr>
              <a:t>Curriculum 2022</a:t>
            </a:r>
          </a:p>
          <a:p>
            <a:pPr lvl="1" algn="just">
              <a:buFont typeface="Wingdings" panose="05000000000000000000" pitchFamily="2" charset="2"/>
              <a:buChar char="q"/>
            </a:pPr>
            <a:r>
              <a:rPr lang="en-US" sz="1800" dirty="0">
                <a:latin typeface="Trebuchet MS" panose="020B0603020202020204" pitchFamily="34" charset="0"/>
              </a:rPr>
              <a:t>Examinations</a:t>
            </a:r>
          </a:p>
          <a:p>
            <a:pPr lvl="1" algn="just">
              <a:buFont typeface="Wingdings" panose="05000000000000000000" pitchFamily="2" charset="2"/>
              <a:buChar char="q"/>
            </a:pPr>
            <a:r>
              <a:rPr lang="en-US" sz="1800" dirty="0">
                <a:latin typeface="Trebuchet MS" panose="020B0603020202020204" pitchFamily="34" charset="0"/>
                <a:ea typeface="Gadugi" panose="020B0502040204020203" pitchFamily="34" charset="0"/>
                <a:cs typeface="Tahoma" panose="020B0604030504040204" pitchFamily="34" charset="0"/>
              </a:rPr>
              <a:t>Career Opportunities</a:t>
            </a:r>
            <a:endParaRPr lang="en-US" sz="2000" dirty="0">
              <a:latin typeface="Trebuchet MS" panose="020B0603020202020204" pitchFamily="34" charset="0"/>
              <a:ea typeface="Gadugi" panose="020B0502040204020203" pitchFamily="34" charset="0"/>
              <a:cs typeface="Tahoma" panose="020B0604030504040204" pitchFamily="34" charset="0"/>
            </a:endParaRPr>
          </a:p>
          <a:p>
            <a:pPr algn="just">
              <a:buFont typeface="Wingdings" panose="05000000000000000000" pitchFamily="2" charset="2"/>
              <a:buChar char="q"/>
            </a:pPr>
            <a:endParaRPr lang="en-US" sz="1000" dirty="0">
              <a:latin typeface="Trebuchet MS" panose="020B0603020202020204" pitchFamily="34" charset="0"/>
              <a:ea typeface="Gadugi" panose="020B0502040204020203" pitchFamily="34" charset="0"/>
              <a:cs typeface="Tahoma" panose="020B0604030504040204" pitchFamily="34" charset="0"/>
            </a:endParaRPr>
          </a:p>
          <a:p>
            <a:pPr algn="just">
              <a:buFont typeface="Wingdings" panose="05000000000000000000" pitchFamily="2" charset="2"/>
              <a:buChar char="q"/>
            </a:pPr>
            <a:r>
              <a:rPr lang="en-US" sz="2000" dirty="0">
                <a:latin typeface="Trebuchet MS" panose="020B0603020202020204" pitchFamily="34" charset="0"/>
                <a:ea typeface="Gadugi" panose="020B0502040204020203" pitchFamily="34" charset="0"/>
                <a:cs typeface="Tahoma" panose="020B0604030504040204" pitchFamily="34" charset="0"/>
              </a:rPr>
              <a:t>Opportunities in Traditional Areas</a:t>
            </a:r>
          </a:p>
          <a:p>
            <a:pPr algn="just">
              <a:buFont typeface="Wingdings" panose="05000000000000000000" pitchFamily="2" charset="2"/>
              <a:buChar char="q"/>
            </a:pPr>
            <a:endParaRPr lang="en-US" sz="1000" dirty="0">
              <a:latin typeface="Trebuchet MS" panose="020B0603020202020204" pitchFamily="34" charset="0"/>
              <a:ea typeface="Gadugi" panose="020B0502040204020203" pitchFamily="34" charset="0"/>
              <a:cs typeface="Tahoma" panose="020B0604030504040204" pitchFamily="34" charset="0"/>
            </a:endParaRPr>
          </a:p>
          <a:p>
            <a:pPr algn="just">
              <a:buFont typeface="Wingdings" panose="05000000000000000000" pitchFamily="2" charset="2"/>
              <a:buChar char="q"/>
            </a:pPr>
            <a:r>
              <a:rPr lang="en-IN" sz="2000" dirty="0">
                <a:latin typeface="Trebuchet MS" panose="020B0603020202020204" pitchFamily="34" charset="0"/>
                <a:ea typeface="Gadugi" panose="020B0502040204020203" pitchFamily="34" charset="0"/>
                <a:cs typeface="Tahoma" panose="020B0604030504040204" pitchFamily="34" charset="0"/>
              </a:rPr>
              <a:t>Opportunities in Wider Areas </a:t>
            </a:r>
          </a:p>
          <a:p>
            <a:pPr algn="just">
              <a:buFont typeface="Wingdings" panose="05000000000000000000" pitchFamily="2" charset="2"/>
              <a:buChar char="q"/>
            </a:pPr>
            <a:endParaRPr lang="en-US" sz="1000" dirty="0">
              <a:latin typeface="Trebuchet MS" panose="020B0603020202020204" pitchFamily="34" charset="0"/>
            </a:endParaRPr>
          </a:p>
          <a:p>
            <a:pPr algn="just">
              <a:buFont typeface="Wingdings" panose="05000000000000000000" pitchFamily="2" charset="2"/>
              <a:buChar char="q"/>
            </a:pPr>
            <a:r>
              <a:rPr lang="en-US" sz="2000" dirty="0">
                <a:latin typeface="Trebuchet MS" panose="020B0603020202020204" pitchFamily="34" charset="0"/>
              </a:rPr>
              <a:t>Q &amp; A</a:t>
            </a:r>
          </a:p>
          <a:p>
            <a:endParaRPr lang="en-IN" sz="2000" dirty="0">
              <a:latin typeface="Trebuchet MS" panose="020B0603020202020204" pitchFamily="34" charset="0"/>
            </a:endParaRPr>
          </a:p>
        </p:txBody>
      </p:sp>
      <p:sp>
        <p:nvSpPr>
          <p:cNvPr id="6" name="Rectangle 2"/>
          <p:cNvSpPr txBox="1">
            <a:spLocks noChangeArrowheads="1"/>
          </p:cNvSpPr>
          <p:nvPr/>
        </p:nvSpPr>
        <p:spPr>
          <a:xfrm>
            <a:off x="1409700" y="149475"/>
            <a:ext cx="6130118" cy="1085385"/>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200" b="1" kern="0" dirty="0">
                <a:solidFill>
                  <a:srgbClr val="000000"/>
                </a:solidFill>
                <a:latin typeface="Gadugi" panose="020B0502040204020203" pitchFamily="34" charset="0"/>
                <a:ea typeface="Gadugi" panose="020B0502040204020203" pitchFamily="34" charset="0"/>
              </a:rPr>
              <a:t>Agenda</a:t>
            </a:r>
          </a:p>
        </p:txBody>
      </p:sp>
    </p:spTree>
    <p:extLst>
      <p:ext uri="{BB962C8B-B14F-4D97-AF65-F5344CB8AC3E}">
        <p14:creationId xmlns:p14="http://schemas.microsoft.com/office/powerpoint/2010/main" val="391403811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77653" y="152399"/>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409700" y="149475"/>
            <a:ext cx="6130118" cy="688725"/>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2000" b="1" kern="0" dirty="0">
                <a:solidFill>
                  <a:srgbClr val="000000"/>
                </a:solidFill>
                <a:latin typeface="Gadugi" panose="020B0502040204020203" pitchFamily="34" charset="0"/>
                <a:ea typeface="Gadugi" panose="020B0502040204020203" pitchFamily="34" charset="0"/>
              </a:rPr>
              <a:t>Key Provisions of the  Actuaries Act,2006</a:t>
            </a:r>
          </a:p>
        </p:txBody>
      </p:sp>
      <p:sp>
        <p:nvSpPr>
          <p:cNvPr id="4" name="Rectangle 3"/>
          <p:cNvSpPr txBox="1">
            <a:spLocks noChangeArrowheads="1"/>
          </p:cNvSpPr>
          <p:nvPr/>
        </p:nvSpPr>
        <p:spPr>
          <a:xfrm>
            <a:off x="1409700" y="1245746"/>
            <a:ext cx="7658100" cy="561225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eaLnBrk="1" hangingPunct="1">
              <a:spcBef>
                <a:spcPts val="600"/>
              </a:spcBef>
              <a:spcAft>
                <a:spcPts val="600"/>
              </a:spcAft>
              <a:buClr>
                <a:srgbClr val="FFCC66"/>
              </a:buClr>
              <a:buSzPct val="85000"/>
              <a:buFont typeface="Wingdings" pitchFamily="2" charset="2"/>
              <a:buChar char="Ø"/>
            </a:pPr>
            <a:endParaRPr lang="en-US" altLang="en-US" sz="2400" b="1" dirty="0">
              <a:solidFill>
                <a:srgbClr val="000000"/>
              </a:solidFill>
              <a:latin typeface="Calibri" panose="020F0502020204030204" pitchFamily="34" charset="0"/>
            </a:endParaRPr>
          </a:p>
          <a:p>
            <a:pPr>
              <a:buFont typeface="Wingdings" pitchFamily="2" charset="2"/>
              <a:buChar char="Ø"/>
            </a:pPr>
            <a:endParaRPr lang="en-US" altLang="en-US" sz="2000" b="1" kern="0" dirty="0">
              <a:solidFill>
                <a:srgbClr val="000000"/>
              </a:solidFill>
            </a:endParaRPr>
          </a:p>
        </p:txBody>
      </p:sp>
      <p:sp>
        <p:nvSpPr>
          <p:cNvPr id="5" name="Footer Placeholder 4"/>
          <p:cNvSpPr txBox="1">
            <a:spLocks/>
          </p:cNvSpPr>
          <p:nvPr/>
        </p:nvSpPr>
        <p:spPr>
          <a:xfrm>
            <a:off x="6743700" y="6500836"/>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a:solidFill>
                  <a:srgbClr val="000000"/>
                </a:solidFill>
                <a:latin typeface="Trebuchet MS" panose="020B0603020202020204" pitchFamily="34" charset="0"/>
              </a:rPr>
              <a:t>www.actuariesindia.org</a:t>
            </a:r>
          </a:p>
        </p:txBody>
      </p:sp>
      <p:sp>
        <p:nvSpPr>
          <p:cNvPr id="7" name="Content Placeholder 6"/>
          <p:cNvSpPr>
            <a:spLocks noGrp="1"/>
          </p:cNvSpPr>
          <p:nvPr>
            <p:ph type="subTitle" idx="1"/>
          </p:nvPr>
        </p:nvSpPr>
        <p:spPr/>
        <p:txBody>
          <a:bodyPr/>
          <a:lstStyle/>
          <a:p>
            <a:pPr marL="0" indent="0" algn="just">
              <a:buNone/>
            </a:pPr>
            <a:endParaRPr lang="en-US" sz="2000" dirty="0">
              <a:latin typeface="Trebuchet MS" panose="020B0603020202020204" pitchFamily="34" charset="0"/>
            </a:endParaRPr>
          </a:p>
          <a:p>
            <a:pPr marL="0" indent="0" algn="just">
              <a:buNone/>
            </a:pPr>
            <a:endParaRPr lang="en-US" sz="2000" i="1" dirty="0">
              <a:latin typeface="Trebuchet MS" panose="020B0603020202020204" pitchFamily="34" charset="0"/>
            </a:endParaRPr>
          </a:p>
          <a:p>
            <a:pPr marL="0" indent="0" algn="just">
              <a:buNone/>
            </a:pPr>
            <a:endParaRPr lang="en-US" sz="2000" dirty="0">
              <a:latin typeface="Trebuchet MS" panose="020B0603020202020204" pitchFamily="34" charset="0"/>
            </a:endParaRPr>
          </a:p>
        </p:txBody>
      </p:sp>
      <p:sp>
        <p:nvSpPr>
          <p:cNvPr id="8" name="Title 7"/>
          <p:cNvSpPr>
            <a:spLocks noGrp="1"/>
          </p:cNvSpPr>
          <p:nvPr>
            <p:ph type="ctrTitle"/>
          </p:nvPr>
        </p:nvSpPr>
        <p:spPr>
          <a:xfrm>
            <a:off x="1333500" y="2590800"/>
            <a:ext cx="7505700" cy="3582330"/>
          </a:xfrm>
        </p:spPr>
        <p:txBody>
          <a:bodyPr/>
          <a:lstStyle/>
          <a:p>
            <a:pPr marL="285750" indent="-285750" algn="l">
              <a:buFont typeface="Wingdings" panose="05000000000000000000" pitchFamily="2" charset="2"/>
              <a:buChar char="q"/>
            </a:pPr>
            <a:r>
              <a:rPr lang="en-US" sz="1800" dirty="0" smtClean="0">
                <a:latin typeface="Trebuchet MS" panose="020B0603020202020204" pitchFamily="34" charset="0"/>
              </a:rPr>
              <a:t>Definitions</a:t>
            </a:r>
            <a:r>
              <a:rPr lang="en-US" sz="1800" dirty="0">
                <a:latin typeface="Trebuchet MS" panose="020B0603020202020204" pitchFamily="34" charset="0"/>
              </a:rPr>
              <a:t>: Section 2 (1) (a) of Actuaries Act provides the definition of Actuary </a:t>
            </a:r>
            <a:r>
              <a:rPr lang="en-US" sz="1800" dirty="0" smtClean="0">
                <a:latin typeface="Trebuchet MS" panose="020B0603020202020204" pitchFamily="34" charset="0"/>
              </a:rPr>
              <a:t/>
            </a:r>
            <a:br>
              <a:rPr lang="en-US" sz="1800" dirty="0" smtClean="0">
                <a:latin typeface="Trebuchet MS" panose="020B0603020202020204" pitchFamily="34" charset="0"/>
              </a:rPr>
            </a:br>
            <a:r>
              <a:rPr lang="en-US" sz="1800" dirty="0" smtClean="0">
                <a:latin typeface="Trebuchet MS" panose="020B0603020202020204" pitchFamily="34" charset="0"/>
              </a:rPr>
              <a:t/>
            </a:r>
            <a:br>
              <a:rPr lang="en-US" sz="1800" dirty="0" smtClean="0">
                <a:latin typeface="Trebuchet MS" panose="020B0603020202020204" pitchFamily="34" charset="0"/>
              </a:rPr>
            </a:br>
            <a:r>
              <a:rPr lang="en-US" sz="1800" b="1" dirty="0">
                <a:latin typeface="Trebuchet MS" panose="020B0603020202020204" pitchFamily="34" charset="0"/>
              </a:rPr>
              <a:t>Fellow member of the Institute of Actuaries of India ( IAI</a:t>
            </a:r>
            <a:r>
              <a:rPr lang="en-US" sz="1800" b="1" dirty="0" smtClean="0">
                <a:latin typeface="Trebuchet MS" panose="020B0603020202020204" pitchFamily="34" charset="0"/>
              </a:rPr>
              <a:t>)</a:t>
            </a:r>
            <a:br>
              <a:rPr lang="en-US" sz="1800" b="1" dirty="0" smtClean="0">
                <a:latin typeface="Trebuchet MS" panose="020B0603020202020204" pitchFamily="34" charset="0"/>
              </a:rPr>
            </a:br>
            <a:r>
              <a:rPr lang="en-US" sz="1800" dirty="0" smtClean="0">
                <a:latin typeface="Trebuchet MS" panose="020B0603020202020204" pitchFamily="34" charset="0"/>
              </a:rPr>
              <a:t/>
            </a:r>
            <a:br>
              <a:rPr lang="en-US" sz="1800" dirty="0" smtClean="0">
                <a:latin typeface="Trebuchet MS" panose="020B0603020202020204" pitchFamily="34" charset="0"/>
              </a:rPr>
            </a:br>
            <a:r>
              <a:rPr lang="en-US" sz="1800" dirty="0" smtClean="0">
                <a:latin typeface="Trebuchet MS" panose="020B0603020202020204" pitchFamily="34" charset="0"/>
              </a:rPr>
              <a:t>It Specifies the domains skillset of an Actuary and not only Limited to insurance</a:t>
            </a:r>
            <a:br>
              <a:rPr lang="en-US" sz="1800" dirty="0" smtClean="0">
                <a:latin typeface="Trebuchet MS" panose="020B0603020202020204" pitchFamily="34" charset="0"/>
              </a:rPr>
            </a:br>
            <a:r>
              <a:rPr lang="en-US" sz="1800" dirty="0" smtClean="0">
                <a:latin typeface="Trebuchet MS" panose="020B0603020202020204" pitchFamily="34" charset="0"/>
              </a:rPr>
              <a:t/>
            </a:r>
            <a:br>
              <a:rPr lang="en-US" sz="1800" dirty="0" smtClean="0">
                <a:latin typeface="Trebuchet MS" panose="020B0603020202020204" pitchFamily="34" charset="0"/>
              </a:rPr>
            </a:br>
            <a:r>
              <a:rPr lang="en-US" sz="1800" dirty="0" smtClean="0">
                <a:latin typeface="Trebuchet MS" panose="020B0603020202020204" pitchFamily="34" charset="0"/>
              </a:rPr>
              <a:t>- Present effect of Future contingent event</a:t>
            </a:r>
            <a:br>
              <a:rPr lang="en-US" sz="1800" dirty="0" smtClean="0">
                <a:latin typeface="Trebuchet MS" panose="020B0603020202020204" pitchFamily="34" charset="0"/>
              </a:rPr>
            </a:br>
            <a:r>
              <a:rPr lang="en-US" sz="1800" dirty="0" smtClean="0">
                <a:latin typeface="Trebuchet MS" panose="020B0603020202020204" pitchFamily="34" charset="0"/>
              </a:rPr>
              <a:t>- Finance Modelling</a:t>
            </a:r>
            <a:br>
              <a:rPr lang="en-US" sz="1800" dirty="0" smtClean="0">
                <a:latin typeface="Trebuchet MS" panose="020B0603020202020204" pitchFamily="34" charset="0"/>
              </a:rPr>
            </a:br>
            <a:r>
              <a:rPr lang="en-US" sz="1800" dirty="0" smtClean="0">
                <a:latin typeface="Trebuchet MS" panose="020B0603020202020204" pitchFamily="34" charset="0"/>
              </a:rPr>
              <a:t>- Risk Analysis</a:t>
            </a:r>
            <a:br>
              <a:rPr lang="en-US" sz="1800" dirty="0" smtClean="0">
                <a:latin typeface="Trebuchet MS" panose="020B0603020202020204" pitchFamily="34" charset="0"/>
              </a:rPr>
            </a:br>
            <a:r>
              <a:rPr lang="en-US" sz="1800" dirty="0" smtClean="0">
                <a:latin typeface="Trebuchet MS" panose="020B0603020202020204" pitchFamily="34" charset="0"/>
              </a:rPr>
              <a:t>- Insurance Business</a:t>
            </a:r>
            <a:br>
              <a:rPr lang="en-US" sz="1800" dirty="0" smtClean="0">
                <a:latin typeface="Trebuchet MS" panose="020B0603020202020204" pitchFamily="34" charset="0"/>
              </a:rPr>
            </a:br>
            <a:r>
              <a:rPr lang="en-US" sz="1800" dirty="0" smtClean="0">
                <a:latin typeface="Trebuchet MS" panose="020B0603020202020204" pitchFamily="34" charset="0"/>
              </a:rPr>
              <a:t>- Annuities </a:t>
            </a:r>
            <a:br>
              <a:rPr lang="en-US" sz="1800" dirty="0" smtClean="0">
                <a:latin typeface="Trebuchet MS" panose="020B0603020202020204" pitchFamily="34" charset="0"/>
              </a:rPr>
            </a:br>
            <a:r>
              <a:rPr lang="en-US" sz="1800" dirty="0" smtClean="0">
                <a:latin typeface="Trebuchet MS" panose="020B0603020202020204" pitchFamily="34" charset="0"/>
              </a:rPr>
              <a:t>- Pensions</a:t>
            </a:r>
            <a:br>
              <a:rPr lang="en-US" sz="1800" dirty="0" smtClean="0">
                <a:latin typeface="Trebuchet MS" panose="020B0603020202020204" pitchFamily="34" charset="0"/>
              </a:rPr>
            </a:br>
            <a:r>
              <a:rPr lang="en-US" sz="1800" dirty="0" smtClean="0">
                <a:latin typeface="Trebuchet MS" panose="020B0603020202020204" pitchFamily="34" charset="0"/>
              </a:rPr>
              <a:t>- Employee Benefits </a:t>
            </a:r>
            <a:br>
              <a:rPr lang="en-US" sz="1800" dirty="0" smtClean="0">
                <a:latin typeface="Trebuchet MS" panose="020B0603020202020204" pitchFamily="34" charset="0"/>
              </a:rPr>
            </a:br>
            <a:r>
              <a:rPr lang="en-US" sz="1800" dirty="0" smtClean="0">
                <a:latin typeface="Trebuchet MS" panose="020B0603020202020204" pitchFamily="34" charset="0"/>
              </a:rPr>
              <a:t>- Investments </a:t>
            </a:r>
            <a:br>
              <a:rPr lang="en-US" sz="1800" dirty="0" smtClean="0">
                <a:latin typeface="Trebuchet MS" panose="020B0603020202020204" pitchFamily="34" charset="0"/>
              </a:rPr>
            </a:br>
            <a:r>
              <a:rPr lang="en-US" sz="1800" dirty="0" smtClean="0">
                <a:latin typeface="Trebuchet MS" panose="020B0603020202020204" pitchFamily="34" charset="0"/>
              </a:rPr>
              <a:t/>
            </a:r>
            <a:br>
              <a:rPr lang="en-US" sz="1800" dirty="0" smtClean="0">
                <a:latin typeface="Trebuchet MS" panose="020B0603020202020204" pitchFamily="34" charset="0"/>
              </a:rPr>
            </a:br>
            <a:r>
              <a:rPr lang="en-US" sz="1800" dirty="0" smtClean="0">
                <a:latin typeface="Trebuchet MS" panose="020B0603020202020204" pitchFamily="34" charset="0"/>
              </a:rPr>
              <a:t/>
            </a:r>
            <a:br>
              <a:rPr lang="en-US" sz="1800" dirty="0" smtClean="0">
                <a:latin typeface="Trebuchet MS" panose="020B0603020202020204" pitchFamily="34" charset="0"/>
              </a:rPr>
            </a:br>
            <a:r>
              <a:rPr lang="en-US" sz="1800" dirty="0">
                <a:latin typeface="Trebuchet MS" panose="020B0603020202020204" pitchFamily="34" charset="0"/>
              </a:rPr>
              <a:t/>
            </a:r>
            <a:br>
              <a:rPr lang="en-US" sz="1800" dirty="0">
                <a:latin typeface="Trebuchet MS" panose="020B0603020202020204" pitchFamily="34" charset="0"/>
              </a:rPr>
            </a:br>
            <a:r>
              <a:rPr lang="en-US" sz="1800" dirty="0" smtClean="0">
                <a:latin typeface="Trebuchet MS" panose="020B0603020202020204" pitchFamily="34" charset="0"/>
              </a:rPr>
              <a:t/>
            </a:r>
            <a:br>
              <a:rPr lang="en-US" sz="1800" dirty="0" smtClean="0">
                <a:latin typeface="Trebuchet MS" panose="020B0603020202020204" pitchFamily="34" charset="0"/>
              </a:rPr>
            </a:br>
            <a:r>
              <a:rPr lang="en-US" sz="1800" dirty="0">
                <a:latin typeface="Trebuchet MS" panose="020B0603020202020204" pitchFamily="34" charset="0"/>
              </a:rPr>
              <a:t/>
            </a:r>
            <a:br>
              <a:rPr lang="en-US" sz="1800" dirty="0">
                <a:latin typeface="Trebuchet MS" panose="020B0603020202020204" pitchFamily="34" charset="0"/>
              </a:rPr>
            </a:br>
            <a:r>
              <a:rPr lang="en-US" sz="1800" dirty="0">
                <a:latin typeface="Trebuchet MS" panose="020B0603020202020204" pitchFamily="34" charset="0"/>
              </a:rPr>
              <a:t/>
            </a:r>
            <a:br>
              <a:rPr lang="en-US" sz="1800" dirty="0">
                <a:latin typeface="Trebuchet MS" panose="020B0603020202020204" pitchFamily="34" charset="0"/>
              </a:rPr>
            </a:br>
            <a:r>
              <a:rPr lang="en-US" sz="1800" dirty="0">
                <a:latin typeface="Trebuchet MS" panose="020B0603020202020204" pitchFamily="34" charset="0"/>
              </a:rPr>
              <a:t/>
            </a:r>
            <a:br>
              <a:rPr lang="en-US" sz="1800" dirty="0">
                <a:latin typeface="Trebuchet MS" panose="020B0603020202020204" pitchFamily="34" charset="0"/>
              </a:rPr>
            </a:br>
            <a:endParaRPr lang="en-IN" sz="1600" dirty="0">
              <a:latin typeface="Trebuchet MS" panose="020B0603020202020204" pitchFamily="34" charset="0"/>
            </a:endParaRPr>
          </a:p>
        </p:txBody>
      </p:sp>
      <p:sp>
        <p:nvSpPr>
          <p:cNvPr id="6" name="TextBox 5"/>
          <p:cNvSpPr txBox="1"/>
          <p:nvPr/>
        </p:nvSpPr>
        <p:spPr>
          <a:xfrm>
            <a:off x="1600200" y="5869233"/>
            <a:ext cx="7239000" cy="646331"/>
          </a:xfrm>
          <a:prstGeom prst="rect">
            <a:avLst/>
          </a:prstGeom>
          <a:noFill/>
        </p:spPr>
        <p:txBody>
          <a:bodyPr wrap="square" rtlCol="0">
            <a:spAutoFit/>
          </a:bodyPr>
          <a:lstStyle/>
          <a:p>
            <a:pPr algn="ctr"/>
            <a:r>
              <a:rPr lang="en-US" b="1" dirty="0" smtClean="0">
                <a:latin typeface="Trebuchet MS" panose="020B0603020202020204" pitchFamily="34" charset="0"/>
              </a:rPr>
              <a:t>An Actuary in India is Fellow </a:t>
            </a:r>
            <a:r>
              <a:rPr lang="en-US" b="1" dirty="0">
                <a:latin typeface="Trebuchet MS" panose="020B0603020202020204" pitchFamily="34" charset="0"/>
              </a:rPr>
              <a:t>member of </a:t>
            </a:r>
            <a:r>
              <a:rPr lang="en-US" b="1" dirty="0" smtClean="0">
                <a:latin typeface="Trebuchet MS" panose="020B0603020202020204" pitchFamily="34" charset="0"/>
              </a:rPr>
              <a:t>the</a:t>
            </a:r>
          </a:p>
          <a:p>
            <a:pPr algn="ctr"/>
            <a:r>
              <a:rPr lang="en-US" b="1" dirty="0" smtClean="0">
                <a:latin typeface="Trebuchet MS" panose="020B0603020202020204" pitchFamily="34" charset="0"/>
              </a:rPr>
              <a:t> </a:t>
            </a:r>
            <a:r>
              <a:rPr lang="en-US" b="1" dirty="0">
                <a:latin typeface="Trebuchet MS" panose="020B0603020202020204" pitchFamily="34" charset="0"/>
              </a:rPr>
              <a:t>Institute of Actuaries of India ( IAI)</a:t>
            </a:r>
            <a:endParaRPr lang="en-IN" dirty="0"/>
          </a:p>
        </p:txBody>
      </p:sp>
    </p:spTree>
    <p:extLst>
      <p:ext uri="{BB962C8B-B14F-4D97-AF65-F5344CB8AC3E}">
        <p14:creationId xmlns:p14="http://schemas.microsoft.com/office/powerpoint/2010/main" val="167167862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77653" y="152399"/>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409700" y="149475"/>
            <a:ext cx="6130118" cy="688725"/>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2000" b="1" kern="0" dirty="0">
                <a:solidFill>
                  <a:srgbClr val="000000"/>
                </a:solidFill>
                <a:latin typeface="Gadugi" panose="020B0502040204020203" pitchFamily="34" charset="0"/>
                <a:ea typeface="Gadugi" panose="020B0502040204020203" pitchFamily="34" charset="0"/>
              </a:rPr>
              <a:t>Key Provisions of the  Actuaries Act,2006</a:t>
            </a:r>
          </a:p>
        </p:txBody>
      </p:sp>
      <p:sp>
        <p:nvSpPr>
          <p:cNvPr id="4" name="Rectangle 3"/>
          <p:cNvSpPr txBox="1">
            <a:spLocks noChangeArrowheads="1"/>
          </p:cNvSpPr>
          <p:nvPr/>
        </p:nvSpPr>
        <p:spPr>
          <a:xfrm>
            <a:off x="1409700" y="1245746"/>
            <a:ext cx="7658100" cy="561225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eaLnBrk="1" hangingPunct="1">
              <a:spcBef>
                <a:spcPts val="600"/>
              </a:spcBef>
              <a:spcAft>
                <a:spcPts val="600"/>
              </a:spcAft>
              <a:buClr>
                <a:srgbClr val="FFCC66"/>
              </a:buClr>
              <a:buSzPct val="85000"/>
              <a:buFont typeface="Wingdings" pitchFamily="2" charset="2"/>
              <a:buChar char="Ø"/>
            </a:pPr>
            <a:endParaRPr lang="en-US" altLang="en-US" sz="2400" b="1" dirty="0">
              <a:solidFill>
                <a:srgbClr val="000000"/>
              </a:solidFill>
              <a:latin typeface="Calibri" panose="020F0502020204030204" pitchFamily="34" charset="0"/>
            </a:endParaRPr>
          </a:p>
          <a:p>
            <a:pPr>
              <a:buFont typeface="Wingdings" pitchFamily="2" charset="2"/>
              <a:buChar char="Ø"/>
            </a:pPr>
            <a:endParaRPr lang="en-US" altLang="en-US" sz="2000" b="1" kern="0" dirty="0">
              <a:solidFill>
                <a:srgbClr val="000000"/>
              </a:solidFill>
            </a:endParaRPr>
          </a:p>
        </p:txBody>
      </p:sp>
      <p:sp>
        <p:nvSpPr>
          <p:cNvPr id="5" name="Footer Placeholder 4"/>
          <p:cNvSpPr txBox="1">
            <a:spLocks/>
          </p:cNvSpPr>
          <p:nvPr/>
        </p:nvSpPr>
        <p:spPr>
          <a:xfrm>
            <a:off x="6743700" y="6500836"/>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a:solidFill>
                  <a:srgbClr val="000000"/>
                </a:solidFill>
                <a:latin typeface="Trebuchet MS" panose="020B0603020202020204" pitchFamily="34" charset="0"/>
              </a:rPr>
              <a:t>www.actuariesindia.org</a:t>
            </a:r>
          </a:p>
        </p:txBody>
      </p:sp>
      <p:sp>
        <p:nvSpPr>
          <p:cNvPr id="7" name="Content Placeholder 6"/>
          <p:cNvSpPr>
            <a:spLocks noGrp="1"/>
          </p:cNvSpPr>
          <p:nvPr>
            <p:ph type="subTitle" idx="1"/>
          </p:nvPr>
        </p:nvSpPr>
        <p:spPr/>
        <p:txBody>
          <a:bodyPr/>
          <a:lstStyle/>
          <a:p>
            <a:pPr marL="0" indent="0" algn="just">
              <a:buNone/>
            </a:pPr>
            <a:endParaRPr lang="en-US" sz="2000" dirty="0">
              <a:latin typeface="Trebuchet MS" panose="020B0603020202020204" pitchFamily="34" charset="0"/>
            </a:endParaRPr>
          </a:p>
          <a:p>
            <a:pPr marL="0" indent="0" algn="just">
              <a:buNone/>
            </a:pPr>
            <a:endParaRPr lang="en-US" sz="2000" i="1" dirty="0">
              <a:latin typeface="Trebuchet MS" panose="020B0603020202020204" pitchFamily="34" charset="0"/>
            </a:endParaRPr>
          </a:p>
          <a:p>
            <a:pPr marL="0" indent="0" algn="just">
              <a:buNone/>
            </a:pPr>
            <a:endParaRPr lang="en-US" sz="2000" dirty="0">
              <a:latin typeface="Trebuchet MS" panose="020B0603020202020204" pitchFamily="34" charset="0"/>
            </a:endParaRPr>
          </a:p>
        </p:txBody>
      </p:sp>
      <p:sp>
        <p:nvSpPr>
          <p:cNvPr id="8" name="Title 7"/>
          <p:cNvSpPr>
            <a:spLocks noGrp="1"/>
          </p:cNvSpPr>
          <p:nvPr>
            <p:ph type="ctrTitle"/>
          </p:nvPr>
        </p:nvSpPr>
        <p:spPr>
          <a:xfrm>
            <a:off x="1371600" y="1041973"/>
            <a:ext cx="7505700" cy="5255090"/>
          </a:xfrm>
        </p:spPr>
        <p:txBody>
          <a:bodyPr/>
          <a:lstStyle/>
          <a:p>
            <a:pPr marL="285750" indent="-285750" algn="l">
              <a:buFont typeface="Wingdings" panose="05000000000000000000" pitchFamily="2" charset="2"/>
              <a:buChar char="q"/>
            </a:pPr>
            <a:r>
              <a:rPr lang="en-US" sz="1800" dirty="0" smtClean="0">
                <a:latin typeface="Trebuchet MS" panose="020B0603020202020204" pitchFamily="34" charset="0"/>
              </a:rPr>
              <a:t>Other key Provisions</a:t>
            </a:r>
            <a:r>
              <a:rPr lang="en-US" sz="1800" dirty="0">
                <a:latin typeface="Trebuchet MS" panose="020B0603020202020204" pitchFamily="34" charset="0"/>
              </a:rPr>
              <a:t/>
            </a:r>
            <a:br>
              <a:rPr lang="en-US" sz="1800" dirty="0">
                <a:latin typeface="Trebuchet MS" panose="020B0603020202020204" pitchFamily="34" charset="0"/>
              </a:rPr>
            </a:br>
            <a:r>
              <a:rPr lang="en-US" sz="1800" dirty="0">
                <a:latin typeface="Trebuchet MS" panose="020B0603020202020204" pitchFamily="34" charset="0"/>
              </a:rPr>
              <a:t/>
            </a:r>
            <a:br>
              <a:rPr lang="en-US" sz="1800" dirty="0">
                <a:latin typeface="Trebuchet MS" panose="020B0603020202020204" pitchFamily="34" charset="0"/>
              </a:rPr>
            </a:br>
            <a:r>
              <a:rPr lang="en-US" sz="1800" dirty="0" smtClean="0">
                <a:latin typeface="Trebuchet MS" panose="020B0603020202020204" pitchFamily="34" charset="0"/>
              </a:rPr>
              <a:t>Section </a:t>
            </a:r>
            <a:r>
              <a:rPr lang="en-US" sz="1800" dirty="0">
                <a:latin typeface="Trebuchet MS" panose="020B0603020202020204" pitchFamily="34" charset="0"/>
              </a:rPr>
              <a:t>7 of the Act states that the members of the Institute shall be divided into two classes : </a:t>
            </a:r>
            <a:r>
              <a:rPr lang="en-US" sz="1800" b="1" dirty="0">
                <a:latin typeface="Trebuchet MS" panose="020B0603020202020204" pitchFamily="34" charset="0"/>
              </a:rPr>
              <a:t>Associates and Fellows</a:t>
            </a:r>
            <a:r>
              <a:rPr lang="en-US" sz="1800" dirty="0">
                <a:latin typeface="Trebuchet MS" panose="020B0603020202020204" pitchFamily="34" charset="0"/>
              </a:rPr>
              <a:t/>
            </a:r>
            <a:br>
              <a:rPr lang="en-US" sz="1800" dirty="0">
                <a:latin typeface="Trebuchet MS" panose="020B0603020202020204" pitchFamily="34" charset="0"/>
              </a:rPr>
            </a:br>
            <a:r>
              <a:rPr lang="en-US" sz="1800" dirty="0">
                <a:latin typeface="Trebuchet MS" panose="020B0603020202020204" pitchFamily="34" charset="0"/>
              </a:rPr>
              <a:t/>
            </a:r>
            <a:br>
              <a:rPr lang="en-US" sz="1800" dirty="0">
                <a:latin typeface="Trebuchet MS" panose="020B0603020202020204" pitchFamily="34" charset="0"/>
              </a:rPr>
            </a:br>
            <a:r>
              <a:rPr lang="en-US" sz="1800" dirty="0">
                <a:latin typeface="Trebuchet MS" panose="020B0603020202020204" pitchFamily="34" charset="0"/>
              </a:rPr>
              <a:t>Section 9 of the Act states that no member of the Institute shall be entitled to practice ,unless he fulfils the qualifications as may be specified and obtains </a:t>
            </a:r>
            <a:r>
              <a:rPr lang="en-US" sz="1800" dirty="0">
                <a:latin typeface="Trebuchet MS" panose="020B0603020202020204" pitchFamily="34" charset="0"/>
              </a:rPr>
              <a:t>a </a:t>
            </a:r>
            <a:r>
              <a:rPr lang="en-US" sz="1800" b="1" dirty="0">
                <a:latin typeface="Trebuchet MS" panose="020B0603020202020204" pitchFamily="34" charset="0"/>
              </a:rPr>
              <a:t>certificate of </a:t>
            </a:r>
            <a:r>
              <a:rPr lang="en-US" sz="1800" b="1" dirty="0" smtClean="0">
                <a:latin typeface="Trebuchet MS" panose="020B0603020202020204" pitchFamily="34" charset="0"/>
              </a:rPr>
              <a:t>practice from </a:t>
            </a:r>
            <a:r>
              <a:rPr lang="en-US" sz="1800" b="1" dirty="0" smtClean="0">
                <a:latin typeface="Trebuchet MS" panose="020B0603020202020204" pitchFamily="34" charset="0"/>
              </a:rPr>
              <a:t>IAI</a:t>
            </a:r>
            <a:r>
              <a:rPr lang="en-US" sz="1800" dirty="0">
                <a:latin typeface="Trebuchet MS" panose="020B0603020202020204" pitchFamily="34" charset="0"/>
              </a:rPr>
              <a:t/>
            </a:r>
            <a:br>
              <a:rPr lang="en-US" sz="1800" dirty="0">
                <a:latin typeface="Trebuchet MS" panose="020B0603020202020204" pitchFamily="34" charset="0"/>
              </a:rPr>
            </a:br>
            <a:r>
              <a:rPr lang="en-US" sz="1800" dirty="0">
                <a:latin typeface="Trebuchet MS" panose="020B0603020202020204" pitchFamily="34" charset="0"/>
              </a:rPr>
              <a:t/>
            </a:r>
            <a:br>
              <a:rPr lang="en-US" sz="1800" dirty="0">
                <a:latin typeface="Trebuchet MS" panose="020B0603020202020204" pitchFamily="34" charset="0"/>
              </a:rPr>
            </a:br>
            <a:r>
              <a:rPr lang="en-US" sz="1800" dirty="0">
                <a:latin typeface="Trebuchet MS" panose="020B0603020202020204" pitchFamily="34" charset="0"/>
              </a:rPr>
              <a:t>Section 40 of the Act prohibits any person other than a Fellow Member of the Institute from signing any document on behalf of an Actuary in Practice (or a firm of such Actuaries) and specifies the </a:t>
            </a:r>
            <a:r>
              <a:rPr lang="en-US" sz="1800" b="1" dirty="0">
                <a:latin typeface="Trebuchet MS" panose="020B0603020202020204" pitchFamily="34" charset="0"/>
              </a:rPr>
              <a:t>penalty for violation of these provisions</a:t>
            </a:r>
            <a:r>
              <a:rPr lang="en-US" sz="1800" dirty="0">
                <a:latin typeface="Trebuchet MS" panose="020B0603020202020204" pitchFamily="34" charset="0"/>
              </a:rPr>
              <a:t/>
            </a:r>
            <a:br>
              <a:rPr lang="en-US" sz="1800" dirty="0">
                <a:latin typeface="Trebuchet MS" panose="020B0603020202020204" pitchFamily="34" charset="0"/>
              </a:rPr>
            </a:br>
            <a:r>
              <a:rPr lang="en-US" sz="1800" dirty="0">
                <a:latin typeface="Trebuchet MS" panose="020B0603020202020204" pitchFamily="34" charset="0"/>
              </a:rPr>
              <a:t/>
            </a:r>
            <a:br>
              <a:rPr lang="en-US" sz="1800" dirty="0">
                <a:latin typeface="Trebuchet MS" panose="020B0603020202020204" pitchFamily="34" charset="0"/>
              </a:rPr>
            </a:br>
            <a:r>
              <a:rPr lang="en-US" sz="1800" dirty="0">
                <a:latin typeface="Trebuchet MS" panose="020B0603020202020204" pitchFamily="34" charset="0"/>
              </a:rPr>
              <a:t>Section 31 of the Act defines “Professional or Other Misconduct "and the details of such misconduct are covered in the Schedule to the Act.</a:t>
            </a:r>
            <a:endParaRPr lang="en-IN" sz="1600" dirty="0">
              <a:latin typeface="Trebuchet MS" panose="020B0603020202020204" pitchFamily="34" charset="0"/>
            </a:endParaRPr>
          </a:p>
        </p:txBody>
      </p:sp>
    </p:spTree>
    <p:extLst>
      <p:ext uri="{BB962C8B-B14F-4D97-AF65-F5344CB8AC3E}">
        <p14:creationId xmlns:p14="http://schemas.microsoft.com/office/powerpoint/2010/main" val="210736866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77653" y="152399"/>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409700" y="149475"/>
            <a:ext cx="6130118" cy="688725"/>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2000" b="1" kern="0" dirty="0" smtClean="0">
                <a:solidFill>
                  <a:srgbClr val="000000"/>
                </a:solidFill>
                <a:latin typeface="Gadugi" panose="020B0502040204020203" pitchFamily="34" charset="0"/>
                <a:ea typeface="Gadugi" panose="020B0502040204020203" pitchFamily="34" charset="0"/>
              </a:rPr>
              <a:t>POLL </a:t>
            </a:r>
            <a:endParaRPr lang="en-US" altLang="en-US" sz="2000" b="1" kern="0" dirty="0">
              <a:solidFill>
                <a:srgbClr val="000000"/>
              </a:solidFill>
              <a:latin typeface="Gadugi" panose="020B0502040204020203" pitchFamily="34" charset="0"/>
              <a:ea typeface="Gadugi" panose="020B0502040204020203" pitchFamily="34" charset="0"/>
            </a:endParaRPr>
          </a:p>
        </p:txBody>
      </p:sp>
      <p:sp>
        <p:nvSpPr>
          <p:cNvPr id="4" name="Rectangle 3"/>
          <p:cNvSpPr txBox="1">
            <a:spLocks noChangeArrowheads="1"/>
          </p:cNvSpPr>
          <p:nvPr/>
        </p:nvSpPr>
        <p:spPr>
          <a:xfrm>
            <a:off x="1409700" y="1245746"/>
            <a:ext cx="7658100" cy="561225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eaLnBrk="1" hangingPunct="1">
              <a:spcBef>
                <a:spcPts val="600"/>
              </a:spcBef>
              <a:spcAft>
                <a:spcPts val="600"/>
              </a:spcAft>
              <a:buClr>
                <a:srgbClr val="FFCC66"/>
              </a:buClr>
              <a:buSzPct val="85000"/>
              <a:buFont typeface="Wingdings" pitchFamily="2" charset="2"/>
              <a:buChar char="Ø"/>
            </a:pPr>
            <a:endParaRPr lang="en-US" altLang="en-US" sz="2400" b="1" dirty="0">
              <a:solidFill>
                <a:srgbClr val="000000"/>
              </a:solidFill>
              <a:latin typeface="Calibri" panose="020F0502020204030204" pitchFamily="34" charset="0"/>
            </a:endParaRPr>
          </a:p>
          <a:p>
            <a:pPr>
              <a:buFont typeface="Wingdings" pitchFamily="2" charset="2"/>
              <a:buChar char="Ø"/>
            </a:pPr>
            <a:endParaRPr lang="en-US" altLang="en-US" sz="2000" b="1" kern="0" dirty="0">
              <a:solidFill>
                <a:srgbClr val="000000"/>
              </a:solidFill>
            </a:endParaRPr>
          </a:p>
        </p:txBody>
      </p:sp>
      <p:sp>
        <p:nvSpPr>
          <p:cNvPr id="5" name="Footer Placeholder 4"/>
          <p:cNvSpPr txBox="1">
            <a:spLocks/>
          </p:cNvSpPr>
          <p:nvPr/>
        </p:nvSpPr>
        <p:spPr>
          <a:xfrm>
            <a:off x="6743700" y="6500836"/>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a:solidFill>
                  <a:srgbClr val="000000"/>
                </a:solidFill>
                <a:latin typeface="Trebuchet MS" panose="020B0603020202020204" pitchFamily="34" charset="0"/>
              </a:rPr>
              <a:t>www.actuariesindia.org</a:t>
            </a:r>
          </a:p>
        </p:txBody>
      </p:sp>
      <p:sp>
        <p:nvSpPr>
          <p:cNvPr id="7" name="Content Placeholder 6"/>
          <p:cNvSpPr>
            <a:spLocks noGrp="1"/>
          </p:cNvSpPr>
          <p:nvPr>
            <p:ph type="subTitle" idx="1"/>
          </p:nvPr>
        </p:nvSpPr>
        <p:spPr/>
        <p:txBody>
          <a:bodyPr/>
          <a:lstStyle/>
          <a:p>
            <a:pPr marL="0" indent="0" algn="just">
              <a:buNone/>
            </a:pPr>
            <a:endParaRPr lang="en-US" sz="2000" dirty="0">
              <a:latin typeface="Trebuchet MS" panose="020B0603020202020204" pitchFamily="34" charset="0"/>
            </a:endParaRPr>
          </a:p>
          <a:p>
            <a:pPr marL="0" indent="0" algn="just">
              <a:buNone/>
            </a:pPr>
            <a:endParaRPr lang="en-US" sz="2000" i="1" dirty="0">
              <a:latin typeface="Trebuchet MS" panose="020B0603020202020204" pitchFamily="34" charset="0"/>
            </a:endParaRPr>
          </a:p>
          <a:p>
            <a:pPr marL="0" indent="0" algn="just">
              <a:buNone/>
            </a:pPr>
            <a:endParaRPr lang="en-US" sz="2000" dirty="0">
              <a:latin typeface="Trebuchet MS" panose="020B0603020202020204" pitchFamily="34" charset="0"/>
            </a:endParaRPr>
          </a:p>
        </p:txBody>
      </p:sp>
      <p:sp>
        <p:nvSpPr>
          <p:cNvPr id="8" name="Title 7"/>
          <p:cNvSpPr>
            <a:spLocks noGrp="1"/>
          </p:cNvSpPr>
          <p:nvPr>
            <p:ph type="ctrTitle"/>
          </p:nvPr>
        </p:nvSpPr>
        <p:spPr>
          <a:xfrm>
            <a:off x="1371600" y="1041973"/>
            <a:ext cx="7505700" cy="5255090"/>
          </a:xfrm>
        </p:spPr>
        <p:txBody>
          <a:bodyPr/>
          <a:lstStyle/>
          <a:p>
            <a:pPr algn="l"/>
            <a:r>
              <a:rPr lang="en-IN" sz="1600" dirty="0" smtClean="0">
                <a:latin typeface="Trebuchet MS" panose="020B0603020202020204" pitchFamily="34" charset="0"/>
              </a:rPr>
              <a:t> </a:t>
            </a:r>
            <a:endParaRPr lang="en-IN" sz="1600" dirty="0">
              <a:latin typeface="Trebuchet MS" panose="020B0603020202020204" pitchFamily="34" charset="0"/>
            </a:endParaRPr>
          </a:p>
        </p:txBody>
      </p:sp>
    </p:spTree>
    <p:extLst>
      <p:ext uri="{BB962C8B-B14F-4D97-AF65-F5344CB8AC3E}">
        <p14:creationId xmlns:p14="http://schemas.microsoft.com/office/powerpoint/2010/main" val="85777326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77653" y="152399"/>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409700" y="152399"/>
            <a:ext cx="6130118" cy="1085385"/>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2800" b="1" kern="0" dirty="0">
                <a:solidFill>
                  <a:srgbClr val="000000"/>
                </a:solidFill>
                <a:latin typeface="Gadugi" panose="020B0502040204020203" pitchFamily="34" charset="0"/>
                <a:ea typeface="Gadugi" panose="020B0502040204020203" pitchFamily="34" charset="0"/>
              </a:rPr>
              <a:t>Corporate Governance</a:t>
            </a:r>
          </a:p>
        </p:txBody>
      </p:sp>
      <p:sp>
        <p:nvSpPr>
          <p:cNvPr id="4" name="Rectangle 3"/>
          <p:cNvSpPr txBox="1">
            <a:spLocks noChangeArrowheads="1"/>
          </p:cNvSpPr>
          <p:nvPr/>
        </p:nvSpPr>
        <p:spPr>
          <a:xfrm>
            <a:off x="1409700" y="1245746"/>
            <a:ext cx="7658100" cy="561225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eaLnBrk="1" hangingPunct="1">
              <a:spcBef>
                <a:spcPts val="600"/>
              </a:spcBef>
              <a:spcAft>
                <a:spcPts val="600"/>
              </a:spcAft>
              <a:buClr>
                <a:srgbClr val="FFCC66"/>
              </a:buClr>
              <a:buSzPct val="85000"/>
              <a:buFont typeface="Wingdings" pitchFamily="2" charset="2"/>
              <a:buChar char="Ø"/>
            </a:pPr>
            <a:endParaRPr lang="en-US" altLang="en-US" sz="2400" b="1" dirty="0">
              <a:solidFill>
                <a:srgbClr val="000000"/>
              </a:solidFill>
              <a:latin typeface="Calibri" panose="020F0502020204030204" pitchFamily="34" charset="0"/>
            </a:endParaRPr>
          </a:p>
          <a:p>
            <a:pPr>
              <a:buFont typeface="Wingdings" pitchFamily="2" charset="2"/>
              <a:buChar char="Ø"/>
            </a:pPr>
            <a:endParaRPr lang="en-US" altLang="en-US" sz="2000" b="1" kern="0" dirty="0">
              <a:solidFill>
                <a:srgbClr val="000000"/>
              </a:solidFill>
            </a:endParaRPr>
          </a:p>
        </p:txBody>
      </p:sp>
      <p:sp>
        <p:nvSpPr>
          <p:cNvPr id="5" name="Footer Placeholder 4"/>
          <p:cNvSpPr txBox="1">
            <a:spLocks/>
          </p:cNvSpPr>
          <p:nvPr/>
        </p:nvSpPr>
        <p:spPr>
          <a:xfrm>
            <a:off x="6743700" y="6500836"/>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a:solidFill>
                  <a:srgbClr val="000000"/>
                </a:solidFill>
                <a:latin typeface="Trebuchet MS" panose="020B0603020202020204" pitchFamily="34" charset="0"/>
              </a:rPr>
              <a:t>www.actuariesindia.org</a:t>
            </a:r>
          </a:p>
        </p:txBody>
      </p:sp>
      <p:sp>
        <p:nvSpPr>
          <p:cNvPr id="7" name="Content Placeholder 6"/>
          <p:cNvSpPr>
            <a:spLocks noGrp="1"/>
          </p:cNvSpPr>
          <p:nvPr>
            <p:ph idx="1"/>
          </p:nvPr>
        </p:nvSpPr>
        <p:spPr>
          <a:xfrm>
            <a:off x="1371600" y="1338173"/>
            <a:ext cx="7391400" cy="4615989"/>
          </a:xfrm>
        </p:spPr>
        <p:txBody>
          <a:bodyPr/>
          <a:lstStyle/>
          <a:p>
            <a:pPr>
              <a:buFont typeface="Wingdings" panose="05000000000000000000" pitchFamily="2" charset="2"/>
              <a:buChar char="Ø"/>
            </a:pPr>
            <a:r>
              <a:rPr lang="en-US" sz="2000" dirty="0">
                <a:latin typeface="Trebuchet MS" panose="020B0603020202020204" pitchFamily="34" charset="0"/>
              </a:rPr>
              <a:t>Established under Actuaries Act, 2006.</a:t>
            </a:r>
          </a:p>
          <a:p>
            <a:pPr>
              <a:buFont typeface="Wingdings" panose="05000000000000000000" pitchFamily="2" charset="2"/>
              <a:buChar char="Ø"/>
            </a:pPr>
            <a:endParaRPr lang="en-US" sz="2000" dirty="0">
              <a:latin typeface="Trebuchet MS" panose="020B0603020202020204" pitchFamily="34" charset="0"/>
            </a:endParaRPr>
          </a:p>
          <a:p>
            <a:pPr>
              <a:buFont typeface="Wingdings" panose="05000000000000000000" pitchFamily="2" charset="2"/>
              <a:buChar char="Ø"/>
            </a:pPr>
            <a:r>
              <a:rPr lang="en-US" sz="2000" dirty="0">
                <a:latin typeface="Trebuchet MS" panose="020B0603020202020204" pitchFamily="34" charset="0"/>
              </a:rPr>
              <a:t>Governed by the Council consisting of 12 elected members and 3 government nominated Members.</a:t>
            </a:r>
          </a:p>
          <a:p>
            <a:pPr>
              <a:buFont typeface="Wingdings" panose="05000000000000000000" pitchFamily="2" charset="2"/>
              <a:buChar char="Ø"/>
            </a:pPr>
            <a:endParaRPr lang="en-US" sz="2000" dirty="0">
              <a:latin typeface="Trebuchet MS" panose="020B0603020202020204" pitchFamily="34" charset="0"/>
            </a:endParaRPr>
          </a:p>
          <a:p>
            <a:pPr>
              <a:buFont typeface="Wingdings" panose="05000000000000000000" pitchFamily="2" charset="2"/>
              <a:buChar char="Ø"/>
            </a:pPr>
            <a:r>
              <a:rPr lang="en-US" sz="2000" dirty="0">
                <a:latin typeface="Trebuchet MS" panose="020B0603020202020204" pitchFamily="34" charset="0"/>
              </a:rPr>
              <a:t>President is Chair of Council and CEO of IAI.</a:t>
            </a:r>
          </a:p>
          <a:p>
            <a:pPr>
              <a:buFont typeface="Wingdings" panose="05000000000000000000" pitchFamily="2" charset="2"/>
              <a:buChar char="Ø"/>
            </a:pPr>
            <a:endParaRPr lang="en-US" sz="2000" dirty="0">
              <a:latin typeface="Trebuchet MS" panose="020B0603020202020204" pitchFamily="34" charset="0"/>
            </a:endParaRPr>
          </a:p>
          <a:p>
            <a:pPr>
              <a:buFont typeface="Wingdings" panose="05000000000000000000" pitchFamily="2" charset="2"/>
              <a:buChar char="Ø"/>
            </a:pPr>
            <a:r>
              <a:rPr lang="en-US" sz="2000" dirty="0">
                <a:latin typeface="Trebuchet MS" panose="020B0603020202020204" pitchFamily="34" charset="0"/>
              </a:rPr>
              <a:t>Various Professional work achieved via Section 21 Committees and advisory groups</a:t>
            </a:r>
          </a:p>
          <a:p>
            <a:pPr>
              <a:buFont typeface="Wingdings" panose="05000000000000000000" pitchFamily="2" charset="2"/>
              <a:buChar char="Ø"/>
            </a:pPr>
            <a:endParaRPr lang="en-US" sz="2000" dirty="0">
              <a:latin typeface="Trebuchet MS" panose="020B0603020202020204" pitchFamily="34" charset="0"/>
            </a:endParaRPr>
          </a:p>
          <a:p>
            <a:pPr>
              <a:buFont typeface="Wingdings" panose="05000000000000000000" pitchFamily="2" charset="2"/>
              <a:buChar char="Ø"/>
            </a:pPr>
            <a:r>
              <a:rPr lang="en-US" sz="2000" dirty="0">
                <a:latin typeface="Trebuchet MS" panose="020B0603020202020204" pitchFamily="34" charset="0"/>
              </a:rPr>
              <a:t>Office Administration managed by Executive Director, Head Operations, Head Education</a:t>
            </a:r>
          </a:p>
          <a:p>
            <a:pPr marL="0" indent="0" algn="just">
              <a:buNone/>
            </a:pPr>
            <a:endParaRPr lang="en-US" sz="2000" i="1" dirty="0">
              <a:latin typeface="Trebuchet MS" panose="020B0603020202020204" pitchFamily="34" charset="0"/>
            </a:endParaRPr>
          </a:p>
          <a:p>
            <a:pPr marL="0" indent="0" algn="just">
              <a:buNone/>
            </a:pPr>
            <a:endParaRPr lang="en-US" sz="2000" dirty="0">
              <a:latin typeface="Trebuchet MS" panose="020B0603020202020204" pitchFamily="34" charset="0"/>
            </a:endParaRPr>
          </a:p>
        </p:txBody>
      </p:sp>
    </p:spTree>
    <p:extLst>
      <p:ext uri="{BB962C8B-B14F-4D97-AF65-F5344CB8AC3E}">
        <p14:creationId xmlns:p14="http://schemas.microsoft.com/office/powerpoint/2010/main" val="70872587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77653" y="152399"/>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409700" y="111456"/>
            <a:ext cx="6130118" cy="1085385"/>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2800" b="1" kern="0" dirty="0">
                <a:solidFill>
                  <a:srgbClr val="000000"/>
                </a:solidFill>
                <a:latin typeface="Gadugi" panose="020B0502040204020203" pitchFamily="34" charset="0"/>
                <a:ea typeface="Gadugi" panose="020B0502040204020203" pitchFamily="34" charset="0"/>
              </a:rPr>
              <a:t>Corporate Governance</a:t>
            </a:r>
          </a:p>
          <a:p>
            <a:pPr algn="l"/>
            <a:endParaRPr lang="en-US" altLang="en-US" sz="2800" b="1" kern="0" dirty="0">
              <a:solidFill>
                <a:srgbClr val="000000"/>
              </a:solidFill>
              <a:latin typeface="Gadugi" panose="020B0502040204020203" pitchFamily="34" charset="0"/>
              <a:ea typeface="Gadugi" panose="020B0502040204020203" pitchFamily="34" charset="0"/>
            </a:endParaRPr>
          </a:p>
        </p:txBody>
      </p:sp>
      <p:sp>
        <p:nvSpPr>
          <p:cNvPr id="4" name="Rectangle 3"/>
          <p:cNvSpPr txBox="1">
            <a:spLocks noChangeArrowheads="1"/>
          </p:cNvSpPr>
          <p:nvPr/>
        </p:nvSpPr>
        <p:spPr>
          <a:xfrm>
            <a:off x="1409700" y="1245746"/>
            <a:ext cx="7658100" cy="561225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eaLnBrk="1" hangingPunct="1">
              <a:spcBef>
                <a:spcPts val="600"/>
              </a:spcBef>
              <a:spcAft>
                <a:spcPts val="600"/>
              </a:spcAft>
              <a:buClr>
                <a:srgbClr val="FFCC66"/>
              </a:buClr>
              <a:buSzPct val="85000"/>
              <a:buFont typeface="Wingdings" pitchFamily="2" charset="2"/>
              <a:buChar char="Ø"/>
            </a:pPr>
            <a:endParaRPr lang="en-US" altLang="en-US" sz="2400" b="1" dirty="0">
              <a:solidFill>
                <a:srgbClr val="000000"/>
              </a:solidFill>
              <a:latin typeface="Calibri" panose="020F0502020204030204" pitchFamily="34" charset="0"/>
            </a:endParaRPr>
          </a:p>
          <a:p>
            <a:pPr>
              <a:buFont typeface="Wingdings" pitchFamily="2" charset="2"/>
              <a:buChar char="Ø"/>
            </a:pPr>
            <a:endParaRPr lang="en-US" altLang="en-US" sz="2000" b="1" kern="0" dirty="0">
              <a:solidFill>
                <a:srgbClr val="000000"/>
              </a:solidFill>
            </a:endParaRPr>
          </a:p>
        </p:txBody>
      </p:sp>
      <p:sp>
        <p:nvSpPr>
          <p:cNvPr id="5" name="Footer Placeholder 4"/>
          <p:cNvSpPr txBox="1">
            <a:spLocks/>
          </p:cNvSpPr>
          <p:nvPr/>
        </p:nvSpPr>
        <p:spPr>
          <a:xfrm>
            <a:off x="6743700" y="6500836"/>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a:solidFill>
                  <a:srgbClr val="000000"/>
                </a:solidFill>
                <a:latin typeface="Trebuchet MS" panose="020B0603020202020204" pitchFamily="34" charset="0"/>
              </a:rPr>
              <a:t>www.actuariesindia.org</a:t>
            </a:r>
          </a:p>
        </p:txBody>
      </p:sp>
      <p:sp>
        <p:nvSpPr>
          <p:cNvPr id="7" name="Content Placeholder 6"/>
          <p:cNvSpPr>
            <a:spLocks noGrp="1"/>
          </p:cNvSpPr>
          <p:nvPr>
            <p:ph idx="1"/>
          </p:nvPr>
        </p:nvSpPr>
        <p:spPr>
          <a:xfrm>
            <a:off x="1371600" y="1391666"/>
            <a:ext cx="7391400" cy="4615989"/>
          </a:xfrm>
        </p:spPr>
        <p:txBody>
          <a:bodyPr/>
          <a:lstStyle/>
          <a:p>
            <a:pPr marL="0" indent="0" algn="just">
              <a:buNone/>
            </a:pPr>
            <a:endParaRPr lang="en-US" sz="2000" i="1" dirty="0">
              <a:latin typeface="Trebuchet MS" panose="020B0603020202020204" pitchFamily="34" charset="0"/>
            </a:endParaRPr>
          </a:p>
          <a:p>
            <a:pPr marL="0" indent="0" algn="just">
              <a:buNone/>
            </a:pPr>
            <a:endParaRPr lang="en-US" sz="2000" dirty="0">
              <a:latin typeface="Trebuchet MS" panose="020B0603020202020204" pitchFamily="34" charset="0"/>
            </a:endParaRPr>
          </a:p>
        </p:txBody>
      </p:sp>
      <p:graphicFrame>
        <p:nvGraphicFramePr>
          <p:cNvPr id="8" name="Diagram 7"/>
          <p:cNvGraphicFramePr/>
          <p:nvPr>
            <p:extLst>
              <p:ext uri="{D42A27DB-BD31-4B8C-83A1-F6EECF244321}">
                <p14:modId xmlns:p14="http://schemas.microsoft.com/office/powerpoint/2010/main" val="1774428959"/>
              </p:ext>
            </p:extLst>
          </p:nvPr>
        </p:nvGraphicFramePr>
        <p:xfrm>
          <a:off x="2333876" y="1245746"/>
          <a:ext cx="5809747" cy="560616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33297093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77653" y="152399"/>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409700" y="152399"/>
            <a:ext cx="6130118" cy="1085385"/>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2800" b="1" kern="0" dirty="0">
                <a:solidFill>
                  <a:srgbClr val="000000"/>
                </a:solidFill>
                <a:latin typeface="Gadugi" panose="020B0502040204020203" pitchFamily="34" charset="0"/>
                <a:ea typeface="Gadugi" panose="020B0502040204020203" pitchFamily="34" charset="0"/>
              </a:rPr>
              <a:t>Corporate Governance</a:t>
            </a:r>
          </a:p>
          <a:p>
            <a:pPr algn="l"/>
            <a:endParaRPr lang="en-US" altLang="en-US" sz="1050" b="1" kern="0" dirty="0">
              <a:solidFill>
                <a:srgbClr val="000000"/>
              </a:solidFill>
              <a:latin typeface="Gadugi" panose="020B0502040204020203" pitchFamily="34" charset="0"/>
              <a:ea typeface="Gadugi" panose="020B0502040204020203" pitchFamily="34" charset="0"/>
            </a:endParaRPr>
          </a:p>
          <a:p>
            <a:pPr algn="l"/>
            <a:r>
              <a:rPr lang="en-US" altLang="en-US" sz="2400" b="1" kern="0" dirty="0">
                <a:solidFill>
                  <a:srgbClr val="000000"/>
                </a:solidFill>
                <a:latin typeface="Gadugi" panose="020B0502040204020203" pitchFamily="34" charset="0"/>
                <a:ea typeface="Gadugi" panose="020B0502040204020203" pitchFamily="34" charset="0"/>
              </a:rPr>
              <a:t>Advisory Groups</a:t>
            </a:r>
          </a:p>
        </p:txBody>
      </p:sp>
      <p:sp>
        <p:nvSpPr>
          <p:cNvPr id="4" name="Rectangle 3"/>
          <p:cNvSpPr txBox="1">
            <a:spLocks noChangeArrowheads="1"/>
          </p:cNvSpPr>
          <p:nvPr/>
        </p:nvSpPr>
        <p:spPr>
          <a:xfrm>
            <a:off x="1409700" y="1245746"/>
            <a:ext cx="7658100" cy="561225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eaLnBrk="1" hangingPunct="1">
              <a:spcBef>
                <a:spcPts val="600"/>
              </a:spcBef>
              <a:spcAft>
                <a:spcPts val="600"/>
              </a:spcAft>
              <a:buClr>
                <a:srgbClr val="FFCC66"/>
              </a:buClr>
              <a:buSzPct val="85000"/>
              <a:buFont typeface="Wingdings" pitchFamily="2" charset="2"/>
              <a:buChar char="Ø"/>
            </a:pPr>
            <a:endParaRPr lang="en-US" altLang="en-US" sz="2400" b="1" dirty="0">
              <a:solidFill>
                <a:srgbClr val="000000"/>
              </a:solidFill>
              <a:latin typeface="Calibri" panose="020F0502020204030204" pitchFamily="34" charset="0"/>
            </a:endParaRPr>
          </a:p>
          <a:p>
            <a:pPr>
              <a:buFont typeface="Wingdings" pitchFamily="2" charset="2"/>
              <a:buChar char="Ø"/>
            </a:pPr>
            <a:endParaRPr lang="en-US" altLang="en-US" sz="2000" b="1" kern="0" dirty="0">
              <a:solidFill>
                <a:srgbClr val="000000"/>
              </a:solidFill>
            </a:endParaRPr>
          </a:p>
        </p:txBody>
      </p:sp>
      <p:sp>
        <p:nvSpPr>
          <p:cNvPr id="5" name="Footer Placeholder 4"/>
          <p:cNvSpPr txBox="1">
            <a:spLocks/>
          </p:cNvSpPr>
          <p:nvPr/>
        </p:nvSpPr>
        <p:spPr>
          <a:xfrm>
            <a:off x="6743700" y="6500836"/>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a:solidFill>
                  <a:srgbClr val="000000"/>
                </a:solidFill>
                <a:latin typeface="Trebuchet MS" panose="020B0603020202020204" pitchFamily="34" charset="0"/>
              </a:rPr>
              <a:t>www.actuariesindia.org</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037420988"/>
              </p:ext>
            </p:extLst>
          </p:nvPr>
        </p:nvGraphicFramePr>
        <p:xfrm>
          <a:off x="1870662" y="1552556"/>
          <a:ext cx="6306053" cy="461645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381968279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77653" y="152399"/>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409700" y="149475"/>
            <a:ext cx="6130118" cy="1085385"/>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200" b="1" kern="0" dirty="0" smtClean="0">
                <a:solidFill>
                  <a:srgbClr val="000000"/>
                </a:solidFill>
                <a:latin typeface="Gadugi" panose="020B0502040204020203" pitchFamily="34" charset="0"/>
                <a:ea typeface="Gadugi" panose="020B0502040204020203" pitchFamily="34" charset="0"/>
              </a:rPr>
              <a:t>Ongoing Initiatives</a:t>
            </a:r>
            <a:endParaRPr lang="en-US" altLang="en-US" sz="3200" b="1" kern="0" dirty="0">
              <a:solidFill>
                <a:srgbClr val="000000"/>
              </a:solidFill>
              <a:latin typeface="Gadugi" panose="020B0502040204020203" pitchFamily="34" charset="0"/>
              <a:ea typeface="Gadugi" panose="020B0502040204020203" pitchFamily="34" charset="0"/>
            </a:endParaRPr>
          </a:p>
        </p:txBody>
      </p:sp>
      <p:sp>
        <p:nvSpPr>
          <p:cNvPr id="4" name="Rectangle 3"/>
          <p:cNvSpPr txBox="1">
            <a:spLocks noChangeArrowheads="1"/>
          </p:cNvSpPr>
          <p:nvPr/>
        </p:nvSpPr>
        <p:spPr>
          <a:xfrm>
            <a:off x="1409700" y="1245746"/>
            <a:ext cx="7658100" cy="561225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eaLnBrk="1" hangingPunct="1">
              <a:spcBef>
                <a:spcPts val="600"/>
              </a:spcBef>
              <a:spcAft>
                <a:spcPts val="600"/>
              </a:spcAft>
              <a:buClr>
                <a:srgbClr val="FFCC66"/>
              </a:buClr>
              <a:buSzPct val="85000"/>
              <a:buFont typeface="Wingdings" pitchFamily="2" charset="2"/>
              <a:buChar char="Ø"/>
            </a:pPr>
            <a:endParaRPr lang="en-US" altLang="en-US" sz="2400" b="1" dirty="0">
              <a:solidFill>
                <a:srgbClr val="000000"/>
              </a:solidFill>
              <a:latin typeface="Calibri" panose="020F0502020204030204" pitchFamily="34" charset="0"/>
            </a:endParaRPr>
          </a:p>
          <a:p>
            <a:pPr>
              <a:buFont typeface="Wingdings" pitchFamily="2" charset="2"/>
              <a:buChar char="Ø"/>
            </a:pPr>
            <a:endParaRPr lang="en-US" altLang="en-US" sz="2000" b="1" kern="0" dirty="0">
              <a:solidFill>
                <a:srgbClr val="000000"/>
              </a:solidFill>
            </a:endParaRPr>
          </a:p>
        </p:txBody>
      </p:sp>
      <p:sp>
        <p:nvSpPr>
          <p:cNvPr id="5" name="Footer Placeholder 4"/>
          <p:cNvSpPr txBox="1">
            <a:spLocks/>
          </p:cNvSpPr>
          <p:nvPr/>
        </p:nvSpPr>
        <p:spPr>
          <a:xfrm>
            <a:off x="6743700" y="6500836"/>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a:solidFill>
                  <a:srgbClr val="000000"/>
                </a:solidFill>
                <a:latin typeface="Trebuchet MS" panose="020B0603020202020204" pitchFamily="34" charset="0"/>
              </a:rPr>
              <a:t>www.actuariesindia.org</a:t>
            </a:r>
          </a:p>
        </p:txBody>
      </p:sp>
      <p:sp>
        <p:nvSpPr>
          <p:cNvPr id="7" name="Content Placeholder 6"/>
          <p:cNvSpPr>
            <a:spLocks noGrp="1"/>
          </p:cNvSpPr>
          <p:nvPr>
            <p:ph idx="1"/>
          </p:nvPr>
        </p:nvSpPr>
        <p:spPr>
          <a:xfrm>
            <a:off x="1524000" y="877696"/>
            <a:ext cx="7429500" cy="5612254"/>
          </a:xfrm>
        </p:spPr>
        <p:txBody>
          <a:bodyPr/>
          <a:lstStyle/>
          <a:p>
            <a:pPr marL="457200" indent="-457200" algn="just">
              <a:lnSpc>
                <a:spcPct val="150000"/>
              </a:lnSpc>
              <a:buFont typeface="+mj-lt"/>
              <a:buAutoNum type="arabicPeriod"/>
            </a:pPr>
            <a:r>
              <a:rPr lang="en-US" sz="1800" dirty="0">
                <a:latin typeface="Trebuchet MS" panose="020B0603020202020204" pitchFamily="34" charset="0"/>
              </a:rPr>
              <a:t>Study Support for Students - Coaching  by Faculty of IAI</a:t>
            </a:r>
          </a:p>
          <a:p>
            <a:pPr marL="457200" indent="-457200" algn="just">
              <a:lnSpc>
                <a:spcPct val="150000"/>
              </a:lnSpc>
              <a:buAutoNum type="arabicPeriod"/>
            </a:pPr>
            <a:r>
              <a:rPr lang="en-US" sz="1800" dirty="0">
                <a:latin typeface="Trebuchet MS" panose="020B0603020202020204" pitchFamily="34" charset="0"/>
              </a:rPr>
              <a:t>Soft Copy and Hard Copy of Study material </a:t>
            </a:r>
          </a:p>
          <a:p>
            <a:pPr marL="457200" indent="-457200" algn="just">
              <a:lnSpc>
                <a:spcPct val="150000"/>
              </a:lnSpc>
              <a:buAutoNum type="arabicPeriod"/>
            </a:pPr>
            <a:r>
              <a:rPr lang="en-US" sz="1800" dirty="0">
                <a:latin typeface="Trebuchet MS" panose="020B0603020202020204" pitchFamily="34" charset="0"/>
              </a:rPr>
              <a:t>Video tutorials on R and Excel- focus on Problem </a:t>
            </a:r>
            <a:r>
              <a:rPr lang="en-US" sz="1800" dirty="0" smtClean="0">
                <a:latin typeface="Trebuchet MS" panose="020B0603020202020204" pitchFamily="34" charset="0"/>
              </a:rPr>
              <a:t>Solving</a:t>
            </a:r>
          </a:p>
          <a:p>
            <a:pPr marL="457200" indent="-457200" algn="just">
              <a:lnSpc>
                <a:spcPct val="150000"/>
              </a:lnSpc>
              <a:buAutoNum type="arabicPeriod"/>
            </a:pPr>
            <a:r>
              <a:rPr lang="en-US" sz="1800" dirty="0" smtClean="0">
                <a:latin typeface="Trebuchet MS" panose="020B0603020202020204" pitchFamily="34" charset="0"/>
              </a:rPr>
              <a:t>Planning </a:t>
            </a:r>
            <a:r>
              <a:rPr lang="en-US" sz="1800" dirty="0">
                <a:latin typeface="Trebuchet MS" panose="020B0603020202020204" pitchFamily="34" charset="0"/>
              </a:rPr>
              <a:t>to have Discussion Forum </a:t>
            </a:r>
          </a:p>
          <a:p>
            <a:pPr marL="457200" indent="-457200" algn="just">
              <a:lnSpc>
                <a:spcPct val="150000"/>
              </a:lnSpc>
              <a:buFontTx/>
              <a:buAutoNum type="arabicPeriod"/>
            </a:pPr>
            <a:r>
              <a:rPr lang="en-US" sz="1800" dirty="0" smtClean="0">
                <a:latin typeface="Trebuchet MS" panose="020B0603020202020204" pitchFamily="34" charset="0"/>
              </a:rPr>
              <a:t>Webinars for students – Pension Valuation Techniques</a:t>
            </a:r>
            <a:endParaRPr lang="en-US" sz="1800" dirty="0">
              <a:latin typeface="Trebuchet MS" panose="020B0603020202020204" pitchFamily="34" charset="0"/>
            </a:endParaRPr>
          </a:p>
          <a:p>
            <a:pPr marL="457200" indent="-457200" algn="just">
              <a:lnSpc>
                <a:spcPct val="150000"/>
              </a:lnSpc>
              <a:buFontTx/>
              <a:buAutoNum type="arabicPeriod"/>
            </a:pPr>
            <a:r>
              <a:rPr lang="en-US" sz="1800" dirty="0" smtClean="0">
                <a:latin typeface="Trebuchet MS" panose="020B0603020202020204" pitchFamily="34" charset="0"/>
              </a:rPr>
              <a:t>Examination Counselling for students </a:t>
            </a:r>
            <a:endParaRPr lang="en-US" sz="1800" dirty="0">
              <a:latin typeface="Trebuchet MS" panose="020B0603020202020204" pitchFamily="34" charset="0"/>
            </a:endParaRPr>
          </a:p>
          <a:p>
            <a:pPr marL="457200" indent="-457200" algn="just">
              <a:lnSpc>
                <a:spcPct val="150000"/>
              </a:lnSpc>
              <a:buFontTx/>
              <a:buAutoNum type="arabicPeriod"/>
            </a:pPr>
            <a:r>
              <a:rPr lang="en-US" sz="1800" dirty="0" smtClean="0">
                <a:latin typeface="Trebuchet MS" panose="020B0603020202020204" pitchFamily="34" charset="0"/>
              </a:rPr>
              <a:t>Availability and Verificatio</a:t>
            </a:r>
            <a:r>
              <a:rPr lang="en-US" sz="1800" dirty="0" smtClean="0">
                <a:latin typeface="Trebuchet MS" panose="020B0603020202020204" pitchFamily="34" charset="0"/>
              </a:rPr>
              <a:t>n of answer scripts </a:t>
            </a:r>
          </a:p>
          <a:p>
            <a:pPr marL="457200" indent="-457200" algn="just">
              <a:lnSpc>
                <a:spcPct val="150000"/>
              </a:lnSpc>
              <a:buFontTx/>
              <a:buAutoNum type="arabicPeriod"/>
            </a:pPr>
            <a:r>
              <a:rPr lang="en-US" sz="1800" dirty="0" smtClean="0">
                <a:latin typeface="Trebuchet MS" panose="020B0603020202020204" pitchFamily="34" charset="0"/>
              </a:rPr>
              <a:t>Enhanced Communication </a:t>
            </a:r>
            <a:r>
              <a:rPr lang="en-US" sz="1800" dirty="0">
                <a:latin typeface="Trebuchet MS" panose="020B0603020202020204" pitchFamily="34" charset="0"/>
              </a:rPr>
              <a:t>- Social Media Platform</a:t>
            </a:r>
          </a:p>
          <a:p>
            <a:pPr marL="457200" indent="-457200" algn="just">
              <a:lnSpc>
                <a:spcPct val="150000"/>
              </a:lnSpc>
              <a:buFontTx/>
              <a:buAutoNum type="arabicPeriod"/>
            </a:pPr>
            <a:r>
              <a:rPr lang="en-US" sz="1800" dirty="0">
                <a:latin typeface="Trebuchet MS" panose="020B0603020202020204" pitchFamily="34" charset="0"/>
              </a:rPr>
              <a:t>Student Support </a:t>
            </a:r>
            <a:r>
              <a:rPr lang="en-US" sz="1800" dirty="0" smtClean="0">
                <a:latin typeface="Trebuchet MS" panose="020B0603020202020204" pitchFamily="34" charset="0"/>
              </a:rPr>
              <a:t>Scheme – Below poverty level and next of Kin of Armed forces </a:t>
            </a:r>
          </a:p>
          <a:p>
            <a:pPr marL="457200" indent="-457200" algn="just">
              <a:lnSpc>
                <a:spcPct val="150000"/>
              </a:lnSpc>
              <a:buFontTx/>
              <a:buAutoNum type="arabicPeriod"/>
            </a:pPr>
            <a:r>
              <a:rPr lang="en-US" sz="1800" dirty="0">
                <a:latin typeface="Trebuchet MS" panose="020B0603020202020204" pitchFamily="34" charset="0"/>
              </a:rPr>
              <a:t>Development of soft skills </a:t>
            </a:r>
            <a:r>
              <a:rPr lang="en-US" sz="1800" dirty="0" smtClean="0">
                <a:latin typeface="Trebuchet MS" panose="020B0603020202020204" pitchFamily="34" charset="0"/>
              </a:rPr>
              <a:t>– for newly qualified actuaries </a:t>
            </a:r>
          </a:p>
          <a:p>
            <a:pPr marL="457200" indent="-457200" algn="just">
              <a:lnSpc>
                <a:spcPct val="150000"/>
              </a:lnSpc>
              <a:buFontTx/>
              <a:buAutoNum type="arabicPeriod"/>
            </a:pPr>
            <a:r>
              <a:rPr lang="en-US" sz="1800" dirty="0" smtClean="0">
                <a:latin typeface="Trebuchet MS" panose="020B0603020202020204" pitchFamily="34" charset="0"/>
              </a:rPr>
              <a:t>Courses – Product Design and Valuation </a:t>
            </a:r>
            <a:endParaRPr lang="en-US" sz="1800" dirty="0">
              <a:latin typeface="Trebuchet MS" panose="020B0603020202020204" pitchFamily="34" charset="0"/>
            </a:endParaRPr>
          </a:p>
          <a:p>
            <a:pPr marL="457200" indent="-457200" algn="just">
              <a:lnSpc>
                <a:spcPct val="150000"/>
              </a:lnSpc>
              <a:buFontTx/>
              <a:buAutoNum type="arabicPeriod"/>
            </a:pPr>
            <a:endParaRPr lang="en-US" sz="1800" dirty="0">
              <a:latin typeface="Trebuchet MS" panose="020B0603020202020204" pitchFamily="34" charset="0"/>
            </a:endParaRPr>
          </a:p>
          <a:p>
            <a:pPr marL="457200" indent="-457200" algn="just">
              <a:lnSpc>
                <a:spcPct val="150000"/>
              </a:lnSpc>
              <a:buFontTx/>
              <a:buAutoNum type="arabicPeriod"/>
            </a:pPr>
            <a:endParaRPr lang="en-US" sz="1800" dirty="0">
              <a:latin typeface="Trebuchet MS" panose="020B0603020202020204" pitchFamily="34" charset="0"/>
            </a:endParaRPr>
          </a:p>
          <a:p>
            <a:pPr marL="457200" indent="-457200" algn="just">
              <a:lnSpc>
                <a:spcPct val="150000"/>
              </a:lnSpc>
              <a:buFontTx/>
              <a:buAutoNum type="arabicPeriod"/>
            </a:pPr>
            <a:endParaRPr lang="en-US" sz="1800" dirty="0">
              <a:latin typeface="Trebuchet MS" panose="020B0603020202020204" pitchFamily="34" charset="0"/>
            </a:endParaRPr>
          </a:p>
          <a:p>
            <a:pPr marL="457200" indent="-457200" algn="just">
              <a:lnSpc>
                <a:spcPct val="150000"/>
              </a:lnSpc>
              <a:buFontTx/>
              <a:buAutoNum type="arabicPeriod"/>
            </a:pPr>
            <a:endParaRPr lang="en-US" sz="1800" dirty="0">
              <a:latin typeface="Trebuchet MS" panose="020B0603020202020204" pitchFamily="34" charset="0"/>
            </a:endParaRPr>
          </a:p>
          <a:p>
            <a:pPr marL="0" indent="0" algn="just">
              <a:lnSpc>
                <a:spcPct val="150000"/>
              </a:lnSpc>
              <a:buNone/>
            </a:pPr>
            <a:endParaRPr lang="en-US" sz="1800" dirty="0">
              <a:latin typeface="Trebuchet MS" panose="020B0603020202020204" pitchFamily="34" charset="0"/>
            </a:endParaRPr>
          </a:p>
          <a:p>
            <a:pPr marL="457200" indent="-457200" algn="just">
              <a:lnSpc>
                <a:spcPct val="150000"/>
              </a:lnSpc>
              <a:buFontTx/>
              <a:buAutoNum type="arabicPeriod"/>
            </a:pPr>
            <a:endParaRPr lang="en-US" sz="1800" dirty="0">
              <a:latin typeface="Trebuchet MS" panose="020B0603020202020204" pitchFamily="34" charset="0"/>
            </a:endParaRPr>
          </a:p>
          <a:p>
            <a:pPr marL="457200" indent="-457200" algn="just">
              <a:lnSpc>
                <a:spcPct val="150000"/>
              </a:lnSpc>
              <a:buAutoNum type="arabicPeriod"/>
            </a:pPr>
            <a:endParaRPr lang="en-US" sz="1800" dirty="0">
              <a:latin typeface="Trebuchet MS" panose="020B0603020202020204" pitchFamily="34" charset="0"/>
            </a:endParaRPr>
          </a:p>
          <a:p>
            <a:pPr marL="457200" indent="-457200" algn="just">
              <a:lnSpc>
                <a:spcPct val="150000"/>
              </a:lnSpc>
              <a:buAutoNum type="arabicPeriod"/>
            </a:pPr>
            <a:endParaRPr lang="en-US" sz="1800" dirty="0">
              <a:latin typeface="Trebuchet MS" panose="020B0603020202020204" pitchFamily="34" charset="0"/>
            </a:endParaRPr>
          </a:p>
          <a:p>
            <a:pPr marL="457200" indent="-457200" algn="just">
              <a:lnSpc>
                <a:spcPct val="150000"/>
              </a:lnSpc>
              <a:buAutoNum type="arabicPeriod"/>
            </a:pPr>
            <a:endParaRPr lang="en-US" sz="1800" dirty="0">
              <a:latin typeface="Trebuchet MS" panose="020B0603020202020204" pitchFamily="34" charset="0"/>
            </a:endParaRPr>
          </a:p>
          <a:p>
            <a:pPr marL="457200" indent="-457200" algn="just">
              <a:lnSpc>
                <a:spcPct val="150000"/>
              </a:lnSpc>
              <a:buAutoNum type="arabicPeriod"/>
            </a:pPr>
            <a:endParaRPr lang="en-US" sz="1800" dirty="0">
              <a:latin typeface="Trebuchet MS" panose="020B0603020202020204" pitchFamily="34" charset="0"/>
            </a:endParaRPr>
          </a:p>
          <a:p>
            <a:pPr marL="457200" indent="-457200" algn="just">
              <a:lnSpc>
                <a:spcPct val="150000"/>
              </a:lnSpc>
              <a:buAutoNum type="arabicPeriod"/>
            </a:pPr>
            <a:endParaRPr lang="en-US" sz="1800" dirty="0">
              <a:latin typeface="Trebuchet MS" panose="020B0603020202020204" pitchFamily="34" charset="0"/>
            </a:endParaRPr>
          </a:p>
          <a:p>
            <a:pPr marL="457200" indent="-457200" algn="just">
              <a:buFontTx/>
              <a:buAutoNum type="arabicPeriod"/>
            </a:pPr>
            <a:endParaRPr lang="en-US" sz="1800" dirty="0">
              <a:latin typeface="Trebuchet MS" panose="020B0603020202020204" pitchFamily="34" charset="0"/>
            </a:endParaRPr>
          </a:p>
          <a:p>
            <a:pPr marL="457200" indent="-457200" algn="just">
              <a:buAutoNum type="arabicPeriod"/>
            </a:pPr>
            <a:endParaRPr lang="en-US" sz="1800" dirty="0">
              <a:latin typeface="Trebuchet MS" panose="020B0603020202020204" pitchFamily="34" charset="0"/>
            </a:endParaRPr>
          </a:p>
          <a:p>
            <a:pPr marL="457200" indent="-457200" algn="just">
              <a:buAutoNum type="arabicPeriod"/>
            </a:pPr>
            <a:endParaRPr lang="en-US" sz="1800" dirty="0">
              <a:latin typeface="Trebuchet MS" panose="020B0603020202020204" pitchFamily="34" charset="0"/>
            </a:endParaRPr>
          </a:p>
          <a:p>
            <a:pPr marL="457200" indent="-457200" algn="just">
              <a:buAutoNum type="arabicPeriod"/>
            </a:pPr>
            <a:endParaRPr lang="en-US" sz="1800" dirty="0">
              <a:latin typeface="Trebuchet MS" panose="020B0603020202020204" pitchFamily="34" charset="0"/>
            </a:endParaRPr>
          </a:p>
          <a:p>
            <a:pPr marL="457200" indent="-457200" algn="just">
              <a:buAutoNum type="arabicPeriod"/>
            </a:pPr>
            <a:endParaRPr lang="en-US" sz="1800" b="1" dirty="0">
              <a:latin typeface="Trebuchet MS" panose="020B0603020202020204" pitchFamily="34" charset="0"/>
            </a:endParaRPr>
          </a:p>
          <a:p>
            <a:pPr marL="457200" indent="-457200" algn="just">
              <a:buAutoNum type="arabicPeriod"/>
            </a:pPr>
            <a:endParaRPr lang="en-US" sz="1800" b="1" dirty="0">
              <a:latin typeface="Trebuchet MS" panose="020B0603020202020204" pitchFamily="34" charset="0"/>
            </a:endParaRPr>
          </a:p>
          <a:p>
            <a:pPr marL="0" indent="0" algn="just">
              <a:buNone/>
            </a:pPr>
            <a:endParaRPr lang="en-US" sz="1800" b="1" dirty="0">
              <a:latin typeface="Trebuchet MS" panose="020B0603020202020204" pitchFamily="34" charset="0"/>
            </a:endParaRPr>
          </a:p>
        </p:txBody>
      </p:sp>
    </p:spTree>
    <p:extLst>
      <p:ext uri="{BB962C8B-B14F-4D97-AF65-F5344CB8AC3E}">
        <p14:creationId xmlns:p14="http://schemas.microsoft.com/office/powerpoint/2010/main" val="210981464"/>
      </p:ext>
    </p:extLst>
  </p:cSld>
  <p:clrMapOvr>
    <a:masterClrMapping/>
  </p:clrMapOvr>
  <p:transition/>
</p:sld>
</file>

<file path=ppt/theme/theme1.xml><?xml version="1.0" encoding="utf-8"?>
<a:theme xmlns:a="http://schemas.openxmlformats.org/drawingml/2006/main" name="LifeConvBirm02">
  <a:themeElements>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LifeConvBirm02.pp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ifeConvBirm02.p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ifeConvBirm02.ppt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ifeConvBirm02.p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ifeConvBirm02.ppt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ifeConvBirm02.ppt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4815</TotalTime>
  <Words>794</Words>
  <Application>Microsoft Office PowerPoint</Application>
  <PresentationFormat>On-screen Show (4:3)</PresentationFormat>
  <Paragraphs>257</Paragraphs>
  <Slides>19</Slides>
  <Notes>19</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19</vt:i4>
      </vt:variant>
    </vt:vector>
  </HeadingPairs>
  <TitlesOfParts>
    <vt:vector size="30" baseType="lpstr">
      <vt:lpstr>Arial</vt:lpstr>
      <vt:lpstr>Bahamas</vt:lpstr>
      <vt:lpstr>Calibri</vt:lpstr>
      <vt:lpstr>Gadugi</vt:lpstr>
      <vt:lpstr>Garamond</vt:lpstr>
      <vt:lpstr>Tahoma</vt:lpstr>
      <vt:lpstr>Times New Roman</vt:lpstr>
      <vt:lpstr>Trebuchet MS</vt:lpstr>
      <vt:lpstr>Verdana</vt:lpstr>
      <vt:lpstr>Wingdings</vt:lpstr>
      <vt:lpstr>LifeConvBirm02</vt:lpstr>
      <vt:lpstr>PowerPoint Presentation</vt:lpstr>
      <vt:lpstr>PowerPoint Presentation</vt:lpstr>
      <vt:lpstr>Definitions: Section 2 (1) (a) of Actuaries Act provides the definition of Actuary   Fellow member of the Institute of Actuaries of India ( IAI)  It Specifies the domains skillset of an Actuary and not only Limited to insurance  - Present effect of Future contingent event - Finance Modelling - Risk Analysis - Insurance Business - Annuities  - Pensions - Employee Benefits  - Investments         </vt:lpstr>
      <vt:lpstr>Other key Provisions  Section 7 of the Act states that the members of the Institute shall be divided into two classes : Associates and Fellows  Section 9 of the Act states that no member of the Institute shall be entitled to practice ,unless he fulfils the qualifications as may be specified and obtains a certificate of practice from IAI  Section 40 of the Act prohibits any person other than a Fellow Member of the Institute from signing any document on behalf of an Actuary in Practice (or a firm of such Actuaries) and specifies the penalty for violation of these provisions  Section 31 of the Act defines “Professional or Other Misconduct "and the details of such misconduct are covered in the Schedule to the Act.</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Aparajita Mitra</dc:creator>
  <cp:lastModifiedBy>Sunil Sharma (Actuarial, KLI)</cp:lastModifiedBy>
  <cp:revision>529</cp:revision>
  <cp:lastPrinted>2019-11-01T07:42:49Z</cp:lastPrinted>
  <dcterms:created xsi:type="dcterms:W3CDTF">2011-07-20T12:11:57Z</dcterms:created>
  <dcterms:modified xsi:type="dcterms:W3CDTF">2020-06-28T05:27:55Z</dcterms:modified>
</cp:coreProperties>
</file>