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5" r:id="rId3"/>
  </p:sldMasterIdLst>
  <p:notesMasterIdLst>
    <p:notesMasterId r:id="rId47"/>
  </p:notesMasterIdLst>
  <p:handoutMasterIdLst>
    <p:handoutMasterId r:id="rId48"/>
  </p:handoutMasterIdLst>
  <p:sldIdLst>
    <p:sldId id="262" r:id="rId4"/>
    <p:sldId id="270" r:id="rId5"/>
    <p:sldId id="261" r:id="rId6"/>
    <p:sldId id="431" r:id="rId7"/>
    <p:sldId id="438" r:id="rId8"/>
    <p:sldId id="439" r:id="rId9"/>
    <p:sldId id="440" r:id="rId10"/>
    <p:sldId id="441" r:id="rId11"/>
    <p:sldId id="274" r:id="rId12"/>
    <p:sldId id="442" r:id="rId13"/>
    <p:sldId id="275" r:id="rId14"/>
    <p:sldId id="443" r:id="rId15"/>
    <p:sldId id="277" r:id="rId16"/>
    <p:sldId id="278" r:id="rId17"/>
    <p:sldId id="279" r:id="rId18"/>
    <p:sldId id="444" r:id="rId19"/>
    <p:sldId id="281" r:id="rId20"/>
    <p:sldId id="282" r:id="rId21"/>
    <p:sldId id="283" r:id="rId22"/>
    <p:sldId id="284" r:id="rId23"/>
    <p:sldId id="435" r:id="rId24"/>
    <p:sldId id="436" r:id="rId25"/>
    <p:sldId id="445" r:id="rId26"/>
    <p:sldId id="455" r:id="rId27"/>
    <p:sldId id="456" r:id="rId28"/>
    <p:sldId id="446" r:id="rId29"/>
    <p:sldId id="271" r:id="rId30"/>
    <p:sldId id="272" r:id="rId31"/>
    <p:sldId id="273" r:id="rId32"/>
    <p:sldId id="447" r:id="rId33"/>
    <p:sldId id="448" r:id="rId34"/>
    <p:sldId id="276" r:id="rId35"/>
    <p:sldId id="459" r:id="rId36"/>
    <p:sldId id="449" r:id="rId37"/>
    <p:sldId id="450" r:id="rId38"/>
    <p:sldId id="451" r:id="rId39"/>
    <p:sldId id="280" r:id="rId40"/>
    <p:sldId id="452" r:id="rId41"/>
    <p:sldId id="453" r:id="rId42"/>
    <p:sldId id="454" r:id="rId43"/>
    <p:sldId id="457" r:id="rId44"/>
    <p:sldId id="458" r:id="rId45"/>
    <p:sldId id="41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BDA"/>
    <a:srgbClr val="4C4392"/>
    <a:srgbClr val="0D59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22E3E0-0B84-47A1-BD3C-E42A4348396D}" v="20" dt="2021-08-05T05:54:09.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232" y="4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microsoft.com/office/2016/11/relationships/changesInfo" Target="changesInfos/changesInfo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lin Patel" userId="e168eba049125d50" providerId="LiveId" clId="{DB22E3E0-0B84-47A1-BD3C-E42A4348396D}"/>
    <pc:docChg chg="undo custSel addSld delSld modSld sldOrd delMainMaster">
      <pc:chgData name="Kulin Patel" userId="e168eba049125d50" providerId="LiveId" clId="{DB22E3E0-0B84-47A1-BD3C-E42A4348396D}" dt="2021-08-05T05:57:17.090" v="1357" actId="14734"/>
      <pc:docMkLst>
        <pc:docMk/>
      </pc:docMkLst>
      <pc:sldChg chg="del">
        <pc:chgData name="Kulin Patel" userId="e168eba049125d50" providerId="LiveId" clId="{DB22E3E0-0B84-47A1-BD3C-E42A4348396D}" dt="2021-07-28T06:50:57.331" v="9" actId="47"/>
        <pc:sldMkLst>
          <pc:docMk/>
          <pc:sldMk cId="2063992629" sldId="256"/>
        </pc:sldMkLst>
      </pc:sldChg>
      <pc:sldChg chg="modSp del mod">
        <pc:chgData name="Kulin Patel" userId="e168eba049125d50" providerId="LiveId" clId="{DB22E3E0-0B84-47A1-BD3C-E42A4348396D}" dt="2021-07-28T07:04:12.723" v="173" actId="47"/>
        <pc:sldMkLst>
          <pc:docMk/>
          <pc:sldMk cId="2430438564" sldId="261"/>
        </pc:sldMkLst>
        <pc:spChg chg="mod">
          <ac:chgData name="Kulin Patel" userId="e168eba049125d50" providerId="LiveId" clId="{DB22E3E0-0B84-47A1-BD3C-E42A4348396D}" dt="2021-07-28T07:03:03.693" v="172" actId="6549"/>
          <ac:spMkLst>
            <pc:docMk/>
            <pc:sldMk cId="2430438564" sldId="261"/>
            <ac:spMk id="6" creationId="{00000000-0000-0000-0000-000000000000}"/>
          </ac:spMkLst>
        </pc:spChg>
      </pc:sldChg>
      <pc:sldChg chg="addSp delSp modSp mod delAnim modAnim">
        <pc:chgData name="Kulin Patel" userId="e168eba049125d50" providerId="LiveId" clId="{DB22E3E0-0B84-47A1-BD3C-E42A4348396D}" dt="2021-08-04T19:34:49.658" v="1335" actId="14100"/>
        <pc:sldMkLst>
          <pc:docMk/>
          <pc:sldMk cId="1631336400" sldId="262"/>
        </pc:sldMkLst>
        <pc:spChg chg="del mod">
          <ac:chgData name="Kulin Patel" userId="e168eba049125d50" providerId="LiveId" clId="{DB22E3E0-0B84-47A1-BD3C-E42A4348396D}" dt="2021-07-28T07:05:09.767" v="178" actId="478"/>
          <ac:spMkLst>
            <pc:docMk/>
            <pc:sldMk cId="1631336400" sldId="262"/>
            <ac:spMk id="5" creationId="{36A73873-727D-4BD8-81CD-E77B30962568}"/>
          </ac:spMkLst>
        </pc:spChg>
        <pc:spChg chg="mod">
          <ac:chgData name="Kulin Patel" userId="e168eba049125d50" providerId="LiveId" clId="{DB22E3E0-0B84-47A1-BD3C-E42A4348396D}" dt="2021-08-04T19:34:34.173" v="1330" actId="14100"/>
          <ac:spMkLst>
            <pc:docMk/>
            <pc:sldMk cId="1631336400" sldId="262"/>
            <ac:spMk id="6" creationId="{00000000-0000-0000-0000-000000000000}"/>
          </ac:spMkLst>
        </pc:spChg>
        <pc:picChg chg="add mod modCrop">
          <ac:chgData name="Kulin Patel" userId="e168eba049125d50" providerId="LiveId" clId="{DB22E3E0-0B84-47A1-BD3C-E42A4348396D}" dt="2021-08-04T19:34:49.658" v="1335" actId="14100"/>
          <ac:picMkLst>
            <pc:docMk/>
            <pc:sldMk cId="1631336400" sldId="262"/>
            <ac:picMk id="4" creationId="{6801EA90-0990-4A4C-BDF6-69B6EE502C90}"/>
          </ac:picMkLst>
        </pc:picChg>
        <pc:picChg chg="add del mod modCrop">
          <ac:chgData name="Kulin Patel" userId="e168eba049125d50" providerId="LiveId" clId="{DB22E3E0-0B84-47A1-BD3C-E42A4348396D}" dt="2021-08-04T19:34:01.017" v="1325" actId="478"/>
          <ac:picMkLst>
            <pc:docMk/>
            <pc:sldMk cId="1631336400" sldId="262"/>
            <ac:picMk id="7" creationId="{9BFB28BD-6E53-4B22-BDDB-AE777C8EE0AA}"/>
          </ac:picMkLst>
        </pc:picChg>
      </pc:sldChg>
      <pc:sldChg chg="del">
        <pc:chgData name="Kulin Patel" userId="e168eba049125d50" providerId="LiveId" clId="{DB22E3E0-0B84-47A1-BD3C-E42A4348396D}" dt="2021-07-28T06:50:57.331" v="9" actId="47"/>
        <pc:sldMkLst>
          <pc:docMk/>
          <pc:sldMk cId="2588092113" sldId="269"/>
        </pc:sldMkLst>
      </pc:sldChg>
      <pc:sldChg chg="addSp delSp modSp mod">
        <pc:chgData name="Kulin Patel" userId="e168eba049125d50" providerId="LiveId" clId="{DB22E3E0-0B84-47A1-BD3C-E42A4348396D}" dt="2021-07-28T07:34:40.783" v="718" actId="20577"/>
        <pc:sldMkLst>
          <pc:docMk/>
          <pc:sldMk cId="3363323833" sldId="271"/>
        </pc:sldMkLst>
        <pc:spChg chg="mod">
          <ac:chgData name="Kulin Patel" userId="e168eba049125d50" providerId="LiveId" clId="{DB22E3E0-0B84-47A1-BD3C-E42A4348396D}" dt="2021-07-28T07:34:40.783" v="718" actId="20577"/>
          <ac:spMkLst>
            <pc:docMk/>
            <pc:sldMk cId="3363323833" sldId="271"/>
            <ac:spMk id="22" creationId="{82C99476-00B0-4094-94F4-428C2459B9D6}"/>
          </ac:spMkLst>
        </pc:spChg>
        <pc:picChg chg="del">
          <ac:chgData name="Kulin Patel" userId="e168eba049125d50" providerId="LiveId" clId="{DB22E3E0-0B84-47A1-BD3C-E42A4348396D}" dt="2021-07-28T07:12:51.477" v="210" actId="478"/>
          <ac:picMkLst>
            <pc:docMk/>
            <pc:sldMk cId="3363323833" sldId="271"/>
            <ac:picMk id="6" creationId="{964B109C-85EE-430F-948F-82756598DBEA}"/>
          </ac:picMkLst>
        </pc:picChg>
        <pc:picChg chg="add del mod">
          <ac:chgData name="Kulin Patel" userId="e168eba049125d50" providerId="LiveId" clId="{DB22E3E0-0B84-47A1-BD3C-E42A4348396D}" dt="2021-07-28T07:13:21.716" v="222" actId="21"/>
          <ac:picMkLst>
            <pc:docMk/>
            <pc:sldMk cId="3363323833" sldId="271"/>
            <ac:picMk id="7" creationId="{776A337B-D479-4B02-BF26-82A468F4A2F3}"/>
          </ac:picMkLst>
        </pc:picChg>
        <pc:picChg chg="add mod">
          <ac:chgData name="Kulin Patel" userId="e168eba049125d50" providerId="LiveId" clId="{DB22E3E0-0B84-47A1-BD3C-E42A4348396D}" dt="2021-07-28T07:24:24.980" v="475" actId="1076"/>
          <ac:picMkLst>
            <pc:docMk/>
            <pc:sldMk cId="3363323833" sldId="271"/>
            <ac:picMk id="9" creationId="{A932FE5C-C0B0-43DA-A2BC-B75ABA2C7FBB}"/>
          </ac:picMkLst>
        </pc:picChg>
      </pc:sldChg>
      <pc:sldChg chg="addSp delSp modSp mod">
        <pc:chgData name="Kulin Patel" userId="e168eba049125d50" providerId="LiveId" clId="{DB22E3E0-0B84-47A1-BD3C-E42A4348396D}" dt="2021-07-28T08:10:12.116" v="1223" actId="20577"/>
        <pc:sldMkLst>
          <pc:docMk/>
          <pc:sldMk cId="2834720217" sldId="273"/>
        </pc:sldMkLst>
        <pc:spChg chg="mod">
          <ac:chgData name="Kulin Patel" userId="e168eba049125d50" providerId="LiveId" clId="{DB22E3E0-0B84-47A1-BD3C-E42A4348396D}" dt="2021-07-28T08:10:12.116" v="1223" actId="20577"/>
          <ac:spMkLst>
            <pc:docMk/>
            <pc:sldMk cId="2834720217" sldId="273"/>
            <ac:spMk id="22" creationId="{82C99476-00B0-4094-94F4-428C2459B9D6}"/>
          </ac:spMkLst>
        </pc:spChg>
        <pc:picChg chg="del">
          <ac:chgData name="Kulin Patel" userId="e168eba049125d50" providerId="LiveId" clId="{DB22E3E0-0B84-47A1-BD3C-E42A4348396D}" dt="2021-07-28T07:13:24.235" v="223" actId="478"/>
          <ac:picMkLst>
            <pc:docMk/>
            <pc:sldMk cId="2834720217" sldId="273"/>
            <ac:picMk id="7" creationId="{ABD5FECA-52B8-4517-9029-E42C144A70EA}"/>
          </ac:picMkLst>
        </pc:picChg>
        <pc:picChg chg="add mod">
          <ac:chgData name="Kulin Patel" userId="e168eba049125d50" providerId="LiveId" clId="{DB22E3E0-0B84-47A1-BD3C-E42A4348396D}" dt="2021-07-28T07:19:40" v="355" actId="1076"/>
          <ac:picMkLst>
            <pc:docMk/>
            <pc:sldMk cId="2834720217" sldId="273"/>
            <ac:picMk id="8" creationId="{1C6BA0C6-798A-46EC-B445-502AC8628697}"/>
          </ac:picMkLst>
        </pc:picChg>
      </pc:sldChg>
      <pc:sldChg chg="del">
        <pc:chgData name="Kulin Patel" userId="e168eba049125d50" providerId="LiveId" clId="{DB22E3E0-0B84-47A1-BD3C-E42A4348396D}" dt="2021-07-28T06:50:57.331" v="9" actId="47"/>
        <pc:sldMkLst>
          <pc:docMk/>
          <pc:sldMk cId="265207550" sldId="274"/>
        </pc:sldMkLst>
      </pc:sldChg>
      <pc:sldChg chg="del">
        <pc:chgData name="Kulin Patel" userId="e168eba049125d50" providerId="LiveId" clId="{DB22E3E0-0B84-47A1-BD3C-E42A4348396D}" dt="2021-07-28T06:50:57.331" v="9" actId="47"/>
        <pc:sldMkLst>
          <pc:docMk/>
          <pc:sldMk cId="1656919998" sldId="275"/>
        </pc:sldMkLst>
      </pc:sldChg>
      <pc:sldChg chg="del">
        <pc:chgData name="Kulin Patel" userId="e168eba049125d50" providerId="LiveId" clId="{DB22E3E0-0B84-47A1-BD3C-E42A4348396D}" dt="2021-07-28T06:50:57.331" v="9" actId="47"/>
        <pc:sldMkLst>
          <pc:docMk/>
          <pc:sldMk cId="803106190" sldId="276"/>
        </pc:sldMkLst>
      </pc:sldChg>
      <pc:sldChg chg="del">
        <pc:chgData name="Kulin Patel" userId="e168eba049125d50" providerId="LiveId" clId="{DB22E3E0-0B84-47A1-BD3C-E42A4348396D}" dt="2021-08-05T05:53:47.927" v="1341" actId="47"/>
        <pc:sldMkLst>
          <pc:docMk/>
          <pc:sldMk cId="2211309470" sldId="277"/>
        </pc:sldMkLst>
      </pc:sldChg>
      <pc:sldChg chg="del">
        <pc:chgData name="Kulin Patel" userId="e168eba049125d50" providerId="LiveId" clId="{DB22E3E0-0B84-47A1-BD3C-E42A4348396D}" dt="2021-08-05T05:53:47.927" v="1341" actId="47"/>
        <pc:sldMkLst>
          <pc:docMk/>
          <pc:sldMk cId="1103991083" sldId="278"/>
        </pc:sldMkLst>
      </pc:sldChg>
      <pc:sldChg chg="del">
        <pc:chgData name="Kulin Patel" userId="e168eba049125d50" providerId="LiveId" clId="{DB22E3E0-0B84-47A1-BD3C-E42A4348396D}" dt="2021-07-28T06:50:57.331" v="9" actId="47"/>
        <pc:sldMkLst>
          <pc:docMk/>
          <pc:sldMk cId="3577713588" sldId="278"/>
        </pc:sldMkLst>
      </pc:sldChg>
      <pc:sldChg chg="del">
        <pc:chgData name="Kulin Patel" userId="e168eba049125d50" providerId="LiveId" clId="{DB22E3E0-0B84-47A1-BD3C-E42A4348396D}" dt="2021-08-05T05:53:47.927" v="1341" actId="47"/>
        <pc:sldMkLst>
          <pc:docMk/>
          <pc:sldMk cId="3561283735" sldId="279"/>
        </pc:sldMkLst>
      </pc:sldChg>
      <pc:sldChg chg="del">
        <pc:chgData name="Kulin Patel" userId="e168eba049125d50" providerId="LiveId" clId="{DB22E3E0-0B84-47A1-BD3C-E42A4348396D}" dt="2021-08-05T05:53:47.927" v="1341" actId="47"/>
        <pc:sldMkLst>
          <pc:docMk/>
          <pc:sldMk cId="768453464" sldId="280"/>
        </pc:sldMkLst>
      </pc:sldChg>
      <pc:sldChg chg="del">
        <pc:chgData name="Kulin Patel" userId="e168eba049125d50" providerId="LiveId" clId="{DB22E3E0-0B84-47A1-BD3C-E42A4348396D}" dt="2021-08-05T05:53:47.927" v="1341" actId="47"/>
        <pc:sldMkLst>
          <pc:docMk/>
          <pc:sldMk cId="3334571946" sldId="281"/>
        </pc:sldMkLst>
      </pc:sldChg>
      <pc:sldChg chg="del">
        <pc:chgData name="Kulin Patel" userId="e168eba049125d50" providerId="LiveId" clId="{DB22E3E0-0B84-47A1-BD3C-E42A4348396D}" dt="2021-07-28T06:50:57.331" v="9" actId="47"/>
        <pc:sldMkLst>
          <pc:docMk/>
          <pc:sldMk cId="955885174" sldId="282"/>
        </pc:sldMkLst>
      </pc:sldChg>
      <pc:sldChg chg="del">
        <pc:chgData name="Kulin Patel" userId="e168eba049125d50" providerId="LiveId" clId="{DB22E3E0-0B84-47A1-BD3C-E42A4348396D}" dt="2021-08-05T05:53:47.927" v="1341" actId="47"/>
        <pc:sldMkLst>
          <pc:docMk/>
          <pc:sldMk cId="2195818691" sldId="282"/>
        </pc:sldMkLst>
      </pc:sldChg>
      <pc:sldChg chg="del">
        <pc:chgData name="Kulin Patel" userId="e168eba049125d50" providerId="LiveId" clId="{DB22E3E0-0B84-47A1-BD3C-E42A4348396D}" dt="2021-07-28T06:50:57.331" v="9" actId="47"/>
        <pc:sldMkLst>
          <pc:docMk/>
          <pc:sldMk cId="4157658743" sldId="283"/>
        </pc:sldMkLst>
      </pc:sldChg>
      <pc:sldChg chg="del">
        <pc:chgData name="Kulin Patel" userId="e168eba049125d50" providerId="LiveId" clId="{DB22E3E0-0B84-47A1-BD3C-E42A4348396D}" dt="2021-07-28T06:50:57.331" v="9" actId="47"/>
        <pc:sldMkLst>
          <pc:docMk/>
          <pc:sldMk cId="221855492" sldId="284"/>
        </pc:sldMkLst>
      </pc:sldChg>
      <pc:sldChg chg="del">
        <pc:chgData name="Kulin Patel" userId="e168eba049125d50" providerId="LiveId" clId="{DB22E3E0-0B84-47A1-BD3C-E42A4348396D}" dt="2021-07-28T06:50:57.331" v="9" actId="47"/>
        <pc:sldMkLst>
          <pc:docMk/>
          <pc:sldMk cId="1567603044" sldId="285"/>
        </pc:sldMkLst>
      </pc:sldChg>
      <pc:sldChg chg="del">
        <pc:chgData name="Kulin Patel" userId="e168eba049125d50" providerId="LiveId" clId="{DB22E3E0-0B84-47A1-BD3C-E42A4348396D}" dt="2021-08-05T05:53:47.927" v="1341" actId="47"/>
        <pc:sldMkLst>
          <pc:docMk/>
          <pc:sldMk cId="2363662873" sldId="285"/>
        </pc:sldMkLst>
      </pc:sldChg>
      <pc:sldChg chg="del">
        <pc:chgData name="Kulin Patel" userId="e168eba049125d50" providerId="LiveId" clId="{DB22E3E0-0B84-47A1-BD3C-E42A4348396D}" dt="2021-07-28T06:50:57.331" v="9" actId="47"/>
        <pc:sldMkLst>
          <pc:docMk/>
          <pc:sldMk cId="1201913475" sldId="286"/>
        </pc:sldMkLst>
      </pc:sldChg>
      <pc:sldChg chg="delSp modSp add del mod">
        <pc:chgData name="Kulin Patel" userId="e168eba049125d50" providerId="LiveId" clId="{DB22E3E0-0B84-47A1-BD3C-E42A4348396D}" dt="2021-07-28T07:43:12.032" v="846" actId="1076"/>
        <pc:sldMkLst>
          <pc:docMk/>
          <pc:sldMk cId="580364815" sldId="287"/>
        </pc:sldMkLst>
        <pc:spChg chg="mod">
          <ac:chgData name="Kulin Patel" userId="e168eba049125d50" providerId="LiveId" clId="{DB22E3E0-0B84-47A1-BD3C-E42A4348396D}" dt="2021-07-28T07:43:12.032" v="846" actId="1076"/>
          <ac:spMkLst>
            <pc:docMk/>
            <pc:sldMk cId="580364815" sldId="287"/>
            <ac:spMk id="28" creationId="{1F916314-502A-4158-B06C-FFCAB2550DE3}"/>
          </ac:spMkLst>
        </pc:spChg>
        <pc:picChg chg="del">
          <ac:chgData name="Kulin Patel" userId="e168eba049125d50" providerId="LiveId" clId="{DB22E3E0-0B84-47A1-BD3C-E42A4348396D}" dt="2021-07-28T07:42:42.941" v="836" actId="478"/>
          <ac:picMkLst>
            <pc:docMk/>
            <pc:sldMk cId="580364815" sldId="287"/>
            <ac:picMk id="26" creationId="{7A3607B8-D4F8-40E8-A4BA-A8CE3E638F0C}"/>
          </ac:picMkLst>
        </pc:picChg>
        <pc:picChg chg="mod modCrop">
          <ac:chgData name="Kulin Patel" userId="e168eba049125d50" providerId="LiveId" clId="{DB22E3E0-0B84-47A1-BD3C-E42A4348396D}" dt="2021-07-28T07:43:06.590" v="845" actId="1076"/>
          <ac:picMkLst>
            <pc:docMk/>
            <pc:sldMk cId="580364815" sldId="287"/>
            <ac:picMk id="1026" creationId="{72C7B3E8-8438-4453-8B62-060D3D9E594F}"/>
          </ac:picMkLst>
        </pc:picChg>
      </pc:sldChg>
      <pc:sldChg chg="addSp">
        <pc:chgData name="Kulin Patel" userId="e168eba049125d50" providerId="LiveId" clId="{DB22E3E0-0B84-47A1-BD3C-E42A4348396D}" dt="2021-07-28T07:42:44.227" v="837"/>
        <pc:sldMkLst>
          <pc:docMk/>
          <pc:sldMk cId="920523565" sldId="287"/>
        </pc:sldMkLst>
        <pc:picChg chg="add">
          <ac:chgData name="Kulin Patel" userId="e168eba049125d50" providerId="LiveId" clId="{DB22E3E0-0B84-47A1-BD3C-E42A4348396D}" dt="2021-07-28T07:42:44.227" v="837"/>
          <ac:picMkLst>
            <pc:docMk/>
            <pc:sldMk cId="920523565" sldId="287"/>
            <ac:picMk id="1026" creationId="{72C7B3E8-8438-4453-8B62-060D3D9E594F}"/>
          </ac:picMkLst>
        </pc:picChg>
      </pc:sldChg>
      <pc:sldChg chg="del">
        <pc:chgData name="Kulin Patel" userId="e168eba049125d50" providerId="LiveId" clId="{DB22E3E0-0B84-47A1-BD3C-E42A4348396D}" dt="2021-07-28T06:50:57.331" v="9" actId="47"/>
        <pc:sldMkLst>
          <pc:docMk/>
          <pc:sldMk cId="1476434272" sldId="287"/>
        </pc:sldMkLst>
      </pc:sldChg>
      <pc:sldChg chg="del">
        <pc:chgData name="Kulin Patel" userId="e168eba049125d50" providerId="LiveId" clId="{DB22E3E0-0B84-47A1-BD3C-E42A4348396D}" dt="2021-07-28T06:50:57.331" v="9" actId="47"/>
        <pc:sldMkLst>
          <pc:docMk/>
          <pc:sldMk cId="1741382183" sldId="288"/>
        </pc:sldMkLst>
      </pc:sldChg>
      <pc:sldChg chg="del">
        <pc:chgData name="Kulin Patel" userId="e168eba049125d50" providerId="LiveId" clId="{DB22E3E0-0B84-47A1-BD3C-E42A4348396D}" dt="2021-08-05T05:53:47.927" v="1341" actId="47"/>
        <pc:sldMkLst>
          <pc:docMk/>
          <pc:sldMk cId="3117715990" sldId="288"/>
        </pc:sldMkLst>
      </pc:sldChg>
      <pc:sldChg chg="del">
        <pc:chgData name="Kulin Patel" userId="e168eba049125d50" providerId="LiveId" clId="{DB22E3E0-0B84-47A1-BD3C-E42A4348396D}" dt="2021-07-28T06:50:57.331" v="9" actId="47"/>
        <pc:sldMkLst>
          <pc:docMk/>
          <pc:sldMk cId="3996022190" sldId="290"/>
        </pc:sldMkLst>
      </pc:sldChg>
      <pc:sldChg chg="del">
        <pc:chgData name="Kulin Patel" userId="e168eba049125d50" providerId="LiveId" clId="{DB22E3E0-0B84-47A1-BD3C-E42A4348396D}" dt="2021-08-05T05:53:47.927" v="1341" actId="47"/>
        <pc:sldMkLst>
          <pc:docMk/>
          <pc:sldMk cId="22950733" sldId="291"/>
        </pc:sldMkLst>
      </pc:sldChg>
      <pc:sldChg chg="del">
        <pc:chgData name="Kulin Patel" userId="e168eba049125d50" providerId="LiveId" clId="{DB22E3E0-0B84-47A1-BD3C-E42A4348396D}" dt="2021-07-28T06:50:57.331" v="9" actId="47"/>
        <pc:sldMkLst>
          <pc:docMk/>
          <pc:sldMk cId="3794386713" sldId="291"/>
        </pc:sldMkLst>
      </pc:sldChg>
      <pc:sldChg chg="del">
        <pc:chgData name="Kulin Patel" userId="e168eba049125d50" providerId="LiveId" clId="{DB22E3E0-0B84-47A1-BD3C-E42A4348396D}" dt="2021-07-28T06:50:57.331" v="9" actId="47"/>
        <pc:sldMkLst>
          <pc:docMk/>
          <pc:sldMk cId="455351822" sldId="292"/>
        </pc:sldMkLst>
      </pc:sldChg>
      <pc:sldChg chg="del">
        <pc:chgData name="Kulin Patel" userId="e168eba049125d50" providerId="LiveId" clId="{DB22E3E0-0B84-47A1-BD3C-E42A4348396D}" dt="2021-07-28T06:50:57.331" v="9" actId="47"/>
        <pc:sldMkLst>
          <pc:docMk/>
          <pc:sldMk cId="1701559792" sldId="293"/>
        </pc:sldMkLst>
      </pc:sldChg>
      <pc:sldChg chg="del">
        <pc:chgData name="Kulin Patel" userId="e168eba049125d50" providerId="LiveId" clId="{DB22E3E0-0B84-47A1-BD3C-E42A4348396D}" dt="2021-07-28T06:50:57.331" v="9" actId="47"/>
        <pc:sldMkLst>
          <pc:docMk/>
          <pc:sldMk cId="2758263488" sldId="294"/>
        </pc:sldMkLst>
      </pc:sldChg>
      <pc:sldChg chg="del">
        <pc:chgData name="Kulin Patel" userId="e168eba049125d50" providerId="LiveId" clId="{DB22E3E0-0B84-47A1-BD3C-E42A4348396D}" dt="2021-08-05T05:53:47.927" v="1341" actId="47"/>
        <pc:sldMkLst>
          <pc:docMk/>
          <pc:sldMk cId="1341197966" sldId="295"/>
        </pc:sldMkLst>
      </pc:sldChg>
      <pc:sldChg chg="del">
        <pc:chgData name="Kulin Patel" userId="e168eba049125d50" providerId="LiveId" clId="{DB22E3E0-0B84-47A1-BD3C-E42A4348396D}" dt="2021-07-28T06:50:57.331" v="9" actId="47"/>
        <pc:sldMkLst>
          <pc:docMk/>
          <pc:sldMk cId="3539089453" sldId="295"/>
        </pc:sldMkLst>
      </pc:sldChg>
      <pc:sldChg chg="del">
        <pc:chgData name="Kulin Patel" userId="e168eba049125d50" providerId="LiveId" clId="{DB22E3E0-0B84-47A1-BD3C-E42A4348396D}" dt="2021-08-05T05:53:47.927" v="1341" actId="47"/>
        <pc:sldMkLst>
          <pc:docMk/>
          <pc:sldMk cId="2137367067" sldId="296"/>
        </pc:sldMkLst>
      </pc:sldChg>
      <pc:sldChg chg="del">
        <pc:chgData name="Kulin Patel" userId="e168eba049125d50" providerId="LiveId" clId="{DB22E3E0-0B84-47A1-BD3C-E42A4348396D}" dt="2021-07-28T06:50:57.331" v="9" actId="47"/>
        <pc:sldMkLst>
          <pc:docMk/>
          <pc:sldMk cId="3793462505" sldId="296"/>
        </pc:sldMkLst>
      </pc:sldChg>
      <pc:sldChg chg="del">
        <pc:chgData name="Kulin Patel" userId="e168eba049125d50" providerId="LiveId" clId="{DB22E3E0-0B84-47A1-BD3C-E42A4348396D}" dt="2021-07-28T06:50:57.331" v="9" actId="47"/>
        <pc:sldMkLst>
          <pc:docMk/>
          <pc:sldMk cId="569302292" sldId="297"/>
        </pc:sldMkLst>
      </pc:sldChg>
      <pc:sldChg chg="del">
        <pc:chgData name="Kulin Patel" userId="e168eba049125d50" providerId="LiveId" clId="{DB22E3E0-0B84-47A1-BD3C-E42A4348396D}" dt="2021-07-28T06:50:57.331" v="9" actId="47"/>
        <pc:sldMkLst>
          <pc:docMk/>
          <pc:sldMk cId="1099694052" sldId="298"/>
        </pc:sldMkLst>
      </pc:sldChg>
      <pc:sldChg chg="del">
        <pc:chgData name="Kulin Patel" userId="e168eba049125d50" providerId="LiveId" clId="{DB22E3E0-0B84-47A1-BD3C-E42A4348396D}" dt="2021-08-05T05:53:47.927" v="1341" actId="47"/>
        <pc:sldMkLst>
          <pc:docMk/>
          <pc:sldMk cId="684646521" sldId="299"/>
        </pc:sldMkLst>
      </pc:sldChg>
      <pc:sldChg chg="del">
        <pc:chgData name="Kulin Patel" userId="e168eba049125d50" providerId="LiveId" clId="{DB22E3E0-0B84-47A1-BD3C-E42A4348396D}" dt="2021-07-28T06:50:57.331" v="9" actId="47"/>
        <pc:sldMkLst>
          <pc:docMk/>
          <pc:sldMk cId="3997301199" sldId="299"/>
        </pc:sldMkLst>
      </pc:sldChg>
      <pc:sldChg chg="del">
        <pc:chgData name="Kulin Patel" userId="e168eba049125d50" providerId="LiveId" clId="{DB22E3E0-0B84-47A1-BD3C-E42A4348396D}" dt="2021-07-28T06:50:57.331" v="9" actId="47"/>
        <pc:sldMkLst>
          <pc:docMk/>
          <pc:sldMk cId="48519241" sldId="300"/>
        </pc:sldMkLst>
      </pc:sldChg>
      <pc:sldChg chg="del">
        <pc:chgData name="Kulin Patel" userId="e168eba049125d50" providerId="LiveId" clId="{DB22E3E0-0B84-47A1-BD3C-E42A4348396D}" dt="2021-07-28T06:50:57.331" v="9" actId="47"/>
        <pc:sldMkLst>
          <pc:docMk/>
          <pc:sldMk cId="642405234" sldId="301"/>
        </pc:sldMkLst>
      </pc:sldChg>
      <pc:sldChg chg="del">
        <pc:chgData name="Kulin Patel" userId="e168eba049125d50" providerId="LiveId" clId="{DB22E3E0-0B84-47A1-BD3C-E42A4348396D}" dt="2021-08-05T05:53:47.927" v="1341" actId="47"/>
        <pc:sldMkLst>
          <pc:docMk/>
          <pc:sldMk cId="1245431744" sldId="301"/>
        </pc:sldMkLst>
      </pc:sldChg>
      <pc:sldChg chg="del">
        <pc:chgData name="Kulin Patel" userId="e168eba049125d50" providerId="LiveId" clId="{DB22E3E0-0B84-47A1-BD3C-E42A4348396D}" dt="2021-07-28T06:50:57.331" v="9" actId="47"/>
        <pc:sldMkLst>
          <pc:docMk/>
          <pc:sldMk cId="2812071896" sldId="302"/>
        </pc:sldMkLst>
      </pc:sldChg>
      <pc:sldChg chg="del">
        <pc:chgData name="Kulin Patel" userId="e168eba049125d50" providerId="LiveId" clId="{DB22E3E0-0B84-47A1-BD3C-E42A4348396D}" dt="2021-08-05T05:53:47.927" v="1341" actId="47"/>
        <pc:sldMkLst>
          <pc:docMk/>
          <pc:sldMk cId="1613581789" sldId="303"/>
        </pc:sldMkLst>
      </pc:sldChg>
      <pc:sldChg chg="del">
        <pc:chgData name="Kulin Patel" userId="e168eba049125d50" providerId="LiveId" clId="{DB22E3E0-0B84-47A1-BD3C-E42A4348396D}" dt="2021-07-28T06:50:57.331" v="9" actId="47"/>
        <pc:sldMkLst>
          <pc:docMk/>
          <pc:sldMk cId="1936504788" sldId="303"/>
        </pc:sldMkLst>
      </pc:sldChg>
      <pc:sldChg chg="del">
        <pc:chgData name="Kulin Patel" userId="e168eba049125d50" providerId="LiveId" clId="{DB22E3E0-0B84-47A1-BD3C-E42A4348396D}" dt="2021-07-28T06:50:57.331" v="9" actId="47"/>
        <pc:sldMkLst>
          <pc:docMk/>
          <pc:sldMk cId="2261564866" sldId="304"/>
        </pc:sldMkLst>
      </pc:sldChg>
      <pc:sldChg chg="del">
        <pc:chgData name="Kulin Patel" userId="e168eba049125d50" providerId="LiveId" clId="{DB22E3E0-0B84-47A1-BD3C-E42A4348396D}" dt="2021-08-04T19:25:53.968" v="1320" actId="47"/>
        <pc:sldMkLst>
          <pc:docMk/>
          <pc:sldMk cId="4028907946" sldId="304"/>
        </pc:sldMkLst>
      </pc:sldChg>
      <pc:sldChg chg="del">
        <pc:chgData name="Kulin Patel" userId="e168eba049125d50" providerId="LiveId" clId="{DB22E3E0-0B84-47A1-BD3C-E42A4348396D}" dt="2021-07-28T06:50:57.331" v="9" actId="47"/>
        <pc:sldMkLst>
          <pc:docMk/>
          <pc:sldMk cId="741964681" sldId="305"/>
        </pc:sldMkLst>
      </pc:sldChg>
      <pc:sldChg chg="del">
        <pc:chgData name="Kulin Patel" userId="e168eba049125d50" providerId="LiveId" clId="{DB22E3E0-0B84-47A1-BD3C-E42A4348396D}" dt="2021-07-28T06:50:57.331" v="9" actId="47"/>
        <pc:sldMkLst>
          <pc:docMk/>
          <pc:sldMk cId="790814013" sldId="306"/>
        </pc:sldMkLst>
      </pc:sldChg>
      <pc:sldChg chg="del">
        <pc:chgData name="Kulin Patel" userId="e168eba049125d50" providerId="LiveId" clId="{DB22E3E0-0B84-47A1-BD3C-E42A4348396D}" dt="2021-07-28T06:50:57.331" v="9" actId="47"/>
        <pc:sldMkLst>
          <pc:docMk/>
          <pc:sldMk cId="349776096" sldId="307"/>
        </pc:sldMkLst>
      </pc:sldChg>
      <pc:sldChg chg="del">
        <pc:chgData name="Kulin Patel" userId="e168eba049125d50" providerId="LiveId" clId="{DB22E3E0-0B84-47A1-BD3C-E42A4348396D}" dt="2021-07-28T06:50:57.331" v="9" actId="47"/>
        <pc:sldMkLst>
          <pc:docMk/>
          <pc:sldMk cId="152766663" sldId="308"/>
        </pc:sldMkLst>
      </pc:sldChg>
      <pc:sldChg chg="del">
        <pc:chgData name="Kulin Patel" userId="e168eba049125d50" providerId="LiveId" clId="{DB22E3E0-0B84-47A1-BD3C-E42A4348396D}" dt="2021-07-28T06:50:57.331" v="9" actId="47"/>
        <pc:sldMkLst>
          <pc:docMk/>
          <pc:sldMk cId="2100180093" sldId="309"/>
        </pc:sldMkLst>
      </pc:sldChg>
      <pc:sldChg chg="del">
        <pc:chgData name="Kulin Patel" userId="e168eba049125d50" providerId="LiveId" clId="{DB22E3E0-0B84-47A1-BD3C-E42A4348396D}" dt="2021-07-28T06:50:57.331" v="9" actId="47"/>
        <pc:sldMkLst>
          <pc:docMk/>
          <pc:sldMk cId="3536979773" sldId="310"/>
        </pc:sldMkLst>
      </pc:sldChg>
      <pc:sldChg chg="del">
        <pc:chgData name="Kulin Patel" userId="e168eba049125d50" providerId="LiveId" clId="{DB22E3E0-0B84-47A1-BD3C-E42A4348396D}" dt="2021-07-28T06:50:57.331" v="9" actId="47"/>
        <pc:sldMkLst>
          <pc:docMk/>
          <pc:sldMk cId="3670498256" sldId="311"/>
        </pc:sldMkLst>
      </pc:sldChg>
      <pc:sldChg chg="del">
        <pc:chgData name="Kulin Patel" userId="e168eba049125d50" providerId="LiveId" clId="{DB22E3E0-0B84-47A1-BD3C-E42A4348396D}" dt="2021-07-28T06:50:57.331" v="9" actId="47"/>
        <pc:sldMkLst>
          <pc:docMk/>
          <pc:sldMk cId="3829750220" sldId="312"/>
        </pc:sldMkLst>
      </pc:sldChg>
      <pc:sldChg chg="del">
        <pc:chgData name="Kulin Patel" userId="e168eba049125d50" providerId="LiveId" clId="{DB22E3E0-0B84-47A1-BD3C-E42A4348396D}" dt="2021-07-28T06:50:57.331" v="9" actId="47"/>
        <pc:sldMkLst>
          <pc:docMk/>
          <pc:sldMk cId="4127198956" sldId="313"/>
        </pc:sldMkLst>
      </pc:sldChg>
      <pc:sldChg chg="del">
        <pc:chgData name="Kulin Patel" userId="e168eba049125d50" providerId="LiveId" clId="{DB22E3E0-0B84-47A1-BD3C-E42A4348396D}" dt="2021-07-28T06:50:57.331" v="9" actId="47"/>
        <pc:sldMkLst>
          <pc:docMk/>
          <pc:sldMk cId="2065875391" sldId="314"/>
        </pc:sldMkLst>
      </pc:sldChg>
      <pc:sldChg chg="del">
        <pc:chgData name="Kulin Patel" userId="e168eba049125d50" providerId="LiveId" clId="{DB22E3E0-0B84-47A1-BD3C-E42A4348396D}" dt="2021-07-28T06:50:57.331" v="9" actId="47"/>
        <pc:sldMkLst>
          <pc:docMk/>
          <pc:sldMk cId="1476104914" sldId="315"/>
        </pc:sldMkLst>
      </pc:sldChg>
      <pc:sldChg chg="del">
        <pc:chgData name="Kulin Patel" userId="e168eba049125d50" providerId="LiveId" clId="{DB22E3E0-0B84-47A1-BD3C-E42A4348396D}" dt="2021-07-28T06:50:57.331" v="9" actId="47"/>
        <pc:sldMkLst>
          <pc:docMk/>
          <pc:sldMk cId="370563147" sldId="316"/>
        </pc:sldMkLst>
      </pc:sldChg>
      <pc:sldChg chg="del">
        <pc:chgData name="Kulin Patel" userId="e168eba049125d50" providerId="LiveId" clId="{DB22E3E0-0B84-47A1-BD3C-E42A4348396D}" dt="2021-07-28T06:50:57.331" v="9" actId="47"/>
        <pc:sldMkLst>
          <pc:docMk/>
          <pc:sldMk cId="2207512568" sldId="317"/>
        </pc:sldMkLst>
      </pc:sldChg>
      <pc:sldChg chg="del">
        <pc:chgData name="Kulin Patel" userId="e168eba049125d50" providerId="LiveId" clId="{DB22E3E0-0B84-47A1-BD3C-E42A4348396D}" dt="2021-07-28T06:50:57.331" v="9" actId="47"/>
        <pc:sldMkLst>
          <pc:docMk/>
          <pc:sldMk cId="3574713366" sldId="318"/>
        </pc:sldMkLst>
      </pc:sldChg>
      <pc:sldChg chg="del">
        <pc:chgData name="Kulin Patel" userId="e168eba049125d50" providerId="LiveId" clId="{DB22E3E0-0B84-47A1-BD3C-E42A4348396D}" dt="2021-07-28T06:50:57.331" v="9" actId="47"/>
        <pc:sldMkLst>
          <pc:docMk/>
          <pc:sldMk cId="2773506384" sldId="319"/>
        </pc:sldMkLst>
      </pc:sldChg>
      <pc:sldChg chg="del">
        <pc:chgData name="Kulin Patel" userId="e168eba049125d50" providerId="LiveId" clId="{DB22E3E0-0B84-47A1-BD3C-E42A4348396D}" dt="2021-07-28T06:50:57.331" v="9" actId="47"/>
        <pc:sldMkLst>
          <pc:docMk/>
          <pc:sldMk cId="3784343979" sldId="320"/>
        </pc:sldMkLst>
      </pc:sldChg>
      <pc:sldChg chg="del">
        <pc:chgData name="Kulin Patel" userId="e168eba049125d50" providerId="LiveId" clId="{DB22E3E0-0B84-47A1-BD3C-E42A4348396D}" dt="2021-07-28T06:50:57.331" v="9" actId="47"/>
        <pc:sldMkLst>
          <pc:docMk/>
          <pc:sldMk cId="1794192422" sldId="321"/>
        </pc:sldMkLst>
      </pc:sldChg>
      <pc:sldChg chg="del">
        <pc:chgData name="Kulin Patel" userId="e168eba049125d50" providerId="LiveId" clId="{DB22E3E0-0B84-47A1-BD3C-E42A4348396D}" dt="2021-07-28T06:50:57.331" v="9" actId="47"/>
        <pc:sldMkLst>
          <pc:docMk/>
          <pc:sldMk cId="3596600244" sldId="323"/>
        </pc:sldMkLst>
      </pc:sldChg>
      <pc:sldChg chg="del">
        <pc:chgData name="Kulin Patel" userId="e168eba049125d50" providerId="LiveId" clId="{DB22E3E0-0B84-47A1-BD3C-E42A4348396D}" dt="2021-07-28T06:50:57.331" v="9" actId="47"/>
        <pc:sldMkLst>
          <pc:docMk/>
          <pc:sldMk cId="4239614848" sldId="324"/>
        </pc:sldMkLst>
      </pc:sldChg>
      <pc:sldChg chg="del">
        <pc:chgData name="Kulin Patel" userId="e168eba049125d50" providerId="LiveId" clId="{DB22E3E0-0B84-47A1-BD3C-E42A4348396D}" dt="2021-07-28T06:50:57.331" v="9" actId="47"/>
        <pc:sldMkLst>
          <pc:docMk/>
          <pc:sldMk cId="3230602572" sldId="325"/>
        </pc:sldMkLst>
      </pc:sldChg>
      <pc:sldChg chg="del">
        <pc:chgData name="Kulin Patel" userId="e168eba049125d50" providerId="LiveId" clId="{DB22E3E0-0B84-47A1-BD3C-E42A4348396D}" dt="2021-07-28T06:50:57.331" v="9" actId="47"/>
        <pc:sldMkLst>
          <pc:docMk/>
          <pc:sldMk cId="3595532982" sldId="326"/>
        </pc:sldMkLst>
      </pc:sldChg>
      <pc:sldChg chg="del">
        <pc:chgData name="Kulin Patel" userId="e168eba049125d50" providerId="LiveId" clId="{DB22E3E0-0B84-47A1-BD3C-E42A4348396D}" dt="2021-07-28T06:50:57.331" v="9" actId="47"/>
        <pc:sldMkLst>
          <pc:docMk/>
          <pc:sldMk cId="77105730" sldId="404"/>
        </pc:sldMkLst>
      </pc:sldChg>
      <pc:sldChg chg="del">
        <pc:chgData name="Kulin Patel" userId="e168eba049125d50" providerId="LiveId" clId="{DB22E3E0-0B84-47A1-BD3C-E42A4348396D}" dt="2021-07-28T06:50:57.331" v="9" actId="47"/>
        <pc:sldMkLst>
          <pc:docMk/>
          <pc:sldMk cId="3829757266" sldId="405"/>
        </pc:sldMkLst>
      </pc:sldChg>
      <pc:sldChg chg="addSp modSp mod ord">
        <pc:chgData name="Kulin Patel" userId="e168eba049125d50" providerId="LiveId" clId="{DB22E3E0-0B84-47A1-BD3C-E42A4348396D}" dt="2021-07-28T07:57:43.346" v="1150" actId="20577"/>
        <pc:sldMkLst>
          <pc:docMk/>
          <pc:sldMk cId="1728756967" sldId="406"/>
        </pc:sldMkLst>
        <pc:spChg chg="add mod">
          <ac:chgData name="Kulin Patel" userId="e168eba049125d50" providerId="LiveId" clId="{DB22E3E0-0B84-47A1-BD3C-E42A4348396D}" dt="2021-07-28T07:57:43.346" v="1150" actId="20577"/>
          <ac:spMkLst>
            <pc:docMk/>
            <pc:sldMk cId="1728756967" sldId="406"/>
            <ac:spMk id="6" creationId="{F0029956-05E7-44A4-B56A-D2557D483804}"/>
          </ac:spMkLst>
        </pc:spChg>
      </pc:sldChg>
      <pc:sldChg chg="del">
        <pc:chgData name="Kulin Patel" userId="e168eba049125d50" providerId="LiveId" clId="{DB22E3E0-0B84-47A1-BD3C-E42A4348396D}" dt="2021-07-28T06:50:57.331" v="9" actId="47"/>
        <pc:sldMkLst>
          <pc:docMk/>
          <pc:sldMk cId="2189136744" sldId="407"/>
        </pc:sldMkLst>
      </pc:sldChg>
      <pc:sldChg chg="del">
        <pc:chgData name="Kulin Patel" userId="e168eba049125d50" providerId="LiveId" clId="{DB22E3E0-0B84-47A1-BD3C-E42A4348396D}" dt="2021-07-28T07:26:42.087" v="494" actId="47"/>
        <pc:sldMkLst>
          <pc:docMk/>
          <pc:sldMk cId="2917062601" sldId="408"/>
        </pc:sldMkLst>
      </pc:sldChg>
      <pc:sldChg chg="del">
        <pc:chgData name="Kulin Patel" userId="e168eba049125d50" providerId="LiveId" clId="{DB22E3E0-0B84-47A1-BD3C-E42A4348396D}" dt="2021-07-28T06:50:57.331" v="9" actId="47"/>
        <pc:sldMkLst>
          <pc:docMk/>
          <pc:sldMk cId="339996749" sldId="409"/>
        </pc:sldMkLst>
      </pc:sldChg>
      <pc:sldChg chg="addSp delSp modSp mod">
        <pc:chgData name="Kulin Patel" userId="e168eba049125d50" providerId="LiveId" clId="{DB22E3E0-0B84-47A1-BD3C-E42A4348396D}" dt="2021-07-28T07:26:00.886" v="493" actId="14100"/>
        <pc:sldMkLst>
          <pc:docMk/>
          <pc:sldMk cId="3647931869" sldId="410"/>
        </pc:sldMkLst>
        <pc:picChg chg="del">
          <ac:chgData name="Kulin Patel" userId="e168eba049125d50" providerId="LiveId" clId="{DB22E3E0-0B84-47A1-BD3C-E42A4348396D}" dt="2021-07-28T07:25:17.642" v="477" actId="478"/>
          <ac:picMkLst>
            <pc:docMk/>
            <pc:sldMk cId="3647931869" sldId="410"/>
            <ac:picMk id="6" creationId="{EFE51723-92DD-4F12-9BD3-B0C5C89ED87A}"/>
          </ac:picMkLst>
        </pc:picChg>
        <pc:picChg chg="add mod">
          <ac:chgData name="Kulin Patel" userId="e168eba049125d50" providerId="LiveId" clId="{DB22E3E0-0B84-47A1-BD3C-E42A4348396D}" dt="2021-07-28T07:25:32.896" v="485" actId="1076"/>
          <ac:picMkLst>
            <pc:docMk/>
            <pc:sldMk cId="3647931869" sldId="410"/>
            <ac:picMk id="7" creationId="{26CAEB81-5AD0-4F61-A622-F92854A8A1CC}"/>
          </ac:picMkLst>
        </pc:picChg>
        <pc:picChg chg="del">
          <ac:chgData name="Kulin Patel" userId="e168eba049125d50" providerId="LiveId" clId="{DB22E3E0-0B84-47A1-BD3C-E42A4348396D}" dt="2021-07-28T07:25:18.923" v="478" actId="478"/>
          <ac:picMkLst>
            <pc:docMk/>
            <pc:sldMk cId="3647931869" sldId="410"/>
            <ac:picMk id="8" creationId="{CCC7F047-FD6C-4EDC-BA1D-10A1CB1E01E7}"/>
          </ac:picMkLst>
        </pc:picChg>
        <pc:picChg chg="add mod">
          <ac:chgData name="Kulin Patel" userId="e168eba049125d50" providerId="LiveId" clId="{DB22E3E0-0B84-47A1-BD3C-E42A4348396D}" dt="2021-07-28T07:26:00.886" v="493" actId="14100"/>
          <ac:picMkLst>
            <pc:docMk/>
            <pc:sldMk cId="3647931869" sldId="410"/>
            <ac:picMk id="10" creationId="{C93F707E-7E24-4B4C-9010-3DB0456DD2FE}"/>
          </ac:picMkLst>
        </pc:picChg>
      </pc:sldChg>
      <pc:sldChg chg="delSp modSp add del mod ord">
        <pc:chgData name="Kulin Patel" userId="e168eba049125d50" providerId="LiveId" clId="{DB22E3E0-0B84-47A1-BD3C-E42A4348396D}" dt="2021-08-05T05:57:17.090" v="1357" actId="14734"/>
        <pc:sldMkLst>
          <pc:docMk/>
          <pc:sldMk cId="3460135988" sldId="411"/>
        </pc:sldMkLst>
        <pc:graphicFrameChg chg="mod modGraphic">
          <ac:chgData name="Kulin Patel" userId="e168eba049125d50" providerId="LiveId" clId="{DB22E3E0-0B84-47A1-BD3C-E42A4348396D}" dt="2021-08-05T05:57:17.090" v="1357" actId="14734"/>
          <ac:graphicFrameMkLst>
            <pc:docMk/>
            <pc:sldMk cId="3460135988" sldId="411"/>
            <ac:graphicFrameMk id="6" creationId="{E24C0513-64B9-400C-946C-B17647BDB7FC}"/>
          </ac:graphicFrameMkLst>
        </pc:graphicFrameChg>
        <pc:graphicFrameChg chg="del modGraphic">
          <ac:chgData name="Kulin Patel" userId="e168eba049125d50" providerId="LiveId" clId="{DB22E3E0-0B84-47A1-BD3C-E42A4348396D}" dt="2021-08-05T05:55:25.405" v="1343" actId="478"/>
          <ac:graphicFrameMkLst>
            <pc:docMk/>
            <pc:sldMk cId="3460135988" sldId="411"/>
            <ac:graphicFrameMk id="9" creationId="{639589FB-7762-40BB-8A7C-2E9934F73941}"/>
          </ac:graphicFrameMkLst>
        </pc:graphicFrameChg>
      </pc:sldChg>
      <pc:sldChg chg="new del">
        <pc:chgData name="Kulin Patel" userId="e168eba049125d50" providerId="LiveId" clId="{DB22E3E0-0B84-47A1-BD3C-E42A4348396D}" dt="2021-07-28T06:50:06.480" v="1" actId="47"/>
        <pc:sldMkLst>
          <pc:docMk/>
          <pc:sldMk cId="894817374" sldId="412"/>
        </pc:sldMkLst>
      </pc:sldChg>
      <pc:sldChg chg="addSp delSp modSp add del mod">
        <pc:chgData name="Kulin Patel" userId="e168eba049125d50" providerId="LiveId" clId="{DB22E3E0-0B84-47A1-BD3C-E42A4348396D}" dt="2021-08-04T19:25:51.110" v="1319" actId="47"/>
        <pc:sldMkLst>
          <pc:docMk/>
          <pc:sldMk cId="3865514164" sldId="412"/>
        </pc:sldMkLst>
        <pc:spChg chg="mod">
          <ac:chgData name="Kulin Patel" userId="e168eba049125d50" providerId="LiveId" clId="{DB22E3E0-0B84-47A1-BD3C-E42A4348396D}" dt="2021-07-28T06:50:22.330" v="8" actId="20577"/>
          <ac:spMkLst>
            <pc:docMk/>
            <pc:sldMk cId="3865514164" sldId="412"/>
            <ac:spMk id="3" creationId="{00000000-0000-0000-0000-000000000000}"/>
          </ac:spMkLst>
        </pc:spChg>
        <pc:spChg chg="add mod">
          <ac:chgData name="Kulin Patel" userId="e168eba049125d50" providerId="LiveId" clId="{DB22E3E0-0B84-47A1-BD3C-E42A4348396D}" dt="2021-07-28T07:43:41.855" v="893" actId="20577"/>
          <ac:spMkLst>
            <pc:docMk/>
            <pc:sldMk cId="3865514164" sldId="412"/>
            <ac:spMk id="4" creationId="{40CAFF97-D166-4B1E-980F-F7BB314CB628}"/>
          </ac:spMkLst>
        </pc:spChg>
        <pc:spChg chg="del">
          <ac:chgData name="Kulin Patel" userId="e168eba049125d50" providerId="LiveId" clId="{DB22E3E0-0B84-47A1-BD3C-E42A4348396D}" dt="2021-07-28T06:50:16.056" v="4" actId="478"/>
          <ac:spMkLst>
            <pc:docMk/>
            <pc:sldMk cId="3865514164" sldId="412"/>
            <ac:spMk id="22" creationId="{82C99476-00B0-4094-94F4-428C2459B9D6}"/>
          </ac:spMkLst>
        </pc:spChg>
        <pc:picChg chg="del">
          <ac:chgData name="Kulin Patel" userId="e168eba049125d50" providerId="LiveId" clId="{DB22E3E0-0B84-47A1-BD3C-E42A4348396D}" dt="2021-07-28T06:50:13.034" v="3" actId="478"/>
          <ac:picMkLst>
            <pc:docMk/>
            <pc:sldMk cId="3865514164" sldId="412"/>
            <ac:picMk id="7" creationId="{ABD5FECA-52B8-4517-9029-E42C144A70EA}"/>
          </ac:picMkLst>
        </pc:picChg>
      </pc:sldChg>
      <pc:sldChg chg="addSp delSp modSp add del mod ord">
        <pc:chgData name="Kulin Patel" userId="e168eba049125d50" providerId="LiveId" clId="{DB22E3E0-0B84-47A1-BD3C-E42A4348396D}" dt="2021-07-28T07:05:23.138" v="180" actId="47"/>
        <pc:sldMkLst>
          <pc:docMk/>
          <pc:sldMk cId="824243603" sldId="413"/>
        </pc:sldMkLst>
        <pc:spChg chg="del mod">
          <ac:chgData name="Kulin Patel" userId="e168eba049125d50" providerId="LiveId" clId="{DB22E3E0-0B84-47A1-BD3C-E42A4348396D}" dt="2021-07-28T06:54:43.209" v="38" actId="478"/>
          <ac:spMkLst>
            <pc:docMk/>
            <pc:sldMk cId="824243603" sldId="413"/>
            <ac:spMk id="3" creationId="{00000000-0000-0000-0000-000000000000}"/>
          </ac:spMkLst>
        </pc:spChg>
        <pc:spChg chg="add mod">
          <ac:chgData name="Kulin Patel" userId="e168eba049125d50" providerId="LiveId" clId="{DB22E3E0-0B84-47A1-BD3C-E42A4348396D}" dt="2021-07-28T06:59:12.327" v="47" actId="2085"/>
          <ac:spMkLst>
            <pc:docMk/>
            <pc:sldMk cId="824243603" sldId="413"/>
            <ac:spMk id="23" creationId="{799F6B0C-C5E3-4E83-AB14-A6F3B45B5F27}"/>
          </ac:spMkLst>
        </pc:spChg>
        <pc:spChg chg="add del mod">
          <ac:chgData name="Kulin Patel" userId="e168eba049125d50" providerId="LiveId" clId="{DB22E3E0-0B84-47A1-BD3C-E42A4348396D}" dt="2021-07-28T07:00:09.796" v="55" actId="478"/>
          <ac:spMkLst>
            <pc:docMk/>
            <pc:sldMk cId="824243603" sldId="413"/>
            <ac:spMk id="24" creationId="{0450751C-DB4B-4ABB-A6F8-E28E9BF4E9CD}"/>
          </ac:spMkLst>
        </pc:spChg>
        <pc:grpChg chg="del">
          <ac:chgData name="Kulin Patel" userId="e168eba049125d50" providerId="LiveId" clId="{DB22E3E0-0B84-47A1-BD3C-E42A4348396D}" dt="2021-07-28T06:52:17.278" v="34" actId="478"/>
          <ac:grpSpMkLst>
            <pc:docMk/>
            <pc:sldMk cId="824243603" sldId="413"/>
            <ac:grpSpMk id="6" creationId="{BDEFD83B-A6CA-4FB4-BD24-BA785A6273E2}"/>
          </ac:grpSpMkLst>
        </pc:grpChg>
        <pc:picChg chg="del">
          <ac:chgData name="Kulin Patel" userId="e168eba049125d50" providerId="LiveId" clId="{DB22E3E0-0B84-47A1-BD3C-E42A4348396D}" dt="2021-07-28T06:54:55.672" v="41" actId="478"/>
          <ac:picMkLst>
            <pc:docMk/>
            <pc:sldMk cId="824243603" sldId="413"/>
            <ac:picMk id="2" creationId="{00000000-0000-0000-0000-000000000000}"/>
          </ac:picMkLst>
        </pc:picChg>
        <pc:picChg chg="add mod">
          <ac:chgData name="Kulin Patel" userId="e168eba049125d50" providerId="LiveId" clId="{DB22E3E0-0B84-47A1-BD3C-E42A4348396D}" dt="2021-07-28T06:55:07.530" v="43" actId="14100"/>
          <ac:picMkLst>
            <pc:docMk/>
            <pc:sldMk cId="824243603" sldId="413"/>
            <ac:picMk id="22" creationId="{F92225AC-CDEF-4B68-AE23-E47D7802014B}"/>
          </ac:picMkLst>
        </pc:picChg>
        <pc:inkChg chg="add del">
          <ac:chgData name="Kulin Patel" userId="e168eba049125d50" providerId="LiveId" clId="{DB22E3E0-0B84-47A1-BD3C-E42A4348396D}" dt="2021-07-28T07:01:24.985" v="61" actId="9405"/>
          <ac:inkMkLst>
            <pc:docMk/>
            <pc:sldMk cId="824243603" sldId="413"/>
            <ac:inkMk id="25" creationId="{EEB32EA8-3462-49D8-A36A-39D1820F0C05}"/>
          </ac:inkMkLst>
        </pc:inkChg>
        <pc:inkChg chg="add del">
          <ac:chgData name="Kulin Patel" userId="e168eba049125d50" providerId="LiveId" clId="{DB22E3E0-0B84-47A1-BD3C-E42A4348396D}" dt="2021-07-28T07:01:23.470" v="60" actId="9405"/>
          <ac:inkMkLst>
            <pc:docMk/>
            <pc:sldMk cId="824243603" sldId="413"/>
            <ac:inkMk id="26" creationId="{120AEA35-DF2B-4E44-A2FD-478DD249614B}"/>
          </ac:inkMkLst>
        </pc:inkChg>
        <pc:inkChg chg="add del">
          <ac:chgData name="Kulin Patel" userId="e168eba049125d50" providerId="LiveId" clId="{DB22E3E0-0B84-47A1-BD3C-E42A4348396D}" dt="2021-07-28T07:01:22.270" v="59" actId="9405"/>
          <ac:inkMkLst>
            <pc:docMk/>
            <pc:sldMk cId="824243603" sldId="413"/>
            <ac:inkMk id="27" creationId="{3FFD8776-C93F-43C8-B0B5-38B9BFDA6E68}"/>
          </ac:inkMkLst>
        </pc:inkChg>
      </pc:sldChg>
      <pc:sldChg chg="modSp add mod">
        <pc:chgData name="Kulin Patel" userId="e168eba049125d50" providerId="LiveId" clId="{DB22E3E0-0B84-47A1-BD3C-E42A4348396D}" dt="2021-07-28T07:30:20.903" v="599" actId="14100"/>
        <pc:sldMkLst>
          <pc:docMk/>
          <pc:sldMk cId="4097396511" sldId="414"/>
        </pc:sldMkLst>
        <pc:spChg chg="mod">
          <ac:chgData name="Kulin Patel" userId="e168eba049125d50" providerId="LiveId" clId="{DB22E3E0-0B84-47A1-BD3C-E42A4348396D}" dt="2021-07-28T07:30:20.903" v="599" actId="14100"/>
          <ac:spMkLst>
            <pc:docMk/>
            <pc:sldMk cId="4097396511" sldId="414"/>
            <ac:spMk id="5" creationId="{36A73873-727D-4BD8-81CD-E77B30962568}"/>
          </ac:spMkLst>
        </pc:spChg>
        <pc:spChg chg="mod">
          <ac:chgData name="Kulin Patel" userId="e168eba049125d50" providerId="LiveId" clId="{DB22E3E0-0B84-47A1-BD3C-E42A4348396D}" dt="2021-07-28T07:29:26.174" v="553" actId="6549"/>
          <ac:spMkLst>
            <pc:docMk/>
            <pc:sldMk cId="4097396511" sldId="414"/>
            <ac:spMk id="6" creationId="{00000000-0000-0000-0000-000000000000}"/>
          </ac:spMkLst>
        </pc:spChg>
      </pc:sldChg>
      <pc:sldChg chg="del">
        <pc:chgData name="Kulin Patel" userId="e168eba049125d50" providerId="LiveId" clId="{DB22E3E0-0B84-47A1-BD3C-E42A4348396D}" dt="2021-07-28T07:29:37.232" v="555" actId="47"/>
        <pc:sldMkLst>
          <pc:docMk/>
          <pc:sldMk cId="179509645" sldId="415"/>
        </pc:sldMkLst>
      </pc:sldChg>
      <pc:sldChg chg="del">
        <pc:chgData name="Kulin Patel" userId="e168eba049125d50" providerId="LiveId" clId="{DB22E3E0-0B84-47A1-BD3C-E42A4348396D}" dt="2021-07-28T07:58:58.343" v="1163" actId="47"/>
        <pc:sldMkLst>
          <pc:docMk/>
          <pc:sldMk cId="2791017038" sldId="416"/>
        </pc:sldMkLst>
      </pc:sldChg>
      <pc:sldChg chg="modSp add mod">
        <pc:chgData name="Kulin Patel" userId="e168eba049125d50" providerId="LiveId" clId="{DB22E3E0-0B84-47A1-BD3C-E42A4348396D}" dt="2021-07-28T07:30:49.487" v="642" actId="14100"/>
        <pc:sldMkLst>
          <pc:docMk/>
          <pc:sldMk cId="2960096612" sldId="417"/>
        </pc:sldMkLst>
        <pc:spChg chg="mod">
          <ac:chgData name="Kulin Patel" userId="e168eba049125d50" providerId="LiveId" clId="{DB22E3E0-0B84-47A1-BD3C-E42A4348396D}" dt="2021-07-28T07:30:49.487" v="642" actId="14100"/>
          <ac:spMkLst>
            <pc:docMk/>
            <pc:sldMk cId="2960096612" sldId="417"/>
            <ac:spMk id="5" creationId="{36A73873-727D-4BD8-81CD-E77B30962568}"/>
          </ac:spMkLst>
        </pc:spChg>
      </pc:sldChg>
      <pc:sldChg chg="addSp delSp modSp mod">
        <pc:chgData name="Kulin Patel" userId="e168eba049125d50" providerId="LiveId" clId="{DB22E3E0-0B84-47A1-BD3C-E42A4348396D}" dt="2021-07-28T07:32:33.495" v="666" actId="1076"/>
        <pc:sldMkLst>
          <pc:docMk/>
          <pc:sldMk cId="3044429175" sldId="418"/>
        </pc:sldMkLst>
        <pc:spChg chg="mod">
          <ac:chgData name="Kulin Patel" userId="e168eba049125d50" providerId="LiveId" clId="{DB22E3E0-0B84-47A1-BD3C-E42A4348396D}" dt="2021-07-28T07:31:30.911" v="656" actId="20577"/>
          <ac:spMkLst>
            <pc:docMk/>
            <pc:sldMk cId="3044429175" sldId="418"/>
            <ac:spMk id="3" creationId="{00000000-0000-0000-0000-000000000000}"/>
          </ac:spMkLst>
        </pc:spChg>
        <pc:picChg chg="del">
          <ac:chgData name="Kulin Patel" userId="e168eba049125d50" providerId="LiveId" clId="{DB22E3E0-0B84-47A1-BD3C-E42A4348396D}" dt="2021-07-28T07:31:34.343" v="657" actId="478"/>
          <ac:picMkLst>
            <pc:docMk/>
            <pc:sldMk cId="3044429175" sldId="418"/>
            <ac:picMk id="7" creationId="{26CAEB81-5AD0-4F61-A622-F92854A8A1CC}"/>
          </ac:picMkLst>
        </pc:picChg>
        <pc:picChg chg="add mod modCrop">
          <ac:chgData name="Kulin Patel" userId="e168eba049125d50" providerId="LiveId" clId="{DB22E3E0-0B84-47A1-BD3C-E42A4348396D}" dt="2021-07-28T07:32:33.495" v="666" actId="1076"/>
          <ac:picMkLst>
            <pc:docMk/>
            <pc:sldMk cId="3044429175" sldId="418"/>
            <ac:picMk id="8" creationId="{DE61FFA1-2A2F-4EDF-99D4-514EEBDD5995}"/>
          </ac:picMkLst>
        </pc:picChg>
        <pc:picChg chg="del">
          <ac:chgData name="Kulin Patel" userId="e168eba049125d50" providerId="LiveId" clId="{DB22E3E0-0B84-47A1-BD3C-E42A4348396D}" dt="2021-07-28T07:31:35.614" v="658" actId="478"/>
          <ac:picMkLst>
            <pc:docMk/>
            <pc:sldMk cId="3044429175" sldId="418"/>
            <ac:picMk id="10" creationId="{C93F707E-7E24-4B4C-9010-3DB0456DD2FE}"/>
          </ac:picMkLst>
        </pc:picChg>
      </pc:sldChg>
      <pc:sldChg chg="addSp delSp modSp mod">
        <pc:chgData name="Kulin Patel" userId="e168eba049125d50" providerId="LiveId" clId="{DB22E3E0-0B84-47A1-BD3C-E42A4348396D}" dt="2021-07-28T07:55:20.082" v="1089" actId="20577"/>
        <pc:sldMkLst>
          <pc:docMk/>
          <pc:sldMk cId="3533286251" sldId="419"/>
        </pc:sldMkLst>
        <pc:spChg chg="mod">
          <ac:chgData name="Kulin Patel" userId="e168eba049125d50" providerId="LiveId" clId="{DB22E3E0-0B84-47A1-BD3C-E42A4348396D}" dt="2021-07-28T07:55:20.082" v="1089" actId="20577"/>
          <ac:spMkLst>
            <pc:docMk/>
            <pc:sldMk cId="3533286251" sldId="419"/>
            <ac:spMk id="3" creationId="{00000000-0000-0000-0000-000000000000}"/>
          </ac:spMkLst>
        </pc:spChg>
        <pc:spChg chg="mod">
          <ac:chgData name="Kulin Patel" userId="e168eba049125d50" providerId="LiveId" clId="{DB22E3E0-0B84-47A1-BD3C-E42A4348396D}" dt="2021-07-28T07:39:57.651" v="816" actId="20577"/>
          <ac:spMkLst>
            <pc:docMk/>
            <pc:sldMk cId="3533286251" sldId="419"/>
            <ac:spMk id="22" creationId="{82C99476-00B0-4094-94F4-428C2459B9D6}"/>
          </ac:spMkLst>
        </pc:spChg>
        <pc:picChg chg="add mod">
          <ac:chgData name="Kulin Patel" userId="e168eba049125d50" providerId="LiveId" clId="{DB22E3E0-0B84-47A1-BD3C-E42A4348396D}" dt="2021-07-28T07:33:55.508" v="673" actId="1076"/>
          <ac:picMkLst>
            <pc:docMk/>
            <pc:sldMk cId="3533286251" sldId="419"/>
            <ac:picMk id="6" creationId="{529E060F-BFEB-40AA-A637-53DB4E2B7E74}"/>
          </ac:picMkLst>
        </pc:picChg>
        <pc:picChg chg="del">
          <ac:chgData name="Kulin Patel" userId="e168eba049125d50" providerId="LiveId" clId="{DB22E3E0-0B84-47A1-BD3C-E42A4348396D}" dt="2021-07-28T07:33:48.875" v="671" actId="478"/>
          <ac:picMkLst>
            <pc:docMk/>
            <pc:sldMk cId="3533286251" sldId="419"/>
            <ac:picMk id="9" creationId="{A932FE5C-C0B0-43DA-A2BC-B75ABA2C7FBB}"/>
          </ac:picMkLst>
        </pc:picChg>
      </pc:sldChg>
      <pc:sldChg chg="addSp delSp modSp add mod ord">
        <pc:chgData name="Kulin Patel" userId="e168eba049125d50" providerId="LiveId" clId="{DB22E3E0-0B84-47A1-BD3C-E42A4348396D}" dt="2021-07-28T09:17:50.607" v="1318" actId="6549"/>
        <pc:sldMkLst>
          <pc:docMk/>
          <pc:sldMk cId="1745382349" sldId="420"/>
        </pc:sldMkLst>
        <pc:spChg chg="mod">
          <ac:chgData name="Kulin Patel" userId="e168eba049125d50" providerId="LiveId" clId="{DB22E3E0-0B84-47A1-BD3C-E42A4348396D}" dt="2021-07-28T07:55:14.371" v="1081" actId="20577"/>
          <ac:spMkLst>
            <pc:docMk/>
            <pc:sldMk cId="1745382349" sldId="420"/>
            <ac:spMk id="3" creationId="{00000000-0000-0000-0000-000000000000}"/>
          </ac:spMkLst>
        </pc:spChg>
        <pc:spChg chg="mod">
          <ac:chgData name="Kulin Patel" userId="e168eba049125d50" providerId="LiveId" clId="{DB22E3E0-0B84-47A1-BD3C-E42A4348396D}" dt="2021-07-28T09:17:50.607" v="1318" actId="6549"/>
          <ac:spMkLst>
            <pc:docMk/>
            <pc:sldMk cId="1745382349" sldId="420"/>
            <ac:spMk id="22" creationId="{82C99476-00B0-4094-94F4-428C2459B9D6}"/>
          </ac:spMkLst>
        </pc:spChg>
        <pc:picChg chg="del">
          <ac:chgData name="Kulin Patel" userId="e168eba049125d50" providerId="LiveId" clId="{DB22E3E0-0B84-47A1-BD3C-E42A4348396D}" dt="2021-07-28T07:50:00.449" v="895" actId="478"/>
          <ac:picMkLst>
            <pc:docMk/>
            <pc:sldMk cId="1745382349" sldId="420"/>
            <ac:picMk id="6" creationId="{529E060F-BFEB-40AA-A637-53DB4E2B7E74}"/>
          </ac:picMkLst>
        </pc:picChg>
        <pc:picChg chg="add mod">
          <ac:chgData name="Kulin Patel" userId="e168eba049125d50" providerId="LiveId" clId="{DB22E3E0-0B84-47A1-BD3C-E42A4348396D}" dt="2021-07-28T07:50:16.283" v="903" actId="1076"/>
          <ac:picMkLst>
            <pc:docMk/>
            <pc:sldMk cId="1745382349" sldId="420"/>
            <ac:picMk id="7" creationId="{FA665492-FCD3-4235-B6F9-6C37D4AA388B}"/>
          </ac:picMkLst>
        </pc:picChg>
      </pc:sldChg>
      <pc:sldChg chg="modSp mod">
        <pc:chgData name="Kulin Patel" userId="e168eba049125d50" providerId="LiveId" clId="{DB22E3E0-0B84-47A1-BD3C-E42A4348396D}" dt="2021-07-28T07:59:12.731" v="1188" actId="20577"/>
        <pc:sldMkLst>
          <pc:docMk/>
          <pc:sldMk cId="413682248" sldId="421"/>
        </pc:sldMkLst>
        <pc:spChg chg="mod">
          <ac:chgData name="Kulin Patel" userId="e168eba049125d50" providerId="LiveId" clId="{DB22E3E0-0B84-47A1-BD3C-E42A4348396D}" dt="2021-07-28T07:59:12.731" v="1188" actId="20577"/>
          <ac:spMkLst>
            <pc:docMk/>
            <pc:sldMk cId="413682248" sldId="421"/>
            <ac:spMk id="3" creationId="{00000000-0000-0000-0000-000000000000}"/>
          </ac:spMkLst>
        </pc:spChg>
      </pc:sldChg>
      <pc:sldChg chg="addSp delSp modSp mod">
        <pc:chgData name="Kulin Patel" userId="e168eba049125d50" providerId="LiveId" clId="{DB22E3E0-0B84-47A1-BD3C-E42A4348396D}" dt="2021-08-04T19:35:31.188" v="1340" actId="14100"/>
        <pc:sldMkLst>
          <pc:docMk/>
          <pc:sldMk cId="3095208384" sldId="422"/>
        </pc:sldMkLst>
        <pc:spChg chg="mod">
          <ac:chgData name="Kulin Patel" userId="e168eba049125d50" providerId="LiveId" clId="{DB22E3E0-0B84-47A1-BD3C-E42A4348396D}" dt="2021-07-28T07:58:33.312" v="1160" actId="1076"/>
          <ac:spMkLst>
            <pc:docMk/>
            <pc:sldMk cId="3095208384" sldId="422"/>
            <ac:spMk id="6" creationId="{F0029956-05E7-44A4-B56A-D2557D483804}"/>
          </ac:spMkLst>
        </pc:spChg>
        <pc:picChg chg="add del mod modCrop">
          <ac:chgData name="Kulin Patel" userId="e168eba049125d50" providerId="LiveId" clId="{DB22E3E0-0B84-47A1-BD3C-E42A4348396D}" dt="2021-08-04T19:35:11.515" v="1336" actId="478"/>
          <ac:picMkLst>
            <pc:docMk/>
            <pc:sldMk cId="3095208384" sldId="422"/>
            <ac:picMk id="7" creationId="{B66CE4C2-FFC7-4A6D-82CE-664D0A5E1ED5}"/>
          </ac:picMkLst>
        </pc:picChg>
        <pc:picChg chg="add mod modCrop">
          <ac:chgData name="Kulin Patel" userId="e168eba049125d50" providerId="LiveId" clId="{DB22E3E0-0B84-47A1-BD3C-E42A4348396D}" dt="2021-08-04T19:35:31.188" v="1340" actId="14100"/>
          <ac:picMkLst>
            <pc:docMk/>
            <pc:sldMk cId="3095208384" sldId="422"/>
            <ac:picMk id="8" creationId="{D74C7666-D6AA-469F-8235-48F37826120A}"/>
          </ac:picMkLst>
        </pc:picChg>
      </pc:sldChg>
      <pc:sldMasterChg chg="del delSldLayout">
        <pc:chgData name="Kulin Patel" userId="e168eba049125d50" providerId="LiveId" clId="{DB22E3E0-0B84-47A1-BD3C-E42A4348396D}" dt="2021-07-28T06:50:57.331" v="9" actId="47"/>
        <pc:sldMasterMkLst>
          <pc:docMk/>
          <pc:sldMasterMk cId="4229981335" sldId="2147483673"/>
        </pc:sldMasterMkLst>
        <pc:sldLayoutChg chg="del">
          <pc:chgData name="Kulin Patel" userId="e168eba049125d50" providerId="LiveId" clId="{DB22E3E0-0B84-47A1-BD3C-E42A4348396D}" dt="2021-07-28T06:50:57.331" v="9" actId="47"/>
          <pc:sldLayoutMkLst>
            <pc:docMk/>
            <pc:sldMasterMk cId="4229981335" sldId="2147483673"/>
            <pc:sldLayoutMk cId="3004679548" sldId="2147483674"/>
          </pc:sldLayoutMkLst>
        </pc:sldLayoutChg>
        <pc:sldLayoutChg chg="del">
          <pc:chgData name="Kulin Patel" userId="e168eba049125d50" providerId="LiveId" clId="{DB22E3E0-0B84-47A1-BD3C-E42A4348396D}" dt="2021-07-28T06:50:57.331" v="9" actId="47"/>
          <pc:sldLayoutMkLst>
            <pc:docMk/>
            <pc:sldMasterMk cId="4229981335" sldId="2147483673"/>
            <pc:sldLayoutMk cId="63978396" sldId="2147483675"/>
          </pc:sldLayoutMkLst>
        </pc:sldLayoutChg>
        <pc:sldLayoutChg chg="del">
          <pc:chgData name="Kulin Patel" userId="e168eba049125d50" providerId="LiveId" clId="{DB22E3E0-0B84-47A1-BD3C-E42A4348396D}" dt="2021-07-28T06:50:57.331" v="9" actId="47"/>
          <pc:sldLayoutMkLst>
            <pc:docMk/>
            <pc:sldMasterMk cId="4229981335" sldId="2147483673"/>
            <pc:sldLayoutMk cId="3768581916" sldId="2147483676"/>
          </pc:sldLayoutMkLst>
        </pc:sldLayoutChg>
      </pc:sldMasterChg>
      <pc:sldMasterChg chg="del delSldLayout">
        <pc:chgData name="Kulin Patel" userId="e168eba049125d50" providerId="LiveId" clId="{DB22E3E0-0B84-47A1-BD3C-E42A4348396D}" dt="2021-08-05T05:53:47.927" v="1341" actId="47"/>
        <pc:sldMasterMkLst>
          <pc:docMk/>
          <pc:sldMasterMk cId="4124018707" sldId="2147483685"/>
        </pc:sldMasterMkLst>
        <pc:sldLayoutChg chg="del">
          <pc:chgData name="Kulin Patel" userId="e168eba049125d50" providerId="LiveId" clId="{DB22E3E0-0B84-47A1-BD3C-E42A4348396D}" dt="2021-08-05T05:53:47.927" v="1341" actId="47"/>
          <pc:sldLayoutMkLst>
            <pc:docMk/>
            <pc:sldMasterMk cId="4124018707" sldId="2147483685"/>
            <pc:sldLayoutMk cId="1486079383" sldId="2147483686"/>
          </pc:sldLayoutMkLst>
        </pc:sldLayoutChg>
        <pc:sldLayoutChg chg="del">
          <pc:chgData name="Kulin Patel" userId="e168eba049125d50" providerId="LiveId" clId="{DB22E3E0-0B84-47A1-BD3C-E42A4348396D}" dt="2021-08-05T05:53:47.927" v="1341" actId="47"/>
          <pc:sldLayoutMkLst>
            <pc:docMk/>
            <pc:sldMasterMk cId="4124018707" sldId="2147483685"/>
            <pc:sldLayoutMk cId="1662134470" sldId="2147483687"/>
          </pc:sldLayoutMkLst>
        </pc:sldLayoutChg>
        <pc:sldLayoutChg chg="del">
          <pc:chgData name="Kulin Patel" userId="e168eba049125d50" providerId="LiveId" clId="{DB22E3E0-0B84-47A1-BD3C-E42A4348396D}" dt="2021-08-05T05:53:47.927" v="1341" actId="47"/>
          <pc:sldLayoutMkLst>
            <pc:docMk/>
            <pc:sldMasterMk cId="4124018707" sldId="2147483685"/>
            <pc:sldLayoutMk cId="3730783987" sldId="2147483688"/>
          </pc:sldLayoutMkLst>
        </pc:sldLayoutChg>
        <pc:sldLayoutChg chg="del">
          <pc:chgData name="Kulin Patel" userId="e168eba049125d50" providerId="LiveId" clId="{DB22E3E0-0B84-47A1-BD3C-E42A4348396D}" dt="2021-08-05T05:53:47.927" v="1341" actId="47"/>
          <pc:sldLayoutMkLst>
            <pc:docMk/>
            <pc:sldMasterMk cId="4124018707" sldId="2147483685"/>
            <pc:sldLayoutMk cId="2268088734" sldId="2147483689"/>
          </pc:sldLayoutMkLst>
        </pc:sldLayoutChg>
        <pc:sldLayoutChg chg="del">
          <pc:chgData name="Kulin Patel" userId="e168eba049125d50" providerId="LiveId" clId="{DB22E3E0-0B84-47A1-BD3C-E42A4348396D}" dt="2021-08-05T05:53:47.927" v="1341" actId="47"/>
          <pc:sldLayoutMkLst>
            <pc:docMk/>
            <pc:sldMasterMk cId="4124018707" sldId="2147483685"/>
            <pc:sldLayoutMk cId="3460268023" sldId="2147483690"/>
          </pc:sldLayoutMkLst>
        </pc:sldLayoutChg>
        <pc:sldLayoutChg chg="del">
          <pc:chgData name="Kulin Patel" userId="e168eba049125d50" providerId="LiveId" clId="{DB22E3E0-0B84-47A1-BD3C-E42A4348396D}" dt="2021-08-05T05:53:47.927" v="1341" actId="47"/>
          <pc:sldLayoutMkLst>
            <pc:docMk/>
            <pc:sldMasterMk cId="4124018707" sldId="2147483685"/>
            <pc:sldLayoutMk cId="2317502477" sldId="214748369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B2EFBB-0BCC-4A1D-9ED8-84B8867ABABE}" type="datetimeFigureOut">
              <a:rPr lang="en-IN" smtClean="0"/>
              <a:t>06-08-2021</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3F371-8F35-4F90-9E77-40C93ED6257F}" type="slidenum">
              <a:rPr lang="en-IN" smtClean="0"/>
              <a:t>‹#›</a:t>
            </a:fld>
            <a:endParaRPr lang="en-IN"/>
          </a:p>
        </p:txBody>
      </p:sp>
    </p:spTree>
    <p:extLst>
      <p:ext uri="{BB962C8B-B14F-4D97-AF65-F5344CB8AC3E}">
        <p14:creationId xmlns:p14="http://schemas.microsoft.com/office/powerpoint/2010/main" val="3446217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8/6/2021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a:p>
        </p:txBody>
      </p:sp>
    </p:spTree>
    <p:extLst>
      <p:ext uri="{BB962C8B-B14F-4D97-AF65-F5344CB8AC3E}">
        <p14:creationId xmlns:p14="http://schemas.microsoft.com/office/powerpoint/2010/main" val="17357644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672964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A1DF544-1765-4B0C-8CAF-A58249C6D3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D8D4379C-2C30-4ED7-A684-4F970A3D63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20484" name="Slide Number Placeholder 3">
            <a:extLst>
              <a:ext uri="{FF2B5EF4-FFF2-40B4-BE49-F238E27FC236}">
                <a16:creationId xmlns:a16="http://schemas.microsoft.com/office/drawing/2014/main" id="{E93431CA-F1D6-4324-AF20-30E7283150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D2E5F4-92B9-4D89-A8EC-C8D64DDB6B7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0485" name="Footer Placeholder 4">
            <a:extLst>
              <a:ext uri="{FF2B5EF4-FFF2-40B4-BE49-F238E27FC236}">
                <a16:creationId xmlns:a16="http://schemas.microsoft.com/office/drawing/2014/main" id="{F637AFA8-FEB3-4448-B280-FFB2EEB65720}"/>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25EF09B-495C-4A31-B61A-80CB15615D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6AA212B5-2A0B-4975-9DB6-709A4D8C08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22532" name="Slide Number Placeholder 3">
            <a:extLst>
              <a:ext uri="{FF2B5EF4-FFF2-40B4-BE49-F238E27FC236}">
                <a16:creationId xmlns:a16="http://schemas.microsoft.com/office/drawing/2014/main" id="{05A97AF7-2F8F-4DE6-987C-B050F2F8CB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B78EB5-C2D7-42B2-AA1A-CD641B276E1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2533" name="Footer Placeholder 4">
            <a:extLst>
              <a:ext uri="{FF2B5EF4-FFF2-40B4-BE49-F238E27FC236}">
                <a16:creationId xmlns:a16="http://schemas.microsoft.com/office/drawing/2014/main" id="{D54CB0B8-27B2-4B6B-9818-16EFCB6698F8}"/>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FDA86113-5F4D-4F76-A189-9FBEC2D457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7621D34E-C79D-4A02-B1C6-E031C967A3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24580" name="Slide Number Placeholder 3">
            <a:extLst>
              <a:ext uri="{FF2B5EF4-FFF2-40B4-BE49-F238E27FC236}">
                <a16:creationId xmlns:a16="http://schemas.microsoft.com/office/drawing/2014/main" id="{E013C9DE-A54D-4007-8273-C2E72814BA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D9DE1B-3982-4F86-A61C-252FEDDFA01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581" name="Footer Placeholder 4">
            <a:extLst>
              <a:ext uri="{FF2B5EF4-FFF2-40B4-BE49-F238E27FC236}">
                <a16:creationId xmlns:a16="http://schemas.microsoft.com/office/drawing/2014/main" id="{5BD9267F-C57D-4D6A-ADA4-3717FD9234EF}"/>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553AC74-0DE4-4B48-830B-E52031BFFF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BA618817-FF0C-482D-8B80-D1C3AEFE77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26628" name="Slide Number Placeholder 3">
            <a:extLst>
              <a:ext uri="{FF2B5EF4-FFF2-40B4-BE49-F238E27FC236}">
                <a16:creationId xmlns:a16="http://schemas.microsoft.com/office/drawing/2014/main" id="{8977DAC1-A505-40C0-A3E0-0FF87087AA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BAFB74-ECDF-4C97-A4FB-32E0E705924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6629" name="Footer Placeholder 4">
            <a:extLst>
              <a:ext uri="{FF2B5EF4-FFF2-40B4-BE49-F238E27FC236}">
                <a16:creationId xmlns:a16="http://schemas.microsoft.com/office/drawing/2014/main" id="{ED1818FB-2997-4CCD-B931-F6FD6ADDE93C}"/>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44C8519-DF96-4644-8746-57B5731AF1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052589F-1B0C-4283-8F87-A8EA0CE45E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28676" name="Slide Number Placeholder 3">
            <a:extLst>
              <a:ext uri="{FF2B5EF4-FFF2-40B4-BE49-F238E27FC236}">
                <a16:creationId xmlns:a16="http://schemas.microsoft.com/office/drawing/2014/main" id="{45C7773E-8775-4450-A32D-B35A8A9386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8DD867-5C10-4F63-8169-678A16510BF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8677" name="Footer Placeholder 4">
            <a:extLst>
              <a:ext uri="{FF2B5EF4-FFF2-40B4-BE49-F238E27FC236}">
                <a16:creationId xmlns:a16="http://schemas.microsoft.com/office/drawing/2014/main" id="{A1AF7255-5486-4732-AF05-AF1DC989C22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CD50391-BA6D-4C95-B309-0BD33AE657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E539CDE-C493-4032-AE2A-FC96C44639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30724" name="Slide Number Placeholder 3">
            <a:extLst>
              <a:ext uri="{FF2B5EF4-FFF2-40B4-BE49-F238E27FC236}">
                <a16:creationId xmlns:a16="http://schemas.microsoft.com/office/drawing/2014/main" id="{113C11E5-2A6B-4A67-908F-61D2FBEFA8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2E49AF-687B-422A-B47E-F9D5AB5CCF2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0725" name="Footer Placeholder 4">
            <a:extLst>
              <a:ext uri="{FF2B5EF4-FFF2-40B4-BE49-F238E27FC236}">
                <a16:creationId xmlns:a16="http://schemas.microsoft.com/office/drawing/2014/main" id="{5B0C226E-F671-4657-8A17-4F092082444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2A50AC3-F5D0-484A-88A4-E8D70AE6F6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F466A2D6-9943-4CC8-B0AA-7BEBE97591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32772" name="Slide Number Placeholder 3">
            <a:extLst>
              <a:ext uri="{FF2B5EF4-FFF2-40B4-BE49-F238E27FC236}">
                <a16:creationId xmlns:a16="http://schemas.microsoft.com/office/drawing/2014/main" id="{7D4E0748-8D31-4472-A228-2E1987F41D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0E905A-0A29-4819-AF16-ED8DFB78479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2773" name="Footer Placeholder 4">
            <a:extLst>
              <a:ext uri="{FF2B5EF4-FFF2-40B4-BE49-F238E27FC236}">
                <a16:creationId xmlns:a16="http://schemas.microsoft.com/office/drawing/2014/main" id="{2D2FAF65-1895-4D98-A608-3E4FAAABF697}"/>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15D76F4-2F37-46BD-913B-5A6E56B325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DF60ED0-A228-4E69-A9CC-026AD60AD8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34820" name="Slide Number Placeholder 3">
            <a:extLst>
              <a:ext uri="{FF2B5EF4-FFF2-40B4-BE49-F238E27FC236}">
                <a16:creationId xmlns:a16="http://schemas.microsoft.com/office/drawing/2014/main" id="{69135BF0-1C26-4D2C-9B85-7405251C0B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2517EB-7982-45F4-AA60-6096539EA12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4821" name="Footer Placeholder 4">
            <a:extLst>
              <a:ext uri="{FF2B5EF4-FFF2-40B4-BE49-F238E27FC236}">
                <a16:creationId xmlns:a16="http://schemas.microsoft.com/office/drawing/2014/main" id="{23186AD9-0AA9-43E6-AB76-F5E795900BE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E2B1CC1-271C-4D73-AC4C-36F9DC116B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8A61E27-855B-459A-B725-F8A991B1CB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36868" name="Slide Number Placeholder 3">
            <a:extLst>
              <a:ext uri="{FF2B5EF4-FFF2-40B4-BE49-F238E27FC236}">
                <a16:creationId xmlns:a16="http://schemas.microsoft.com/office/drawing/2014/main" id="{188666CF-A784-449F-8619-450C07B6A4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A8107D-A1E8-4E36-9DD5-ADEFDD4E07A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6869" name="Footer Placeholder 4">
            <a:extLst>
              <a:ext uri="{FF2B5EF4-FFF2-40B4-BE49-F238E27FC236}">
                <a16:creationId xmlns:a16="http://schemas.microsoft.com/office/drawing/2014/main" id="{4154C21B-B48A-4DA8-BDB4-DE2D3F2C48CB}"/>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09731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656356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457007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979120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11618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672964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247641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555701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98262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479540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161957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90279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8D6978A-10A6-4C57-8E05-66CA4F5391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E5A10905-B04C-419E-8049-CDB24E1774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8196" name="Slide Number Placeholder 3">
            <a:extLst>
              <a:ext uri="{FF2B5EF4-FFF2-40B4-BE49-F238E27FC236}">
                <a16:creationId xmlns:a16="http://schemas.microsoft.com/office/drawing/2014/main" id="{A209C394-83A5-474A-B76A-21BF5E772F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70661F-F270-4ADF-A397-B2128AEC8EF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197" name="Footer Placeholder 4">
            <a:extLst>
              <a:ext uri="{FF2B5EF4-FFF2-40B4-BE49-F238E27FC236}">
                <a16:creationId xmlns:a16="http://schemas.microsoft.com/office/drawing/2014/main" id="{33495B93-1A4E-4A16-ADED-8B7D6DCDF85B}"/>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9CA2E6F-7EBD-44F4-A959-358C146F1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4E9DB13-8CDF-49AD-B1A1-360E6D4E48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16388" name="Slide Number Placeholder 3">
            <a:extLst>
              <a:ext uri="{FF2B5EF4-FFF2-40B4-BE49-F238E27FC236}">
                <a16:creationId xmlns:a16="http://schemas.microsoft.com/office/drawing/2014/main" id="{3452509E-6C49-4F8E-9A4E-9B0DA8EB5C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26FCCC-8E0F-492D-B029-B1A39282145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389" name="Footer Placeholder 4">
            <a:extLst>
              <a:ext uri="{FF2B5EF4-FFF2-40B4-BE49-F238E27FC236}">
                <a16:creationId xmlns:a16="http://schemas.microsoft.com/office/drawing/2014/main" id="{F4F6F118-E48F-4826-A825-D2E3EEDB1F0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extLst>
      <p:ext uri="{BB962C8B-B14F-4D97-AF65-F5344CB8AC3E}">
        <p14:creationId xmlns:p14="http://schemas.microsoft.com/office/powerpoint/2010/main" val="1043853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837010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8885442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68722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412534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7259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37111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5211729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541045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72119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2D50E30-7194-41F4-939C-C246AAE87D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FD3CB0D-EDC2-4E27-BE75-E0A977A03C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10244" name="Slide Number Placeholder 3">
            <a:extLst>
              <a:ext uri="{FF2B5EF4-FFF2-40B4-BE49-F238E27FC236}">
                <a16:creationId xmlns:a16="http://schemas.microsoft.com/office/drawing/2014/main" id="{F238EE87-3F8A-4CAB-825D-CB430B544A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90B740-307F-421F-B410-A6BB5153BE7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245" name="Footer Placeholder 4">
            <a:extLst>
              <a:ext uri="{FF2B5EF4-FFF2-40B4-BE49-F238E27FC236}">
                <a16:creationId xmlns:a16="http://schemas.microsoft.com/office/drawing/2014/main" id="{81557602-E691-4A88-AB3B-7F618E8D48C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548F086-1AE7-458A-8E20-1D730214D6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6F6CB7CD-0D0A-4BF5-A333-9566BD3B8A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12292" name="Slide Number Placeholder 3">
            <a:extLst>
              <a:ext uri="{FF2B5EF4-FFF2-40B4-BE49-F238E27FC236}">
                <a16:creationId xmlns:a16="http://schemas.microsoft.com/office/drawing/2014/main" id="{EA2E3C81-D891-4703-AF25-6A5DE0FE81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5925E0-794E-4C23-9513-33573936883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293" name="Footer Placeholder 4">
            <a:extLst>
              <a:ext uri="{FF2B5EF4-FFF2-40B4-BE49-F238E27FC236}">
                <a16:creationId xmlns:a16="http://schemas.microsoft.com/office/drawing/2014/main" id="{42A6F4CB-F6AD-4846-A7A9-FF1895637C3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B12815B-B9D1-4942-BE40-49DD46F011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EAB2FF7-167E-4514-8627-37375266D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14340" name="Slide Number Placeholder 3">
            <a:extLst>
              <a:ext uri="{FF2B5EF4-FFF2-40B4-BE49-F238E27FC236}">
                <a16:creationId xmlns:a16="http://schemas.microsoft.com/office/drawing/2014/main" id="{2D46E4D2-78E4-4D1B-9344-85A88DCDA6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5E9A6-7C0A-486F-B9F3-86B4A4CCDA8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4341" name="Footer Placeholder 4">
            <a:extLst>
              <a:ext uri="{FF2B5EF4-FFF2-40B4-BE49-F238E27FC236}">
                <a16:creationId xmlns:a16="http://schemas.microsoft.com/office/drawing/2014/main" id="{69016469-5EFD-4AEB-BE89-21361CFDC8B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9CA2E6F-7EBD-44F4-A959-358C146F1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4E9DB13-8CDF-49AD-B1A1-360E6D4E48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16388" name="Slide Number Placeholder 3">
            <a:extLst>
              <a:ext uri="{FF2B5EF4-FFF2-40B4-BE49-F238E27FC236}">
                <a16:creationId xmlns:a16="http://schemas.microsoft.com/office/drawing/2014/main" id="{3452509E-6C49-4F8E-9A4E-9B0DA8EB5C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26FCCC-8E0F-492D-B029-B1A39282145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389" name="Footer Placeholder 4">
            <a:extLst>
              <a:ext uri="{FF2B5EF4-FFF2-40B4-BE49-F238E27FC236}">
                <a16:creationId xmlns:a16="http://schemas.microsoft.com/office/drawing/2014/main" id="{F4F6F118-E48F-4826-A825-D2E3EEDB1F0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9CA2E6F-7EBD-44F4-A959-358C146F1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4E9DB13-8CDF-49AD-B1A1-360E6D4E48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16388" name="Slide Number Placeholder 3">
            <a:extLst>
              <a:ext uri="{FF2B5EF4-FFF2-40B4-BE49-F238E27FC236}">
                <a16:creationId xmlns:a16="http://schemas.microsoft.com/office/drawing/2014/main" id="{3452509E-6C49-4F8E-9A4E-9B0DA8EB5C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26FCCC-8E0F-492D-B029-B1A39282145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389" name="Footer Placeholder 4">
            <a:extLst>
              <a:ext uri="{FF2B5EF4-FFF2-40B4-BE49-F238E27FC236}">
                <a16:creationId xmlns:a16="http://schemas.microsoft.com/office/drawing/2014/main" id="{F4F6F118-E48F-4826-A825-D2E3EEDB1F0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extLst>
      <p:ext uri="{BB962C8B-B14F-4D97-AF65-F5344CB8AC3E}">
        <p14:creationId xmlns:p14="http://schemas.microsoft.com/office/powerpoint/2010/main" val="281811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1BF6A28-F535-4F79-99F3-ABE304FB85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8F71D432-5C6F-4D6C-A0BA-17DD22149D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18436" name="Slide Number Placeholder 3">
            <a:extLst>
              <a:ext uri="{FF2B5EF4-FFF2-40B4-BE49-F238E27FC236}">
                <a16:creationId xmlns:a16="http://schemas.microsoft.com/office/drawing/2014/main" id="{21B95CB5-FD44-4A57-B9A6-ABBFE4AB15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8709A1-4B10-4533-A301-C58569C177C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8437" name="Footer Placeholder 4">
            <a:extLst>
              <a:ext uri="{FF2B5EF4-FFF2-40B4-BE49-F238E27FC236}">
                <a16:creationId xmlns:a16="http://schemas.microsoft.com/office/drawing/2014/main" id="{44C711A5-AF2D-4C1D-8C6B-E7C5B5412564}"/>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extLst>
      <p:ext uri="{BB962C8B-B14F-4D97-AF65-F5344CB8AC3E}">
        <p14:creationId xmlns:p14="http://schemas.microsoft.com/office/powerpoint/2010/main" val="21940854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extLst>
      <p:ext uri="{BB962C8B-B14F-4D97-AF65-F5344CB8AC3E}">
        <p14:creationId xmlns:p14="http://schemas.microsoft.com/office/powerpoint/2010/main" val="411201916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extLst>
      <p:ext uri="{BB962C8B-B14F-4D97-AF65-F5344CB8AC3E}">
        <p14:creationId xmlns:p14="http://schemas.microsoft.com/office/powerpoint/2010/main" val="20318597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extLst>
      <p:ext uri="{BB962C8B-B14F-4D97-AF65-F5344CB8AC3E}">
        <p14:creationId xmlns:p14="http://schemas.microsoft.com/office/powerpoint/2010/main" val="6840219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06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A77ACF3-2C02-4A1E-8267-A12F3799A97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294A20C-4840-430B-B8E9-A508EA1E7B8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C481E6D-6B40-4331-A43F-80B6D772C9F4}"/>
              </a:ext>
            </a:extLst>
          </p:cNvPr>
          <p:cNvSpPr>
            <a:spLocks noGrp="1" noChangeArrowheads="1"/>
          </p:cNvSpPr>
          <p:nvPr>
            <p:ph type="sldNum" sz="quarter" idx="12"/>
          </p:nvPr>
        </p:nvSpPr>
        <p:spPr>
          <a:ln/>
        </p:spPr>
        <p:txBody>
          <a:bodyPr/>
          <a:lstStyle>
            <a:lvl1pPr>
              <a:defRPr/>
            </a:lvl1pPr>
          </a:lstStyle>
          <a:p>
            <a:pPr>
              <a:defRPr/>
            </a:pPr>
            <a:fld id="{99C03D59-D92E-4469-B3AE-52633B2F633F}" type="slidenum">
              <a:rPr lang="en-GB"/>
              <a:pPr>
                <a:defRPr/>
              </a:pPr>
              <a:t>‹#›</a:t>
            </a:fld>
            <a:endParaRPr lang="en-GB" dirty="0"/>
          </a:p>
        </p:txBody>
      </p:sp>
    </p:spTree>
    <p:extLst>
      <p:ext uri="{BB962C8B-B14F-4D97-AF65-F5344CB8AC3E}">
        <p14:creationId xmlns:p14="http://schemas.microsoft.com/office/powerpoint/2010/main" val="155811345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605EC81-BB4F-421C-A983-08AAAD23570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EB25E81-FC81-4371-8EF2-EE0069579E0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C915-71D0-4140-8932-03D643419D29}"/>
              </a:ext>
            </a:extLst>
          </p:cNvPr>
          <p:cNvSpPr>
            <a:spLocks noGrp="1" noChangeArrowheads="1"/>
          </p:cNvSpPr>
          <p:nvPr>
            <p:ph type="sldNum" sz="quarter" idx="12"/>
          </p:nvPr>
        </p:nvSpPr>
        <p:spPr>
          <a:ln/>
        </p:spPr>
        <p:txBody>
          <a:bodyPr/>
          <a:lstStyle>
            <a:lvl1pPr>
              <a:defRPr/>
            </a:lvl1pPr>
          </a:lstStyle>
          <a:p>
            <a:pPr>
              <a:defRPr/>
            </a:pPr>
            <a:fld id="{1DF8D7FF-D76B-4A4B-94A9-CCF0732E9BFE}" type="slidenum">
              <a:rPr lang="en-GB"/>
              <a:pPr>
                <a:defRPr/>
              </a:pPr>
              <a:t>‹#›</a:t>
            </a:fld>
            <a:endParaRPr lang="en-GB" dirty="0"/>
          </a:p>
        </p:txBody>
      </p:sp>
    </p:spTree>
    <p:extLst>
      <p:ext uri="{BB962C8B-B14F-4D97-AF65-F5344CB8AC3E}">
        <p14:creationId xmlns:p14="http://schemas.microsoft.com/office/powerpoint/2010/main" val="46343677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0A367C3-3944-419F-B2B4-BC7C527069F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D1948-3CCF-437D-A486-22BC73123C3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73E0C49-437F-4344-9AF2-45797F03007E}"/>
              </a:ext>
            </a:extLst>
          </p:cNvPr>
          <p:cNvSpPr>
            <a:spLocks noGrp="1" noChangeArrowheads="1"/>
          </p:cNvSpPr>
          <p:nvPr>
            <p:ph type="sldNum" sz="quarter" idx="12"/>
          </p:nvPr>
        </p:nvSpPr>
        <p:spPr>
          <a:ln/>
        </p:spPr>
        <p:txBody>
          <a:bodyPr/>
          <a:lstStyle>
            <a:lvl1pPr>
              <a:defRPr/>
            </a:lvl1pPr>
          </a:lstStyle>
          <a:p>
            <a:pPr>
              <a:defRPr/>
            </a:pPr>
            <a:fld id="{B4B04951-96C8-4F15-BA01-D538FC15A017}" type="slidenum">
              <a:rPr lang="en-GB"/>
              <a:pPr>
                <a:defRPr/>
              </a:pPr>
              <a:t>‹#›</a:t>
            </a:fld>
            <a:endParaRPr lang="en-GB" dirty="0"/>
          </a:p>
        </p:txBody>
      </p:sp>
    </p:spTree>
    <p:extLst>
      <p:ext uri="{BB962C8B-B14F-4D97-AF65-F5344CB8AC3E}">
        <p14:creationId xmlns:p14="http://schemas.microsoft.com/office/powerpoint/2010/main" val="55541115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61C45888-C479-4C32-88EB-A96F3F88AF4F}"/>
              </a:ext>
            </a:extLst>
          </p:cNvPr>
          <p:cNvGrpSpPr>
            <a:grpSpLocks/>
          </p:cNvGrpSpPr>
          <p:nvPr userDrawn="1"/>
        </p:nvGrpSpPr>
        <p:grpSpPr bwMode="auto">
          <a:xfrm>
            <a:off x="358775" y="228600"/>
            <a:ext cx="11833225" cy="1284288"/>
            <a:chOff x="269528" y="5496973"/>
            <a:chExt cx="8874472" cy="1284827"/>
          </a:xfrm>
        </p:grpSpPr>
        <p:pic>
          <p:nvPicPr>
            <p:cNvPr id="3" name="Picture 2">
              <a:extLst>
                <a:ext uri="{FF2B5EF4-FFF2-40B4-BE49-F238E27FC236}">
                  <a16:creationId xmlns:a16="http://schemas.microsoft.com/office/drawing/2014/main" id="{1E192110-7198-4BB0-B26C-E30D57B73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28" y="5496973"/>
              <a:ext cx="1483072" cy="128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a:extLst>
                <a:ext uri="{FF2B5EF4-FFF2-40B4-BE49-F238E27FC236}">
                  <a16:creationId xmlns:a16="http://schemas.microsoft.com/office/drawing/2014/main" id="{C218436C-676A-4A5E-B2E4-613F8FE23125}"/>
                </a:ext>
              </a:extLst>
            </p:cNvPr>
            <p:cNvSpPr>
              <a:spLocks noChangeArrowheads="1"/>
            </p:cNvSpPr>
            <p:nvPr/>
          </p:nvSpPr>
          <p:spPr bwMode="auto">
            <a:xfrm rot="10800000" flipV="1">
              <a:off x="1752600" y="5820488"/>
              <a:ext cx="739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eaLnBrk="1" hangingPunct="1"/>
              <a:r>
                <a:rPr lang="en-US" altLang="en-US" sz="4000" b="1">
                  <a:solidFill>
                    <a:srgbClr val="1F497D"/>
                  </a:solidFill>
                  <a:latin typeface="Bahamas"/>
                  <a:cs typeface="Times New Roman" panose="02020603050405020304" pitchFamily="18" charset="0"/>
                </a:rPr>
                <a:t>Institute of Actuaries of India</a:t>
              </a:r>
              <a:endParaRPr lang="en-US" altLang="en-US" sz="4000" b="1">
                <a:latin typeface="Bahamas"/>
                <a:cs typeface="Times New Roman" panose="02020603050405020304" pitchFamily="18" charset="0"/>
              </a:endParaRPr>
            </a:p>
          </p:txBody>
        </p:sp>
      </p:grpSp>
      <p:sp>
        <p:nvSpPr>
          <p:cNvPr id="5" name="Rectangle 9">
            <a:extLst>
              <a:ext uri="{FF2B5EF4-FFF2-40B4-BE49-F238E27FC236}">
                <a16:creationId xmlns:a16="http://schemas.microsoft.com/office/drawing/2014/main" id="{68517BBE-B02C-4745-A589-A9CE2AEEFE59}"/>
              </a:ext>
            </a:extLst>
          </p:cNvPr>
          <p:cNvSpPr>
            <a:spLocks noChangeArrowheads="1"/>
          </p:cNvSpPr>
          <p:nvPr userDrawn="1"/>
        </p:nvSpPr>
        <p:spPr bwMode="auto">
          <a:xfrm>
            <a:off x="0" y="274320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4800" b="1">
                <a:latin typeface="Garamond" panose="02020404030301010803" pitchFamily="18" charset="0"/>
                <a:ea typeface="Verdana" panose="020B0604030504040204" pitchFamily="34" charset="0"/>
                <a:cs typeface="Verdana" panose="020B0604030504040204" pitchFamily="34" charset="0"/>
              </a:rPr>
              <a:t>Title</a:t>
            </a:r>
          </a:p>
        </p:txBody>
      </p:sp>
      <p:sp>
        <p:nvSpPr>
          <p:cNvPr id="6" name="Rectangle 10">
            <a:extLst>
              <a:ext uri="{FF2B5EF4-FFF2-40B4-BE49-F238E27FC236}">
                <a16:creationId xmlns:a16="http://schemas.microsoft.com/office/drawing/2014/main" id="{0D5AF213-57C3-4ABD-97E5-A1FE7CD211F4}"/>
              </a:ext>
            </a:extLst>
          </p:cNvPr>
          <p:cNvSpPr>
            <a:spLocks noChangeArrowheads="1"/>
          </p:cNvSpPr>
          <p:nvPr userDrawn="1"/>
        </p:nvSpPr>
        <p:spPr bwMode="auto">
          <a:xfrm>
            <a:off x="0" y="373380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4800" b="1">
                <a:latin typeface="Garamond" panose="02020404030301010803" pitchFamily="18" charset="0"/>
                <a:ea typeface="Verdana" panose="020B0604030504040204" pitchFamily="34" charset="0"/>
                <a:cs typeface="Verdana" panose="020B0604030504040204" pitchFamily="34" charset="0"/>
              </a:rPr>
              <a:t>By</a:t>
            </a:r>
          </a:p>
        </p:txBody>
      </p:sp>
      <p:sp>
        <p:nvSpPr>
          <p:cNvPr id="7" name="Date Placeholder 11">
            <a:extLst>
              <a:ext uri="{FF2B5EF4-FFF2-40B4-BE49-F238E27FC236}">
                <a16:creationId xmlns:a16="http://schemas.microsoft.com/office/drawing/2014/main" id="{76155FE6-BB89-4A5F-A014-6103AAE24019}"/>
              </a:ext>
            </a:extLst>
          </p:cNvPr>
          <p:cNvSpPr>
            <a:spLocks noGrp="1" noChangeArrowheads="1"/>
          </p:cNvSpPr>
          <p:nvPr>
            <p:ph type="dt" sz="half" idx="10"/>
          </p:nvPr>
        </p:nvSpPr>
        <p:spPr/>
        <p:txBody>
          <a:bodyPr/>
          <a:lstStyle>
            <a:lvl1pPr>
              <a:defRPr dirty="0"/>
            </a:lvl1pPr>
          </a:lstStyle>
          <a:p>
            <a:pPr>
              <a:defRPr/>
            </a:pPr>
            <a:endParaRPr lang="en-GB"/>
          </a:p>
        </p:txBody>
      </p:sp>
      <p:sp>
        <p:nvSpPr>
          <p:cNvPr id="8" name="Footer Placeholder 12">
            <a:extLst>
              <a:ext uri="{FF2B5EF4-FFF2-40B4-BE49-F238E27FC236}">
                <a16:creationId xmlns:a16="http://schemas.microsoft.com/office/drawing/2014/main" id="{B7CFA7EA-B29D-4250-8F97-49BD78372746}"/>
              </a:ext>
            </a:extLst>
          </p:cNvPr>
          <p:cNvSpPr>
            <a:spLocks noGrp="1" noChangeArrowheads="1"/>
          </p:cNvSpPr>
          <p:nvPr>
            <p:ph type="ftr" sz="quarter" idx="11"/>
          </p:nvPr>
        </p:nvSpPr>
        <p:spPr/>
        <p:txBody>
          <a:bodyPr/>
          <a:lstStyle>
            <a:lvl1pPr>
              <a:defRPr dirty="0"/>
            </a:lvl1pPr>
          </a:lstStyle>
          <a:p>
            <a:pPr>
              <a:defRPr/>
            </a:pPr>
            <a:endParaRPr lang="en-GB"/>
          </a:p>
        </p:txBody>
      </p:sp>
      <p:sp>
        <p:nvSpPr>
          <p:cNvPr id="9" name="Slide Number Placeholder 13">
            <a:extLst>
              <a:ext uri="{FF2B5EF4-FFF2-40B4-BE49-F238E27FC236}">
                <a16:creationId xmlns:a16="http://schemas.microsoft.com/office/drawing/2014/main" id="{26B03220-641F-43AE-A410-FD407265472F}"/>
              </a:ext>
            </a:extLst>
          </p:cNvPr>
          <p:cNvSpPr>
            <a:spLocks noGrp="1" noChangeArrowheads="1"/>
          </p:cNvSpPr>
          <p:nvPr>
            <p:ph type="sldNum" sz="quarter" idx="12"/>
          </p:nvPr>
        </p:nvSpPr>
        <p:spPr/>
        <p:txBody>
          <a:bodyPr/>
          <a:lstStyle>
            <a:lvl1pPr>
              <a:defRPr/>
            </a:lvl1pPr>
          </a:lstStyle>
          <a:p>
            <a:pPr>
              <a:defRPr/>
            </a:pPr>
            <a:fld id="{0C461684-31DB-4E80-9B14-23AE6B383B2E}" type="slidenum">
              <a:rPr lang="en-GB"/>
              <a:pPr>
                <a:defRPr/>
              </a:pPr>
              <a:t>‹#›</a:t>
            </a:fld>
            <a:endParaRPr lang="en-GB" dirty="0"/>
          </a:p>
        </p:txBody>
      </p:sp>
    </p:spTree>
    <p:extLst>
      <p:ext uri="{BB962C8B-B14F-4D97-AF65-F5344CB8AC3E}">
        <p14:creationId xmlns:p14="http://schemas.microsoft.com/office/powerpoint/2010/main" val="71696953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a:extLst>
              <a:ext uri="{FF2B5EF4-FFF2-40B4-BE49-F238E27FC236}">
                <a16:creationId xmlns:a16="http://schemas.microsoft.com/office/drawing/2014/main" id="{C2D8C159-FA44-4BF0-B574-BCF48F6F8DBA}"/>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749486E2-A182-48D7-BE3B-9580922CBE2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40E883D2-809F-4496-B536-B9A190531C85}"/>
              </a:ext>
            </a:extLst>
          </p:cNvPr>
          <p:cNvSpPr>
            <a:spLocks noGrp="1" noChangeArrowheads="1"/>
          </p:cNvSpPr>
          <p:nvPr>
            <p:ph type="sldNum" sz="quarter" idx="12"/>
          </p:nvPr>
        </p:nvSpPr>
        <p:spPr>
          <a:ln/>
        </p:spPr>
        <p:txBody>
          <a:bodyPr/>
          <a:lstStyle>
            <a:lvl1pPr>
              <a:defRPr/>
            </a:lvl1pPr>
          </a:lstStyle>
          <a:p>
            <a:pPr>
              <a:defRPr/>
            </a:pPr>
            <a:fld id="{168DA5FA-94B9-4386-962C-F963188A8440}" type="slidenum">
              <a:rPr lang="en-GB"/>
              <a:pPr>
                <a:defRPr/>
              </a:pPr>
              <a:t>‹#›</a:t>
            </a:fld>
            <a:endParaRPr lang="en-GB" dirty="0"/>
          </a:p>
        </p:txBody>
      </p:sp>
    </p:spTree>
    <p:extLst>
      <p:ext uri="{BB962C8B-B14F-4D97-AF65-F5344CB8AC3E}">
        <p14:creationId xmlns:p14="http://schemas.microsoft.com/office/powerpoint/2010/main" val="41624729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EEFD51E-00F3-44CC-9583-6A1CFB9D8309}"/>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62A91E8B-1ADB-421D-AEA3-3A85B90C6AE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6A654B16-BB7D-4728-B196-ACE481DC61D3}"/>
              </a:ext>
            </a:extLst>
          </p:cNvPr>
          <p:cNvSpPr>
            <a:spLocks noGrp="1" noChangeArrowheads="1"/>
          </p:cNvSpPr>
          <p:nvPr>
            <p:ph type="sldNum" sz="quarter" idx="12"/>
          </p:nvPr>
        </p:nvSpPr>
        <p:spPr>
          <a:ln/>
        </p:spPr>
        <p:txBody>
          <a:bodyPr/>
          <a:lstStyle>
            <a:lvl1pPr>
              <a:defRPr/>
            </a:lvl1pPr>
          </a:lstStyle>
          <a:p>
            <a:pPr>
              <a:defRPr/>
            </a:pPr>
            <a:fld id="{C356634E-EB94-4AE9-B495-56074C05A7AC}" type="slidenum">
              <a:rPr lang="en-GB"/>
              <a:pPr>
                <a:defRPr/>
              </a:pPr>
              <a:t>‹#›</a:t>
            </a:fld>
            <a:endParaRPr lang="en-GB" dirty="0"/>
          </a:p>
        </p:txBody>
      </p:sp>
    </p:spTree>
    <p:extLst>
      <p:ext uri="{BB962C8B-B14F-4D97-AF65-F5344CB8AC3E}">
        <p14:creationId xmlns:p14="http://schemas.microsoft.com/office/powerpoint/2010/main" val="62892635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08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extLst>
      <p:ext uri="{BB962C8B-B14F-4D97-AF65-F5344CB8AC3E}">
        <p14:creationId xmlns:p14="http://schemas.microsoft.com/office/powerpoint/2010/main" val="319946220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extLst>
      <p:ext uri="{BB962C8B-B14F-4D97-AF65-F5344CB8AC3E}">
        <p14:creationId xmlns:p14="http://schemas.microsoft.com/office/powerpoint/2010/main" val="19917532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l="-2000" r="-2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extLst>
      <p:ext uri="{BB962C8B-B14F-4D97-AF65-F5344CB8AC3E}">
        <p14:creationId xmlns:p14="http://schemas.microsoft.com/office/powerpoint/2010/main" val="4598981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4"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266E407-5CC3-4075-88E0-280734CFA7ED}"/>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27" name="Rectangle 3">
            <a:extLst>
              <a:ext uri="{FF2B5EF4-FFF2-40B4-BE49-F238E27FC236}">
                <a16:creationId xmlns:a16="http://schemas.microsoft.com/office/drawing/2014/main" id="{25A1CF18-C43A-4395-AE04-CABA0E6C5902}"/>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sp>
        <p:nvSpPr>
          <p:cNvPr id="1028" name="Rectangle 4">
            <a:extLst>
              <a:ext uri="{FF2B5EF4-FFF2-40B4-BE49-F238E27FC236}">
                <a16:creationId xmlns:a16="http://schemas.microsoft.com/office/drawing/2014/main" id="{1993B14E-65C4-4171-B832-5462204BDB3D}"/>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dirty="0">
                <a:latin typeface="+mn-lt"/>
              </a:defRPr>
            </a:lvl1pPr>
          </a:lstStyle>
          <a:p>
            <a:pPr>
              <a:defRPr/>
            </a:pPr>
            <a:endParaRPr lang="en-GB"/>
          </a:p>
        </p:txBody>
      </p:sp>
      <p:sp>
        <p:nvSpPr>
          <p:cNvPr id="1029" name="Rectangle 5">
            <a:extLst>
              <a:ext uri="{FF2B5EF4-FFF2-40B4-BE49-F238E27FC236}">
                <a16:creationId xmlns:a16="http://schemas.microsoft.com/office/drawing/2014/main" id="{CA160438-7DD9-4EF3-B7E7-6CE111804C83}"/>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dirty="0">
                <a:latin typeface="+mn-lt"/>
              </a:defRPr>
            </a:lvl1pPr>
          </a:lstStyle>
          <a:p>
            <a:pPr>
              <a:defRPr/>
            </a:pPr>
            <a:endParaRPr lang="en-GB"/>
          </a:p>
        </p:txBody>
      </p:sp>
      <p:sp>
        <p:nvSpPr>
          <p:cNvPr id="1030" name="Rectangle 6">
            <a:extLst>
              <a:ext uri="{FF2B5EF4-FFF2-40B4-BE49-F238E27FC236}">
                <a16:creationId xmlns:a16="http://schemas.microsoft.com/office/drawing/2014/main" id="{24B74D3C-2534-4A92-A914-F749CF6B8E22}"/>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latin typeface="+mn-lt"/>
              </a:defRPr>
            </a:lvl1pPr>
          </a:lstStyle>
          <a:p>
            <a:pPr>
              <a:defRPr/>
            </a:pPr>
            <a:fld id="{E50BCE06-8090-4745-AFAE-0440EF46B2EE}" type="slidenum">
              <a:rPr lang="en-GB"/>
              <a:pPr>
                <a:defRPr/>
              </a:pPr>
              <a:t>‹#›</a:t>
            </a:fld>
            <a:endParaRPr lang="en-GB" dirty="0"/>
          </a:p>
        </p:txBody>
      </p:sp>
    </p:spTree>
    <p:extLst>
      <p:ext uri="{BB962C8B-B14F-4D97-AF65-F5344CB8AC3E}">
        <p14:creationId xmlns:p14="http://schemas.microsoft.com/office/powerpoint/2010/main" val="344291001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2.jp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s://www.epfindia.gov.in/site_docs/PDFs/Downloads_PDFs/EPFScheme.pdf"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sp>
        <p:nvSpPr>
          <p:cNvPr id="6" name="Rectangle 150"/>
          <p:cNvSpPr txBox="1">
            <a:spLocks noChangeArrowheads="1"/>
          </p:cNvSpPr>
          <p:nvPr/>
        </p:nvSpPr>
        <p:spPr>
          <a:xfrm>
            <a:off x="304800" y="304800"/>
            <a:ext cx="11646891" cy="1143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18th Current Issues in Retirement Benefits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Online Series – August 2021</a:t>
            </a:r>
          </a:p>
        </p:txBody>
      </p:sp>
      <p:pic>
        <p:nvPicPr>
          <p:cNvPr id="4" name="Picture 3" descr="Timeline&#10;&#10;Description automatically generated">
            <a:extLst>
              <a:ext uri="{FF2B5EF4-FFF2-40B4-BE49-F238E27FC236}">
                <a16:creationId xmlns:a16="http://schemas.microsoft.com/office/drawing/2014/main" id="{6801EA90-0990-4A4C-BDF6-69B6EE502C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667" b="3333"/>
          <a:stretch/>
        </p:blipFill>
        <p:spPr>
          <a:xfrm>
            <a:off x="457200" y="1448520"/>
            <a:ext cx="8991600" cy="5237846"/>
          </a:xfrm>
          <a:prstGeom prst="rect">
            <a:avLst/>
          </a:prstGeom>
        </p:spPr>
      </p:pic>
    </p:spTree>
    <p:custDataLst>
      <p:tags r:id="rId1"/>
    </p:custDataLst>
    <p:extLst>
      <p:ext uri="{BB962C8B-B14F-4D97-AF65-F5344CB8AC3E}">
        <p14:creationId xmlns:p14="http://schemas.microsoft.com/office/powerpoint/2010/main" val="1631336400"/>
      </p:ext>
    </p:extLst>
  </p:cSld>
  <p:clrMapOvr>
    <a:masterClrMapping/>
  </p:clrMapOvr>
  <p:transition advTm="139728"/>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0B8E198E-DADE-46A3-8AE6-10745229E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4" name="Footer Placeholder 4">
            <a:extLst>
              <a:ext uri="{FF2B5EF4-FFF2-40B4-BE49-F238E27FC236}">
                <a16:creationId xmlns:a16="http://schemas.microsoft.com/office/drawing/2014/main" id="{E539ED6A-76E7-4C85-9044-55FF2DDD761B}"/>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6" name="Rectangle 2">
            <a:extLst>
              <a:ext uri="{FF2B5EF4-FFF2-40B4-BE49-F238E27FC236}">
                <a16:creationId xmlns:a16="http://schemas.microsoft.com/office/drawing/2014/main" id="{070F37D3-12E4-499E-8AEC-E71DF0D52BF1}"/>
              </a:ext>
            </a:extLst>
          </p:cNvPr>
          <p:cNvSpPr txBox="1">
            <a:spLocks noChangeArrowheads="1"/>
          </p:cNvSpPr>
          <p:nvPr/>
        </p:nvSpPr>
        <p:spPr>
          <a:xfrm>
            <a:off x="3344971" y="762004"/>
            <a:ext cx="5269316" cy="45680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a:ea typeface="+mj-ea"/>
                <a:cs typeface="+mj-cs"/>
              </a:rPr>
              <a:t>Poll Question 1</a:t>
            </a:r>
            <a:endParaRPr kumimoji="0" lang="en-US" altLang="en-US" sz="3200" b="0" i="0" u="none" strike="noStrike" kern="0" cap="none" spc="0" normalizeH="0" baseline="0" noProof="0" dirty="0">
              <a:ln>
                <a:noFill/>
              </a:ln>
              <a:solidFill>
                <a:srgbClr val="808080">
                  <a:lumMod val="75000"/>
                </a:srgbClr>
              </a:solidFill>
              <a:effectLst/>
              <a:uLnTx/>
              <a:uFillTx/>
              <a:latin typeface="Arial"/>
              <a:ea typeface="+mj-ea"/>
              <a:cs typeface="+mj-cs"/>
            </a:endParaRPr>
          </a:p>
        </p:txBody>
      </p:sp>
      <p:sp>
        <p:nvSpPr>
          <p:cNvPr id="7" name="Rectangle 3">
            <a:extLst>
              <a:ext uri="{FF2B5EF4-FFF2-40B4-BE49-F238E27FC236}">
                <a16:creationId xmlns:a16="http://schemas.microsoft.com/office/drawing/2014/main" id="{D46BC917-9573-438B-B09C-FC4718EB8B57}"/>
              </a:ext>
            </a:extLst>
          </p:cNvPr>
          <p:cNvSpPr txBox="1">
            <a:spLocks noChangeArrowheads="1"/>
          </p:cNvSpPr>
          <p:nvPr/>
        </p:nvSpPr>
        <p:spPr>
          <a:xfrm>
            <a:off x="3064701" y="1600200"/>
            <a:ext cx="7315200" cy="3962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sym typeface="Nunito Sans"/>
              </a:rPr>
              <a:t>How  should we value an asset which does not have a  quoted market value ?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sym typeface="Nunito Sans"/>
              </a:rPr>
              <a:t>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271463" marR="0" lvl="0" indent="-342900" algn="l" defTabSz="914400" rtl="0" eaLnBrk="0" fontAlgn="base" latinLnBrk="0" hangingPunct="0">
              <a:lnSpc>
                <a:spcPct val="100000"/>
              </a:lnSpc>
              <a:spcBef>
                <a:spcPct val="20000"/>
              </a:spcBef>
              <a:spcAft>
                <a:spcPct val="0"/>
              </a:spcAft>
              <a:buClr>
                <a:srgbClr val="000000"/>
              </a:buClr>
              <a:buSzPct val="90000"/>
              <a:buFont typeface="+mj-lt"/>
              <a:buAutoNum type="arabicPeriod"/>
              <a:tabLst/>
              <a:defRPr/>
            </a:pPr>
            <a:r>
              <a:rPr kumimoji="0" lang="en-IN" sz="1400" b="1" i="0" u="none" strike="noStrike" kern="1200" cap="none" spc="0" normalizeH="0" baseline="0" noProof="0" dirty="0">
                <a:ln>
                  <a:noFill/>
                </a:ln>
                <a:solidFill>
                  <a:srgbClr val="000000"/>
                </a:solidFill>
                <a:effectLst/>
                <a:uLnTx/>
                <a:uFillTx/>
                <a:latin typeface="Arial"/>
                <a:ea typeface="+mn-ea"/>
                <a:cs typeface="+mn-cs"/>
              </a:rPr>
              <a:t>Book Value Basis </a:t>
            </a:r>
          </a:p>
          <a:p>
            <a:pPr marL="271463" marR="0" lvl="0" indent="-342900" algn="l" defTabSz="914400" rtl="0" eaLnBrk="0" fontAlgn="base" latinLnBrk="0" hangingPunct="0">
              <a:lnSpc>
                <a:spcPct val="100000"/>
              </a:lnSpc>
              <a:spcBef>
                <a:spcPct val="20000"/>
              </a:spcBef>
              <a:spcAft>
                <a:spcPct val="0"/>
              </a:spcAft>
              <a:buClr>
                <a:srgbClr val="000000"/>
              </a:buClr>
              <a:buSzPct val="90000"/>
              <a:buFont typeface="+mj-lt"/>
              <a:buAutoNum type="arabicPeriod"/>
              <a:tabLst/>
              <a:defRPr/>
            </a:pPr>
            <a:endParaRPr kumimoji="0" lang="en-IN" sz="1400" b="1" i="0" u="none" strike="noStrike" kern="1200" cap="none" spc="0" normalizeH="0" baseline="0" noProof="0" dirty="0">
              <a:ln>
                <a:noFill/>
              </a:ln>
              <a:solidFill>
                <a:srgbClr val="000000"/>
              </a:solidFill>
              <a:effectLst/>
              <a:uLnTx/>
              <a:uFillTx/>
              <a:latin typeface="Arial"/>
              <a:ea typeface="+mn-ea"/>
              <a:cs typeface="+mn-cs"/>
            </a:endParaRPr>
          </a:p>
          <a:p>
            <a:pPr marL="271463" marR="0" lvl="0" indent="-342900" algn="l" defTabSz="914400" rtl="0" eaLnBrk="0" fontAlgn="base" latinLnBrk="0" hangingPunct="0">
              <a:lnSpc>
                <a:spcPct val="100000"/>
              </a:lnSpc>
              <a:spcBef>
                <a:spcPct val="20000"/>
              </a:spcBef>
              <a:spcAft>
                <a:spcPct val="0"/>
              </a:spcAft>
              <a:buClr>
                <a:srgbClr val="000000"/>
              </a:buClr>
              <a:buSzPct val="90000"/>
              <a:buFont typeface="+mj-lt"/>
              <a:buAutoNum type="arabicPeriod"/>
              <a:tabLst/>
              <a:defRPr/>
            </a:pPr>
            <a:r>
              <a:rPr kumimoji="0" lang="en-IN" sz="1400" b="1" i="0" u="none" strike="noStrike" kern="1200" cap="none" spc="0" normalizeH="0" baseline="0" noProof="0" dirty="0">
                <a:ln>
                  <a:noFill/>
                </a:ln>
                <a:solidFill>
                  <a:srgbClr val="000000"/>
                </a:solidFill>
                <a:effectLst/>
                <a:uLnTx/>
                <a:uFillTx/>
                <a:latin typeface="Arial"/>
                <a:ea typeface="+mn-ea"/>
                <a:cs typeface="+mn-cs"/>
              </a:rPr>
              <a:t>Discounted Cash Flow Basis using a risk-free rate</a:t>
            </a:r>
          </a:p>
          <a:p>
            <a:pPr marL="271463" marR="0" lvl="0" indent="-342900" algn="l" defTabSz="914400" rtl="0" eaLnBrk="0" fontAlgn="base" latinLnBrk="0" hangingPunct="0">
              <a:lnSpc>
                <a:spcPct val="100000"/>
              </a:lnSpc>
              <a:spcBef>
                <a:spcPct val="20000"/>
              </a:spcBef>
              <a:spcAft>
                <a:spcPct val="0"/>
              </a:spcAft>
              <a:buClr>
                <a:srgbClr val="000000"/>
              </a:buClr>
              <a:buSzPct val="90000"/>
              <a:buFont typeface="+mj-lt"/>
              <a:buAutoNum type="arabicPeriod"/>
              <a:tabLst/>
              <a:defRPr/>
            </a:pPr>
            <a:endParaRPr kumimoji="0" lang="en-IN" sz="1400" b="1" i="0" u="none" strike="noStrike" kern="1200" cap="none" spc="0" normalizeH="0" baseline="0" noProof="0" dirty="0">
              <a:ln>
                <a:noFill/>
              </a:ln>
              <a:solidFill>
                <a:srgbClr val="000000"/>
              </a:solidFill>
              <a:effectLst/>
              <a:uLnTx/>
              <a:uFillTx/>
              <a:latin typeface="Arial"/>
              <a:ea typeface="+mn-ea"/>
              <a:cs typeface="+mn-cs"/>
            </a:endParaRPr>
          </a:p>
          <a:p>
            <a:pPr marL="271463" marR="0" lvl="0" indent="-342900" algn="l" defTabSz="914400" rtl="0" eaLnBrk="0" fontAlgn="base" latinLnBrk="0" hangingPunct="0">
              <a:lnSpc>
                <a:spcPct val="100000"/>
              </a:lnSpc>
              <a:spcBef>
                <a:spcPct val="20000"/>
              </a:spcBef>
              <a:spcAft>
                <a:spcPct val="0"/>
              </a:spcAft>
              <a:buClr>
                <a:srgbClr val="000000"/>
              </a:buClr>
              <a:buSzPct val="90000"/>
              <a:buFont typeface="+mj-lt"/>
              <a:buAutoNum type="arabicPeriod"/>
              <a:tabLst/>
              <a:defRPr/>
            </a:pPr>
            <a:r>
              <a:rPr kumimoji="0" lang="en-IN" sz="1400" b="1" i="0" u="none" strike="noStrike" kern="1200" cap="none" spc="0" normalizeH="0" baseline="0" noProof="0" dirty="0">
                <a:ln>
                  <a:noFill/>
                </a:ln>
                <a:solidFill>
                  <a:srgbClr val="000000"/>
                </a:solidFill>
                <a:effectLst/>
                <a:uLnTx/>
                <a:uFillTx/>
                <a:latin typeface="Arial"/>
                <a:ea typeface="+mn-ea"/>
                <a:cs typeface="+mn-cs"/>
              </a:rPr>
              <a:t>Face Value Basis </a:t>
            </a:r>
          </a:p>
          <a:p>
            <a:pPr marL="271463" marR="0" lvl="0" indent="-342900" algn="l" defTabSz="914400" rtl="0" eaLnBrk="0" fontAlgn="base" latinLnBrk="0" hangingPunct="0">
              <a:lnSpc>
                <a:spcPct val="100000"/>
              </a:lnSpc>
              <a:spcBef>
                <a:spcPct val="20000"/>
              </a:spcBef>
              <a:spcAft>
                <a:spcPct val="0"/>
              </a:spcAft>
              <a:buClr>
                <a:srgbClr val="000000"/>
              </a:buClr>
              <a:buSzPct val="90000"/>
              <a:buFont typeface="+mj-lt"/>
              <a:buAutoNum type="arabicPeriod"/>
              <a:tabLst/>
              <a:defRPr/>
            </a:pPr>
            <a:endParaRPr kumimoji="0" lang="en-IN" sz="1400" b="1" i="0" u="none" strike="noStrike" kern="1200" cap="none" spc="0" normalizeH="0" baseline="0" noProof="0" dirty="0">
              <a:ln>
                <a:noFill/>
              </a:ln>
              <a:solidFill>
                <a:srgbClr val="000000"/>
              </a:solidFill>
              <a:effectLst/>
              <a:uLnTx/>
              <a:uFillTx/>
              <a:latin typeface="Arial"/>
              <a:ea typeface="+mn-ea"/>
              <a:cs typeface="+mn-cs"/>
            </a:endParaRPr>
          </a:p>
          <a:p>
            <a:pPr marL="271463" marR="0" lvl="0" indent="-342900" algn="l" defTabSz="914400" rtl="0" eaLnBrk="0" fontAlgn="base" latinLnBrk="0" hangingPunct="0">
              <a:lnSpc>
                <a:spcPct val="100000"/>
              </a:lnSpc>
              <a:spcBef>
                <a:spcPct val="20000"/>
              </a:spcBef>
              <a:spcAft>
                <a:spcPct val="0"/>
              </a:spcAft>
              <a:buClr>
                <a:srgbClr val="000000"/>
              </a:buClr>
              <a:buSzPct val="90000"/>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Discounted Cash Flow Basis Using a Risk Adjusted Discount Rate</a:t>
            </a:r>
          </a:p>
          <a:p>
            <a:pPr marL="271463" marR="0" lvl="0" indent="-342900" algn="l" defTabSz="914400" rtl="0" eaLnBrk="0" fontAlgn="base" latinLnBrk="0" hangingPunct="0">
              <a:lnSpc>
                <a:spcPct val="100000"/>
              </a:lnSpc>
              <a:spcBef>
                <a:spcPct val="20000"/>
              </a:spcBef>
              <a:spcAft>
                <a:spcPct val="0"/>
              </a:spcAft>
              <a:buClr>
                <a:srgbClr val="000000"/>
              </a:buClr>
              <a:buSzPct val="90000"/>
              <a:buFont typeface="+mj-lt"/>
              <a:buAutoNum type="arabicPeriod"/>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271463" marR="0" lvl="0" indent="-342900" algn="l" defTabSz="914400" rtl="0" eaLnBrk="0" fontAlgn="base" latinLnBrk="0" hangingPunct="0">
              <a:lnSpc>
                <a:spcPct val="100000"/>
              </a:lnSpc>
              <a:spcBef>
                <a:spcPct val="20000"/>
              </a:spcBef>
              <a:spcAft>
                <a:spcPct val="0"/>
              </a:spcAft>
              <a:buClr>
                <a:srgbClr val="000000"/>
              </a:buClr>
              <a:buSzPct val="90000"/>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None of the Above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n-US" sz="1200" b="0" i="0" u="none" strike="noStrike" kern="0" cap="none" spc="0" normalizeH="0" baseline="0" noProof="0" dirty="0">
              <a:ln>
                <a:noFill/>
              </a:ln>
              <a:solidFill>
                <a:srgbClr val="0000E7"/>
              </a:solidFill>
              <a:effectLst/>
              <a:uLnTx/>
              <a:uFillTx/>
              <a:latin typeface="Times New Roman"/>
              <a:ea typeface="+mn-ea"/>
              <a:cs typeface="+mn-cs"/>
            </a:endParaRPr>
          </a:p>
        </p:txBody>
      </p:sp>
    </p:spTree>
    <p:extLst>
      <p:ext uri="{BB962C8B-B14F-4D97-AF65-F5344CB8AC3E}">
        <p14:creationId xmlns:p14="http://schemas.microsoft.com/office/powerpoint/2010/main" val="41288593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410" name="Picture 1">
            <a:extLst>
              <a:ext uri="{FF2B5EF4-FFF2-40B4-BE49-F238E27FC236}">
                <a16:creationId xmlns:a16="http://schemas.microsoft.com/office/drawing/2014/main" id="{815F7AD2-16F9-48E1-A5D6-C285B0448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A3D790D-776F-4204-8811-EDDB3B4A9475}"/>
              </a:ext>
            </a:extLst>
          </p:cNvPr>
          <p:cNvSpPr txBox="1">
            <a:spLocks noChangeArrowheads="1"/>
          </p:cNvSpPr>
          <p:nvPr/>
        </p:nvSpPr>
        <p:spPr>
          <a:xfrm>
            <a:off x="1752600" y="228600"/>
            <a:ext cx="9525000" cy="782638"/>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Actuarial Principles</a:t>
            </a:r>
          </a:p>
        </p:txBody>
      </p:sp>
      <p:sp>
        <p:nvSpPr>
          <p:cNvPr id="17412" name="Footer Placeholder 4">
            <a:extLst>
              <a:ext uri="{FF2B5EF4-FFF2-40B4-BE49-F238E27FC236}">
                <a16:creationId xmlns:a16="http://schemas.microsoft.com/office/drawing/2014/main" id="{535878E7-D900-47E9-B490-51C7E598F980}"/>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17413" name="TextBox 21">
            <a:extLst>
              <a:ext uri="{FF2B5EF4-FFF2-40B4-BE49-F238E27FC236}">
                <a16:creationId xmlns:a16="http://schemas.microsoft.com/office/drawing/2014/main" id="{60E450E5-907F-45F6-A414-688CCEE136B9}"/>
              </a:ext>
            </a:extLst>
          </p:cNvPr>
          <p:cNvSpPr txBox="1">
            <a:spLocks noChangeArrowheads="1"/>
          </p:cNvSpPr>
          <p:nvPr/>
        </p:nvSpPr>
        <p:spPr bwMode="auto">
          <a:xfrm>
            <a:off x="2152650" y="1751617"/>
            <a:ext cx="912495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914400" indent="-45720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Data Requirements</a:t>
            </a:r>
          </a:p>
          <a:p>
            <a:pPr marL="457200" marR="0" lvl="1" indent="0" algn="just"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Assumptions</a:t>
            </a:r>
          </a:p>
          <a:p>
            <a:pPr marL="457200" marR="0" lvl="1" indent="0" algn="just"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Methodologies</a:t>
            </a:r>
          </a:p>
          <a:p>
            <a:pPr marL="457200" marR="0" lvl="1" indent="0" algn="just"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Reporting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id="{B909A365-B496-4E68-B35E-4C3590BDF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A166651-1094-48E6-9CD2-C9BB32D7414A}"/>
              </a:ext>
            </a:extLst>
          </p:cNvPr>
          <p:cNvSpPr txBox="1">
            <a:spLocks noChangeArrowheads="1"/>
          </p:cNvSpPr>
          <p:nvPr/>
        </p:nvSpPr>
        <p:spPr>
          <a:xfrm>
            <a:off x="1752600" y="228600"/>
            <a:ext cx="9525000" cy="782638"/>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Actuarial Principles – Data Requirements</a:t>
            </a:r>
          </a:p>
        </p:txBody>
      </p:sp>
      <p:sp>
        <p:nvSpPr>
          <p:cNvPr id="19460" name="Footer Placeholder 4">
            <a:extLst>
              <a:ext uri="{FF2B5EF4-FFF2-40B4-BE49-F238E27FC236}">
                <a16:creationId xmlns:a16="http://schemas.microsoft.com/office/drawing/2014/main" id="{A6B675A7-265A-434C-9F7B-14CC72C6F2C9}"/>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19461" name="TextBox 21">
            <a:extLst>
              <a:ext uri="{FF2B5EF4-FFF2-40B4-BE49-F238E27FC236}">
                <a16:creationId xmlns:a16="http://schemas.microsoft.com/office/drawing/2014/main" id="{4A43F5FE-B560-4F53-B921-6BD6A46020BC}"/>
              </a:ext>
            </a:extLst>
          </p:cNvPr>
          <p:cNvSpPr txBox="1">
            <a:spLocks noChangeArrowheads="1"/>
          </p:cNvSpPr>
          <p:nvPr/>
        </p:nvSpPr>
        <p:spPr bwMode="auto">
          <a:xfrm>
            <a:off x="1952625" y="823949"/>
            <a:ext cx="912495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914400" indent="-457200">
              <a:defRPr>
                <a:solidFill>
                  <a:schemeClr val="tx1"/>
                </a:solidFill>
                <a:latin typeface="Times New Roman" panose="02020603050405020304" pitchFamily="18" charset="0"/>
              </a:defRPr>
            </a:lvl2pPr>
            <a:lvl3pPr marL="1371600" indent="-4572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Data Required for Valuation :</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Employee level Information</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Inactive Account Balances</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Plan Documentation, Policies and Practices</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Asset Information</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Transactional Flows</a:t>
            </a: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Summary Statistics to be Disclosed :</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Number of active employees</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Inactive Account Balances</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Total and Average Accumulated Account Balances</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Average Age</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Weighted Average Duration of the Obligations</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Total Value of Assets</a:t>
            </a: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Addressing data gaps and other uncertainties</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1C15633D-AD58-4628-BF46-B6E784720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819C3DE-B0A0-4CDD-AF9D-197596150931}"/>
              </a:ext>
            </a:extLst>
          </p:cNvPr>
          <p:cNvSpPr txBox="1">
            <a:spLocks noChangeArrowheads="1"/>
          </p:cNvSpPr>
          <p:nvPr/>
        </p:nvSpPr>
        <p:spPr>
          <a:xfrm>
            <a:off x="1752600" y="228600"/>
            <a:ext cx="9525000" cy="782638"/>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Actuarial Principles – Key Assumptions</a:t>
            </a:r>
          </a:p>
        </p:txBody>
      </p:sp>
      <p:sp>
        <p:nvSpPr>
          <p:cNvPr id="21508" name="Footer Placeholder 4">
            <a:extLst>
              <a:ext uri="{FF2B5EF4-FFF2-40B4-BE49-F238E27FC236}">
                <a16:creationId xmlns:a16="http://schemas.microsoft.com/office/drawing/2014/main" id="{9ABACEB5-AD2B-4634-967B-517E124CDF85}"/>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21509" name="TextBox 21">
            <a:extLst>
              <a:ext uri="{FF2B5EF4-FFF2-40B4-BE49-F238E27FC236}">
                <a16:creationId xmlns:a16="http://schemas.microsoft.com/office/drawing/2014/main" id="{482C11C9-E5CA-406D-9A04-371A7A8B5594}"/>
              </a:ext>
            </a:extLst>
          </p:cNvPr>
          <p:cNvSpPr txBox="1">
            <a:spLocks noChangeArrowheads="1"/>
          </p:cNvSpPr>
          <p:nvPr/>
        </p:nvSpPr>
        <p:spPr bwMode="auto">
          <a:xfrm>
            <a:off x="2038350" y="838200"/>
            <a:ext cx="912495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914400" indent="-457200">
              <a:defRPr>
                <a:solidFill>
                  <a:schemeClr val="tx1"/>
                </a:solidFill>
                <a:latin typeface="Times New Roman" panose="02020603050405020304" pitchFamily="18" charset="0"/>
              </a:defRPr>
            </a:lvl2pPr>
            <a:lvl3pPr marL="1371600" indent="-4572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Key Assumptions </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Future Levels of Interest Rate Guarantee</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Expected Yield on Asset Portfolio</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Discount Rate</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Mortality/Mortality/Attrition Rates</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Expected rate of exit of inactive records</a:t>
            </a: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Appropriateness linked to Purpose</a:t>
            </a: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Consistency among different assumptions</a:t>
            </a: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Deep Dive into selected assumptions</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Interest Rate Guarantee</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Expected Yield on Asset Portfolio</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Rate of exit of inactive employees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3B2EE9D6-E6D5-41A0-B529-A9E4B3842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77A49FE-1DC6-4DEF-9137-4A51AC76DC6D}"/>
              </a:ext>
            </a:extLst>
          </p:cNvPr>
          <p:cNvSpPr txBox="1">
            <a:spLocks noChangeArrowheads="1"/>
          </p:cNvSpPr>
          <p:nvPr/>
        </p:nvSpPr>
        <p:spPr>
          <a:xfrm>
            <a:off x="1752600" y="228600"/>
            <a:ext cx="9525000" cy="782638"/>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Actuarial Principles – Valuation Methodologies</a:t>
            </a:r>
          </a:p>
        </p:txBody>
      </p:sp>
      <p:sp>
        <p:nvSpPr>
          <p:cNvPr id="23556" name="Footer Placeholder 4">
            <a:extLst>
              <a:ext uri="{FF2B5EF4-FFF2-40B4-BE49-F238E27FC236}">
                <a16:creationId xmlns:a16="http://schemas.microsoft.com/office/drawing/2014/main" id="{CD129033-DA0D-4F87-BB2E-2BA1F15CA12D}"/>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23557" name="TextBox 21">
            <a:extLst>
              <a:ext uri="{FF2B5EF4-FFF2-40B4-BE49-F238E27FC236}">
                <a16:creationId xmlns:a16="http://schemas.microsoft.com/office/drawing/2014/main" id="{435439BB-2408-4D2A-BD90-2EF6393DE631}"/>
              </a:ext>
            </a:extLst>
          </p:cNvPr>
          <p:cNvSpPr txBox="1">
            <a:spLocks noChangeArrowheads="1"/>
          </p:cNvSpPr>
          <p:nvPr/>
        </p:nvSpPr>
        <p:spPr bwMode="auto">
          <a:xfrm>
            <a:off x="2152650" y="1966913"/>
            <a:ext cx="912495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914400" indent="-457200">
              <a:defRPr>
                <a:solidFill>
                  <a:schemeClr val="tx1"/>
                </a:solidFill>
                <a:latin typeface="Times New Roman" panose="02020603050405020304" pitchFamily="18" charset="0"/>
              </a:defRPr>
            </a:lvl2pPr>
            <a:lvl3pPr marL="1371600" indent="-4572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Valuation Methodologies</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Deterministic Modelling (including cashflow modelling approach)</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Option Pricing Approach</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Stochastic Modelling Approach</a:t>
            </a:r>
          </a:p>
          <a:p>
            <a:pPr marL="914400" marR="0" lvl="2"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Influencing Factors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B431E5CF-7480-42F6-864D-D72C2CC9C0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75DBB30-98E7-45E4-B4B3-9DC3515253F6}"/>
              </a:ext>
            </a:extLst>
          </p:cNvPr>
          <p:cNvSpPr txBox="1">
            <a:spLocks noChangeArrowheads="1"/>
          </p:cNvSpPr>
          <p:nvPr/>
        </p:nvSpPr>
        <p:spPr>
          <a:xfrm>
            <a:off x="1752600" y="228600"/>
            <a:ext cx="9525000" cy="782638"/>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Valuation Methodologies : Deterministic Modelling</a:t>
            </a:r>
          </a:p>
        </p:txBody>
      </p:sp>
      <p:sp>
        <p:nvSpPr>
          <p:cNvPr id="25604" name="Footer Placeholder 4">
            <a:extLst>
              <a:ext uri="{FF2B5EF4-FFF2-40B4-BE49-F238E27FC236}">
                <a16:creationId xmlns:a16="http://schemas.microsoft.com/office/drawing/2014/main" id="{E06A9E72-0F07-4B46-B813-25F314350A79}"/>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25605" name="TextBox 21">
            <a:extLst>
              <a:ext uri="{FF2B5EF4-FFF2-40B4-BE49-F238E27FC236}">
                <a16:creationId xmlns:a16="http://schemas.microsoft.com/office/drawing/2014/main" id="{A0D03BA2-1D47-49B6-A5DA-CFBED54721CC}"/>
              </a:ext>
            </a:extLst>
          </p:cNvPr>
          <p:cNvSpPr txBox="1">
            <a:spLocks noChangeArrowheads="1"/>
          </p:cNvSpPr>
          <p:nvPr/>
        </p:nvSpPr>
        <p:spPr bwMode="auto">
          <a:xfrm>
            <a:off x="2362200" y="1828800"/>
            <a:ext cx="912495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914400" indent="-457200">
              <a:defRPr>
                <a:solidFill>
                  <a:schemeClr val="tx1"/>
                </a:solidFill>
                <a:latin typeface="Times New Roman" panose="02020603050405020304" pitchFamily="18" charset="0"/>
              </a:defRPr>
            </a:lvl2pPr>
            <a:lvl3pPr marL="1371600" indent="-4572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Deterministic Modelling</a:t>
            </a:r>
          </a:p>
          <a:p>
            <a:pPr marL="457200" marR="0" lvl="1" indent="0" algn="just"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Scenario Analysis</a:t>
            </a:r>
          </a:p>
          <a:p>
            <a:pPr marL="914400" marR="0" lvl="2"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Cash Flow Modelling</a:t>
            </a:r>
          </a:p>
          <a:p>
            <a:pPr marL="914400" marR="0" lvl="2"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Application Guidance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id="{94CA4B02-FD88-4162-A047-615AA7811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6C4F066-9B84-4C34-903B-1B1AFB87A2B3}"/>
              </a:ext>
            </a:extLst>
          </p:cNvPr>
          <p:cNvSpPr txBox="1">
            <a:spLocks noChangeArrowheads="1"/>
          </p:cNvSpPr>
          <p:nvPr/>
        </p:nvSpPr>
        <p:spPr>
          <a:xfrm>
            <a:off x="1752600" y="228600"/>
            <a:ext cx="9525000" cy="782638"/>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Valuation Methodologies : Option Pricing Approach</a:t>
            </a:r>
          </a:p>
        </p:txBody>
      </p:sp>
      <p:sp>
        <p:nvSpPr>
          <p:cNvPr id="27652" name="Footer Placeholder 4">
            <a:extLst>
              <a:ext uri="{FF2B5EF4-FFF2-40B4-BE49-F238E27FC236}">
                <a16:creationId xmlns:a16="http://schemas.microsoft.com/office/drawing/2014/main" id="{87805969-4810-4AD8-9C26-7D25D18C844F}"/>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27653" name="TextBox 21">
            <a:extLst>
              <a:ext uri="{FF2B5EF4-FFF2-40B4-BE49-F238E27FC236}">
                <a16:creationId xmlns:a16="http://schemas.microsoft.com/office/drawing/2014/main" id="{DD0FB9A3-7110-466E-BCCB-287F213D0970}"/>
              </a:ext>
            </a:extLst>
          </p:cNvPr>
          <p:cNvSpPr txBox="1">
            <a:spLocks noChangeArrowheads="1"/>
          </p:cNvSpPr>
          <p:nvPr/>
        </p:nvSpPr>
        <p:spPr bwMode="auto">
          <a:xfrm>
            <a:off x="2286000" y="1371600"/>
            <a:ext cx="91249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914400" indent="-457200">
              <a:defRPr>
                <a:solidFill>
                  <a:schemeClr val="tx1"/>
                </a:solidFill>
                <a:latin typeface="Times New Roman" panose="02020603050405020304" pitchFamily="18" charset="0"/>
              </a:defRPr>
            </a:lvl2pPr>
            <a:lvl3pPr marL="1371600" indent="-4572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Option Pricing Approach</a:t>
            </a:r>
          </a:p>
          <a:p>
            <a:pPr marL="457200" marR="0" lvl="1" indent="0" algn="just"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Underlying Rationale</a:t>
            </a:r>
          </a:p>
          <a:p>
            <a:pPr marL="914400" marR="0" lvl="2"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Inputs for the Option Pricing Model</a:t>
            </a:r>
          </a:p>
          <a:p>
            <a:pPr marL="914400" marR="0" lvl="2"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Model Mechanics</a:t>
            </a:r>
          </a:p>
          <a:p>
            <a:pPr marL="914400" marR="0" lvl="2"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Implied Volatility Vs Historical Volatility</a:t>
            </a:r>
          </a:p>
          <a:p>
            <a:pPr marL="914400" marR="0" lvl="2"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Application Guidance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9698" name="Picture 1">
            <a:extLst>
              <a:ext uri="{FF2B5EF4-FFF2-40B4-BE49-F238E27FC236}">
                <a16:creationId xmlns:a16="http://schemas.microsoft.com/office/drawing/2014/main" id="{56FA24BC-9702-4B2C-BFB3-FA1DFE8EE3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01D5BA7-2B53-44FD-BA5C-F74AF9F43843}"/>
              </a:ext>
            </a:extLst>
          </p:cNvPr>
          <p:cNvSpPr txBox="1">
            <a:spLocks noChangeArrowheads="1"/>
          </p:cNvSpPr>
          <p:nvPr/>
        </p:nvSpPr>
        <p:spPr>
          <a:xfrm>
            <a:off x="1752600" y="228600"/>
            <a:ext cx="9525000" cy="782638"/>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Valuation Methodologies : Stochastic Modelling Approach</a:t>
            </a:r>
          </a:p>
        </p:txBody>
      </p:sp>
      <p:sp>
        <p:nvSpPr>
          <p:cNvPr id="29700" name="Footer Placeholder 4">
            <a:extLst>
              <a:ext uri="{FF2B5EF4-FFF2-40B4-BE49-F238E27FC236}">
                <a16:creationId xmlns:a16="http://schemas.microsoft.com/office/drawing/2014/main" id="{E8199979-A523-44F7-BE6C-226F51F375B3}"/>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29701" name="TextBox 21">
            <a:extLst>
              <a:ext uri="{FF2B5EF4-FFF2-40B4-BE49-F238E27FC236}">
                <a16:creationId xmlns:a16="http://schemas.microsoft.com/office/drawing/2014/main" id="{EC2E1432-9021-479D-BC4B-53619E175860}"/>
              </a:ext>
            </a:extLst>
          </p:cNvPr>
          <p:cNvSpPr txBox="1">
            <a:spLocks noChangeArrowheads="1"/>
          </p:cNvSpPr>
          <p:nvPr/>
        </p:nvSpPr>
        <p:spPr bwMode="auto">
          <a:xfrm>
            <a:off x="2209800" y="1295400"/>
            <a:ext cx="91249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914400" indent="-457200">
              <a:defRPr>
                <a:solidFill>
                  <a:schemeClr val="tx1"/>
                </a:solidFill>
                <a:latin typeface="Times New Roman" panose="02020603050405020304" pitchFamily="18" charset="0"/>
              </a:defRPr>
            </a:lvl2pPr>
            <a:lvl3pPr marL="1371600" indent="-4572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Stochastic Modelling Approach</a:t>
            </a:r>
          </a:p>
          <a:p>
            <a:pPr marL="457200" marR="0" lvl="1" indent="0" algn="just"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Underlying Rationale</a:t>
            </a:r>
          </a:p>
          <a:p>
            <a:pPr marL="914400" marR="0" lvl="2"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Inputs</a:t>
            </a:r>
          </a:p>
          <a:p>
            <a:pPr marL="914400" marR="0" lvl="2"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Model Mechanics</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Interpreting the Output</a:t>
            </a:r>
          </a:p>
          <a:p>
            <a:pPr marL="914400" marR="0" lvl="2"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Application Guidance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EA375E9C-41ED-4222-B8FC-5D597A56A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6F8F59B-88BF-465C-BE10-B01238679941}"/>
              </a:ext>
            </a:extLst>
          </p:cNvPr>
          <p:cNvSpPr txBox="1">
            <a:spLocks noChangeArrowheads="1"/>
          </p:cNvSpPr>
          <p:nvPr/>
        </p:nvSpPr>
        <p:spPr>
          <a:xfrm>
            <a:off x="1752600" y="228600"/>
            <a:ext cx="9525000" cy="782638"/>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Disclosure Requirements: Guidance</a:t>
            </a:r>
          </a:p>
        </p:txBody>
      </p:sp>
      <p:sp>
        <p:nvSpPr>
          <p:cNvPr id="31748" name="Footer Placeholder 4">
            <a:extLst>
              <a:ext uri="{FF2B5EF4-FFF2-40B4-BE49-F238E27FC236}">
                <a16:creationId xmlns:a16="http://schemas.microsoft.com/office/drawing/2014/main" id="{7CD5F496-A6DB-4575-A9F2-54020D5F8E9E}"/>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31749" name="TextBox 21">
            <a:extLst>
              <a:ext uri="{FF2B5EF4-FFF2-40B4-BE49-F238E27FC236}">
                <a16:creationId xmlns:a16="http://schemas.microsoft.com/office/drawing/2014/main" id="{25C30335-F2CB-4450-95D7-029141AFB031}"/>
              </a:ext>
            </a:extLst>
          </p:cNvPr>
          <p:cNvSpPr txBox="1">
            <a:spLocks noChangeArrowheads="1"/>
          </p:cNvSpPr>
          <p:nvPr/>
        </p:nvSpPr>
        <p:spPr bwMode="auto">
          <a:xfrm>
            <a:off x="2038350" y="1011238"/>
            <a:ext cx="912495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914400" indent="-457200">
              <a:defRPr>
                <a:solidFill>
                  <a:schemeClr val="tx1"/>
                </a:solidFill>
                <a:latin typeface="Times New Roman" panose="02020603050405020304" pitchFamily="18" charset="0"/>
              </a:defRPr>
            </a:lvl2pPr>
            <a:lvl3pPr marL="1371600" indent="-4572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Consistency with disclosure requirements for other DB plans</a:t>
            </a:r>
          </a:p>
          <a:p>
            <a:pPr marL="457200" marR="0" lvl="1" indent="0" algn="just"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Key building Blocks </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Mixture of DC and DB elements</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Fair Value Approach</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Realized Losses/Gains</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Unrealized Losses/ Gains</a:t>
            </a:r>
          </a:p>
          <a:p>
            <a:pPr marL="914400" marR="0" lvl="2"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Sources of Unrealized Losses/Gains</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Treatment of Unrealized Losses/Gains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3DF419E6-A500-452B-B3D7-61CE72859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795" name="Footer Placeholder 4">
            <a:extLst>
              <a:ext uri="{FF2B5EF4-FFF2-40B4-BE49-F238E27FC236}">
                <a16:creationId xmlns:a16="http://schemas.microsoft.com/office/drawing/2014/main" id="{750DE51F-5A72-4D94-B056-63DF2E37E32D}"/>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33796" name="Rectangle 2">
            <a:extLst>
              <a:ext uri="{FF2B5EF4-FFF2-40B4-BE49-F238E27FC236}">
                <a16:creationId xmlns:a16="http://schemas.microsoft.com/office/drawing/2014/main" id="{9CD18CC8-F822-4F45-9EA1-EDAFDFDDAF79}"/>
              </a:ext>
            </a:extLst>
          </p:cNvPr>
          <p:cNvSpPr txBox="1">
            <a:spLocks noChangeArrowheads="1"/>
          </p:cNvSpPr>
          <p:nvPr/>
        </p:nvSpPr>
        <p:spPr bwMode="auto">
          <a:xfrm>
            <a:off x="2362200" y="228600"/>
            <a:ext cx="8229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IN"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Disclosure Guidance: Computing Selected Line Items</a:t>
            </a:r>
          </a:p>
        </p:txBody>
      </p:sp>
      <p:graphicFrame>
        <p:nvGraphicFramePr>
          <p:cNvPr id="7" name="Table 6">
            <a:extLst>
              <a:ext uri="{FF2B5EF4-FFF2-40B4-BE49-F238E27FC236}">
                <a16:creationId xmlns:a16="http://schemas.microsoft.com/office/drawing/2014/main" id="{9703AF2B-3ECA-4FA1-A7E2-E581AC931083}"/>
              </a:ext>
            </a:extLst>
          </p:cNvPr>
          <p:cNvGraphicFramePr>
            <a:graphicFrameLocks noGrp="1"/>
          </p:cNvGraphicFramePr>
          <p:nvPr>
            <p:extLst>
              <p:ext uri="{D42A27DB-BD31-4B8C-83A1-F6EECF244321}">
                <p14:modId xmlns:p14="http://schemas.microsoft.com/office/powerpoint/2010/main" val="2139616108"/>
              </p:ext>
            </p:extLst>
          </p:nvPr>
        </p:nvGraphicFramePr>
        <p:xfrm>
          <a:off x="2057400" y="765176"/>
          <a:ext cx="9144000" cy="5799978"/>
        </p:xfrm>
        <a:graphic>
          <a:graphicData uri="http://schemas.openxmlformats.org/drawingml/2006/table">
            <a:tbl>
              <a:tblPr firstRow="1" firstCol="1" bandRow="1"/>
              <a:tblGrid>
                <a:gridCol w="1784195">
                  <a:extLst>
                    <a:ext uri="{9D8B030D-6E8A-4147-A177-3AD203B41FA5}">
                      <a16:colId xmlns:a16="http://schemas.microsoft.com/office/drawing/2014/main" val="20000"/>
                    </a:ext>
                  </a:extLst>
                </a:gridCol>
                <a:gridCol w="7359805">
                  <a:extLst>
                    <a:ext uri="{9D8B030D-6E8A-4147-A177-3AD203B41FA5}">
                      <a16:colId xmlns:a16="http://schemas.microsoft.com/office/drawing/2014/main" val="20001"/>
                    </a:ext>
                  </a:extLst>
                </a:gridCol>
              </a:tblGrid>
              <a:tr h="282724">
                <a:tc>
                  <a:txBody>
                    <a:bodyPr/>
                    <a:lstStyle/>
                    <a:p>
                      <a:pPr algn="just">
                        <a:lnSpc>
                          <a:spcPct val="107000"/>
                        </a:lnSpc>
                        <a:spcAft>
                          <a:spcPts val="800"/>
                        </a:spcAft>
                      </a:pPr>
                      <a:r>
                        <a:rPr lang="en-IN" sz="1800" b="1" dirty="0">
                          <a:effectLst/>
                          <a:latin typeface="Calibri" panose="020F0502020204030204" pitchFamily="34" charset="0"/>
                          <a:ea typeface="Calibri" panose="020F0502020204030204" pitchFamily="34" charset="0"/>
                          <a:cs typeface="Times New Roman" panose="02020603050405020304" pitchFamily="18" charset="0"/>
                        </a:rPr>
                        <a:t>Line Item</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IN" sz="1800" b="1" dirty="0">
                          <a:effectLst/>
                          <a:latin typeface="Calibri" panose="020F0502020204030204" pitchFamily="34" charset="0"/>
                          <a:ea typeface="Calibri" panose="020F0502020204030204" pitchFamily="34" charset="0"/>
                          <a:cs typeface="Times New Roman" panose="02020603050405020304" pitchFamily="18" charset="0"/>
                        </a:rPr>
                        <a:t>Description of the formula</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6353">
                <a:tc>
                  <a:txBody>
                    <a:bodyPr/>
                    <a:lstStyle/>
                    <a:p>
                      <a:pPr algn="just">
                        <a:lnSpc>
                          <a:spcPct val="100000"/>
                        </a:lnSpc>
                        <a:spcAft>
                          <a:spcPts val="600"/>
                        </a:spcAft>
                      </a:pPr>
                      <a:r>
                        <a:rPr lang="en-IN" sz="1800" b="0" dirty="0">
                          <a:effectLst/>
                          <a:latin typeface="Calibri" panose="020F0502020204030204" pitchFamily="34" charset="0"/>
                          <a:ea typeface="Calibri" panose="020F0502020204030204" pitchFamily="34" charset="0"/>
                          <a:cs typeface="Times New Roman" panose="02020603050405020304" pitchFamily="18" charset="0"/>
                        </a:rPr>
                        <a:t>Opening Present Value of Obligations (PVO)</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600"/>
                        </a:spcAft>
                      </a:pPr>
                      <a:r>
                        <a:rPr lang="en-IN" sz="1800" b="0" dirty="0">
                          <a:effectLst/>
                          <a:latin typeface="Calibri" panose="020F0502020204030204" pitchFamily="34" charset="0"/>
                          <a:ea typeface="Calibri" panose="020F0502020204030204" pitchFamily="34" charset="0"/>
                          <a:cs typeface="Times New Roman" panose="02020603050405020304" pitchFamily="18" charset="0"/>
                        </a:rPr>
                        <a:t>= Accumulated PF Balance (BoP)+Value of the interest rate guarantee on the Accumulated PF Balance (BoP) </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600"/>
                        </a:spcAft>
                      </a:pPr>
                      <a:r>
                        <a:rPr lang="en-IN" sz="1800" b="0" dirty="0">
                          <a:effectLst/>
                          <a:latin typeface="Calibri" panose="020F0502020204030204" pitchFamily="34" charset="0"/>
                          <a:ea typeface="Calibri" panose="020F0502020204030204" pitchFamily="34" charset="0"/>
                          <a:cs typeface="Times New Roman" panose="02020603050405020304" pitchFamily="18" charset="0"/>
                        </a:rPr>
                        <a:t>where BoP stands for the Beginning of the Reporting Period</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06058">
                <a:tc>
                  <a:txBody>
                    <a:bodyPr/>
                    <a:lstStyle/>
                    <a:p>
                      <a:pPr algn="just">
                        <a:lnSpc>
                          <a:spcPct val="100000"/>
                        </a:lnSpc>
                        <a:spcAft>
                          <a:spcPts val="600"/>
                        </a:spcAft>
                      </a:pPr>
                      <a:r>
                        <a:rPr lang="en-IN" sz="1800" b="0" dirty="0">
                          <a:effectLst/>
                          <a:latin typeface="Calibri" panose="020F0502020204030204" pitchFamily="34" charset="0"/>
                          <a:ea typeface="Calibri" panose="020F0502020204030204" pitchFamily="34" charset="0"/>
                          <a:cs typeface="Times New Roman" panose="02020603050405020304" pitchFamily="18" charset="0"/>
                        </a:rPr>
                        <a:t>Service Cost</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600"/>
                        </a:spcAft>
                      </a:pPr>
                      <a:r>
                        <a:rPr lang="en-IN" sz="1800" b="0" dirty="0">
                          <a:effectLst/>
                          <a:latin typeface="Calibri" panose="020F0502020204030204" pitchFamily="34" charset="0"/>
                          <a:ea typeface="Calibri" panose="020F0502020204030204" pitchFamily="34" charset="0"/>
                          <a:cs typeface="Times New Roman" panose="02020603050405020304" pitchFamily="18" charset="0"/>
                        </a:rPr>
                        <a:t>= Employer’s Contribution to EPF during the reporting  period [estimated as at the beginning of the reporting period]+Value of the Interest Rate Guarantee on Employer and Employee contributions (including voluntary contributions) during the reporting period </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38540">
                <a:tc>
                  <a:txBody>
                    <a:bodyPr/>
                    <a:lstStyle/>
                    <a:p>
                      <a:pPr algn="just">
                        <a:lnSpc>
                          <a:spcPct val="100000"/>
                        </a:lnSpc>
                        <a:spcAft>
                          <a:spcPts val="600"/>
                        </a:spcAft>
                      </a:pPr>
                      <a:r>
                        <a:rPr lang="en-IN" sz="1800" b="0" dirty="0">
                          <a:effectLst/>
                          <a:latin typeface="Calibri" panose="020F0502020204030204" pitchFamily="34" charset="0"/>
                          <a:ea typeface="Calibri" panose="020F0502020204030204" pitchFamily="34" charset="0"/>
                          <a:cs typeface="Times New Roman" panose="02020603050405020304" pitchFamily="18" charset="0"/>
                        </a:rPr>
                        <a:t>Interest Cost</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600"/>
                        </a:spcAft>
                      </a:pPr>
                      <a:r>
                        <a:rPr lang="en-IN" sz="1800" b="0" dirty="0">
                          <a:effectLst/>
                          <a:latin typeface="Calibri" panose="020F0502020204030204" pitchFamily="34" charset="0"/>
                          <a:ea typeface="Calibri" panose="020F0502020204030204" pitchFamily="34" charset="0"/>
                          <a:cs typeface="Times New Roman" panose="02020603050405020304" pitchFamily="18" charset="0"/>
                        </a:rPr>
                        <a:t>= Discount Rate (BoP) *[Opening PVO +0.5*Employer Contributions to PF during the reporting period +0.5*Employee Contributions (including voluntary contributions) during the reporting period +0.5*”Transfer-In during the reporting period  – 0.5*Benefits Paid during the reporting period]</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6353">
                <a:tc>
                  <a:txBody>
                    <a:bodyPr/>
                    <a:lstStyle/>
                    <a:p>
                      <a:pPr algn="just">
                        <a:lnSpc>
                          <a:spcPct val="100000"/>
                        </a:lnSpc>
                        <a:spcAft>
                          <a:spcPts val="600"/>
                        </a:spcAft>
                      </a:pPr>
                      <a:r>
                        <a:rPr lang="en-IN" sz="1800" b="0" dirty="0">
                          <a:effectLst/>
                          <a:latin typeface="Calibri" panose="020F0502020204030204" pitchFamily="34" charset="0"/>
                          <a:ea typeface="Calibri" panose="020F0502020204030204" pitchFamily="34" charset="0"/>
                          <a:cs typeface="Times New Roman" panose="02020603050405020304" pitchFamily="18" charset="0"/>
                        </a:rPr>
                        <a:t>Closing Present Value of Obligation (PVO)</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600"/>
                        </a:spcAft>
                      </a:pPr>
                      <a:r>
                        <a:rPr lang="en-IN" sz="1800" b="0" dirty="0">
                          <a:effectLst/>
                          <a:latin typeface="Calibri" panose="020F0502020204030204" pitchFamily="34" charset="0"/>
                          <a:ea typeface="Calibri" panose="020F0502020204030204" pitchFamily="34" charset="0"/>
                          <a:cs typeface="Times New Roman" panose="02020603050405020304" pitchFamily="18" charset="0"/>
                        </a:rPr>
                        <a:t>= Accumulated PF Balance (EoP)+Value of Interest Rate Guarantee on the Accumulated PF Balance (EoP)</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600"/>
                        </a:spcAft>
                      </a:pPr>
                      <a:r>
                        <a:rPr lang="en-IN" sz="1800" b="0" dirty="0">
                          <a:effectLst/>
                          <a:latin typeface="Calibri" panose="020F0502020204030204" pitchFamily="34" charset="0"/>
                          <a:ea typeface="Calibri" panose="020F0502020204030204" pitchFamily="34" charset="0"/>
                          <a:cs typeface="Times New Roman" panose="02020603050405020304" pitchFamily="18" charset="0"/>
                        </a:rPr>
                        <a:t>where EoP denotes “End of the Reporting Period”</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59950">
                <a:tc>
                  <a:txBody>
                    <a:bodyPr/>
                    <a:lstStyle/>
                    <a:p>
                      <a:pPr algn="just">
                        <a:lnSpc>
                          <a:spcPct val="100000"/>
                        </a:lnSpc>
                        <a:spcAft>
                          <a:spcPts val="600"/>
                        </a:spcAft>
                      </a:pPr>
                      <a:r>
                        <a:rPr lang="en-IN" sz="1800" b="0" dirty="0">
                          <a:effectLst/>
                          <a:latin typeface="Calibri" panose="020F0502020204030204" pitchFamily="34" charset="0"/>
                          <a:ea typeface="Calibri" panose="020F0502020204030204" pitchFamily="34" charset="0"/>
                          <a:cs typeface="Times New Roman" panose="02020603050405020304" pitchFamily="18" charset="0"/>
                        </a:rPr>
                        <a:t>Interest Income on Plan Assets</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600"/>
                        </a:spcAft>
                      </a:pPr>
                      <a:r>
                        <a:rPr lang="en-IN" sz="1800" b="0" dirty="0">
                          <a:effectLst/>
                          <a:latin typeface="Calibri" panose="020F0502020204030204" pitchFamily="34" charset="0"/>
                          <a:ea typeface="Calibri" panose="020F0502020204030204" pitchFamily="34" charset="0"/>
                          <a:cs typeface="Times New Roman" panose="02020603050405020304" pitchFamily="18" charset="0"/>
                        </a:rPr>
                        <a:t>=Discount Rate (BoP) *[Opening FVPA+0.5*Employer’s Contribution to PF during the reporting period +0.5*Employee contributions including voluntary contributions during the reporting period +0.5*Transfer-In during the reporting period – 0.5*Benefits paid during the period]</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600"/>
                        </a:spcAft>
                      </a:pPr>
                      <a:r>
                        <a:rPr lang="en-IN" sz="1800" b="0" dirty="0">
                          <a:effectLst/>
                          <a:latin typeface="Calibri" panose="020F0502020204030204" pitchFamily="34" charset="0"/>
                          <a:ea typeface="Calibri" panose="020F0502020204030204" pitchFamily="34" charset="0"/>
                          <a:cs typeface="Times New Roman" panose="02020603050405020304" pitchFamily="18" charset="0"/>
                        </a:rPr>
                        <a:t>Where FVPA denotes Fair Value of Plan Assets</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chemeClr val="tx1"/>
                </a:solidFill>
                <a:latin typeface="Calibri" panose="020F0502020204030204" pitchFamily="34" charset="0"/>
                <a:cs typeface="Calibri" panose="020F0502020204030204" pitchFamily="34" charset="0"/>
              </a:rPr>
              <a:t>Introduction</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grpSp>
        <p:nvGrpSpPr>
          <p:cNvPr id="6" name="Group 5">
            <a:extLst>
              <a:ext uri="{FF2B5EF4-FFF2-40B4-BE49-F238E27FC236}">
                <a16:creationId xmlns:a16="http://schemas.microsoft.com/office/drawing/2014/main" id="{BDEFD83B-A6CA-4FB4-BD24-BA785A6273E2}"/>
              </a:ext>
            </a:extLst>
          </p:cNvPr>
          <p:cNvGrpSpPr/>
          <p:nvPr/>
        </p:nvGrpSpPr>
        <p:grpSpPr>
          <a:xfrm>
            <a:off x="3200400" y="1447800"/>
            <a:ext cx="6725244" cy="3742314"/>
            <a:chOff x="1791525" y="1648973"/>
            <a:chExt cx="6725244" cy="3742314"/>
          </a:xfrm>
        </p:grpSpPr>
        <p:pic>
          <p:nvPicPr>
            <p:cNvPr id="7" name="Graphic 6" descr="Document">
              <a:extLst>
                <a:ext uri="{FF2B5EF4-FFF2-40B4-BE49-F238E27FC236}">
                  <a16:creationId xmlns:a16="http://schemas.microsoft.com/office/drawing/2014/main" id="{EF1BE2D7-512F-4A2E-B5ED-03DD6522714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67200" y="3581400"/>
              <a:ext cx="1488475" cy="1488475"/>
            </a:xfrm>
            <a:prstGeom prst="rect">
              <a:avLst/>
            </a:prstGeom>
          </p:spPr>
        </p:pic>
        <p:pic>
          <p:nvPicPr>
            <p:cNvPr id="8" name="Graphic 7" descr="Voice">
              <a:extLst>
                <a:ext uri="{FF2B5EF4-FFF2-40B4-BE49-F238E27FC236}">
                  <a16:creationId xmlns:a16="http://schemas.microsoft.com/office/drawing/2014/main" id="{67FB58FF-CA7B-4D83-B13C-C60390A3C5A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19301" y="3631966"/>
              <a:ext cx="1488476" cy="1488476"/>
            </a:xfrm>
            <a:prstGeom prst="rect">
              <a:avLst/>
            </a:prstGeom>
          </p:spPr>
        </p:pic>
        <p:pic>
          <p:nvPicPr>
            <p:cNvPr id="9" name="Graphic 8" descr="Questions">
              <a:extLst>
                <a:ext uri="{FF2B5EF4-FFF2-40B4-BE49-F238E27FC236}">
                  <a16:creationId xmlns:a16="http://schemas.microsoft.com/office/drawing/2014/main" id="{A16272B1-99D1-4CDC-B16F-75C90C361B9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05301" y="1666768"/>
              <a:ext cx="1488478" cy="1488478"/>
            </a:xfrm>
            <a:prstGeom prst="rect">
              <a:avLst/>
            </a:prstGeom>
          </p:spPr>
        </p:pic>
        <p:pic>
          <p:nvPicPr>
            <p:cNvPr id="10" name="Graphic 9" descr="Chat bubble">
              <a:extLst>
                <a:ext uri="{FF2B5EF4-FFF2-40B4-BE49-F238E27FC236}">
                  <a16:creationId xmlns:a16="http://schemas.microsoft.com/office/drawing/2014/main" id="{80F9F11B-624D-49DC-B9E1-F2DE6D55BA3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96019" y="1648973"/>
              <a:ext cx="1488478" cy="1488478"/>
            </a:xfrm>
            <a:prstGeom prst="rect">
              <a:avLst/>
            </a:prstGeom>
          </p:spPr>
        </p:pic>
        <p:pic>
          <p:nvPicPr>
            <p:cNvPr id="11" name="Graphic 10" descr="Speaker phone">
              <a:extLst>
                <a:ext uri="{FF2B5EF4-FFF2-40B4-BE49-F238E27FC236}">
                  <a16:creationId xmlns:a16="http://schemas.microsoft.com/office/drawing/2014/main" id="{5EB2FFB0-99E1-4CF4-949D-3878846F2CBC}"/>
                </a:ext>
              </a:extLst>
            </p:cNvPr>
            <p:cNvPicPr>
              <a:picLocks noChangeAspect="1"/>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89680" y="1679593"/>
              <a:ext cx="1488478" cy="1488478"/>
            </a:xfrm>
            <a:prstGeom prst="rect">
              <a:avLst/>
            </a:prstGeom>
          </p:spPr>
        </p:pic>
        <p:sp>
          <p:nvSpPr>
            <p:cNvPr id="12" name="&quot;Not Allowed&quot; Symbol 11">
              <a:extLst>
                <a:ext uri="{FF2B5EF4-FFF2-40B4-BE49-F238E27FC236}">
                  <a16:creationId xmlns:a16="http://schemas.microsoft.com/office/drawing/2014/main" id="{F47636BF-70B2-4462-AAC5-AA02412905E7}"/>
                </a:ext>
              </a:extLst>
            </p:cNvPr>
            <p:cNvSpPr/>
            <p:nvPr/>
          </p:nvSpPr>
          <p:spPr bwMode="auto">
            <a:xfrm>
              <a:off x="2791920" y="2394718"/>
              <a:ext cx="669815" cy="614962"/>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sp>
          <p:nvSpPr>
            <p:cNvPr id="13" name="TextBox 12">
              <a:extLst>
                <a:ext uri="{FF2B5EF4-FFF2-40B4-BE49-F238E27FC236}">
                  <a16:creationId xmlns:a16="http://schemas.microsoft.com/office/drawing/2014/main" id="{AFEAEAC6-1269-46A4-A25B-6650F22ABF06}"/>
                </a:ext>
              </a:extLst>
            </p:cNvPr>
            <p:cNvSpPr txBox="1"/>
            <p:nvPr/>
          </p:nvSpPr>
          <p:spPr>
            <a:xfrm>
              <a:off x="2196339" y="2844645"/>
              <a:ext cx="1027376" cy="400110"/>
            </a:xfrm>
            <a:prstGeom prst="rect">
              <a:avLst/>
            </a:prstGeom>
            <a:noFill/>
          </p:spPr>
          <p:txBody>
            <a:bodyPr wrap="square">
              <a:spAutoFit/>
            </a:bodyPr>
            <a:lstStyle/>
            <a:p>
              <a:r>
                <a:rPr lang="en-US" altLang="en-US" sz="2000" b="1" kern="0" dirty="0">
                  <a:latin typeface="+mj-lt"/>
                </a:rPr>
                <a:t>Mute</a:t>
              </a:r>
              <a:endParaRPr lang="en-GB" sz="2000" b="1" dirty="0">
                <a:latin typeface="+mj-lt"/>
              </a:endParaRPr>
            </a:p>
          </p:txBody>
        </p:sp>
        <p:sp>
          <p:nvSpPr>
            <p:cNvPr id="14" name="TextBox 13">
              <a:extLst>
                <a:ext uri="{FF2B5EF4-FFF2-40B4-BE49-F238E27FC236}">
                  <a16:creationId xmlns:a16="http://schemas.microsoft.com/office/drawing/2014/main" id="{6B23B7AB-54E4-4257-BD3C-7F6B8A37DEB3}"/>
                </a:ext>
              </a:extLst>
            </p:cNvPr>
            <p:cNvSpPr txBox="1"/>
            <p:nvPr/>
          </p:nvSpPr>
          <p:spPr>
            <a:xfrm>
              <a:off x="4444239" y="2844645"/>
              <a:ext cx="1027376" cy="400110"/>
            </a:xfrm>
            <a:prstGeom prst="rect">
              <a:avLst/>
            </a:prstGeom>
            <a:noFill/>
          </p:spPr>
          <p:txBody>
            <a:bodyPr wrap="square">
              <a:spAutoFit/>
            </a:bodyPr>
            <a:lstStyle/>
            <a:p>
              <a:r>
                <a:rPr lang="en-US" altLang="en-US" sz="2000" b="1" kern="0" dirty="0">
                  <a:latin typeface="+mj-lt"/>
                </a:rPr>
                <a:t>Q&amp;A</a:t>
              </a:r>
              <a:endParaRPr lang="en-GB" sz="2000" b="1" dirty="0">
                <a:latin typeface="+mj-lt"/>
              </a:endParaRPr>
            </a:p>
          </p:txBody>
        </p:sp>
        <p:sp>
          <p:nvSpPr>
            <p:cNvPr id="15" name="TextBox 14">
              <a:extLst>
                <a:ext uri="{FF2B5EF4-FFF2-40B4-BE49-F238E27FC236}">
                  <a16:creationId xmlns:a16="http://schemas.microsoft.com/office/drawing/2014/main" id="{A0DE0071-08BF-45FA-908E-83DCDF0DEB13}"/>
                </a:ext>
              </a:extLst>
            </p:cNvPr>
            <p:cNvSpPr txBox="1"/>
            <p:nvPr/>
          </p:nvSpPr>
          <p:spPr>
            <a:xfrm>
              <a:off x="6488932" y="2853359"/>
              <a:ext cx="2027837" cy="400110"/>
            </a:xfrm>
            <a:prstGeom prst="rect">
              <a:avLst/>
            </a:prstGeom>
            <a:noFill/>
          </p:spPr>
          <p:txBody>
            <a:bodyPr wrap="square">
              <a:spAutoFit/>
            </a:bodyPr>
            <a:lstStyle/>
            <a:p>
              <a:r>
                <a:rPr lang="en-US" altLang="en-US" sz="2000" b="1" kern="0" dirty="0">
                  <a:latin typeface="+mj-lt"/>
                </a:rPr>
                <a:t>IAI support</a:t>
              </a:r>
              <a:endParaRPr lang="en-GB" sz="2000" b="1" dirty="0">
                <a:latin typeface="+mj-lt"/>
              </a:endParaRPr>
            </a:p>
          </p:txBody>
        </p:sp>
        <p:sp>
          <p:nvSpPr>
            <p:cNvPr id="16" name="TextBox 15">
              <a:extLst>
                <a:ext uri="{FF2B5EF4-FFF2-40B4-BE49-F238E27FC236}">
                  <a16:creationId xmlns:a16="http://schemas.microsoft.com/office/drawing/2014/main" id="{BD1DFFB4-E36A-4F23-B523-8BDDFE32C182}"/>
                </a:ext>
              </a:extLst>
            </p:cNvPr>
            <p:cNvSpPr txBox="1"/>
            <p:nvPr/>
          </p:nvSpPr>
          <p:spPr>
            <a:xfrm>
              <a:off x="1791525" y="4724398"/>
              <a:ext cx="2081715" cy="400110"/>
            </a:xfrm>
            <a:prstGeom prst="rect">
              <a:avLst/>
            </a:prstGeom>
            <a:noFill/>
          </p:spPr>
          <p:txBody>
            <a:bodyPr wrap="square">
              <a:spAutoFit/>
            </a:bodyPr>
            <a:lstStyle/>
            <a:p>
              <a:r>
                <a:rPr lang="en-US" altLang="en-US" sz="2000" b="1" kern="0" dirty="0">
                  <a:latin typeface="+mj-lt"/>
                </a:rPr>
                <a:t>Recording</a:t>
              </a:r>
              <a:endParaRPr lang="en-GB" sz="2000" b="1" dirty="0">
                <a:latin typeface="+mj-lt"/>
              </a:endParaRPr>
            </a:p>
          </p:txBody>
        </p:sp>
        <p:sp>
          <p:nvSpPr>
            <p:cNvPr id="17" name="TextBox 16">
              <a:extLst>
                <a:ext uri="{FF2B5EF4-FFF2-40B4-BE49-F238E27FC236}">
                  <a16:creationId xmlns:a16="http://schemas.microsoft.com/office/drawing/2014/main" id="{ADE515C8-7EF1-42A4-94B9-13ED29989F69}"/>
                </a:ext>
              </a:extLst>
            </p:cNvPr>
            <p:cNvSpPr txBox="1"/>
            <p:nvPr/>
          </p:nvSpPr>
          <p:spPr>
            <a:xfrm>
              <a:off x="4305301" y="4991177"/>
              <a:ext cx="1785096" cy="400110"/>
            </a:xfrm>
            <a:prstGeom prst="rect">
              <a:avLst/>
            </a:prstGeom>
            <a:noFill/>
          </p:spPr>
          <p:txBody>
            <a:bodyPr wrap="square">
              <a:spAutoFit/>
            </a:bodyPr>
            <a:lstStyle/>
            <a:p>
              <a:r>
                <a:rPr lang="en-US" altLang="en-US" sz="2000" b="1" kern="0" dirty="0">
                  <a:latin typeface="+mj-lt"/>
                </a:rPr>
                <a:t>Feedback</a:t>
              </a:r>
              <a:endParaRPr lang="en-GB" sz="2000" b="1" dirty="0">
                <a:latin typeface="+mj-lt"/>
              </a:endParaRPr>
            </a:p>
          </p:txBody>
        </p:sp>
        <p:grpSp>
          <p:nvGrpSpPr>
            <p:cNvPr id="18" name="Group 17">
              <a:extLst>
                <a:ext uri="{FF2B5EF4-FFF2-40B4-BE49-F238E27FC236}">
                  <a16:creationId xmlns:a16="http://schemas.microsoft.com/office/drawing/2014/main" id="{80BD1FCB-476E-413F-B3F6-01542B643A8F}"/>
                </a:ext>
              </a:extLst>
            </p:cNvPr>
            <p:cNvGrpSpPr/>
            <p:nvPr/>
          </p:nvGrpSpPr>
          <p:grpSpPr>
            <a:xfrm>
              <a:off x="6572769" y="3396929"/>
              <a:ext cx="1809231" cy="1860872"/>
              <a:chOff x="6596404" y="3223495"/>
              <a:chExt cx="1389306" cy="1733968"/>
            </a:xfrm>
          </p:grpSpPr>
          <p:sp>
            <p:nvSpPr>
              <p:cNvPr id="19" name="TextBox 18">
                <a:extLst>
                  <a:ext uri="{FF2B5EF4-FFF2-40B4-BE49-F238E27FC236}">
                    <a16:creationId xmlns:a16="http://schemas.microsoft.com/office/drawing/2014/main" id="{52CC247B-B737-463A-9EF6-F38C07EFE53A}"/>
                  </a:ext>
                </a:extLst>
              </p:cNvPr>
              <p:cNvSpPr txBox="1"/>
              <p:nvPr/>
            </p:nvSpPr>
            <p:spPr>
              <a:xfrm>
                <a:off x="6596404" y="3223495"/>
                <a:ext cx="656870" cy="923330"/>
              </a:xfrm>
              <a:prstGeom prst="rect">
                <a:avLst/>
              </a:prstGeom>
              <a:noFill/>
            </p:spPr>
            <p:txBody>
              <a:bodyPr wrap="square">
                <a:spAutoFit/>
              </a:bodyPr>
              <a:lstStyle/>
              <a:p>
                <a:r>
                  <a:rPr lang="en-US" altLang="en-US" sz="5400" b="1" kern="0" dirty="0">
                    <a:solidFill>
                      <a:srgbClr val="7030A0"/>
                    </a:solidFill>
                    <a:latin typeface="+mj-lt"/>
                  </a:rPr>
                  <a:t>C</a:t>
                </a:r>
                <a:endParaRPr lang="en-GB" sz="2000" b="1" dirty="0">
                  <a:solidFill>
                    <a:srgbClr val="7030A0"/>
                  </a:solidFill>
                  <a:latin typeface="+mj-lt"/>
                </a:endParaRPr>
              </a:p>
            </p:txBody>
          </p:sp>
          <p:sp>
            <p:nvSpPr>
              <p:cNvPr id="20" name="TextBox 19">
                <a:extLst>
                  <a:ext uri="{FF2B5EF4-FFF2-40B4-BE49-F238E27FC236}">
                    <a16:creationId xmlns:a16="http://schemas.microsoft.com/office/drawing/2014/main" id="{79D58813-4B22-43F1-8D71-463CF7194E1B}"/>
                  </a:ext>
                </a:extLst>
              </p:cNvPr>
              <p:cNvSpPr txBox="1"/>
              <p:nvPr/>
            </p:nvSpPr>
            <p:spPr>
              <a:xfrm>
                <a:off x="7014981" y="3623034"/>
                <a:ext cx="656870" cy="923330"/>
              </a:xfrm>
              <a:prstGeom prst="rect">
                <a:avLst/>
              </a:prstGeom>
              <a:noFill/>
            </p:spPr>
            <p:txBody>
              <a:bodyPr wrap="square">
                <a:spAutoFit/>
              </a:bodyPr>
              <a:lstStyle/>
              <a:p>
                <a:r>
                  <a:rPr lang="en-US" sz="5400" b="1" kern="0" dirty="0">
                    <a:solidFill>
                      <a:srgbClr val="7030A0"/>
                    </a:solidFill>
                    <a:latin typeface="+mj-lt"/>
                  </a:rPr>
                  <a:t>P</a:t>
                </a:r>
              </a:p>
            </p:txBody>
          </p:sp>
          <p:sp>
            <p:nvSpPr>
              <p:cNvPr id="21" name="TextBox 20">
                <a:extLst>
                  <a:ext uri="{FF2B5EF4-FFF2-40B4-BE49-F238E27FC236}">
                    <a16:creationId xmlns:a16="http://schemas.microsoft.com/office/drawing/2014/main" id="{BD39B4D3-9D25-4D75-AE9E-6AF668D5E957}"/>
                  </a:ext>
                </a:extLst>
              </p:cNvPr>
              <p:cNvSpPr txBox="1"/>
              <p:nvPr/>
            </p:nvSpPr>
            <p:spPr>
              <a:xfrm>
                <a:off x="7328840" y="4034133"/>
                <a:ext cx="656870" cy="923330"/>
              </a:xfrm>
              <a:prstGeom prst="rect">
                <a:avLst/>
              </a:prstGeom>
              <a:noFill/>
            </p:spPr>
            <p:txBody>
              <a:bodyPr wrap="square">
                <a:spAutoFit/>
              </a:bodyPr>
              <a:lstStyle/>
              <a:p>
                <a:r>
                  <a:rPr lang="en-US" sz="5400" b="1" kern="0" dirty="0">
                    <a:solidFill>
                      <a:srgbClr val="7030A0"/>
                    </a:solidFill>
                    <a:latin typeface="+mj-lt"/>
                  </a:rPr>
                  <a:t>D</a:t>
                </a:r>
              </a:p>
            </p:txBody>
          </p:sp>
        </p:grpSp>
      </p:grpSp>
    </p:spTree>
    <p:extLst>
      <p:ext uri="{BB962C8B-B14F-4D97-AF65-F5344CB8AC3E}">
        <p14:creationId xmlns:p14="http://schemas.microsoft.com/office/powerpoint/2010/main" val="3349987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5842" name="Picture 1">
            <a:extLst>
              <a:ext uri="{FF2B5EF4-FFF2-40B4-BE49-F238E27FC236}">
                <a16:creationId xmlns:a16="http://schemas.microsoft.com/office/drawing/2014/main" id="{14ADDA81-4353-4EF4-9B6A-6F2A3D8348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601F104-EC56-4C53-B6AE-36D50F7AD078}"/>
              </a:ext>
            </a:extLst>
          </p:cNvPr>
          <p:cNvSpPr txBox="1">
            <a:spLocks noChangeArrowheads="1"/>
          </p:cNvSpPr>
          <p:nvPr/>
        </p:nvSpPr>
        <p:spPr>
          <a:xfrm>
            <a:off x="1752600" y="228600"/>
            <a:ext cx="9525000" cy="782638"/>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Disclosure Requirements: Guidance</a:t>
            </a:r>
          </a:p>
        </p:txBody>
      </p:sp>
      <p:sp>
        <p:nvSpPr>
          <p:cNvPr id="35844" name="Footer Placeholder 4">
            <a:extLst>
              <a:ext uri="{FF2B5EF4-FFF2-40B4-BE49-F238E27FC236}">
                <a16:creationId xmlns:a16="http://schemas.microsoft.com/office/drawing/2014/main" id="{285E2E6A-4DC9-43F8-B197-6EA80D4CD56F}"/>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35845" name="TextBox 21">
            <a:extLst>
              <a:ext uri="{FF2B5EF4-FFF2-40B4-BE49-F238E27FC236}">
                <a16:creationId xmlns:a16="http://schemas.microsoft.com/office/drawing/2014/main" id="{1E637144-139F-4753-9BDA-4186DD868F80}"/>
              </a:ext>
            </a:extLst>
          </p:cNvPr>
          <p:cNvSpPr txBox="1">
            <a:spLocks noChangeArrowheads="1"/>
          </p:cNvSpPr>
          <p:nvPr/>
        </p:nvSpPr>
        <p:spPr bwMode="auto">
          <a:xfrm>
            <a:off x="2131868" y="904504"/>
            <a:ext cx="912495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914400" indent="-457200">
              <a:defRPr>
                <a:solidFill>
                  <a:schemeClr val="tx1"/>
                </a:solidFill>
                <a:latin typeface="Times New Roman" panose="02020603050405020304" pitchFamily="18" charset="0"/>
              </a:defRPr>
            </a:lvl2pPr>
            <a:lvl3pPr marL="1371600" indent="-4572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Additional Disclosures</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Paragraph 145 of Ind AS19</a:t>
            </a: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Sensitivity Analyses</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Discount Rate</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Expected Investment Return</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Guaranteed Rate of Interest </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Volatility Parameter</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Withdrawal Rate</a:t>
            </a: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Asset Liability Matching Strategies</a:t>
            </a: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Funding Arrangements</a:t>
            </a: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Maturity Profile of the DB obligations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4"/>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Q&amp;A</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B2EA7D4B-8F27-4CEA-830A-ADB91E91C411}"/>
              </a:ext>
            </a:extLst>
          </p:cNvPr>
          <p:cNvPicPr/>
          <p:nvPr/>
        </p:nvPicPr>
        <p:blipFill>
          <a:blip r:embed="rId5" cstate="print"/>
          <a:srcRect/>
          <a:stretch>
            <a:fillRect/>
          </a:stretch>
        </p:blipFill>
        <p:spPr bwMode="auto">
          <a:xfrm>
            <a:off x="5410200" y="2050197"/>
            <a:ext cx="2372116" cy="2521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31960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4"/>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Thank you!</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Rectangle 2">
            <a:extLst>
              <a:ext uri="{FF2B5EF4-FFF2-40B4-BE49-F238E27FC236}">
                <a16:creationId xmlns:a16="http://schemas.microsoft.com/office/drawing/2014/main" id="{F0029956-05E7-44A4-B56A-D2557D483804}"/>
              </a:ext>
            </a:extLst>
          </p:cNvPr>
          <p:cNvSpPr txBox="1">
            <a:spLocks noChangeArrowheads="1"/>
          </p:cNvSpPr>
          <p:nvPr/>
        </p:nvSpPr>
        <p:spPr>
          <a:xfrm>
            <a:off x="1715086" y="3332162"/>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CPD Question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 </a:t>
            </a:r>
          </a:p>
        </p:txBody>
      </p:sp>
    </p:spTree>
    <p:extLst>
      <p:ext uri="{BB962C8B-B14F-4D97-AF65-F5344CB8AC3E}">
        <p14:creationId xmlns:p14="http://schemas.microsoft.com/office/powerpoint/2010/main" val="3951644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sp>
        <p:nvSpPr>
          <p:cNvPr id="5" name="TextBox 4">
            <a:extLst>
              <a:ext uri="{FF2B5EF4-FFF2-40B4-BE49-F238E27FC236}">
                <a16:creationId xmlns:a16="http://schemas.microsoft.com/office/drawing/2014/main" id="{36A73873-727D-4BD8-81CD-E77B30962568}"/>
              </a:ext>
            </a:extLst>
          </p:cNvPr>
          <p:cNvSpPr txBox="1"/>
          <p:nvPr/>
        </p:nvSpPr>
        <p:spPr>
          <a:xfrm>
            <a:off x="304800" y="3846493"/>
            <a:ext cx="937260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Overseas Hybrid &amp; Cash balance plans – Actuarial Valuation methodology </a:t>
            </a:r>
          </a:p>
        </p:txBody>
      </p:sp>
      <p:sp>
        <p:nvSpPr>
          <p:cNvPr id="7" name="Rectangle 150">
            <a:extLst>
              <a:ext uri="{FF2B5EF4-FFF2-40B4-BE49-F238E27FC236}">
                <a16:creationId xmlns:a16="http://schemas.microsoft.com/office/drawing/2014/main" id="{A098CED1-1D89-46E3-A0D2-F121F8ED2E9C}"/>
              </a:ext>
            </a:extLst>
          </p:cNvPr>
          <p:cNvSpPr txBox="1">
            <a:spLocks noChangeArrowheads="1"/>
          </p:cNvSpPr>
          <p:nvPr/>
        </p:nvSpPr>
        <p:spPr>
          <a:xfrm>
            <a:off x="266700" y="762000"/>
            <a:ext cx="11799888" cy="18288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18th Current Issues in Retirement Benefits(CIRB)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2800" b="1" i="0" u="none" strike="noStrike" kern="0" cap="none" spc="0" normalizeH="0" baseline="0" noProof="0" dirty="0">
                <a:ln>
                  <a:noFill/>
                </a:ln>
                <a:solidFill>
                  <a:srgbClr val="FFFFFF"/>
                </a:solidFill>
                <a:effectLst/>
                <a:uLnTx/>
                <a:uFillTx/>
                <a:latin typeface="Arial"/>
                <a:ea typeface="+mj-ea"/>
                <a:cs typeface="+mj-cs"/>
              </a:rPr>
              <a:t>Online Series August 2021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Y" altLang="en-US" sz="3600" b="1" i="0" u="none" strike="noStrike" kern="0" cap="none" spc="0" normalizeH="0" baseline="0" noProof="0" dirty="0">
              <a:ln>
                <a:noFill/>
              </a:ln>
              <a:solidFill>
                <a:srgbClr val="FFFFFF"/>
              </a:solidFill>
              <a:effectLst/>
              <a:uLnTx/>
              <a:uFillTx/>
              <a:latin typeface="Arial"/>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7 August 2021</a:t>
            </a:r>
            <a:endParaRPr kumimoji="0" lang="es-ES" altLang="en-US" sz="3600" b="1" i="0" u="none" strike="noStrike" kern="0" cap="none" spc="0" normalizeH="0" baseline="0" noProof="0" dirty="0">
              <a:ln>
                <a:noFill/>
              </a:ln>
              <a:solidFill>
                <a:srgbClr val="FFFFFF"/>
              </a:solidFill>
              <a:effectLst/>
              <a:uLnTx/>
              <a:uFillTx/>
              <a:latin typeface="Arial"/>
              <a:ea typeface="+mj-ea"/>
              <a:cs typeface="+mj-cs"/>
            </a:endParaRPr>
          </a:p>
        </p:txBody>
      </p:sp>
      <p:sp>
        <p:nvSpPr>
          <p:cNvPr id="8" name="TextBox 7">
            <a:extLst>
              <a:ext uri="{FF2B5EF4-FFF2-40B4-BE49-F238E27FC236}">
                <a16:creationId xmlns:a16="http://schemas.microsoft.com/office/drawing/2014/main" id="{13B70083-66D8-4CB1-B5F0-C9E632AD6162}"/>
              </a:ext>
            </a:extLst>
          </p:cNvPr>
          <p:cNvSpPr txBox="1"/>
          <p:nvPr/>
        </p:nvSpPr>
        <p:spPr>
          <a:xfrm>
            <a:off x="228598" y="5772090"/>
            <a:ext cx="876300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Times New Roman"/>
                <a:ea typeface="+mn-ea"/>
                <a:cs typeface="+mn-cs"/>
              </a:rPr>
              <a:t>Ritobrata Sarkar, FIAI and Hemanshu Jain, FIAI</a:t>
            </a:r>
          </a:p>
        </p:txBody>
      </p:sp>
    </p:spTree>
    <p:extLst>
      <p:ext uri="{BB962C8B-B14F-4D97-AF65-F5344CB8AC3E}">
        <p14:creationId xmlns:p14="http://schemas.microsoft.com/office/powerpoint/2010/main" val="2430438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48847"/>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Speaker Introductions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3657600" y="543591"/>
            <a:ext cx="8382000" cy="59108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a:ea typeface="+mn-ea"/>
              <a:cs typeface="+mn-cs"/>
            </a:endParaRPr>
          </a:p>
          <a:p>
            <a:pPr>
              <a:defRPr/>
            </a:pPr>
            <a:r>
              <a:rPr kumimoji="0" lang="en-US" sz="2400" b="1" i="0" u="none" strike="noStrike" kern="1200" cap="none" spc="0" normalizeH="0" baseline="0" noProof="0" dirty="0">
                <a:ln>
                  <a:noFill/>
                </a:ln>
                <a:solidFill>
                  <a:srgbClr val="000000"/>
                </a:solidFill>
                <a:effectLst/>
                <a:uLnTx/>
                <a:uFillTx/>
                <a:latin typeface="Times New Roman"/>
                <a:ea typeface="+mn-ea"/>
                <a:cs typeface="+mn-cs"/>
              </a:rPr>
              <a:t>Ritobrata Sarkar </a:t>
            </a:r>
            <a:endParaRPr lang="en-US" sz="2400" b="1" dirty="0">
              <a:solidFill>
                <a:srgbClr val="000000"/>
              </a:solidFill>
              <a:latin typeface="Times New Roman"/>
            </a:endParaRPr>
          </a:p>
          <a:p>
            <a:pPr>
              <a:defRPr/>
            </a:pPr>
            <a:r>
              <a:rPr lang="en-US" b="1" dirty="0">
                <a:solidFill>
                  <a:srgbClr val="000000"/>
                </a:solidFill>
              </a:rPr>
              <a:t>Head of Retirement – India and Managing Partner, Willis Towers Watson</a:t>
            </a:r>
            <a:endParaRPr kumimoji="0" lang="en-US" sz="2400" b="1" i="0" u="none" strike="noStrike" kern="1200" cap="none" spc="0" normalizeH="0" baseline="0" noProof="0" dirty="0">
              <a:ln>
                <a:noFill/>
              </a:ln>
              <a:solidFill>
                <a:srgbClr val="000000"/>
              </a:solidFill>
              <a:effectLst/>
              <a:uLnTx/>
              <a:uFillTx/>
              <a:latin typeface="Times New Roman"/>
              <a:ea typeface="+mn-ea"/>
              <a:cs typeface="+mn-cs"/>
            </a:endParaRPr>
          </a:p>
          <a:p>
            <a:pPr algn="just" fontAlgn="base">
              <a:spcBef>
                <a:spcPct val="5000"/>
              </a:spcBef>
              <a:spcAft>
                <a:spcPct val="5000"/>
              </a:spcAft>
              <a:tabLst>
                <a:tab pos="228600" algn="l"/>
              </a:tabLst>
              <a:defRPr/>
            </a:pPr>
            <a:r>
              <a:rPr lang="en-US" sz="1400" dirty="0" err="1">
                <a:solidFill>
                  <a:srgbClr val="000000"/>
                </a:solidFill>
              </a:rPr>
              <a:t>Ritobrata</a:t>
            </a:r>
            <a:r>
              <a:rPr lang="en-US" sz="1400" dirty="0">
                <a:solidFill>
                  <a:srgbClr val="000000"/>
                </a:solidFill>
              </a:rPr>
              <a:t> is a Consulting Actuary with about 20 years of experience in the Indian retirement and employee benefits market. He has worked extensively on actuarial valuations of pension schemes as well as </a:t>
            </a:r>
            <a:r>
              <a:rPr lang="en-US" altLang="en-US" sz="1400" dirty="0">
                <a:solidFill>
                  <a:srgbClr val="000000"/>
                </a:solidFill>
              </a:rPr>
              <a:t>general </a:t>
            </a:r>
            <a:r>
              <a:rPr lang="en-US" sz="1400" dirty="0">
                <a:solidFill>
                  <a:srgbClr val="000000"/>
                </a:solidFill>
              </a:rPr>
              <a:t>benefits and actuarial consulting, where he has assisted clients in the design, implementation, financing and administration of pension and benefit schemes.</a:t>
            </a:r>
          </a:p>
          <a:p>
            <a:pPr algn="just" fontAlgn="base">
              <a:spcBef>
                <a:spcPct val="5000"/>
              </a:spcBef>
              <a:spcAft>
                <a:spcPct val="5000"/>
              </a:spcAft>
              <a:tabLst>
                <a:tab pos="228600" algn="l"/>
              </a:tabLst>
              <a:defRPr/>
            </a:pPr>
            <a:endParaRPr lang="en-US" sz="1400" dirty="0">
              <a:solidFill>
                <a:srgbClr val="000000"/>
              </a:solidFill>
            </a:endParaRPr>
          </a:p>
          <a:p>
            <a:pPr algn="just" fontAlgn="base">
              <a:spcBef>
                <a:spcPct val="5000"/>
              </a:spcBef>
              <a:spcAft>
                <a:spcPct val="5000"/>
              </a:spcAft>
              <a:tabLst>
                <a:tab pos="228600" algn="l"/>
              </a:tabLst>
              <a:defRPr/>
            </a:pPr>
            <a:r>
              <a:rPr lang="en-US" altLang="en-US" sz="1400" dirty="0">
                <a:solidFill>
                  <a:srgbClr val="000000"/>
                </a:solidFill>
              </a:rPr>
              <a:t>He has worked at  Willis Towers Watson India since 2010 and is currently the Managing Partner of the Actuarial LLP. </a:t>
            </a:r>
            <a:r>
              <a:rPr lang="en-US" sz="1400" dirty="0">
                <a:solidFill>
                  <a:srgbClr val="000000"/>
                </a:solidFill>
              </a:rPr>
              <a:t>Prior to joining Willis Towers Watson, </a:t>
            </a:r>
            <a:r>
              <a:rPr lang="en-US" sz="1400" dirty="0" err="1">
                <a:solidFill>
                  <a:srgbClr val="000000"/>
                </a:solidFill>
              </a:rPr>
              <a:t>Rito</a:t>
            </a:r>
            <a:r>
              <a:rPr lang="en-US" sz="1400" dirty="0">
                <a:solidFill>
                  <a:srgbClr val="000000"/>
                </a:solidFill>
              </a:rPr>
              <a:t> was with Deloitte Consulting, where he set up and led their Actuarial and Rewards practice that supports Deloitte's US-based and other global clients. During this time, he managed several large actuarial valuations under US Funding Regulations. Between 2001 and 2006, </a:t>
            </a:r>
            <a:r>
              <a:rPr lang="en-US" sz="1400" dirty="0" err="1">
                <a:solidFill>
                  <a:srgbClr val="000000"/>
                </a:solidFill>
              </a:rPr>
              <a:t>Rito</a:t>
            </a:r>
            <a:r>
              <a:rPr lang="en-US" sz="1400" dirty="0">
                <a:solidFill>
                  <a:srgbClr val="000000"/>
                </a:solidFill>
              </a:rPr>
              <a:t> worked with Watson Wyatt Worldwide and was the account manager for several key accounts. He has deep knowledge with actuarial valuations for accounting purposes including AS15 (revised), IAS19 and FAS87.</a:t>
            </a:r>
          </a:p>
          <a:p>
            <a:pPr algn="just" fontAlgn="base">
              <a:spcBef>
                <a:spcPct val="5000"/>
              </a:spcBef>
              <a:spcAft>
                <a:spcPct val="5000"/>
              </a:spcAft>
              <a:tabLst>
                <a:tab pos="228600" algn="l"/>
              </a:tabLst>
              <a:defRPr/>
            </a:pPr>
            <a:r>
              <a:rPr lang="en-US" sz="1400" b="1" dirty="0">
                <a:cs typeface="Times New Roman" pitchFamily="18" charset="0"/>
              </a:rPr>
              <a:t>General experience</a:t>
            </a:r>
            <a:endParaRPr lang="en-US" sz="1400" dirty="0"/>
          </a:p>
          <a:p>
            <a:pPr marL="342900" lvl="1" indent="-228600" algn="just" fontAlgn="base">
              <a:spcBef>
                <a:spcPct val="5000"/>
              </a:spcBef>
              <a:spcAft>
                <a:spcPct val="5000"/>
              </a:spcAft>
              <a:buClr>
                <a:srgbClr val="7030A0"/>
              </a:buClr>
              <a:buFont typeface="Symbol" pitchFamily="18" charset="2"/>
              <a:buChar char=""/>
              <a:tabLst>
                <a:tab pos="228600" algn="l"/>
              </a:tabLst>
              <a:defRPr/>
            </a:pPr>
            <a:r>
              <a:rPr lang="en-US" sz="1400" dirty="0">
                <a:cs typeface="Times New Roman" pitchFamily="18" charset="0"/>
              </a:rPr>
              <a:t>Accounting for pension costs and reporting under Indian Accounting Standard (AS15), Ind AS 19, IAS19 and ASC715</a:t>
            </a:r>
          </a:p>
          <a:p>
            <a:pPr marL="342900" lvl="1" indent="-228600" algn="just" fontAlgn="base">
              <a:spcBef>
                <a:spcPct val="5000"/>
              </a:spcBef>
              <a:spcAft>
                <a:spcPct val="5000"/>
              </a:spcAft>
              <a:buClr>
                <a:srgbClr val="7030A0"/>
              </a:buClr>
              <a:buFont typeface="Symbol" pitchFamily="18" charset="2"/>
              <a:buChar char=""/>
              <a:tabLst>
                <a:tab pos="228600" algn="l"/>
              </a:tabLst>
              <a:defRPr/>
            </a:pPr>
            <a:r>
              <a:rPr lang="en-US" altLang="en-US" sz="1400" dirty="0">
                <a:cs typeface="Times New Roman" pitchFamily="18" charset="0"/>
              </a:rPr>
              <a:t>Benefits design such as defined benefit pension encashment values, conversions to defined contribution and flexible benefits </a:t>
            </a:r>
          </a:p>
          <a:p>
            <a:pPr marL="342900" lvl="1" indent="-228600" algn="just" fontAlgn="base">
              <a:spcBef>
                <a:spcPct val="5000"/>
              </a:spcBef>
              <a:spcAft>
                <a:spcPct val="5000"/>
              </a:spcAft>
              <a:buClr>
                <a:srgbClr val="7030A0"/>
              </a:buClr>
              <a:buFont typeface="Symbol" pitchFamily="18" charset="2"/>
              <a:buChar char=""/>
              <a:tabLst>
                <a:tab pos="228600" algn="l"/>
              </a:tabLst>
              <a:defRPr/>
            </a:pPr>
            <a:r>
              <a:rPr lang="en-US" altLang="en-US" sz="1400" dirty="0">
                <a:cs typeface="Times New Roman" pitchFamily="18" charset="0"/>
              </a:rPr>
              <a:t>Benefits due diligence  and audits in corporate transactions</a:t>
            </a:r>
          </a:p>
          <a:p>
            <a:pPr marL="342900" lvl="1" indent="-228600" algn="just" fontAlgn="base">
              <a:spcBef>
                <a:spcPct val="5000"/>
              </a:spcBef>
              <a:spcAft>
                <a:spcPct val="5000"/>
              </a:spcAft>
              <a:buClr>
                <a:srgbClr val="7030A0"/>
              </a:buClr>
              <a:buFont typeface="Symbol" pitchFamily="18" charset="2"/>
              <a:buChar char=""/>
              <a:tabLst>
                <a:tab pos="228600" algn="l"/>
              </a:tabLst>
              <a:defRPr/>
            </a:pPr>
            <a:r>
              <a:rPr lang="en-US" altLang="en-US" sz="1400" dirty="0">
                <a:cs typeface="Times New Roman" pitchFamily="18" charset="0"/>
              </a:rPr>
              <a:t>Employee communications and education on pension plan roll outs for clients</a:t>
            </a:r>
          </a:p>
          <a:p>
            <a:pPr marL="342900" lvl="1" indent="-228600" algn="just" fontAlgn="base">
              <a:spcBef>
                <a:spcPct val="5000"/>
              </a:spcBef>
              <a:spcAft>
                <a:spcPct val="5000"/>
              </a:spcAft>
              <a:buClr>
                <a:srgbClr val="7030A0"/>
              </a:buClr>
              <a:buFont typeface="Symbol" pitchFamily="18" charset="2"/>
              <a:buChar char=""/>
              <a:tabLst>
                <a:tab pos="228600" algn="l"/>
              </a:tabLst>
              <a:defRPr/>
            </a:pPr>
            <a:r>
              <a:rPr lang="en-US" sz="1400" dirty="0">
                <a:cs typeface="Times New Roman" pitchFamily="18" charset="0"/>
              </a:rPr>
              <a:t>Funding of pension and benefit schemes in India</a:t>
            </a:r>
            <a:endParaRPr lang="en-US" sz="1400" dirty="0"/>
          </a:p>
          <a:p>
            <a:pPr algn="just" fontAlgn="base">
              <a:spcBef>
                <a:spcPct val="5000"/>
              </a:spcBef>
              <a:spcAft>
                <a:spcPct val="5000"/>
              </a:spcAft>
              <a:tabLst>
                <a:tab pos="228600" algn="l"/>
              </a:tabLst>
              <a:defRPr/>
            </a:pPr>
            <a:r>
              <a:rPr lang="en-US" sz="1400" b="1" dirty="0">
                <a:cs typeface="Times New Roman" pitchFamily="18" charset="0"/>
              </a:rPr>
              <a:t>Education and professional qualification</a:t>
            </a:r>
            <a:endParaRPr lang="en-US" sz="1400" dirty="0"/>
          </a:p>
          <a:p>
            <a:pPr marL="342900" lvl="1" indent="-228600" algn="just" fontAlgn="base">
              <a:spcBef>
                <a:spcPct val="5000"/>
              </a:spcBef>
              <a:spcAft>
                <a:spcPct val="5000"/>
              </a:spcAft>
              <a:buClr>
                <a:srgbClr val="7030A0"/>
              </a:buClr>
              <a:buFont typeface="Symbol" pitchFamily="18" charset="2"/>
              <a:buChar char=""/>
              <a:tabLst>
                <a:tab pos="228600" algn="l"/>
              </a:tabLst>
              <a:defRPr/>
            </a:pPr>
            <a:r>
              <a:rPr lang="en-US" sz="1400" dirty="0">
                <a:solidFill>
                  <a:srgbClr val="000000"/>
                </a:solidFill>
                <a:cs typeface="Times New Roman" pitchFamily="18" charset="0"/>
              </a:rPr>
              <a:t>BSc. Hons in Statistics from Presidency College, Calcutta</a:t>
            </a:r>
          </a:p>
          <a:p>
            <a:pPr marL="342900" lvl="1" indent="-228600" algn="just" fontAlgn="base">
              <a:spcBef>
                <a:spcPct val="5000"/>
              </a:spcBef>
              <a:spcAft>
                <a:spcPct val="5000"/>
              </a:spcAft>
              <a:buClr>
                <a:srgbClr val="7030A0"/>
              </a:buClr>
              <a:buFont typeface="Symbol" pitchFamily="18" charset="2"/>
              <a:buChar char=""/>
              <a:tabLst>
                <a:tab pos="228600" algn="l"/>
              </a:tabLst>
              <a:defRPr/>
            </a:pPr>
            <a:r>
              <a:rPr lang="en-US" sz="1400" dirty="0">
                <a:solidFill>
                  <a:srgbClr val="000000"/>
                </a:solidFill>
                <a:cs typeface="Times New Roman" pitchFamily="18" charset="0"/>
              </a:rPr>
              <a:t>Fellow of the Institute of Actuaries of India</a:t>
            </a:r>
            <a:r>
              <a:rPr kumimoji="0" lang="en-US" sz="1400" b="0" i="0" u="none" strike="noStrike" kern="1200" cap="none" spc="0" normalizeH="0" baseline="0" noProof="0" dirty="0">
                <a:ln>
                  <a:noFill/>
                </a:ln>
                <a:solidFill>
                  <a:srgbClr val="313131"/>
                </a:solidFill>
                <a:effectLst/>
                <a:uLnTx/>
                <a:uFillTx/>
                <a:ea typeface="+mn-ea"/>
                <a:cs typeface="+mn-cs"/>
              </a:rPr>
              <a:t> </a:t>
            </a:r>
          </a:p>
        </p:txBody>
      </p:sp>
      <p:pic>
        <p:nvPicPr>
          <p:cNvPr id="8" name="Picture 18" descr="Rito">
            <a:extLst>
              <a:ext uri="{FF2B5EF4-FFF2-40B4-BE49-F238E27FC236}">
                <a16:creationId xmlns:a16="http://schemas.microsoft.com/office/drawing/2014/main" id="{2E599E10-7D52-4702-A4F7-3B7BB16BE38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1326" y="914400"/>
            <a:ext cx="1740074"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228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762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Speaker Introductions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3581400" y="426958"/>
            <a:ext cx="8382000" cy="62786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a:ea typeface="+mn-ea"/>
                <a:cs typeface="+mn-cs"/>
              </a:rPr>
              <a:t>Hemanshu Jain, </a:t>
            </a:r>
            <a:r>
              <a:rPr kumimoji="0" lang="en-US" sz="1800" b="1" i="0" u="none" strike="noStrike" kern="1200" cap="none" spc="0" normalizeH="0" baseline="0" noProof="0" dirty="0">
                <a:ln>
                  <a:noFill/>
                </a:ln>
                <a:solidFill>
                  <a:srgbClr val="000000"/>
                </a:solidFill>
                <a:effectLst/>
                <a:uLnTx/>
                <a:uFillTx/>
                <a:latin typeface="Times New Roman"/>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a:ea typeface="+mn-ea"/>
                <a:cs typeface="+mn-cs"/>
              </a:rPr>
              <a:t>Lead Actuary , Mercer India </a:t>
            </a:r>
            <a:endParaRPr kumimoji="0" lang="en-US" sz="2400" b="1" i="0" u="none" strike="noStrike" kern="1200" cap="none" spc="0" normalizeH="0" baseline="0" noProof="0" dirty="0">
              <a:ln>
                <a:noFill/>
              </a:ln>
              <a:solidFill>
                <a:srgbClr val="000000"/>
              </a:solidFill>
              <a:effectLst/>
              <a:uLnTx/>
              <a:uFillTx/>
              <a:latin typeface="Times New Roman"/>
              <a:ea typeface="+mn-ea"/>
              <a:cs typeface="+mn-cs"/>
            </a:endParaRPr>
          </a:p>
          <a:p>
            <a:pPr marL="285750" indent="-285750" algn="just">
              <a:spcBef>
                <a:spcPts val="600"/>
              </a:spcBef>
              <a:buFont typeface="Arial" panose="020B0604020202020204" pitchFamily="34" charset="0"/>
              <a:buChar char="•"/>
              <a:defRPr/>
            </a:pPr>
            <a:r>
              <a:rPr lang="en-GB" altLang="ja-JP" sz="1400" dirty="0" err="1">
                <a:solidFill>
                  <a:srgbClr val="000000"/>
                </a:solidFill>
              </a:rPr>
              <a:t>Hemanshu</a:t>
            </a:r>
            <a:r>
              <a:rPr lang="en-GB" altLang="ja-JP" sz="1400" dirty="0">
                <a:solidFill>
                  <a:srgbClr val="000000"/>
                </a:solidFill>
              </a:rPr>
              <a:t> </a:t>
            </a:r>
            <a:r>
              <a:rPr lang="en-US" altLang="ja-JP" sz="1400" dirty="0">
                <a:solidFill>
                  <a:srgbClr val="000000"/>
                </a:solidFill>
              </a:rPr>
              <a:t>is a Lead Consultant  &amp; Actuary with Mercer India Retirement Practice and has </a:t>
            </a:r>
            <a:r>
              <a:rPr lang="en-US" altLang="en-US" sz="1400" dirty="0">
                <a:solidFill>
                  <a:srgbClr val="000000"/>
                </a:solidFill>
              </a:rPr>
              <a:t>over 14 years of management consulting experience in Retirement and Employee benefit industry. </a:t>
            </a:r>
          </a:p>
          <a:p>
            <a:pPr marL="285750" indent="-285750" algn="just">
              <a:spcBef>
                <a:spcPts val="600"/>
              </a:spcBef>
              <a:buFont typeface="Arial" panose="020B0604020202020204" pitchFamily="34" charset="0"/>
              <a:buChar char="•"/>
              <a:defRPr/>
            </a:pPr>
            <a:r>
              <a:rPr lang="en-US" altLang="ja-JP" sz="1400" dirty="0">
                <a:solidFill>
                  <a:srgbClr val="000000"/>
                </a:solidFill>
              </a:rPr>
              <a:t>He</a:t>
            </a:r>
            <a:r>
              <a:rPr lang="en-GB" sz="1400" dirty="0">
                <a:solidFill>
                  <a:srgbClr val="000000"/>
                </a:solidFill>
              </a:rPr>
              <a:t> is Fellow with Institute of Actuaries of India with specialization in employee benefits. </a:t>
            </a:r>
          </a:p>
          <a:p>
            <a:pPr marL="285750" indent="-285750" algn="just">
              <a:spcBef>
                <a:spcPts val="600"/>
              </a:spcBef>
              <a:buFont typeface="Arial" panose="020B0604020202020204" pitchFamily="34" charset="0"/>
              <a:buChar char="•"/>
              <a:defRPr/>
            </a:pPr>
            <a:r>
              <a:rPr lang="en-GB" sz="1400" dirty="0">
                <a:solidFill>
                  <a:srgbClr val="000000"/>
                </a:solidFill>
              </a:rPr>
              <a:t>He has rich experience in International Pension Actuarial practice and worked in all major accounting standards like IFRS, USGAAP, AS15 and now INDAS.</a:t>
            </a:r>
          </a:p>
          <a:p>
            <a:pPr algn="just" eaLnBrk="1" hangingPunct="1">
              <a:spcBef>
                <a:spcPts val="600"/>
              </a:spcBef>
              <a:defRPr/>
            </a:pPr>
            <a:r>
              <a:rPr lang="en-GB" altLang="ja-JP" sz="1400" dirty="0">
                <a:solidFill>
                  <a:srgbClr val="000000"/>
                </a:solidFill>
              </a:rPr>
              <a:t>      </a:t>
            </a:r>
            <a:r>
              <a:rPr lang="en-GB" altLang="ja-JP" sz="1400" b="1" dirty="0">
                <a:solidFill>
                  <a:srgbClr val="000000"/>
                </a:solidFill>
              </a:rPr>
              <a:t>Experience </a:t>
            </a:r>
          </a:p>
          <a:p>
            <a:pPr marL="285750" lvl="1" indent="-285750" algn="just" eaLnBrk="1" hangingPunct="1">
              <a:spcBef>
                <a:spcPts val="600"/>
              </a:spcBef>
              <a:buClr>
                <a:srgbClr val="000000"/>
              </a:buClr>
              <a:buSzPct val="90000"/>
              <a:buFont typeface="Arial" panose="020B0604020202020204" pitchFamily="34" charset="0"/>
              <a:buChar char="•"/>
              <a:defRPr/>
            </a:pPr>
            <a:r>
              <a:rPr lang="en-GB" sz="1400" dirty="0">
                <a:solidFill>
                  <a:srgbClr val="000000"/>
                </a:solidFill>
              </a:rPr>
              <a:t>Coordinating and performing actuarial valuations for accounting of pension costs under Indian and international GAAP</a:t>
            </a:r>
          </a:p>
          <a:p>
            <a:pPr marL="285750" lvl="1" indent="-285750" algn="just" eaLnBrk="1" hangingPunct="1">
              <a:spcBef>
                <a:spcPts val="600"/>
              </a:spcBef>
              <a:buClr>
                <a:srgbClr val="000000"/>
              </a:buClr>
              <a:buSzPct val="90000"/>
              <a:buFont typeface="Arial" panose="020B0604020202020204" pitchFamily="34" charset="0"/>
              <a:buChar char="•"/>
              <a:defRPr/>
            </a:pPr>
            <a:r>
              <a:rPr lang="en-US" altLang="en-US" sz="1400" dirty="0">
                <a:solidFill>
                  <a:srgbClr val="000000"/>
                </a:solidFill>
              </a:rPr>
              <a:t>Helping clients understand Financial  Risks of various types of Employee Benefits</a:t>
            </a:r>
          </a:p>
          <a:p>
            <a:pPr marL="285750" lvl="1" indent="-285750" algn="just" eaLnBrk="1" hangingPunct="1">
              <a:spcBef>
                <a:spcPts val="600"/>
              </a:spcBef>
              <a:buClr>
                <a:srgbClr val="000000"/>
              </a:buClr>
              <a:buSzPct val="90000"/>
              <a:buFont typeface="Arial" panose="020B0604020202020204" pitchFamily="34" charset="0"/>
              <a:buChar char="•"/>
              <a:defRPr/>
            </a:pPr>
            <a:r>
              <a:rPr lang="en-US" altLang="en-US" sz="1400" dirty="0">
                <a:solidFill>
                  <a:srgbClr val="000000"/>
                </a:solidFill>
              </a:rPr>
              <a:t>Helping clients in evaluating financial impact of various organization level policy changes</a:t>
            </a:r>
            <a:endParaRPr lang="en-US" sz="1400" dirty="0">
              <a:solidFill>
                <a:srgbClr val="000000"/>
              </a:solidFill>
            </a:endParaRPr>
          </a:p>
          <a:p>
            <a:pPr marL="285750" lvl="1" indent="-285750" algn="just" eaLnBrk="1" hangingPunct="1">
              <a:spcBef>
                <a:spcPts val="600"/>
              </a:spcBef>
              <a:buClr>
                <a:srgbClr val="000000"/>
              </a:buClr>
              <a:buSzPct val="90000"/>
              <a:buFont typeface="Arial" panose="020B0604020202020204" pitchFamily="34" charset="0"/>
              <a:buChar char="•"/>
              <a:defRPr/>
            </a:pPr>
            <a:r>
              <a:rPr lang="en-US" altLang="en-US" sz="1400" dirty="0">
                <a:solidFill>
                  <a:srgbClr val="000000"/>
                </a:solidFill>
              </a:rPr>
              <a:t>Business cost projections and impact analysis of different alternate scenarios of benefits.</a:t>
            </a:r>
          </a:p>
          <a:p>
            <a:pPr marL="285750" lvl="1" indent="-285750" algn="just" eaLnBrk="1" hangingPunct="1">
              <a:spcBef>
                <a:spcPts val="600"/>
              </a:spcBef>
              <a:buClr>
                <a:srgbClr val="000000"/>
              </a:buClr>
              <a:buSzPct val="90000"/>
              <a:buFont typeface="Arial" panose="020B0604020202020204" pitchFamily="34" charset="0"/>
              <a:buChar char="•"/>
              <a:defRPr/>
            </a:pPr>
            <a:r>
              <a:rPr lang="en-US" sz="1400" dirty="0">
                <a:solidFill>
                  <a:srgbClr val="000000"/>
                </a:solidFill>
              </a:rPr>
              <a:t>Feasibility study of funding benefit schemes.</a:t>
            </a:r>
          </a:p>
          <a:p>
            <a:pPr marL="285750" lvl="1" indent="-285750" algn="just" eaLnBrk="1" hangingPunct="1">
              <a:spcBef>
                <a:spcPts val="600"/>
              </a:spcBef>
              <a:buClr>
                <a:srgbClr val="000000"/>
              </a:buClr>
              <a:buSzPct val="90000"/>
              <a:buFont typeface="Arial" panose="020B0604020202020204" pitchFamily="34" charset="0"/>
              <a:buChar char="•"/>
              <a:defRPr/>
            </a:pPr>
            <a:r>
              <a:rPr lang="en-US" sz="1400" dirty="0">
                <a:solidFill>
                  <a:srgbClr val="000000"/>
                </a:solidFill>
              </a:rPr>
              <a:t>Harmonization study of benefits across group\merged entities.</a:t>
            </a:r>
          </a:p>
          <a:p>
            <a:pPr marL="285750" lvl="1" indent="-285750" algn="just" eaLnBrk="1" hangingPunct="1">
              <a:spcBef>
                <a:spcPts val="600"/>
              </a:spcBef>
              <a:buClr>
                <a:srgbClr val="000000"/>
              </a:buClr>
              <a:buSzPct val="90000"/>
              <a:buFont typeface="Arial" panose="020B0604020202020204" pitchFamily="34" charset="0"/>
              <a:buChar char="•"/>
              <a:defRPr/>
            </a:pPr>
            <a:r>
              <a:rPr lang="en-US" sz="1400" dirty="0">
                <a:solidFill>
                  <a:srgbClr val="000000"/>
                </a:solidFill>
              </a:rPr>
              <a:t>Transfer liability calculations w.r.t employee movement between entities.</a:t>
            </a:r>
          </a:p>
          <a:p>
            <a:pPr marL="285750" lvl="1" indent="-285750" algn="just" eaLnBrk="1" hangingPunct="1">
              <a:spcBef>
                <a:spcPts val="600"/>
              </a:spcBef>
              <a:buClr>
                <a:srgbClr val="000000"/>
              </a:buClr>
              <a:buSzPct val="90000"/>
              <a:buFont typeface="Arial" panose="020B0604020202020204" pitchFamily="34" charset="0"/>
              <a:buChar char="•"/>
              <a:defRPr/>
            </a:pPr>
            <a:r>
              <a:rPr lang="en-US" sz="1400" dirty="0">
                <a:solidFill>
                  <a:srgbClr val="000000"/>
                </a:solidFill>
              </a:rPr>
              <a:t>Signing actuarial valuations of over 200+ clients in India</a:t>
            </a:r>
            <a:r>
              <a:rPr lang="en-GB" sz="1400" dirty="0">
                <a:solidFill>
                  <a:srgbClr val="000000"/>
                </a:solidFill>
              </a:rPr>
              <a:t>.</a:t>
            </a:r>
          </a:p>
          <a:p>
            <a:pPr marL="285750" lvl="1" indent="-285750" algn="just" eaLnBrk="1" hangingPunct="1">
              <a:spcBef>
                <a:spcPts val="600"/>
              </a:spcBef>
              <a:buClr>
                <a:srgbClr val="000000"/>
              </a:buClr>
              <a:buSzPct val="90000"/>
              <a:buFont typeface="Arial" panose="020B0604020202020204" pitchFamily="34" charset="0"/>
              <a:buChar char="•"/>
              <a:defRPr/>
            </a:pPr>
            <a:r>
              <a:rPr lang="en-GB" sz="1400" dirty="0">
                <a:solidFill>
                  <a:srgbClr val="000000"/>
                </a:solidFill>
              </a:rPr>
              <a:t>Member of the </a:t>
            </a:r>
            <a:r>
              <a:rPr lang="en-US" sz="1400" dirty="0">
                <a:solidFill>
                  <a:srgbClr val="000000"/>
                </a:solidFill>
              </a:rPr>
              <a:t>Advisory Group for Pension, Other Employee Benefits and Social Security of IAI.</a:t>
            </a:r>
            <a:endParaRPr lang="en-GB" sz="1400" dirty="0">
              <a:solidFill>
                <a:srgbClr val="000000"/>
              </a:solidFill>
            </a:endParaRPr>
          </a:p>
          <a:p>
            <a:pPr marL="0" indent="0" algn="just" eaLnBrk="1" hangingPunct="1">
              <a:spcBef>
                <a:spcPts val="600"/>
              </a:spcBef>
              <a:buClr>
                <a:srgbClr val="000000"/>
              </a:buClr>
              <a:buSzPct val="90000"/>
              <a:buNone/>
              <a:defRPr/>
            </a:pPr>
            <a:r>
              <a:rPr lang="en-US" altLang="ja-JP" sz="1400" b="1" dirty="0">
                <a:solidFill>
                  <a:srgbClr val="000000"/>
                </a:solidFill>
              </a:rPr>
              <a:t>      Education</a:t>
            </a:r>
            <a:endParaRPr lang="en-GB" altLang="ja-JP" sz="1400" b="1" dirty="0">
              <a:solidFill>
                <a:srgbClr val="000000"/>
              </a:solidFill>
            </a:endParaRPr>
          </a:p>
          <a:p>
            <a:pPr marL="285750" indent="-285750" algn="just" eaLnBrk="1" hangingPunct="1">
              <a:spcBef>
                <a:spcPts val="600"/>
              </a:spcBef>
              <a:buFont typeface="Arial" panose="020B0604020202020204" pitchFamily="34" charset="0"/>
              <a:buChar char="•"/>
              <a:defRPr/>
            </a:pPr>
            <a:r>
              <a:rPr lang="en-GB" altLang="en-US" sz="1400" dirty="0" err="1">
                <a:solidFill>
                  <a:srgbClr val="000000"/>
                </a:solidFill>
              </a:rPr>
              <a:t>Hemanshu</a:t>
            </a:r>
            <a:r>
              <a:rPr lang="en-GB" altLang="en-US" sz="1400" dirty="0">
                <a:solidFill>
                  <a:srgbClr val="000000"/>
                </a:solidFill>
              </a:rPr>
              <a:t> is a Silver Medallist in Bachelor of  Engineering from Delhi College of Engineering.</a:t>
            </a:r>
          </a:p>
          <a:p>
            <a:pPr marL="285750" indent="-285750" algn="just" eaLnBrk="1" hangingPunct="1">
              <a:spcBef>
                <a:spcPts val="600"/>
              </a:spcBef>
              <a:buFont typeface="Arial" panose="020B0604020202020204" pitchFamily="34" charset="0"/>
              <a:buChar char="•"/>
              <a:defRPr/>
            </a:pPr>
            <a:r>
              <a:rPr lang="en-GB" altLang="en-US" sz="1400" dirty="0">
                <a:solidFill>
                  <a:srgbClr val="000000"/>
                </a:solidFill>
              </a:rPr>
              <a:t>He is also a Fellow with Institute of Actuaries of India, and all India topper for both specialization and technical exams (SA &amp; ST) on the subject of Pensions and other Employee Benefits. </a:t>
            </a:r>
            <a:endParaRPr lang="en-US" sz="1400" dirty="0">
              <a:solidFill>
                <a:srgbClr val="000000"/>
              </a:solidFill>
            </a:endParaRPr>
          </a:p>
        </p:txBody>
      </p:sp>
      <p:pic>
        <p:nvPicPr>
          <p:cNvPr id="7" name="Picture 2" descr="C:\Users\hemanshu-jain\Pictures\IMG_3152.JPG">
            <a:extLst>
              <a:ext uri="{FF2B5EF4-FFF2-40B4-BE49-F238E27FC236}">
                <a16:creationId xmlns:a16="http://schemas.microsoft.com/office/drawing/2014/main" id="{478AFE8B-FDE1-4410-A51C-15B531C61C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8287" y="793907"/>
            <a:ext cx="1752600"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517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imes New Roman"/>
                <a:ea typeface="+mj-ea"/>
                <a:cs typeface="Calibri" panose="020F0502020204030204" pitchFamily="34" charset="0"/>
              </a:rPr>
              <a:t>Agenda for today</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9677400" cy="5262979"/>
          </a:xfrm>
          <a:prstGeom prst="rect">
            <a:avLst/>
          </a:prstGeom>
          <a:solidFill>
            <a:srgbClr val="FFF5E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a:ea typeface="+mn-ea"/>
                <a:cs typeface="+mn-cs"/>
              </a:rPr>
              <a:t>The Task Force will share its findings in connection with Hybrid plans: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Consider guidance from other jurisdictions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Assess where similar plans exist in other markets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Practice followed by actuaries / companies in other markets for valuation of such plans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Research and discussion papers issued by other accounting bodies in connection with such plans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Cash Balance plan (US example) – scheme design and valuation methodology</a:t>
            </a:r>
          </a:p>
        </p:txBody>
      </p:sp>
    </p:spTree>
    <p:extLst>
      <p:ext uri="{BB962C8B-B14F-4D97-AF65-F5344CB8AC3E}">
        <p14:creationId xmlns:p14="http://schemas.microsoft.com/office/powerpoint/2010/main" val="3347713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imes New Roman"/>
                <a:ea typeface="+mj-ea"/>
                <a:cs typeface="Calibri" panose="020F0502020204030204" pitchFamily="34" charset="0"/>
              </a:rPr>
              <a:t>Disclaimer</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4524315"/>
          </a:xfrm>
          <a:prstGeom prst="rect">
            <a:avLst/>
          </a:prstGeom>
          <a:solidFill>
            <a:srgbClr val="FFF5E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This presentation summarizes the research conducted by the Task Force to understand the accounting treatment and approaches being followed for similar hybrid pension plans across the globe.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The Task Force acknowledges that there is divergence in terms of classification and measurement of hybrid plans across several jurisdictions.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At this stage, the Task Force does not express any opinion on the various approaches being followed globally; and does not recommend any particular method to be most appropriate for the actuarial valuation of Exempt Provident Funds in India. </a:t>
            </a:r>
          </a:p>
        </p:txBody>
      </p:sp>
    </p:spTree>
    <p:extLst>
      <p:ext uri="{BB962C8B-B14F-4D97-AF65-F5344CB8AC3E}">
        <p14:creationId xmlns:p14="http://schemas.microsoft.com/office/powerpoint/2010/main" val="2603815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imes New Roman"/>
                <a:ea typeface="+mj-ea"/>
                <a:cs typeface="Calibri" panose="020F0502020204030204" pitchFamily="34" charset="0"/>
              </a:rPr>
              <a:t>Description of hybrid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05000" y="1044476"/>
            <a:ext cx="9982196" cy="2308324"/>
          </a:xfrm>
          <a:prstGeom prst="rect">
            <a:avLst/>
          </a:prstGeom>
          <a:solidFill>
            <a:srgbClr val="E6E6E6"/>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Times New Roman"/>
                <a:ea typeface="+mn-ea"/>
                <a:cs typeface="+mn-cs"/>
              </a:rPr>
              <a:t>Hybrid plans: </a:t>
            </a:r>
            <a:r>
              <a:rPr kumimoji="0" lang="en-US" sz="1800" b="0" i="0" u="none" strike="noStrike" kern="1200" cap="none" spc="0" normalizeH="0" baseline="0" noProof="0" dirty="0">
                <a:ln>
                  <a:noFill/>
                </a:ln>
                <a:solidFill>
                  <a:srgbClr val="000000"/>
                </a:solidFill>
                <a:effectLst/>
                <a:uLnTx/>
                <a:uFillTx/>
                <a:latin typeface="Times New Roman"/>
                <a:ea typeface="+mn-ea"/>
                <a:cs typeface="+mn-cs"/>
              </a:rPr>
              <a:t>Plans seen as having elements of both traditional Defined Contribution (DC) plans and traditional Defined Benefit (DB) plans. Some examples include: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Cash balance plans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Security-linked plans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Shared-risk plans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Hybrid pension plans are becoming more common globally and the accounting for these plans does not fall out easily from the application of the current binary accounting model, which was designed for traditional DB and DC plans.</a:t>
            </a: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6" name="TextBox 5">
            <a:extLst>
              <a:ext uri="{FF2B5EF4-FFF2-40B4-BE49-F238E27FC236}">
                <a16:creationId xmlns:a16="http://schemas.microsoft.com/office/drawing/2014/main" id="{4B5889DE-E023-4173-8269-39C4BF885C71}"/>
              </a:ext>
            </a:extLst>
          </p:cNvPr>
          <p:cNvSpPr txBox="1"/>
          <p:nvPr/>
        </p:nvSpPr>
        <p:spPr>
          <a:xfrm>
            <a:off x="1857172" y="4171744"/>
            <a:ext cx="4086428" cy="2062103"/>
          </a:xfrm>
          <a:prstGeom prst="rect">
            <a:avLst/>
          </a:prstGeom>
          <a:solidFill>
            <a:srgbClr val="FFF5E0"/>
          </a:solidFill>
        </p:spPr>
        <p:txBody>
          <a:bodyPr wrap="square" rtlCol="0">
            <a:spAutoFit/>
          </a:bodyPr>
          <a:lstStyle/>
          <a:p>
            <a:pPr marL="339725" marR="0" lvl="1" indent="-2809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Benefit defined in terms of hypothetical accounts credited. </a:t>
            </a:r>
          </a:p>
          <a:p>
            <a:pPr marL="339725" marR="0" lvl="1" indent="-2809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Based on: 1) yearly service (dollar denominated or percentage of pay) and 2) interest on accounts, based on fixed or variable crediting rate.</a:t>
            </a:r>
          </a:p>
          <a:p>
            <a:pPr marL="339725" marR="0" lvl="1" indent="-2809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No contributions physically made to members’ accounts</a:t>
            </a:r>
          </a:p>
        </p:txBody>
      </p:sp>
      <p:sp>
        <p:nvSpPr>
          <p:cNvPr id="7" name="TextBox 6">
            <a:extLst>
              <a:ext uri="{FF2B5EF4-FFF2-40B4-BE49-F238E27FC236}">
                <a16:creationId xmlns:a16="http://schemas.microsoft.com/office/drawing/2014/main" id="{3C164720-5228-42C4-B1FA-8F0CFE208650}"/>
              </a:ext>
            </a:extLst>
          </p:cNvPr>
          <p:cNvSpPr txBox="1"/>
          <p:nvPr/>
        </p:nvSpPr>
        <p:spPr>
          <a:xfrm>
            <a:off x="2667000" y="3821668"/>
            <a:ext cx="3733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a:ea typeface="+mn-ea"/>
                <a:cs typeface="+mn-cs"/>
              </a:rPr>
              <a:t>Cash Balance plans</a:t>
            </a:r>
          </a:p>
        </p:txBody>
      </p:sp>
      <p:sp>
        <p:nvSpPr>
          <p:cNvPr id="9" name="TextBox 8">
            <a:extLst>
              <a:ext uri="{FF2B5EF4-FFF2-40B4-BE49-F238E27FC236}">
                <a16:creationId xmlns:a16="http://schemas.microsoft.com/office/drawing/2014/main" id="{CC95C362-A8A2-45ED-85B1-C5F56FE1ECBC}"/>
              </a:ext>
            </a:extLst>
          </p:cNvPr>
          <p:cNvSpPr txBox="1"/>
          <p:nvPr/>
        </p:nvSpPr>
        <p:spPr>
          <a:xfrm>
            <a:off x="6248400" y="4171744"/>
            <a:ext cx="5638799" cy="2308324"/>
          </a:xfrm>
          <a:prstGeom prst="rect">
            <a:avLst/>
          </a:prstGeom>
          <a:solidFill>
            <a:srgbClr val="FFF5E0"/>
          </a:solidFill>
        </p:spPr>
        <p:txBody>
          <a:bodyPr wrap="square" rtlCol="0">
            <a:spAutoFit/>
          </a:bodyPr>
          <a:lstStyle/>
          <a:p>
            <a:pPr marL="233363" marR="0" lvl="1"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Benefit plan in which the plan sponsor makes contributions to the plan members’ pension accounts with these contributions invested in a specified securities portfolio generating returns. </a:t>
            </a:r>
          </a:p>
          <a:p>
            <a:pPr marL="233363" marR="0" lvl="1"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Benefits consist of the accumulated contributions plus the return generated by investing these contributions, with the plan sponsor guaranteeing a minimum return (of at least 0% but usually higher) on the invested contributions.</a:t>
            </a:r>
          </a:p>
          <a:p>
            <a:pPr marL="233363" marR="0" lvl="1"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Contributions by plan sponsor made annually to plan member’s account.</a:t>
            </a:r>
          </a:p>
        </p:txBody>
      </p:sp>
      <p:sp>
        <p:nvSpPr>
          <p:cNvPr id="10" name="TextBox 9">
            <a:extLst>
              <a:ext uri="{FF2B5EF4-FFF2-40B4-BE49-F238E27FC236}">
                <a16:creationId xmlns:a16="http://schemas.microsoft.com/office/drawing/2014/main" id="{BE339F83-E803-4759-97E5-A40EEE53F131}"/>
              </a:ext>
            </a:extLst>
          </p:cNvPr>
          <p:cNvSpPr txBox="1"/>
          <p:nvPr/>
        </p:nvSpPr>
        <p:spPr>
          <a:xfrm>
            <a:off x="7848600" y="3821668"/>
            <a:ext cx="3733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a:ea typeface="+mn-ea"/>
                <a:cs typeface="+mn-cs"/>
              </a:rPr>
              <a:t>Security-linked plans</a:t>
            </a:r>
          </a:p>
        </p:txBody>
      </p:sp>
      <p:cxnSp>
        <p:nvCxnSpPr>
          <p:cNvPr id="8" name="Straight Connector 7">
            <a:extLst>
              <a:ext uri="{FF2B5EF4-FFF2-40B4-BE49-F238E27FC236}">
                <a16:creationId xmlns:a16="http://schemas.microsoft.com/office/drawing/2014/main" id="{C47F2C6B-2629-48F6-8BFF-4722ECA5C5AE}"/>
              </a:ext>
            </a:extLst>
          </p:cNvPr>
          <p:cNvCxnSpPr>
            <a:cxnSpLocks/>
          </p:cNvCxnSpPr>
          <p:nvPr/>
        </p:nvCxnSpPr>
        <p:spPr bwMode="auto">
          <a:xfrm>
            <a:off x="6400800" y="3338681"/>
            <a:ext cx="0" cy="2816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B04D3E62-77C2-4B28-9F32-72C1BB474892}"/>
              </a:ext>
            </a:extLst>
          </p:cNvPr>
          <p:cNvCxnSpPr>
            <a:cxnSpLocks/>
          </p:cNvCxnSpPr>
          <p:nvPr/>
        </p:nvCxnSpPr>
        <p:spPr bwMode="auto">
          <a:xfrm>
            <a:off x="6400800" y="3620314"/>
            <a:ext cx="2605393" cy="100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964738D6-32F1-439E-B68B-05C5AE307A49}"/>
              </a:ext>
            </a:extLst>
          </p:cNvPr>
          <p:cNvCxnSpPr/>
          <p:nvPr/>
        </p:nvCxnSpPr>
        <p:spPr bwMode="auto">
          <a:xfrm flipH="1">
            <a:off x="3880915" y="3620314"/>
            <a:ext cx="2514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Arrow Connector 17">
            <a:extLst>
              <a:ext uri="{FF2B5EF4-FFF2-40B4-BE49-F238E27FC236}">
                <a16:creationId xmlns:a16="http://schemas.microsoft.com/office/drawing/2014/main" id="{7438F884-193C-45A2-A389-47F0E2FEEE97}"/>
              </a:ext>
            </a:extLst>
          </p:cNvPr>
          <p:cNvCxnSpPr>
            <a:cxnSpLocks/>
          </p:cNvCxnSpPr>
          <p:nvPr/>
        </p:nvCxnSpPr>
        <p:spPr bwMode="auto">
          <a:xfrm>
            <a:off x="9006193" y="3629817"/>
            <a:ext cx="0" cy="27826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B8F6E668-210B-4A85-9D8E-9830878EB6CE}"/>
              </a:ext>
            </a:extLst>
          </p:cNvPr>
          <p:cNvCxnSpPr>
            <a:cxnSpLocks/>
          </p:cNvCxnSpPr>
          <p:nvPr/>
        </p:nvCxnSpPr>
        <p:spPr bwMode="auto">
          <a:xfrm>
            <a:off x="3880915" y="3629816"/>
            <a:ext cx="0" cy="27826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822446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imes New Roman"/>
                <a:ea typeface="+mj-ea"/>
                <a:cs typeface="Calibri" panose="020F0502020204030204" pitchFamily="34" charset="0"/>
              </a:rPr>
              <a:t>Guidance on accounting of Hybrid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TextBox 5">
            <a:extLst>
              <a:ext uri="{FF2B5EF4-FFF2-40B4-BE49-F238E27FC236}">
                <a16:creationId xmlns:a16="http://schemas.microsoft.com/office/drawing/2014/main" id="{4B5889DE-E023-4173-8269-39C4BF885C71}"/>
              </a:ext>
            </a:extLst>
          </p:cNvPr>
          <p:cNvSpPr txBox="1"/>
          <p:nvPr/>
        </p:nvSpPr>
        <p:spPr>
          <a:xfrm>
            <a:off x="1905000" y="1447800"/>
            <a:ext cx="5029200" cy="5016758"/>
          </a:xfrm>
          <a:prstGeom prst="rect">
            <a:avLst/>
          </a:prstGeom>
          <a:solidFill>
            <a:schemeClr val="accent1">
              <a:lumMod val="20000"/>
              <a:lumOff val="80000"/>
            </a:schemeClr>
          </a:solidFill>
        </p:spPr>
        <p:txBody>
          <a:bodyPr wrap="square" rtlCol="0">
            <a:spAutoFit/>
          </a:bodyPr>
          <a:lstStyle/>
          <a:p>
            <a:pPr marL="58737" marR="0" lvl="1"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Times New Roman"/>
                <a:ea typeface="+mn-ea"/>
                <a:cs typeface="+mn-cs"/>
              </a:rPr>
              <a:t>Classification:</a:t>
            </a:r>
          </a:p>
          <a:p>
            <a:pPr marL="339725" marR="0" lvl="1" indent="-2809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There is no explicit guidance. IAS 19 only distinguishes between defined contribution and defined benefit plans.</a:t>
            </a:r>
          </a:p>
          <a:p>
            <a:pPr marL="339725" marR="0" lvl="1" indent="-2809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Binary definition of Defined benefit plans - which are post-employment benefit plans other than defined contribution plans. </a:t>
            </a:r>
          </a:p>
          <a:p>
            <a:pPr marL="339725" marR="0" lvl="1" indent="-2809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Hybrid plans would not meet the definition of a defined contribution plan; and would therefore have to be accounted for as defined benefit plans.</a:t>
            </a:r>
          </a:p>
          <a:p>
            <a:pPr marL="58737"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srgbClr val="000000"/>
              </a:solidFill>
              <a:effectLst/>
              <a:uLnTx/>
              <a:uFillTx/>
              <a:latin typeface="Times New Roman"/>
              <a:ea typeface="+mn-ea"/>
              <a:cs typeface="+mn-cs"/>
            </a:endParaRPr>
          </a:p>
          <a:p>
            <a:pPr marL="58737" marR="0" lvl="1"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Times New Roman"/>
                <a:ea typeface="+mn-ea"/>
                <a:cs typeface="+mn-cs"/>
              </a:rPr>
              <a:t>Measurement:</a:t>
            </a:r>
          </a:p>
          <a:p>
            <a:pPr marL="339725" marR="0" lvl="1" indent="-2809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No explicit guidance - strict adherence to IAS19 would mean that PUC method is required to measure DBO</a:t>
            </a:r>
          </a:p>
          <a:p>
            <a:pPr marL="339725" marR="0" lvl="1" indent="-2809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IFRIC’s Draft Interpretation D9 Employee Benefit Plans with a Promised Return on Contributions or Notional Contributions dated July 2004, provides guidance on measuring benefits with a promised return, which is either fixed or variable – reactions were mixed, subsequently not finalized</a:t>
            </a:r>
          </a:p>
        </p:txBody>
      </p:sp>
      <p:sp>
        <p:nvSpPr>
          <p:cNvPr id="7" name="TextBox 6">
            <a:extLst>
              <a:ext uri="{FF2B5EF4-FFF2-40B4-BE49-F238E27FC236}">
                <a16:creationId xmlns:a16="http://schemas.microsoft.com/office/drawing/2014/main" id="{3C164720-5228-42C4-B1FA-8F0CFE208650}"/>
              </a:ext>
            </a:extLst>
          </p:cNvPr>
          <p:cNvSpPr txBox="1"/>
          <p:nvPr/>
        </p:nvSpPr>
        <p:spPr>
          <a:xfrm>
            <a:off x="1905000" y="999334"/>
            <a:ext cx="5029200" cy="36933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a:ea typeface="+mn-ea"/>
                <a:cs typeface="+mn-cs"/>
              </a:rPr>
              <a:t>IAS19</a:t>
            </a:r>
          </a:p>
        </p:txBody>
      </p:sp>
      <p:sp>
        <p:nvSpPr>
          <p:cNvPr id="9" name="TextBox 8">
            <a:extLst>
              <a:ext uri="{FF2B5EF4-FFF2-40B4-BE49-F238E27FC236}">
                <a16:creationId xmlns:a16="http://schemas.microsoft.com/office/drawing/2014/main" id="{CC95C362-A8A2-45ED-85B1-C5F56FE1ECBC}"/>
              </a:ext>
            </a:extLst>
          </p:cNvPr>
          <p:cNvSpPr txBox="1"/>
          <p:nvPr/>
        </p:nvSpPr>
        <p:spPr>
          <a:xfrm>
            <a:off x="7084980" y="1477408"/>
            <a:ext cx="4954620" cy="5016758"/>
          </a:xfrm>
          <a:prstGeom prst="rect">
            <a:avLst/>
          </a:prstGeom>
          <a:solidFill>
            <a:schemeClr val="accent1">
              <a:lumMod val="20000"/>
              <a:lumOff val="80000"/>
            </a:schemeClr>
          </a:solid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Times New Roman"/>
                <a:ea typeface="+mn-ea"/>
                <a:cs typeface="+mn-cs"/>
              </a:rPr>
              <a:t>Classification:</a:t>
            </a:r>
          </a:p>
          <a:p>
            <a:pPr marL="233363" marR="0" lvl="1"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Like IAS 19, post-retirement benefits are classified as either defined contribution or defined benefit plans. </a:t>
            </a:r>
          </a:p>
          <a:p>
            <a:pPr marL="233363" marR="0" lvl="1"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There is limited guidance for Hybrid plans </a:t>
            </a:r>
          </a:p>
          <a:p>
            <a:pPr marL="233363" marR="0" lvl="1"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Guidance on floor-offset plans could be applied whereby the plan is accounted for as two separate plans, (i.e., DB for guarantee and DC for base plan) [ASC 715-70-55-2, 715-70-55-3].</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srgbClr val="000000"/>
              </a:solidFill>
              <a:effectLst/>
              <a:uLnTx/>
              <a:uFillTx/>
              <a:latin typeface="Times New Roman"/>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Times New Roman"/>
                <a:ea typeface="+mn-ea"/>
                <a:cs typeface="+mn-cs"/>
              </a:rPr>
              <a:t>Measurement:</a:t>
            </a:r>
          </a:p>
          <a:p>
            <a:pPr marL="233363" marR="0" lvl="1"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Like IAS 19, projected unit credit method </a:t>
            </a:r>
          </a:p>
          <a:p>
            <a:pPr marL="233363" marR="0" lvl="1"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For certain Cash balance plans with a fixed interest crediting rate, specific guidance exists to follow Traditional unit credit (TUC) method [See ASC 715-30-20, 715-30-35-71, 715-30-35-72]</a:t>
            </a:r>
          </a:p>
          <a:p>
            <a:pPr marL="233363" marR="0" lvl="1"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a:p>
            <a:pPr marL="233363" marR="0" lvl="1"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a:p>
            <a:pPr marL="233363" marR="0" lvl="1"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a:p>
            <a:pPr marL="233363" marR="0" lvl="1"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a:p>
            <a:pPr marL="233363" marR="0" lvl="1"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11" name="TextBox 10">
            <a:extLst>
              <a:ext uri="{FF2B5EF4-FFF2-40B4-BE49-F238E27FC236}">
                <a16:creationId xmlns:a16="http://schemas.microsoft.com/office/drawing/2014/main" id="{B8CA1CDB-3F80-4E38-AE6C-F5E12F84122B}"/>
              </a:ext>
            </a:extLst>
          </p:cNvPr>
          <p:cNvSpPr txBox="1"/>
          <p:nvPr/>
        </p:nvSpPr>
        <p:spPr>
          <a:xfrm>
            <a:off x="7084980" y="992284"/>
            <a:ext cx="5029200" cy="36933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a:ea typeface="+mn-ea"/>
                <a:cs typeface="+mn-cs"/>
              </a:rPr>
              <a:t>US GAAP</a:t>
            </a:r>
          </a:p>
        </p:txBody>
      </p:sp>
    </p:spTree>
    <p:extLst>
      <p:ext uri="{BB962C8B-B14F-4D97-AF65-F5344CB8AC3E}">
        <p14:creationId xmlns:p14="http://schemas.microsoft.com/office/powerpoint/2010/main" val="419244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6F32AF5F-F613-4E2A-9F89-0717F1DE6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9400" y="3503613"/>
            <a:ext cx="1589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50">
            <a:extLst>
              <a:ext uri="{FF2B5EF4-FFF2-40B4-BE49-F238E27FC236}">
                <a16:creationId xmlns:a16="http://schemas.microsoft.com/office/drawing/2014/main" id="{AF68816C-63C3-4769-9ED0-6A4EF0586D79}"/>
              </a:ext>
            </a:extLst>
          </p:cNvPr>
          <p:cNvSpPr txBox="1">
            <a:spLocks noChangeArrowheads="1"/>
          </p:cNvSpPr>
          <p:nvPr/>
        </p:nvSpPr>
        <p:spPr>
          <a:xfrm>
            <a:off x="266700" y="762000"/>
            <a:ext cx="11799888" cy="18288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18th Current Issues in Retirement Benefits(CIRB)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2800" b="1" i="0" u="none" strike="noStrike" kern="0" cap="none" spc="0" normalizeH="0" baseline="0" noProof="0" dirty="0">
                <a:ln>
                  <a:noFill/>
                </a:ln>
                <a:solidFill>
                  <a:srgbClr val="FFFFFF"/>
                </a:solidFill>
                <a:effectLst/>
                <a:uLnTx/>
                <a:uFillTx/>
                <a:latin typeface="Arial"/>
                <a:ea typeface="+mj-ea"/>
                <a:cs typeface="+mj-cs"/>
              </a:rPr>
              <a:t>Online Series August 2021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Y" altLang="en-US" sz="3600" b="1" i="0" u="none" strike="noStrike" kern="0" cap="none" spc="0" normalizeH="0" baseline="0" noProof="0" dirty="0">
              <a:ln>
                <a:noFill/>
              </a:ln>
              <a:solidFill>
                <a:srgbClr val="FFFFFF"/>
              </a:solidFill>
              <a:effectLst/>
              <a:uLnTx/>
              <a:uFillTx/>
              <a:latin typeface="Arial"/>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7 August 2021</a:t>
            </a:r>
            <a:endParaRPr kumimoji="0" lang="es-ES" altLang="en-US" sz="3600" b="1" i="0" u="none" strike="noStrike" kern="0" cap="none" spc="0" normalizeH="0" baseline="0" noProof="0" dirty="0">
              <a:ln>
                <a:noFill/>
              </a:ln>
              <a:solidFill>
                <a:srgbClr val="FFFFFF"/>
              </a:solidFill>
              <a:effectLst/>
              <a:uLnTx/>
              <a:uFillTx/>
              <a:latin typeface="Arial"/>
              <a:ea typeface="+mj-ea"/>
              <a:cs typeface="+mj-cs"/>
            </a:endParaRPr>
          </a:p>
        </p:txBody>
      </p:sp>
      <p:sp>
        <p:nvSpPr>
          <p:cNvPr id="6148" name="TextBox 4">
            <a:extLst>
              <a:ext uri="{FF2B5EF4-FFF2-40B4-BE49-F238E27FC236}">
                <a16:creationId xmlns:a16="http://schemas.microsoft.com/office/drawing/2014/main" id="{4663AB75-ACFE-467B-91D5-D5D50A589126}"/>
              </a:ext>
            </a:extLst>
          </p:cNvPr>
          <p:cNvSpPr txBox="1">
            <a:spLocks noChangeArrowheads="1"/>
          </p:cNvSpPr>
          <p:nvPr/>
        </p:nvSpPr>
        <p:spPr bwMode="auto">
          <a:xfrm>
            <a:off x="228600" y="3770312"/>
            <a:ext cx="937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Exempt Provident Fund Valuations – GN 29 Exposure Draft- An Overview</a:t>
            </a:r>
          </a:p>
        </p:txBody>
      </p:sp>
      <p:sp>
        <p:nvSpPr>
          <p:cNvPr id="5" name="TextBox 4">
            <a:extLst>
              <a:ext uri="{FF2B5EF4-FFF2-40B4-BE49-F238E27FC236}">
                <a16:creationId xmlns:a16="http://schemas.microsoft.com/office/drawing/2014/main" id="{4BEA15A3-CF57-481F-AA55-7F0A26ADC5A8}"/>
              </a:ext>
            </a:extLst>
          </p:cNvPr>
          <p:cNvSpPr txBox="1"/>
          <p:nvPr/>
        </p:nvSpPr>
        <p:spPr>
          <a:xfrm>
            <a:off x="232228" y="5475069"/>
            <a:ext cx="58637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rgbClr val="FFFFFF"/>
                </a:solidFill>
                <a:effectLst/>
                <a:uLnTx/>
                <a:uFillTx/>
                <a:latin typeface="Times New Roman"/>
                <a:ea typeface="+mn-ea"/>
                <a:cs typeface="+mn-cs"/>
              </a:rPr>
              <a:t>Dr K Sriram</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imes New Roman"/>
                <a:ea typeface="+mj-ea"/>
                <a:cs typeface="Calibri" panose="020F0502020204030204" pitchFamily="34" charset="0"/>
              </a:rPr>
              <a:t>Countries where hybrid plans are prevalent</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graphicFrame>
        <p:nvGraphicFramePr>
          <p:cNvPr id="11" name="Table 4">
            <a:extLst>
              <a:ext uri="{FF2B5EF4-FFF2-40B4-BE49-F238E27FC236}">
                <a16:creationId xmlns:a16="http://schemas.microsoft.com/office/drawing/2014/main" id="{50001AA4-7088-4A88-BCB7-87811B1C06F9}"/>
              </a:ext>
            </a:extLst>
          </p:cNvPr>
          <p:cNvGraphicFramePr>
            <a:graphicFrameLocks noGrp="1"/>
          </p:cNvGraphicFramePr>
          <p:nvPr/>
        </p:nvGraphicFramePr>
        <p:xfrm>
          <a:off x="1763948" y="964580"/>
          <a:ext cx="10199451" cy="5559227"/>
        </p:xfrm>
        <a:graphic>
          <a:graphicData uri="http://schemas.openxmlformats.org/drawingml/2006/table">
            <a:tbl>
              <a:tblPr firstRow="1" bandRow="1">
                <a:tableStyleId>{5C22544A-7EE6-4342-B048-85BDC9FD1C3A}</a:tableStyleId>
              </a:tblPr>
              <a:tblGrid>
                <a:gridCol w="1663200">
                  <a:extLst>
                    <a:ext uri="{9D8B030D-6E8A-4147-A177-3AD203B41FA5}">
                      <a16:colId xmlns:a16="http://schemas.microsoft.com/office/drawing/2014/main" val="2163859015"/>
                    </a:ext>
                  </a:extLst>
                </a:gridCol>
                <a:gridCol w="3759038">
                  <a:extLst>
                    <a:ext uri="{9D8B030D-6E8A-4147-A177-3AD203B41FA5}">
                      <a16:colId xmlns:a16="http://schemas.microsoft.com/office/drawing/2014/main" val="169281963"/>
                    </a:ext>
                  </a:extLst>
                </a:gridCol>
                <a:gridCol w="4777213">
                  <a:extLst>
                    <a:ext uri="{9D8B030D-6E8A-4147-A177-3AD203B41FA5}">
                      <a16:colId xmlns:a16="http://schemas.microsoft.com/office/drawing/2014/main" val="13866858"/>
                    </a:ext>
                  </a:extLst>
                </a:gridCol>
              </a:tblGrid>
              <a:tr h="359197">
                <a:tc>
                  <a:txBody>
                    <a:bodyPr/>
                    <a:lstStyle/>
                    <a:p>
                      <a:endParaRPr lang="en-US" dirty="0"/>
                    </a:p>
                  </a:txBody>
                  <a:tcPr/>
                </a:tc>
                <a:tc>
                  <a:txBody>
                    <a:bodyPr/>
                    <a:lstStyle/>
                    <a:p>
                      <a:r>
                        <a:rPr lang="en-US" dirty="0"/>
                        <a:t>Cash balance plans</a:t>
                      </a:r>
                    </a:p>
                  </a:txBody>
                  <a:tcPr/>
                </a:tc>
                <a:tc>
                  <a:txBody>
                    <a:bodyPr/>
                    <a:lstStyle/>
                    <a:p>
                      <a:r>
                        <a:rPr lang="en-US" dirty="0"/>
                        <a:t>Security-linked plans</a:t>
                      </a:r>
                    </a:p>
                  </a:txBody>
                  <a:tcPr/>
                </a:tc>
                <a:extLst>
                  <a:ext uri="{0D108BD9-81ED-4DB2-BD59-A6C34878D82A}">
                    <a16:rowId xmlns:a16="http://schemas.microsoft.com/office/drawing/2014/main" val="2691497658"/>
                  </a:ext>
                </a:extLst>
              </a:tr>
              <a:tr h="897994">
                <a:tc>
                  <a:txBody>
                    <a:bodyPr/>
                    <a:lstStyle/>
                    <a:p>
                      <a:r>
                        <a:rPr lang="en-US" dirty="0"/>
                        <a:t>Countries prevalent</a:t>
                      </a:r>
                    </a:p>
                  </a:txBody>
                  <a:tcPr/>
                </a:tc>
                <a:tc>
                  <a:txBody>
                    <a:bodyPr/>
                    <a:lstStyle/>
                    <a:p>
                      <a:r>
                        <a:rPr lang="en-US" sz="1800" kern="1200" dirty="0">
                          <a:solidFill>
                            <a:schemeClr val="dk1"/>
                          </a:solidFill>
                          <a:latin typeface="+mn-lt"/>
                          <a:ea typeface="+mn-ea"/>
                          <a:cs typeface="+mn-cs"/>
                        </a:rPr>
                        <a:t>Common in U.S.</a:t>
                      </a:r>
                    </a:p>
                    <a:p>
                      <a:r>
                        <a:rPr lang="en-US" sz="1800" kern="1200" dirty="0">
                          <a:solidFill>
                            <a:schemeClr val="dk1"/>
                          </a:solidFill>
                          <a:latin typeface="+mn-lt"/>
                          <a:ea typeface="+mn-ea"/>
                          <a:cs typeface="+mn-cs"/>
                        </a:rPr>
                        <a:t>Also exist in Germany and</a:t>
                      </a:r>
                      <a:br>
                        <a:rPr lang="en-US" sz="1800" kern="1200" dirty="0">
                          <a:solidFill>
                            <a:schemeClr val="dk1"/>
                          </a:solidFill>
                          <a:latin typeface="+mn-lt"/>
                          <a:ea typeface="+mn-ea"/>
                          <a:cs typeface="+mn-cs"/>
                        </a:rPr>
                      </a:br>
                      <a:r>
                        <a:rPr lang="en-US" sz="1800" kern="1200" dirty="0">
                          <a:solidFill>
                            <a:schemeClr val="dk1"/>
                          </a:solidFill>
                          <a:latin typeface="+mn-lt"/>
                          <a:ea typeface="+mn-ea"/>
                          <a:cs typeface="+mn-cs"/>
                        </a:rPr>
                        <a:t>Japan</a:t>
                      </a:r>
                    </a:p>
                  </a:txBody>
                  <a:tcPr anchor="ctr"/>
                </a:tc>
                <a:tc>
                  <a:txBody>
                    <a:bodyPr/>
                    <a:lstStyle/>
                    <a:p>
                      <a:r>
                        <a:rPr lang="en-US" dirty="0"/>
                        <a:t>Western Europe (Germany, Netherlands, Belgium, Switzerland), </a:t>
                      </a:r>
                    </a:p>
                    <a:p>
                      <a:r>
                        <a:rPr lang="en-US" dirty="0"/>
                        <a:t>Also exist in Canada, US, UK, Japan</a:t>
                      </a:r>
                    </a:p>
                  </a:txBody>
                  <a:tcPr/>
                </a:tc>
                <a:extLst>
                  <a:ext uri="{0D108BD9-81ED-4DB2-BD59-A6C34878D82A}">
                    <a16:rowId xmlns:a16="http://schemas.microsoft.com/office/drawing/2014/main" val="2491110528"/>
                  </a:ext>
                </a:extLst>
              </a:tr>
              <a:tr h="1706188">
                <a:tc>
                  <a:txBody>
                    <a:bodyPr/>
                    <a:lstStyle/>
                    <a:p>
                      <a:r>
                        <a:rPr lang="en-US" dirty="0"/>
                        <a:t>Classification</a:t>
                      </a:r>
                    </a:p>
                  </a:txBody>
                  <a:tcPr/>
                </a:tc>
                <a:tc>
                  <a:txBody>
                    <a:bodyPr/>
                    <a:lstStyle/>
                    <a:p>
                      <a:r>
                        <a:rPr lang="en-US" dirty="0"/>
                        <a:t>Consistently classified as DB plan</a:t>
                      </a:r>
                    </a:p>
                  </a:txBody>
                  <a:tcPr/>
                </a:tc>
                <a:tc>
                  <a:txBody>
                    <a:bodyPr/>
                    <a:lstStyle/>
                    <a:p>
                      <a:r>
                        <a:rPr lang="en-US" dirty="0"/>
                        <a:t>Diversity in terms of classification:</a:t>
                      </a:r>
                    </a:p>
                    <a:p>
                      <a:r>
                        <a:rPr lang="en-US" dirty="0"/>
                        <a:t>Germany – DB</a:t>
                      </a:r>
                    </a:p>
                    <a:p>
                      <a:r>
                        <a:rPr lang="en-US" dirty="0"/>
                        <a:t>Canada and UK – DC account with DB guarantee</a:t>
                      </a:r>
                    </a:p>
                    <a:p>
                      <a:r>
                        <a:rPr lang="en-US" dirty="0"/>
                        <a:t>Japan – DB</a:t>
                      </a:r>
                    </a:p>
                    <a:p>
                      <a:r>
                        <a:rPr lang="en-US" dirty="0"/>
                        <a:t>US – diversity exists, but mostly DB </a:t>
                      </a:r>
                    </a:p>
                  </a:txBody>
                  <a:tcPr/>
                </a:tc>
                <a:extLst>
                  <a:ext uri="{0D108BD9-81ED-4DB2-BD59-A6C34878D82A}">
                    <a16:rowId xmlns:a16="http://schemas.microsoft.com/office/drawing/2014/main" val="1467468759"/>
                  </a:ext>
                </a:extLst>
              </a:tr>
              <a:tr h="2572879">
                <a:tc>
                  <a:txBody>
                    <a:bodyPr/>
                    <a:lstStyle/>
                    <a:p>
                      <a:r>
                        <a:rPr lang="en-US" dirty="0"/>
                        <a:t>Measurement</a:t>
                      </a:r>
                    </a:p>
                  </a:txBody>
                  <a:tcPr/>
                </a:tc>
                <a:tc>
                  <a:txBody>
                    <a:bodyPr/>
                    <a:lstStyle/>
                    <a:p>
                      <a:r>
                        <a:rPr lang="en-US" dirty="0"/>
                        <a:t>IAS 19: </a:t>
                      </a:r>
                    </a:p>
                    <a:p>
                      <a:r>
                        <a:rPr lang="en-US" dirty="0"/>
                        <a:t>Projected unit credit (PUC) method</a:t>
                      </a:r>
                    </a:p>
                    <a:p>
                      <a:endParaRPr lang="en-US" dirty="0"/>
                    </a:p>
                    <a:p>
                      <a:r>
                        <a:rPr lang="en-US" dirty="0"/>
                        <a:t>US GAAP: </a:t>
                      </a:r>
                    </a:p>
                    <a:p>
                      <a:pPr marL="285750" indent="-285750">
                        <a:buFont typeface="Arial" panose="020B0604020202020204" pitchFamily="34" charset="0"/>
                        <a:buChar char="•"/>
                      </a:pPr>
                      <a:r>
                        <a:rPr lang="en-US" dirty="0"/>
                        <a:t>Fixed interest crediting rate: Traditional Unit Credit (TUC)</a:t>
                      </a:r>
                    </a:p>
                    <a:p>
                      <a:pPr marL="285750" indent="-285750">
                        <a:buFont typeface="Arial" panose="020B0604020202020204" pitchFamily="34" charset="0"/>
                        <a:buChar char="•"/>
                      </a:pPr>
                      <a:r>
                        <a:rPr lang="en-US" dirty="0"/>
                        <a:t>Variable interest crediting rate:  Diversity exists – Both PUC or TUC</a:t>
                      </a:r>
                    </a:p>
                  </a:txBody>
                  <a:tcPr/>
                </a:tc>
                <a:tc>
                  <a:txBody>
                    <a:bodyPr/>
                    <a:lstStyle/>
                    <a:p>
                      <a:pPr marL="285750" indent="-285750">
                        <a:buFont typeface="Arial" panose="020B0604020202020204" pitchFamily="34" charset="0"/>
                        <a:buChar char="•"/>
                      </a:pPr>
                      <a:r>
                        <a:rPr lang="en-US" dirty="0"/>
                        <a:t>Generally, PUC method</a:t>
                      </a:r>
                    </a:p>
                    <a:p>
                      <a:pPr marL="285750" indent="-285750">
                        <a:buFont typeface="Arial" panose="020B0604020202020204" pitchFamily="34" charset="0"/>
                        <a:buChar char="•"/>
                      </a:pPr>
                      <a:r>
                        <a:rPr lang="en-US" dirty="0"/>
                        <a:t>DBO is estimated based on the expected return on the securities portfolio, and discounting back using bond yields</a:t>
                      </a:r>
                    </a:p>
                    <a:p>
                      <a:pPr marL="285750" indent="-285750">
                        <a:buFont typeface="Arial" panose="020B0604020202020204" pitchFamily="34" charset="0"/>
                        <a:buChar char="•"/>
                      </a:pPr>
                      <a:r>
                        <a:rPr lang="en-US" dirty="0"/>
                        <a:t>With bond rates generally lower than expected rates of return on securities portfolios, the DBO would be higher than the FV of assets, creating a net defined benefit liability, even if guarantee unlikely to bite</a:t>
                      </a:r>
                    </a:p>
                  </a:txBody>
                  <a:tcPr/>
                </a:tc>
                <a:extLst>
                  <a:ext uri="{0D108BD9-81ED-4DB2-BD59-A6C34878D82A}">
                    <a16:rowId xmlns:a16="http://schemas.microsoft.com/office/drawing/2014/main" val="748055727"/>
                  </a:ext>
                </a:extLst>
              </a:tr>
            </a:tbl>
          </a:graphicData>
        </a:graphic>
      </p:graphicFrame>
    </p:spTree>
    <p:extLst>
      <p:ext uri="{BB962C8B-B14F-4D97-AF65-F5344CB8AC3E}">
        <p14:creationId xmlns:p14="http://schemas.microsoft.com/office/powerpoint/2010/main" val="2337288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imes New Roman"/>
                <a:ea typeface="+mj-ea"/>
                <a:cs typeface="Calibri" panose="020F0502020204030204" pitchFamily="34" charset="0"/>
              </a:rPr>
              <a:t>EFRAG discussion paper - 2019</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828800" y="1219200"/>
            <a:ext cx="9940048" cy="1323439"/>
          </a:xfrm>
          <a:prstGeom prst="rect">
            <a:avLst/>
          </a:prstGeom>
          <a:solidFill>
            <a:schemeClr val="bg2">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Times New Roman"/>
                <a:ea typeface="+mn-ea"/>
                <a:cs typeface="+mn-cs"/>
              </a:rPr>
              <a:t>Discussion paper issued for feedback by the European Financial Reporting Advisory Group (‘EFRAG’) in May 2019.</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The Discussion Paper explores alternative accounting treatments for post-retirement employee benefits (pension plans) promising the higher of the return on an identified item or group of items and a minimum guaranteed return (referred to as an ‘asset-return promise’). </a:t>
            </a:r>
          </a:p>
        </p:txBody>
      </p:sp>
      <p:sp>
        <p:nvSpPr>
          <p:cNvPr id="6" name="TextBox 5">
            <a:extLst>
              <a:ext uri="{FF2B5EF4-FFF2-40B4-BE49-F238E27FC236}">
                <a16:creationId xmlns:a16="http://schemas.microsoft.com/office/drawing/2014/main" id="{B4C205AF-C881-4DCC-B77E-5D3B5BB22BFE}"/>
              </a:ext>
            </a:extLst>
          </p:cNvPr>
          <p:cNvSpPr txBox="1"/>
          <p:nvPr/>
        </p:nvSpPr>
        <p:spPr>
          <a:xfrm>
            <a:off x="3401440" y="2714924"/>
            <a:ext cx="8367408" cy="1384995"/>
          </a:xfrm>
          <a:prstGeom prst="rect">
            <a:avLst/>
          </a:prstGeom>
          <a:solidFill>
            <a:schemeClr val="accent1">
              <a:tint val="40000"/>
            </a:schemeClr>
          </a:solid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IAS19 originally developed to cover traditional DB and DC plans and not hybrid plans.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Over last 2 decades, such plans have evolved to reduce exposure to pension risks.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As the plans have elements of both traditional DC plans and traditional DB plans, concerns have been raised about the application of the DB accounting requirements to such plans. For example, IAS 19 requirements may result in </a:t>
            </a:r>
            <a:r>
              <a:rPr kumimoji="0" lang="en-US" sz="1400" b="0" i="0" u="none" strike="noStrike" kern="1200" cap="none" spc="0" normalizeH="0" baseline="0" noProof="0" dirty="0" err="1">
                <a:ln>
                  <a:noFill/>
                </a:ln>
                <a:solidFill>
                  <a:srgbClr val="000000"/>
                </a:solidFill>
                <a:effectLst/>
                <a:uLnTx/>
                <a:uFillTx/>
                <a:latin typeface="Times New Roman"/>
                <a:ea typeface="+mn-ea"/>
                <a:cs typeface="+mn-cs"/>
              </a:rPr>
              <a:t>recognising</a:t>
            </a:r>
            <a:r>
              <a:rPr kumimoji="0" lang="en-US" sz="1400" b="0" i="0" u="none" strike="noStrike" kern="1200" cap="none" spc="0" normalizeH="0" baseline="0" noProof="0" dirty="0">
                <a:ln>
                  <a:noFill/>
                </a:ln>
                <a:solidFill>
                  <a:srgbClr val="000000"/>
                </a:solidFill>
                <a:effectLst/>
                <a:uLnTx/>
                <a:uFillTx/>
                <a:latin typeface="Times New Roman"/>
                <a:ea typeface="+mn-ea"/>
                <a:cs typeface="+mn-cs"/>
              </a:rPr>
              <a:t> a DBO even in cases when a further outflow of resources has a remote probability of occurring. Also, the requirements are perceived to be too costly and too complex to apply.</a:t>
            </a: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7" name="TextBox 6">
            <a:extLst>
              <a:ext uri="{FF2B5EF4-FFF2-40B4-BE49-F238E27FC236}">
                <a16:creationId xmlns:a16="http://schemas.microsoft.com/office/drawing/2014/main" id="{BBE0B4DF-5273-4DC4-B56D-2AF054F2AB15}"/>
              </a:ext>
            </a:extLst>
          </p:cNvPr>
          <p:cNvSpPr txBox="1"/>
          <p:nvPr/>
        </p:nvSpPr>
        <p:spPr>
          <a:xfrm>
            <a:off x="1828800" y="2715988"/>
            <a:ext cx="1485900" cy="646331"/>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a:ea typeface="+mn-ea"/>
                <a:cs typeface="+mn-cs"/>
              </a:rPr>
              <a:t>Main drivers of the paper</a:t>
            </a:r>
          </a:p>
        </p:txBody>
      </p:sp>
      <p:sp>
        <p:nvSpPr>
          <p:cNvPr id="8" name="TextBox 7">
            <a:extLst>
              <a:ext uri="{FF2B5EF4-FFF2-40B4-BE49-F238E27FC236}">
                <a16:creationId xmlns:a16="http://schemas.microsoft.com/office/drawing/2014/main" id="{B0244626-CF71-4F5A-AFCE-CC355915C949}"/>
              </a:ext>
            </a:extLst>
          </p:cNvPr>
          <p:cNvSpPr txBox="1"/>
          <p:nvPr/>
        </p:nvSpPr>
        <p:spPr>
          <a:xfrm>
            <a:off x="3401440" y="4500158"/>
            <a:ext cx="8367408" cy="1815882"/>
          </a:xfrm>
          <a:prstGeom prst="rect">
            <a:avLst/>
          </a:prstGeom>
          <a:solidFill>
            <a:schemeClr val="accent1">
              <a:tint val="40000"/>
            </a:schemeClr>
          </a:solid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Highlights issues with standard guidance for measurement under IAS19, i.e. PUC method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Measurements of the pension obligation and the plan assets do not reflect the economic covariances between the two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One main criticism of the application of IAS 19 to pension plans with an asset-return promise is that benefits are projected using the expected return rate and then discounted using the yields on high-quality corporate bonds.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Another concern is that the existing IAS 19 requirements may still result in </a:t>
            </a:r>
            <a:r>
              <a:rPr kumimoji="0" lang="en-US" sz="1400" b="0" i="0" u="none" strike="noStrike" kern="1200" cap="none" spc="0" normalizeH="0" baseline="0" noProof="0" dirty="0" err="1">
                <a:ln>
                  <a:noFill/>
                </a:ln>
                <a:solidFill>
                  <a:srgbClr val="000000"/>
                </a:solidFill>
                <a:effectLst/>
                <a:uLnTx/>
                <a:uFillTx/>
                <a:latin typeface="Times New Roman"/>
                <a:ea typeface="+mn-ea"/>
                <a:cs typeface="+mn-cs"/>
              </a:rPr>
              <a:t>recognising</a:t>
            </a:r>
            <a:r>
              <a:rPr kumimoji="0" lang="en-US" sz="1400" b="0" i="0" u="none" strike="noStrike" kern="1200" cap="none" spc="0" normalizeH="0" baseline="0" noProof="0" dirty="0">
                <a:ln>
                  <a:noFill/>
                </a:ln>
                <a:solidFill>
                  <a:srgbClr val="000000"/>
                </a:solidFill>
                <a:effectLst/>
                <a:uLnTx/>
                <a:uFillTx/>
                <a:latin typeface="Times New Roman"/>
                <a:ea typeface="+mn-ea"/>
                <a:cs typeface="+mn-cs"/>
              </a:rPr>
              <a:t> a net pension liability even when the likelihood that the entity needs to pay additional contributions for past periods is low or remote. </a:t>
            </a:r>
          </a:p>
        </p:txBody>
      </p:sp>
      <p:sp>
        <p:nvSpPr>
          <p:cNvPr id="9" name="TextBox 8">
            <a:extLst>
              <a:ext uri="{FF2B5EF4-FFF2-40B4-BE49-F238E27FC236}">
                <a16:creationId xmlns:a16="http://schemas.microsoft.com/office/drawing/2014/main" id="{B41D6C6E-FBA9-44C2-8887-6BE478474074}"/>
              </a:ext>
            </a:extLst>
          </p:cNvPr>
          <p:cNvSpPr txBox="1"/>
          <p:nvPr/>
        </p:nvSpPr>
        <p:spPr>
          <a:xfrm>
            <a:off x="1832112" y="4500158"/>
            <a:ext cx="1482587" cy="923330"/>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a:ea typeface="+mn-ea"/>
                <a:cs typeface="+mn-cs"/>
              </a:rPr>
              <a:t>Key issues with IAS 19 method</a:t>
            </a:r>
          </a:p>
        </p:txBody>
      </p:sp>
    </p:spTree>
    <p:extLst>
      <p:ext uri="{BB962C8B-B14F-4D97-AF65-F5344CB8AC3E}">
        <p14:creationId xmlns:p14="http://schemas.microsoft.com/office/powerpoint/2010/main" val="2733696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imes New Roman"/>
                <a:ea typeface="+mj-ea"/>
                <a:cs typeface="Calibri" panose="020F0502020204030204" pitchFamily="34" charset="0"/>
              </a:rPr>
              <a:t>EFRAG paper – potential alternative approaches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TextBox 5">
            <a:extLst>
              <a:ext uri="{FF2B5EF4-FFF2-40B4-BE49-F238E27FC236}">
                <a16:creationId xmlns:a16="http://schemas.microsoft.com/office/drawing/2014/main" id="{4B5889DE-E023-4173-8269-39C4BF885C71}"/>
              </a:ext>
            </a:extLst>
          </p:cNvPr>
          <p:cNvSpPr txBox="1"/>
          <p:nvPr/>
        </p:nvSpPr>
        <p:spPr>
          <a:xfrm>
            <a:off x="1905000" y="1447800"/>
            <a:ext cx="2667000" cy="4770537"/>
          </a:xfrm>
          <a:prstGeom prst="rect">
            <a:avLst/>
          </a:prstGeom>
          <a:solidFill>
            <a:schemeClr val="accent1">
              <a:lumMod val="20000"/>
              <a:lumOff val="80000"/>
            </a:schemeClr>
          </a:solidFill>
        </p:spPr>
        <p:txBody>
          <a:bodyPr wrap="square" rtlCol="0">
            <a:spAutoFit/>
          </a:bodyPr>
          <a:lstStyle/>
          <a:p>
            <a:pPr marL="344487"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Cap the expected asset return rate to the high- quality corporate bond rate (the discount rate).</a:t>
            </a:r>
          </a:p>
          <a:p>
            <a:pPr marL="344487"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a:p>
            <a:pPr marL="344487"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The entity first projects the final benefit entitlement using the capped rate and compares this amount to the final benefit entitlement based on the minimum guaranteed return. The higher of these two amounts is used to determine the DBO</a:t>
            </a:r>
          </a:p>
          <a:p>
            <a:pPr marL="344487"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a:p>
            <a:pPr marL="344487"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Computation similar to under IAS 19 method</a:t>
            </a:r>
          </a:p>
        </p:txBody>
      </p:sp>
      <p:sp>
        <p:nvSpPr>
          <p:cNvPr id="7" name="TextBox 6">
            <a:extLst>
              <a:ext uri="{FF2B5EF4-FFF2-40B4-BE49-F238E27FC236}">
                <a16:creationId xmlns:a16="http://schemas.microsoft.com/office/drawing/2014/main" id="{3C164720-5228-42C4-B1FA-8F0CFE208650}"/>
              </a:ext>
            </a:extLst>
          </p:cNvPr>
          <p:cNvSpPr txBox="1"/>
          <p:nvPr/>
        </p:nvSpPr>
        <p:spPr>
          <a:xfrm>
            <a:off x="1905000" y="999334"/>
            <a:ext cx="2667000" cy="36933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a:ea typeface="+mn-ea"/>
                <a:cs typeface="+mn-cs"/>
              </a:rPr>
              <a:t>Capped Asset return</a:t>
            </a:r>
          </a:p>
        </p:txBody>
      </p:sp>
      <p:sp>
        <p:nvSpPr>
          <p:cNvPr id="9" name="TextBox 8">
            <a:extLst>
              <a:ext uri="{FF2B5EF4-FFF2-40B4-BE49-F238E27FC236}">
                <a16:creationId xmlns:a16="http://schemas.microsoft.com/office/drawing/2014/main" id="{CC95C362-A8A2-45ED-85B1-C5F56FE1ECBC}"/>
              </a:ext>
            </a:extLst>
          </p:cNvPr>
          <p:cNvSpPr txBox="1"/>
          <p:nvPr/>
        </p:nvSpPr>
        <p:spPr>
          <a:xfrm>
            <a:off x="4724400" y="1447800"/>
            <a:ext cx="2971800" cy="4770537"/>
          </a:xfrm>
          <a:prstGeom prst="rect">
            <a:avLst/>
          </a:prstGeom>
          <a:solidFill>
            <a:schemeClr val="accent1">
              <a:lumMod val="20000"/>
              <a:lumOff val="80000"/>
            </a:schemeClr>
          </a:solidFill>
        </p:spPr>
        <p:txBody>
          <a:bodyPr wrap="square" rtlCol="0">
            <a:spAutoFit/>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DBO is measured at the sum of the fair value of contributions and the return accumulated to date, and the fair value of the minimum return guarantee related to those contributions.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The Fair Value Based approach separately reflects the total contributions to date and accumulated returns (first component) and the value of the minimum return guarantee (second component). In other words, it bifurcates the ‘higher of’ promise and accounts for it as a separate financial instrument. </a:t>
            </a:r>
          </a:p>
        </p:txBody>
      </p:sp>
      <p:sp>
        <p:nvSpPr>
          <p:cNvPr id="11" name="TextBox 10">
            <a:extLst>
              <a:ext uri="{FF2B5EF4-FFF2-40B4-BE49-F238E27FC236}">
                <a16:creationId xmlns:a16="http://schemas.microsoft.com/office/drawing/2014/main" id="{B8CA1CDB-3F80-4E38-AE6C-F5E12F84122B}"/>
              </a:ext>
            </a:extLst>
          </p:cNvPr>
          <p:cNvSpPr txBox="1"/>
          <p:nvPr/>
        </p:nvSpPr>
        <p:spPr>
          <a:xfrm>
            <a:off x="4724400" y="1011238"/>
            <a:ext cx="2971800" cy="36933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a:ea typeface="+mn-ea"/>
                <a:cs typeface="+mn-cs"/>
              </a:rPr>
              <a:t>Fair value-based</a:t>
            </a:r>
          </a:p>
        </p:txBody>
      </p:sp>
      <p:sp>
        <p:nvSpPr>
          <p:cNvPr id="10" name="TextBox 9">
            <a:extLst>
              <a:ext uri="{FF2B5EF4-FFF2-40B4-BE49-F238E27FC236}">
                <a16:creationId xmlns:a16="http://schemas.microsoft.com/office/drawing/2014/main" id="{34C4EFAF-1F11-4C9C-AB2B-B13E0401386A}"/>
              </a:ext>
            </a:extLst>
          </p:cNvPr>
          <p:cNvSpPr txBox="1"/>
          <p:nvPr/>
        </p:nvSpPr>
        <p:spPr>
          <a:xfrm>
            <a:off x="7848600" y="1447800"/>
            <a:ext cx="4049950" cy="5016758"/>
          </a:xfrm>
          <a:prstGeom prst="rect">
            <a:avLst/>
          </a:prstGeom>
          <a:solidFill>
            <a:schemeClr val="accent1">
              <a:lumMod val="20000"/>
              <a:lumOff val="80000"/>
            </a:schemeClr>
          </a:solidFill>
        </p:spPr>
        <p:txBody>
          <a:bodyPr wrap="square" rtlCol="0">
            <a:spAutoFit/>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EFRAG has considered that pension plans with an asset-return promise and insurance contracts share a number of characteristics - an alternative could be a Fulfilment Value approach relying on concepts from IFRS17.</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a) Determining the fulfilment cash flows, which are expected future cash flows, considering the life of the pension plan.</a:t>
            </a:r>
          </a:p>
          <a:p>
            <a:pPr marL="288925"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Times New Roman"/>
                <a:ea typeface="+mn-ea"/>
                <a:cs typeface="+mn-cs"/>
              </a:rPr>
              <a:t>i</a:t>
            </a:r>
            <a:r>
              <a:rPr kumimoji="0" lang="en-US" sz="1600" b="0" i="0" u="none" strike="noStrike" kern="1200" cap="none" spc="0" normalizeH="0" baseline="0" noProof="0" dirty="0">
                <a:ln>
                  <a:noFill/>
                </a:ln>
                <a:solidFill>
                  <a:srgbClr val="000000"/>
                </a:solidFill>
                <a:effectLst/>
                <a:uLnTx/>
                <a:uFillTx/>
                <a:latin typeface="Times New Roman"/>
                <a:ea typeface="+mn-ea"/>
                <a:cs typeface="+mn-cs"/>
              </a:rPr>
              <a:t>) Inflows - future contributions made by the employer and the employee. </a:t>
            </a:r>
          </a:p>
          <a:p>
            <a:pPr marL="277813" marR="0" lvl="1" indent="11113"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ii) Outflows - final benefit entitlement (which includes the value of the minimum return guarantee for all paid contributions to date);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mn-cs"/>
              </a:rPr>
              <a:t>b) The difference between the discounted values of the expected outflows and the expected future inflows is then the pension obligation. </a:t>
            </a:r>
          </a:p>
        </p:txBody>
      </p:sp>
      <p:sp>
        <p:nvSpPr>
          <p:cNvPr id="12" name="TextBox 11">
            <a:extLst>
              <a:ext uri="{FF2B5EF4-FFF2-40B4-BE49-F238E27FC236}">
                <a16:creationId xmlns:a16="http://schemas.microsoft.com/office/drawing/2014/main" id="{3D6C2808-ED32-45D3-BD6E-32E21AF3C4C0}"/>
              </a:ext>
            </a:extLst>
          </p:cNvPr>
          <p:cNvSpPr txBox="1"/>
          <p:nvPr/>
        </p:nvSpPr>
        <p:spPr>
          <a:xfrm>
            <a:off x="7832035" y="1011238"/>
            <a:ext cx="3973749" cy="36933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a:ea typeface="+mn-ea"/>
                <a:cs typeface="+mn-cs"/>
              </a:rPr>
              <a:t>Fulfilment value</a:t>
            </a:r>
          </a:p>
        </p:txBody>
      </p:sp>
    </p:spTree>
    <p:extLst>
      <p:ext uri="{BB962C8B-B14F-4D97-AF65-F5344CB8AC3E}">
        <p14:creationId xmlns:p14="http://schemas.microsoft.com/office/powerpoint/2010/main" val="1413619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0B8E198E-DADE-46A3-8AE6-10745229E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4" name="Footer Placeholder 4">
            <a:extLst>
              <a:ext uri="{FF2B5EF4-FFF2-40B4-BE49-F238E27FC236}">
                <a16:creationId xmlns:a16="http://schemas.microsoft.com/office/drawing/2014/main" id="{E539ED6A-76E7-4C85-9044-55FF2DDD761B}"/>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6" name="Rectangle 2">
            <a:extLst>
              <a:ext uri="{FF2B5EF4-FFF2-40B4-BE49-F238E27FC236}">
                <a16:creationId xmlns:a16="http://schemas.microsoft.com/office/drawing/2014/main" id="{070F37D3-12E4-499E-8AEC-E71DF0D52BF1}"/>
              </a:ext>
            </a:extLst>
          </p:cNvPr>
          <p:cNvSpPr txBox="1">
            <a:spLocks noChangeArrowheads="1"/>
          </p:cNvSpPr>
          <p:nvPr/>
        </p:nvSpPr>
        <p:spPr>
          <a:xfrm>
            <a:off x="3344971" y="762004"/>
            <a:ext cx="5269316" cy="45680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a:ea typeface="+mj-ea"/>
                <a:cs typeface="+mj-cs"/>
              </a:rPr>
              <a:t>Poll Question 2</a:t>
            </a:r>
            <a:endParaRPr kumimoji="0" lang="en-US" altLang="en-US" sz="3200" b="0" i="0" u="none" strike="noStrike" kern="0" cap="none" spc="0" normalizeH="0" baseline="0" noProof="0" dirty="0">
              <a:ln>
                <a:noFill/>
              </a:ln>
              <a:solidFill>
                <a:srgbClr val="808080">
                  <a:lumMod val="75000"/>
                </a:srgbClr>
              </a:solidFill>
              <a:effectLst/>
              <a:uLnTx/>
              <a:uFillTx/>
              <a:latin typeface="Arial"/>
              <a:ea typeface="+mj-ea"/>
              <a:cs typeface="+mj-cs"/>
            </a:endParaRPr>
          </a:p>
        </p:txBody>
      </p:sp>
      <p:sp>
        <p:nvSpPr>
          <p:cNvPr id="7" name="Rectangle 3">
            <a:extLst>
              <a:ext uri="{FF2B5EF4-FFF2-40B4-BE49-F238E27FC236}">
                <a16:creationId xmlns:a16="http://schemas.microsoft.com/office/drawing/2014/main" id="{D46BC917-9573-438B-B09C-FC4718EB8B57}"/>
              </a:ext>
            </a:extLst>
          </p:cNvPr>
          <p:cNvSpPr txBox="1">
            <a:spLocks noChangeArrowheads="1"/>
          </p:cNvSpPr>
          <p:nvPr/>
        </p:nvSpPr>
        <p:spPr>
          <a:xfrm>
            <a:off x="2514600" y="1600200"/>
            <a:ext cx="7865301" cy="3962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l">
              <a:spcAft>
                <a:spcPts val="0"/>
              </a:spcAft>
              <a:buNone/>
            </a:pPr>
            <a:r>
              <a:rPr lang="en-US" sz="1400" b="1" dirty="0">
                <a:solidFill>
                  <a:srgbClr val="000000"/>
                </a:solidFill>
                <a:latin typeface="Arial"/>
              </a:rPr>
              <a:t>Under which accounting standards have you done a reporting for exempt Provident fund schemes in past:</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sz="1400" b="1" dirty="0">
              <a:solidFill>
                <a:srgbClr val="000000"/>
              </a:solidFill>
              <a:latin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sz="1400" b="1" dirty="0">
              <a:solidFill>
                <a:srgbClr val="000000"/>
              </a:solidFill>
              <a:latin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271463" marR="0" lvl="0" indent="-342900" algn="l" defTabSz="914400" rtl="0" eaLnBrk="0" fontAlgn="base" latinLnBrk="0" hangingPunct="0">
              <a:lnSpc>
                <a:spcPct val="100000"/>
              </a:lnSpc>
              <a:spcBef>
                <a:spcPct val="20000"/>
              </a:spcBef>
              <a:spcAft>
                <a:spcPct val="0"/>
              </a:spcAft>
              <a:buClr>
                <a:srgbClr val="000000"/>
              </a:buClr>
              <a:buSzPct val="90000"/>
              <a:buFont typeface="+mj-lt"/>
              <a:buAutoNum type="arabicPeriod"/>
              <a:tabLst/>
              <a:defRPr/>
            </a:pPr>
            <a:r>
              <a:rPr lang="en-US" sz="1400" b="1" dirty="0">
                <a:solidFill>
                  <a:srgbClr val="000000"/>
                </a:solidFill>
                <a:latin typeface="Arial"/>
              </a:rPr>
              <a:t>Indian GAAP   - IND AS19 and AS15R</a:t>
            </a:r>
          </a:p>
          <a:p>
            <a:pPr marL="271463" marR="0" lvl="0" indent="-342900" algn="l" defTabSz="914400" rtl="0" eaLnBrk="0" fontAlgn="base" latinLnBrk="0" hangingPunct="0">
              <a:lnSpc>
                <a:spcPct val="100000"/>
              </a:lnSpc>
              <a:spcBef>
                <a:spcPct val="20000"/>
              </a:spcBef>
              <a:spcAft>
                <a:spcPct val="0"/>
              </a:spcAft>
              <a:buClr>
                <a:srgbClr val="000000"/>
              </a:buClr>
              <a:buSzPct val="90000"/>
              <a:buFont typeface="+mj-lt"/>
              <a:buAutoNum type="arabicPeriod"/>
              <a:tabLst/>
              <a:defRPr/>
            </a:pPr>
            <a:endParaRPr kumimoji="0" lang="en-IN" sz="1400" b="1" i="0" u="none" strike="noStrike" kern="1200" cap="none" spc="0" normalizeH="0" baseline="0" noProof="0" dirty="0">
              <a:ln>
                <a:noFill/>
              </a:ln>
              <a:solidFill>
                <a:srgbClr val="000000"/>
              </a:solidFill>
              <a:effectLst/>
              <a:uLnTx/>
              <a:uFillTx/>
              <a:latin typeface="Arial"/>
              <a:ea typeface="+mn-ea"/>
              <a:cs typeface="+mn-cs"/>
            </a:endParaRPr>
          </a:p>
          <a:p>
            <a:pPr marL="271463" marR="0" lvl="0" indent="-342900" algn="l" defTabSz="914400" rtl="0" eaLnBrk="0" fontAlgn="base" latinLnBrk="0" hangingPunct="0">
              <a:lnSpc>
                <a:spcPct val="100000"/>
              </a:lnSpc>
              <a:spcBef>
                <a:spcPct val="20000"/>
              </a:spcBef>
              <a:spcAft>
                <a:spcPct val="0"/>
              </a:spcAft>
              <a:buClr>
                <a:srgbClr val="000000"/>
              </a:buClr>
              <a:buSzPct val="90000"/>
              <a:buFont typeface="+mj-lt"/>
              <a:buAutoNum type="arabicPeriod"/>
              <a:tabLst/>
              <a:defRPr/>
            </a:pPr>
            <a:r>
              <a:rPr lang="en-US" sz="1400" b="1" dirty="0">
                <a:solidFill>
                  <a:srgbClr val="000000"/>
                </a:solidFill>
                <a:latin typeface="Arial"/>
              </a:rPr>
              <a:t>IFRS  </a:t>
            </a:r>
          </a:p>
          <a:p>
            <a:pPr marL="271463" marR="0" lvl="0" indent="-342900" algn="l" defTabSz="914400" rtl="0" eaLnBrk="0" fontAlgn="base" latinLnBrk="0" hangingPunct="0">
              <a:lnSpc>
                <a:spcPct val="100000"/>
              </a:lnSpc>
              <a:spcBef>
                <a:spcPct val="20000"/>
              </a:spcBef>
              <a:spcAft>
                <a:spcPct val="0"/>
              </a:spcAft>
              <a:buClr>
                <a:srgbClr val="000000"/>
              </a:buClr>
              <a:buSzPct val="90000"/>
              <a:buFont typeface="+mj-lt"/>
              <a:buAutoNum type="arabicPeriod"/>
              <a:tabLst/>
              <a:defRPr/>
            </a:pPr>
            <a:endParaRPr kumimoji="0" lang="en-IN" sz="1400" b="1" i="0" u="none" strike="noStrike" kern="1200" cap="none" spc="0" normalizeH="0" baseline="0" noProof="0" dirty="0">
              <a:ln>
                <a:noFill/>
              </a:ln>
              <a:solidFill>
                <a:srgbClr val="000000"/>
              </a:solidFill>
              <a:effectLst/>
              <a:uLnTx/>
              <a:uFillTx/>
              <a:latin typeface="Arial"/>
              <a:ea typeface="+mn-ea"/>
              <a:cs typeface="+mn-cs"/>
            </a:endParaRPr>
          </a:p>
          <a:p>
            <a:pPr marL="271463" marR="0" lvl="0" indent="-342900" algn="l" defTabSz="914400" rtl="0" eaLnBrk="0" fontAlgn="base" latinLnBrk="0" hangingPunct="0">
              <a:lnSpc>
                <a:spcPct val="100000"/>
              </a:lnSpc>
              <a:spcBef>
                <a:spcPct val="20000"/>
              </a:spcBef>
              <a:spcAft>
                <a:spcPct val="0"/>
              </a:spcAft>
              <a:buClr>
                <a:srgbClr val="000000"/>
              </a:buClr>
              <a:buSzPct val="90000"/>
              <a:buFont typeface="+mj-lt"/>
              <a:buAutoNum type="arabicPeriod"/>
              <a:tabLst/>
              <a:defRPr/>
            </a:pPr>
            <a:r>
              <a:rPr lang="en-US" sz="1400" b="1" dirty="0">
                <a:solidFill>
                  <a:srgbClr val="000000"/>
                </a:solidFill>
                <a:latin typeface="Arial"/>
              </a:rPr>
              <a:t>USGAAP</a:t>
            </a:r>
          </a:p>
          <a:p>
            <a:pPr marL="271463" marR="0" lvl="0" indent="-342900" algn="l" defTabSz="914400" rtl="0" eaLnBrk="0" fontAlgn="base" latinLnBrk="0" hangingPunct="0">
              <a:lnSpc>
                <a:spcPct val="100000"/>
              </a:lnSpc>
              <a:spcBef>
                <a:spcPct val="20000"/>
              </a:spcBef>
              <a:spcAft>
                <a:spcPct val="0"/>
              </a:spcAft>
              <a:buClr>
                <a:srgbClr val="000000"/>
              </a:buClr>
              <a:buSzPct val="90000"/>
              <a:buFont typeface="+mj-lt"/>
              <a:buAutoNum type="arabicPeriod"/>
              <a:tabLst/>
              <a:defRPr/>
            </a:pPr>
            <a:endParaRPr kumimoji="0" lang="en-IN" sz="1400" b="1" i="0" u="none" strike="noStrike" kern="1200" cap="none" spc="0" normalizeH="0" baseline="0" noProof="0" dirty="0">
              <a:ln>
                <a:noFill/>
              </a:ln>
              <a:solidFill>
                <a:srgbClr val="000000"/>
              </a:solidFill>
              <a:effectLst/>
              <a:uLnTx/>
              <a:uFillTx/>
              <a:latin typeface="Arial"/>
              <a:ea typeface="+mn-ea"/>
              <a:cs typeface="+mn-cs"/>
            </a:endParaRPr>
          </a:p>
          <a:p>
            <a:pPr marL="271463" marR="0" lvl="0" indent="-342900" algn="l" defTabSz="914400" rtl="0" eaLnBrk="0" fontAlgn="base" latinLnBrk="0" hangingPunct="0">
              <a:lnSpc>
                <a:spcPct val="100000"/>
              </a:lnSpc>
              <a:spcBef>
                <a:spcPct val="20000"/>
              </a:spcBef>
              <a:spcAft>
                <a:spcPct val="0"/>
              </a:spcAft>
              <a:buClr>
                <a:srgbClr val="000000"/>
              </a:buClr>
              <a:buSzPct val="90000"/>
              <a:buFont typeface="+mj-lt"/>
              <a:buAutoNum type="arabicPeriod"/>
              <a:tabLst/>
              <a:defRPr/>
            </a:pPr>
            <a:r>
              <a:rPr lang="en-US" sz="1400" b="1" dirty="0">
                <a:solidFill>
                  <a:srgbClr val="000000"/>
                </a:solidFill>
                <a:latin typeface="Arial"/>
              </a:rPr>
              <a:t>All of the above   </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n-US" sz="1200" b="0" i="0" u="none" strike="noStrike" kern="0" cap="none" spc="0" normalizeH="0" baseline="0" noProof="0" dirty="0">
              <a:ln>
                <a:noFill/>
              </a:ln>
              <a:solidFill>
                <a:srgbClr val="0000E7"/>
              </a:solidFill>
              <a:effectLst/>
              <a:uLnTx/>
              <a:uFillTx/>
              <a:latin typeface="Times New Roman"/>
              <a:ea typeface="+mn-ea"/>
              <a:cs typeface="+mn-cs"/>
            </a:endParaRPr>
          </a:p>
        </p:txBody>
      </p:sp>
    </p:spTree>
    <p:extLst>
      <p:ext uri="{BB962C8B-B14F-4D97-AF65-F5344CB8AC3E}">
        <p14:creationId xmlns:p14="http://schemas.microsoft.com/office/powerpoint/2010/main" val="303025486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sp>
        <p:nvSpPr>
          <p:cNvPr id="5" name="TextBox 4">
            <a:extLst>
              <a:ext uri="{FF2B5EF4-FFF2-40B4-BE49-F238E27FC236}">
                <a16:creationId xmlns:a16="http://schemas.microsoft.com/office/drawing/2014/main" id="{36A73873-727D-4BD8-81CD-E77B30962568}"/>
              </a:ext>
            </a:extLst>
          </p:cNvPr>
          <p:cNvSpPr txBox="1"/>
          <p:nvPr/>
        </p:nvSpPr>
        <p:spPr>
          <a:xfrm>
            <a:off x="304800" y="3810000"/>
            <a:ext cx="937260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GN29 V2.0 Exposure Draft - Additional measurement method</a:t>
            </a:r>
            <a:endParaRPr kumimoji="0" lang="en-US" sz="24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3987698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imes New Roman"/>
                <a:ea typeface="+mj-ea"/>
                <a:cs typeface="Calibri" panose="020F0502020204030204" pitchFamily="34" charset="0"/>
              </a:rPr>
              <a:t>Additional measurement approach</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95400"/>
            <a:ext cx="9753600" cy="4247317"/>
          </a:xfrm>
          <a:prstGeom prst="rect">
            <a:avLst/>
          </a:prstGeom>
          <a:solidFill>
            <a:schemeClr val="accent1">
              <a:lumMod val="20000"/>
              <a:lumOff val="80000"/>
            </a:schemeClr>
          </a:solid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A </a:t>
            </a:r>
            <a:r>
              <a:rPr kumimoji="0" lang="en-US" sz="1800" b="0" i="0" u="none" strike="noStrike" kern="1200" cap="none" spc="0" normalizeH="0" baseline="0" noProof="0" dirty="0" err="1">
                <a:ln>
                  <a:noFill/>
                </a:ln>
                <a:solidFill>
                  <a:srgbClr val="000000"/>
                </a:solidFill>
                <a:effectLst/>
                <a:uLnTx/>
                <a:uFillTx/>
                <a:latin typeface="Times New Roman"/>
                <a:ea typeface="+mn-ea"/>
                <a:cs typeface="+mn-cs"/>
              </a:rPr>
              <a:t>cashflow</a:t>
            </a:r>
            <a:r>
              <a:rPr kumimoji="0" lang="en-US" sz="1800" b="0" i="0" u="none" strike="noStrike" kern="1200" cap="none" spc="0" normalizeH="0" baseline="0" noProof="0" dirty="0">
                <a:ln>
                  <a:noFill/>
                </a:ln>
                <a:solidFill>
                  <a:srgbClr val="000000"/>
                </a:solidFill>
                <a:effectLst/>
                <a:uLnTx/>
                <a:uFillTx/>
                <a:latin typeface="Times New Roman"/>
                <a:ea typeface="+mn-ea"/>
                <a:cs typeface="+mn-cs"/>
              </a:rPr>
              <a:t> based approach has been suggested along with all existing measurement approaches.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This approach has been added as an extension of deterministic approach.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Decision of selection of a suitable method for the purpose of liability calculation of an exempt provident fund scheme remains with the Actuary.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The method draws parallel from approach used to assess other similar hybrid plans like Cash balance plans of US.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The method implicitly consider – It’s the company that bears the loss in case of bad investments &amp; not the employees.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Thus the estimation of liability for exempt provident fund should reflect the same.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44231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imes New Roman"/>
                <a:ea typeface="+mj-ea"/>
                <a:cs typeface="Calibri" panose="020F0502020204030204" pitchFamily="34" charset="0"/>
              </a:rPr>
              <a:t>Employer liability for an exempt PF</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95400"/>
            <a:ext cx="9753600" cy="5047536"/>
          </a:xfrm>
          <a:prstGeom prst="rect">
            <a:avLst/>
          </a:prstGeom>
          <a:solidFill>
            <a:schemeClr val="accent1">
              <a:lumMod val="20000"/>
              <a:lumOff val="80000"/>
            </a:schemeClr>
          </a:solid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Revised Conditions for Grant of Exemption under Section 17 of the Employees Provident Funds and Miscellaneous Provisions Act, 1952</a:t>
            </a:r>
            <a:r>
              <a:rPr kumimoji="0" lang="en-US" sz="1800" b="0" i="0" u="none" strike="noStrike" kern="1200" cap="none" spc="0" normalizeH="0" baseline="30000" noProof="0" dirty="0">
                <a:ln>
                  <a:noFill/>
                </a:ln>
                <a:solidFill>
                  <a:srgbClr val="000000"/>
                </a:solidFill>
                <a:effectLst/>
                <a:uLnTx/>
                <a:uFillTx/>
                <a:latin typeface="Times New Roman"/>
                <a:ea typeface="+mn-ea"/>
                <a:cs typeface="+mn-cs"/>
              </a:rPr>
              <a:t>1</a:t>
            </a:r>
            <a:r>
              <a:rPr kumimoji="0" lang="en-US" sz="1800" b="0" i="0" u="none" strike="noStrike" kern="1200" cap="none" spc="0" normalizeH="0" baseline="0" noProof="0" dirty="0">
                <a:ln>
                  <a:noFill/>
                </a:ln>
                <a:solidFill>
                  <a:srgbClr val="000000"/>
                </a:solidFill>
                <a:effectLst/>
                <a:uLnTx/>
                <a:uFillTx/>
                <a:latin typeface="Times New Roman"/>
                <a:ea typeface="+mn-ea"/>
                <a:cs typeface="+mn-cs"/>
              </a:rPr>
              <a:t>. Item 28 lists: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000000"/>
                </a:solidFill>
                <a:effectLst/>
                <a:uLnTx/>
                <a:uFillTx/>
                <a:latin typeface="Times New Roman"/>
                <a:ea typeface="+mn-ea"/>
                <a:cs typeface="+mn-cs"/>
              </a:rPr>
              <a:t>In the event of any loss to the trust as a result of any fraud, defalcation, wrong investment decisions etc., the employer shall be liable to make good the loss.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srgbClr val="FF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Employer is responsible for not only the interest guarantee on member account balances but also to ensure payment of accumulated principal amount.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E.g. in case of DHFL and IL&amp;FS  bond defaults, employer need to fund:</a:t>
            </a:r>
          </a:p>
          <a:p>
            <a:pPr marL="1200150" marR="0" lvl="2"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Regular - loss of interest expected to be earned on investments of these bonds but not paid.</a:t>
            </a:r>
          </a:p>
          <a:p>
            <a:pPr marL="1200150" marR="0" lvl="2"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On maturity - loss of redemption or maturity value expected to be paid.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Thus in evaluation of liability for exempt provident fund, consideration should be on both accrued account balance as well as interest guarantee.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0000"/>
              </a:solidFill>
              <a:effectLst/>
              <a:uLnTx/>
              <a:uFillTx/>
              <a:latin typeface="Times New Roman"/>
              <a:ea typeface="+mn-ea"/>
              <a:cs typeface="+mn-cs"/>
            </a:endParaRPr>
          </a:p>
          <a:p>
            <a:pPr algn="just">
              <a:defRPr/>
            </a:pPr>
            <a:r>
              <a:rPr kumimoji="0" lang="en-US" sz="1400" b="0" i="0" u="none" strike="noStrike" kern="1200" cap="none" spc="0" normalizeH="0" baseline="0" noProof="0" dirty="0">
                <a:ln>
                  <a:noFill/>
                </a:ln>
                <a:solidFill>
                  <a:srgbClr val="FF0000"/>
                </a:solidFill>
                <a:effectLst/>
                <a:uLnTx/>
                <a:uFillTx/>
                <a:latin typeface="Times New Roman"/>
                <a:ea typeface="+mn-ea"/>
                <a:cs typeface="+mn-cs"/>
              </a:rPr>
              <a:t>1. </a:t>
            </a:r>
            <a:r>
              <a:rPr lang="en-US" sz="1400" u="sng" dirty="0">
                <a:hlinkClick r:id="rId6"/>
              </a:rPr>
              <a:t>https://www.epfindia.gov.in/site_docs/PDFs/Downloads_PDFs/EPFScheme.pdf</a:t>
            </a:r>
            <a:endParaRPr lang="en-US" sz="1400" u="sng" dirty="0"/>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Times New Roman"/>
              <a:ea typeface="+mn-ea"/>
              <a:cs typeface="+mn-cs"/>
            </a:endParaRPr>
          </a:p>
        </p:txBody>
      </p:sp>
    </p:spTree>
    <p:extLst>
      <p:ext uri="{BB962C8B-B14F-4D97-AF65-F5344CB8AC3E}">
        <p14:creationId xmlns:p14="http://schemas.microsoft.com/office/powerpoint/2010/main" val="1977820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imes New Roman"/>
                <a:ea typeface="+mj-ea"/>
                <a:cs typeface="Calibri" panose="020F0502020204030204" pitchFamily="34" charset="0"/>
              </a:rPr>
              <a:t>A deeper look at cash balance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384280"/>
            <a:ext cx="9753600" cy="646331"/>
          </a:xfrm>
          <a:prstGeom prst="rect">
            <a:avLst/>
          </a:prstGeom>
          <a:solidFill>
            <a:schemeClr val="accent1">
              <a:lumMod val="20000"/>
              <a:lumOff val="80000"/>
            </a:schemeClr>
          </a:solid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Several features of cash balance plans show resemblance with exempt provident fund.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graphicFrame>
        <p:nvGraphicFramePr>
          <p:cNvPr id="6" name="Table 5"/>
          <p:cNvGraphicFramePr>
            <a:graphicFrameLocks noGrp="1"/>
          </p:cNvGraphicFramePr>
          <p:nvPr/>
        </p:nvGraphicFramePr>
        <p:xfrm>
          <a:off x="1981200" y="2286000"/>
          <a:ext cx="8839199" cy="3195464"/>
        </p:xfrm>
        <a:graphic>
          <a:graphicData uri="http://schemas.openxmlformats.org/drawingml/2006/table">
            <a:tbl>
              <a:tblPr firstRow="1" bandRow="1">
                <a:tableStyleId>{5C22544A-7EE6-4342-B048-85BDC9FD1C3A}</a:tableStyleId>
              </a:tblPr>
              <a:tblGrid>
                <a:gridCol w="2900362">
                  <a:extLst>
                    <a:ext uri="{9D8B030D-6E8A-4147-A177-3AD203B41FA5}">
                      <a16:colId xmlns:a16="http://schemas.microsoft.com/office/drawing/2014/main" val="216758476"/>
                    </a:ext>
                  </a:extLst>
                </a:gridCol>
                <a:gridCol w="5938837">
                  <a:extLst>
                    <a:ext uri="{9D8B030D-6E8A-4147-A177-3AD203B41FA5}">
                      <a16:colId xmlns:a16="http://schemas.microsoft.com/office/drawing/2014/main" val="2880977914"/>
                    </a:ext>
                  </a:extLst>
                </a:gridCol>
              </a:tblGrid>
              <a:tr h="396042">
                <a:tc>
                  <a:txBody>
                    <a:bodyPr/>
                    <a:lstStyle/>
                    <a:p>
                      <a:r>
                        <a:rPr lang="en-GB" dirty="0">
                          <a:solidFill>
                            <a:schemeClr val="bg2">
                              <a:lumMod val="75000"/>
                            </a:schemeClr>
                          </a:solidFill>
                        </a:rPr>
                        <a:t>Feature</a:t>
                      </a:r>
                    </a:p>
                  </a:txBody>
                  <a:tcPr/>
                </a:tc>
                <a:tc>
                  <a:txBody>
                    <a:bodyPr/>
                    <a:lstStyle/>
                    <a:p>
                      <a:r>
                        <a:rPr lang="en-GB" dirty="0">
                          <a:solidFill>
                            <a:schemeClr val="bg2">
                              <a:lumMod val="75000"/>
                            </a:schemeClr>
                          </a:solidFill>
                        </a:rPr>
                        <a:t>Description</a:t>
                      </a:r>
                    </a:p>
                  </a:txBody>
                  <a:tcPr/>
                </a:tc>
                <a:extLst>
                  <a:ext uri="{0D108BD9-81ED-4DB2-BD59-A6C34878D82A}">
                    <a16:rowId xmlns:a16="http://schemas.microsoft.com/office/drawing/2014/main" val="2536543468"/>
                  </a:ext>
                </a:extLst>
              </a:tr>
              <a:tr h="683580">
                <a:tc>
                  <a:txBody>
                    <a:bodyPr/>
                    <a:lstStyle/>
                    <a:p>
                      <a:r>
                        <a:rPr lang="en-GB" dirty="0"/>
                        <a:t>Individual account</a:t>
                      </a:r>
                    </a:p>
                  </a:txBody>
                  <a:tcPr/>
                </a:tc>
                <a:tc>
                  <a:txBody>
                    <a:bodyPr/>
                    <a:lstStyle/>
                    <a:p>
                      <a:r>
                        <a:rPr lang="en-GB" dirty="0"/>
                        <a:t>An account is established for each member on joining the plan.</a:t>
                      </a:r>
                    </a:p>
                  </a:txBody>
                  <a:tcPr/>
                </a:tc>
                <a:extLst>
                  <a:ext uri="{0D108BD9-81ED-4DB2-BD59-A6C34878D82A}">
                    <a16:rowId xmlns:a16="http://schemas.microsoft.com/office/drawing/2014/main" val="187612894"/>
                  </a:ext>
                </a:extLst>
              </a:tr>
              <a:tr h="683580">
                <a:tc>
                  <a:txBody>
                    <a:bodyPr/>
                    <a:lstStyle/>
                    <a:p>
                      <a:r>
                        <a:rPr lang="en-GB" dirty="0"/>
                        <a:t>Employer credits</a:t>
                      </a:r>
                    </a:p>
                  </a:txBody>
                  <a:tcPr/>
                </a:tc>
                <a:tc>
                  <a:txBody>
                    <a:bodyPr/>
                    <a:lstStyle/>
                    <a:p>
                      <a:r>
                        <a:rPr lang="en-GB" dirty="0"/>
                        <a:t>Each year employees receive additional employer credits (contributions) to their accounts,</a:t>
                      </a:r>
                      <a:r>
                        <a:rPr lang="en-GB" baseline="0" dirty="0"/>
                        <a:t> typically as % of pay.</a:t>
                      </a:r>
                      <a:endParaRPr lang="en-GB" dirty="0"/>
                    </a:p>
                  </a:txBody>
                  <a:tcPr/>
                </a:tc>
                <a:extLst>
                  <a:ext uri="{0D108BD9-81ED-4DB2-BD59-A6C34878D82A}">
                    <a16:rowId xmlns:a16="http://schemas.microsoft.com/office/drawing/2014/main" val="1373373871"/>
                  </a:ext>
                </a:extLst>
              </a:tr>
              <a:tr h="1432262">
                <a:tc>
                  <a:txBody>
                    <a:bodyPr/>
                    <a:lstStyle/>
                    <a:p>
                      <a:r>
                        <a:rPr lang="en-GB" dirty="0"/>
                        <a:t>Interest credits</a:t>
                      </a:r>
                    </a:p>
                  </a:txBody>
                  <a:tcPr/>
                </a:tc>
                <a:tc>
                  <a:txBody>
                    <a:bodyPr/>
                    <a:lstStyle/>
                    <a:p>
                      <a:pPr>
                        <a:spcBef>
                          <a:spcPts val="600"/>
                        </a:spcBef>
                        <a:spcAft>
                          <a:spcPts val="600"/>
                        </a:spcAft>
                      </a:pPr>
                      <a:r>
                        <a:rPr lang="en-GB" dirty="0"/>
                        <a:t>Account balances grow with annual interest credits</a:t>
                      </a:r>
                      <a:r>
                        <a:rPr lang="en-GB" baseline="0" dirty="0"/>
                        <a:t>. This rate generally varies from year to year. </a:t>
                      </a:r>
                    </a:p>
                    <a:p>
                      <a:pPr>
                        <a:spcBef>
                          <a:spcPts val="600"/>
                        </a:spcBef>
                        <a:spcAft>
                          <a:spcPts val="600"/>
                        </a:spcAft>
                      </a:pPr>
                      <a:r>
                        <a:rPr lang="en-GB" baseline="0" dirty="0"/>
                        <a:t>Interestingly, the interest rate is not required to be, tied with actual investment performance of assets.</a:t>
                      </a:r>
                      <a:endParaRPr lang="en-GB" dirty="0"/>
                    </a:p>
                  </a:txBody>
                  <a:tcPr/>
                </a:tc>
                <a:extLst>
                  <a:ext uri="{0D108BD9-81ED-4DB2-BD59-A6C34878D82A}">
                    <a16:rowId xmlns:a16="http://schemas.microsoft.com/office/drawing/2014/main" val="4034149119"/>
                  </a:ext>
                </a:extLst>
              </a:tr>
            </a:tbl>
          </a:graphicData>
        </a:graphic>
      </p:graphicFrame>
      <p:sp>
        <p:nvSpPr>
          <p:cNvPr id="8" name="TextBox 7">
            <a:extLst>
              <a:ext uri="{FF2B5EF4-FFF2-40B4-BE49-F238E27FC236}">
                <a16:creationId xmlns:a16="http://schemas.microsoft.com/office/drawing/2014/main" id="{82C99476-00B0-4094-94F4-428C2459B9D6}"/>
              </a:ext>
            </a:extLst>
          </p:cNvPr>
          <p:cNvSpPr txBox="1"/>
          <p:nvPr/>
        </p:nvSpPr>
        <p:spPr>
          <a:xfrm>
            <a:off x="1981200" y="5736853"/>
            <a:ext cx="9753600" cy="646331"/>
          </a:xfrm>
          <a:prstGeom prst="rect">
            <a:avLst/>
          </a:prstGeom>
          <a:solidFill>
            <a:schemeClr val="accent1">
              <a:lumMod val="20000"/>
              <a:lumOff val="80000"/>
            </a:schemeClr>
          </a:solid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Treatment of cash balance plans is also as a defined benefit plan for accounting purposes. It is the employer who bears investment risk and reward. </a:t>
            </a:r>
          </a:p>
        </p:txBody>
      </p:sp>
    </p:spTree>
    <p:extLst>
      <p:ext uri="{BB962C8B-B14F-4D97-AF65-F5344CB8AC3E}">
        <p14:creationId xmlns:p14="http://schemas.microsoft.com/office/powerpoint/2010/main" val="3902324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imes New Roman"/>
                <a:ea typeface="+mj-ea"/>
                <a:cs typeface="Calibri" panose="020F0502020204030204" pitchFamily="34" charset="0"/>
              </a:rPr>
              <a:t>Other finer points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95400"/>
            <a:ext cx="9753600" cy="5078313"/>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Under proposed draft of GN29 v2.0, a need for </a:t>
            </a:r>
            <a:r>
              <a:rPr kumimoji="0" lang="en-US" sz="1800" b="0" i="0" u="none" strike="noStrike" kern="1200" cap="none" spc="0" normalizeH="0" baseline="0" noProof="0" dirty="0" err="1">
                <a:ln>
                  <a:noFill/>
                </a:ln>
                <a:solidFill>
                  <a:srgbClr val="000000"/>
                </a:solidFill>
                <a:effectLst/>
                <a:uLnTx/>
                <a:uFillTx/>
                <a:latin typeface="Times New Roman"/>
                <a:ea typeface="+mn-ea"/>
                <a:cs typeface="+mn-cs"/>
              </a:rPr>
              <a:t>cashflow</a:t>
            </a:r>
            <a:r>
              <a:rPr kumimoji="0" lang="en-US" sz="1800" b="0" i="0" u="none" strike="noStrike" kern="1200" cap="none" spc="0" normalizeH="0" baseline="0" noProof="0" dirty="0">
                <a:ln>
                  <a:noFill/>
                </a:ln>
                <a:solidFill>
                  <a:srgbClr val="000000"/>
                </a:solidFill>
                <a:effectLst/>
                <a:uLnTx/>
                <a:uFillTx/>
                <a:latin typeface="Times New Roman"/>
                <a:ea typeface="+mn-ea"/>
                <a:cs typeface="+mn-cs"/>
              </a:rPr>
              <a:t> based approach has been felt as: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To draw parallel with computation methods for other defined benefit schemes.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Employer bears the investment risk incl. loss due to default on securities. Hence in case of loss of principal (account balance) employer need to bear the additional cost.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Assets shall be evaluated on a fair value basis and include outperformance of portfolio vis-à-vis the market.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Meet additional requirements of new accounting standards INDAS19, IFRS, and USGAAP. E.g.</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Development of </a:t>
            </a:r>
            <a:r>
              <a:rPr kumimoji="0" lang="en-US" sz="1800" b="0" i="0" u="none" strike="noStrike" kern="1200" cap="none" spc="0" normalizeH="0" baseline="0" noProof="0" dirty="0" err="1">
                <a:ln>
                  <a:noFill/>
                </a:ln>
                <a:solidFill>
                  <a:srgbClr val="000000"/>
                </a:solidFill>
                <a:effectLst/>
                <a:uLnTx/>
                <a:uFillTx/>
                <a:latin typeface="Times New Roman"/>
                <a:ea typeface="+mn-ea"/>
                <a:cs typeface="+mn-cs"/>
              </a:rPr>
              <a:t>cashflows</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Sensitivity on key assumptions</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Development of duration of scheme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Hence liabilities shall be independently valued basis the future investment return employer need to guarantee on the accrued account balance for an employee.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6619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imes New Roman"/>
                <a:ea typeface="+mj-ea"/>
                <a:cs typeface="Calibri" panose="020F0502020204030204" pitchFamily="34" charset="0"/>
              </a:rPr>
              <a:t>Cash flows based measurement approach</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384280"/>
            <a:ext cx="9753600" cy="4847481"/>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9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Recommended steps in GN29 v2.0:</a:t>
            </a:r>
          </a:p>
          <a:p>
            <a:pPr marL="285750" marR="0" lvl="0" indent="-285750" algn="just"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The account balances of the employees on the valuation date shall be projected in the future to the various ages at which, the employees are expected to exit the organization and withdraw the fund.</a:t>
            </a:r>
          </a:p>
          <a:p>
            <a:pPr marL="285750" marR="0" lvl="0" indent="-285750" algn="just"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For active employees, the projections should consider withdrawal, mortality retirement and any other relevant assumptions. For inactive employees still with the fund, a reasonable assumption about likely period of fund withdrawal shall be taken.</a:t>
            </a:r>
          </a:p>
          <a:p>
            <a:pPr marL="285750" marR="0" lvl="0" indent="-285750" algn="just"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The </a:t>
            </a:r>
            <a:r>
              <a:rPr kumimoji="0" lang="en-US" sz="1800" b="0" i="0" u="none" strike="noStrike" kern="1200" cap="none" spc="0" normalizeH="0" baseline="0" noProof="0" dirty="0" err="1">
                <a:ln>
                  <a:noFill/>
                </a:ln>
                <a:solidFill>
                  <a:srgbClr val="000000"/>
                </a:solidFill>
                <a:effectLst/>
                <a:uLnTx/>
                <a:uFillTx/>
                <a:latin typeface="Times New Roman"/>
                <a:ea typeface="+mn-ea"/>
                <a:cs typeface="+mn-cs"/>
              </a:rPr>
              <a:t>Cashflows</a:t>
            </a:r>
            <a:r>
              <a:rPr kumimoji="0" lang="en-US" sz="1800" b="0" i="0" u="none" strike="noStrike" kern="1200" cap="none" spc="0" normalizeH="0" baseline="0" noProof="0" dirty="0">
                <a:ln>
                  <a:noFill/>
                </a:ln>
                <a:solidFill>
                  <a:srgbClr val="000000"/>
                </a:solidFill>
                <a:effectLst/>
                <a:uLnTx/>
                <a:uFillTx/>
                <a:latin typeface="Times New Roman"/>
                <a:ea typeface="+mn-ea"/>
                <a:cs typeface="+mn-cs"/>
              </a:rPr>
              <a:t> are projected using the contribution rate, an interest crediting rate assumption (expected long-term EPFO rate), and a salary increase assumption.</a:t>
            </a:r>
          </a:p>
          <a:p>
            <a:pPr marL="285750" marR="0" lvl="0" indent="-285750" algn="just"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To determine the PVO, the future projected benefits will then be prorated and discounted back to the valuation date (using the valuation discount rate), reflecting any decrement adjustments. </a:t>
            </a:r>
          </a:p>
          <a:p>
            <a:pPr marL="285750" marR="0" lvl="0" indent="-285750" algn="just"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There may be differences in the way the proration / attribution of projected benefits is performed, e.g. either on service, on contribution or weighted service on contribution rate. </a:t>
            </a:r>
          </a:p>
          <a:p>
            <a:pPr marL="285750" marR="0" lvl="0" indent="-285750" algn="just"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The PVO calculated above is then compared to the value of assets to determine the net liability.</a:t>
            </a:r>
          </a:p>
        </p:txBody>
      </p:sp>
    </p:spTree>
    <p:extLst>
      <p:ext uri="{BB962C8B-B14F-4D97-AF65-F5344CB8AC3E}">
        <p14:creationId xmlns:p14="http://schemas.microsoft.com/office/powerpoint/2010/main" val="290269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Speaker Introductions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3505200" y="533400"/>
            <a:ext cx="8610600" cy="67095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a:ea typeface="+mn-ea"/>
                <a:cs typeface="+mn-cs"/>
              </a:rPr>
              <a:t>   Dr K Sriram </a:t>
            </a:r>
          </a:p>
          <a:p>
            <a:pPr marL="285750" marR="73660" indent="-285750" algn="just">
              <a:buFont typeface="Arial" panose="020B0604020202020204" pitchFamily="34" charset="0"/>
              <a:buChar char="•"/>
            </a:pPr>
            <a:r>
              <a:rPr lang="en-US" sz="1700" dirty="0">
                <a:effectLst/>
                <a:latin typeface="Garamond" panose="02020404030301010803" pitchFamily="18" charset="0"/>
                <a:ea typeface="Times New Roman" panose="02020603050405020304" pitchFamily="18" charset="0"/>
                <a:cs typeface="Times New Roman" panose="02020603050405020304" pitchFamily="18" charset="0"/>
              </a:rPr>
              <a:t>K</a:t>
            </a:r>
            <a:r>
              <a:rPr lang="en-US" sz="1700" dirty="0">
                <a:effectLst/>
                <a:ea typeface="Times New Roman" panose="02020603050405020304" pitchFamily="18" charset="0"/>
                <a:cs typeface="Times New Roman" panose="02020603050405020304" pitchFamily="18" charset="0"/>
              </a:rPr>
              <a:t>. Sriram is a Consulting Actuary engaged in Employee Benefits Consulting Practice since 2007.</a:t>
            </a:r>
          </a:p>
          <a:p>
            <a:pPr marL="285750" marR="73660" indent="-285750" algn="just">
              <a:buFont typeface="Arial" panose="020B0604020202020204" pitchFamily="34" charset="0"/>
              <a:buChar char="•"/>
            </a:pPr>
            <a:r>
              <a:rPr lang="en-US" sz="1700" dirty="0">
                <a:effectLst/>
                <a:ea typeface="Times New Roman" panose="02020603050405020304" pitchFamily="18" charset="0"/>
                <a:cs typeface="Times New Roman" panose="02020603050405020304" pitchFamily="18" charset="0"/>
              </a:rPr>
              <a:t>From January 2010 to April 2012, Sriram was the Appointed Actuary of Max Bupa Health Insurance Company.  From 2001 to 2006 Sriram was the Chief Actuary of MetLife India Insurance Company. He was also the Appointed Actuary of this company for a period of two years.</a:t>
            </a:r>
          </a:p>
          <a:p>
            <a:pPr marL="285750" marR="73660" indent="-285750" algn="just">
              <a:buFont typeface="Arial" panose="020B0604020202020204" pitchFamily="34" charset="0"/>
              <a:buChar char="•"/>
            </a:pPr>
            <a:r>
              <a:rPr lang="en-US" sz="1700" dirty="0">
                <a:effectLst/>
                <a:ea typeface="Times New Roman" panose="02020603050405020304" pitchFamily="18" charset="0"/>
                <a:cs typeface="Times New Roman" panose="02020603050405020304" pitchFamily="18" charset="0"/>
              </a:rPr>
              <a:t>Overall Sriram has about 25 years of experience in actuarial engagements related to Insurance and Pensions and 15 years of teaching, training &amp; consulting experience in Financial Services &amp; Corporate Finance.</a:t>
            </a:r>
          </a:p>
          <a:p>
            <a:pPr marL="285750" marR="73660" indent="-285750" algn="just">
              <a:buFont typeface="Arial" panose="020B0604020202020204" pitchFamily="34" charset="0"/>
              <a:buChar char="•"/>
            </a:pPr>
            <a:r>
              <a:rPr lang="en-US" sz="1700" dirty="0">
                <a:effectLst/>
                <a:ea typeface="Times New Roman" panose="02020603050405020304" pitchFamily="18" charset="0"/>
                <a:cs typeface="Times New Roman" panose="02020603050405020304" pitchFamily="18" charset="0"/>
              </a:rPr>
              <a:t>Sriram is a Fellow Member of the Institute of Actuaries of India. He holds a Post Graduate Diploma in Management from the IIMB (1982). Sriram holds a Doctorate Degree in Management from the Bharathidasan University  . He is an Associate Member of the Institute of Cost &amp; Management Accountants of India </a:t>
            </a:r>
          </a:p>
          <a:p>
            <a:pPr marL="285750" marR="73660" indent="-285750" algn="just">
              <a:buFont typeface="Arial" panose="020B0604020202020204" pitchFamily="34" charset="0"/>
              <a:buChar char="•"/>
            </a:pPr>
            <a:r>
              <a:rPr lang="en-US" sz="1700" dirty="0">
                <a:effectLst/>
                <a:ea typeface="Times New Roman" panose="02020603050405020304" pitchFamily="18" charset="0"/>
                <a:cs typeface="Times New Roman" panose="02020603050405020304" pitchFamily="18" charset="0"/>
              </a:rPr>
              <a:t>Sriram has been a member of the committee constituted by IRDA [Insurance &amp; Regulatory Development Authority of India] on “Macro Prudential Surveillance of the Insurance Sector”. He has been the Chairperson of the Committee constituted by IRDA on “Economic Capital for the General Insurance Industry in India”. </a:t>
            </a:r>
          </a:p>
          <a:p>
            <a:pPr marL="285750" marR="73660" indent="-285750" algn="just">
              <a:buFont typeface="Arial" panose="020B0604020202020204" pitchFamily="34" charset="0"/>
              <a:buChar char="•"/>
            </a:pPr>
            <a:r>
              <a:rPr lang="en-US" sz="1700" dirty="0">
                <a:effectLst/>
                <a:ea typeface="Times New Roman" panose="02020603050405020304" pitchFamily="18" charset="0"/>
                <a:cs typeface="Times New Roman" panose="02020603050405020304" pitchFamily="18" charset="0"/>
              </a:rPr>
              <a:t>Sriram has published several papers in the areas of Insurance, Employee Benefits &amp; Investments. He has authored a book on “Leasing, Hire Purchase &amp; Factoring” published by the Institute of Chartered Financial Analysts of India. </a:t>
            </a:r>
          </a:p>
          <a:p>
            <a:pPr marL="285750" marR="73660" indent="-285750" algn="just">
              <a:buFont typeface="Arial" panose="020B0604020202020204" pitchFamily="34" charset="0"/>
              <a:buChar char="•"/>
            </a:pPr>
            <a:r>
              <a:rPr lang="en-US" sz="1700" dirty="0">
                <a:effectLst/>
                <a:ea typeface="Times New Roman" panose="02020603050405020304" pitchFamily="18" charset="0"/>
                <a:cs typeface="Times New Roman" panose="02020603050405020304" pitchFamily="18" charset="0"/>
              </a:rPr>
              <a:t>His current research interest is Enterprise Risk Management in Insurance &amp; Banking Verticals.</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131"/>
                </a:solidFill>
                <a:effectLst/>
                <a:uLnTx/>
                <a:uFillTx/>
                <a:latin typeface="Times New Roman"/>
                <a:ea typeface="+mn-ea"/>
                <a:cs typeface="+mn-cs"/>
              </a:rPr>
              <a:t> </a:t>
            </a:r>
          </a:p>
        </p:txBody>
      </p:sp>
      <p:pic>
        <p:nvPicPr>
          <p:cNvPr id="7" name="Picture 6">
            <a:extLst>
              <a:ext uri="{FF2B5EF4-FFF2-40B4-BE49-F238E27FC236}">
                <a16:creationId xmlns:a16="http://schemas.microsoft.com/office/drawing/2014/main" id="{FC263B7D-4C99-4307-94D0-3210FC7FDB3E}"/>
              </a:ext>
            </a:extLst>
          </p:cNvPr>
          <p:cNvPicPr/>
          <p:nvPr/>
        </p:nvPicPr>
        <p:blipFill>
          <a:blip r:embed="rId6" cstate="print"/>
          <a:srcRect/>
          <a:stretch>
            <a:fillRect/>
          </a:stretch>
        </p:blipFill>
        <p:spPr bwMode="auto">
          <a:xfrm>
            <a:off x="1818884" y="1011238"/>
            <a:ext cx="1686316" cy="18580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79883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imes New Roman"/>
                <a:ea typeface="+mj-ea"/>
                <a:cs typeface="Calibri" panose="020F0502020204030204" pitchFamily="34" charset="0"/>
              </a:rPr>
              <a:t>Summary and Conclusion</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9753600" cy="5078313"/>
          </a:xfrm>
          <a:prstGeom prst="rect">
            <a:avLst/>
          </a:prstGeom>
          <a:solidFill>
            <a:schemeClr val="accent1">
              <a:lumMod val="20000"/>
              <a:lumOff val="80000"/>
            </a:schemeClr>
          </a:solid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There is no explicit guidance globally with respect to the valuation of Hybrid plans.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Prior research and draft guidance issued by other International Accounting Bodies have not been finalized.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In the absence of clear guidance, most companies / actuaries globally are generally using the PUC / TUC method for valuation of Hybrid Plans.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However, there are issues with using the PUC method for valuation of hybrid plans.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Continue to monitor developments within the IASB, in connection with the alternative approaches explored in the 2019 EFRAG Discussion Paper.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In the meantime, draft GN29 has allowed adoption of PUC / TUC method for valuation of Exempt PF’s.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This will ensure consistency with practice followed globally, and also aligned with the current IAS19 prescribed method for valuation of DB plans.</a:t>
            </a:r>
          </a:p>
        </p:txBody>
      </p:sp>
    </p:spTree>
    <p:extLst>
      <p:ext uri="{BB962C8B-B14F-4D97-AF65-F5344CB8AC3E}">
        <p14:creationId xmlns:p14="http://schemas.microsoft.com/office/powerpoint/2010/main" val="3741004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4"/>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Q&amp;A</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9" name="Picture 18" descr="Rito">
            <a:extLst>
              <a:ext uri="{FF2B5EF4-FFF2-40B4-BE49-F238E27FC236}">
                <a16:creationId xmlns:a16="http://schemas.microsoft.com/office/drawing/2014/main" id="{88A8CC2E-6C9D-4E8D-9BD1-3CF5CCDB36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1844412"/>
            <a:ext cx="2209800" cy="23465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hemanshu-jain\Pictures\IMG_3152.JPG">
            <a:extLst>
              <a:ext uri="{FF2B5EF4-FFF2-40B4-BE49-F238E27FC236}">
                <a16:creationId xmlns:a16="http://schemas.microsoft.com/office/drawing/2014/main" id="{BDE005BE-B701-45DF-8741-966E7AC790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7100" y="1863201"/>
            <a:ext cx="1981200" cy="21534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183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4"/>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Thank you!</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Rectangle 2">
            <a:extLst>
              <a:ext uri="{FF2B5EF4-FFF2-40B4-BE49-F238E27FC236}">
                <a16:creationId xmlns:a16="http://schemas.microsoft.com/office/drawing/2014/main" id="{F0029956-05E7-44A4-B56A-D2557D483804}"/>
              </a:ext>
            </a:extLst>
          </p:cNvPr>
          <p:cNvSpPr txBox="1">
            <a:spLocks noChangeArrowheads="1"/>
          </p:cNvSpPr>
          <p:nvPr/>
        </p:nvSpPr>
        <p:spPr>
          <a:xfrm>
            <a:off x="1715086" y="245392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CPD Question</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altLang="en-US" sz="3200" kern="0" dirty="0">
              <a:solidFill>
                <a:srgbClr val="000000"/>
              </a:solidFill>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See you on 11 August, Wednesday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 </a:t>
            </a:r>
          </a:p>
        </p:txBody>
      </p:sp>
      <p:pic>
        <p:nvPicPr>
          <p:cNvPr id="7" name="Picture 6" descr="Timeline&#10;&#10;Description automatically generated">
            <a:extLst>
              <a:ext uri="{FF2B5EF4-FFF2-40B4-BE49-F238E27FC236}">
                <a16:creationId xmlns:a16="http://schemas.microsoft.com/office/drawing/2014/main" id="{722B0CE6-9B6C-4F51-ACC9-E9B9E2521B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3748" y="3262712"/>
            <a:ext cx="10287000" cy="3141287"/>
          </a:xfrm>
          <a:prstGeom prst="rect">
            <a:avLst/>
          </a:prstGeom>
        </p:spPr>
      </p:pic>
    </p:spTree>
    <p:extLst>
      <p:ext uri="{BB962C8B-B14F-4D97-AF65-F5344CB8AC3E}">
        <p14:creationId xmlns:p14="http://schemas.microsoft.com/office/powerpoint/2010/main" val="2102185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Upcoming Webinars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aphicFrame>
        <p:nvGraphicFramePr>
          <p:cNvPr id="6" name="Table 5">
            <a:extLst>
              <a:ext uri="{FF2B5EF4-FFF2-40B4-BE49-F238E27FC236}">
                <a16:creationId xmlns:a16="http://schemas.microsoft.com/office/drawing/2014/main" id="{E24C0513-64B9-400C-946C-B17647BDB7FC}"/>
              </a:ext>
            </a:extLst>
          </p:cNvPr>
          <p:cNvGraphicFramePr/>
          <p:nvPr>
            <p:extLst>
              <p:ext uri="{D42A27DB-BD31-4B8C-83A1-F6EECF244321}">
                <p14:modId xmlns:p14="http://schemas.microsoft.com/office/powerpoint/2010/main" val="306095658"/>
              </p:ext>
            </p:extLst>
          </p:nvPr>
        </p:nvGraphicFramePr>
        <p:xfrm>
          <a:off x="2133600" y="1371600"/>
          <a:ext cx="9220200" cy="4724402"/>
        </p:xfrm>
        <a:graphic>
          <a:graphicData uri="http://schemas.openxmlformats.org/drawingml/2006/table">
            <a:tbl>
              <a:tblPr firstRow="1" firstCol="1" bandRow="1">
                <a:tableStyleId>{9DCAF9ED-07DC-4A11-8D7F-57B35C25682E}</a:tableStyleId>
              </a:tblPr>
              <a:tblGrid>
                <a:gridCol w="4648200">
                  <a:extLst>
                    <a:ext uri="{9D8B030D-6E8A-4147-A177-3AD203B41FA5}">
                      <a16:colId xmlns:a16="http://schemas.microsoft.com/office/drawing/2014/main" val="3723128475"/>
                    </a:ext>
                  </a:extLst>
                </a:gridCol>
                <a:gridCol w="2362200">
                  <a:extLst>
                    <a:ext uri="{9D8B030D-6E8A-4147-A177-3AD203B41FA5}">
                      <a16:colId xmlns:a16="http://schemas.microsoft.com/office/drawing/2014/main" val="2053635635"/>
                    </a:ext>
                  </a:extLst>
                </a:gridCol>
                <a:gridCol w="2209800">
                  <a:extLst>
                    <a:ext uri="{9D8B030D-6E8A-4147-A177-3AD203B41FA5}">
                      <a16:colId xmlns:a16="http://schemas.microsoft.com/office/drawing/2014/main" val="607704475"/>
                    </a:ext>
                  </a:extLst>
                </a:gridCol>
              </a:tblGrid>
              <a:tr h="353527">
                <a:tc>
                  <a:txBody>
                    <a:bodyPr/>
                    <a:lstStyle/>
                    <a:p>
                      <a:pPr indent="137160" algn="l" fontAlgn="ctr">
                        <a:spcBef>
                          <a:spcPts val="0"/>
                        </a:spcBef>
                        <a:spcAft>
                          <a:spcPts val="0"/>
                        </a:spcAft>
                      </a:pPr>
                      <a:r>
                        <a:rPr lang="en-GB" sz="1600" b="1" u="none" strike="noStrike" dirty="0">
                          <a:solidFill>
                            <a:srgbClr val="FFFFFF"/>
                          </a:solidFill>
                          <a:effectLst/>
                        </a:rPr>
                        <a:t>Webinar</a:t>
                      </a:r>
                      <a:endParaRPr lang="en-GB" sz="2800" b="0" i="0" u="none" strike="noStrike" dirty="0">
                        <a:effectLst/>
                        <a:latin typeface="Arial" panose="020B0604020202020204" pitchFamily="34" charset="0"/>
                      </a:endParaRPr>
                    </a:p>
                  </a:txBody>
                  <a:tcPr marL="68580" marR="68580" marT="3175" marB="0" anchor="ctr"/>
                </a:tc>
                <a:tc>
                  <a:txBody>
                    <a:bodyPr/>
                    <a:lstStyle/>
                    <a:p>
                      <a:pPr indent="137160" algn="r" fontAlgn="ctr">
                        <a:spcBef>
                          <a:spcPts val="0"/>
                        </a:spcBef>
                        <a:spcAft>
                          <a:spcPts val="0"/>
                        </a:spcAft>
                      </a:pPr>
                      <a:r>
                        <a:rPr lang="en-GB" sz="1600" b="1" u="none" strike="noStrike">
                          <a:solidFill>
                            <a:srgbClr val="FFFFFF"/>
                          </a:solidFill>
                          <a:effectLst/>
                        </a:rPr>
                        <a:t>Date</a:t>
                      </a:r>
                      <a:endParaRPr lang="en-GB" sz="2800" b="0" i="0" u="none" strike="noStrike">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1" u="none" strike="noStrike">
                          <a:solidFill>
                            <a:srgbClr val="FFFFFF"/>
                          </a:solidFill>
                          <a:effectLst/>
                        </a:rPr>
                        <a:t>CPD</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1314247168"/>
                  </a:ext>
                </a:extLst>
              </a:tr>
              <a:tr h="707053">
                <a:tc>
                  <a:txBody>
                    <a:bodyPr/>
                    <a:lstStyle/>
                    <a:p>
                      <a:pPr indent="137160" algn="l" fontAlgn="ctr">
                        <a:spcBef>
                          <a:spcPts val="0"/>
                        </a:spcBef>
                        <a:spcAft>
                          <a:spcPts val="0"/>
                        </a:spcAft>
                      </a:pPr>
                      <a:r>
                        <a:rPr lang="en-US" sz="1600" b="0" u="none" strike="noStrike" dirty="0">
                          <a:solidFill>
                            <a:srgbClr val="000000"/>
                          </a:solidFill>
                          <a:effectLst/>
                        </a:rPr>
                        <a:t>Webinar on Current Issues in</a:t>
                      </a:r>
                      <a:r>
                        <a:rPr lang="en-US" sz="1600" b="1" u="none" strike="noStrike" dirty="0">
                          <a:solidFill>
                            <a:srgbClr val="000000"/>
                          </a:solidFill>
                          <a:effectLst/>
                        </a:rPr>
                        <a:t> Retirement Benefits (CIRB)</a:t>
                      </a:r>
                      <a:endParaRPr lang="en-US" sz="2800" b="0" i="0" u="none" strike="noStrike" dirty="0">
                        <a:effectLst/>
                        <a:latin typeface="Arial" panose="020B0604020202020204" pitchFamily="34" charset="0"/>
                      </a:endParaRPr>
                    </a:p>
                  </a:txBody>
                  <a:tcPr marL="68580" marR="68580" marT="3175" marB="0" anchor="ctr"/>
                </a:tc>
                <a:tc>
                  <a:txBody>
                    <a:bodyPr/>
                    <a:lstStyle/>
                    <a:p>
                      <a:pPr indent="137160" algn="r" fontAlgn="ctr">
                        <a:spcBef>
                          <a:spcPts val="0"/>
                        </a:spcBef>
                        <a:spcAft>
                          <a:spcPts val="0"/>
                        </a:spcAft>
                      </a:pPr>
                      <a:r>
                        <a:rPr lang="en-GB" sz="1600" b="0" u="none" strike="noStrike" dirty="0">
                          <a:solidFill>
                            <a:srgbClr val="000000"/>
                          </a:solidFill>
                          <a:effectLst/>
                        </a:rPr>
                        <a:t>6,7,11 August,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a:solidFill>
                            <a:srgbClr val="000000"/>
                          </a:solidFill>
                          <a:effectLst/>
                        </a:rPr>
                        <a:t>9 hrs (Pension)</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1821886471"/>
                  </a:ext>
                </a:extLst>
              </a:tr>
              <a:tr h="385665">
                <a:tc>
                  <a:txBody>
                    <a:bodyPr/>
                    <a:lstStyle/>
                    <a:p>
                      <a:pPr indent="137160" algn="l" fontAlgn="ctr">
                        <a:spcBef>
                          <a:spcPts val="0"/>
                        </a:spcBef>
                        <a:spcAft>
                          <a:spcPts val="0"/>
                        </a:spcAft>
                      </a:pPr>
                      <a:r>
                        <a:rPr lang="en-GB" sz="1600" b="1" u="none" strike="noStrike">
                          <a:solidFill>
                            <a:srgbClr val="000000"/>
                          </a:solidFill>
                          <a:effectLst/>
                        </a:rPr>
                        <a:t>Actuaries Day </a:t>
                      </a:r>
                      <a:r>
                        <a:rPr lang="en-GB" sz="1600" b="0" u="none" strike="noStrike">
                          <a:solidFill>
                            <a:srgbClr val="000000"/>
                          </a:solidFill>
                          <a:effectLst/>
                        </a:rPr>
                        <a:t>2021</a:t>
                      </a:r>
                      <a:endParaRPr lang="en-GB" sz="2800" b="0" i="0" u="none" strike="noStrike">
                        <a:effectLst/>
                        <a:latin typeface="Arial" panose="020B0604020202020204" pitchFamily="34" charset="0"/>
                      </a:endParaRPr>
                    </a:p>
                  </a:txBody>
                  <a:tcPr marL="68580" marR="68580" marT="3175" marB="0" anchor="ctr"/>
                </a:tc>
                <a:tc>
                  <a:txBody>
                    <a:bodyPr/>
                    <a:lstStyle/>
                    <a:p>
                      <a:pPr indent="137160" algn="r" fontAlgn="ctr">
                        <a:spcBef>
                          <a:spcPts val="0"/>
                        </a:spcBef>
                        <a:spcAft>
                          <a:spcPts val="0"/>
                        </a:spcAft>
                      </a:pPr>
                      <a:r>
                        <a:rPr lang="en-GB" sz="1600" b="0" u="none" strike="noStrike">
                          <a:solidFill>
                            <a:srgbClr val="000000"/>
                          </a:solidFill>
                          <a:effectLst/>
                        </a:rPr>
                        <a:t>21</a:t>
                      </a:r>
                      <a:r>
                        <a:rPr lang="en-GB" sz="1600" b="0" u="none" strike="noStrike" baseline="30000">
                          <a:solidFill>
                            <a:srgbClr val="000000"/>
                          </a:solidFill>
                          <a:effectLst/>
                        </a:rPr>
                        <a:t>st</a:t>
                      </a:r>
                      <a:r>
                        <a:rPr lang="en-GB" sz="1600" b="0" u="none" strike="noStrike">
                          <a:solidFill>
                            <a:srgbClr val="000000"/>
                          </a:solidFill>
                          <a:effectLst/>
                        </a:rPr>
                        <a:t>  August 2021</a:t>
                      </a:r>
                      <a:endParaRPr lang="en-GB" sz="2800" b="0" i="0" u="none" strike="noStrike">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a:solidFill>
                            <a:srgbClr val="000000"/>
                          </a:solidFill>
                          <a:effectLst/>
                        </a:rPr>
                        <a:t>NA</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2875908060"/>
                  </a:ext>
                </a:extLst>
              </a:tr>
              <a:tr h="385665">
                <a:tc>
                  <a:txBody>
                    <a:bodyPr/>
                    <a:lstStyle/>
                    <a:p>
                      <a:pPr indent="137160" algn="l" fontAlgn="ctr">
                        <a:spcBef>
                          <a:spcPts val="0"/>
                        </a:spcBef>
                        <a:spcAft>
                          <a:spcPts val="0"/>
                        </a:spcAft>
                      </a:pPr>
                      <a:r>
                        <a:rPr lang="en-GB" sz="1600" b="0" u="none" strike="noStrike">
                          <a:solidFill>
                            <a:srgbClr val="000000"/>
                          </a:solidFill>
                          <a:effectLst/>
                        </a:rPr>
                        <a:t>Webinar on </a:t>
                      </a:r>
                      <a:r>
                        <a:rPr lang="en-GB" sz="1600" b="1" u="none" strike="noStrike">
                          <a:solidFill>
                            <a:srgbClr val="000000"/>
                          </a:solidFill>
                          <a:effectLst/>
                        </a:rPr>
                        <a:t>General Insurance</a:t>
                      </a:r>
                      <a:endParaRPr lang="en-GB" sz="2800" b="0" i="0" u="none" strike="noStrike">
                        <a:effectLst/>
                        <a:latin typeface="Arial" panose="020B0604020202020204" pitchFamily="34" charset="0"/>
                      </a:endParaRPr>
                    </a:p>
                  </a:txBody>
                  <a:tcPr marL="68580" marR="68580" marT="3175" marB="0" anchor="ctr"/>
                </a:tc>
                <a:tc>
                  <a:txBody>
                    <a:bodyPr/>
                    <a:lstStyle/>
                    <a:p>
                      <a:pPr indent="137160" algn="r" fontAlgn="ctr">
                        <a:spcBef>
                          <a:spcPts val="0"/>
                        </a:spcBef>
                        <a:spcAft>
                          <a:spcPts val="0"/>
                        </a:spcAft>
                      </a:pPr>
                      <a:r>
                        <a:rPr lang="en-GB" sz="1600" b="0" u="none" strike="noStrike" dirty="0">
                          <a:solidFill>
                            <a:srgbClr val="000000"/>
                          </a:solidFill>
                          <a:effectLst/>
                        </a:rPr>
                        <a:t>25</a:t>
                      </a:r>
                      <a:r>
                        <a:rPr lang="en-GB" sz="1600" b="0" u="none" strike="noStrike" baseline="30000" dirty="0">
                          <a:solidFill>
                            <a:srgbClr val="000000"/>
                          </a:solidFill>
                          <a:effectLst/>
                        </a:rPr>
                        <a:t>th</a:t>
                      </a:r>
                      <a:r>
                        <a:rPr lang="en-GB" sz="1600" b="0" u="none" strike="noStrike" dirty="0">
                          <a:solidFill>
                            <a:srgbClr val="000000"/>
                          </a:solidFill>
                          <a:effectLst/>
                        </a:rPr>
                        <a:t> &amp; 26</a:t>
                      </a:r>
                      <a:r>
                        <a:rPr lang="en-GB" sz="1600" b="0" u="none" strike="noStrike" baseline="30000" dirty="0">
                          <a:solidFill>
                            <a:srgbClr val="000000"/>
                          </a:solidFill>
                          <a:effectLst/>
                        </a:rPr>
                        <a:t>th</a:t>
                      </a:r>
                      <a:r>
                        <a:rPr lang="en-GB" sz="1600" b="0" u="none" strike="noStrike" dirty="0">
                          <a:solidFill>
                            <a:srgbClr val="000000"/>
                          </a:solidFill>
                          <a:effectLst/>
                        </a:rPr>
                        <a:t> August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a:solidFill>
                            <a:srgbClr val="000000"/>
                          </a:solidFill>
                          <a:effectLst/>
                        </a:rPr>
                        <a:t>3.5 hrs (GI)</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997813195"/>
                  </a:ext>
                </a:extLst>
              </a:tr>
              <a:tr h="385665">
                <a:tc>
                  <a:txBody>
                    <a:bodyPr/>
                    <a:lstStyle/>
                    <a:p>
                      <a:pPr indent="137160" algn="l" fontAlgn="ctr">
                        <a:spcBef>
                          <a:spcPts val="0"/>
                        </a:spcBef>
                        <a:spcAft>
                          <a:spcPts val="0"/>
                        </a:spcAft>
                      </a:pPr>
                      <a:r>
                        <a:rPr lang="en-US" sz="1600" b="0" u="none" strike="noStrike">
                          <a:solidFill>
                            <a:srgbClr val="000000"/>
                          </a:solidFill>
                          <a:effectLst/>
                        </a:rPr>
                        <a:t>Webinar on </a:t>
                      </a:r>
                      <a:r>
                        <a:rPr lang="en-US" sz="1600" b="1" u="none" strike="noStrike">
                          <a:solidFill>
                            <a:srgbClr val="000000"/>
                          </a:solidFill>
                          <a:effectLst/>
                        </a:rPr>
                        <a:t>Banking, Finance &amp; Investments</a:t>
                      </a:r>
                      <a:endParaRPr lang="en-US" sz="2800" b="0" i="0" u="none" strike="noStrike">
                        <a:effectLst/>
                        <a:latin typeface="Arial" panose="020B0604020202020204" pitchFamily="34" charset="0"/>
                      </a:endParaRPr>
                    </a:p>
                  </a:txBody>
                  <a:tcPr marL="68580" marR="68580" marT="3175" marB="0" anchor="ctr"/>
                </a:tc>
                <a:tc>
                  <a:txBody>
                    <a:bodyPr/>
                    <a:lstStyle/>
                    <a:p>
                      <a:pPr indent="137160" algn="r" fontAlgn="ctr">
                        <a:spcBef>
                          <a:spcPts val="0"/>
                        </a:spcBef>
                        <a:spcAft>
                          <a:spcPts val="0"/>
                        </a:spcAft>
                      </a:pPr>
                      <a:r>
                        <a:rPr lang="en-GB" sz="1600" b="0" u="none" strike="noStrike" dirty="0">
                          <a:solidFill>
                            <a:srgbClr val="000000"/>
                          </a:solidFill>
                          <a:effectLst/>
                        </a:rPr>
                        <a:t>4</a:t>
                      </a:r>
                      <a:r>
                        <a:rPr lang="en-GB" sz="1600" b="0" u="none" strike="noStrike" baseline="30000" dirty="0">
                          <a:solidFill>
                            <a:srgbClr val="000000"/>
                          </a:solidFill>
                          <a:effectLst/>
                        </a:rPr>
                        <a:t>th</a:t>
                      </a:r>
                      <a:r>
                        <a:rPr lang="en-GB" sz="1600" b="0" u="none" strike="noStrike" dirty="0">
                          <a:solidFill>
                            <a:srgbClr val="000000"/>
                          </a:solidFill>
                          <a:effectLst/>
                        </a:rPr>
                        <a:t> September,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a:solidFill>
                            <a:srgbClr val="000000"/>
                          </a:solidFill>
                          <a:effectLst/>
                        </a:rPr>
                        <a:t>1.5 hrs (Any)</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1524645433"/>
                  </a:ext>
                </a:extLst>
              </a:tr>
              <a:tr h="385665">
                <a:tc>
                  <a:txBody>
                    <a:bodyPr/>
                    <a:lstStyle/>
                    <a:p>
                      <a:pPr indent="137160" algn="l" fontAlgn="ctr">
                        <a:spcBef>
                          <a:spcPts val="0"/>
                        </a:spcBef>
                        <a:spcAft>
                          <a:spcPts val="0"/>
                        </a:spcAft>
                      </a:pPr>
                      <a:r>
                        <a:rPr lang="en-US" sz="1600" b="0" u="none" strike="noStrike">
                          <a:solidFill>
                            <a:srgbClr val="000000"/>
                          </a:solidFill>
                          <a:effectLst/>
                        </a:rPr>
                        <a:t>Webinar on </a:t>
                      </a:r>
                      <a:r>
                        <a:rPr lang="en-US" sz="1600" b="1" u="none" strike="noStrike">
                          <a:solidFill>
                            <a:srgbClr val="000000"/>
                          </a:solidFill>
                          <a:effectLst/>
                        </a:rPr>
                        <a:t>Data Science &amp; Analytics</a:t>
                      </a:r>
                      <a:endParaRPr lang="en-US" sz="2800" b="0" i="0" u="none" strike="noStrike">
                        <a:effectLst/>
                        <a:latin typeface="Arial" panose="020B0604020202020204" pitchFamily="34" charset="0"/>
                      </a:endParaRPr>
                    </a:p>
                  </a:txBody>
                  <a:tcPr marL="68580" marR="68580" marT="3175" marB="0" anchor="ctr"/>
                </a:tc>
                <a:tc>
                  <a:txBody>
                    <a:bodyPr/>
                    <a:lstStyle/>
                    <a:p>
                      <a:pPr indent="137160" algn="r" fontAlgn="ctr">
                        <a:spcBef>
                          <a:spcPts val="0"/>
                        </a:spcBef>
                        <a:spcAft>
                          <a:spcPts val="0"/>
                        </a:spcAft>
                      </a:pPr>
                      <a:r>
                        <a:rPr lang="en-GB" sz="1600" b="0" u="none" strike="noStrike" dirty="0">
                          <a:solidFill>
                            <a:srgbClr val="000000"/>
                          </a:solidFill>
                          <a:effectLst/>
                        </a:rPr>
                        <a:t>18</a:t>
                      </a:r>
                      <a:r>
                        <a:rPr lang="en-GB" sz="1600" b="0" u="none" strike="noStrike" baseline="30000" dirty="0">
                          <a:solidFill>
                            <a:srgbClr val="000000"/>
                          </a:solidFill>
                          <a:effectLst/>
                        </a:rPr>
                        <a:t>th</a:t>
                      </a:r>
                      <a:r>
                        <a:rPr lang="en-GB" sz="1600" b="0" u="none" strike="noStrike" dirty="0">
                          <a:solidFill>
                            <a:srgbClr val="000000"/>
                          </a:solidFill>
                          <a:effectLst/>
                        </a:rPr>
                        <a:t> September,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a:solidFill>
                            <a:srgbClr val="000000"/>
                          </a:solidFill>
                          <a:effectLst/>
                        </a:rPr>
                        <a:t>1.5 hrs (Any)</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1050016601"/>
                  </a:ext>
                </a:extLst>
              </a:tr>
              <a:tr h="353527">
                <a:tc>
                  <a:txBody>
                    <a:bodyPr/>
                    <a:lstStyle/>
                    <a:p>
                      <a:pPr indent="137160" algn="l" fontAlgn="ctr">
                        <a:spcBef>
                          <a:spcPts val="0"/>
                        </a:spcBef>
                        <a:spcAft>
                          <a:spcPts val="0"/>
                        </a:spcAft>
                      </a:pPr>
                      <a:r>
                        <a:rPr lang="en-GB" sz="1600" b="0" u="none" strike="noStrike">
                          <a:solidFill>
                            <a:srgbClr val="000000"/>
                          </a:solidFill>
                          <a:effectLst/>
                        </a:rPr>
                        <a:t>Webinar on </a:t>
                      </a:r>
                      <a:r>
                        <a:rPr lang="en-GB" sz="1600" b="1" u="none" strike="noStrike">
                          <a:solidFill>
                            <a:srgbClr val="000000"/>
                          </a:solidFill>
                          <a:effectLst/>
                        </a:rPr>
                        <a:t>Life Insurance</a:t>
                      </a:r>
                      <a:endParaRPr lang="en-GB" sz="2800" b="0" i="0" u="none" strike="noStrike">
                        <a:effectLst/>
                        <a:latin typeface="Arial" panose="020B0604020202020204" pitchFamily="34" charset="0"/>
                      </a:endParaRPr>
                    </a:p>
                  </a:txBody>
                  <a:tcPr marL="68580" marR="68580" marT="3175" marB="0" anchor="ctr"/>
                </a:tc>
                <a:tc>
                  <a:txBody>
                    <a:bodyPr/>
                    <a:lstStyle/>
                    <a:p>
                      <a:pPr indent="137160" algn="r" fontAlgn="ctr">
                        <a:spcBef>
                          <a:spcPts val="0"/>
                        </a:spcBef>
                        <a:spcAft>
                          <a:spcPts val="0"/>
                        </a:spcAft>
                      </a:pPr>
                      <a:r>
                        <a:rPr lang="en-GB" sz="1600" b="0" u="none" strike="noStrike" dirty="0">
                          <a:solidFill>
                            <a:srgbClr val="000000"/>
                          </a:solidFill>
                          <a:effectLst/>
                        </a:rPr>
                        <a:t>22nd September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a:solidFill>
                            <a:srgbClr val="000000"/>
                          </a:solidFill>
                          <a:effectLst/>
                        </a:rPr>
                        <a:t>2 hrs (Life)</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2933649375"/>
                  </a:ext>
                </a:extLst>
              </a:tr>
              <a:tr h="353527">
                <a:tc>
                  <a:txBody>
                    <a:bodyPr/>
                    <a:lstStyle/>
                    <a:p>
                      <a:pPr indent="137160" algn="l" fontAlgn="ctr">
                        <a:spcBef>
                          <a:spcPts val="0"/>
                        </a:spcBef>
                        <a:spcAft>
                          <a:spcPts val="0"/>
                        </a:spcAft>
                      </a:pPr>
                      <a:r>
                        <a:rPr lang="en-US" sz="1600" b="0" u="none" strike="noStrike">
                          <a:solidFill>
                            <a:srgbClr val="000000"/>
                          </a:solidFill>
                          <a:effectLst/>
                        </a:rPr>
                        <a:t>Current Issues in </a:t>
                      </a:r>
                      <a:r>
                        <a:rPr lang="en-US" sz="1600" b="1" u="none" strike="noStrike">
                          <a:solidFill>
                            <a:srgbClr val="000000"/>
                          </a:solidFill>
                          <a:effectLst/>
                        </a:rPr>
                        <a:t>Health Care Insurance</a:t>
                      </a:r>
                      <a:endParaRPr lang="en-US" sz="2800" b="0" i="0" u="none" strike="noStrike">
                        <a:effectLst/>
                        <a:latin typeface="Arial" panose="020B0604020202020204" pitchFamily="34" charset="0"/>
                      </a:endParaRPr>
                    </a:p>
                  </a:txBody>
                  <a:tcPr marL="68580" marR="68580" marT="3175" marB="0" anchor="ctr"/>
                </a:tc>
                <a:tc>
                  <a:txBody>
                    <a:bodyPr/>
                    <a:lstStyle/>
                    <a:p>
                      <a:pPr indent="137160" algn="r" fontAlgn="ctr">
                        <a:spcBef>
                          <a:spcPts val="0"/>
                        </a:spcBef>
                        <a:spcAft>
                          <a:spcPts val="0"/>
                        </a:spcAft>
                      </a:pPr>
                      <a:r>
                        <a:rPr lang="en-GB" sz="1600" b="0" u="none" strike="noStrike" dirty="0">
                          <a:solidFill>
                            <a:srgbClr val="000000"/>
                          </a:solidFill>
                          <a:effectLst/>
                        </a:rPr>
                        <a:t>29th September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a:solidFill>
                            <a:srgbClr val="000000"/>
                          </a:solidFill>
                          <a:effectLst/>
                        </a:rPr>
                        <a:t>4 hrs (HCI)</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786879094"/>
                  </a:ext>
                </a:extLst>
              </a:tr>
              <a:tr h="353527">
                <a:tc>
                  <a:txBody>
                    <a:bodyPr/>
                    <a:lstStyle/>
                    <a:p>
                      <a:pPr indent="137160" algn="l" fontAlgn="b">
                        <a:spcBef>
                          <a:spcPts val="0"/>
                        </a:spcBef>
                        <a:spcAft>
                          <a:spcPts val="0"/>
                        </a:spcAft>
                      </a:pPr>
                      <a:r>
                        <a:rPr lang="en-GB" sz="1600" b="0" u="none" strike="noStrike">
                          <a:solidFill>
                            <a:srgbClr val="000000"/>
                          </a:solidFill>
                          <a:effectLst/>
                        </a:rPr>
                        <a:t>Webinar on </a:t>
                      </a:r>
                      <a:r>
                        <a:rPr lang="en-GB" sz="1600" b="1" u="none" strike="noStrike">
                          <a:solidFill>
                            <a:srgbClr val="000000"/>
                          </a:solidFill>
                          <a:effectLst/>
                        </a:rPr>
                        <a:t>IFRS 17</a:t>
                      </a:r>
                      <a:endParaRPr lang="en-GB" sz="2800" b="0" i="0" u="none" strike="noStrike">
                        <a:effectLst/>
                        <a:latin typeface="Arial" panose="020B0604020202020204" pitchFamily="34" charset="0"/>
                      </a:endParaRPr>
                    </a:p>
                  </a:txBody>
                  <a:tcPr marL="68580" marR="68580" marT="3175" marB="0" anchor="b"/>
                </a:tc>
                <a:tc>
                  <a:txBody>
                    <a:bodyPr/>
                    <a:lstStyle/>
                    <a:p>
                      <a:pPr algn="r" fontAlgn="b">
                        <a:spcBef>
                          <a:spcPts val="0"/>
                        </a:spcBef>
                        <a:spcAft>
                          <a:spcPts val="0"/>
                        </a:spcAft>
                      </a:pPr>
                      <a:r>
                        <a:rPr lang="en-GB" sz="1600" b="0" u="none" strike="noStrike" dirty="0">
                          <a:solidFill>
                            <a:srgbClr val="000000"/>
                          </a:solidFill>
                          <a:effectLst/>
                        </a:rPr>
                        <a:t>08th October 2021</a:t>
                      </a:r>
                      <a:endParaRPr lang="en-GB" sz="2800" b="0" i="0" u="none" strike="noStrike" dirty="0">
                        <a:effectLst/>
                        <a:latin typeface="Arial" panose="020B0604020202020204" pitchFamily="34" charset="0"/>
                      </a:endParaRPr>
                    </a:p>
                  </a:txBody>
                  <a:tcPr marL="68580" marR="68580" marT="3175" marB="0" anchor="b"/>
                </a:tc>
                <a:tc>
                  <a:txBody>
                    <a:bodyPr/>
                    <a:lstStyle/>
                    <a:p>
                      <a:pPr algn="ctr" fontAlgn="b">
                        <a:spcBef>
                          <a:spcPts val="0"/>
                        </a:spcBef>
                        <a:spcAft>
                          <a:spcPts val="0"/>
                        </a:spcAft>
                      </a:pPr>
                      <a:r>
                        <a:rPr lang="en-GB" sz="1600" b="0" u="none" strike="noStrike">
                          <a:solidFill>
                            <a:srgbClr val="000000"/>
                          </a:solidFill>
                          <a:effectLst/>
                        </a:rPr>
                        <a:t>2 hrs (Life)</a:t>
                      </a:r>
                      <a:endParaRPr lang="en-GB" sz="2800" b="0" i="0" u="none" strike="noStrike">
                        <a:effectLst/>
                        <a:latin typeface="Arial" panose="020B0604020202020204" pitchFamily="34" charset="0"/>
                      </a:endParaRPr>
                    </a:p>
                  </a:txBody>
                  <a:tcPr marL="68580" marR="68580" marT="3175" marB="0" anchor="b"/>
                </a:tc>
                <a:extLst>
                  <a:ext uri="{0D108BD9-81ED-4DB2-BD59-A6C34878D82A}">
                    <a16:rowId xmlns:a16="http://schemas.microsoft.com/office/drawing/2014/main" val="1224009409"/>
                  </a:ext>
                </a:extLst>
              </a:tr>
              <a:tr h="353527">
                <a:tc>
                  <a:txBody>
                    <a:bodyPr/>
                    <a:lstStyle/>
                    <a:p>
                      <a:pPr indent="137160" algn="l" fontAlgn="ctr">
                        <a:spcBef>
                          <a:spcPts val="0"/>
                        </a:spcBef>
                        <a:spcAft>
                          <a:spcPts val="0"/>
                        </a:spcAft>
                      </a:pPr>
                      <a:r>
                        <a:rPr lang="en-US" sz="1600" b="0" u="none" strike="noStrike">
                          <a:solidFill>
                            <a:srgbClr val="000000"/>
                          </a:solidFill>
                          <a:effectLst/>
                        </a:rPr>
                        <a:t>Webinar on </a:t>
                      </a:r>
                      <a:r>
                        <a:rPr lang="en-US" sz="1600" b="1" u="none" strike="noStrike">
                          <a:solidFill>
                            <a:srgbClr val="000000"/>
                          </a:solidFill>
                          <a:effectLst/>
                        </a:rPr>
                        <a:t>Data Science &amp; Analytics</a:t>
                      </a:r>
                      <a:endParaRPr lang="en-US" sz="2800" b="0" i="0" u="none" strike="noStrike">
                        <a:effectLst/>
                        <a:latin typeface="Arial" panose="020B0604020202020204" pitchFamily="34" charset="0"/>
                      </a:endParaRPr>
                    </a:p>
                  </a:txBody>
                  <a:tcPr marL="68580" marR="68580" marT="3175" marB="0" anchor="ctr"/>
                </a:tc>
                <a:tc>
                  <a:txBody>
                    <a:bodyPr/>
                    <a:lstStyle/>
                    <a:p>
                      <a:pPr algn="r" fontAlgn="b">
                        <a:spcBef>
                          <a:spcPts val="0"/>
                        </a:spcBef>
                        <a:spcAft>
                          <a:spcPts val="0"/>
                        </a:spcAft>
                      </a:pPr>
                      <a:r>
                        <a:rPr lang="en-GB" sz="1600" b="0" u="none" strike="noStrike" dirty="0">
                          <a:solidFill>
                            <a:srgbClr val="000000"/>
                          </a:solidFill>
                          <a:effectLst/>
                        </a:rPr>
                        <a:t>09th October 2021</a:t>
                      </a:r>
                      <a:endParaRPr lang="en-GB" sz="2800" b="0" i="0" u="none" strike="noStrike" dirty="0">
                        <a:effectLst/>
                        <a:latin typeface="Arial" panose="020B0604020202020204" pitchFamily="34" charset="0"/>
                      </a:endParaRPr>
                    </a:p>
                  </a:txBody>
                  <a:tcPr marL="68580" marR="68580" marT="3175" marB="0" anchor="b"/>
                </a:tc>
                <a:tc>
                  <a:txBody>
                    <a:bodyPr/>
                    <a:lstStyle/>
                    <a:p>
                      <a:pPr algn="ctr" fontAlgn="b">
                        <a:spcBef>
                          <a:spcPts val="0"/>
                        </a:spcBef>
                        <a:spcAft>
                          <a:spcPts val="0"/>
                        </a:spcAft>
                      </a:pPr>
                      <a:r>
                        <a:rPr lang="en-GB" sz="1600" b="0" u="none" strike="noStrike">
                          <a:solidFill>
                            <a:srgbClr val="000000"/>
                          </a:solidFill>
                          <a:effectLst/>
                        </a:rPr>
                        <a:t>2 hrs</a:t>
                      </a:r>
                      <a:endParaRPr lang="en-GB" sz="2800" b="0" i="0" u="none" strike="noStrike">
                        <a:effectLst/>
                        <a:latin typeface="Arial" panose="020B0604020202020204" pitchFamily="34" charset="0"/>
                      </a:endParaRPr>
                    </a:p>
                  </a:txBody>
                  <a:tcPr marL="68580" marR="68580" marT="3175" marB="0" anchor="b"/>
                </a:tc>
                <a:extLst>
                  <a:ext uri="{0D108BD9-81ED-4DB2-BD59-A6C34878D82A}">
                    <a16:rowId xmlns:a16="http://schemas.microsoft.com/office/drawing/2014/main" val="3865718241"/>
                  </a:ext>
                </a:extLst>
              </a:tr>
              <a:tr h="353527">
                <a:tc>
                  <a:txBody>
                    <a:bodyPr/>
                    <a:lstStyle/>
                    <a:p>
                      <a:pPr indent="137160" algn="l" fontAlgn="b">
                        <a:spcBef>
                          <a:spcPts val="0"/>
                        </a:spcBef>
                        <a:spcAft>
                          <a:spcPts val="0"/>
                        </a:spcAft>
                      </a:pPr>
                      <a:r>
                        <a:rPr lang="en-GB" sz="1600" b="0" u="none" strike="noStrike">
                          <a:solidFill>
                            <a:srgbClr val="000000"/>
                          </a:solidFill>
                          <a:effectLst/>
                        </a:rPr>
                        <a:t>Webinar on </a:t>
                      </a:r>
                      <a:r>
                        <a:rPr lang="en-GB" sz="1600" b="1" u="none" strike="noStrike">
                          <a:solidFill>
                            <a:srgbClr val="000000"/>
                          </a:solidFill>
                          <a:effectLst/>
                        </a:rPr>
                        <a:t>Risk management</a:t>
                      </a:r>
                      <a:endParaRPr lang="en-GB" sz="2800" b="0" i="0" u="none" strike="noStrike">
                        <a:effectLst/>
                        <a:latin typeface="Arial" panose="020B0604020202020204" pitchFamily="34" charset="0"/>
                      </a:endParaRPr>
                    </a:p>
                  </a:txBody>
                  <a:tcPr marL="68580" marR="68580" marT="3175" marB="0" anchor="b"/>
                </a:tc>
                <a:tc>
                  <a:txBody>
                    <a:bodyPr/>
                    <a:lstStyle/>
                    <a:p>
                      <a:pPr algn="r" fontAlgn="b">
                        <a:spcBef>
                          <a:spcPts val="0"/>
                        </a:spcBef>
                        <a:spcAft>
                          <a:spcPts val="0"/>
                        </a:spcAft>
                      </a:pPr>
                      <a:r>
                        <a:rPr lang="en-GB" sz="1600" b="0" u="none" strike="noStrike" dirty="0">
                          <a:solidFill>
                            <a:srgbClr val="000000"/>
                          </a:solidFill>
                          <a:effectLst/>
                        </a:rPr>
                        <a:t>15th October 2021</a:t>
                      </a:r>
                      <a:endParaRPr lang="en-GB" sz="2800" b="0" i="0" u="none" strike="noStrike" dirty="0">
                        <a:effectLst/>
                        <a:latin typeface="Arial" panose="020B0604020202020204" pitchFamily="34" charset="0"/>
                      </a:endParaRPr>
                    </a:p>
                  </a:txBody>
                  <a:tcPr marL="68580" marR="68580" marT="3175" marB="0" anchor="b"/>
                </a:tc>
                <a:tc>
                  <a:txBody>
                    <a:bodyPr/>
                    <a:lstStyle/>
                    <a:p>
                      <a:pPr algn="ctr" fontAlgn="b">
                        <a:spcBef>
                          <a:spcPts val="0"/>
                        </a:spcBef>
                        <a:spcAft>
                          <a:spcPts val="0"/>
                        </a:spcAft>
                      </a:pPr>
                      <a:r>
                        <a:rPr lang="en-GB" sz="1600" b="0" u="none" strike="noStrike">
                          <a:solidFill>
                            <a:srgbClr val="000000"/>
                          </a:solidFill>
                          <a:effectLst/>
                        </a:rPr>
                        <a:t>2 hrs</a:t>
                      </a:r>
                      <a:endParaRPr lang="en-GB" sz="2800" b="0" i="0" u="none" strike="noStrike">
                        <a:effectLst/>
                        <a:latin typeface="Arial" panose="020B0604020202020204" pitchFamily="34" charset="0"/>
                      </a:endParaRPr>
                    </a:p>
                  </a:txBody>
                  <a:tcPr marL="68580" marR="68580" marT="3175" marB="0" anchor="b"/>
                </a:tc>
                <a:extLst>
                  <a:ext uri="{0D108BD9-81ED-4DB2-BD59-A6C34878D82A}">
                    <a16:rowId xmlns:a16="http://schemas.microsoft.com/office/drawing/2014/main" val="2369510300"/>
                  </a:ext>
                </a:extLst>
              </a:tr>
              <a:tr h="353527">
                <a:tc>
                  <a:txBody>
                    <a:bodyPr/>
                    <a:lstStyle/>
                    <a:p>
                      <a:pPr indent="137160" algn="l" fontAlgn="ctr">
                        <a:spcBef>
                          <a:spcPts val="0"/>
                        </a:spcBef>
                        <a:spcAft>
                          <a:spcPts val="0"/>
                        </a:spcAft>
                      </a:pPr>
                      <a:r>
                        <a:rPr lang="en-US" sz="1600" b="0" u="none" strike="noStrike">
                          <a:solidFill>
                            <a:srgbClr val="000000"/>
                          </a:solidFill>
                          <a:effectLst/>
                        </a:rPr>
                        <a:t>Webinar Series on </a:t>
                      </a:r>
                      <a:r>
                        <a:rPr lang="en-US" sz="1600" b="1" u="none" strike="noStrike">
                          <a:solidFill>
                            <a:srgbClr val="000000"/>
                          </a:solidFill>
                          <a:effectLst/>
                        </a:rPr>
                        <a:t>General Insurance</a:t>
                      </a:r>
                      <a:endParaRPr lang="en-US" sz="2800" b="0" i="0" u="none" strike="noStrike">
                        <a:effectLst/>
                        <a:latin typeface="Arial" panose="020B0604020202020204" pitchFamily="34" charset="0"/>
                      </a:endParaRPr>
                    </a:p>
                  </a:txBody>
                  <a:tcPr marL="68580" marR="68580" marT="3175" marB="0" anchor="ctr"/>
                </a:tc>
                <a:tc>
                  <a:txBody>
                    <a:bodyPr/>
                    <a:lstStyle/>
                    <a:p>
                      <a:pPr algn="r" fontAlgn="b">
                        <a:spcBef>
                          <a:spcPts val="0"/>
                        </a:spcBef>
                        <a:spcAft>
                          <a:spcPts val="0"/>
                        </a:spcAft>
                      </a:pPr>
                      <a:r>
                        <a:rPr lang="en-GB" sz="1600" b="0" u="none" strike="noStrike" dirty="0">
                          <a:solidFill>
                            <a:srgbClr val="000000"/>
                          </a:solidFill>
                          <a:effectLst/>
                        </a:rPr>
                        <a:t>22,23,29,30 October, 2021</a:t>
                      </a:r>
                      <a:endParaRPr lang="en-GB" sz="2800" b="0" i="0" u="none" strike="noStrike" dirty="0">
                        <a:effectLst/>
                        <a:latin typeface="Arial" panose="020B0604020202020204" pitchFamily="34" charset="0"/>
                      </a:endParaRPr>
                    </a:p>
                  </a:txBody>
                  <a:tcPr marL="68580" marR="68580" marT="3175" marB="0" anchor="b"/>
                </a:tc>
                <a:tc>
                  <a:txBody>
                    <a:bodyPr/>
                    <a:lstStyle/>
                    <a:p>
                      <a:pPr algn="ctr" fontAlgn="b">
                        <a:spcBef>
                          <a:spcPts val="0"/>
                        </a:spcBef>
                        <a:spcAft>
                          <a:spcPts val="0"/>
                        </a:spcAft>
                      </a:pPr>
                      <a:r>
                        <a:rPr lang="en-GB" sz="1600" b="0" u="none" strike="noStrike" dirty="0">
                          <a:solidFill>
                            <a:srgbClr val="000000"/>
                          </a:solidFill>
                          <a:effectLst/>
                        </a:rPr>
                        <a:t>2 hrs</a:t>
                      </a:r>
                      <a:endParaRPr lang="en-GB" sz="2800" b="0" i="0" u="none" strike="noStrike" dirty="0">
                        <a:effectLst/>
                        <a:latin typeface="Arial" panose="020B0604020202020204" pitchFamily="34" charset="0"/>
                      </a:endParaRPr>
                    </a:p>
                  </a:txBody>
                  <a:tcPr marL="68580" marR="68580" marT="3175" marB="0" anchor="b"/>
                </a:tc>
                <a:extLst>
                  <a:ext uri="{0D108BD9-81ED-4DB2-BD59-A6C34878D82A}">
                    <a16:rowId xmlns:a16="http://schemas.microsoft.com/office/drawing/2014/main" val="1373940998"/>
                  </a:ext>
                </a:extLst>
              </a:tr>
            </a:tbl>
          </a:graphicData>
        </a:graphic>
      </p:graphicFrame>
    </p:spTree>
    <p:extLst>
      <p:ext uri="{BB962C8B-B14F-4D97-AF65-F5344CB8AC3E}">
        <p14:creationId xmlns:p14="http://schemas.microsoft.com/office/powerpoint/2010/main" val="346013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C46FF960-54AF-4A56-933E-4139AC029D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3E0ECE3-78F4-4E9E-AF04-705A6BC73697}"/>
              </a:ext>
            </a:extLst>
          </p:cNvPr>
          <p:cNvSpPr txBox="1">
            <a:spLocks noChangeArrowheads="1"/>
          </p:cNvSpPr>
          <p:nvPr/>
        </p:nvSpPr>
        <p:spPr>
          <a:xfrm>
            <a:off x="1752600" y="228600"/>
            <a:ext cx="9067800" cy="782638"/>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Scope of the Exposure Draft</a:t>
            </a:r>
          </a:p>
        </p:txBody>
      </p:sp>
      <p:sp>
        <p:nvSpPr>
          <p:cNvPr id="7172" name="Footer Placeholder 4">
            <a:extLst>
              <a:ext uri="{FF2B5EF4-FFF2-40B4-BE49-F238E27FC236}">
                <a16:creationId xmlns:a16="http://schemas.microsoft.com/office/drawing/2014/main" id="{4AF88CEB-0CE0-4BA8-8457-F54D02C0E732}"/>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22" name="TextBox 21">
            <a:extLst>
              <a:ext uri="{FF2B5EF4-FFF2-40B4-BE49-F238E27FC236}">
                <a16:creationId xmlns:a16="http://schemas.microsoft.com/office/drawing/2014/main" id="{CAC69D16-0BF3-440B-A886-9EBEDAF4CA9A}"/>
              </a:ext>
            </a:extLst>
          </p:cNvPr>
          <p:cNvSpPr txBox="1"/>
          <p:nvPr/>
        </p:nvSpPr>
        <p:spPr>
          <a:xfrm>
            <a:off x="2209800" y="1828800"/>
            <a:ext cx="8610600" cy="3170099"/>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Measuring the Value of the Interest Rate Guarantee embedded in an Exempt Provident Fund</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Times New Roman"/>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Reporting related to Measurement, Recognition and Disclosure of Interest Rate Guarantee as per the requirements of the Accounting Standards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B009592A-6598-482E-97DE-8C19BA7EB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48D80CC-A3AE-4081-BAE8-12463DD82F4E}"/>
              </a:ext>
            </a:extLst>
          </p:cNvPr>
          <p:cNvSpPr txBox="1">
            <a:spLocks noChangeArrowheads="1"/>
          </p:cNvSpPr>
          <p:nvPr/>
        </p:nvSpPr>
        <p:spPr>
          <a:xfrm>
            <a:off x="1752600" y="228600"/>
            <a:ext cx="9067800" cy="782638"/>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Presentation Path</a:t>
            </a:r>
          </a:p>
        </p:txBody>
      </p:sp>
      <p:sp>
        <p:nvSpPr>
          <p:cNvPr id="9220" name="Footer Placeholder 4">
            <a:extLst>
              <a:ext uri="{FF2B5EF4-FFF2-40B4-BE49-F238E27FC236}">
                <a16:creationId xmlns:a16="http://schemas.microsoft.com/office/drawing/2014/main" id="{F7A8238D-E892-417B-880F-5A9740144EEC}"/>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22" name="TextBox 21">
            <a:extLst>
              <a:ext uri="{FF2B5EF4-FFF2-40B4-BE49-F238E27FC236}">
                <a16:creationId xmlns:a16="http://schemas.microsoft.com/office/drawing/2014/main" id="{7E5E3FEA-2C46-4078-A418-B3AAA961DF47}"/>
              </a:ext>
            </a:extLst>
          </p:cNvPr>
          <p:cNvSpPr txBox="1"/>
          <p:nvPr/>
        </p:nvSpPr>
        <p:spPr>
          <a:xfrm>
            <a:off x="2209800" y="1828800"/>
            <a:ext cx="9124950" cy="3170238"/>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Legislative Background</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Accounting Standard Requirements</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General Principles</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Actuarial Principles</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Valuation Methodologies</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Disclosure Requirements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A04FF7A2-3BE9-40E1-9AAF-51284898FD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A9CC4C36-C8D1-421E-A0FB-9E19CBE3AE08}"/>
              </a:ext>
            </a:extLst>
          </p:cNvPr>
          <p:cNvSpPr txBox="1">
            <a:spLocks noChangeArrowheads="1"/>
          </p:cNvSpPr>
          <p:nvPr/>
        </p:nvSpPr>
        <p:spPr bwMode="auto">
          <a:xfrm>
            <a:off x="1752600" y="228600"/>
            <a:ext cx="95250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Legislative Background</a:t>
            </a:r>
          </a:p>
        </p:txBody>
      </p:sp>
      <p:sp>
        <p:nvSpPr>
          <p:cNvPr id="11268" name="Footer Placeholder 4">
            <a:extLst>
              <a:ext uri="{FF2B5EF4-FFF2-40B4-BE49-F238E27FC236}">
                <a16:creationId xmlns:a16="http://schemas.microsoft.com/office/drawing/2014/main" id="{591FFCB9-C65D-4156-BA07-A7E7C9CDF359}"/>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11269" name="TextBox 21">
            <a:extLst>
              <a:ext uri="{FF2B5EF4-FFF2-40B4-BE49-F238E27FC236}">
                <a16:creationId xmlns:a16="http://schemas.microsoft.com/office/drawing/2014/main" id="{7BBD39B5-AC00-4C7E-A2A2-FA89EE659EE8}"/>
              </a:ext>
            </a:extLst>
          </p:cNvPr>
          <p:cNvSpPr txBox="1">
            <a:spLocks noChangeArrowheads="1"/>
          </p:cNvSpPr>
          <p:nvPr/>
        </p:nvSpPr>
        <p:spPr bwMode="auto">
          <a:xfrm>
            <a:off x="2209800" y="1828800"/>
            <a:ext cx="912495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Employees Provident Fund and Miscellaneous Provisions Act 1952 (EPF and MP Act, 1952)</a:t>
            </a:r>
          </a:p>
          <a:p>
            <a:pPr marL="742950" marR="0" lvl="1"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PF is a statutory retirement benefit </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Section 17 of the EPF and MP Act</a:t>
            </a:r>
          </a:p>
          <a:p>
            <a:pPr marL="742950" marR="0" lvl="1"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Power to Exempt</a:t>
            </a:r>
          </a:p>
          <a:p>
            <a:pPr marL="742950" marR="0" lvl="1"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Comparable (or Better) Benefit Structures</a:t>
            </a:r>
          </a:p>
          <a:p>
            <a:pPr marL="742950" marR="0" lvl="1"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Period of Exemption</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Rules of Exempt PF Plan</a:t>
            </a:r>
          </a:p>
          <a:p>
            <a:pPr marL="742950" marR="0" lvl="1"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Employer to bridge the deficiency if the investment return falls below the rate of interest declared by the Government (EPFO)</a:t>
            </a:r>
          </a:p>
          <a:p>
            <a:pPr marL="742950" marR="0" lvl="1"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E4A8CE8-2D41-45AA-98E7-75A96B2AE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4E2B8F7-F6AA-45CB-9EEA-F56A564DBE27}"/>
              </a:ext>
            </a:extLst>
          </p:cNvPr>
          <p:cNvSpPr txBox="1">
            <a:spLocks noChangeArrowheads="1"/>
          </p:cNvSpPr>
          <p:nvPr/>
        </p:nvSpPr>
        <p:spPr>
          <a:xfrm>
            <a:off x="1752600" y="228600"/>
            <a:ext cx="9525000" cy="782638"/>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Accounting Standard Requirements and General Principles</a:t>
            </a:r>
          </a:p>
        </p:txBody>
      </p:sp>
      <p:sp>
        <p:nvSpPr>
          <p:cNvPr id="13316" name="Footer Placeholder 4">
            <a:extLst>
              <a:ext uri="{FF2B5EF4-FFF2-40B4-BE49-F238E27FC236}">
                <a16:creationId xmlns:a16="http://schemas.microsoft.com/office/drawing/2014/main" id="{D23277EC-46C8-4AF2-9461-5DAF21371C9B}"/>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22" name="TextBox 21">
            <a:extLst>
              <a:ext uri="{FF2B5EF4-FFF2-40B4-BE49-F238E27FC236}">
                <a16:creationId xmlns:a16="http://schemas.microsoft.com/office/drawing/2014/main" id="{4C209C5F-300C-40E5-8E94-9919B2A14678}"/>
              </a:ext>
            </a:extLst>
          </p:cNvPr>
          <p:cNvSpPr txBox="1"/>
          <p:nvPr/>
        </p:nvSpPr>
        <p:spPr>
          <a:xfrm>
            <a:off x="2240478" y="1295400"/>
            <a:ext cx="9124950" cy="3908762"/>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AS15 and Ind AS19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Para 26 of AS15 and Para 29(b) of Ind AS19: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a:p>
            <a:pPr marL="914400" marR="0" lvl="1"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Enterprise guarantees a specified return on contributions under a DC Plan </a:t>
            </a:r>
          </a:p>
          <a:p>
            <a:pPr marL="914400" marR="0" lvl="1"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Deemed to be defined benefit plans</a:t>
            </a:r>
          </a:p>
          <a:p>
            <a:pPr marL="914400" marR="0" lvl="1"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Disclosures to be in line with the DB plans (para 119 to 125 of AS15 and paras 135 to 152 of Ind AS19)</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0B8E198E-DADE-46A3-8AE6-10745229E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145C6AA-B7F0-4B5F-849C-F374E9A0AB0B}"/>
              </a:ext>
            </a:extLst>
          </p:cNvPr>
          <p:cNvSpPr txBox="1">
            <a:spLocks noChangeArrowheads="1"/>
          </p:cNvSpPr>
          <p:nvPr/>
        </p:nvSpPr>
        <p:spPr>
          <a:xfrm>
            <a:off x="1752600" y="228600"/>
            <a:ext cx="9525000" cy="782638"/>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Accounting Standard Requirements and General Principles</a:t>
            </a:r>
          </a:p>
        </p:txBody>
      </p:sp>
      <p:sp>
        <p:nvSpPr>
          <p:cNvPr id="15364" name="Footer Placeholder 4">
            <a:extLst>
              <a:ext uri="{FF2B5EF4-FFF2-40B4-BE49-F238E27FC236}">
                <a16:creationId xmlns:a16="http://schemas.microsoft.com/office/drawing/2014/main" id="{E539ED6A-76E7-4C85-9044-55FF2DDD761B}"/>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22" name="TextBox 21">
            <a:extLst>
              <a:ext uri="{FF2B5EF4-FFF2-40B4-BE49-F238E27FC236}">
                <a16:creationId xmlns:a16="http://schemas.microsoft.com/office/drawing/2014/main" id="{574F80F2-AB5D-481B-AE68-5F97EFB42859}"/>
              </a:ext>
            </a:extLst>
          </p:cNvPr>
          <p:cNvSpPr txBox="1"/>
          <p:nvPr/>
        </p:nvSpPr>
        <p:spPr>
          <a:xfrm>
            <a:off x="2286000" y="914400"/>
            <a:ext cx="9124950" cy="5262979"/>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ASB Guidance on Implementing AS15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Opinions of EAC (ICAI)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a:p>
            <a:pPr marL="914400" marR="0" lvl="1"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EPF plan is a DB plan – a post employment DB plan</a:t>
            </a:r>
          </a:p>
          <a:p>
            <a:pPr marL="914400" marR="0" lvl="1"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Plan liability to be actuarially valued </a:t>
            </a:r>
          </a:p>
          <a:p>
            <a:pPr marL="914400" marR="0" lvl="1"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Plan assets must be stated at their fair values</a:t>
            </a:r>
          </a:p>
          <a:p>
            <a:pPr marL="914400" marR="0" lvl="1"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Difference to be recognized as a net DB liability (asset) in the balance sheet of the enterprise</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Definition of assets held by an exempt PF to be consistent with the requirements of the relevant Accounting Standards</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a:t>
            </a:r>
          </a:p>
          <a:p>
            <a:pPr marL="914400" marR="0" lvl="1"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800" b="0" i="0" u="none" strike="noStrike" kern="1200" cap="none" spc="0" normalizeH="0" baseline="0" noProof="0" dirty="0">
              <a:ln>
                <a:noFill/>
              </a:ln>
              <a:solidFill>
                <a:srgbClr val="000000"/>
              </a:solidFill>
              <a:effectLst/>
              <a:uLnTx/>
              <a:uFillTx/>
              <a:latin typeface="Times New Roman"/>
              <a:ea typeface="+mn-ea"/>
              <a:cs typeface="+mn-cs"/>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29.8|27.3|47"/>
</p:tagLst>
</file>

<file path=ppt/theme/theme1.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TotalTime>
  <Words>4489</Words>
  <Application>Microsoft Office PowerPoint</Application>
  <PresentationFormat>Widescreen</PresentationFormat>
  <Paragraphs>624</Paragraphs>
  <Slides>43</Slides>
  <Notes>39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43</vt:i4>
      </vt:variant>
    </vt:vector>
  </HeadingPairs>
  <TitlesOfParts>
    <vt:vector size="54" baseType="lpstr">
      <vt:lpstr>Arial</vt:lpstr>
      <vt:lpstr>Arial Nova</vt:lpstr>
      <vt:lpstr>Bahamas</vt:lpstr>
      <vt:lpstr>Calibri</vt:lpstr>
      <vt:lpstr>Garamond</vt:lpstr>
      <vt:lpstr>Symbol</vt:lpstr>
      <vt:lpstr>Times New Roman</vt:lpstr>
      <vt:lpstr>Wingdings</vt:lpstr>
      <vt:lpstr>LifeConvBirm02</vt:lpstr>
      <vt:lpstr>2_LifeConvBirm02</vt:lpstr>
      <vt:lpstr>3_LifeConvBirm02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Kartikey Kandoi</cp:lastModifiedBy>
  <cp:revision>140</cp:revision>
  <dcterms:created xsi:type="dcterms:W3CDTF">2011-07-20T12:11:57Z</dcterms:created>
  <dcterms:modified xsi:type="dcterms:W3CDTF">2021-08-06T14:02:36Z</dcterms:modified>
</cp:coreProperties>
</file>