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5" r:id="rId3"/>
  </p:sldMasterIdLst>
  <p:notesMasterIdLst>
    <p:notesMasterId r:id="rId37"/>
  </p:notesMasterIdLst>
  <p:handoutMasterIdLst>
    <p:handoutMasterId r:id="rId38"/>
  </p:handoutMasterIdLst>
  <p:sldIdLst>
    <p:sldId id="262" r:id="rId4"/>
    <p:sldId id="270" r:id="rId5"/>
    <p:sldId id="287" r:id="rId6"/>
    <p:sldId id="414" r:id="rId7"/>
    <p:sldId id="271" r:id="rId8"/>
    <p:sldId id="273" r:id="rId9"/>
    <p:sldId id="261" r:id="rId10"/>
    <p:sldId id="277" r:id="rId11"/>
    <p:sldId id="279" r:id="rId12"/>
    <p:sldId id="278" r:id="rId13"/>
    <p:sldId id="281" r:id="rId14"/>
    <p:sldId id="305" r:id="rId15"/>
    <p:sldId id="282" r:id="rId16"/>
    <p:sldId id="295" r:id="rId17"/>
    <p:sldId id="303" r:id="rId18"/>
    <p:sldId id="296" r:id="rId19"/>
    <p:sldId id="299" r:id="rId20"/>
    <p:sldId id="306" r:id="rId21"/>
    <p:sldId id="285" r:id="rId22"/>
    <p:sldId id="307" r:id="rId23"/>
    <p:sldId id="288" r:id="rId24"/>
    <p:sldId id="308" r:id="rId25"/>
    <p:sldId id="291" r:id="rId26"/>
    <p:sldId id="301" r:id="rId27"/>
    <p:sldId id="410" r:id="rId28"/>
    <p:sldId id="406" r:id="rId29"/>
    <p:sldId id="417" r:id="rId30"/>
    <p:sldId id="418" r:id="rId31"/>
    <p:sldId id="420" r:id="rId32"/>
    <p:sldId id="419" r:id="rId33"/>
    <p:sldId id="421" r:id="rId34"/>
    <p:sldId id="411" r:id="rId35"/>
    <p:sldId id="42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BBDA"/>
    <a:srgbClr val="4C4392"/>
    <a:srgbClr val="0D59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2E3E0-0B84-47A1-BD3C-E42A4348396D}" v="20" dt="2021-08-05T05:54:09.1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52" y="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 Patel" userId="e168eba049125d50" providerId="LiveId" clId="{DB22E3E0-0B84-47A1-BD3C-E42A4348396D}"/>
    <pc:docChg chg="undo custSel addSld delSld modSld sldOrd delMainMaster">
      <pc:chgData name="Kulin Patel" userId="e168eba049125d50" providerId="LiveId" clId="{DB22E3E0-0B84-47A1-BD3C-E42A4348396D}" dt="2021-08-05T05:57:17.090" v="1357" actId="14734"/>
      <pc:docMkLst>
        <pc:docMk/>
      </pc:docMkLst>
      <pc:sldChg chg="del">
        <pc:chgData name="Kulin Patel" userId="e168eba049125d50" providerId="LiveId" clId="{DB22E3E0-0B84-47A1-BD3C-E42A4348396D}" dt="2021-07-28T06:50:57.331" v="9" actId="47"/>
        <pc:sldMkLst>
          <pc:docMk/>
          <pc:sldMk cId="2063992629" sldId="256"/>
        </pc:sldMkLst>
      </pc:sldChg>
      <pc:sldChg chg="modSp del mod">
        <pc:chgData name="Kulin Patel" userId="e168eba049125d50" providerId="LiveId" clId="{DB22E3E0-0B84-47A1-BD3C-E42A4348396D}" dt="2021-07-28T07:04:12.723" v="173" actId="47"/>
        <pc:sldMkLst>
          <pc:docMk/>
          <pc:sldMk cId="2430438564" sldId="261"/>
        </pc:sldMkLst>
        <pc:spChg chg="mod">
          <ac:chgData name="Kulin Patel" userId="e168eba049125d50" providerId="LiveId" clId="{DB22E3E0-0B84-47A1-BD3C-E42A4348396D}" dt="2021-07-28T07:03:03.693" v="172" actId="6549"/>
          <ac:spMkLst>
            <pc:docMk/>
            <pc:sldMk cId="2430438564" sldId="261"/>
            <ac:spMk id="6" creationId="{00000000-0000-0000-0000-000000000000}"/>
          </ac:spMkLst>
        </pc:spChg>
      </pc:sldChg>
      <pc:sldChg chg="addSp delSp modSp mod delAnim modAnim">
        <pc:chgData name="Kulin Patel" userId="e168eba049125d50" providerId="LiveId" clId="{DB22E3E0-0B84-47A1-BD3C-E42A4348396D}" dt="2021-08-04T19:34:49.658" v="1335" actId="14100"/>
        <pc:sldMkLst>
          <pc:docMk/>
          <pc:sldMk cId="1631336400" sldId="262"/>
        </pc:sldMkLst>
        <pc:spChg chg="del mod">
          <ac:chgData name="Kulin Patel" userId="e168eba049125d50" providerId="LiveId" clId="{DB22E3E0-0B84-47A1-BD3C-E42A4348396D}" dt="2021-07-28T07:05:09.767" v="178" actId="478"/>
          <ac:spMkLst>
            <pc:docMk/>
            <pc:sldMk cId="1631336400" sldId="262"/>
            <ac:spMk id="5" creationId="{36A73873-727D-4BD8-81CD-E77B30962568}"/>
          </ac:spMkLst>
        </pc:spChg>
        <pc:spChg chg="mod">
          <ac:chgData name="Kulin Patel" userId="e168eba049125d50" providerId="LiveId" clId="{DB22E3E0-0B84-47A1-BD3C-E42A4348396D}" dt="2021-08-04T19:34:34.173" v="1330" actId="14100"/>
          <ac:spMkLst>
            <pc:docMk/>
            <pc:sldMk cId="1631336400" sldId="262"/>
            <ac:spMk id="6" creationId="{00000000-0000-0000-0000-000000000000}"/>
          </ac:spMkLst>
        </pc:spChg>
        <pc:picChg chg="add mod modCrop">
          <ac:chgData name="Kulin Patel" userId="e168eba049125d50" providerId="LiveId" clId="{DB22E3E0-0B84-47A1-BD3C-E42A4348396D}" dt="2021-08-04T19:34:49.658" v="1335" actId="14100"/>
          <ac:picMkLst>
            <pc:docMk/>
            <pc:sldMk cId="1631336400" sldId="262"/>
            <ac:picMk id="4" creationId="{6801EA90-0990-4A4C-BDF6-69B6EE502C90}"/>
          </ac:picMkLst>
        </pc:picChg>
        <pc:picChg chg="add del mod modCrop">
          <ac:chgData name="Kulin Patel" userId="e168eba049125d50" providerId="LiveId" clId="{DB22E3E0-0B84-47A1-BD3C-E42A4348396D}" dt="2021-08-04T19:34:01.017" v="1325" actId="478"/>
          <ac:picMkLst>
            <pc:docMk/>
            <pc:sldMk cId="1631336400" sldId="262"/>
            <ac:picMk id="7" creationId="{9BFB28BD-6E53-4B22-BDDB-AE777C8EE0AA}"/>
          </ac:picMkLst>
        </pc:picChg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588092113" sldId="269"/>
        </pc:sldMkLst>
      </pc:sldChg>
      <pc:sldChg chg="addSp delSp modSp mod">
        <pc:chgData name="Kulin Patel" userId="e168eba049125d50" providerId="LiveId" clId="{DB22E3E0-0B84-47A1-BD3C-E42A4348396D}" dt="2021-07-28T07:34:40.783" v="718" actId="20577"/>
        <pc:sldMkLst>
          <pc:docMk/>
          <pc:sldMk cId="3363323833" sldId="271"/>
        </pc:sldMkLst>
        <pc:spChg chg="mod">
          <ac:chgData name="Kulin Patel" userId="e168eba049125d50" providerId="LiveId" clId="{DB22E3E0-0B84-47A1-BD3C-E42A4348396D}" dt="2021-07-28T07:34:40.783" v="718" actId="20577"/>
          <ac:spMkLst>
            <pc:docMk/>
            <pc:sldMk cId="3363323833" sldId="271"/>
            <ac:spMk id="22" creationId="{82C99476-00B0-4094-94F4-428C2459B9D6}"/>
          </ac:spMkLst>
        </pc:spChg>
        <pc:picChg chg="del">
          <ac:chgData name="Kulin Patel" userId="e168eba049125d50" providerId="LiveId" clId="{DB22E3E0-0B84-47A1-BD3C-E42A4348396D}" dt="2021-07-28T07:12:51.477" v="210" actId="478"/>
          <ac:picMkLst>
            <pc:docMk/>
            <pc:sldMk cId="3363323833" sldId="271"/>
            <ac:picMk id="6" creationId="{964B109C-85EE-430F-948F-82756598DBEA}"/>
          </ac:picMkLst>
        </pc:picChg>
        <pc:picChg chg="add del mod">
          <ac:chgData name="Kulin Patel" userId="e168eba049125d50" providerId="LiveId" clId="{DB22E3E0-0B84-47A1-BD3C-E42A4348396D}" dt="2021-07-28T07:13:21.716" v="222" actId="21"/>
          <ac:picMkLst>
            <pc:docMk/>
            <pc:sldMk cId="3363323833" sldId="271"/>
            <ac:picMk id="7" creationId="{776A337B-D479-4B02-BF26-82A468F4A2F3}"/>
          </ac:picMkLst>
        </pc:picChg>
        <pc:picChg chg="add mod">
          <ac:chgData name="Kulin Patel" userId="e168eba049125d50" providerId="LiveId" clId="{DB22E3E0-0B84-47A1-BD3C-E42A4348396D}" dt="2021-07-28T07:24:24.980" v="475" actId="1076"/>
          <ac:picMkLst>
            <pc:docMk/>
            <pc:sldMk cId="3363323833" sldId="271"/>
            <ac:picMk id="9" creationId="{A932FE5C-C0B0-43DA-A2BC-B75ABA2C7FBB}"/>
          </ac:picMkLst>
        </pc:picChg>
      </pc:sldChg>
      <pc:sldChg chg="addSp delSp modSp mod">
        <pc:chgData name="Kulin Patel" userId="e168eba049125d50" providerId="LiveId" clId="{DB22E3E0-0B84-47A1-BD3C-E42A4348396D}" dt="2021-07-28T08:10:12.116" v="1223" actId="20577"/>
        <pc:sldMkLst>
          <pc:docMk/>
          <pc:sldMk cId="2834720217" sldId="273"/>
        </pc:sldMkLst>
        <pc:spChg chg="mod">
          <ac:chgData name="Kulin Patel" userId="e168eba049125d50" providerId="LiveId" clId="{DB22E3E0-0B84-47A1-BD3C-E42A4348396D}" dt="2021-07-28T08:10:12.116" v="1223" actId="20577"/>
          <ac:spMkLst>
            <pc:docMk/>
            <pc:sldMk cId="2834720217" sldId="273"/>
            <ac:spMk id="22" creationId="{82C99476-00B0-4094-94F4-428C2459B9D6}"/>
          </ac:spMkLst>
        </pc:spChg>
        <pc:picChg chg="del">
          <ac:chgData name="Kulin Patel" userId="e168eba049125d50" providerId="LiveId" clId="{DB22E3E0-0B84-47A1-BD3C-E42A4348396D}" dt="2021-07-28T07:13:24.235" v="223" actId="478"/>
          <ac:picMkLst>
            <pc:docMk/>
            <pc:sldMk cId="2834720217" sldId="273"/>
            <ac:picMk id="7" creationId="{ABD5FECA-52B8-4517-9029-E42C144A70EA}"/>
          </ac:picMkLst>
        </pc:picChg>
        <pc:picChg chg="add mod">
          <ac:chgData name="Kulin Patel" userId="e168eba049125d50" providerId="LiveId" clId="{DB22E3E0-0B84-47A1-BD3C-E42A4348396D}" dt="2021-07-28T07:19:40" v="355" actId="1076"/>
          <ac:picMkLst>
            <pc:docMk/>
            <pc:sldMk cId="2834720217" sldId="273"/>
            <ac:picMk id="8" creationId="{1C6BA0C6-798A-46EC-B445-502AC8628697}"/>
          </ac:picMkLst>
        </pc:picChg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65207550" sldId="274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656919998" sldId="275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803106190" sldId="276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2211309470" sldId="277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1103991083" sldId="278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577713588" sldId="278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3561283735" sldId="279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768453464" sldId="280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3334571946" sldId="281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955885174" sldId="282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2195818691" sldId="282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4157658743" sldId="283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21855492" sldId="284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567603044" sldId="285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2363662873" sldId="285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201913475" sldId="286"/>
        </pc:sldMkLst>
      </pc:sldChg>
      <pc:sldChg chg="delSp modSp add del mod">
        <pc:chgData name="Kulin Patel" userId="e168eba049125d50" providerId="LiveId" clId="{DB22E3E0-0B84-47A1-BD3C-E42A4348396D}" dt="2021-07-28T07:43:12.032" v="846" actId="1076"/>
        <pc:sldMkLst>
          <pc:docMk/>
          <pc:sldMk cId="580364815" sldId="287"/>
        </pc:sldMkLst>
        <pc:spChg chg="mod">
          <ac:chgData name="Kulin Patel" userId="e168eba049125d50" providerId="LiveId" clId="{DB22E3E0-0B84-47A1-BD3C-E42A4348396D}" dt="2021-07-28T07:43:12.032" v="846" actId="1076"/>
          <ac:spMkLst>
            <pc:docMk/>
            <pc:sldMk cId="580364815" sldId="287"/>
            <ac:spMk id="28" creationId="{1F916314-502A-4158-B06C-FFCAB2550DE3}"/>
          </ac:spMkLst>
        </pc:spChg>
        <pc:picChg chg="del">
          <ac:chgData name="Kulin Patel" userId="e168eba049125d50" providerId="LiveId" clId="{DB22E3E0-0B84-47A1-BD3C-E42A4348396D}" dt="2021-07-28T07:42:42.941" v="836" actId="478"/>
          <ac:picMkLst>
            <pc:docMk/>
            <pc:sldMk cId="580364815" sldId="287"/>
            <ac:picMk id="26" creationId="{7A3607B8-D4F8-40E8-A4BA-A8CE3E638F0C}"/>
          </ac:picMkLst>
        </pc:picChg>
        <pc:picChg chg="mod modCrop">
          <ac:chgData name="Kulin Patel" userId="e168eba049125d50" providerId="LiveId" clId="{DB22E3E0-0B84-47A1-BD3C-E42A4348396D}" dt="2021-07-28T07:43:06.590" v="845" actId="1076"/>
          <ac:picMkLst>
            <pc:docMk/>
            <pc:sldMk cId="580364815" sldId="287"/>
            <ac:picMk id="1026" creationId="{72C7B3E8-8438-4453-8B62-060D3D9E594F}"/>
          </ac:picMkLst>
        </pc:picChg>
      </pc:sldChg>
      <pc:sldChg chg="addSp">
        <pc:chgData name="Kulin Patel" userId="e168eba049125d50" providerId="LiveId" clId="{DB22E3E0-0B84-47A1-BD3C-E42A4348396D}" dt="2021-07-28T07:42:44.227" v="837"/>
        <pc:sldMkLst>
          <pc:docMk/>
          <pc:sldMk cId="920523565" sldId="287"/>
        </pc:sldMkLst>
        <pc:picChg chg="add">
          <ac:chgData name="Kulin Patel" userId="e168eba049125d50" providerId="LiveId" clId="{DB22E3E0-0B84-47A1-BD3C-E42A4348396D}" dt="2021-07-28T07:42:44.227" v="837"/>
          <ac:picMkLst>
            <pc:docMk/>
            <pc:sldMk cId="920523565" sldId="287"/>
            <ac:picMk id="1026" creationId="{72C7B3E8-8438-4453-8B62-060D3D9E594F}"/>
          </ac:picMkLst>
        </pc:picChg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476434272" sldId="287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741382183" sldId="288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3117715990" sldId="288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996022190" sldId="290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22950733" sldId="291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794386713" sldId="291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455351822" sldId="292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701559792" sldId="293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758263488" sldId="294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1341197966" sldId="295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539089453" sldId="295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2137367067" sldId="296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793462505" sldId="296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569302292" sldId="297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099694052" sldId="298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684646521" sldId="299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997301199" sldId="299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48519241" sldId="300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642405234" sldId="301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1245431744" sldId="301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812071896" sldId="302"/>
        </pc:sldMkLst>
      </pc:sldChg>
      <pc:sldChg chg="del">
        <pc:chgData name="Kulin Patel" userId="e168eba049125d50" providerId="LiveId" clId="{DB22E3E0-0B84-47A1-BD3C-E42A4348396D}" dt="2021-08-05T05:53:47.927" v="1341" actId="47"/>
        <pc:sldMkLst>
          <pc:docMk/>
          <pc:sldMk cId="1613581789" sldId="303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936504788" sldId="303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261564866" sldId="304"/>
        </pc:sldMkLst>
      </pc:sldChg>
      <pc:sldChg chg="del">
        <pc:chgData name="Kulin Patel" userId="e168eba049125d50" providerId="LiveId" clId="{DB22E3E0-0B84-47A1-BD3C-E42A4348396D}" dt="2021-08-04T19:25:53.968" v="1320" actId="47"/>
        <pc:sldMkLst>
          <pc:docMk/>
          <pc:sldMk cId="4028907946" sldId="304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741964681" sldId="305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790814013" sldId="306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49776096" sldId="307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52766663" sldId="308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100180093" sldId="309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536979773" sldId="310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670498256" sldId="311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829750220" sldId="312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4127198956" sldId="313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065875391" sldId="314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476104914" sldId="315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70563147" sldId="316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207512568" sldId="317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574713366" sldId="318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773506384" sldId="319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784343979" sldId="320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1794192422" sldId="321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596600244" sldId="323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4239614848" sldId="324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230602572" sldId="325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595532982" sldId="326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77105730" sldId="404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829757266" sldId="405"/>
        </pc:sldMkLst>
      </pc:sldChg>
      <pc:sldChg chg="addSp modSp mod ord">
        <pc:chgData name="Kulin Patel" userId="e168eba049125d50" providerId="LiveId" clId="{DB22E3E0-0B84-47A1-BD3C-E42A4348396D}" dt="2021-07-28T07:57:43.346" v="1150" actId="20577"/>
        <pc:sldMkLst>
          <pc:docMk/>
          <pc:sldMk cId="1728756967" sldId="406"/>
        </pc:sldMkLst>
        <pc:spChg chg="add mod">
          <ac:chgData name="Kulin Patel" userId="e168eba049125d50" providerId="LiveId" clId="{DB22E3E0-0B84-47A1-BD3C-E42A4348396D}" dt="2021-07-28T07:57:43.346" v="1150" actId="20577"/>
          <ac:spMkLst>
            <pc:docMk/>
            <pc:sldMk cId="1728756967" sldId="406"/>
            <ac:spMk id="6" creationId="{F0029956-05E7-44A4-B56A-D2557D483804}"/>
          </ac:spMkLst>
        </pc:spChg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2189136744" sldId="407"/>
        </pc:sldMkLst>
      </pc:sldChg>
      <pc:sldChg chg="del">
        <pc:chgData name="Kulin Patel" userId="e168eba049125d50" providerId="LiveId" clId="{DB22E3E0-0B84-47A1-BD3C-E42A4348396D}" dt="2021-07-28T07:26:42.087" v="494" actId="47"/>
        <pc:sldMkLst>
          <pc:docMk/>
          <pc:sldMk cId="2917062601" sldId="408"/>
        </pc:sldMkLst>
      </pc:sldChg>
      <pc:sldChg chg="del">
        <pc:chgData name="Kulin Patel" userId="e168eba049125d50" providerId="LiveId" clId="{DB22E3E0-0B84-47A1-BD3C-E42A4348396D}" dt="2021-07-28T06:50:57.331" v="9" actId="47"/>
        <pc:sldMkLst>
          <pc:docMk/>
          <pc:sldMk cId="339996749" sldId="409"/>
        </pc:sldMkLst>
      </pc:sldChg>
      <pc:sldChg chg="addSp delSp modSp mod">
        <pc:chgData name="Kulin Patel" userId="e168eba049125d50" providerId="LiveId" clId="{DB22E3E0-0B84-47A1-BD3C-E42A4348396D}" dt="2021-07-28T07:26:00.886" v="493" actId="14100"/>
        <pc:sldMkLst>
          <pc:docMk/>
          <pc:sldMk cId="3647931869" sldId="410"/>
        </pc:sldMkLst>
        <pc:picChg chg="del">
          <ac:chgData name="Kulin Patel" userId="e168eba049125d50" providerId="LiveId" clId="{DB22E3E0-0B84-47A1-BD3C-E42A4348396D}" dt="2021-07-28T07:25:17.642" v="477" actId="478"/>
          <ac:picMkLst>
            <pc:docMk/>
            <pc:sldMk cId="3647931869" sldId="410"/>
            <ac:picMk id="6" creationId="{EFE51723-92DD-4F12-9BD3-B0C5C89ED87A}"/>
          </ac:picMkLst>
        </pc:picChg>
        <pc:picChg chg="add mod">
          <ac:chgData name="Kulin Patel" userId="e168eba049125d50" providerId="LiveId" clId="{DB22E3E0-0B84-47A1-BD3C-E42A4348396D}" dt="2021-07-28T07:25:32.896" v="485" actId="1076"/>
          <ac:picMkLst>
            <pc:docMk/>
            <pc:sldMk cId="3647931869" sldId="410"/>
            <ac:picMk id="7" creationId="{26CAEB81-5AD0-4F61-A622-F92854A8A1CC}"/>
          </ac:picMkLst>
        </pc:picChg>
        <pc:picChg chg="del">
          <ac:chgData name="Kulin Patel" userId="e168eba049125d50" providerId="LiveId" clId="{DB22E3E0-0B84-47A1-BD3C-E42A4348396D}" dt="2021-07-28T07:25:18.923" v="478" actId="478"/>
          <ac:picMkLst>
            <pc:docMk/>
            <pc:sldMk cId="3647931869" sldId="410"/>
            <ac:picMk id="8" creationId="{CCC7F047-FD6C-4EDC-BA1D-10A1CB1E01E7}"/>
          </ac:picMkLst>
        </pc:picChg>
        <pc:picChg chg="add mod">
          <ac:chgData name="Kulin Patel" userId="e168eba049125d50" providerId="LiveId" clId="{DB22E3E0-0B84-47A1-BD3C-E42A4348396D}" dt="2021-07-28T07:26:00.886" v="493" actId="14100"/>
          <ac:picMkLst>
            <pc:docMk/>
            <pc:sldMk cId="3647931869" sldId="410"/>
            <ac:picMk id="10" creationId="{C93F707E-7E24-4B4C-9010-3DB0456DD2FE}"/>
          </ac:picMkLst>
        </pc:picChg>
      </pc:sldChg>
      <pc:sldChg chg="delSp modSp add del mod ord">
        <pc:chgData name="Kulin Patel" userId="e168eba049125d50" providerId="LiveId" clId="{DB22E3E0-0B84-47A1-BD3C-E42A4348396D}" dt="2021-08-05T05:57:17.090" v="1357" actId="14734"/>
        <pc:sldMkLst>
          <pc:docMk/>
          <pc:sldMk cId="3460135988" sldId="411"/>
        </pc:sldMkLst>
        <pc:graphicFrameChg chg="mod modGraphic">
          <ac:chgData name="Kulin Patel" userId="e168eba049125d50" providerId="LiveId" clId="{DB22E3E0-0B84-47A1-BD3C-E42A4348396D}" dt="2021-08-05T05:57:17.090" v="1357" actId="14734"/>
          <ac:graphicFrameMkLst>
            <pc:docMk/>
            <pc:sldMk cId="3460135988" sldId="411"/>
            <ac:graphicFrameMk id="6" creationId="{E24C0513-64B9-400C-946C-B17647BDB7FC}"/>
          </ac:graphicFrameMkLst>
        </pc:graphicFrameChg>
        <pc:graphicFrameChg chg="del modGraphic">
          <ac:chgData name="Kulin Patel" userId="e168eba049125d50" providerId="LiveId" clId="{DB22E3E0-0B84-47A1-BD3C-E42A4348396D}" dt="2021-08-05T05:55:25.405" v="1343" actId="478"/>
          <ac:graphicFrameMkLst>
            <pc:docMk/>
            <pc:sldMk cId="3460135988" sldId="411"/>
            <ac:graphicFrameMk id="9" creationId="{639589FB-7762-40BB-8A7C-2E9934F73941}"/>
          </ac:graphicFrameMkLst>
        </pc:graphicFrameChg>
      </pc:sldChg>
      <pc:sldChg chg="new del">
        <pc:chgData name="Kulin Patel" userId="e168eba049125d50" providerId="LiveId" clId="{DB22E3E0-0B84-47A1-BD3C-E42A4348396D}" dt="2021-07-28T06:50:06.480" v="1" actId="47"/>
        <pc:sldMkLst>
          <pc:docMk/>
          <pc:sldMk cId="894817374" sldId="412"/>
        </pc:sldMkLst>
      </pc:sldChg>
      <pc:sldChg chg="addSp delSp modSp add del mod">
        <pc:chgData name="Kulin Patel" userId="e168eba049125d50" providerId="LiveId" clId="{DB22E3E0-0B84-47A1-BD3C-E42A4348396D}" dt="2021-08-04T19:25:51.110" v="1319" actId="47"/>
        <pc:sldMkLst>
          <pc:docMk/>
          <pc:sldMk cId="3865514164" sldId="412"/>
        </pc:sldMkLst>
        <pc:spChg chg="mod">
          <ac:chgData name="Kulin Patel" userId="e168eba049125d50" providerId="LiveId" clId="{DB22E3E0-0B84-47A1-BD3C-E42A4348396D}" dt="2021-07-28T06:50:22.330" v="8" actId="20577"/>
          <ac:spMkLst>
            <pc:docMk/>
            <pc:sldMk cId="3865514164" sldId="412"/>
            <ac:spMk id="3" creationId="{00000000-0000-0000-0000-000000000000}"/>
          </ac:spMkLst>
        </pc:spChg>
        <pc:spChg chg="add mod">
          <ac:chgData name="Kulin Patel" userId="e168eba049125d50" providerId="LiveId" clId="{DB22E3E0-0B84-47A1-BD3C-E42A4348396D}" dt="2021-07-28T07:43:41.855" v="893" actId="20577"/>
          <ac:spMkLst>
            <pc:docMk/>
            <pc:sldMk cId="3865514164" sldId="412"/>
            <ac:spMk id="4" creationId="{40CAFF97-D166-4B1E-980F-F7BB314CB628}"/>
          </ac:spMkLst>
        </pc:spChg>
        <pc:spChg chg="del">
          <ac:chgData name="Kulin Patel" userId="e168eba049125d50" providerId="LiveId" clId="{DB22E3E0-0B84-47A1-BD3C-E42A4348396D}" dt="2021-07-28T06:50:16.056" v="4" actId="478"/>
          <ac:spMkLst>
            <pc:docMk/>
            <pc:sldMk cId="3865514164" sldId="412"/>
            <ac:spMk id="22" creationId="{82C99476-00B0-4094-94F4-428C2459B9D6}"/>
          </ac:spMkLst>
        </pc:spChg>
        <pc:picChg chg="del">
          <ac:chgData name="Kulin Patel" userId="e168eba049125d50" providerId="LiveId" clId="{DB22E3E0-0B84-47A1-BD3C-E42A4348396D}" dt="2021-07-28T06:50:13.034" v="3" actId="478"/>
          <ac:picMkLst>
            <pc:docMk/>
            <pc:sldMk cId="3865514164" sldId="412"/>
            <ac:picMk id="7" creationId="{ABD5FECA-52B8-4517-9029-E42C144A70EA}"/>
          </ac:picMkLst>
        </pc:picChg>
      </pc:sldChg>
      <pc:sldChg chg="addSp delSp modSp add del mod ord">
        <pc:chgData name="Kulin Patel" userId="e168eba049125d50" providerId="LiveId" clId="{DB22E3E0-0B84-47A1-BD3C-E42A4348396D}" dt="2021-07-28T07:05:23.138" v="180" actId="47"/>
        <pc:sldMkLst>
          <pc:docMk/>
          <pc:sldMk cId="824243603" sldId="413"/>
        </pc:sldMkLst>
        <pc:spChg chg="del mod">
          <ac:chgData name="Kulin Patel" userId="e168eba049125d50" providerId="LiveId" clId="{DB22E3E0-0B84-47A1-BD3C-E42A4348396D}" dt="2021-07-28T06:54:43.209" v="38" actId="478"/>
          <ac:spMkLst>
            <pc:docMk/>
            <pc:sldMk cId="824243603" sldId="413"/>
            <ac:spMk id="3" creationId="{00000000-0000-0000-0000-000000000000}"/>
          </ac:spMkLst>
        </pc:spChg>
        <pc:spChg chg="add mod">
          <ac:chgData name="Kulin Patel" userId="e168eba049125d50" providerId="LiveId" clId="{DB22E3E0-0B84-47A1-BD3C-E42A4348396D}" dt="2021-07-28T06:59:12.327" v="47" actId="2085"/>
          <ac:spMkLst>
            <pc:docMk/>
            <pc:sldMk cId="824243603" sldId="413"/>
            <ac:spMk id="23" creationId="{799F6B0C-C5E3-4E83-AB14-A6F3B45B5F27}"/>
          </ac:spMkLst>
        </pc:spChg>
        <pc:spChg chg="add del mod">
          <ac:chgData name="Kulin Patel" userId="e168eba049125d50" providerId="LiveId" clId="{DB22E3E0-0B84-47A1-BD3C-E42A4348396D}" dt="2021-07-28T07:00:09.796" v="55" actId="478"/>
          <ac:spMkLst>
            <pc:docMk/>
            <pc:sldMk cId="824243603" sldId="413"/>
            <ac:spMk id="24" creationId="{0450751C-DB4B-4ABB-A6F8-E28E9BF4E9CD}"/>
          </ac:spMkLst>
        </pc:spChg>
        <pc:grpChg chg="del">
          <ac:chgData name="Kulin Patel" userId="e168eba049125d50" providerId="LiveId" clId="{DB22E3E0-0B84-47A1-BD3C-E42A4348396D}" dt="2021-07-28T06:52:17.278" v="34" actId="478"/>
          <ac:grpSpMkLst>
            <pc:docMk/>
            <pc:sldMk cId="824243603" sldId="413"/>
            <ac:grpSpMk id="6" creationId="{BDEFD83B-A6CA-4FB4-BD24-BA785A6273E2}"/>
          </ac:grpSpMkLst>
        </pc:grpChg>
        <pc:picChg chg="del">
          <ac:chgData name="Kulin Patel" userId="e168eba049125d50" providerId="LiveId" clId="{DB22E3E0-0B84-47A1-BD3C-E42A4348396D}" dt="2021-07-28T06:54:55.672" v="41" actId="478"/>
          <ac:picMkLst>
            <pc:docMk/>
            <pc:sldMk cId="824243603" sldId="413"/>
            <ac:picMk id="2" creationId="{00000000-0000-0000-0000-000000000000}"/>
          </ac:picMkLst>
        </pc:picChg>
        <pc:picChg chg="add mod">
          <ac:chgData name="Kulin Patel" userId="e168eba049125d50" providerId="LiveId" clId="{DB22E3E0-0B84-47A1-BD3C-E42A4348396D}" dt="2021-07-28T06:55:07.530" v="43" actId="14100"/>
          <ac:picMkLst>
            <pc:docMk/>
            <pc:sldMk cId="824243603" sldId="413"/>
            <ac:picMk id="22" creationId="{F92225AC-CDEF-4B68-AE23-E47D7802014B}"/>
          </ac:picMkLst>
        </pc:picChg>
        <pc:inkChg chg="add del">
          <ac:chgData name="Kulin Patel" userId="e168eba049125d50" providerId="LiveId" clId="{DB22E3E0-0B84-47A1-BD3C-E42A4348396D}" dt="2021-07-28T07:01:24.985" v="61" actId="9405"/>
          <ac:inkMkLst>
            <pc:docMk/>
            <pc:sldMk cId="824243603" sldId="413"/>
            <ac:inkMk id="25" creationId="{EEB32EA8-3462-49D8-A36A-39D1820F0C05}"/>
          </ac:inkMkLst>
        </pc:inkChg>
        <pc:inkChg chg="add del">
          <ac:chgData name="Kulin Patel" userId="e168eba049125d50" providerId="LiveId" clId="{DB22E3E0-0B84-47A1-BD3C-E42A4348396D}" dt="2021-07-28T07:01:23.470" v="60" actId="9405"/>
          <ac:inkMkLst>
            <pc:docMk/>
            <pc:sldMk cId="824243603" sldId="413"/>
            <ac:inkMk id="26" creationId="{120AEA35-DF2B-4E44-A2FD-478DD249614B}"/>
          </ac:inkMkLst>
        </pc:inkChg>
        <pc:inkChg chg="add del">
          <ac:chgData name="Kulin Patel" userId="e168eba049125d50" providerId="LiveId" clId="{DB22E3E0-0B84-47A1-BD3C-E42A4348396D}" dt="2021-07-28T07:01:22.270" v="59" actId="9405"/>
          <ac:inkMkLst>
            <pc:docMk/>
            <pc:sldMk cId="824243603" sldId="413"/>
            <ac:inkMk id="27" creationId="{3FFD8776-C93F-43C8-B0B5-38B9BFDA6E68}"/>
          </ac:inkMkLst>
        </pc:inkChg>
      </pc:sldChg>
      <pc:sldChg chg="modSp add mod">
        <pc:chgData name="Kulin Patel" userId="e168eba049125d50" providerId="LiveId" clId="{DB22E3E0-0B84-47A1-BD3C-E42A4348396D}" dt="2021-07-28T07:30:20.903" v="599" actId="14100"/>
        <pc:sldMkLst>
          <pc:docMk/>
          <pc:sldMk cId="4097396511" sldId="414"/>
        </pc:sldMkLst>
        <pc:spChg chg="mod">
          <ac:chgData name="Kulin Patel" userId="e168eba049125d50" providerId="LiveId" clId="{DB22E3E0-0B84-47A1-BD3C-E42A4348396D}" dt="2021-07-28T07:30:20.903" v="599" actId="14100"/>
          <ac:spMkLst>
            <pc:docMk/>
            <pc:sldMk cId="4097396511" sldId="414"/>
            <ac:spMk id="5" creationId="{36A73873-727D-4BD8-81CD-E77B30962568}"/>
          </ac:spMkLst>
        </pc:spChg>
        <pc:spChg chg="mod">
          <ac:chgData name="Kulin Patel" userId="e168eba049125d50" providerId="LiveId" clId="{DB22E3E0-0B84-47A1-BD3C-E42A4348396D}" dt="2021-07-28T07:29:26.174" v="553" actId="6549"/>
          <ac:spMkLst>
            <pc:docMk/>
            <pc:sldMk cId="4097396511" sldId="414"/>
            <ac:spMk id="6" creationId="{00000000-0000-0000-0000-000000000000}"/>
          </ac:spMkLst>
        </pc:spChg>
      </pc:sldChg>
      <pc:sldChg chg="del">
        <pc:chgData name="Kulin Patel" userId="e168eba049125d50" providerId="LiveId" clId="{DB22E3E0-0B84-47A1-BD3C-E42A4348396D}" dt="2021-07-28T07:29:37.232" v="555" actId="47"/>
        <pc:sldMkLst>
          <pc:docMk/>
          <pc:sldMk cId="179509645" sldId="415"/>
        </pc:sldMkLst>
      </pc:sldChg>
      <pc:sldChg chg="del">
        <pc:chgData name="Kulin Patel" userId="e168eba049125d50" providerId="LiveId" clId="{DB22E3E0-0B84-47A1-BD3C-E42A4348396D}" dt="2021-07-28T07:58:58.343" v="1163" actId="47"/>
        <pc:sldMkLst>
          <pc:docMk/>
          <pc:sldMk cId="2791017038" sldId="416"/>
        </pc:sldMkLst>
      </pc:sldChg>
      <pc:sldChg chg="modSp add mod">
        <pc:chgData name="Kulin Patel" userId="e168eba049125d50" providerId="LiveId" clId="{DB22E3E0-0B84-47A1-BD3C-E42A4348396D}" dt="2021-07-28T07:30:49.487" v="642" actId="14100"/>
        <pc:sldMkLst>
          <pc:docMk/>
          <pc:sldMk cId="2960096612" sldId="417"/>
        </pc:sldMkLst>
        <pc:spChg chg="mod">
          <ac:chgData name="Kulin Patel" userId="e168eba049125d50" providerId="LiveId" clId="{DB22E3E0-0B84-47A1-BD3C-E42A4348396D}" dt="2021-07-28T07:30:49.487" v="642" actId="14100"/>
          <ac:spMkLst>
            <pc:docMk/>
            <pc:sldMk cId="2960096612" sldId="417"/>
            <ac:spMk id="5" creationId="{36A73873-727D-4BD8-81CD-E77B30962568}"/>
          </ac:spMkLst>
        </pc:spChg>
      </pc:sldChg>
      <pc:sldChg chg="addSp delSp modSp mod">
        <pc:chgData name="Kulin Patel" userId="e168eba049125d50" providerId="LiveId" clId="{DB22E3E0-0B84-47A1-BD3C-E42A4348396D}" dt="2021-07-28T07:32:33.495" v="666" actId="1076"/>
        <pc:sldMkLst>
          <pc:docMk/>
          <pc:sldMk cId="3044429175" sldId="418"/>
        </pc:sldMkLst>
        <pc:spChg chg="mod">
          <ac:chgData name="Kulin Patel" userId="e168eba049125d50" providerId="LiveId" clId="{DB22E3E0-0B84-47A1-BD3C-E42A4348396D}" dt="2021-07-28T07:31:30.911" v="656" actId="20577"/>
          <ac:spMkLst>
            <pc:docMk/>
            <pc:sldMk cId="3044429175" sldId="418"/>
            <ac:spMk id="3" creationId="{00000000-0000-0000-0000-000000000000}"/>
          </ac:spMkLst>
        </pc:spChg>
        <pc:picChg chg="del">
          <ac:chgData name="Kulin Patel" userId="e168eba049125d50" providerId="LiveId" clId="{DB22E3E0-0B84-47A1-BD3C-E42A4348396D}" dt="2021-07-28T07:31:34.343" v="657" actId="478"/>
          <ac:picMkLst>
            <pc:docMk/>
            <pc:sldMk cId="3044429175" sldId="418"/>
            <ac:picMk id="7" creationId="{26CAEB81-5AD0-4F61-A622-F92854A8A1CC}"/>
          </ac:picMkLst>
        </pc:picChg>
        <pc:picChg chg="add mod modCrop">
          <ac:chgData name="Kulin Patel" userId="e168eba049125d50" providerId="LiveId" clId="{DB22E3E0-0B84-47A1-BD3C-E42A4348396D}" dt="2021-07-28T07:32:33.495" v="666" actId="1076"/>
          <ac:picMkLst>
            <pc:docMk/>
            <pc:sldMk cId="3044429175" sldId="418"/>
            <ac:picMk id="8" creationId="{DE61FFA1-2A2F-4EDF-99D4-514EEBDD5995}"/>
          </ac:picMkLst>
        </pc:picChg>
        <pc:picChg chg="del">
          <ac:chgData name="Kulin Patel" userId="e168eba049125d50" providerId="LiveId" clId="{DB22E3E0-0B84-47A1-BD3C-E42A4348396D}" dt="2021-07-28T07:31:35.614" v="658" actId="478"/>
          <ac:picMkLst>
            <pc:docMk/>
            <pc:sldMk cId="3044429175" sldId="418"/>
            <ac:picMk id="10" creationId="{C93F707E-7E24-4B4C-9010-3DB0456DD2FE}"/>
          </ac:picMkLst>
        </pc:picChg>
      </pc:sldChg>
      <pc:sldChg chg="addSp delSp modSp mod">
        <pc:chgData name="Kulin Patel" userId="e168eba049125d50" providerId="LiveId" clId="{DB22E3E0-0B84-47A1-BD3C-E42A4348396D}" dt="2021-07-28T07:55:20.082" v="1089" actId="20577"/>
        <pc:sldMkLst>
          <pc:docMk/>
          <pc:sldMk cId="3533286251" sldId="419"/>
        </pc:sldMkLst>
        <pc:spChg chg="mod">
          <ac:chgData name="Kulin Patel" userId="e168eba049125d50" providerId="LiveId" clId="{DB22E3E0-0B84-47A1-BD3C-E42A4348396D}" dt="2021-07-28T07:55:20.082" v="1089" actId="20577"/>
          <ac:spMkLst>
            <pc:docMk/>
            <pc:sldMk cId="3533286251" sldId="419"/>
            <ac:spMk id="3" creationId="{00000000-0000-0000-0000-000000000000}"/>
          </ac:spMkLst>
        </pc:spChg>
        <pc:spChg chg="mod">
          <ac:chgData name="Kulin Patel" userId="e168eba049125d50" providerId="LiveId" clId="{DB22E3E0-0B84-47A1-BD3C-E42A4348396D}" dt="2021-07-28T07:39:57.651" v="816" actId="20577"/>
          <ac:spMkLst>
            <pc:docMk/>
            <pc:sldMk cId="3533286251" sldId="419"/>
            <ac:spMk id="22" creationId="{82C99476-00B0-4094-94F4-428C2459B9D6}"/>
          </ac:spMkLst>
        </pc:spChg>
        <pc:picChg chg="add mod">
          <ac:chgData name="Kulin Patel" userId="e168eba049125d50" providerId="LiveId" clId="{DB22E3E0-0B84-47A1-BD3C-E42A4348396D}" dt="2021-07-28T07:33:55.508" v="673" actId="1076"/>
          <ac:picMkLst>
            <pc:docMk/>
            <pc:sldMk cId="3533286251" sldId="419"/>
            <ac:picMk id="6" creationId="{529E060F-BFEB-40AA-A637-53DB4E2B7E74}"/>
          </ac:picMkLst>
        </pc:picChg>
        <pc:picChg chg="del">
          <ac:chgData name="Kulin Patel" userId="e168eba049125d50" providerId="LiveId" clId="{DB22E3E0-0B84-47A1-BD3C-E42A4348396D}" dt="2021-07-28T07:33:48.875" v="671" actId="478"/>
          <ac:picMkLst>
            <pc:docMk/>
            <pc:sldMk cId="3533286251" sldId="419"/>
            <ac:picMk id="9" creationId="{A932FE5C-C0B0-43DA-A2BC-B75ABA2C7FBB}"/>
          </ac:picMkLst>
        </pc:picChg>
      </pc:sldChg>
      <pc:sldChg chg="addSp delSp modSp add mod ord">
        <pc:chgData name="Kulin Patel" userId="e168eba049125d50" providerId="LiveId" clId="{DB22E3E0-0B84-47A1-BD3C-E42A4348396D}" dt="2021-07-28T09:17:50.607" v="1318" actId="6549"/>
        <pc:sldMkLst>
          <pc:docMk/>
          <pc:sldMk cId="1745382349" sldId="420"/>
        </pc:sldMkLst>
        <pc:spChg chg="mod">
          <ac:chgData name="Kulin Patel" userId="e168eba049125d50" providerId="LiveId" clId="{DB22E3E0-0B84-47A1-BD3C-E42A4348396D}" dt="2021-07-28T07:55:14.371" v="1081" actId="20577"/>
          <ac:spMkLst>
            <pc:docMk/>
            <pc:sldMk cId="1745382349" sldId="420"/>
            <ac:spMk id="3" creationId="{00000000-0000-0000-0000-000000000000}"/>
          </ac:spMkLst>
        </pc:spChg>
        <pc:spChg chg="mod">
          <ac:chgData name="Kulin Patel" userId="e168eba049125d50" providerId="LiveId" clId="{DB22E3E0-0B84-47A1-BD3C-E42A4348396D}" dt="2021-07-28T09:17:50.607" v="1318" actId="6549"/>
          <ac:spMkLst>
            <pc:docMk/>
            <pc:sldMk cId="1745382349" sldId="420"/>
            <ac:spMk id="22" creationId="{82C99476-00B0-4094-94F4-428C2459B9D6}"/>
          </ac:spMkLst>
        </pc:spChg>
        <pc:picChg chg="del">
          <ac:chgData name="Kulin Patel" userId="e168eba049125d50" providerId="LiveId" clId="{DB22E3E0-0B84-47A1-BD3C-E42A4348396D}" dt="2021-07-28T07:50:00.449" v="895" actId="478"/>
          <ac:picMkLst>
            <pc:docMk/>
            <pc:sldMk cId="1745382349" sldId="420"/>
            <ac:picMk id="6" creationId="{529E060F-BFEB-40AA-A637-53DB4E2B7E74}"/>
          </ac:picMkLst>
        </pc:picChg>
        <pc:picChg chg="add mod">
          <ac:chgData name="Kulin Patel" userId="e168eba049125d50" providerId="LiveId" clId="{DB22E3E0-0B84-47A1-BD3C-E42A4348396D}" dt="2021-07-28T07:50:16.283" v="903" actId="1076"/>
          <ac:picMkLst>
            <pc:docMk/>
            <pc:sldMk cId="1745382349" sldId="420"/>
            <ac:picMk id="7" creationId="{FA665492-FCD3-4235-B6F9-6C37D4AA388B}"/>
          </ac:picMkLst>
        </pc:picChg>
      </pc:sldChg>
      <pc:sldChg chg="modSp mod">
        <pc:chgData name="Kulin Patel" userId="e168eba049125d50" providerId="LiveId" clId="{DB22E3E0-0B84-47A1-BD3C-E42A4348396D}" dt="2021-07-28T07:59:12.731" v="1188" actId="20577"/>
        <pc:sldMkLst>
          <pc:docMk/>
          <pc:sldMk cId="413682248" sldId="421"/>
        </pc:sldMkLst>
        <pc:spChg chg="mod">
          <ac:chgData name="Kulin Patel" userId="e168eba049125d50" providerId="LiveId" clId="{DB22E3E0-0B84-47A1-BD3C-E42A4348396D}" dt="2021-07-28T07:59:12.731" v="1188" actId="20577"/>
          <ac:spMkLst>
            <pc:docMk/>
            <pc:sldMk cId="413682248" sldId="421"/>
            <ac:spMk id="3" creationId="{00000000-0000-0000-0000-000000000000}"/>
          </ac:spMkLst>
        </pc:spChg>
      </pc:sldChg>
      <pc:sldChg chg="addSp delSp modSp mod">
        <pc:chgData name="Kulin Patel" userId="e168eba049125d50" providerId="LiveId" clId="{DB22E3E0-0B84-47A1-BD3C-E42A4348396D}" dt="2021-08-04T19:35:31.188" v="1340" actId="14100"/>
        <pc:sldMkLst>
          <pc:docMk/>
          <pc:sldMk cId="3095208384" sldId="422"/>
        </pc:sldMkLst>
        <pc:spChg chg="mod">
          <ac:chgData name="Kulin Patel" userId="e168eba049125d50" providerId="LiveId" clId="{DB22E3E0-0B84-47A1-BD3C-E42A4348396D}" dt="2021-07-28T07:58:33.312" v="1160" actId="1076"/>
          <ac:spMkLst>
            <pc:docMk/>
            <pc:sldMk cId="3095208384" sldId="422"/>
            <ac:spMk id="6" creationId="{F0029956-05E7-44A4-B56A-D2557D483804}"/>
          </ac:spMkLst>
        </pc:spChg>
        <pc:picChg chg="add del mod modCrop">
          <ac:chgData name="Kulin Patel" userId="e168eba049125d50" providerId="LiveId" clId="{DB22E3E0-0B84-47A1-BD3C-E42A4348396D}" dt="2021-08-04T19:35:11.515" v="1336" actId="478"/>
          <ac:picMkLst>
            <pc:docMk/>
            <pc:sldMk cId="3095208384" sldId="422"/>
            <ac:picMk id="7" creationId="{B66CE4C2-FFC7-4A6D-82CE-664D0A5E1ED5}"/>
          </ac:picMkLst>
        </pc:picChg>
        <pc:picChg chg="add mod modCrop">
          <ac:chgData name="Kulin Patel" userId="e168eba049125d50" providerId="LiveId" clId="{DB22E3E0-0B84-47A1-BD3C-E42A4348396D}" dt="2021-08-04T19:35:31.188" v="1340" actId="14100"/>
          <ac:picMkLst>
            <pc:docMk/>
            <pc:sldMk cId="3095208384" sldId="422"/>
            <ac:picMk id="8" creationId="{D74C7666-D6AA-469F-8235-48F37826120A}"/>
          </ac:picMkLst>
        </pc:picChg>
      </pc:sldChg>
      <pc:sldMasterChg chg="del delSldLayout">
        <pc:chgData name="Kulin Patel" userId="e168eba049125d50" providerId="LiveId" clId="{DB22E3E0-0B84-47A1-BD3C-E42A4348396D}" dt="2021-07-28T06:50:57.331" v="9" actId="47"/>
        <pc:sldMasterMkLst>
          <pc:docMk/>
          <pc:sldMasterMk cId="4229981335" sldId="2147483673"/>
        </pc:sldMasterMkLst>
        <pc:sldLayoutChg chg="del">
          <pc:chgData name="Kulin Patel" userId="e168eba049125d50" providerId="LiveId" clId="{DB22E3E0-0B84-47A1-BD3C-E42A4348396D}" dt="2021-07-28T06:50:57.331" v="9" actId="47"/>
          <pc:sldLayoutMkLst>
            <pc:docMk/>
            <pc:sldMasterMk cId="4229981335" sldId="2147483673"/>
            <pc:sldLayoutMk cId="3004679548" sldId="2147483674"/>
          </pc:sldLayoutMkLst>
        </pc:sldLayoutChg>
        <pc:sldLayoutChg chg="del">
          <pc:chgData name="Kulin Patel" userId="e168eba049125d50" providerId="LiveId" clId="{DB22E3E0-0B84-47A1-BD3C-E42A4348396D}" dt="2021-07-28T06:50:57.331" v="9" actId="47"/>
          <pc:sldLayoutMkLst>
            <pc:docMk/>
            <pc:sldMasterMk cId="4229981335" sldId="2147483673"/>
            <pc:sldLayoutMk cId="63978396" sldId="2147483675"/>
          </pc:sldLayoutMkLst>
        </pc:sldLayoutChg>
        <pc:sldLayoutChg chg="del">
          <pc:chgData name="Kulin Patel" userId="e168eba049125d50" providerId="LiveId" clId="{DB22E3E0-0B84-47A1-BD3C-E42A4348396D}" dt="2021-07-28T06:50:57.331" v="9" actId="47"/>
          <pc:sldLayoutMkLst>
            <pc:docMk/>
            <pc:sldMasterMk cId="4229981335" sldId="2147483673"/>
            <pc:sldLayoutMk cId="3768581916" sldId="2147483676"/>
          </pc:sldLayoutMkLst>
        </pc:sldLayoutChg>
      </pc:sldMasterChg>
      <pc:sldMasterChg chg="del delSldLayout">
        <pc:chgData name="Kulin Patel" userId="e168eba049125d50" providerId="LiveId" clId="{DB22E3E0-0B84-47A1-BD3C-E42A4348396D}" dt="2021-08-05T05:53:47.927" v="1341" actId="47"/>
        <pc:sldMasterMkLst>
          <pc:docMk/>
          <pc:sldMasterMk cId="4124018707" sldId="2147483685"/>
        </pc:sldMasterMkLst>
        <pc:sldLayoutChg chg="del">
          <pc:chgData name="Kulin Patel" userId="e168eba049125d50" providerId="LiveId" clId="{DB22E3E0-0B84-47A1-BD3C-E42A4348396D}" dt="2021-08-05T05:53:47.927" v="1341" actId="47"/>
          <pc:sldLayoutMkLst>
            <pc:docMk/>
            <pc:sldMasterMk cId="4124018707" sldId="2147483685"/>
            <pc:sldLayoutMk cId="1486079383" sldId="2147483686"/>
          </pc:sldLayoutMkLst>
        </pc:sldLayoutChg>
        <pc:sldLayoutChg chg="del">
          <pc:chgData name="Kulin Patel" userId="e168eba049125d50" providerId="LiveId" clId="{DB22E3E0-0B84-47A1-BD3C-E42A4348396D}" dt="2021-08-05T05:53:47.927" v="1341" actId="47"/>
          <pc:sldLayoutMkLst>
            <pc:docMk/>
            <pc:sldMasterMk cId="4124018707" sldId="2147483685"/>
            <pc:sldLayoutMk cId="1662134470" sldId="2147483687"/>
          </pc:sldLayoutMkLst>
        </pc:sldLayoutChg>
        <pc:sldLayoutChg chg="del">
          <pc:chgData name="Kulin Patel" userId="e168eba049125d50" providerId="LiveId" clId="{DB22E3E0-0B84-47A1-BD3C-E42A4348396D}" dt="2021-08-05T05:53:47.927" v="1341" actId="47"/>
          <pc:sldLayoutMkLst>
            <pc:docMk/>
            <pc:sldMasterMk cId="4124018707" sldId="2147483685"/>
            <pc:sldLayoutMk cId="3730783987" sldId="2147483688"/>
          </pc:sldLayoutMkLst>
        </pc:sldLayoutChg>
        <pc:sldLayoutChg chg="del">
          <pc:chgData name="Kulin Patel" userId="e168eba049125d50" providerId="LiveId" clId="{DB22E3E0-0B84-47A1-BD3C-E42A4348396D}" dt="2021-08-05T05:53:47.927" v="1341" actId="47"/>
          <pc:sldLayoutMkLst>
            <pc:docMk/>
            <pc:sldMasterMk cId="4124018707" sldId="2147483685"/>
            <pc:sldLayoutMk cId="2268088734" sldId="2147483689"/>
          </pc:sldLayoutMkLst>
        </pc:sldLayoutChg>
        <pc:sldLayoutChg chg="del">
          <pc:chgData name="Kulin Patel" userId="e168eba049125d50" providerId="LiveId" clId="{DB22E3E0-0B84-47A1-BD3C-E42A4348396D}" dt="2021-08-05T05:53:47.927" v="1341" actId="47"/>
          <pc:sldLayoutMkLst>
            <pc:docMk/>
            <pc:sldMasterMk cId="4124018707" sldId="2147483685"/>
            <pc:sldLayoutMk cId="3460268023" sldId="2147483690"/>
          </pc:sldLayoutMkLst>
        </pc:sldLayoutChg>
        <pc:sldLayoutChg chg="del">
          <pc:chgData name="Kulin Patel" userId="e168eba049125d50" providerId="LiveId" clId="{DB22E3E0-0B84-47A1-BD3C-E42A4348396D}" dt="2021-08-05T05:53:47.927" v="1341" actId="47"/>
          <pc:sldLayoutMkLst>
            <pc:docMk/>
            <pc:sldMasterMk cId="4124018707" sldId="2147483685"/>
            <pc:sldLayoutMk cId="2317502477" sldId="2147483691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2EFBB-0BCC-4A1D-9ED8-84B8867ABABE}" type="datetimeFigureOut">
              <a:rPr lang="en-IN" smtClean="0"/>
              <a:t>05-08-2021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IN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F371-8F35-4F90-9E77-40C93ED6257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621781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32B5A-112C-4AE6-875C-0ED6994DC26A}" type="datetimeFigureOut">
              <a:rPr lang="en-US" smtClean="0"/>
              <a:pPr/>
              <a:t>8/5/2021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3E7AC-6455-4A0F-B654-220C7D7B7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44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2964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9125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11967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23731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2239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2964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63E7AC-6455-4A0F-B654-220C7D7B7B8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72964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2416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3241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3205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5338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63E7AC-6455-4A0F-B654-220C7D7B7B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75338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05652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44669476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7610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1148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6294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0954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17672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165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  <p:extLst>
      <p:ext uri="{BB962C8B-B14F-4D97-AF65-F5344CB8AC3E}">
        <p14:creationId xmlns:p14="http://schemas.microsoft.com/office/powerpoint/2010/main" val="34638480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3751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6930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6E245-2043-4183-82FC-0A7BD6A0EB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73AEE-D506-4373-89E6-5210E2A754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grpSp>
        <p:nvGrpSpPr>
          <p:cNvPr id="8" name="Group 10"/>
          <p:cNvGrpSpPr/>
          <p:nvPr userDrawn="1"/>
        </p:nvGrpSpPr>
        <p:grpSpPr>
          <a:xfrm>
            <a:off x="359371" y="228600"/>
            <a:ext cx="11832629" cy="1284827"/>
            <a:chOff x="269528" y="5496973"/>
            <a:chExt cx="8874472" cy="128482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528" y="5496973"/>
              <a:ext cx="1483072" cy="12848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0800000" flipV="1">
              <a:off x="1752600" y="5820488"/>
              <a:ext cx="73914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Bahamas" pitchFamily="34" charset="0"/>
                  <a:cs typeface="Times New Roman" pitchFamily="18" charset="0"/>
                </a:rPr>
                <a:t>Institute of Actuaries of India</a:t>
              </a:r>
              <a:endParaRPr kumimoji="0" lang="en-US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ahamas" pitchFamily="34" charset="0"/>
                <a:cs typeface="Times New Roman" pitchFamily="18" charset="0"/>
              </a:endParaRPr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274320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Title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373380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800" b="1" dirty="0">
                <a:latin typeface="Garamond" pitchFamily="18" charset="0"/>
                <a:ea typeface="Verdana" pitchFamily="34" charset="0"/>
                <a:cs typeface="Verdana" pitchFamily="34" charset="0"/>
              </a:rPr>
              <a:t>By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8FD5A-4369-451A-AE4B-9EB0FD82F6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9C963-6CA3-4910-ACAB-89103C5891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9DE1F-5E27-4B45-9D15-005F28CE43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1653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21966-726A-4E9E-9E02-D49DCD220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2924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72" r:id="rId7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08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118C919-524D-4AE6-802D-F6FBC61D8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4299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2.jpe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f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f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304800" y="304800"/>
            <a:ext cx="11646891" cy="1143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18th Current Issues in Retirement Benefits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Online Series – August 2021</a:t>
            </a:r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6801EA90-0990-4A4C-BDF6-69B6EE502C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7" b="3333"/>
          <a:stretch/>
        </p:blipFill>
        <p:spPr>
          <a:xfrm>
            <a:off x="457200" y="1448520"/>
            <a:ext cx="8991600" cy="52378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1336400"/>
      </p:ext>
    </p:extLst>
  </p:cSld>
  <p:clrMapOvr>
    <a:masterClrMapping/>
  </p:clrMapOvr>
  <p:transition advTm="13972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98DE6-1DD8-475C-8619-615B7AECD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034" y="1236667"/>
            <a:ext cx="9720286" cy="4047965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ts val="1840"/>
              </a:lnSpc>
              <a:buNone/>
            </a:pPr>
            <a:r>
              <a:rPr lang="en-IN" sz="2000" b="1" u="sng" dirty="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Notification Date: August 08, 2019</a:t>
            </a:r>
          </a:p>
          <a:p>
            <a:pPr>
              <a:buClr>
                <a:schemeClr val="accent5">
                  <a:lumMod val="25000"/>
                </a:schemeClr>
              </a:buClr>
              <a:buSzPct val="80000"/>
              <a:buFont typeface="Wingdings" pitchFamily="2" charset="2"/>
              <a:buChar char="v"/>
            </a:pPr>
            <a:endParaRPr lang="en-IN" sz="28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>
              <a:buSzPct val="80000"/>
              <a:buFont typeface="Wingdings" pitchFamily="2" charset="2"/>
              <a:buChar char="v"/>
            </a:pPr>
            <a:r>
              <a:rPr lang="en-IN" sz="2800" dirty="0">
                <a:latin typeface="+mj-lt"/>
              </a:rPr>
              <a:t>The Code on Wages, 2019</a:t>
            </a:r>
          </a:p>
          <a:p>
            <a:pPr marL="0" indent="0">
              <a:lnSpc>
                <a:spcPts val="1840"/>
              </a:lnSpc>
              <a:buNone/>
            </a:pPr>
            <a:br>
              <a:rPr lang="en-IN" sz="2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en-IN" sz="2000" b="1" u="sng" dirty="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Notification Date: September 29, 2020</a:t>
            </a:r>
          </a:p>
          <a:p>
            <a:pPr>
              <a:buClr>
                <a:schemeClr val="accent5">
                  <a:lumMod val="25000"/>
                </a:schemeClr>
              </a:buClr>
              <a:buSzPct val="80000"/>
              <a:buFont typeface="Wingdings" pitchFamily="2" charset="2"/>
              <a:buChar char="v"/>
            </a:pPr>
            <a:endParaRPr lang="en-IN" dirty="0">
              <a:latin typeface="+mj-lt"/>
            </a:endParaRPr>
          </a:p>
          <a:p>
            <a:pPr>
              <a:buSzPct val="80000"/>
              <a:buFont typeface="Wingdings" pitchFamily="2" charset="2"/>
              <a:buChar char="v"/>
            </a:pPr>
            <a:r>
              <a:rPr lang="en-IN" sz="2800" dirty="0">
                <a:latin typeface="+mj-lt"/>
              </a:rPr>
              <a:t>The Code on Social Security, 2020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en-CA" sz="2800" dirty="0">
                <a:latin typeface="+mj-lt"/>
              </a:rPr>
              <a:t>The Occupational Safety, Health and Working Conditions Code, 2020</a:t>
            </a:r>
          </a:p>
          <a:p>
            <a:pPr>
              <a:buSzPct val="80000"/>
              <a:buFont typeface="Wingdings" pitchFamily="2" charset="2"/>
              <a:buChar char="v"/>
            </a:pPr>
            <a:r>
              <a:rPr lang="en-CA" sz="2800" dirty="0">
                <a:latin typeface="+mj-lt"/>
              </a:rPr>
              <a:t>The Industrial Relations Code, 2020</a:t>
            </a:r>
          </a:p>
          <a:p>
            <a:pPr marL="0" indent="0">
              <a:lnSpc>
                <a:spcPts val="1840"/>
              </a:lnSpc>
              <a:buNone/>
            </a:pPr>
            <a:endParaRPr lang="en-CA" sz="2800" u="sng" dirty="0">
              <a:solidFill>
                <a:schemeClr val="accent2">
                  <a:lumMod val="75000"/>
                </a:schemeClr>
              </a:solidFill>
              <a:latin typeface="+mj-lt"/>
              <a:cs typeface="Arial Bold" panose="020B0704020202020204" pitchFamily="34" charset="0"/>
            </a:endParaRPr>
          </a:p>
          <a:p>
            <a:pPr marL="0" indent="0">
              <a:lnSpc>
                <a:spcPts val="1840"/>
              </a:lnSpc>
              <a:buNone/>
            </a:pPr>
            <a:r>
              <a:rPr lang="en-CA" sz="2000" b="1" u="sng" dirty="0">
                <a:solidFill>
                  <a:schemeClr val="bg2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Next steps:</a:t>
            </a:r>
          </a:p>
          <a:p>
            <a:endParaRPr lang="en-CA" dirty="0">
              <a:latin typeface="+mj-lt"/>
            </a:endParaRP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CA" sz="2900" dirty="0">
                <a:latin typeface="+mj-lt"/>
              </a:rPr>
              <a:t>Central and State Rules</a:t>
            </a:r>
          </a:p>
          <a:p>
            <a:pPr>
              <a:buClr>
                <a:schemeClr val="tx1"/>
              </a:buClr>
              <a:buSzPct val="80000"/>
              <a:buFont typeface="Wingdings" pitchFamily="2" charset="2"/>
              <a:buChar char="v"/>
            </a:pPr>
            <a:r>
              <a:rPr lang="en-CA" sz="2900" dirty="0">
                <a:latin typeface="+mj-lt"/>
              </a:rPr>
              <a:t>Implementation date to be notified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8B52F-1C4E-434A-A3C1-3D0BEA61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C9C30B5-A98A-4BDA-B5AD-FEDF48B89E6A}"/>
              </a:ext>
            </a:extLst>
          </p:cNvPr>
          <p:cNvSpPr txBox="1">
            <a:spLocks/>
          </p:cNvSpPr>
          <p:nvPr/>
        </p:nvSpPr>
        <p:spPr>
          <a:xfrm>
            <a:off x="1881158" y="572145"/>
            <a:ext cx="9063066" cy="36394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/>
              </a:rPr>
              <a:t>  Labour Codes - Timelines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39FD9-66AA-441E-BD69-B4EDD9E8C989}"/>
              </a:ext>
            </a:extLst>
          </p:cNvPr>
          <p:cNvSpPr txBox="1"/>
          <p:nvPr/>
        </p:nvSpPr>
        <p:spPr>
          <a:xfrm>
            <a:off x="1381092" y="5724525"/>
            <a:ext cx="9072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‘Labour – employment, welfare, dispute…..’ is on concurrent list</a:t>
            </a:r>
          </a:p>
        </p:txBody>
      </p:sp>
    </p:spTree>
    <p:extLst>
      <p:ext uri="{BB962C8B-B14F-4D97-AF65-F5344CB8AC3E}">
        <p14:creationId xmlns:p14="http://schemas.microsoft.com/office/powerpoint/2010/main" val="1103991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33B94-1E1F-42FD-8FD6-DEC5BD944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8414" y="2285992"/>
            <a:ext cx="8005786" cy="1489082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tx1"/>
                </a:solidFill>
                <a:latin typeface="Arial Black" pitchFamily="34" charset="0"/>
                <a:cs typeface="Arial Bold" panose="020B0704020202020204" pitchFamily="34" charset="0"/>
              </a:rPr>
              <a:t>Overview of Codes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CFDFA-603B-43D6-89DA-433CA090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57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2A4C7-692F-4951-887E-B0DBCF057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2596" y="857232"/>
            <a:ext cx="9471996" cy="3639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CA" sz="2800" b="1" dirty="0">
                <a:solidFill>
                  <a:schemeClr val="tx1"/>
                </a:solidFill>
                <a:latin typeface="Arial Black" pitchFamily="34" charset="0"/>
                <a:cs typeface="Arial"/>
              </a:rPr>
              <a:t>Labour Codes - Subsumption of existing laws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462ED-C6B7-45F0-93A5-CB299B60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BDF27-17AB-48A9-99FD-5AC652B62413}"/>
              </a:ext>
            </a:extLst>
          </p:cNvPr>
          <p:cNvSpPr txBox="1"/>
          <p:nvPr/>
        </p:nvSpPr>
        <p:spPr>
          <a:xfrm>
            <a:off x="3094832" y="1800188"/>
            <a:ext cx="6912768" cy="3257623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sng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The Code on Wages, 2019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 Bold" panose="020B07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Equal Remuneration Act, 1976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Minimum Wages Act, 1948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Payment of Wages Act, 1936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The Payment of Bonus Act, 1965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4533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479C-E61D-4F3C-8881-0E46290E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656"/>
            <a:ext cx="10515600" cy="463550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tx1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Key Highlights – Code on Wages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12DAFA-5705-4042-922A-C65247D27F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27686" y="835737"/>
          <a:ext cx="10191506" cy="5461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1538">
                  <a:extLst>
                    <a:ext uri="{9D8B030D-6E8A-4147-A177-3AD203B41FA5}">
                      <a16:colId xmlns:a16="http://schemas.microsoft.com/office/drawing/2014/main" val="2263329006"/>
                    </a:ext>
                  </a:extLst>
                </a:gridCol>
                <a:gridCol w="6399968">
                  <a:extLst>
                    <a:ext uri="{9D8B030D-6E8A-4147-A177-3AD203B41FA5}">
                      <a16:colId xmlns:a16="http://schemas.microsoft.com/office/drawing/2014/main" val="11372885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Changes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Impact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0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definition of Employees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Coverage of managerial, supervisory category – financial impact, change in policies,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520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definition of Employers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‘direct or indirect employment’ added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1210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Revised definition of Wages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Multiple interpretations removed</a:t>
                      </a:r>
                    </a:p>
                    <a:p>
                      <a:endParaRPr lang="en-IN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Impact on wage structure – may need revision, Many allowances need to be reviewed/modified/ removed</a:t>
                      </a:r>
                    </a:p>
                    <a:p>
                      <a:endParaRPr lang="en-IN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Financial impact on employer (on liabilities like Gratuity and Leave Encashment)</a:t>
                      </a:r>
                    </a:p>
                    <a:p>
                      <a:endParaRPr lang="en-IN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Taxation or take-home salary impact on employee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269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Minimum wages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National level floor wages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2555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Exit definitions inclusions of ‘voluntary’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Change in payroll process – settlement in 2 days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779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Claim period and records, penalties - 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476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Statutory bonus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New limits – yet to be notified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330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Overtime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Financial impact due to increased coverage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8672545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4555-8AE6-43F8-B862-D61B6FD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585582-3A60-45F7-B3FC-145CCE632CAA}"/>
              </a:ext>
            </a:extLst>
          </p:cNvPr>
          <p:cNvSpPr txBox="1"/>
          <p:nvPr/>
        </p:nvSpPr>
        <p:spPr>
          <a:xfrm>
            <a:off x="1929750" y="6292334"/>
            <a:ext cx="932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Impact – Primarily Financial and secondary on Process changes </a:t>
            </a:r>
          </a:p>
        </p:txBody>
      </p:sp>
    </p:spTree>
    <p:extLst>
      <p:ext uri="{BB962C8B-B14F-4D97-AF65-F5344CB8AC3E}">
        <p14:creationId xmlns:p14="http://schemas.microsoft.com/office/powerpoint/2010/main" val="2195818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479C-E61D-4F3C-8881-0E46290E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260"/>
            <a:ext cx="10515600" cy="463550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Arial Black" pitchFamily="34" charset="0"/>
                <a:cs typeface="Arial Bold" panose="020B0704020202020204" pitchFamily="34" charset="0"/>
              </a:rPr>
              <a:t>Quiz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4555-8AE6-43F8-B862-D61B6FD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0F18F-FA9E-4BB9-AEBD-F79E2E233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72" y="1169016"/>
            <a:ext cx="3697088" cy="24482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67880-5C7B-49E6-AD60-63558C661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320" y="1123048"/>
            <a:ext cx="2577296" cy="40938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863785-B4F3-40B8-AD25-E84896462C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1584" y="1142336"/>
            <a:ext cx="2577296" cy="38060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DAA941B-7B47-4AB2-9C6E-979FF2DCAC2A}"/>
              </a:ext>
            </a:extLst>
          </p:cNvPr>
          <p:cNvSpPr txBox="1"/>
          <p:nvPr/>
        </p:nvSpPr>
        <p:spPr>
          <a:xfrm>
            <a:off x="2351584" y="4357197"/>
            <a:ext cx="9183964" cy="20928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Does Code on Wages mandate corporates to restructure compensation with ‘Basic </a:t>
            </a:r>
            <a:r>
              <a:rPr kumimoji="0" lang="en-I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Salary+DA</a:t>
            </a:r>
            <a:r>
              <a:rPr kumimoji="0" lang="en-I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’ as 50% of CTC?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A) YES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B) 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C) CAN’T SAY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9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479C-E61D-4F3C-8881-0E46290E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260"/>
            <a:ext cx="10515600" cy="463550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Arial Black" pitchFamily="34" charset="0"/>
                <a:cs typeface="Arial Bold" panose="020B0704020202020204" pitchFamily="34" charset="0"/>
              </a:rPr>
              <a:t>Quiz 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4555-8AE6-43F8-B862-D61B6FD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AA941B-7B47-4AB2-9C6E-979FF2DCAC2A}"/>
              </a:ext>
            </a:extLst>
          </p:cNvPr>
          <p:cNvSpPr txBox="1"/>
          <p:nvPr/>
        </p:nvSpPr>
        <p:spPr>
          <a:xfrm>
            <a:off x="2196868" y="4889718"/>
            <a:ext cx="9183964" cy="181588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What is correct definition of CTC?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are correct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All are wrong</a:t>
            </a: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3D296C-EA5E-4468-B190-6DAC614E2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48" y="1026121"/>
            <a:ext cx="9325004" cy="37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8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157B3-C2E3-4274-B7A8-718E6D9F5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005"/>
            <a:ext cx="10515600" cy="890608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chemeClr val="tx1"/>
                </a:solidFill>
                <a:latin typeface="Arial Black" pitchFamily="34" charset="0"/>
                <a:cs typeface="Arial" panose="020B0604020202020204" pitchFamily="34" charset="0"/>
              </a:rPr>
              <a:t>KEY CHANGES - NEW Definition of Wages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EC53B-3881-4DB6-8825-05D54B41D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C9EDBE8-0FF7-4BA5-A7B1-03B9A6B7E2EC}"/>
              </a:ext>
            </a:extLst>
          </p:cNvPr>
          <p:cNvGraphicFramePr>
            <a:graphicFrameLocks noGrp="1"/>
          </p:cNvGraphicFramePr>
          <p:nvPr/>
        </p:nvGraphicFramePr>
        <p:xfrm>
          <a:off x="1919536" y="1402080"/>
          <a:ext cx="10015533" cy="5303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38511">
                  <a:extLst>
                    <a:ext uri="{9D8B030D-6E8A-4147-A177-3AD203B41FA5}">
                      <a16:colId xmlns:a16="http://schemas.microsoft.com/office/drawing/2014/main" val="4276928771"/>
                    </a:ext>
                  </a:extLst>
                </a:gridCol>
                <a:gridCol w="3338511">
                  <a:extLst>
                    <a:ext uri="{9D8B030D-6E8A-4147-A177-3AD203B41FA5}">
                      <a16:colId xmlns:a16="http://schemas.microsoft.com/office/drawing/2014/main" val="781089210"/>
                    </a:ext>
                  </a:extLst>
                </a:gridCol>
                <a:gridCol w="3338511">
                  <a:extLst>
                    <a:ext uri="{9D8B030D-6E8A-4147-A177-3AD203B41FA5}">
                      <a16:colId xmlns:a16="http://schemas.microsoft.com/office/drawing/2014/main" val="1493034113"/>
                    </a:ext>
                  </a:extLst>
                </a:gridCol>
              </a:tblGrid>
              <a:tr h="329682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COVERS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EXCLUDES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SPECIAL CONDITION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7536"/>
                  </a:ext>
                </a:extLst>
              </a:tr>
              <a:tr h="4885293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All salary components expressed in terms of money or capable of being so expressed and includes:</a:t>
                      </a:r>
                    </a:p>
                    <a:p>
                      <a:pPr marL="514350" indent="-5143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Basic</a:t>
                      </a:r>
                    </a:p>
                    <a:p>
                      <a:pPr marL="514350" indent="-5143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Dearness Allowance</a:t>
                      </a:r>
                    </a:p>
                    <a:p>
                      <a:pPr marL="514350" indent="-5143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Retaining Allowance</a:t>
                      </a:r>
                    </a:p>
                    <a:p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IN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*remuneration in kind to the extent it does not exceed 15% of total wages shall be included in wages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Bonus Payable under any law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House Rent Allowance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Conveyance Allowance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Overtime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Commission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Light, water, medical attendance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Value of Travel Concession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Provident fund/ Pension contribution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Any award settlement (court or agreement)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Sum paid to defray special expenses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Amenity/ service excluded by appropriate government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Gratuity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Retrenchment/termination payout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highlight>
                          <a:srgbClr val="C0C0C0"/>
                        </a:highligh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Limit on exclusions 50% except gratuity and retrenchment/termination</a:t>
                      </a:r>
                      <a:r>
                        <a:rPr lang="en-IN" sz="1600" baseline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pay-outs</a:t>
                      </a:r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highlight>
                          <a:srgbClr val="C0C0C0"/>
                        </a:highligh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7560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31A2FB6-7A4F-4713-A599-0B828A251047}"/>
              </a:ext>
            </a:extLst>
          </p:cNvPr>
          <p:cNvSpPr txBox="1"/>
          <p:nvPr/>
        </p:nvSpPr>
        <p:spPr>
          <a:xfrm>
            <a:off x="1415480" y="967932"/>
            <a:ext cx="10333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500" b="1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One uniform definition of ‘Wages’ prescribed vs multiple definitions among various legislations (Acts) </a:t>
            </a:r>
          </a:p>
        </p:txBody>
      </p:sp>
    </p:spTree>
    <p:extLst>
      <p:ext uri="{BB962C8B-B14F-4D97-AF65-F5344CB8AC3E}">
        <p14:creationId xmlns:p14="http://schemas.microsoft.com/office/powerpoint/2010/main" val="213736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/>
          <p:cNvSpPr txBox="1"/>
          <p:nvPr/>
        </p:nvSpPr>
        <p:spPr>
          <a:xfrm>
            <a:off x="1952596" y="571480"/>
            <a:ext cx="9429816" cy="107721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KEY CHANGES</a:t>
            </a:r>
          </a:p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/>
              </a:rPr>
              <a:t>NEW definition of Employee and Worker</a:t>
            </a:r>
          </a:p>
          <a:p>
            <a:pPr marL="0" marR="0" lvl="0" indent="0" algn="ctr" defTabSz="914400" rtl="0" eaLnBrk="1" fontAlgn="auto" latinLnBrk="0" hangingPunct="1">
              <a:lnSpc>
                <a:spcPts val="2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617900" y="1658611"/>
            <a:ext cx="1142300" cy="5899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902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Employee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9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189140" y="2444429"/>
            <a:ext cx="4572032" cy="7309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Covers any person (other than an apprentice</a:t>
            </a:r>
            <a:b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engaged under the Apprentices Act, 1961),</a:t>
            </a:r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7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189140" y="2944495"/>
            <a:ext cx="4429156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employed on wages by an establishment to do any skilled, semi-skilled or unskilled,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189140" y="3373123"/>
            <a:ext cx="4500594" cy="121828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manual, operational, supervisory, managerial, administrative, technical or clerical work for hire or reward, whether the terms of employment be express or implied. </a:t>
            </a:r>
          </a:p>
          <a:p>
            <a:pPr marL="0" marR="0" lvl="0" indent="0" algn="l" defTabSz="914400" rtl="0" eaLnBrk="1" fontAlgn="auto" latinLnBrk="0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76300" y="3594100"/>
            <a:ext cx="65" cy="4616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FFE2B8">
                  <a:lumMod val="2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1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17702" y="5444825"/>
            <a:ext cx="4143403" cy="53860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Covers all irrespective of role / level /</a:t>
            </a:r>
          </a:p>
          <a:p>
            <a:pPr marL="0" marR="0" lvl="0" indent="0" algn="l" defTabSz="914400" rtl="0" eaLnBrk="1" fontAlgn="auto" latinLnBrk="0" hangingPunct="1">
              <a:lnSpc>
                <a:spcPts val="20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2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117702" y="5802015"/>
            <a:ext cx="2603277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1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nature of duties / salary</a:t>
            </a:r>
          </a:p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8904312" y="1658611"/>
            <a:ext cx="829458" cy="58990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904" b="1" i="0" u="none" strike="noStrike" kern="120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Worker</a:t>
            </a:r>
          </a:p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9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32610" y="2444429"/>
            <a:ext cx="4643470" cy="7309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Covers any person (except an apprentice under the</a:t>
            </a:r>
            <a:b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Apprentices Act, 1961) employed in any industry to</a:t>
            </a:r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7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832610" y="2944495"/>
            <a:ext cx="4457952" cy="97462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do any manual, unskilled, skilled, technical,</a:t>
            </a:r>
            <a:b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operational, clerical or supervisory work but does</a:t>
            </a:r>
            <a:b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 include any person:</a:t>
            </a:r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75486" y="3730313"/>
            <a:ext cx="4699036" cy="7309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E2B8">
                    <a:lumMod val="2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►  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who is employed mainly in a managerial or    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administrative capacity; or</a:t>
            </a:r>
          </a:p>
          <a:p>
            <a:pPr marL="0" marR="0" lvl="0" indent="0" algn="l" defTabSz="914400" rtl="0" eaLnBrk="1" fontAlgn="auto" latinLnBrk="0" hangingPunct="1">
              <a:lnSpc>
                <a:spcPts val="191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1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975486" y="4230379"/>
            <a:ext cx="4699036" cy="4672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E2B8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►  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who is employed in a supervisory capacity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drawing 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55600" algn="l"/>
              </a:tabLst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wage of exceeding INR 15,000/ 18,000 per month or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118362" y="4659007"/>
            <a:ext cx="4271998" cy="73096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FFE2B8">
                    <a:lumMod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 amount as may be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notified by the Central   </a:t>
            </a:r>
          </a:p>
          <a:p>
            <a:pPr marL="0" marR="0" lvl="0" indent="0" algn="l" defTabSz="914400" rtl="0" eaLnBrk="1" fontAlgn="auto" latinLnBrk="0" hangingPunct="1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Government from time to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time.</a:t>
            </a:r>
          </a:p>
          <a:p>
            <a:pPr marL="0" marR="0" lvl="0" indent="0" algn="l" defTabSz="914400" rtl="0" eaLnBrk="1" fontAlgn="auto" latinLnBrk="0" hangingPunct="1">
              <a:lnSpc>
                <a:spcPts val="1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7404114" y="5444825"/>
            <a:ext cx="3311804" cy="6924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Covers only non-managerial  /</a:t>
            </a:r>
            <a:b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	non-supervisory staff</a:t>
            </a:r>
          </a:p>
          <a:p>
            <a:pPr marL="0" marR="0" lvl="0" indent="0" algn="l" defTabSz="914400" rtl="0" eaLnBrk="1" fontAlgn="auto" latinLnBrk="0" hangingPunct="1">
              <a:lnSpc>
                <a:spcPts val="184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29C963-6CA3-4910-ACAB-89103C5891B0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4646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2A4C7-692F-4951-887E-B0DBCF057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2596" y="857232"/>
            <a:ext cx="9471996" cy="3639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CA" sz="2800" b="1" dirty="0">
                <a:solidFill>
                  <a:schemeClr val="tx1"/>
                </a:solidFill>
                <a:latin typeface="Arial Black" pitchFamily="34" charset="0"/>
                <a:cs typeface="Arial"/>
              </a:rPr>
              <a:t>Labour Codes - Subsumption of existing laws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462ED-C6B7-45F0-93A5-CB299B60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07E1A-C908-4C28-8C9E-720C6D0D7ABD}"/>
              </a:ext>
            </a:extLst>
          </p:cNvPr>
          <p:cNvSpPr txBox="1"/>
          <p:nvPr/>
        </p:nvSpPr>
        <p:spPr>
          <a:xfrm>
            <a:off x="2676819" y="1339905"/>
            <a:ext cx="8600781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sng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 Bold"/>
              </a:rPr>
              <a:t>The Code on Social Security, 2020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Employees' Provident Funds and Miscellaneous Provisions Act, 1952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Employees' State Insurance Act, 1948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Payment of Gratuity Act, 1972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Maternity Benefit Act, 1961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Employee's Compensation Act, 1923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Employment Exchanges (Compulsory Notification of Vacancies) Act, 1959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Cine-Workers Welfare Fund Act, 1981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Building and Other Construction Workers' Welfare Cess Act, 1996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Unorganised Workers' Social Security Act, 2008</a:t>
            </a:r>
          </a:p>
          <a:p>
            <a:pPr marL="342900" marR="0" lvl="0" indent="-34290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00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621FA-A231-4504-AEC9-9373E2CADB7D}"/>
              </a:ext>
            </a:extLst>
          </p:cNvPr>
          <p:cNvGraphicFramePr>
            <a:graphicFrameLocks/>
          </p:cNvGraphicFramePr>
          <p:nvPr/>
        </p:nvGraphicFramePr>
        <p:xfrm>
          <a:off x="2135122" y="1014650"/>
          <a:ext cx="10072758" cy="53586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88583">
                  <a:extLst>
                    <a:ext uri="{9D8B030D-6E8A-4147-A177-3AD203B41FA5}">
                      <a16:colId xmlns:a16="http://schemas.microsoft.com/office/drawing/2014/main" val="2263329006"/>
                    </a:ext>
                  </a:extLst>
                </a:gridCol>
                <a:gridCol w="5684175">
                  <a:extLst>
                    <a:ext uri="{9D8B030D-6E8A-4147-A177-3AD203B41FA5}">
                      <a16:colId xmlns:a16="http://schemas.microsoft.com/office/drawing/2014/main" val="1137288577"/>
                    </a:ext>
                  </a:extLst>
                </a:gridCol>
              </a:tblGrid>
              <a:tr h="399412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08010"/>
                  </a:ext>
                </a:extLst>
              </a:tr>
              <a:tr h="3994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New groups added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Coverage of ‘gig’ and ‘platform’ workers</a:t>
                      </a:r>
                    </a:p>
                    <a:p>
                      <a:endParaRPr lang="en-IN" sz="1600" dirty="0">
                        <a:solidFill>
                          <a:schemeClr val="bg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List of aggregators introduced as digital intermediaries with mandatory contribution to social security fund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520854"/>
                  </a:ext>
                </a:extLst>
              </a:tr>
              <a:tr h="6237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Definition of ‘employee’ included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This was missing in some acts like Maternity Benefit, Welfare Fund 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944745"/>
                  </a:ext>
                </a:extLst>
              </a:tr>
              <a:tr h="6237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Gratuity coverage enhancement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For fixed term employees, Expats, Contract labour – increased financial impact to employer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269434"/>
                  </a:ext>
                </a:extLst>
              </a:tr>
              <a:tr h="399412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Compliance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Appeal procedure and limitation period curtailment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555929"/>
                  </a:ext>
                </a:extLst>
              </a:tr>
              <a:tr h="623740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PF &amp; related schemes continuity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year period provided at same level thereafter increased contribution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779634"/>
                  </a:ext>
                </a:extLst>
              </a:tr>
              <a:tr h="399412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Opt-in and opt-out in voluntary coverages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Change in process/policy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76564"/>
                  </a:ext>
                </a:extLst>
              </a:tr>
              <a:tr h="399412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ESI coverage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New limits to be notified</a:t>
                      </a:r>
                    </a:p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Coverage may be extended to unorganized sector, gig-workers and even self-employed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426498"/>
                  </a:ext>
                </a:extLst>
              </a:tr>
              <a:tr h="399412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Introduction of Career centres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Job vacancies and vocational guidance for job seekers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329348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C18FFB70-1F14-47F8-98A4-1BBEAC3C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552" y="548680"/>
            <a:ext cx="9215502" cy="285752"/>
          </a:xfrm>
        </p:spPr>
        <p:txBody>
          <a:bodyPr>
            <a:noAutofit/>
          </a:bodyPr>
          <a:lstStyle/>
          <a:p>
            <a:r>
              <a:rPr lang="en-IN" sz="2800" b="1" dirty="0">
                <a:latin typeface="Arial Black" pitchFamily="34" charset="0"/>
                <a:cs typeface="Arial Bold" panose="020B0704020202020204" pitchFamily="34" charset="0"/>
              </a:rPr>
              <a:t>Key Highlights</a:t>
            </a:r>
            <a:r>
              <a:rPr lang="en-IN" sz="2800" b="1" dirty="0">
                <a:solidFill>
                  <a:schemeClr val="tx1"/>
                </a:solidFill>
                <a:latin typeface="Arial Black" pitchFamily="34" charset="0"/>
                <a:cs typeface="Arial Bold" panose="020B0704020202020204" pitchFamily="34" charset="0"/>
              </a:rPr>
              <a:t>– Code on Social Security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73D3E39-DE98-4828-9628-E28A99562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0CAC83-47D0-4815-B6ED-8FC709AAA6E9}"/>
              </a:ext>
            </a:extLst>
          </p:cNvPr>
          <p:cNvSpPr txBox="1"/>
          <p:nvPr/>
        </p:nvSpPr>
        <p:spPr>
          <a:xfrm>
            <a:off x="2279576" y="6428618"/>
            <a:ext cx="10072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Impact – Mix of Financial and Process changes</a:t>
            </a:r>
          </a:p>
        </p:txBody>
      </p:sp>
    </p:spTree>
    <p:extLst>
      <p:ext uri="{BB962C8B-B14F-4D97-AF65-F5344CB8AC3E}">
        <p14:creationId xmlns:p14="http://schemas.microsoft.com/office/powerpoint/2010/main" val="236366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EFD83B-A6CA-4FB4-BD24-BA785A6273E2}"/>
              </a:ext>
            </a:extLst>
          </p:cNvPr>
          <p:cNvGrpSpPr/>
          <p:nvPr/>
        </p:nvGrpSpPr>
        <p:grpSpPr>
          <a:xfrm>
            <a:off x="3200400" y="1447800"/>
            <a:ext cx="6725244" cy="3742314"/>
            <a:chOff x="1791525" y="1648973"/>
            <a:chExt cx="6725244" cy="3742314"/>
          </a:xfrm>
        </p:grpSpPr>
        <p:pic>
          <p:nvPicPr>
            <p:cNvPr id="7" name="Graphic 6" descr="Document">
              <a:extLst>
                <a:ext uri="{FF2B5EF4-FFF2-40B4-BE49-F238E27FC236}">
                  <a16:creationId xmlns:a16="http://schemas.microsoft.com/office/drawing/2014/main" id="{EF1BE2D7-512F-4A2E-B5ED-03DD65227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267200" y="3581400"/>
              <a:ext cx="1488475" cy="1488475"/>
            </a:xfrm>
            <a:prstGeom prst="rect">
              <a:avLst/>
            </a:prstGeom>
          </p:spPr>
        </p:pic>
        <p:pic>
          <p:nvPicPr>
            <p:cNvPr id="8" name="Graphic 7" descr="Voice">
              <a:extLst>
                <a:ext uri="{FF2B5EF4-FFF2-40B4-BE49-F238E27FC236}">
                  <a16:creationId xmlns:a16="http://schemas.microsoft.com/office/drawing/2014/main" id="{67FB58FF-CA7B-4D83-B13C-C60390A3C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019301" y="3631966"/>
              <a:ext cx="1488476" cy="1488476"/>
            </a:xfrm>
            <a:prstGeom prst="rect">
              <a:avLst/>
            </a:prstGeom>
          </p:spPr>
        </p:pic>
        <p:pic>
          <p:nvPicPr>
            <p:cNvPr id="9" name="Graphic 8" descr="Questions">
              <a:extLst>
                <a:ext uri="{FF2B5EF4-FFF2-40B4-BE49-F238E27FC236}">
                  <a16:creationId xmlns:a16="http://schemas.microsoft.com/office/drawing/2014/main" id="{A16272B1-99D1-4CDC-B16F-75C90C361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05301" y="1666768"/>
              <a:ext cx="1488478" cy="1488478"/>
            </a:xfrm>
            <a:prstGeom prst="rect">
              <a:avLst/>
            </a:prstGeom>
          </p:spPr>
        </p:pic>
        <p:pic>
          <p:nvPicPr>
            <p:cNvPr id="10" name="Graphic 9" descr="Chat bubble">
              <a:extLst>
                <a:ext uri="{FF2B5EF4-FFF2-40B4-BE49-F238E27FC236}">
                  <a16:creationId xmlns:a16="http://schemas.microsoft.com/office/drawing/2014/main" id="{80F9F11B-624D-49DC-B9E1-F2DE6D55B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696019" y="1648973"/>
              <a:ext cx="1488478" cy="1488478"/>
            </a:xfrm>
            <a:prstGeom prst="rect">
              <a:avLst/>
            </a:prstGeom>
          </p:spPr>
        </p:pic>
        <p:pic>
          <p:nvPicPr>
            <p:cNvPr id="11" name="Graphic 10" descr="Speaker phone">
              <a:extLst>
                <a:ext uri="{FF2B5EF4-FFF2-40B4-BE49-F238E27FC236}">
                  <a16:creationId xmlns:a16="http://schemas.microsoft.com/office/drawing/2014/main" id="{5EB2FFB0-99E1-4CF4-949D-3878846F2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889680" y="1679593"/>
              <a:ext cx="1488478" cy="1488478"/>
            </a:xfrm>
            <a:prstGeom prst="rect">
              <a:avLst/>
            </a:prstGeom>
          </p:spPr>
        </p:pic>
        <p:sp>
          <p:nvSpPr>
            <p:cNvPr id="12" name="&quot;Not Allowed&quot; Symbol 11">
              <a:extLst>
                <a:ext uri="{FF2B5EF4-FFF2-40B4-BE49-F238E27FC236}">
                  <a16:creationId xmlns:a16="http://schemas.microsoft.com/office/drawing/2014/main" id="{F47636BF-70B2-4462-AAC5-AA02412905E7}"/>
                </a:ext>
              </a:extLst>
            </p:cNvPr>
            <p:cNvSpPr/>
            <p:nvPr/>
          </p:nvSpPr>
          <p:spPr bwMode="auto">
            <a:xfrm>
              <a:off x="2791920" y="2394718"/>
              <a:ext cx="669815" cy="614962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EAEAC6-1269-46A4-A25B-6650F22ABF06}"/>
                </a:ext>
              </a:extLst>
            </p:cNvPr>
            <p:cNvSpPr txBox="1"/>
            <p:nvPr/>
          </p:nvSpPr>
          <p:spPr>
            <a:xfrm>
              <a:off x="2196339" y="2844645"/>
              <a:ext cx="10273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b="1" kern="0" dirty="0">
                  <a:latin typeface="+mj-lt"/>
                </a:rPr>
                <a:t>Mute</a:t>
              </a:r>
              <a:endParaRPr lang="en-GB" sz="2000" b="1" dirty="0">
                <a:latin typeface="+mj-lt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23B7AB-54E4-4257-BD3C-7F6B8A37DEB3}"/>
                </a:ext>
              </a:extLst>
            </p:cNvPr>
            <p:cNvSpPr txBox="1"/>
            <p:nvPr/>
          </p:nvSpPr>
          <p:spPr>
            <a:xfrm>
              <a:off x="4444239" y="2844645"/>
              <a:ext cx="102737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b="1" kern="0" dirty="0">
                  <a:latin typeface="+mj-lt"/>
                </a:rPr>
                <a:t>Q&amp;A</a:t>
              </a:r>
              <a:endParaRPr lang="en-GB" sz="2000" b="1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0DE0071-08BF-45FA-908E-83DCDF0DEB13}"/>
                </a:ext>
              </a:extLst>
            </p:cNvPr>
            <p:cNvSpPr txBox="1"/>
            <p:nvPr/>
          </p:nvSpPr>
          <p:spPr>
            <a:xfrm>
              <a:off x="6488932" y="2853359"/>
              <a:ext cx="202783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b="1" kern="0" dirty="0">
                  <a:latin typeface="+mj-lt"/>
                </a:rPr>
                <a:t>IAI support</a:t>
              </a:r>
              <a:endParaRPr lang="en-GB" sz="2000" b="1" dirty="0"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1DFFB4-E36A-4F23-B523-8BDDFE32C182}"/>
                </a:ext>
              </a:extLst>
            </p:cNvPr>
            <p:cNvSpPr txBox="1"/>
            <p:nvPr/>
          </p:nvSpPr>
          <p:spPr>
            <a:xfrm>
              <a:off x="1791525" y="4724398"/>
              <a:ext cx="2081715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b="1" kern="0" dirty="0">
                  <a:latin typeface="+mj-lt"/>
                </a:rPr>
                <a:t>Recording</a:t>
              </a:r>
              <a:endParaRPr lang="en-GB" sz="2000" b="1" dirty="0"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E515C8-7EF1-42A4-94B9-13ED29989F69}"/>
                </a:ext>
              </a:extLst>
            </p:cNvPr>
            <p:cNvSpPr txBox="1"/>
            <p:nvPr/>
          </p:nvSpPr>
          <p:spPr>
            <a:xfrm>
              <a:off x="4305301" y="4991177"/>
              <a:ext cx="1785096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000" b="1" kern="0" dirty="0">
                  <a:latin typeface="+mj-lt"/>
                </a:rPr>
                <a:t>Feedback</a:t>
              </a:r>
              <a:endParaRPr lang="en-GB" sz="2000" b="1" dirty="0">
                <a:latin typeface="+mj-lt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0BD1FCB-476E-413F-B3F6-01542B643A8F}"/>
                </a:ext>
              </a:extLst>
            </p:cNvPr>
            <p:cNvGrpSpPr/>
            <p:nvPr/>
          </p:nvGrpSpPr>
          <p:grpSpPr>
            <a:xfrm>
              <a:off x="6572769" y="3396929"/>
              <a:ext cx="1809231" cy="1860872"/>
              <a:chOff x="6596404" y="3223495"/>
              <a:chExt cx="1389306" cy="1733968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2CC247B-B737-463A-9EF6-F38C07EFE53A}"/>
                  </a:ext>
                </a:extLst>
              </p:cNvPr>
              <p:cNvSpPr txBox="1"/>
              <p:nvPr/>
            </p:nvSpPr>
            <p:spPr>
              <a:xfrm>
                <a:off x="6596404" y="3223495"/>
                <a:ext cx="6568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5400" b="1" kern="0" dirty="0">
                    <a:solidFill>
                      <a:srgbClr val="7030A0"/>
                    </a:solidFill>
                    <a:latin typeface="+mj-lt"/>
                  </a:rPr>
                  <a:t>C</a:t>
                </a:r>
                <a:endParaRPr lang="en-GB" sz="2000" b="1" dirty="0">
                  <a:solidFill>
                    <a:srgbClr val="7030A0"/>
                  </a:solidFill>
                  <a:latin typeface="+mj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9D58813-4B22-43F1-8D71-463CF7194E1B}"/>
                  </a:ext>
                </a:extLst>
              </p:cNvPr>
              <p:cNvSpPr txBox="1"/>
              <p:nvPr/>
            </p:nvSpPr>
            <p:spPr>
              <a:xfrm>
                <a:off x="7014981" y="3623034"/>
                <a:ext cx="6568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kern="0" dirty="0">
                    <a:solidFill>
                      <a:srgbClr val="7030A0"/>
                    </a:solidFill>
                    <a:latin typeface="+mj-lt"/>
                  </a:rPr>
                  <a:t>P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D39B4D3-9D25-4D75-AE9E-6AF668D5E957}"/>
                  </a:ext>
                </a:extLst>
              </p:cNvPr>
              <p:cNvSpPr txBox="1"/>
              <p:nvPr/>
            </p:nvSpPr>
            <p:spPr>
              <a:xfrm>
                <a:off x="7328840" y="4034133"/>
                <a:ext cx="656870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400" b="1" kern="0" dirty="0">
                    <a:solidFill>
                      <a:srgbClr val="7030A0"/>
                    </a:solidFill>
                    <a:latin typeface="+mj-lt"/>
                  </a:rPr>
                  <a:t>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9987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2A4C7-692F-4951-887E-B0DBCF057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0214" y="825708"/>
            <a:ext cx="9358378" cy="3639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CA" sz="2800" b="1" dirty="0">
                <a:solidFill>
                  <a:schemeClr val="tx1"/>
                </a:solidFill>
                <a:latin typeface="Arial Black" pitchFamily="34" charset="0"/>
                <a:cs typeface="Arial"/>
              </a:rPr>
              <a:t>Labour Codes - Subsumption of existing laws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C0265E-F02E-4170-9F0B-AB493455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BDF27-17AB-48A9-99FD-5AC652B62413}"/>
              </a:ext>
            </a:extLst>
          </p:cNvPr>
          <p:cNvSpPr txBox="1"/>
          <p:nvPr/>
        </p:nvSpPr>
        <p:spPr>
          <a:xfrm>
            <a:off x="2063552" y="1718479"/>
            <a:ext cx="9937104" cy="424731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1" i="0" u="sng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T</a:t>
            </a:r>
            <a:r>
              <a:rPr kumimoji="0" lang="en-CA" sz="2000" b="1" i="0" u="sng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 Bold" panose="020B0704020202020204" pitchFamily="34" charset="0"/>
              </a:rPr>
              <a:t>he Occupational Safety, Health and Working Conditions Code, 2020</a:t>
            </a:r>
            <a:endParaRPr kumimoji="0" lang="en-CA" sz="2000" b="0" i="0" u="sng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/>
              <a:ea typeface="+mn-ea"/>
              <a:cs typeface="Arial Bold" panose="020B07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1.   The Factories Act, 1948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2.   The Contract Labour (Regulation and Abolition) Act, 1970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  The Inter-State Migrant Workmen (Regulation of Employment and Conditions of Service) Act, 1979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4.   The Plantations Labour Act, 1951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5.   The Mines Act, 1952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6.   The Working Journalists and other Newspaper Employees (Conditions of Service) &amp; Misc. Provisions  Act,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1955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7.   The Working Journalists (Fixation of Rates of Wages) Act, 1958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8.   The Motor Transport Workers Act, 1961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Beedi and Cigar Workers (Conditions of Employment) Act, 1966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Sales Promotion Employees (Conditions of Service) Act, 1976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11. The Cine-Workers and Cinema Theatre Workers (Regulation of Employment) Act, 1981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12. The Dock Workers (Safety, Health and Welfare) Act, 1986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13. The Building and Other Construction Workers (Regulation of Employment &amp; Conditions of Service)  Act, 1996</a:t>
            </a:r>
          </a:p>
        </p:txBody>
      </p:sp>
    </p:spTree>
    <p:extLst>
      <p:ext uri="{BB962C8B-B14F-4D97-AF65-F5344CB8AC3E}">
        <p14:creationId xmlns:p14="http://schemas.microsoft.com/office/powerpoint/2010/main" val="1989800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62603D6-99AA-42D4-ADAB-A39C59F7D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158" y="1071546"/>
            <a:ext cx="9001188" cy="642942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accent4"/>
                </a:solidFill>
                <a:latin typeface="Arial Black" pitchFamily="34" charset="0"/>
                <a:cs typeface="Arial Bold" panose="020B0704020202020204" pitchFamily="34" charset="0"/>
              </a:rPr>
              <a:t>Key Highlights - </a:t>
            </a:r>
            <a:r>
              <a:rPr lang="en-IN" sz="2800" b="1" dirty="0">
                <a:solidFill>
                  <a:schemeClr val="tx1"/>
                </a:solidFill>
                <a:latin typeface="Arial Black" pitchFamily="34" charset="0"/>
                <a:cs typeface="Arial Bold" panose="020B0704020202020204" pitchFamily="34" charset="0"/>
              </a:rPr>
              <a:t>Code on Occupational Safety, Health and Service Conditions</a:t>
            </a:r>
            <a:br>
              <a:rPr lang="en-IN" sz="1100" dirty="0">
                <a:solidFill>
                  <a:schemeClr val="accent5">
                    <a:lumMod val="25000"/>
                  </a:schemeClr>
                </a:solidFill>
                <a:latin typeface="Arial Black" pitchFamily="34" charset="0"/>
              </a:rPr>
            </a:br>
            <a:endParaRPr lang="en-IN" sz="2800" dirty="0">
              <a:solidFill>
                <a:schemeClr val="accent5">
                  <a:lumMod val="25000"/>
                </a:schemeClr>
              </a:solidFill>
              <a:latin typeface="Arial Black" pitchFamily="34" charset="0"/>
              <a:cs typeface="Arial Bold" panose="020B07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12DAFA-5705-4042-922A-C65247D27F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22113" y="1672194"/>
          <a:ext cx="9929881" cy="43449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8392">
                  <a:extLst>
                    <a:ext uri="{9D8B030D-6E8A-4147-A177-3AD203B41FA5}">
                      <a16:colId xmlns:a16="http://schemas.microsoft.com/office/drawing/2014/main" val="2263329006"/>
                    </a:ext>
                  </a:extLst>
                </a:gridCol>
                <a:gridCol w="6441489">
                  <a:extLst>
                    <a:ext uri="{9D8B030D-6E8A-4147-A177-3AD203B41FA5}">
                      <a16:colId xmlns:a16="http://schemas.microsoft.com/office/drawing/2014/main" val="1137288577"/>
                    </a:ext>
                  </a:extLst>
                </a:gridCol>
              </a:tblGrid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08010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Applicability of Contract Labour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Definition of ‘core activity’ – may impact workflow and many operations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520854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Migrant workers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Benefits on portability of 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068552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Licence procedure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Electronic, validity period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269434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Night shifts for women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Relaxation but on consent and safety / working conditions prescribed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555929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Provisions of facilities - changes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Cafeteria, creche – changes in process, financial impact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779634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Health standards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Prescribed manner, annual health check-ups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76564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Appointment letters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Mandatory information – change in policy/process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953283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Leave Encashment - introduction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Provisions introduced for annual encashment / carry forward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8386073"/>
                  </a:ext>
                </a:extLst>
              </a:tr>
              <a:tr h="418423"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Overtime - conditions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160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Consent introduced, definition of employee may get impacted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577842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0974BAD-D2E6-4096-A843-EC64DEC1A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A65F4-5AE7-426A-BB5C-A095E6271659}"/>
              </a:ext>
            </a:extLst>
          </p:cNvPr>
          <p:cNvSpPr txBox="1"/>
          <p:nvPr/>
        </p:nvSpPr>
        <p:spPr>
          <a:xfrm>
            <a:off x="2050674" y="6107668"/>
            <a:ext cx="1000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Impact – Many Process and Compliance changes,  major financial impact only on OT</a:t>
            </a:r>
          </a:p>
        </p:txBody>
      </p:sp>
    </p:spTree>
    <p:extLst>
      <p:ext uri="{BB962C8B-B14F-4D97-AF65-F5344CB8AC3E}">
        <p14:creationId xmlns:p14="http://schemas.microsoft.com/office/powerpoint/2010/main" val="31177159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2A4C7-692F-4951-887E-B0DBCF057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20214" y="825708"/>
            <a:ext cx="9358378" cy="3639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CA" sz="2800" b="1" dirty="0">
                <a:solidFill>
                  <a:schemeClr val="tx1"/>
                </a:solidFill>
                <a:latin typeface="Arial Black" pitchFamily="34" charset="0"/>
                <a:cs typeface="Arial"/>
              </a:rPr>
              <a:t>Labour Codes - Subsumption of existing laws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C0265E-F02E-4170-9F0B-AB493455C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07E1A-C908-4C28-8C9E-720C6D0D7ABD}"/>
              </a:ext>
            </a:extLst>
          </p:cNvPr>
          <p:cNvSpPr txBox="1"/>
          <p:nvPr/>
        </p:nvSpPr>
        <p:spPr>
          <a:xfrm>
            <a:off x="2927649" y="2369735"/>
            <a:ext cx="7344816" cy="2118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sng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 Bold"/>
              </a:rPr>
              <a:t>The Industrial Relations Code, 2020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C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Industrial Disputes Act, 1947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Industrial Employment (Standing Orders) Act, 1946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3.   The Trade Unions Act, 1926</a:t>
            </a:r>
          </a:p>
        </p:txBody>
      </p:sp>
    </p:spTree>
    <p:extLst>
      <p:ext uri="{BB962C8B-B14F-4D97-AF65-F5344CB8AC3E}">
        <p14:creationId xmlns:p14="http://schemas.microsoft.com/office/powerpoint/2010/main" val="335616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B1621FA-A231-4504-AEC9-9373E2CADB7D}"/>
              </a:ext>
            </a:extLst>
          </p:cNvPr>
          <p:cNvGraphicFramePr>
            <a:graphicFrameLocks/>
          </p:cNvGraphicFramePr>
          <p:nvPr/>
        </p:nvGraphicFramePr>
        <p:xfrm>
          <a:off x="2116016" y="1248580"/>
          <a:ext cx="9433048" cy="45577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57772">
                  <a:extLst>
                    <a:ext uri="{9D8B030D-6E8A-4147-A177-3AD203B41FA5}">
                      <a16:colId xmlns:a16="http://schemas.microsoft.com/office/drawing/2014/main" val="2263329006"/>
                    </a:ext>
                  </a:extLst>
                </a:gridCol>
                <a:gridCol w="5575276">
                  <a:extLst>
                    <a:ext uri="{9D8B030D-6E8A-4147-A177-3AD203B41FA5}">
                      <a16:colId xmlns:a16="http://schemas.microsoft.com/office/drawing/2014/main" val="1137288577"/>
                    </a:ext>
                  </a:extLst>
                </a:gridCol>
              </a:tblGrid>
              <a:tr h="452441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Changes</a:t>
                      </a:r>
                      <a:endParaRPr lang="en-IN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</a:rPr>
                        <a:t>Impact</a:t>
                      </a:r>
                      <a:endParaRPr lang="en-IN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108010"/>
                  </a:ext>
                </a:extLst>
              </a:tr>
              <a:tr h="452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New definition of ‘worker’, the term ‘workmen’ removed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Increased coverage and threshold from INR 10,000 to INR 18,000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520854"/>
                  </a:ext>
                </a:extLst>
              </a:tr>
              <a:tr h="452441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Concept of ‘negotiating unions’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New feature added – membership of 51% workers required to negotiate. 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0269434"/>
                  </a:ext>
                </a:extLst>
              </a:tr>
              <a:tr h="452441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Strikes/lockouts provisions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Notice period changes to 60 days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555929"/>
                  </a:ext>
                </a:extLst>
              </a:tr>
              <a:tr h="452441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Layoff/ retrenchment provisions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Threshold changes – relaxation 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3779634"/>
                  </a:ext>
                </a:extLst>
              </a:tr>
              <a:tr h="45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Grievance committee role enhanced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Mandatory for worker to approach Grievance committee before reaching Conciliation officer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229856"/>
                  </a:ext>
                </a:extLst>
              </a:tr>
              <a:tr h="45244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Disciplinary Proceedings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limit fixed as 90 days vs no such mention earlier, needs internal process improvements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428736"/>
                  </a:ext>
                </a:extLst>
              </a:tr>
              <a:tr h="452441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Standing orders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tx1"/>
                          </a:solidFill>
                        </a:rPr>
                        <a:t>Union’s role added, threshold increased from 100 to 300 workers</a:t>
                      </a:r>
                      <a:endParaRPr lang="en-IN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8476564"/>
                  </a:ext>
                </a:extLst>
              </a:tr>
            </a:tbl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F99ECD95-1E36-4D03-9DF0-0192C6AB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6" y="883293"/>
            <a:ext cx="10144196" cy="428628"/>
          </a:xfrm>
        </p:spPr>
        <p:txBody>
          <a:bodyPr>
            <a:noAutofit/>
          </a:bodyPr>
          <a:lstStyle/>
          <a:p>
            <a:r>
              <a:rPr lang="en-IN" sz="2800" dirty="0">
                <a:solidFill>
                  <a:schemeClr val="tx1"/>
                </a:solidFill>
                <a:latin typeface="Arial Black" pitchFamily="34" charset="0"/>
                <a:cs typeface="Arial Bold" panose="020B0704020202020204" pitchFamily="34" charset="0"/>
              </a:rPr>
              <a:t>Key Highlights - Code on Industrial Relations</a:t>
            </a:r>
            <a:br>
              <a:rPr lang="en-IN" sz="2800" dirty="0">
                <a:solidFill>
                  <a:schemeClr val="tx1"/>
                </a:solidFill>
                <a:latin typeface="Arial Black" pitchFamily="34" charset="0"/>
              </a:rPr>
            </a:br>
            <a:endParaRPr lang="en-IN" sz="2800" dirty="0">
              <a:solidFill>
                <a:schemeClr val="tx1"/>
              </a:solidFill>
              <a:latin typeface="Arial Black" pitchFamily="34" charset="0"/>
              <a:cs typeface="Arial Bold" panose="020B07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752B5B-E2D6-451F-9B66-2ED604C0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671B76-54AE-41A5-97ED-430F30A08BF4}"/>
              </a:ext>
            </a:extLst>
          </p:cNvPr>
          <p:cNvSpPr txBox="1"/>
          <p:nvPr/>
        </p:nvSpPr>
        <p:spPr>
          <a:xfrm>
            <a:off x="2279576" y="6248400"/>
            <a:ext cx="910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Impact – mostly procedural changes </a:t>
            </a:r>
          </a:p>
        </p:txBody>
      </p:sp>
    </p:spTree>
    <p:extLst>
      <p:ext uri="{BB962C8B-B14F-4D97-AF65-F5344CB8AC3E}">
        <p14:creationId xmlns:p14="http://schemas.microsoft.com/office/powerpoint/2010/main" val="22950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4479C-E61D-4F3C-8881-0E46290EA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260"/>
            <a:ext cx="10515600" cy="463550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tx1"/>
                </a:solidFill>
                <a:latin typeface="Arial Black" pitchFamily="34" charset="0"/>
                <a:cs typeface="Arial Bold" panose="020B0704020202020204" pitchFamily="34" charset="0"/>
              </a:rPr>
              <a:t>Summary of Session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B4555-8AE6-43F8-B862-D61B6FD9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1C3108-4E12-4A33-AD54-C289F6F2B923}"/>
              </a:ext>
            </a:extLst>
          </p:cNvPr>
          <p:cNvSpPr txBox="1"/>
          <p:nvPr/>
        </p:nvSpPr>
        <p:spPr>
          <a:xfrm>
            <a:off x="1991544" y="964144"/>
            <a:ext cx="9948734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2B8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FFE2B8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Codes bring in simplicity, better alignment with business realities and are forward-looking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There is an attempt to strike fine balance of needs among all stakeholders – employees, employers, government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Codes need to be looked at together as there are some areas of overlaps/ cross-references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 Codes (Wages, Social Security, OSH) apply to all employers and employees. Code on Industrial Relations applies to all ‘workers’.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New definition of “Wages” may have an impact on overall wage cost of organization. It also has impact on liabilities as some aspects like gratuity, leave encashment on ‘retrospective basis’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If any change is planned in compensation structure, consideration needs to be given to balancing ‘taxation aspects’ and ‘take-home salary’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More clarity is required in understanding key aspects of overtime, working hours application in WFH/hybrid working environment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17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State rules are not yet notified so, implementation date is still unknown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17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31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Q&amp;A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26CAEB81-5AD0-4F61-A622-F92854A8A1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7000" y="1597882"/>
            <a:ext cx="2781300" cy="3638550"/>
          </a:xfrm>
          <a:prstGeom prst="rect">
            <a:avLst/>
          </a:prstGeom>
        </p:spPr>
      </p:pic>
      <p:pic>
        <p:nvPicPr>
          <p:cNvPr id="10" name="Picture 9" descr="A picture containing person&#10;&#10;Description automatically generated">
            <a:extLst>
              <a:ext uri="{FF2B5EF4-FFF2-40B4-BE49-F238E27FC236}">
                <a16:creationId xmlns:a16="http://schemas.microsoft.com/office/drawing/2014/main" id="{C93F707E-7E24-4B4C-9010-3DB0456DD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0" y="1597882"/>
            <a:ext cx="2971800" cy="37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31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0029956-05E7-44A4-B56A-D2557D483804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27432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CPD Question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See you later at 2.30pm </a:t>
            </a:r>
          </a:p>
        </p:txBody>
      </p:sp>
    </p:spTree>
    <p:extLst>
      <p:ext uri="{BB962C8B-B14F-4D97-AF65-F5344CB8AC3E}">
        <p14:creationId xmlns:p14="http://schemas.microsoft.com/office/powerpoint/2010/main" val="1728756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228599" y="1333500"/>
            <a:ext cx="11799291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18th Current Issues in Retirement Benefits</a:t>
            </a:r>
          </a:p>
          <a:p>
            <a:pPr algn="l"/>
            <a:endParaRPr lang="es-UY" altLang="en-US" sz="3600" b="1" kern="0" dirty="0">
              <a:solidFill>
                <a:schemeClr val="bg1"/>
              </a:solidFill>
            </a:endParaRPr>
          </a:p>
          <a:p>
            <a:pPr algn="l"/>
            <a:r>
              <a:rPr lang="es-UY" altLang="en-US" sz="3600" b="1" kern="0" dirty="0">
                <a:solidFill>
                  <a:schemeClr val="bg1"/>
                </a:solidFill>
              </a:rPr>
              <a:t>6 August 2021</a:t>
            </a:r>
            <a:endParaRPr lang="es-ES" alt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73873-727D-4BD8-81CD-E77B30962568}"/>
              </a:ext>
            </a:extLst>
          </p:cNvPr>
          <p:cNvSpPr txBox="1"/>
          <p:nvPr/>
        </p:nvSpPr>
        <p:spPr>
          <a:xfrm>
            <a:off x="164964" y="3962400"/>
            <a:ext cx="99696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Labour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Codes: Q&amp;A, Panel Discussion and Detailed Context</a:t>
            </a:r>
          </a:p>
        </p:txBody>
      </p:sp>
    </p:spTree>
    <p:extLst>
      <p:ext uri="{BB962C8B-B14F-4D97-AF65-F5344CB8AC3E}">
        <p14:creationId xmlns:p14="http://schemas.microsoft.com/office/powerpoint/2010/main" val="29600966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Esteemed Panel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DE61FFA1-2A2F-4EDF-99D4-514EEBDD59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5" t="34869" r="2941" b="51575"/>
          <a:stretch/>
        </p:blipFill>
        <p:spPr>
          <a:xfrm>
            <a:off x="1905000" y="1986400"/>
            <a:ext cx="9972377" cy="23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29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Panelist Introductions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4280825" y="762000"/>
            <a:ext cx="76962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Preeti Chandrashekhar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India Business Leader, Health and Wealth, Mercer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30+ years of experience in insurance and consulting industry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13+ years consulting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in Pensions and other employee benefits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Consulting actuary for employee benefit plans in India.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Subject matter expert in implementation of large technology programs across the life insurance and pension industry globally.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She is a regular speaker at client and industry events of financial and actuarial issues and has been quoted in media.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Current Honorary Secretary and Member of </a:t>
            </a:r>
            <a:r>
              <a:rPr lang="en-US" sz="2000">
                <a:solidFill>
                  <a:srgbClr val="000000"/>
                </a:solidFill>
                <a:latin typeface="Times New Roman"/>
              </a:rPr>
              <a:t>Council at </a:t>
            </a:r>
            <a:r>
              <a:rPr lang="en-US" sz="2000" dirty="0">
                <a:solidFill>
                  <a:srgbClr val="000000"/>
                </a:solidFill>
                <a:latin typeface="Times New Roman"/>
              </a:rPr>
              <a:t>IAI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Preeti holds an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M.Phil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in Statistics from University of Delhi and is a Fellow Member of the Institute of Actuaries of India. </a:t>
            </a:r>
          </a:p>
        </p:txBody>
      </p:sp>
      <p:pic>
        <p:nvPicPr>
          <p:cNvPr id="7" name="Picture 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FA665492-FCD3-4235-B6F9-6C37D4AA38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2600" y="1295400"/>
            <a:ext cx="252651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38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54" y="152401"/>
            <a:ext cx="1085347" cy="109334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80246" y="463109"/>
            <a:ext cx="6111354" cy="7826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kern="0" dirty="0">
                <a:solidFill>
                  <a:srgbClr val="000000"/>
                </a:solidFill>
                <a:latin typeface="Arial"/>
              </a:rPr>
              <a:t>Introductory Comments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Times New Roman"/>
              </a:rPr>
              <a:t>www.actuariesindia.org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916314-502A-4158-B06C-FFCAB2550DE3}"/>
              </a:ext>
            </a:extLst>
          </p:cNvPr>
          <p:cNvSpPr/>
          <p:nvPr/>
        </p:nvSpPr>
        <p:spPr>
          <a:xfrm>
            <a:off x="5935923" y="2680674"/>
            <a:ext cx="2667000" cy="1039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Subhendu</a:t>
            </a:r>
            <a:r>
              <a:rPr lang="en-IN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 Bal</a:t>
            </a:r>
            <a:endParaRPr lang="en-IN" sz="1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Shruti" panose="020B0502040204020203" pitchFamily="34" charset="0"/>
              </a:rPr>
              <a:t>President, Institute of Actuaries of India</a:t>
            </a:r>
            <a:endParaRPr lang="en-IN" sz="20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Shruti" panose="020B0502040204020203" pitchFamily="34" charset="0"/>
            </a:endParaRPr>
          </a:p>
        </p:txBody>
      </p:sp>
      <p:pic>
        <p:nvPicPr>
          <p:cNvPr id="1026" name="Picture 2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2C7B3E8-8438-4453-8B62-060D3D9E5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r="26371"/>
          <a:stretch/>
        </p:blipFill>
        <p:spPr bwMode="auto">
          <a:xfrm>
            <a:off x="3124200" y="1933575"/>
            <a:ext cx="2362200" cy="2533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80364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Panelist Introductions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4267200" y="558066"/>
            <a:ext cx="76962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Venkatesh Bhat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Managing Partner,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Astravise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LLP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Managing Partner of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Astravise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LLP headquartered at Bengaluru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P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rovides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strategic CFO services to the startups in early growth phase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Started career with HUL in 1993 and later worked in Whirlpool and GE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Chief Finance Officer positions for more than a decade, first in ACT Fibernet and later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BlackBuck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and held Board positions in group companies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Part of the Task Force set up by Ministry of Information &amp; Broadcasting to oversee Phase 3 &amp; 4 Digitalization in the country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Previously an Executive Council member of ISP Association of India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Recognized as one of the top 100 Most Influential CFOs in India in 2016 by CIMA.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Chartered Accountant by profession and topped All India and South India respectively in CA Intermediate &amp; Final Examinations.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Attended Executive Education courses in Wharton University &amp; London Business School.</a:t>
            </a:r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529E060F-BFEB-40AA-A637-53DB4E2B7E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2362200" cy="2362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33286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to our e</a:t>
            </a:r>
            <a:r>
              <a:rPr kumimoji="0" lang="en-US" alt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steemed</a:t>
            </a: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Panel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DE61FFA1-2A2F-4EDF-99D4-514EEBDD59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95" t="34869" r="2941" b="51575"/>
          <a:stretch/>
        </p:blipFill>
        <p:spPr>
          <a:xfrm>
            <a:off x="1905000" y="1986400"/>
            <a:ext cx="9972377" cy="23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82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Upcoming Webinars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24C0513-64B9-400C-946C-B17647BDB7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6095658"/>
              </p:ext>
            </p:extLst>
          </p:nvPr>
        </p:nvGraphicFramePr>
        <p:xfrm>
          <a:off x="2133600" y="1371600"/>
          <a:ext cx="9220200" cy="4724402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4648200">
                  <a:extLst>
                    <a:ext uri="{9D8B030D-6E8A-4147-A177-3AD203B41FA5}">
                      <a16:colId xmlns:a16="http://schemas.microsoft.com/office/drawing/2014/main" val="3723128475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53635635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607704475"/>
                    </a:ext>
                  </a:extLst>
                </a:gridCol>
              </a:tblGrid>
              <a:tr h="353527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Webinar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indent="13716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Date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strike="noStrike">
                          <a:solidFill>
                            <a:srgbClr val="FFFFFF"/>
                          </a:solidFill>
                          <a:effectLst/>
                        </a:rPr>
                        <a:t>CPD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extLst>
                  <a:ext uri="{0D108BD9-81ED-4DB2-BD59-A6C34878D82A}">
                    <a16:rowId xmlns:a16="http://schemas.microsoft.com/office/drawing/2014/main" val="1314247168"/>
                  </a:ext>
                </a:extLst>
              </a:tr>
              <a:tr h="707053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Webinar on Current Issues in</a:t>
                      </a:r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Retirement Benefits (CIRB)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indent="13716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6,7,11 August,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9 hrs (Pension)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extLst>
                  <a:ext uri="{0D108BD9-81ED-4DB2-BD59-A6C34878D82A}">
                    <a16:rowId xmlns:a16="http://schemas.microsoft.com/office/drawing/2014/main" val="1821886471"/>
                  </a:ext>
                </a:extLst>
              </a:tr>
              <a:tr h="385665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Actuaries Day </a:t>
                      </a: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2021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indent="13716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21</a:t>
                      </a:r>
                      <a:r>
                        <a:rPr lang="en-GB" sz="1600" b="0" u="none" strike="noStrike" baseline="30000">
                          <a:solidFill>
                            <a:srgbClr val="000000"/>
                          </a:solidFill>
                          <a:effectLst/>
                        </a:rPr>
                        <a:t>st</a:t>
                      </a: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  August 2021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NA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extLst>
                  <a:ext uri="{0D108BD9-81ED-4DB2-BD59-A6C34878D82A}">
                    <a16:rowId xmlns:a16="http://schemas.microsoft.com/office/drawing/2014/main" val="2875908060"/>
                  </a:ext>
                </a:extLst>
              </a:tr>
              <a:tr h="385665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Webinar on </a:t>
                      </a: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General Insurance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indent="13716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25</a:t>
                      </a:r>
                      <a:r>
                        <a:rPr lang="en-GB" sz="1600" b="0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&amp; 26</a:t>
                      </a:r>
                      <a:r>
                        <a:rPr lang="en-GB" sz="1600" b="0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August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3.5 hrs (GI)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extLst>
                  <a:ext uri="{0D108BD9-81ED-4DB2-BD59-A6C34878D82A}">
                    <a16:rowId xmlns:a16="http://schemas.microsoft.com/office/drawing/2014/main" val="997813195"/>
                  </a:ext>
                </a:extLst>
              </a:tr>
              <a:tr h="385665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Webinar on </a:t>
                      </a: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Banking, Finance &amp; Investments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indent="13716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r>
                        <a:rPr lang="en-GB" sz="1600" b="0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September,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1.5 hrs (Any)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extLst>
                  <a:ext uri="{0D108BD9-81ED-4DB2-BD59-A6C34878D82A}">
                    <a16:rowId xmlns:a16="http://schemas.microsoft.com/office/drawing/2014/main" val="1524645433"/>
                  </a:ext>
                </a:extLst>
              </a:tr>
              <a:tr h="385665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Webinar on </a:t>
                      </a: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Data Science &amp; Analytics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indent="13716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r>
                        <a:rPr lang="en-GB" sz="1600" b="0" u="none" strike="noStrike" baseline="30000" dirty="0">
                          <a:solidFill>
                            <a:srgbClr val="000000"/>
                          </a:solidFill>
                          <a:effectLst/>
                        </a:rPr>
                        <a:t>th</a:t>
                      </a: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September,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1.5 hrs (Any)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extLst>
                  <a:ext uri="{0D108BD9-81ED-4DB2-BD59-A6C34878D82A}">
                    <a16:rowId xmlns:a16="http://schemas.microsoft.com/office/drawing/2014/main" val="1050016601"/>
                  </a:ext>
                </a:extLst>
              </a:tr>
              <a:tr h="353527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Webinar on </a:t>
                      </a: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Life Insurance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indent="13716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22nd September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 hrs (Life)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extLst>
                  <a:ext uri="{0D108BD9-81ED-4DB2-BD59-A6C34878D82A}">
                    <a16:rowId xmlns:a16="http://schemas.microsoft.com/office/drawing/2014/main" val="2933649375"/>
                  </a:ext>
                </a:extLst>
              </a:tr>
              <a:tr h="353527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Current Issues in </a:t>
                      </a: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Health Care Insurance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indent="137160"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29th September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4 hrs (HCI)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extLst>
                  <a:ext uri="{0D108BD9-81ED-4DB2-BD59-A6C34878D82A}">
                    <a16:rowId xmlns:a16="http://schemas.microsoft.com/office/drawing/2014/main" val="786879094"/>
                  </a:ext>
                </a:extLst>
              </a:tr>
              <a:tr h="353527">
                <a:tc>
                  <a:txBody>
                    <a:bodyPr/>
                    <a:lstStyle/>
                    <a:p>
                      <a:pPr indent="13716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Webinar on </a:t>
                      </a: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IFRS 17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08th October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 hrs (Life)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extLst>
                  <a:ext uri="{0D108BD9-81ED-4DB2-BD59-A6C34878D82A}">
                    <a16:rowId xmlns:a16="http://schemas.microsoft.com/office/drawing/2014/main" val="1224009409"/>
                  </a:ext>
                </a:extLst>
              </a:tr>
              <a:tr h="353527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Webinar on </a:t>
                      </a: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Data Science &amp; Analytics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09th October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 hrs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extLst>
                  <a:ext uri="{0D108BD9-81ED-4DB2-BD59-A6C34878D82A}">
                    <a16:rowId xmlns:a16="http://schemas.microsoft.com/office/drawing/2014/main" val="3865718241"/>
                  </a:ext>
                </a:extLst>
              </a:tr>
              <a:tr h="353527">
                <a:tc>
                  <a:txBody>
                    <a:bodyPr/>
                    <a:lstStyle/>
                    <a:p>
                      <a:pPr indent="137160"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Webinar on </a:t>
                      </a:r>
                      <a:r>
                        <a:rPr lang="en-GB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Risk management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15th October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2 hrs</a:t>
                      </a:r>
                      <a:endParaRPr lang="en-GB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extLst>
                  <a:ext uri="{0D108BD9-81ED-4DB2-BD59-A6C34878D82A}">
                    <a16:rowId xmlns:a16="http://schemas.microsoft.com/office/drawing/2014/main" val="2369510300"/>
                  </a:ext>
                </a:extLst>
              </a:tr>
              <a:tr h="353527">
                <a:tc>
                  <a:txBody>
                    <a:bodyPr/>
                    <a:lstStyle/>
                    <a:p>
                      <a:pPr indent="137160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u="none" strike="noStrike">
                          <a:solidFill>
                            <a:srgbClr val="000000"/>
                          </a:solidFill>
                          <a:effectLst/>
                        </a:rPr>
                        <a:t>Webinar Series on </a:t>
                      </a:r>
                      <a:r>
                        <a:rPr lang="en-US" sz="1600" b="1" u="none" strike="noStrike">
                          <a:solidFill>
                            <a:srgbClr val="000000"/>
                          </a:solidFill>
                          <a:effectLst/>
                        </a:rPr>
                        <a:t>General Insurance</a:t>
                      </a:r>
                      <a:endParaRPr lang="en-US" sz="2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ctr"/>
                </a:tc>
                <a:tc>
                  <a:txBody>
                    <a:bodyPr/>
                    <a:lstStyle/>
                    <a:p>
                      <a:pPr algn="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22,23,29,30 October, 2021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2 hrs</a:t>
                      </a:r>
                      <a:endParaRPr lang="en-GB" sz="2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3175" marB="0" anchor="b"/>
                </a:tc>
                <a:extLst>
                  <a:ext uri="{0D108BD9-81ED-4DB2-BD59-A6C34878D82A}">
                    <a16:rowId xmlns:a16="http://schemas.microsoft.com/office/drawing/2014/main" val="1373940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1359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1981200" y="12192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0029956-05E7-44A4-B56A-D2557D483804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0" y="906438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CPD Questions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3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See you tomorrow!</a:t>
            </a:r>
          </a:p>
        </p:txBody>
      </p:sp>
      <p:pic>
        <p:nvPicPr>
          <p:cNvPr id="8" name="Picture 7" descr="Timeline&#10;&#10;Description automatically generated">
            <a:extLst>
              <a:ext uri="{FF2B5EF4-FFF2-40B4-BE49-F238E27FC236}">
                <a16:creationId xmlns:a16="http://schemas.microsoft.com/office/drawing/2014/main" id="{D74C7666-D6AA-469F-8235-48F3782612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43" b="3332"/>
          <a:stretch/>
        </p:blipFill>
        <p:spPr>
          <a:xfrm>
            <a:off x="1896437" y="2160660"/>
            <a:ext cx="10102151" cy="408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08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228599" y="1333500"/>
            <a:ext cx="11799291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18th Current Issues in Retirement Benefits</a:t>
            </a:r>
          </a:p>
          <a:p>
            <a:pPr algn="l"/>
            <a:endParaRPr lang="es-UY" altLang="en-US" sz="3600" b="1" kern="0" dirty="0">
              <a:solidFill>
                <a:schemeClr val="bg1"/>
              </a:solidFill>
            </a:endParaRPr>
          </a:p>
          <a:p>
            <a:pPr algn="l"/>
            <a:r>
              <a:rPr lang="es-UY" altLang="en-US" sz="3600" b="1" kern="0" dirty="0">
                <a:solidFill>
                  <a:schemeClr val="bg1"/>
                </a:solidFill>
              </a:rPr>
              <a:t>6 August 2021</a:t>
            </a:r>
            <a:endParaRPr lang="es-ES" altLang="en-US" sz="3600" b="1" kern="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73873-727D-4BD8-81CD-E77B30962568}"/>
              </a:ext>
            </a:extLst>
          </p:cNvPr>
          <p:cNvSpPr txBox="1"/>
          <p:nvPr/>
        </p:nvSpPr>
        <p:spPr>
          <a:xfrm>
            <a:off x="164964" y="3962400"/>
            <a:ext cx="1065543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Labour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 Codes: Legislative Overview and Description of the Codes</a:t>
            </a:r>
          </a:p>
        </p:txBody>
      </p:sp>
    </p:spTree>
    <p:extLst>
      <p:ext uri="{BB962C8B-B14F-4D97-AF65-F5344CB8AC3E}">
        <p14:creationId xmlns:p14="http://schemas.microsoft.com/office/powerpoint/2010/main" val="4097396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 Introductions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4267200" y="558066"/>
            <a:ext cx="7696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4400" b="1" dirty="0"/>
              <a:t>Vipin Arora</a:t>
            </a:r>
          </a:p>
          <a:p>
            <a:r>
              <a:rPr lang="en-US" sz="2400" b="1" dirty="0"/>
              <a:t>Managing Director, </a:t>
            </a:r>
            <a:r>
              <a:rPr lang="en-US" sz="2400" b="1" dirty="0" err="1"/>
              <a:t>InvokHR</a:t>
            </a: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Specialist Advisor -HR Governance, HR Policy, Total Rewards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25+ years work exp. across diverse industry segments across MNCs and Indian conglomerates (</a:t>
            </a:r>
            <a:r>
              <a:rPr lang="en-US" sz="2000" dirty="0" err="1"/>
              <a:t>Resideo</a:t>
            </a:r>
            <a:r>
              <a:rPr lang="en-US" sz="2000" dirty="0"/>
              <a:t>, Honeywell, Global </a:t>
            </a:r>
            <a:r>
              <a:rPr lang="en-US" sz="2000" dirty="0" err="1"/>
              <a:t>Vantedge</a:t>
            </a:r>
            <a:r>
              <a:rPr lang="en-US" sz="2000" dirty="0"/>
              <a:t>, Daksh </a:t>
            </a:r>
            <a:r>
              <a:rPr lang="en-US" sz="2000" dirty="0" err="1"/>
              <a:t>eServices</a:t>
            </a:r>
            <a:r>
              <a:rPr lang="en-US" sz="2000" dirty="0"/>
              <a:t> (later IBM), Case New Holland Tractors, </a:t>
            </a:r>
            <a:r>
              <a:rPr lang="en-US" sz="2000" dirty="0" err="1"/>
              <a:t>Siel</a:t>
            </a:r>
            <a:r>
              <a:rPr lang="en-US" sz="2000" dirty="0"/>
              <a:t> Limited)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Providing HR solutions in different business cycles - start-ups, expansions, integration, M&amp;A and close-downs.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Strategy deployment, Policy Framework, M&amp;A, Innovative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Compensation solutions and Benefits harmonization across Asia-Pacific region.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Exposure to Board functioning, Angel Investing and start-up advisory.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National Scholarship holder, an Engineer by qualification, alumni of XLRI, Jamshedpur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Six Sigma Green Belt, certified </a:t>
            </a:r>
            <a:r>
              <a:rPr lang="en-US" sz="2000" dirty="0" err="1"/>
              <a:t>Profilor</a:t>
            </a:r>
            <a:r>
              <a:rPr lang="en-US" sz="2000" dirty="0"/>
              <a:t>® 360Deg Coach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Certified Independent Director</a:t>
            </a:r>
          </a:p>
        </p:txBody>
      </p:sp>
      <p:pic>
        <p:nvPicPr>
          <p:cNvPr id="9" name="Picture 8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A932FE5C-C0B0-43DA-A2BC-B75ABA2C7F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36328"/>
            <a:ext cx="2403034" cy="24030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6332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253" y="128100"/>
            <a:ext cx="780547" cy="7863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52600" y="228600"/>
            <a:ext cx="9067800" cy="782638"/>
          </a:xfrm>
          <a:prstGeom prst="rect">
            <a:avLst/>
          </a:prstGeom>
        </p:spPr>
        <p:txBody>
          <a:bodyPr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en-US" sz="32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Speaker Introductions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8267700" y="6500837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www.actuariesindia.org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C99476-00B0-4094-94F4-428C2459B9D6}"/>
              </a:ext>
            </a:extLst>
          </p:cNvPr>
          <p:cNvSpPr txBox="1"/>
          <p:nvPr/>
        </p:nvSpPr>
        <p:spPr>
          <a:xfrm>
            <a:off x="3962400" y="619919"/>
            <a:ext cx="80772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/>
          </a:p>
          <a:p>
            <a:pPr algn="just"/>
            <a:r>
              <a:rPr lang="en-US" sz="4400" b="1" dirty="0"/>
              <a:t>B. R. Sachdeva</a:t>
            </a:r>
          </a:p>
          <a:p>
            <a:pPr algn="just"/>
            <a:r>
              <a:rPr lang="en-US" sz="2400" b="1" dirty="0"/>
              <a:t>Advocate, B Raj Sachdeva &amp; 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Member of Bar Council of Delhi and Member of Supreme Court of Bar Association, New Delhi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He has been panel Advocate of Regional Provident Fund Commissioner, New Delhi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Total industry experience of more than 3 decades in Accounting, Finance, Audit, Legal, Compliances and Litigation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Specialization in </a:t>
            </a:r>
            <a:r>
              <a:rPr lang="en-US" dirty="0" err="1"/>
              <a:t>Labour</a:t>
            </a:r>
            <a:r>
              <a:rPr lang="en-US" dirty="0"/>
              <a:t> Laws, Corporate Laws, Securities Laws, Insolvency &amp; Bankruptcy laws and Valuation of Business / shares for statutory requirements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Former Chairman of The Institute of Company Secretaries of India - Noida Chapter and former Chairman/ Member of Industrial Laws Committee, Corporate Laws Committee and Legal Affairs Committees of various reputed Chamber of Commerce like NCR Chamber of Commerce, PHD Chamber of Commerce etc.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err="1"/>
              <a:t>B.Com</a:t>
            </a:r>
            <a:r>
              <a:rPr lang="en-US" dirty="0"/>
              <a:t>, LL.B., FCS, ACIS(London), Diploma in Financial Management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Qualified as Insolvency Professional – IBBI, Registered Valuer (SFA) from Insolvency &amp; Bankruptcy Board of India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/>
              <a:t>Independent Director of The Indian Institute of Corporate Affairs.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 descr="A person wearing glasses and a suit&#10;&#10;Description automatically generated with medium confidence">
            <a:extLst>
              <a:ext uri="{FF2B5EF4-FFF2-40B4-BE49-F238E27FC236}">
                <a16:creationId xmlns:a16="http://schemas.microsoft.com/office/drawing/2014/main" id="{1C6BA0C6-798A-46EC-B445-502AC86286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95400"/>
            <a:ext cx="2057400" cy="22156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34720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3503068"/>
            <a:ext cx="1588491" cy="1600200"/>
          </a:xfrm>
          <a:prstGeom prst="rect">
            <a:avLst/>
          </a:prstGeom>
        </p:spPr>
      </p:pic>
      <p:sp>
        <p:nvSpPr>
          <p:cNvPr id="6" name="Rectangle 150"/>
          <p:cNvSpPr txBox="1">
            <a:spLocks noChangeArrowheads="1"/>
          </p:cNvSpPr>
          <p:nvPr/>
        </p:nvSpPr>
        <p:spPr>
          <a:xfrm>
            <a:off x="228599" y="1333500"/>
            <a:ext cx="11799291" cy="6477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CIRB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UY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August 6, 2021</a:t>
            </a:r>
            <a:endParaRPr kumimoji="0" lang="es-ES" altLang="en-US" sz="3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A73873-727D-4BD8-81CD-E77B30962568}"/>
              </a:ext>
            </a:extLst>
          </p:cNvPr>
          <p:cNvSpPr txBox="1"/>
          <p:nvPr/>
        </p:nvSpPr>
        <p:spPr>
          <a:xfrm>
            <a:off x="228599" y="3610670"/>
            <a:ext cx="9372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Legislative Overview and Description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t>e Codes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3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8B52F-1C4E-434A-A3C1-3D0BEA616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4C9C30B5-A98A-4BDA-B5AD-FEDF48B89E6A}"/>
              </a:ext>
            </a:extLst>
          </p:cNvPr>
          <p:cNvSpPr txBox="1">
            <a:spLocks/>
          </p:cNvSpPr>
          <p:nvPr/>
        </p:nvSpPr>
        <p:spPr>
          <a:xfrm>
            <a:off x="1881158" y="783358"/>
            <a:ext cx="9063066" cy="363946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itchFamily="34" charset="0"/>
                <a:ea typeface="+mj-ea"/>
                <a:cs typeface="Arial"/>
              </a:rPr>
              <a:t>   Labour Codes - Objectives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5843A2-D089-4E17-B231-B746808CBA28}"/>
              </a:ext>
            </a:extLst>
          </p:cNvPr>
          <p:cNvSpPr txBox="1"/>
          <p:nvPr/>
        </p:nvSpPr>
        <p:spPr>
          <a:xfrm>
            <a:off x="2238347" y="1928801"/>
            <a:ext cx="855347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C66">
                  <a:lumMod val="75000"/>
                </a:srgbClr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FFE2B8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Simplification of laws, avoiding multiplicity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Use of technology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Ease of compliance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Effective enforcement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endParaRPr kumimoji="0" lang="en-IN" sz="24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IN" sz="24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Transparency and equity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8C3802-3C50-443A-B11F-04955F9BF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560" y="178879"/>
            <a:ext cx="786452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0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B2A4C7-692F-4951-887E-B0DBCF05773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52596" y="857232"/>
            <a:ext cx="9471996" cy="36394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pPr algn="l">
              <a:lnSpc>
                <a:spcPts val="2760"/>
              </a:lnSpc>
            </a:pPr>
            <a:r>
              <a:rPr lang="en-CA" sz="2800" b="1" dirty="0">
                <a:solidFill>
                  <a:schemeClr val="tx1"/>
                </a:solidFill>
                <a:latin typeface="Arial Black" pitchFamily="34" charset="0"/>
                <a:cs typeface="Arial"/>
              </a:rPr>
              <a:t>Labour Codes - Subsumption of existing laws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C462ED-C6B7-45F0-93A5-CB299B601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41A3C8-3732-4882-80B0-FDCBE244CC84}" type="slidenum">
              <a:rPr kumimoji="0" lang="en-IN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N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2BDF27-17AB-48A9-99FD-5AC652B62413}"/>
              </a:ext>
            </a:extLst>
          </p:cNvPr>
          <p:cNvSpPr txBox="1"/>
          <p:nvPr/>
        </p:nvSpPr>
        <p:spPr>
          <a:xfrm>
            <a:off x="6696690" y="2511024"/>
            <a:ext cx="4447966" cy="20781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 Bold" panose="020B0704020202020204" pitchFamily="34" charset="0"/>
              <a:ea typeface="+mn-ea"/>
              <a:cs typeface="Arial Bold" panose="020B07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The Code on Wages, 2019</a:t>
            </a:r>
          </a:p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 Bold" panose="020B0704020202020204" pitchFamily="34" charset="0"/>
              <a:ea typeface="+mn-ea"/>
              <a:cs typeface="Arial Bold" panose="020B07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The Code on Social Security, 2020</a:t>
            </a:r>
          </a:p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 Bold" panose="020B0704020202020204" pitchFamily="34" charset="0"/>
              <a:ea typeface="+mn-ea"/>
              <a:cs typeface="Arial Bold" panose="020B07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 Bold" panose="020B0704020202020204" pitchFamily="34" charset="0"/>
                <a:ea typeface="+mn-ea"/>
                <a:cs typeface="Arial Bold" panose="020B0704020202020204" pitchFamily="34" charset="0"/>
              </a:rPr>
              <a:t>The Occupational Safety, Health and Working Conditions Code, 2020</a:t>
            </a:r>
          </a:p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 Bold"/>
              <a:ea typeface="+mn-ea"/>
              <a:cs typeface="Arial Bold"/>
            </a:endParaRPr>
          </a:p>
          <a:p>
            <a:pPr marL="0" marR="0" lvl="0" indent="0" algn="l" defTabSz="914400" rtl="0" eaLnBrk="1" fontAlgn="auto" latinLnBrk="0" hangingPunct="1">
              <a:lnSpc>
                <a:spcPts val="18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808080">
                    <a:lumMod val="75000"/>
                  </a:srgbClr>
                </a:solidFill>
                <a:effectLst/>
                <a:uLnTx/>
                <a:uFillTx/>
                <a:latin typeface="Arial Bold"/>
                <a:ea typeface="+mn-ea"/>
                <a:cs typeface="Arial Bold"/>
              </a:rPr>
              <a:t>The Industrial Relations Code, 2020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808080">
                  <a:lumMod val="75000"/>
                </a:srgbClr>
              </a:solidFill>
              <a:effectLst/>
              <a:uLnTx/>
              <a:uFillTx/>
              <a:latin typeface="Arial Bold" panose="020B0704020202020204" pitchFamily="34" charset="0"/>
              <a:ea typeface="+mn-ea"/>
              <a:cs typeface="Arial Bold" panose="020B07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3E217-428B-4005-889A-797187F04873}"/>
              </a:ext>
            </a:extLst>
          </p:cNvPr>
          <p:cNvSpPr txBox="1"/>
          <p:nvPr/>
        </p:nvSpPr>
        <p:spPr>
          <a:xfrm>
            <a:off x="2567608" y="3365457"/>
            <a:ext cx="243534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Existing 29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Labour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Acts</a:t>
            </a:r>
            <a:endParaRPr kumimoji="0" lang="en-I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666B9614-2AB0-43C1-B79C-5370800448DF}"/>
              </a:ext>
            </a:extLst>
          </p:cNvPr>
          <p:cNvSpPr/>
          <p:nvPr/>
        </p:nvSpPr>
        <p:spPr bwMode="auto">
          <a:xfrm>
            <a:off x="5350354" y="3307807"/>
            <a:ext cx="978408" cy="484632"/>
          </a:xfrm>
          <a:prstGeom prst="rightArrow">
            <a:avLst/>
          </a:prstGeom>
          <a:solidFill>
            <a:srgbClr val="4F9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12837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27.3|47"/>
</p:tagLst>
</file>

<file path=ppt/theme/theme1.xml><?xml version="1.0" encoding="utf-8"?>
<a:theme xmlns:a="http://schemas.openxmlformats.org/drawingml/2006/main" name="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LifeConvBirm02">
  <a:themeElements>
    <a:clrScheme name="LifeConvBirm02.pp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LifeConvBirm02.pp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feConvBirm02.pp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feConvBirm02.ppt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feConvBirm02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2528</Words>
  <Application>Microsoft Office PowerPoint</Application>
  <PresentationFormat>Widescreen</PresentationFormat>
  <Paragraphs>430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Arial Bold</vt:lpstr>
      <vt:lpstr>Arial Nova</vt:lpstr>
      <vt:lpstr>Bahamas</vt:lpstr>
      <vt:lpstr>Calibri</vt:lpstr>
      <vt:lpstr>Garamond</vt:lpstr>
      <vt:lpstr>Times New Roman</vt:lpstr>
      <vt:lpstr>Wingdings</vt:lpstr>
      <vt:lpstr>LifeConvBirm02</vt:lpstr>
      <vt:lpstr>1_LifeConvBirm02</vt:lpstr>
      <vt:lpstr>2_LifeConvBirm02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Labour Codes - Subsumption of existing laws </vt:lpstr>
      <vt:lpstr>PowerPoint Presentation</vt:lpstr>
      <vt:lpstr>Overview of Codes</vt:lpstr>
      <vt:lpstr>Labour Codes - Subsumption of existing laws</vt:lpstr>
      <vt:lpstr>Key Highlights – Code on Wages</vt:lpstr>
      <vt:lpstr>Quiz 1</vt:lpstr>
      <vt:lpstr>Quiz 2</vt:lpstr>
      <vt:lpstr>KEY CHANGES - NEW Definition of Wages</vt:lpstr>
      <vt:lpstr>PowerPoint Presentation</vt:lpstr>
      <vt:lpstr>Labour Codes - Subsumption of existing laws</vt:lpstr>
      <vt:lpstr>Key Highlights– Code on Social Security</vt:lpstr>
      <vt:lpstr>Labour Codes - Subsumption of existing laws</vt:lpstr>
      <vt:lpstr>Key Highlights - Code on Occupational Safety, Health and Service Conditions </vt:lpstr>
      <vt:lpstr>Labour Codes - Subsumption of existing laws</vt:lpstr>
      <vt:lpstr>Key Highlights - Code on Industrial Relations </vt:lpstr>
      <vt:lpstr>Summary of Session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Aparajita Mitra</dc:creator>
  <cp:lastModifiedBy>Author</cp:lastModifiedBy>
  <cp:revision>133</cp:revision>
  <dcterms:created xsi:type="dcterms:W3CDTF">2011-07-20T12:11:57Z</dcterms:created>
  <dcterms:modified xsi:type="dcterms:W3CDTF">2021-08-05T05:57:18Z</dcterms:modified>
</cp:coreProperties>
</file>