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handoutMasterIdLst>
    <p:handoutMasterId r:id="rId36"/>
  </p:handoutMasterIdLst>
  <p:sldIdLst>
    <p:sldId id="261" r:id="rId2"/>
    <p:sldId id="268" r:id="rId3"/>
    <p:sldId id="270" r:id="rId4"/>
    <p:sldId id="271" r:id="rId5"/>
    <p:sldId id="272" r:id="rId6"/>
    <p:sldId id="269" r:id="rId7"/>
    <p:sldId id="273" r:id="rId8"/>
    <p:sldId id="274" r:id="rId9"/>
    <p:sldId id="275" r:id="rId10"/>
    <p:sldId id="276" r:id="rId11"/>
    <p:sldId id="262" r:id="rId12"/>
    <p:sldId id="263" r:id="rId13"/>
    <p:sldId id="264" r:id="rId14"/>
    <p:sldId id="265" r:id="rId15"/>
    <p:sldId id="266" r:id="rId16"/>
    <p:sldId id="305" r:id="rId17"/>
    <p:sldId id="306" r:id="rId18"/>
    <p:sldId id="307" r:id="rId19"/>
    <p:sldId id="308" r:id="rId20"/>
    <p:sldId id="309" r:id="rId21"/>
    <p:sldId id="295" r:id="rId22"/>
    <p:sldId id="277" r:id="rId23"/>
    <p:sldId id="301" r:id="rId24"/>
    <p:sldId id="302" r:id="rId25"/>
    <p:sldId id="303" r:id="rId26"/>
    <p:sldId id="304" r:id="rId27"/>
    <p:sldId id="286" r:id="rId28"/>
    <p:sldId id="283" r:id="rId29"/>
    <p:sldId id="282" r:id="rId30"/>
    <p:sldId id="285" r:id="rId31"/>
    <p:sldId id="287" r:id="rId32"/>
    <p:sldId id="288" r:id="rId33"/>
    <p:sldId id="29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uresh Vinayak Dharap" initials="MVD" lastIdx="1" clrIdx="0">
    <p:extLst>
      <p:ext uri="{19B8F6BF-5375-455C-9EA6-DF929625EA0E}">
        <p15:presenceInfo xmlns:p15="http://schemas.microsoft.com/office/powerpoint/2012/main" userId="S-1-5-21-2639875323-773975366-2698157398-193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0"/>
    <a:srgbClr val="EE8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644" y="4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CA6AE-0B32-4390-8AF3-819B1C57358F}"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IN"/>
        </a:p>
      </dgm:t>
    </dgm:pt>
    <dgm:pt modelId="{5F0ACAE7-B13B-4FA9-B8C5-3D15F94B0331}">
      <dgm:prSet phldrT="[Text]" custT="1"/>
      <dgm:spPr/>
      <dgm:t>
        <a:bodyPr/>
        <a:lstStyle/>
        <a:p>
          <a:r>
            <a:rPr lang="en-US" sz="1400" b="1" dirty="0">
              <a:solidFill>
                <a:srgbClr val="2C2C2C"/>
              </a:solidFill>
              <a:latin typeface="Trebuchet MS" panose="020B0603020202020204" pitchFamily="34" charset="0"/>
              <a:cs typeface="Arial" panose="020B0604020202020204" pitchFamily="34" charset="0"/>
            </a:rPr>
            <a:t>Does the Company have the access to relevant data ?</a:t>
          </a:r>
          <a:endParaRPr lang="en-IN" sz="1400" b="1" dirty="0"/>
        </a:p>
      </dgm:t>
    </dgm:pt>
    <dgm:pt modelId="{950D4527-64C8-4591-BD24-E8722A6BC1CD}" type="parTrans" cxnId="{0773E699-4AC7-4E7B-827B-CCE878327A9F}">
      <dgm:prSet/>
      <dgm:spPr/>
      <dgm:t>
        <a:bodyPr/>
        <a:lstStyle/>
        <a:p>
          <a:endParaRPr lang="en-IN"/>
        </a:p>
      </dgm:t>
    </dgm:pt>
    <dgm:pt modelId="{2CE088D3-BE5E-40A3-A2EF-870C59BC41D1}" type="sibTrans" cxnId="{0773E699-4AC7-4E7B-827B-CCE878327A9F}">
      <dgm:prSet/>
      <dgm:spPr/>
      <dgm:t>
        <a:bodyPr/>
        <a:lstStyle/>
        <a:p>
          <a:endParaRPr lang="en-IN"/>
        </a:p>
      </dgm:t>
    </dgm:pt>
    <dgm:pt modelId="{913D2B9F-219D-40CB-AFCD-104672FB74EB}">
      <dgm:prSet phldrT="[Text]" custT="1"/>
      <dgm:spPr/>
      <dgm:t>
        <a:bodyPr/>
        <a:lstStyle/>
        <a:p>
          <a:r>
            <a:rPr lang="en-US" sz="1400" b="1" dirty="0">
              <a:solidFill>
                <a:srgbClr val="2C2C2C"/>
              </a:solidFill>
              <a:latin typeface="Trebuchet MS" panose="020B0603020202020204" pitchFamily="34" charset="0"/>
              <a:cs typeface="Arial" panose="020B0604020202020204" pitchFamily="34" charset="0"/>
            </a:rPr>
            <a:t>Limitations in the IT systems</a:t>
          </a:r>
          <a:endParaRPr lang="en-IN" sz="1400" b="1" dirty="0"/>
        </a:p>
      </dgm:t>
    </dgm:pt>
    <dgm:pt modelId="{A2F86645-4D61-48B2-8C37-292A5E461EE4}" type="parTrans" cxnId="{06A54E44-CAE7-410A-8CA4-759A7F0DD826}">
      <dgm:prSet/>
      <dgm:spPr/>
      <dgm:t>
        <a:bodyPr/>
        <a:lstStyle/>
        <a:p>
          <a:endParaRPr lang="en-IN"/>
        </a:p>
      </dgm:t>
    </dgm:pt>
    <dgm:pt modelId="{5AF1FC32-2489-41B0-A89E-59FCBB296190}" type="sibTrans" cxnId="{06A54E44-CAE7-410A-8CA4-759A7F0DD826}">
      <dgm:prSet/>
      <dgm:spPr>
        <a:solidFill>
          <a:schemeClr val="accent1">
            <a:hueOff val="0"/>
            <a:satOff val="0"/>
            <a:lumOff val="0"/>
          </a:schemeClr>
        </a:solidFill>
      </dgm:spPr>
      <dgm:t>
        <a:bodyPr/>
        <a:lstStyle/>
        <a:p>
          <a:endParaRPr lang="en-IN"/>
        </a:p>
      </dgm:t>
    </dgm:pt>
    <dgm:pt modelId="{8893A953-03C4-4860-8AE5-7DEB0AADA068}">
      <dgm:prSet phldrT="[Text]" custT="1"/>
      <dgm:spPr/>
      <dgm:t>
        <a:bodyPr/>
        <a:lstStyle/>
        <a:p>
          <a:r>
            <a:rPr lang="en-US" sz="1400" b="1" dirty="0">
              <a:solidFill>
                <a:srgbClr val="2C2C2C"/>
              </a:solidFill>
              <a:latin typeface="Trebuchet MS" panose="020B0603020202020204" pitchFamily="34" charset="0"/>
              <a:cs typeface="Arial" panose="020B0604020202020204" pitchFamily="34" charset="0"/>
            </a:rPr>
            <a:t>Granularity of data available </a:t>
          </a:r>
          <a:endParaRPr lang="en-IN" sz="1400" b="1" dirty="0"/>
        </a:p>
      </dgm:t>
    </dgm:pt>
    <dgm:pt modelId="{83638204-E5A0-4161-9475-71B3D322E51B}" type="parTrans" cxnId="{431D0227-E094-4198-9FF0-7AEDDC28F307}">
      <dgm:prSet/>
      <dgm:spPr/>
      <dgm:t>
        <a:bodyPr/>
        <a:lstStyle/>
        <a:p>
          <a:endParaRPr lang="en-IN"/>
        </a:p>
      </dgm:t>
    </dgm:pt>
    <dgm:pt modelId="{304EAEFD-D166-4E82-A0F7-66AEC2172117}" type="sibTrans" cxnId="{431D0227-E094-4198-9FF0-7AEDDC28F307}">
      <dgm:prSet/>
      <dgm:spPr/>
      <dgm:t>
        <a:bodyPr/>
        <a:lstStyle/>
        <a:p>
          <a:endParaRPr lang="en-IN"/>
        </a:p>
      </dgm:t>
    </dgm:pt>
    <dgm:pt modelId="{7D888ADD-EF90-490A-BBED-9397D9F1C5D9}">
      <dgm:prSet phldrT="[Text]" custT="1"/>
      <dgm:spPr/>
      <dgm:t>
        <a:bodyPr/>
        <a:lstStyle/>
        <a:p>
          <a:r>
            <a:rPr lang="en-US" sz="1400" b="1" dirty="0">
              <a:solidFill>
                <a:srgbClr val="2C2C2C"/>
              </a:solidFill>
              <a:latin typeface="Trebuchet MS" panose="020B0603020202020204" pitchFamily="34" charset="0"/>
              <a:cs typeface="Arial" panose="020B0604020202020204" pitchFamily="34" charset="0"/>
            </a:rPr>
            <a:t>No prior data/experience available</a:t>
          </a:r>
          <a:endParaRPr lang="en-IN" sz="1400" b="1" dirty="0"/>
        </a:p>
      </dgm:t>
    </dgm:pt>
    <dgm:pt modelId="{9CD46E8A-805F-4D76-B1D1-BA085B940134}" type="parTrans" cxnId="{502AB6E6-2587-466C-81D7-970271D73D01}">
      <dgm:prSet/>
      <dgm:spPr/>
      <dgm:t>
        <a:bodyPr/>
        <a:lstStyle/>
        <a:p>
          <a:endParaRPr lang="en-IN"/>
        </a:p>
      </dgm:t>
    </dgm:pt>
    <dgm:pt modelId="{E54FE7C0-0AD9-4A2E-8A85-35CF780E47E0}" type="sibTrans" cxnId="{502AB6E6-2587-466C-81D7-970271D73D01}">
      <dgm:prSet/>
      <dgm:spPr/>
      <dgm:t>
        <a:bodyPr/>
        <a:lstStyle/>
        <a:p>
          <a:endParaRPr lang="en-IN"/>
        </a:p>
      </dgm:t>
    </dgm:pt>
    <dgm:pt modelId="{CC679CB0-4DB5-4B79-8665-0C7178F69E55}">
      <dgm:prSet phldrT="[Text]" custT="1"/>
      <dgm:spPr/>
      <dgm:t>
        <a:bodyPr/>
        <a:lstStyle/>
        <a:p>
          <a:r>
            <a:rPr lang="en-US" sz="1400" b="1">
              <a:solidFill>
                <a:schemeClr val="tx1"/>
              </a:solidFill>
              <a:latin typeface="Trebuchet MS" panose="020B0603020202020204" pitchFamily="34" charset="0"/>
              <a:cs typeface="Arial" panose="020B0604020202020204" pitchFamily="34" charset="0"/>
            </a:rPr>
            <a:t>Data from </a:t>
          </a:r>
          <a:r>
            <a:rPr lang="en-US" sz="1400" b="1" dirty="0">
              <a:solidFill>
                <a:schemeClr val="tx1"/>
              </a:solidFill>
              <a:latin typeface="Trebuchet MS" panose="020B0603020202020204" pitchFamily="34" charset="0"/>
              <a:cs typeface="Arial" panose="020B0604020202020204" pitchFamily="34" charset="0"/>
            </a:rPr>
            <a:t>Reinsurers may be challenge</a:t>
          </a:r>
          <a:endParaRPr lang="en-IN" sz="1400" b="1" dirty="0">
            <a:solidFill>
              <a:schemeClr val="tx1"/>
            </a:solidFill>
          </a:endParaRPr>
        </a:p>
      </dgm:t>
    </dgm:pt>
    <dgm:pt modelId="{05AD7F32-2385-4B83-9E56-C5508A4E820E}" type="parTrans" cxnId="{0874C39D-B094-4D01-B5A4-FE562F0074FF}">
      <dgm:prSet/>
      <dgm:spPr/>
      <dgm:t>
        <a:bodyPr/>
        <a:lstStyle/>
        <a:p>
          <a:endParaRPr lang="en-IN"/>
        </a:p>
      </dgm:t>
    </dgm:pt>
    <dgm:pt modelId="{3C0A9B5C-1E2D-4F1F-9EE7-3F71D97B71D7}" type="sibTrans" cxnId="{0874C39D-B094-4D01-B5A4-FE562F0074FF}">
      <dgm:prSet/>
      <dgm:spPr/>
      <dgm:t>
        <a:bodyPr/>
        <a:lstStyle/>
        <a:p>
          <a:endParaRPr lang="en-IN"/>
        </a:p>
      </dgm:t>
    </dgm:pt>
    <dgm:pt modelId="{37B80E31-846C-4679-A896-EA128F8881A9}">
      <dgm:prSet phldrT="[Text]" custT="1"/>
      <dgm:spPr/>
      <dgm:t>
        <a:bodyPr/>
        <a:lstStyle/>
        <a:p>
          <a:r>
            <a:rPr lang="en-US" sz="1400" b="1" dirty="0">
              <a:solidFill>
                <a:srgbClr val="2C2C2C"/>
              </a:solidFill>
              <a:latin typeface="Trebuchet MS" panose="020B0603020202020204" pitchFamily="34" charset="0"/>
              <a:cs typeface="Arial" panose="020B0604020202020204" pitchFamily="34" charset="0"/>
            </a:rPr>
            <a:t>Difficult to collect the data from all the policyholders</a:t>
          </a:r>
          <a:endParaRPr lang="en-IN" sz="1400" b="1" dirty="0"/>
        </a:p>
      </dgm:t>
    </dgm:pt>
    <dgm:pt modelId="{F88EA358-CFFD-42F1-8C6C-CD823DE26F4A}" type="parTrans" cxnId="{21FA83B8-4A9A-4475-8495-C259E6B0060C}">
      <dgm:prSet/>
      <dgm:spPr/>
      <dgm:t>
        <a:bodyPr/>
        <a:lstStyle/>
        <a:p>
          <a:endParaRPr lang="en-IN"/>
        </a:p>
      </dgm:t>
    </dgm:pt>
    <dgm:pt modelId="{6C0D09DA-0EAB-4D74-A71C-94462982983F}" type="sibTrans" cxnId="{21FA83B8-4A9A-4475-8495-C259E6B0060C}">
      <dgm:prSet/>
      <dgm:spPr/>
      <dgm:t>
        <a:bodyPr/>
        <a:lstStyle/>
        <a:p>
          <a:endParaRPr lang="en-IN"/>
        </a:p>
      </dgm:t>
    </dgm:pt>
    <dgm:pt modelId="{CA86656B-1BDE-42C3-9D2C-F1418471D87D}" type="pres">
      <dgm:prSet presAssocID="{3F9CA6AE-0B32-4390-8AF3-819B1C57358F}" presName="cycle" presStyleCnt="0">
        <dgm:presLayoutVars>
          <dgm:dir/>
          <dgm:resizeHandles val="exact"/>
        </dgm:presLayoutVars>
      </dgm:prSet>
      <dgm:spPr/>
      <dgm:t>
        <a:bodyPr/>
        <a:lstStyle/>
        <a:p>
          <a:endParaRPr lang="en-US"/>
        </a:p>
      </dgm:t>
    </dgm:pt>
    <dgm:pt modelId="{54DA946B-9546-4AE1-B76A-EA6F0BAFD72E}" type="pres">
      <dgm:prSet presAssocID="{5F0ACAE7-B13B-4FA9-B8C5-3D15F94B0331}" presName="node" presStyleLbl="node1" presStyleIdx="0" presStyleCnt="6">
        <dgm:presLayoutVars>
          <dgm:bulletEnabled val="1"/>
        </dgm:presLayoutVars>
      </dgm:prSet>
      <dgm:spPr/>
      <dgm:t>
        <a:bodyPr/>
        <a:lstStyle/>
        <a:p>
          <a:endParaRPr lang="en-US"/>
        </a:p>
      </dgm:t>
    </dgm:pt>
    <dgm:pt modelId="{4A7B3CF2-0B79-45E1-A9BB-B00CB7159042}" type="pres">
      <dgm:prSet presAssocID="{5F0ACAE7-B13B-4FA9-B8C5-3D15F94B0331}" presName="spNode" presStyleCnt="0"/>
      <dgm:spPr/>
    </dgm:pt>
    <dgm:pt modelId="{FD257FCC-217E-41D3-BE62-46032A83276E}" type="pres">
      <dgm:prSet presAssocID="{2CE088D3-BE5E-40A3-A2EF-870C59BC41D1}" presName="sibTrans" presStyleLbl="sibTrans1D1" presStyleIdx="0" presStyleCnt="6"/>
      <dgm:spPr/>
      <dgm:t>
        <a:bodyPr/>
        <a:lstStyle/>
        <a:p>
          <a:endParaRPr lang="en-US"/>
        </a:p>
      </dgm:t>
    </dgm:pt>
    <dgm:pt modelId="{3168F881-4BD8-4825-AE57-380BE0D3DEE6}" type="pres">
      <dgm:prSet presAssocID="{913D2B9F-219D-40CB-AFCD-104672FB74EB}" presName="node" presStyleLbl="node1" presStyleIdx="1" presStyleCnt="6">
        <dgm:presLayoutVars>
          <dgm:bulletEnabled val="1"/>
        </dgm:presLayoutVars>
      </dgm:prSet>
      <dgm:spPr/>
      <dgm:t>
        <a:bodyPr/>
        <a:lstStyle/>
        <a:p>
          <a:endParaRPr lang="en-US"/>
        </a:p>
      </dgm:t>
    </dgm:pt>
    <dgm:pt modelId="{2A6A49EF-0009-4A1A-A94B-292F097339F8}" type="pres">
      <dgm:prSet presAssocID="{913D2B9F-219D-40CB-AFCD-104672FB74EB}" presName="spNode" presStyleCnt="0"/>
      <dgm:spPr/>
    </dgm:pt>
    <dgm:pt modelId="{E796B303-48E4-4F91-8025-AB5B5477D92F}" type="pres">
      <dgm:prSet presAssocID="{5AF1FC32-2489-41B0-A89E-59FCBB296190}" presName="sibTrans" presStyleLbl="sibTrans1D1" presStyleIdx="1" presStyleCnt="6"/>
      <dgm:spPr/>
      <dgm:t>
        <a:bodyPr/>
        <a:lstStyle/>
        <a:p>
          <a:endParaRPr lang="en-US"/>
        </a:p>
      </dgm:t>
    </dgm:pt>
    <dgm:pt modelId="{B364461B-C709-4FD5-83BD-4824BEB933C8}" type="pres">
      <dgm:prSet presAssocID="{8893A953-03C4-4860-8AE5-7DEB0AADA068}" presName="node" presStyleLbl="node1" presStyleIdx="2" presStyleCnt="6">
        <dgm:presLayoutVars>
          <dgm:bulletEnabled val="1"/>
        </dgm:presLayoutVars>
      </dgm:prSet>
      <dgm:spPr/>
      <dgm:t>
        <a:bodyPr/>
        <a:lstStyle/>
        <a:p>
          <a:endParaRPr lang="en-US"/>
        </a:p>
      </dgm:t>
    </dgm:pt>
    <dgm:pt modelId="{A1BDBB25-F870-4207-8932-6FF0E0A2F071}" type="pres">
      <dgm:prSet presAssocID="{8893A953-03C4-4860-8AE5-7DEB0AADA068}" presName="spNode" presStyleCnt="0"/>
      <dgm:spPr/>
    </dgm:pt>
    <dgm:pt modelId="{17AE9B32-F011-4E1E-9569-55D61B2B595F}" type="pres">
      <dgm:prSet presAssocID="{304EAEFD-D166-4E82-A0F7-66AEC2172117}" presName="sibTrans" presStyleLbl="sibTrans1D1" presStyleIdx="2" presStyleCnt="6"/>
      <dgm:spPr/>
      <dgm:t>
        <a:bodyPr/>
        <a:lstStyle/>
        <a:p>
          <a:endParaRPr lang="en-US"/>
        </a:p>
      </dgm:t>
    </dgm:pt>
    <dgm:pt modelId="{5E9194EE-12CA-4A3E-90CC-72D82D273E6A}" type="pres">
      <dgm:prSet presAssocID="{7D888ADD-EF90-490A-BBED-9397D9F1C5D9}" presName="node" presStyleLbl="node1" presStyleIdx="3" presStyleCnt="6">
        <dgm:presLayoutVars>
          <dgm:bulletEnabled val="1"/>
        </dgm:presLayoutVars>
      </dgm:prSet>
      <dgm:spPr/>
      <dgm:t>
        <a:bodyPr/>
        <a:lstStyle/>
        <a:p>
          <a:endParaRPr lang="en-US"/>
        </a:p>
      </dgm:t>
    </dgm:pt>
    <dgm:pt modelId="{E84228F6-A54F-4927-8E91-6864BDA03321}" type="pres">
      <dgm:prSet presAssocID="{7D888ADD-EF90-490A-BBED-9397D9F1C5D9}" presName="spNode" presStyleCnt="0"/>
      <dgm:spPr/>
    </dgm:pt>
    <dgm:pt modelId="{A6F99227-1535-4C85-8884-478A1ABF9A2F}" type="pres">
      <dgm:prSet presAssocID="{E54FE7C0-0AD9-4A2E-8A85-35CF780E47E0}" presName="sibTrans" presStyleLbl="sibTrans1D1" presStyleIdx="3" presStyleCnt="6"/>
      <dgm:spPr/>
      <dgm:t>
        <a:bodyPr/>
        <a:lstStyle/>
        <a:p>
          <a:endParaRPr lang="en-US"/>
        </a:p>
      </dgm:t>
    </dgm:pt>
    <dgm:pt modelId="{9540813B-9228-4D53-938D-4CE4252D053D}" type="pres">
      <dgm:prSet presAssocID="{CC679CB0-4DB5-4B79-8665-0C7178F69E55}" presName="node" presStyleLbl="node1" presStyleIdx="4" presStyleCnt="6" custScaleX="105788">
        <dgm:presLayoutVars>
          <dgm:bulletEnabled val="1"/>
        </dgm:presLayoutVars>
      </dgm:prSet>
      <dgm:spPr/>
      <dgm:t>
        <a:bodyPr/>
        <a:lstStyle/>
        <a:p>
          <a:endParaRPr lang="en-US"/>
        </a:p>
      </dgm:t>
    </dgm:pt>
    <dgm:pt modelId="{89F6D410-DC1C-4854-A9B4-C85B3C29EB8B}" type="pres">
      <dgm:prSet presAssocID="{CC679CB0-4DB5-4B79-8665-0C7178F69E55}" presName="spNode" presStyleCnt="0"/>
      <dgm:spPr/>
    </dgm:pt>
    <dgm:pt modelId="{22BADE9C-77FF-4C26-9112-AB144AD7D354}" type="pres">
      <dgm:prSet presAssocID="{3C0A9B5C-1E2D-4F1F-9EE7-3F71D97B71D7}" presName="sibTrans" presStyleLbl="sibTrans1D1" presStyleIdx="4" presStyleCnt="6"/>
      <dgm:spPr/>
      <dgm:t>
        <a:bodyPr/>
        <a:lstStyle/>
        <a:p>
          <a:endParaRPr lang="en-US"/>
        </a:p>
      </dgm:t>
    </dgm:pt>
    <dgm:pt modelId="{5F5E0D58-8C79-40A9-9925-F9AFA03BCCBF}" type="pres">
      <dgm:prSet presAssocID="{37B80E31-846C-4679-A896-EA128F8881A9}" presName="node" presStyleLbl="node1" presStyleIdx="5" presStyleCnt="6">
        <dgm:presLayoutVars>
          <dgm:bulletEnabled val="1"/>
        </dgm:presLayoutVars>
      </dgm:prSet>
      <dgm:spPr/>
      <dgm:t>
        <a:bodyPr/>
        <a:lstStyle/>
        <a:p>
          <a:endParaRPr lang="en-US"/>
        </a:p>
      </dgm:t>
    </dgm:pt>
    <dgm:pt modelId="{73AAD30E-FB75-42B3-A88D-C3A186F977D0}" type="pres">
      <dgm:prSet presAssocID="{37B80E31-846C-4679-A896-EA128F8881A9}" presName="spNode" presStyleCnt="0"/>
      <dgm:spPr/>
    </dgm:pt>
    <dgm:pt modelId="{D5A9DB39-9FD9-4351-9B3E-897FB9F38261}" type="pres">
      <dgm:prSet presAssocID="{6C0D09DA-0EAB-4D74-A71C-94462982983F}" presName="sibTrans" presStyleLbl="sibTrans1D1" presStyleIdx="5" presStyleCnt="6"/>
      <dgm:spPr/>
      <dgm:t>
        <a:bodyPr/>
        <a:lstStyle/>
        <a:p>
          <a:endParaRPr lang="en-US"/>
        </a:p>
      </dgm:t>
    </dgm:pt>
  </dgm:ptLst>
  <dgm:cxnLst>
    <dgm:cxn modelId="{B32D67B9-E5D2-4B7E-88B6-645783A15CBC}" type="presOf" srcId="{3C0A9B5C-1E2D-4F1F-9EE7-3F71D97B71D7}" destId="{22BADE9C-77FF-4C26-9112-AB144AD7D354}" srcOrd="0" destOrd="0" presId="urn:microsoft.com/office/officeart/2005/8/layout/cycle6"/>
    <dgm:cxn modelId="{B4751BE3-100C-4426-8AD9-3667AAF134C1}" type="presOf" srcId="{3F9CA6AE-0B32-4390-8AF3-819B1C57358F}" destId="{CA86656B-1BDE-42C3-9D2C-F1418471D87D}" srcOrd="0" destOrd="0" presId="urn:microsoft.com/office/officeart/2005/8/layout/cycle6"/>
    <dgm:cxn modelId="{CA292226-D3F3-4519-B5F4-4AC7182AB01E}" type="presOf" srcId="{913D2B9F-219D-40CB-AFCD-104672FB74EB}" destId="{3168F881-4BD8-4825-AE57-380BE0D3DEE6}" srcOrd="0" destOrd="0" presId="urn:microsoft.com/office/officeart/2005/8/layout/cycle6"/>
    <dgm:cxn modelId="{5ECDAA60-D0F7-482F-8109-4C40369C4F12}" type="presOf" srcId="{CC679CB0-4DB5-4B79-8665-0C7178F69E55}" destId="{9540813B-9228-4D53-938D-4CE4252D053D}" srcOrd="0" destOrd="0" presId="urn:microsoft.com/office/officeart/2005/8/layout/cycle6"/>
    <dgm:cxn modelId="{48B6B49F-71D7-4FDC-9423-250D4FA24B54}" type="presOf" srcId="{8893A953-03C4-4860-8AE5-7DEB0AADA068}" destId="{B364461B-C709-4FD5-83BD-4824BEB933C8}" srcOrd="0" destOrd="0" presId="urn:microsoft.com/office/officeart/2005/8/layout/cycle6"/>
    <dgm:cxn modelId="{7B630489-4C69-480A-B184-6B127C874657}" type="presOf" srcId="{7D888ADD-EF90-490A-BBED-9397D9F1C5D9}" destId="{5E9194EE-12CA-4A3E-90CC-72D82D273E6A}" srcOrd="0" destOrd="0" presId="urn:microsoft.com/office/officeart/2005/8/layout/cycle6"/>
    <dgm:cxn modelId="{99E59EA0-2454-4F07-BE60-0F790FFACC82}" type="presOf" srcId="{E54FE7C0-0AD9-4A2E-8A85-35CF780E47E0}" destId="{A6F99227-1535-4C85-8884-478A1ABF9A2F}" srcOrd="0" destOrd="0" presId="urn:microsoft.com/office/officeart/2005/8/layout/cycle6"/>
    <dgm:cxn modelId="{21FA83B8-4A9A-4475-8495-C259E6B0060C}" srcId="{3F9CA6AE-0B32-4390-8AF3-819B1C57358F}" destId="{37B80E31-846C-4679-A896-EA128F8881A9}" srcOrd="5" destOrd="0" parTransId="{F88EA358-CFFD-42F1-8C6C-CD823DE26F4A}" sibTransId="{6C0D09DA-0EAB-4D74-A71C-94462982983F}"/>
    <dgm:cxn modelId="{502AB6E6-2587-466C-81D7-970271D73D01}" srcId="{3F9CA6AE-0B32-4390-8AF3-819B1C57358F}" destId="{7D888ADD-EF90-490A-BBED-9397D9F1C5D9}" srcOrd="3" destOrd="0" parTransId="{9CD46E8A-805F-4D76-B1D1-BA085B940134}" sibTransId="{E54FE7C0-0AD9-4A2E-8A85-35CF780E47E0}"/>
    <dgm:cxn modelId="{0773E699-4AC7-4E7B-827B-CCE878327A9F}" srcId="{3F9CA6AE-0B32-4390-8AF3-819B1C57358F}" destId="{5F0ACAE7-B13B-4FA9-B8C5-3D15F94B0331}" srcOrd="0" destOrd="0" parTransId="{950D4527-64C8-4591-BD24-E8722A6BC1CD}" sibTransId="{2CE088D3-BE5E-40A3-A2EF-870C59BC41D1}"/>
    <dgm:cxn modelId="{931C0EB2-9F19-40E5-A7DC-EDF7B7DF989C}" type="presOf" srcId="{2CE088D3-BE5E-40A3-A2EF-870C59BC41D1}" destId="{FD257FCC-217E-41D3-BE62-46032A83276E}" srcOrd="0" destOrd="0" presId="urn:microsoft.com/office/officeart/2005/8/layout/cycle6"/>
    <dgm:cxn modelId="{93AB5186-3F94-47D2-AE8E-34079A4041BB}" type="presOf" srcId="{304EAEFD-D166-4E82-A0F7-66AEC2172117}" destId="{17AE9B32-F011-4E1E-9569-55D61B2B595F}" srcOrd="0" destOrd="0" presId="urn:microsoft.com/office/officeart/2005/8/layout/cycle6"/>
    <dgm:cxn modelId="{0874C39D-B094-4D01-B5A4-FE562F0074FF}" srcId="{3F9CA6AE-0B32-4390-8AF3-819B1C57358F}" destId="{CC679CB0-4DB5-4B79-8665-0C7178F69E55}" srcOrd="4" destOrd="0" parTransId="{05AD7F32-2385-4B83-9E56-C5508A4E820E}" sibTransId="{3C0A9B5C-1E2D-4F1F-9EE7-3F71D97B71D7}"/>
    <dgm:cxn modelId="{06A54E44-CAE7-410A-8CA4-759A7F0DD826}" srcId="{3F9CA6AE-0B32-4390-8AF3-819B1C57358F}" destId="{913D2B9F-219D-40CB-AFCD-104672FB74EB}" srcOrd="1" destOrd="0" parTransId="{A2F86645-4D61-48B2-8C37-292A5E461EE4}" sibTransId="{5AF1FC32-2489-41B0-A89E-59FCBB296190}"/>
    <dgm:cxn modelId="{431D0227-E094-4198-9FF0-7AEDDC28F307}" srcId="{3F9CA6AE-0B32-4390-8AF3-819B1C57358F}" destId="{8893A953-03C4-4860-8AE5-7DEB0AADA068}" srcOrd="2" destOrd="0" parTransId="{83638204-E5A0-4161-9475-71B3D322E51B}" sibTransId="{304EAEFD-D166-4E82-A0F7-66AEC2172117}"/>
    <dgm:cxn modelId="{6E06BDB1-BBA8-4618-9A39-0D62D23D1C44}" type="presOf" srcId="{5F0ACAE7-B13B-4FA9-B8C5-3D15F94B0331}" destId="{54DA946B-9546-4AE1-B76A-EA6F0BAFD72E}" srcOrd="0" destOrd="0" presId="urn:microsoft.com/office/officeart/2005/8/layout/cycle6"/>
    <dgm:cxn modelId="{48192B9D-00F7-45EB-987B-5BF33442C243}" type="presOf" srcId="{6C0D09DA-0EAB-4D74-A71C-94462982983F}" destId="{D5A9DB39-9FD9-4351-9B3E-897FB9F38261}" srcOrd="0" destOrd="0" presId="urn:microsoft.com/office/officeart/2005/8/layout/cycle6"/>
    <dgm:cxn modelId="{01FA51A8-376D-4524-BBB4-0FB63BC065D4}" type="presOf" srcId="{37B80E31-846C-4679-A896-EA128F8881A9}" destId="{5F5E0D58-8C79-40A9-9925-F9AFA03BCCBF}" srcOrd="0" destOrd="0" presId="urn:microsoft.com/office/officeart/2005/8/layout/cycle6"/>
    <dgm:cxn modelId="{0140D02E-150B-4948-A42A-7557EFC84F7E}" type="presOf" srcId="{5AF1FC32-2489-41B0-A89E-59FCBB296190}" destId="{E796B303-48E4-4F91-8025-AB5B5477D92F}" srcOrd="0" destOrd="0" presId="urn:microsoft.com/office/officeart/2005/8/layout/cycle6"/>
    <dgm:cxn modelId="{B5305328-F731-42EE-A3F8-132FD649D682}" type="presParOf" srcId="{CA86656B-1BDE-42C3-9D2C-F1418471D87D}" destId="{54DA946B-9546-4AE1-B76A-EA6F0BAFD72E}" srcOrd="0" destOrd="0" presId="urn:microsoft.com/office/officeart/2005/8/layout/cycle6"/>
    <dgm:cxn modelId="{776E5773-8863-43F2-93DF-D627761EEC1F}" type="presParOf" srcId="{CA86656B-1BDE-42C3-9D2C-F1418471D87D}" destId="{4A7B3CF2-0B79-45E1-A9BB-B00CB7159042}" srcOrd="1" destOrd="0" presId="urn:microsoft.com/office/officeart/2005/8/layout/cycle6"/>
    <dgm:cxn modelId="{7283ED7E-DAC4-41AD-A343-CEDBC4E5C7E9}" type="presParOf" srcId="{CA86656B-1BDE-42C3-9D2C-F1418471D87D}" destId="{FD257FCC-217E-41D3-BE62-46032A83276E}" srcOrd="2" destOrd="0" presId="urn:microsoft.com/office/officeart/2005/8/layout/cycle6"/>
    <dgm:cxn modelId="{DDF5EB88-190F-43AF-A7D8-F249EC20E4BB}" type="presParOf" srcId="{CA86656B-1BDE-42C3-9D2C-F1418471D87D}" destId="{3168F881-4BD8-4825-AE57-380BE0D3DEE6}" srcOrd="3" destOrd="0" presId="urn:microsoft.com/office/officeart/2005/8/layout/cycle6"/>
    <dgm:cxn modelId="{9934955E-626F-4726-83C2-8E98A74678B7}" type="presParOf" srcId="{CA86656B-1BDE-42C3-9D2C-F1418471D87D}" destId="{2A6A49EF-0009-4A1A-A94B-292F097339F8}" srcOrd="4" destOrd="0" presId="urn:microsoft.com/office/officeart/2005/8/layout/cycle6"/>
    <dgm:cxn modelId="{C774EF55-B4CA-4F51-87F5-9005030FED96}" type="presParOf" srcId="{CA86656B-1BDE-42C3-9D2C-F1418471D87D}" destId="{E796B303-48E4-4F91-8025-AB5B5477D92F}" srcOrd="5" destOrd="0" presId="urn:microsoft.com/office/officeart/2005/8/layout/cycle6"/>
    <dgm:cxn modelId="{1E443521-C2DC-41E0-9EB0-5CBA30174892}" type="presParOf" srcId="{CA86656B-1BDE-42C3-9D2C-F1418471D87D}" destId="{B364461B-C709-4FD5-83BD-4824BEB933C8}" srcOrd="6" destOrd="0" presId="urn:microsoft.com/office/officeart/2005/8/layout/cycle6"/>
    <dgm:cxn modelId="{03709C42-004A-4748-BDC4-BE1F46BEFAF5}" type="presParOf" srcId="{CA86656B-1BDE-42C3-9D2C-F1418471D87D}" destId="{A1BDBB25-F870-4207-8932-6FF0E0A2F071}" srcOrd="7" destOrd="0" presId="urn:microsoft.com/office/officeart/2005/8/layout/cycle6"/>
    <dgm:cxn modelId="{815BB745-CAF3-46CB-A988-8457C34C5150}" type="presParOf" srcId="{CA86656B-1BDE-42C3-9D2C-F1418471D87D}" destId="{17AE9B32-F011-4E1E-9569-55D61B2B595F}" srcOrd="8" destOrd="0" presId="urn:microsoft.com/office/officeart/2005/8/layout/cycle6"/>
    <dgm:cxn modelId="{5314DC66-14CB-4053-9E6E-D1114F362CF9}" type="presParOf" srcId="{CA86656B-1BDE-42C3-9D2C-F1418471D87D}" destId="{5E9194EE-12CA-4A3E-90CC-72D82D273E6A}" srcOrd="9" destOrd="0" presId="urn:microsoft.com/office/officeart/2005/8/layout/cycle6"/>
    <dgm:cxn modelId="{E3105E77-3BC1-41E3-902B-588F493DF626}" type="presParOf" srcId="{CA86656B-1BDE-42C3-9D2C-F1418471D87D}" destId="{E84228F6-A54F-4927-8E91-6864BDA03321}" srcOrd="10" destOrd="0" presId="urn:microsoft.com/office/officeart/2005/8/layout/cycle6"/>
    <dgm:cxn modelId="{2A8839AE-712A-4F9D-AE3B-07F9DB70C159}" type="presParOf" srcId="{CA86656B-1BDE-42C3-9D2C-F1418471D87D}" destId="{A6F99227-1535-4C85-8884-478A1ABF9A2F}" srcOrd="11" destOrd="0" presId="urn:microsoft.com/office/officeart/2005/8/layout/cycle6"/>
    <dgm:cxn modelId="{FFF90420-EC3B-4C0C-84F5-53C4C270DF99}" type="presParOf" srcId="{CA86656B-1BDE-42C3-9D2C-F1418471D87D}" destId="{9540813B-9228-4D53-938D-4CE4252D053D}" srcOrd="12" destOrd="0" presId="urn:microsoft.com/office/officeart/2005/8/layout/cycle6"/>
    <dgm:cxn modelId="{A8BAF982-06A6-4395-BEF5-8B59F53E7089}" type="presParOf" srcId="{CA86656B-1BDE-42C3-9D2C-F1418471D87D}" destId="{89F6D410-DC1C-4854-A9B4-C85B3C29EB8B}" srcOrd="13" destOrd="0" presId="urn:microsoft.com/office/officeart/2005/8/layout/cycle6"/>
    <dgm:cxn modelId="{605017EA-E6AD-4485-94DD-C551696E1939}" type="presParOf" srcId="{CA86656B-1BDE-42C3-9D2C-F1418471D87D}" destId="{22BADE9C-77FF-4C26-9112-AB144AD7D354}" srcOrd="14" destOrd="0" presId="urn:microsoft.com/office/officeart/2005/8/layout/cycle6"/>
    <dgm:cxn modelId="{6CBE5DB0-10DD-4907-89A4-340E9D7B3363}" type="presParOf" srcId="{CA86656B-1BDE-42C3-9D2C-F1418471D87D}" destId="{5F5E0D58-8C79-40A9-9925-F9AFA03BCCBF}" srcOrd="15" destOrd="0" presId="urn:microsoft.com/office/officeart/2005/8/layout/cycle6"/>
    <dgm:cxn modelId="{8DE91E75-E8C5-421C-9771-4B67E39F3969}" type="presParOf" srcId="{CA86656B-1BDE-42C3-9D2C-F1418471D87D}" destId="{73AAD30E-FB75-42B3-A88D-C3A186F977D0}" srcOrd="16" destOrd="0" presId="urn:microsoft.com/office/officeart/2005/8/layout/cycle6"/>
    <dgm:cxn modelId="{2655744B-4204-4EA3-9D96-0BD87B6D4ED1}" type="presParOf" srcId="{CA86656B-1BDE-42C3-9D2C-F1418471D87D}" destId="{D5A9DB39-9FD9-4351-9B3E-897FB9F38261}"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5F9EAB-2D4A-4080-9B0A-8FBED10C8B3B}"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IN"/>
        </a:p>
      </dgm:t>
    </dgm:pt>
    <dgm:pt modelId="{3CEAD179-4455-4C0D-BA35-83FA287A41E5}">
      <dgm:prSet phldrT="[Text]" custT="1"/>
      <dgm:spPr/>
      <dgm:t>
        <a:bodyPr/>
        <a:lstStyle/>
        <a:p>
          <a:r>
            <a:rPr lang="en-US" sz="1400" b="1" dirty="0">
              <a:latin typeface="Trebuchet MS" panose="020B0603020202020204" pitchFamily="34" charset="0"/>
            </a:rPr>
            <a:t>Data available might not be credible enough to be able to use the same for setting the appropriate assumptions</a:t>
          </a:r>
        </a:p>
      </dgm:t>
    </dgm:pt>
    <dgm:pt modelId="{8F369DED-659C-41F1-B50F-CA39090E9764}" type="parTrans" cxnId="{283CB77F-4E73-4D61-884D-8784BB9B6F64}">
      <dgm:prSet/>
      <dgm:spPr/>
      <dgm:t>
        <a:bodyPr/>
        <a:lstStyle/>
        <a:p>
          <a:endParaRPr lang="en-IN"/>
        </a:p>
      </dgm:t>
    </dgm:pt>
    <dgm:pt modelId="{56D0B742-DA85-43F6-A2FE-213CF910D4D4}" type="sibTrans" cxnId="{283CB77F-4E73-4D61-884D-8784BB9B6F64}">
      <dgm:prSet/>
      <dgm:spPr/>
      <dgm:t>
        <a:bodyPr/>
        <a:lstStyle/>
        <a:p>
          <a:endParaRPr lang="en-IN"/>
        </a:p>
      </dgm:t>
    </dgm:pt>
    <dgm:pt modelId="{B53F7BBF-0D18-4A2A-A91A-B2073AFF0056}">
      <dgm:prSet phldrT="[Text]" custT="1"/>
      <dgm:spPr/>
      <dgm:t>
        <a:bodyPr/>
        <a:lstStyle/>
        <a:p>
          <a:r>
            <a:rPr lang="en-US" sz="1400" b="1" dirty="0">
              <a:latin typeface="Trebuchet MS" panose="020B0603020202020204" pitchFamily="34" charset="0"/>
            </a:rPr>
            <a:t>Data may be reliable but might not be available for the required time frame</a:t>
          </a:r>
          <a:endParaRPr lang="en-IN" sz="1400" b="1" dirty="0">
            <a:latin typeface="Trebuchet MS" panose="020B0603020202020204" pitchFamily="34" charset="0"/>
          </a:endParaRPr>
        </a:p>
      </dgm:t>
    </dgm:pt>
    <dgm:pt modelId="{79D0EE6A-C3EA-4D73-89DA-944E993991E8}" type="parTrans" cxnId="{9E533BCF-6B72-4465-9762-017EEF49F00E}">
      <dgm:prSet/>
      <dgm:spPr/>
      <dgm:t>
        <a:bodyPr/>
        <a:lstStyle/>
        <a:p>
          <a:endParaRPr lang="en-IN"/>
        </a:p>
      </dgm:t>
    </dgm:pt>
    <dgm:pt modelId="{8ABECAFB-63B3-494F-952E-797DFB8AB882}" type="sibTrans" cxnId="{9E533BCF-6B72-4465-9762-017EEF49F00E}">
      <dgm:prSet/>
      <dgm:spPr/>
      <dgm:t>
        <a:bodyPr/>
        <a:lstStyle/>
        <a:p>
          <a:endParaRPr lang="en-IN"/>
        </a:p>
      </dgm:t>
    </dgm:pt>
    <dgm:pt modelId="{A712C4BC-794A-470B-962D-82306F632AED}">
      <dgm:prSet phldrT="[Text]" custT="1"/>
      <dgm:spPr/>
      <dgm:t>
        <a:bodyPr/>
        <a:lstStyle/>
        <a:p>
          <a:r>
            <a:rPr lang="en-US" sz="1400" b="1" dirty="0">
              <a:latin typeface="Trebuchet MS" panose="020B0603020202020204" pitchFamily="34" charset="0"/>
            </a:rPr>
            <a:t>IT system failures</a:t>
          </a:r>
          <a:endParaRPr lang="en-IN" sz="3000" b="1" dirty="0">
            <a:solidFill>
              <a:srgbClr val="FF0000"/>
            </a:solidFill>
            <a:latin typeface="Trebuchet MS" panose="020B0603020202020204" pitchFamily="34" charset="0"/>
          </a:endParaRPr>
        </a:p>
      </dgm:t>
    </dgm:pt>
    <dgm:pt modelId="{E4531449-E66F-42D8-9A5D-7DDD05108296}" type="parTrans" cxnId="{D254FDB1-B60E-4D58-911F-3D2E66E762F9}">
      <dgm:prSet/>
      <dgm:spPr/>
      <dgm:t>
        <a:bodyPr/>
        <a:lstStyle/>
        <a:p>
          <a:endParaRPr lang="en-IN"/>
        </a:p>
      </dgm:t>
    </dgm:pt>
    <dgm:pt modelId="{EB6B2B10-C22A-4D39-B163-B7A2A4BD500A}" type="sibTrans" cxnId="{D254FDB1-B60E-4D58-911F-3D2E66E762F9}">
      <dgm:prSet/>
      <dgm:spPr/>
      <dgm:t>
        <a:bodyPr/>
        <a:lstStyle/>
        <a:p>
          <a:endParaRPr lang="en-IN"/>
        </a:p>
      </dgm:t>
    </dgm:pt>
    <dgm:pt modelId="{4A251559-C83D-49F4-B87C-25E1FF799970}">
      <dgm:prSet phldrT="[Text]" custT="1"/>
      <dgm:spPr/>
      <dgm:t>
        <a:bodyPr/>
        <a:lstStyle/>
        <a:p>
          <a:r>
            <a:rPr lang="en-US" sz="1400" b="1" dirty="0">
              <a:latin typeface="Trebuchet MS" panose="020B0603020202020204" pitchFamily="34" charset="0"/>
            </a:rPr>
            <a:t>Lack of credible or relevant Industry data for benchmarking the assumptions</a:t>
          </a:r>
          <a:endParaRPr lang="en-IN" sz="1400" b="1" dirty="0">
            <a:latin typeface="Trebuchet MS" panose="020B0603020202020204" pitchFamily="34" charset="0"/>
          </a:endParaRPr>
        </a:p>
      </dgm:t>
    </dgm:pt>
    <dgm:pt modelId="{7A5B3023-8E01-40A8-A9A6-E792DE406F51}" type="parTrans" cxnId="{916669F9-DF88-48C4-8D7E-8C864660F61D}">
      <dgm:prSet/>
      <dgm:spPr/>
      <dgm:t>
        <a:bodyPr/>
        <a:lstStyle/>
        <a:p>
          <a:endParaRPr lang="en-IN"/>
        </a:p>
      </dgm:t>
    </dgm:pt>
    <dgm:pt modelId="{F2B10846-1FC2-42BB-88C7-ABF12DC1B555}" type="sibTrans" cxnId="{916669F9-DF88-48C4-8D7E-8C864660F61D}">
      <dgm:prSet/>
      <dgm:spPr/>
      <dgm:t>
        <a:bodyPr/>
        <a:lstStyle/>
        <a:p>
          <a:endParaRPr lang="en-IN"/>
        </a:p>
      </dgm:t>
    </dgm:pt>
    <dgm:pt modelId="{05965F33-BC27-4AFF-AEEE-27959D6C7F46}">
      <dgm:prSet phldrT="[Text]" custT="1"/>
      <dgm:spPr/>
      <dgm:t>
        <a:bodyPr/>
        <a:lstStyle/>
        <a:p>
          <a:r>
            <a:rPr lang="en-US" sz="1400" b="1" dirty="0">
              <a:latin typeface="Trebuchet MS" panose="020B0603020202020204" pitchFamily="34" charset="0"/>
            </a:rPr>
            <a:t>Administrative errors or data issue with the fields captured</a:t>
          </a:r>
          <a:endParaRPr lang="en-IN" sz="1400" b="1" dirty="0">
            <a:latin typeface="Trebuchet MS" panose="020B0603020202020204" pitchFamily="34" charset="0"/>
          </a:endParaRPr>
        </a:p>
      </dgm:t>
    </dgm:pt>
    <dgm:pt modelId="{AA35AA66-B57C-4255-95AD-9005AC1D2EFE}" type="parTrans" cxnId="{43B91493-1F10-4AF4-B887-0DCAA68D077A}">
      <dgm:prSet/>
      <dgm:spPr/>
      <dgm:t>
        <a:bodyPr/>
        <a:lstStyle/>
        <a:p>
          <a:endParaRPr lang="en-IN"/>
        </a:p>
      </dgm:t>
    </dgm:pt>
    <dgm:pt modelId="{ED9EACF6-2994-4165-AEFC-4AC76743EB50}" type="sibTrans" cxnId="{43B91493-1F10-4AF4-B887-0DCAA68D077A}">
      <dgm:prSet/>
      <dgm:spPr/>
      <dgm:t>
        <a:bodyPr/>
        <a:lstStyle/>
        <a:p>
          <a:endParaRPr lang="en-IN"/>
        </a:p>
      </dgm:t>
    </dgm:pt>
    <dgm:pt modelId="{5CC2F3FD-654C-413A-A053-17B0E6EDA697}" type="pres">
      <dgm:prSet presAssocID="{505F9EAB-2D4A-4080-9B0A-8FBED10C8B3B}" presName="compositeShape" presStyleCnt="0">
        <dgm:presLayoutVars>
          <dgm:dir/>
          <dgm:resizeHandles/>
        </dgm:presLayoutVars>
      </dgm:prSet>
      <dgm:spPr/>
      <dgm:t>
        <a:bodyPr/>
        <a:lstStyle/>
        <a:p>
          <a:endParaRPr lang="en-US"/>
        </a:p>
      </dgm:t>
    </dgm:pt>
    <dgm:pt modelId="{BB1DC26E-7BB3-4919-B8CD-B347E2EA95A3}" type="pres">
      <dgm:prSet presAssocID="{505F9EAB-2D4A-4080-9B0A-8FBED10C8B3B}" presName="pyramid" presStyleLbl="node1" presStyleIdx="0" presStyleCnt="1" custLinFactNeighborY="625"/>
      <dgm:spPr/>
    </dgm:pt>
    <dgm:pt modelId="{7C3B71E3-6D51-4B93-92B2-A30A03AADE04}" type="pres">
      <dgm:prSet presAssocID="{505F9EAB-2D4A-4080-9B0A-8FBED10C8B3B}" presName="theList" presStyleCnt="0"/>
      <dgm:spPr/>
    </dgm:pt>
    <dgm:pt modelId="{9DF653ED-A542-42A2-9FAE-9B7B04DCD4C2}" type="pres">
      <dgm:prSet presAssocID="{3CEAD179-4455-4C0D-BA35-83FA287A41E5}" presName="aNode" presStyleLbl="fgAcc1" presStyleIdx="0" presStyleCnt="5" custScaleX="150371">
        <dgm:presLayoutVars>
          <dgm:bulletEnabled val="1"/>
        </dgm:presLayoutVars>
      </dgm:prSet>
      <dgm:spPr/>
      <dgm:t>
        <a:bodyPr/>
        <a:lstStyle/>
        <a:p>
          <a:endParaRPr lang="en-US"/>
        </a:p>
      </dgm:t>
    </dgm:pt>
    <dgm:pt modelId="{07650C51-6F52-4ABE-8F25-76D995F2AC90}" type="pres">
      <dgm:prSet presAssocID="{3CEAD179-4455-4C0D-BA35-83FA287A41E5}" presName="aSpace" presStyleCnt="0"/>
      <dgm:spPr/>
    </dgm:pt>
    <dgm:pt modelId="{5FF4A672-1F19-4529-9019-09F0B5BB821C}" type="pres">
      <dgm:prSet presAssocID="{A712C4BC-794A-470B-962D-82306F632AED}" presName="aNode" presStyleLbl="fgAcc1" presStyleIdx="1" presStyleCnt="5" custScaleX="150910">
        <dgm:presLayoutVars>
          <dgm:bulletEnabled val="1"/>
        </dgm:presLayoutVars>
      </dgm:prSet>
      <dgm:spPr/>
      <dgm:t>
        <a:bodyPr/>
        <a:lstStyle/>
        <a:p>
          <a:endParaRPr lang="en-US"/>
        </a:p>
      </dgm:t>
    </dgm:pt>
    <dgm:pt modelId="{FED55DC8-0A0D-4B53-97F4-5A3098588A78}" type="pres">
      <dgm:prSet presAssocID="{A712C4BC-794A-470B-962D-82306F632AED}" presName="aSpace" presStyleCnt="0"/>
      <dgm:spPr/>
    </dgm:pt>
    <dgm:pt modelId="{23F840EC-039D-4CEA-886A-5852A4D4EDCC}" type="pres">
      <dgm:prSet presAssocID="{4A251559-C83D-49F4-B87C-25E1FF799970}" presName="aNode" presStyleLbl="fgAcc1" presStyleIdx="2" presStyleCnt="5" custScaleX="150910">
        <dgm:presLayoutVars>
          <dgm:bulletEnabled val="1"/>
        </dgm:presLayoutVars>
      </dgm:prSet>
      <dgm:spPr/>
      <dgm:t>
        <a:bodyPr/>
        <a:lstStyle/>
        <a:p>
          <a:endParaRPr lang="en-US"/>
        </a:p>
      </dgm:t>
    </dgm:pt>
    <dgm:pt modelId="{AA394CF4-2202-49B9-9581-1EB6B088FB2A}" type="pres">
      <dgm:prSet presAssocID="{4A251559-C83D-49F4-B87C-25E1FF799970}" presName="aSpace" presStyleCnt="0"/>
      <dgm:spPr/>
    </dgm:pt>
    <dgm:pt modelId="{9584ACD2-1F24-4F6B-B9FC-9462E766C7E4}" type="pres">
      <dgm:prSet presAssocID="{B53F7BBF-0D18-4A2A-A91A-B2073AFF0056}" presName="aNode" presStyleLbl="fgAcc1" presStyleIdx="3" presStyleCnt="5" custScaleX="150371">
        <dgm:presLayoutVars>
          <dgm:bulletEnabled val="1"/>
        </dgm:presLayoutVars>
      </dgm:prSet>
      <dgm:spPr/>
      <dgm:t>
        <a:bodyPr/>
        <a:lstStyle/>
        <a:p>
          <a:endParaRPr lang="en-US"/>
        </a:p>
      </dgm:t>
    </dgm:pt>
    <dgm:pt modelId="{4881EDFA-0567-455D-9938-3C72FA50D4FB}" type="pres">
      <dgm:prSet presAssocID="{B53F7BBF-0D18-4A2A-A91A-B2073AFF0056}" presName="aSpace" presStyleCnt="0"/>
      <dgm:spPr/>
    </dgm:pt>
    <dgm:pt modelId="{985BD494-9C34-4463-968A-D31225F3E4B7}" type="pres">
      <dgm:prSet presAssocID="{05965F33-BC27-4AFF-AEEE-27959D6C7F46}" presName="aNode" presStyleLbl="fgAcc1" presStyleIdx="4" presStyleCnt="5" custScaleX="150910">
        <dgm:presLayoutVars>
          <dgm:bulletEnabled val="1"/>
        </dgm:presLayoutVars>
      </dgm:prSet>
      <dgm:spPr/>
      <dgm:t>
        <a:bodyPr/>
        <a:lstStyle/>
        <a:p>
          <a:endParaRPr lang="en-US"/>
        </a:p>
      </dgm:t>
    </dgm:pt>
    <dgm:pt modelId="{5F68DBBA-EBE4-4EA6-8AA5-DB220191B6D7}" type="pres">
      <dgm:prSet presAssocID="{05965F33-BC27-4AFF-AEEE-27959D6C7F46}" presName="aSpace" presStyleCnt="0"/>
      <dgm:spPr/>
    </dgm:pt>
  </dgm:ptLst>
  <dgm:cxnLst>
    <dgm:cxn modelId="{283CB77F-4E73-4D61-884D-8784BB9B6F64}" srcId="{505F9EAB-2D4A-4080-9B0A-8FBED10C8B3B}" destId="{3CEAD179-4455-4C0D-BA35-83FA287A41E5}" srcOrd="0" destOrd="0" parTransId="{8F369DED-659C-41F1-B50F-CA39090E9764}" sibTransId="{56D0B742-DA85-43F6-A2FE-213CF910D4D4}"/>
    <dgm:cxn modelId="{770386A7-0C48-4021-B865-E569BFBBBA2D}" type="presOf" srcId="{3CEAD179-4455-4C0D-BA35-83FA287A41E5}" destId="{9DF653ED-A542-42A2-9FAE-9B7B04DCD4C2}" srcOrd="0" destOrd="0" presId="urn:microsoft.com/office/officeart/2005/8/layout/pyramid2"/>
    <dgm:cxn modelId="{43B91493-1F10-4AF4-B887-0DCAA68D077A}" srcId="{505F9EAB-2D4A-4080-9B0A-8FBED10C8B3B}" destId="{05965F33-BC27-4AFF-AEEE-27959D6C7F46}" srcOrd="4" destOrd="0" parTransId="{AA35AA66-B57C-4255-95AD-9005AC1D2EFE}" sibTransId="{ED9EACF6-2994-4165-AEFC-4AC76743EB50}"/>
    <dgm:cxn modelId="{7751CC4C-3817-4325-A45E-5CA18F3D0F86}" type="presOf" srcId="{05965F33-BC27-4AFF-AEEE-27959D6C7F46}" destId="{985BD494-9C34-4463-968A-D31225F3E4B7}" srcOrd="0" destOrd="0" presId="urn:microsoft.com/office/officeart/2005/8/layout/pyramid2"/>
    <dgm:cxn modelId="{916669F9-DF88-48C4-8D7E-8C864660F61D}" srcId="{505F9EAB-2D4A-4080-9B0A-8FBED10C8B3B}" destId="{4A251559-C83D-49F4-B87C-25E1FF799970}" srcOrd="2" destOrd="0" parTransId="{7A5B3023-8E01-40A8-A9A6-E792DE406F51}" sibTransId="{F2B10846-1FC2-42BB-88C7-ABF12DC1B555}"/>
    <dgm:cxn modelId="{54972329-4B1E-42F5-A99E-EEEE852D7523}" type="presOf" srcId="{505F9EAB-2D4A-4080-9B0A-8FBED10C8B3B}" destId="{5CC2F3FD-654C-413A-A053-17B0E6EDA697}" srcOrd="0" destOrd="0" presId="urn:microsoft.com/office/officeart/2005/8/layout/pyramid2"/>
    <dgm:cxn modelId="{9E533BCF-6B72-4465-9762-017EEF49F00E}" srcId="{505F9EAB-2D4A-4080-9B0A-8FBED10C8B3B}" destId="{B53F7BBF-0D18-4A2A-A91A-B2073AFF0056}" srcOrd="3" destOrd="0" parTransId="{79D0EE6A-C3EA-4D73-89DA-944E993991E8}" sibTransId="{8ABECAFB-63B3-494F-952E-797DFB8AB882}"/>
    <dgm:cxn modelId="{50DABDAD-3236-4BE3-B873-4778A889A020}" type="presOf" srcId="{B53F7BBF-0D18-4A2A-A91A-B2073AFF0056}" destId="{9584ACD2-1F24-4F6B-B9FC-9462E766C7E4}" srcOrd="0" destOrd="0" presId="urn:microsoft.com/office/officeart/2005/8/layout/pyramid2"/>
    <dgm:cxn modelId="{0CA51B31-17B3-4623-8621-A0E5BC925AC9}" type="presOf" srcId="{4A251559-C83D-49F4-B87C-25E1FF799970}" destId="{23F840EC-039D-4CEA-886A-5852A4D4EDCC}" srcOrd="0" destOrd="0" presId="urn:microsoft.com/office/officeart/2005/8/layout/pyramid2"/>
    <dgm:cxn modelId="{D254FDB1-B60E-4D58-911F-3D2E66E762F9}" srcId="{505F9EAB-2D4A-4080-9B0A-8FBED10C8B3B}" destId="{A712C4BC-794A-470B-962D-82306F632AED}" srcOrd="1" destOrd="0" parTransId="{E4531449-E66F-42D8-9A5D-7DDD05108296}" sibTransId="{EB6B2B10-C22A-4D39-B163-B7A2A4BD500A}"/>
    <dgm:cxn modelId="{0CF3FA60-51A5-480A-B7D4-8861D5D56059}" type="presOf" srcId="{A712C4BC-794A-470B-962D-82306F632AED}" destId="{5FF4A672-1F19-4529-9019-09F0B5BB821C}" srcOrd="0" destOrd="0" presId="urn:microsoft.com/office/officeart/2005/8/layout/pyramid2"/>
    <dgm:cxn modelId="{C4571CCB-3725-4B04-AE9D-DB2C780EA639}" type="presParOf" srcId="{5CC2F3FD-654C-413A-A053-17B0E6EDA697}" destId="{BB1DC26E-7BB3-4919-B8CD-B347E2EA95A3}" srcOrd="0" destOrd="0" presId="urn:microsoft.com/office/officeart/2005/8/layout/pyramid2"/>
    <dgm:cxn modelId="{195B603E-2067-4D07-AE0C-7A2E2AD3881D}" type="presParOf" srcId="{5CC2F3FD-654C-413A-A053-17B0E6EDA697}" destId="{7C3B71E3-6D51-4B93-92B2-A30A03AADE04}" srcOrd="1" destOrd="0" presId="urn:microsoft.com/office/officeart/2005/8/layout/pyramid2"/>
    <dgm:cxn modelId="{F8794A63-653B-4545-BABE-AB663C9D5428}" type="presParOf" srcId="{7C3B71E3-6D51-4B93-92B2-A30A03AADE04}" destId="{9DF653ED-A542-42A2-9FAE-9B7B04DCD4C2}" srcOrd="0" destOrd="0" presId="urn:microsoft.com/office/officeart/2005/8/layout/pyramid2"/>
    <dgm:cxn modelId="{02B8A0A4-4640-4DBE-84DC-1D208D522167}" type="presParOf" srcId="{7C3B71E3-6D51-4B93-92B2-A30A03AADE04}" destId="{07650C51-6F52-4ABE-8F25-76D995F2AC90}" srcOrd="1" destOrd="0" presId="urn:microsoft.com/office/officeart/2005/8/layout/pyramid2"/>
    <dgm:cxn modelId="{F56479F9-36A2-43F9-ABAC-02D03EC9EDD9}" type="presParOf" srcId="{7C3B71E3-6D51-4B93-92B2-A30A03AADE04}" destId="{5FF4A672-1F19-4529-9019-09F0B5BB821C}" srcOrd="2" destOrd="0" presId="urn:microsoft.com/office/officeart/2005/8/layout/pyramid2"/>
    <dgm:cxn modelId="{38C3FCA9-E7A7-4FDE-9E60-DDD0ACC93C52}" type="presParOf" srcId="{7C3B71E3-6D51-4B93-92B2-A30A03AADE04}" destId="{FED55DC8-0A0D-4B53-97F4-5A3098588A78}" srcOrd="3" destOrd="0" presId="urn:microsoft.com/office/officeart/2005/8/layout/pyramid2"/>
    <dgm:cxn modelId="{E452B5E1-F268-4F43-8142-377BF6B9064D}" type="presParOf" srcId="{7C3B71E3-6D51-4B93-92B2-A30A03AADE04}" destId="{23F840EC-039D-4CEA-886A-5852A4D4EDCC}" srcOrd="4" destOrd="0" presId="urn:microsoft.com/office/officeart/2005/8/layout/pyramid2"/>
    <dgm:cxn modelId="{78EDDD2F-BE75-4424-9DF5-EA8509C8F741}" type="presParOf" srcId="{7C3B71E3-6D51-4B93-92B2-A30A03AADE04}" destId="{AA394CF4-2202-49B9-9581-1EB6B088FB2A}" srcOrd="5" destOrd="0" presId="urn:microsoft.com/office/officeart/2005/8/layout/pyramid2"/>
    <dgm:cxn modelId="{8FB999C9-8993-48E5-88CF-8E111A470C23}" type="presParOf" srcId="{7C3B71E3-6D51-4B93-92B2-A30A03AADE04}" destId="{9584ACD2-1F24-4F6B-B9FC-9462E766C7E4}" srcOrd="6" destOrd="0" presId="urn:microsoft.com/office/officeart/2005/8/layout/pyramid2"/>
    <dgm:cxn modelId="{178B480A-EA84-4BB9-9B0D-83981F480FE2}" type="presParOf" srcId="{7C3B71E3-6D51-4B93-92B2-A30A03AADE04}" destId="{4881EDFA-0567-455D-9938-3C72FA50D4FB}" srcOrd="7" destOrd="0" presId="urn:microsoft.com/office/officeart/2005/8/layout/pyramid2"/>
    <dgm:cxn modelId="{B20753DB-7110-47C5-B398-9760E17DA081}" type="presParOf" srcId="{7C3B71E3-6D51-4B93-92B2-A30A03AADE04}" destId="{985BD494-9C34-4463-968A-D31225F3E4B7}" srcOrd="8" destOrd="0" presId="urn:microsoft.com/office/officeart/2005/8/layout/pyramid2"/>
    <dgm:cxn modelId="{FEE40615-11CD-4C2E-9B5B-F64F06DDBF06}" type="presParOf" srcId="{7C3B71E3-6D51-4B93-92B2-A30A03AADE04}" destId="{5F68DBBA-EBE4-4EA6-8AA5-DB220191B6D7}" srcOrd="9"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63171A-E6FF-4214-B3AB-345FF4CEE73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579B870-E172-4366-9FD3-1B2A80C74177}">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1800" b="1" dirty="0">
              <a:latin typeface="Trebuchet MS" panose="020B0603020202020204" pitchFamily="34" charset="0"/>
            </a:rPr>
            <a:t>Factors to be considered while making a choice</a:t>
          </a:r>
        </a:p>
      </dgm:t>
    </dgm:pt>
    <dgm:pt modelId="{1F2B9A3B-6462-4CDD-9D63-A60E9E9A4669}" type="parTrans" cxnId="{F4D96DE4-1C6B-42AC-A1B7-28B82D45C78C}">
      <dgm:prSet/>
      <dgm:spPr/>
      <dgm:t>
        <a:bodyPr/>
        <a:lstStyle/>
        <a:p>
          <a:endParaRPr lang="en-US"/>
        </a:p>
      </dgm:t>
    </dgm:pt>
    <dgm:pt modelId="{390A24FF-7A5C-4026-93D0-5B63F24A9F9F}" type="sibTrans" cxnId="{F4D96DE4-1C6B-42AC-A1B7-28B82D45C78C}">
      <dgm:prSet/>
      <dgm:spPr/>
      <dgm:t>
        <a:bodyPr/>
        <a:lstStyle/>
        <a:p>
          <a:endParaRPr lang="en-US"/>
        </a:p>
      </dgm:t>
    </dgm:pt>
    <dgm:pt modelId="{8DD3D820-B530-4DF1-B76B-3E5BFC3B91B8}">
      <dgm:prSet phldrT="[Text]" custT="1">
        <dgm:style>
          <a:lnRef idx="2">
            <a:schemeClr val="accent3"/>
          </a:lnRef>
          <a:fillRef idx="1">
            <a:schemeClr val="lt1"/>
          </a:fillRef>
          <a:effectRef idx="0">
            <a:schemeClr val="accent3"/>
          </a:effectRef>
          <a:fontRef idx="minor">
            <a:schemeClr val="dk1"/>
          </a:fontRef>
        </dgm:style>
      </dgm:prSet>
      <dgm:spPr/>
      <dgm:t>
        <a:bodyPr/>
        <a:lstStyle/>
        <a:p>
          <a:pPr algn="ctr"/>
          <a:r>
            <a:rPr lang="en-US" sz="1800" b="1" u="sng" dirty="0">
              <a:latin typeface="Trebuchet MS" panose="020B0603020202020204" pitchFamily="34" charset="0"/>
            </a:rPr>
            <a:t>Actuarial Aspects</a:t>
          </a:r>
        </a:p>
        <a:p>
          <a:pPr algn="just"/>
          <a:r>
            <a:rPr lang="en-US" sz="1800" b="0" dirty="0">
              <a:latin typeface="Trebuchet MS" panose="020B0603020202020204" pitchFamily="34" charset="0"/>
            </a:rPr>
            <a:t>1. Impact on Health and Longevity</a:t>
          </a:r>
        </a:p>
        <a:p>
          <a:pPr algn="just"/>
          <a:r>
            <a:rPr lang="en-US" sz="1800" b="0" dirty="0">
              <a:latin typeface="Trebuchet MS" panose="020B0603020202020204" pitchFamily="34" charset="0"/>
            </a:rPr>
            <a:t>2. Availability of Past Data</a:t>
          </a:r>
        </a:p>
        <a:p>
          <a:pPr algn="just"/>
          <a:r>
            <a:rPr lang="en-US" sz="1800" b="0" dirty="0">
              <a:latin typeface="Trebuchet MS" panose="020B0603020202020204" pitchFamily="34" charset="0"/>
            </a:rPr>
            <a:t>3. Single Parameter v. Combination of Multiple Parameters</a:t>
          </a:r>
        </a:p>
        <a:p>
          <a:pPr algn="l"/>
          <a:endParaRPr lang="en-US" sz="1800" b="0" dirty="0">
            <a:latin typeface="Trebuchet MS" panose="020B0603020202020204" pitchFamily="34" charset="0"/>
          </a:endParaRPr>
        </a:p>
      </dgm:t>
    </dgm:pt>
    <dgm:pt modelId="{7E9F8B27-B002-402B-9828-9CDC29C80AFF}" type="parTrans" cxnId="{1C7A0634-6E24-4AAA-B79C-8A10C65F24E1}">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53A51DF7-7B2C-44DB-BFE7-705A6CBD24F2}" type="sibTrans" cxnId="{1C7A0634-6E24-4AAA-B79C-8A10C65F24E1}">
      <dgm:prSet/>
      <dgm:spPr/>
      <dgm:t>
        <a:bodyPr/>
        <a:lstStyle/>
        <a:p>
          <a:endParaRPr lang="en-US"/>
        </a:p>
      </dgm:t>
    </dgm:pt>
    <dgm:pt modelId="{51A2C5B6-BE3B-4261-8194-FFBA84BEEB9D}">
      <dgm:prSet phldrT="[Text]" custT="1">
        <dgm:style>
          <a:lnRef idx="2">
            <a:schemeClr val="accent3"/>
          </a:lnRef>
          <a:fillRef idx="1">
            <a:schemeClr val="lt1"/>
          </a:fillRef>
          <a:effectRef idx="0">
            <a:schemeClr val="accent3"/>
          </a:effectRef>
          <a:fontRef idx="minor">
            <a:schemeClr val="dk1"/>
          </a:fontRef>
        </dgm:style>
      </dgm:prSet>
      <dgm:spPr/>
      <dgm:t>
        <a:bodyPr/>
        <a:lstStyle/>
        <a:p>
          <a:pPr algn="ctr"/>
          <a:r>
            <a:rPr lang="en-US" sz="1800" b="1" u="sng" dirty="0">
              <a:latin typeface="Trebuchet MS" panose="020B0603020202020204" pitchFamily="34" charset="0"/>
            </a:rPr>
            <a:t>Practical Aspects</a:t>
          </a:r>
        </a:p>
        <a:p>
          <a:pPr algn="just"/>
          <a:r>
            <a:rPr lang="en-US" sz="1800" b="0" dirty="0">
              <a:latin typeface="Trebuchet MS" panose="020B0603020202020204" pitchFamily="34" charset="0"/>
            </a:rPr>
            <a:t>1. Ease of Tracking</a:t>
          </a:r>
        </a:p>
        <a:p>
          <a:pPr algn="just"/>
          <a:r>
            <a:rPr lang="en-US" sz="1800" b="0" dirty="0">
              <a:latin typeface="Trebuchet MS" panose="020B0603020202020204" pitchFamily="34" charset="0"/>
            </a:rPr>
            <a:t>2. Parameters tracked by industry peers</a:t>
          </a:r>
        </a:p>
        <a:p>
          <a:pPr algn="just"/>
          <a:r>
            <a:rPr lang="en-US" sz="1800" b="0" dirty="0">
              <a:latin typeface="Trebuchet MS" panose="020B0603020202020204" pitchFamily="34" charset="0"/>
            </a:rPr>
            <a:t>3. Free Medical Check-ups to keep moral hazard in check</a:t>
          </a:r>
        </a:p>
      </dgm:t>
    </dgm:pt>
    <dgm:pt modelId="{55FCCC63-4D63-4650-AA49-DE9561ED6DC3}" type="parTrans" cxnId="{15BC9596-044B-4AF6-B232-6BFBBFE4C616}">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568D9E8A-DF33-41E6-BB28-970FE3FA19C7}" type="sibTrans" cxnId="{15BC9596-044B-4AF6-B232-6BFBBFE4C616}">
      <dgm:prSet/>
      <dgm:spPr/>
      <dgm:t>
        <a:bodyPr/>
        <a:lstStyle/>
        <a:p>
          <a:endParaRPr lang="en-US"/>
        </a:p>
      </dgm:t>
    </dgm:pt>
    <dgm:pt modelId="{5DAA99EF-CDC9-4D28-8DCE-5E105174BF31}" type="pres">
      <dgm:prSet presAssocID="{A663171A-E6FF-4214-B3AB-345FF4CEE731}" presName="hierChild1" presStyleCnt="0">
        <dgm:presLayoutVars>
          <dgm:orgChart val="1"/>
          <dgm:chPref val="1"/>
          <dgm:dir/>
          <dgm:animOne val="branch"/>
          <dgm:animLvl val="lvl"/>
          <dgm:resizeHandles/>
        </dgm:presLayoutVars>
      </dgm:prSet>
      <dgm:spPr/>
      <dgm:t>
        <a:bodyPr/>
        <a:lstStyle/>
        <a:p>
          <a:endParaRPr lang="en-US"/>
        </a:p>
      </dgm:t>
    </dgm:pt>
    <dgm:pt modelId="{7F571333-D531-47A1-9C38-E8C3F5F5CB31}" type="pres">
      <dgm:prSet presAssocID="{3579B870-E172-4366-9FD3-1B2A80C74177}" presName="hierRoot1" presStyleCnt="0">
        <dgm:presLayoutVars>
          <dgm:hierBranch val="init"/>
        </dgm:presLayoutVars>
      </dgm:prSet>
      <dgm:spPr/>
    </dgm:pt>
    <dgm:pt modelId="{402270F4-9203-41C3-AC89-3577E841EF96}" type="pres">
      <dgm:prSet presAssocID="{3579B870-E172-4366-9FD3-1B2A80C74177}" presName="rootComposite1" presStyleCnt="0"/>
      <dgm:spPr/>
    </dgm:pt>
    <dgm:pt modelId="{D27C8E9B-9A28-4B09-8495-B89FF578F0BD}" type="pres">
      <dgm:prSet presAssocID="{3579B870-E172-4366-9FD3-1B2A80C74177}" presName="rootText1" presStyleLbl="node0" presStyleIdx="0" presStyleCnt="1" custScaleX="235266" custScaleY="18960">
        <dgm:presLayoutVars>
          <dgm:chPref val="3"/>
        </dgm:presLayoutVars>
      </dgm:prSet>
      <dgm:spPr/>
      <dgm:t>
        <a:bodyPr/>
        <a:lstStyle/>
        <a:p>
          <a:endParaRPr lang="en-US"/>
        </a:p>
      </dgm:t>
    </dgm:pt>
    <dgm:pt modelId="{E35FCC9B-C21E-44A2-A4AD-C75CB8915A5A}" type="pres">
      <dgm:prSet presAssocID="{3579B870-E172-4366-9FD3-1B2A80C74177}" presName="rootConnector1" presStyleLbl="node1" presStyleIdx="0" presStyleCnt="0"/>
      <dgm:spPr/>
      <dgm:t>
        <a:bodyPr/>
        <a:lstStyle/>
        <a:p>
          <a:endParaRPr lang="en-US"/>
        </a:p>
      </dgm:t>
    </dgm:pt>
    <dgm:pt modelId="{581BC3F0-87B5-449E-950D-EDD0B73F7CAA}" type="pres">
      <dgm:prSet presAssocID="{3579B870-E172-4366-9FD3-1B2A80C74177}" presName="hierChild2" presStyleCnt="0"/>
      <dgm:spPr/>
    </dgm:pt>
    <dgm:pt modelId="{54FA0813-3156-48EB-9D1D-C56ED5323C08}" type="pres">
      <dgm:prSet presAssocID="{7E9F8B27-B002-402B-9828-9CDC29C80AFF}" presName="Name37" presStyleLbl="parChTrans1D2" presStyleIdx="0" presStyleCnt="2"/>
      <dgm:spPr/>
      <dgm:t>
        <a:bodyPr/>
        <a:lstStyle/>
        <a:p>
          <a:endParaRPr lang="en-US"/>
        </a:p>
      </dgm:t>
    </dgm:pt>
    <dgm:pt modelId="{29AC33D4-B71A-42A4-B7DA-FD7724BE8787}" type="pres">
      <dgm:prSet presAssocID="{8DD3D820-B530-4DF1-B76B-3E5BFC3B91B8}" presName="hierRoot2" presStyleCnt="0">
        <dgm:presLayoutVars>
          <dgm:hierBranch val="init"/>
        </dgm:presLayoutVars>
      </dgm:prSet>
      <dgm:spPr/>
    </dgm:pt>
    <dgm:pt modelId="{2F4C75A3-7C4D-428E-A69A-645DE2A50275}" type="pres">
      <dgm:prSet presAssocID="{8DD3D820-B530-4DF1-B76B-3E5BFC3B91B8}" presName="rootComposite" presStyleCnt="0"/>
      <dgm:spPr/>
    </dgm:pt>
    <dgm:pt modelId="{4E7FF845-57C0-43FF-9E61-F20DF3FE317D}" type="pres">
      <dgm:prSet presAssocID="{8DD3D820-B530-4DF1-B76B-3E5BFC3B91B8}" presName="rootText" presStyleLbl="node2" presStyleIdx="0" presStyleCnt="2" custScaleX="111588">
        <dgm:presLayoutVars>
          <dgm:chPref val="3"/>
        </dgm:presLayoutVars>
      </dgm:prSet>
      <dgm:spPr/>
      <dgm:t>
        <a:bodyPr/>
        <a:lstStyle/>
        <a:p>
          <a:endParaRPr lang="en-US"/>
        </a:p>
      </dgm:t>
    </dgm:pt>
    <dgm:pt modelId="{0EA32144-F38D-41F8-8B95-79412EF64F24}" type="pres">
      <dgm:prSet presAssocID="{8DD3D820-B530-4DF1-B76B-3E5BFC3B91B8}" presName="rootConnector" presStyleLbl="node2" presStyleIdx="0" presStyleCnt="2"/>
      <dgm:spPr/>
      <dgm:t>
        <a:bodyPr/>
        <a:lstStyle/>
        <a:p>
          <a:endParaRPr lang="en-US"/>
        </a:p>
      </dgm:t>
    </dgm:pt>
    <dgm:pt modelId="{F6F6B6CA-AAC1-4AC7-98E2-9BDD4802B33A}" type="pres">
      <dgm:prSet presAssocID="{8DD3D820-B530-4DF1-B76B-3E5BFC3B91B8}" presName="hierChild4" presStyleCnt="0"/>
      <dgm:spPr/>
    </dgm:pt>
    <dgm:pt modelId="{381D9352-BCF5-4E2E-8275-ABA18EE9D156}" type="pres">
      <dgm:prSet presAssocID="{8DD3D820-B530-4DF1-B76B-3E5BFC3B91B8}" presName="hierChild5" presStyleCnt="0"/>
      <dgm:spPr/>
    </dgm:pt>
    <dgm:pt modelId="{22727A30-7018-46E5-90B7-854F5FBAD009}" type="pres">
      <dgm:prSet presAssocID="{55FCCC63-4D63-4650-AA49-DE9561ED6DC3}" presName="Name37" presStyleLbl="parChTrans1D2" presStyleIdx="1" presStyleCnt="2"/>
      <dgm:spPr/>
      <dgm:t>
        <a:bodyPr/>
        <a:lstStyle/>
        <a:p>
          <a:endParaRPr lang="en-US"/>
        </a:p>
      </dgm:t>
    </dgm:pt>
    <dgm:pt modelId="{08CADD7C-97E3-4E32-94A9-D5B575D9F4B7}" type="pres">
      <dgm:prSet presAssocID="{51A2C5B6-BE3B-4261-8194-FFBA84BEEB9D}" presName="hierRoot2" presStyleCnt="0">
        <dgm:presLayoutVars>
          <dgm:hierBranch val="init"/>
        </dgm:presLayoutVars>
      </dgm:prSet>
      <dgm:spPr/>
    </dgm:pt>
    <dgm:pt modelId="{CF95B053-A8A2-4858-B41A-42A2A8709423}" type="pres">
      <dgm:prSet presAssocID="{51A2C5B6-BE3B-4261-8194-FFBA84BEEB9D}" presName="rootComposite" presStyleCnt="0"/>
      <dgm:spPr/>
    </dgm:pt>
    <dgm:pt modelId="{AABD30F2-1770-4286-9B66-297AAC9691CD}" type="pres">
      <dgm:prSet presAssocID="{51A2C5B6-BE3B-4261-8194-FFBA84BEEB9D}" presName="rootText" presStyleLbl="node2" presStyleIdx="1" presStyleCnt="2" custScaleX="125257">
        <dgm:presLayoutVars>
          <dgm:chPref val="3"/>
        </dgm:presLayoutVars>
      </dgm:prSet>
      <dgm:spPr/>
      <dgm:t>
        <a:bodyPr/>
        <a:lstStyle/>
        <a:p>
          <a:endParaRPr lang="en-US"/>
        </a:p>
      </dgm:t>
    </dgm:pt>
    <dgm:pt modelId="{8EAEB363-5EB5-4148-AAA9-FBE01C402910}" type="pres">
      <dgm:prSet presAssocID="{51A2C5B6-BE3B-4261-8194-FFBA84BEEB9D}" presName="rootConnector" presStyleLbl="node2" presStyleIdx="1" presStyleCnt="2"/>
      <dgm:spPr/>
      <dgm:t>
        <a:bodyPr/>
        <a:lstStyle/>
        <a:p>
          <a:endParaRPr lang="en-US"/>
        </a:p>
      </dgm:t>
    </dgm:pt>
    <dgm:pt modelId="{BF37F592-7AFD-4F3C-B842-F41B4DBAE54F}" type="pres">
      <dgm:prSet presAssocID="{51A2C5B6-BE3B-4261-8194-FFBA84BEEB9D}" presName="hierChild4" presStyleCnt="0"/>
      <dgm:spPr/>
    </dgm:pt>
    <dgm:pt modelId="{B11562B9-979F-4EBD-93C5-1E2409AE5F5B}" type="pres">
      <dgm:prSet presAssocID="{51A2C5B6-BE3B-4261-8194-FFBA84BEEB9D}" presName="hierChild5" presStyleCnt="0"/>
      <dgm:spPr/>
    </dgm:pt>
    <dgm:pt modelId="{CBC95FBC-42E9-4BE1-97BF-EFCEC86C2F38}" type="pres">
      <dgm:prSet presAssocID="{3579B870-E172-4366-9FD3-1B2A80C74177}" presName="hierChild3" presStyleCnt="0"/>
      <dgm:spPr/>
    </dgm:pt>
  </dgm:ptLst>
  <dgm:cxnLst>
    <dgm:cxn modelId="{3A0CCCB4-27B1-4D5A-9EDF-0C3760A816ED}" type="presOf" srcId="{55FCCC63-4D63-4650-AA49-DE9561ED6DC3}" destId="{22727A30-7018-46E5-90B7-854F5FBAD009}" srcOrd="0" destOrd="0" presId="urn:microsoft.com/office/officeart/2005/8/layout/orgChart1"/>
    <dgm:cxn modelId="{F4D96DE4-1C6B-42AC-A1B7-28B82D45C78C}" srcId="{A663171A-E6FF-4214-B3AB-345FF4CEE731}" destId="{3579B870-E172-4366-9FD3-1B2A80C74177}" srcOrd="0" destOrd="0" parTransId="{1F2B9A3B-6462-4CDD-9D63-A60E9E9A4669}" sibTransId="{390A24FF-7A5C-4026-93D0-5B63F24A9F9F}"/>
    <dgm:cxn modelId="{1C7A0634-6E24-4AAA-B79C-8A10C65F24E1}" srcId="{3579B870-E172-4366-9FD3-1B2A80C74177}" destId="{8DD3D820-B530-4DF1-B76B-3E5BFC3B91B8}" srcOrd="0" destOrd="0" parTransId="{7E9F8B27-B002-402B-9828-9CDC29C80AFF}" sibTransId="{53A51DF7-7B2C-44DB-BFE7-705A6CBD24F2}"/>
    <dgm:cxn modelId="{0C940F61-3FD1-4EBF-87DA-DCDA84761ADD}" type="presOf" srcId="{51A2C5B6-BE3B-4261-8194-FFBA84BEEB9D}" destId="{8EAEB363-5EB5-4148-AAA9-FBE01C402910}" srcOrd="1" destOrd="0" presId="urn:microsoft.com/office/officeart/2005/8/layout/orgChart1"/>
    <dgm:cxn modelId="{4B0E53F2-0F96-4F68-B8A2-E9474BD8CEBF}" type="presOf" srcId="{7E9F8B27-B002-402B-9828-9CDC29C80AFF}" destId="{54FA0813-3156-48EB-9D1D-C56ED5323C08}" srcOrd="0" destOrd="0" presId="urn:microsoft.com/office/officeart/2005/8/layout/orgChart1"/>
    <dgm:cxn modelId="{15BC9596-044B-4AF6-B232-6BFBBFE4C616}" srcId="{3579B870-E172-4366-9FD3-1B2A80C74177}" destId="{51A2C5B6-BE3B-4261-8194-FFBA84BEEB9D}" srcOrd="1" destOrd="0" parTransId="{55FCCC63-4D63-4650-AA49-DE9561ED6DC3}" sibTransId="{568D9E8A-DF33-41E6-BB28-970FE3FA19C7}"/>
    <dgm:cxn modelId="{74D191DA-91D0-4CC0-89E5-C01239551C65}" type="presOf" srcId="{51A2C5B6-BE3B-4261-8194-FFBA84BEEB9D}" destId="{AABD30F2-1770-4286-9B66-297AAC9691CD}" srcOrd="0" destOrd="0" presId="urn:microsoft.com/office/officeart/2005/8/layout/orgChart1"/>
    <dgm:cxn modelId="{F524EEF5-01DE-4920-B321-AAEFC670FCED}" type="presOf" srcId="{8DD3D820-B530-4DF1-B76B-3E5BFC3B91B8}" destId="{0EA32144-F38D-41F8-8B95-79412EF64F24}" srcOrd="1" destOrd="0" presId="urn:microsoft.com/office/officeart/2005/8/layout/orgChart1"/>
    <dgm:cxn modelId="{D57F72ED-AF62-4FDB-BD05-6BA12179B1C4}" type="presOf" srcId="{8DD3D820-B530-4DF1-B76B-3E5BFC3B91B8}" destId="{4E7FF845-57C0-43FF-9E61-F20DF3FE317D}" srcOrd="0" destOrd="0" presId="urn:microsoft.com/office/officeart/2005/8/layout/orgChart1"/>
    <dgm:cxn modelId="{56F989D1-A636-4868-832F-FE7F36604032}" type="presOf" srcId="{A663171A-E6FF-4214-B3AB-345FF4CEE731}" destId="{5DAA99EF-CDC9-4D28-8DCE-5E105174BF31}" srcOrd="0" destOrd="0" presId="urn:microsoft.com/office/officeart/2005/8/layout/orgChart1"/>
    <dgm:cxn modelId="{301CB03B-F1C5-4877-8BF0-08172F25A11A}" type="presOf" srcId="{3579B870-E172-4366-9FD3-1B2A80C74177}" destId="{E35FCC9B-C21E-44A2-A4AD-C75CB8915A5A}" srcOrd="1" destOrd="0" presId="urn:microsoft.com/office/officeart/2005/8/layout/orgChart1"/>
    <dgm:cxn modelId="{09CDA0D6-0A13-4A5F-8A28-A5B212F044BA}" type="presOf" srcId="{3579B870-E172-4366-9FD3-1B2A80C74177}" destId="{D27C8E9B-9A28-4B09-8495-B89FF578F0BD}" srcOrd="0" destOrd="0" presId="urn:microsoft.com/office/officeart/2005/8/layout/orgChart1"/>
    <dgm:cxn modelId="{25753EE4-70AD-4510-B24D-0BFCBB41C1CC}" type="presParOf" srcId="{5DAA99EF-CDC9-4D28-8DCE-5E105174BF31}" destId="{7F571333-D531-47A1-9C38-E8C3F5F5CB31}" srcOrd="0" destOrd="0" presId="urn:microsoft.com/office/officeart/2005/8/layout/orgChart1"/>
    <dgm:cxn modelId="{CFB23E0E-4D12-431F-81AD-05BD1940DFD3}" type="presParOf" srcId="{7F571333-D531-47A1-9C38-E8C3F5F5CB31}" destId="{402270F4-9203-41C3-AC89-3577E841EF96}" srcOrd="0" destOrd="0" presId="urn:microsoft.com/office/officeart/2005/8/layout/orgChart1"/>
    <dgm:cxn modelId="{61371DCE-47FA-4ECA-94AA-AC40213CE602}" type="presParOf" srcId="{402270F4-9203-41C3-AC89-3577E841EF96}" destId="{D27C8E9B-9A28-4B09-8495-B89FF578F0BD}" srcOrd="0" destOrd="0" presId="urn:microsoft.com/office/officeart/2005/8/layout/orgChart1"/>
    <dgm:cxn modelId="{587F4E70-8DB4-4DEA-A2C1-432E69515BE6}" type="presParOf" srcId="{402270F4-9203-41C3-AC89-3577E841EF96}" destId="{E35FCC9B-C21E-44A2-A4AD-C75CB8915A5A}" srcOrd="1" destOrd="0" presId="urn:microsoft.com/office/officeart/2005/8/layout/orgChart1"/>
    <dgm:cxn modelId="{8D922CF3-ABDC-48E3-93C6-382EFC2FB772}" type="presParOf" srcId="{7F571333-D531-47A1-9C38-E8C3F5F5CB31}" destId="{581BC3F0-87B5-449E-950D-EDD0B73F7CAA}" srcOrd="1" destOrd="0" presId="urn:microsoft.com/office/officeart/2005/8/layout/orgChart1"/>
    <dgm:cxn modelId="{5BA9F128-DD1D-4DD8-A24C-571DF25C552A}" type="presParOf" srcId="{581BC3F0-87B5-449E-950D-EDD0B73F7CAA}" destId="{54FA0813-3156-48EB-9D1D-C56ED5323C08}" srcOrd="0" destOrd="0" presId="urn:microsoft.com/office/officeart/2005/8/layout/orgChart1"/>
    <dgm:cxn modelId="{016261DD-C116-4CBF-A8AB-58E1AF309ECF}" type="presParOf" srcId="{581BC3F0-87B5-449E-950D-EDD0B73F7CAA}" destId="{29AC33D4-B71A-42A4-B7DA-FD7724BE8787}" srcOrd="1" destOrd="0" presId="urn:microsoft.com/office/officeart/2005/8/layout/orgChart1"/>
    <dgm:cxn modelId="{47F773AE-8549-4F6C-9F43-E434CB409C09}" type="presParOf" srcId="{29AC33D4-B71A-42A4-B7DA-FD7724BE8787}" destId="{2F4C75A3-7C4D-428E-A69A-645DE2A50275}" srcOrd="0" destOrd="0" presId="urn:microsoft.com/office/officeart/2005/8/layout/orgChart1"/>
    <dgm:cxn modelId="{7F336BC5-55DD-4F87-A75F-652506114E4A}" type="presParOf" srcId="{2F4C75A3-7C4D-428E-A69A-645DE2A50275}" destId="{4E7FF845-57C0-43FF-9E61-F20DF3FE317D}" srcOrd="0" destOrd="0" presId="urn:microsoft.com/office/officeart/2005/8/layout/orgChart1"/>
    <dgm:cxn modelId="{5F1DFE4F-AF28-408E-93F2-47B945B79E41}" type="presParOf" srcId="{2F4C75A3-7C4D-428E-A69A-645DE2A50275}" destId="{0EA32144-F38D-41F8-8B95-79412EF64F24}" srcOrd="1" destOrd="0" presId="urn:microsoft.com/office/officeart/2005/8/layout/orgChart1"/>
    <dgm:cxn modelId="{F2BC09B0-C61D-45B9-94FC-DC4B4C93B4FD}" type="presParOf" srcId="{29AC33D4-B71A-42A4-B7DA-FD7724BE8787}" destId="{F6F6B6CA-AAC1-4AC7-98E2-9BDD4802B33A}" srcOrd="1" destOrd="0" presId="urn:microsoft.com/office/officeart/2005/8/layout/orgChart1"/>
    <dgm:cxn modelId="{53345A43-DD54-45FF-BB94-27BA19285B30}" type="presParOf" srcId="{29AC33D4-B71A-42A4-B7DA-FD7724BE8787}" destId="{381D9352-BCF5-4E2E-8275-ABA18EE9D156}" srcOrd="2" destOrd="0" presId="urn:microsoft.com/office/officeart/2005/8/layout/orgChart1"/>
    <dgm:cxn modelId="{E6F3F542-DADD-41A7-A75D-B5CFAFC62DBF}" type="presParOf" srcId="{581BC3F0-87B5-449E-950D-EDD0B73F7CAA}" destId="{22727A30-7018-46E5-90B7-854F5FBAD009}" srcOrd="2" destOrd="0" presId="urn:microsoft.com/office/officeart/2005/8/layout/orgChart1"/>
    <dgm:cxn modelId="{4F495CC3-3CE6-42BE-BB3E-0B1F2FC46555}" type="presParOf" srcId="{581BC3F0-87B5-449E-950D-EDD0B73F7CAA}" destId="{08CADD7C-97E3-4E32-94A9-D5B575D9F4B7}" srcOrd="3" destOrd="0" presId="urn:microsoft.com/office/officeart/2005/8/layout/orgChart1"/>
    <dgm:cxn modelId="{51EB9188-6F95-4F70-A7BD-21B749C74EF0}" type="presParOf" srcId="{08CADD7C-97E3-4E32-94A9-D5B575D9F4B7}" destId="{CF95B053-A8A2-4858-B41A-42A2A8709423}" srcOrd="0" destOrd="0" presId="urn:microsoft.com/office/officeart/2005/8/layout/orgChart1"/>
    <dgm:cxn modelId="{6B371B95-EBA0-4833-BBFF-D3C6F6C8E3A2}" type="presParOf" srcId="{CF95B053-A8A2-4858-B41A-42A2A8709423}" destId="{AABD30F2-1770-4286-9B66-297AAC9691CD}" srcOrd="0" destOrd="0" presId="urn:microsoft.com/office/officeart/2005/8/layout/orgChart1"/>
    <dgm:cxn modelId="{C26536B8-24AC-46F1-A2F2-80C88B0D8F22}" type="presParOf" srcId="{CF95B053-A8A2-4858-B41A-42A2A8709423}" destId="{8EAEB363-5EB5-4148-AAA9-FBE01C402910}" srcOrd="1" destOrd="0" presId="urn:microsoft.com/office/officeart/2005/8/layout/orgChart1"/>
    <dgm:cxn modelId="{4F8E4FFF-6FB4-4A41-8C22-4D06A6883FE7}" type="presParOf" srcId="{08CADD7C-97E3-4E32-94A9-D5B575D9F4B7}" destId="{BF37F592-7AFD-4F3C-B842-F41B4DBAE54F}" srcOrd="1" destOrd="0" presId="urn:microsoft.com/office/officeart/2005/8/layout/orgChart1"/>
    <dgm:cxn modelId="{6F932CDB-5BB3-4566-8B5E-EAE10EADD443}" type="presParOf" srcId="{08CADD7C-97E3-4E32-94A9-D5B575D9F4B7}" destId="{B11562B9-979F-4EBD-93C5-1E2409AE5F5B}" srcOrd="2" destOrd="0" presId="urn:microsoft.com/office/officeart/2005/8/layout/orgChart1"/>
    <dgm:cxn modelId="{BA1AA623-CAA9-4468-A4DD-C475B53E8D84}" type="presParOf" srcId="{7F571333-D531-47A1-9C38-E8C3F5F5CB31}" destId="{CBC95FBC-42E9-4BE1-97BF-EFCEC86C2F38}"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408E1E-3AB4-4F48-AE24-A114886E68FD}" type="doc">
      <dgm:prSet loTypeId="urn:microsoft.com/office/officeart/2005/8/layout/cycle7" loCatId="cycle" qsTypeId="urn:microsoft.com/office/officeart/2005/8/quickstyle/simple1" qsCatId="simple" csTypeId="urn:microsoft.com/office/officeart/2005/8/colors/accent2_2" csCatId="accent2" phldr="1"/>
      <dgm:spPr/>
      <dgm:t>
        <a:bodyPr/>
        <a:lstStyle/>
        <a:p>
          <a:endParaRPr lang="en-US"/>
        </a:p>
      </dgm:t>
    </dgm:pt>
    <dgm:pt modelId="{FBACB9B0-E6E9-41C1-8F3F-0BC04EEB2A98}">
      <dgm:prSet phldrT="[Text]" custT="1"/>
      <dgm:spPr>
        <a:solidFill>
          <a:schemeClr val="accent2">
            <a:lumMod val="20000"/>
            <a:lumOff val="80000"/>
          </a:schemeClr>
        </a:solidFill>
        <a:ln>
          <a:solidFill>
            <a:schemeClr val="tx1"/>
          </a:solidFill>
        </a:ln>
      </dgm:spPr>
      <dgm:t>
        <a:bodyPr/>
        <a:lstStyle/>
        <a:p>
          <a:r>
            <a:rPr lang="en-US" sz="2000" b="1" dirty="0">
              <a:solidFill>
                <a:schemeClr val="tx1"/>
              </a:solidFill>
              <a:latin typeface="Trebuchet MS" panose="020B0603020202020204" pitchFamily="34" charset="0"/>
            </a:rPr>
            <a:t>Specifying the Problem</a:t>
          </a:r>
        </a:p>
        <a:p>
          <a:r>
            <a:rPr lang="en-US" sz="1600" dirty="0">
              <a:solidFill>
                <a:schemeClr val="tx1"/>
              </a:solidFill>
              <a:latin typeface="Trebuchet MS" panose="020B0603020202020204" pitchFamily="34" charset="0"/>
            </a:rPr>
            <a:t>Renewal Premium Discounts and Discount on Mortality Charges</a:t>
          </a:r>
        </a:p>
      </dgm:t>
    </dgm:pt>
    <dgm:pt modelId="{E7C59FC1-29ED-4580-A8E5-4CC780D9C9F1}" type="parTrans" cxnId="{FE3E206C-B7B4-4E41-A954-8B1010A8B811}">
      <dgm:prSet/>
      <dgm:spPr/>
      <dgm:t>
        <a:bodyPr/>
        <a:lstStyle/>
        <a:p>
          <a:endParaRPr lang="en-US"/>
        </a:p>
      </dgm:t>
    </dgm:pt>
    <dgm:pt modelId="{3D935F43-CBED-4E71-844C-35E83E692F84}" type="sibTrans" cxnId="{FE3E206C-B7B4-4E41-A954-8B1010A8B811}">
      <dgm:prSet/>
      <dgm:spPr/>
      <dgm:t>
        <a:bodyPr/>
        <a:lstStyle/>
        <a:p>
          <a:endParaRPr lang="en-US"/>
        </a:p>
      </dgm:t>
    </dgm:pt>
    <dgm:pt modelId="{09BB5085-C3DA-4146-A463-83FFF2DFF4F6}">
      <dgm:prSet phldrT="[Text]" custT="1"/>
      <dgm:spPr>
        <a:solidFill>
          <a:schemeClr val="accent2">
            <a:lumMod val="20000"/>
            <a:lumOff val="80000"/>
          </a:schemeClr>
        </a:solidFill>
        <a:ln>
          <a:solidFill>
            <a:schemeClr val="tx1"/>
          </a:solidFill>
        </a:ln>
      </dgm:spPr>
      <dgm:t>
        <a:bodyPr/>
        <a:lstStyle/>
        <a:p>
          <a:r>
            <a:rPr lang="en-US" sz="2000" b="1" dirty="0">
              <a:solidFill>
                <a:schemeClr val="tx1"/>
              </a:solidFill>
              <a:latin typeface="Trebuchet MS" panose="020B0603020202020204" pitchFamily="34" charset="0"/>
            </a:rPr>
            <a:t>Developing the Solution</a:t>
          </a:r>
        </a:p>
        <a:p>
          <a:r>
            <a:rPr lang="en-US" sz="1600" dirty="0">
              <a:solidFill>
                <a:schemeClr val="tx1"/>
              </a:solidFill>
              <a:latin typeface="Trebuchet MS" panose="020B0603020202020204" pitchFamily="34" charset="0"/>
            </a:rPr>
            <a:t>1. Data</a:t>
          </a:r>
        </a:p>
        <a:p>
          <a:r>
            <a:rPr lang="en-US" sz="1600" dirty="0">
              <a:solidFill>
                <a:schemeClr val="tx1"/>
              </a:solidFill>
              <a:latin typeface="Trebuchet MS" panose="020B0603020202020204" pitchFamily="34" charset="0"/>
            </a:rPr>
            <a:t>2. Setting Assumptions</a:t>
          </a:r>
        </a:p>
        <a:p>
          <a:r>
            <a:rPr lang="en-US" sz="1600" dirty="0">
              <a:solidFill>
                <a:schemeClr val="tx1"/>
              </a:solidFill>
              <a:latin typeface="Trebuchet MS" panose="020B0603020202020204" pitchFamily="34" charset="0"/>
            </a:rPr>
            <a:t>3. Pricing and Product Design</a:t>
          </a:r>
        </a:p>
        <a:p>
          <a:r>
            <a:rPr lang="en-US" sz="1600" dirty="0">
              <a:solidFill>
                <a:schemeClr val="tx1"/>
              </a:solidFill>
              <a:latin typeface="Trebuchet MS" panose="020B0603020202020204" pitchFamily="34" charset="0"/>
            </a:rPr>
            <a:t>4. Capital Management</a:t>
          </a:r>
        </a:p>
        <a:p>
          <a:r>
            <a:rPr lang="en-US" sz="1600" dirty="0">
              <a:solidFill>
                <a:schemeClr val="tx1"/>
              </a:solidFill>
              <a:latin typeface="Trebuchet MS" panose="020B0603020202020204" pitchFamily="34" charset="0"/>
            </a:rPr>
            <a:t>5. Reserving</a:t>
          </a:r>
        </a:p>
        <a:p>
          <a:r>
            <a:rPr lang="en-US" sz="1600" dirty="0">
              <a:solidFill>
                <a:schemeClr val="tx1"/>
              </a:solidFill>
              <a:latin typeface="Trebuchet MS" panose="020B0603020202020204" pitchFamily="34" charset="0"/>
            </a:rPr>
            <a:t>6. Modelling</a:t>
          </a:r>
        </a:p>
      </dgm:t>
    </dgm:pt>
    <dgm:pt modelId="{BA614FCC-85A1-466F-B88B-7E571745061C}" type="parTrans" cxnId="{EE3E9F10-6D46-4387-AE92-F73A067FB400}">
      <dgm:prSet/>
      <dgm:spPr/>
      <dgm:t>
        <a:bodyPr/>
        <a:lstStyle/>
        <a:p>
          <a:endParaRPr lang="en-US"/>
        </a:p>
      </dgm:t>
    </dgm:pt>
    <dgm:pt modelId="{7436EE79-5BCA-421A-AF33-4DE3A7EDC351}" type="sibTrans" cxnId="{EE3E9F10-6D46-4387-AE92-F73A067FB400}">
      <dgm:prSet/>
      <dgm:spPr/>
      <dgm:t>
        <a:bodyPr/>
        <a:lstStyle/>
        <a:p>
          <a:endParaRPr lang="en-US"/>
        </a:p>
      </dgm:t>
    </dgm:pt>
    <dgm:pt modelId="{602914BD-4A8B-430C-BF69-610F87CED208}">
      <dgm:prSet phldrT="[Text]" custT="1"/>
      <dgm:spPr>
        <a:solidFill>
          <a:schemeClr val="accent2">
            <a:lumMod val="20000"/>
            <a:lumOff val="80000"/>
          </a:schemeClr>
        </a:solidFill>
        <a:ln>
          <a:solidFill>
            <a:schemeClr val="tx1"/>
          </a:solidFill>
        </a:ln>
      </dgm:spPr>
      <dgm:t>
        <a:bodyPr/>
        <a:lstStyle/>
        <a:p>
          <a:r>
            <a:rPr lang="en-US" sz="2000" b="1" dirty="0">
              <a:solidFill>
                <a:schemeClr val="tx1"/>
              </a:solidFill>
              <a:latin typeface="Trebuchet MS" panose="020B0603020202020204" pitchFamily="34" charset="0"/>
            </a:rPr>
            <a:t>Monitoring the Experience</a:t>
          </a:r>
        </a:p>
        <a:p>
          <a:r>
            <a:rPr lang="en-US" sz="1600" dirty="0">
              <a:solidFill>
                <a:schemeClr val="tx1"/>
              </a:solidFill>
              <a:latin typeface="Trebuchet MS" panose="020B0603020202020204" pitchFamily="34" charset="0"/>
            </a:rPr>
            <a:t>1. Actual Experience v/s Assumptions</a:t>
          </a:r>
        </a:p>
        <a:p>
          <a:r>
            <a:rPr lang="en-US" sz="1600" dirty="0">
              <a:solidFill>
                <a:schemeClr val="tx1"/>
              </a:solidFill>
              <a:latin typeface="Trebuchet MS" panose="020B0603020202020204" pitchFamily="34" charset="0"/>
            </a:rPr>
            <a:t>2. Actual Profitability</a:t>
          </a:r>
          <a:endParaRPr lang="en-US" sz="1600" dirty="0">
            <a:solidFill>
              <a:schemeClr val="tx1"/>
            </a:solidFill>
          </a:endParaRPr>
        </a:p>
      </dgm:t>
    </dgm:pt>
    <dgm:pt modelId="{887E8CAA-92AC-4F3C-81F6-327D1165E0E5}" type="parTrans" cxnId="{34AF148B-6C87-46A0-B08B-4917AC0B3495}">
      <dgm:prSet/>
      <dgm:spPr/>
      <dgm:t>
        <a:bodyPr/>
        <a:lstStyle/>
        <a:p>
          <a:endParaRPr lang="en-US"/>
        </a:p>
      </dgm:t>
    </dgm:pt>
    <dgm:pt modelId="{337AF80A-ECE8-40BF-A926-5C0113169EA0}" type="sibTrans" cxnId="{34AF148B-6C87-46A0-B08B-4917AC0B3495}">
      <dgm:prSet/>
      <dgm:spPr/>
      <dgm:t>
        <a:bodyPr/>
        <a:lstStyle/>
        <a:p>
          <a:endParaRPr lang="en-US"/>
        </a:p>
      </dgm:t>
    </dgm:pt>
    <dgm:pt modelId="{68BC70F8-F879-4897-8068-F289DE329A5E}" type="pres">
      <dgm:prSet presAssocID="{78408E1E-3AB4-4F48-AE24-A114886E68FD}" presName="Name0" presStyleCnt="0">
        <dgm:presLayoutVars>
          <dgm:dir/>
          <dgm:resizeHandles val="exact"/>
        </dgm:presLayoutVars>
      </dgm:prSet>
      <dgm:spPr/>
      <dgm:t>
        <a:bodyPr/>
        <a:lstStyle/>
        <a:p>
          <a:endParaRPr lang="en-US"/>
        </a:p>
      </dgm:t>
    </dgm:pt>
    <dgm:pt modelId="{1F1FCEDE-2A1D-4A86-86A5-7DCFF6144C51}" type="pres">
      <dgm:prSet presAssocID="{FBACB9B0-E6E9-41C1-8F3F-0BC04EEB2A98}" presName="node" presStyleLbl="node1" presStyleIdx="0" presStyleCnt="3" custScaleX="159199" custRadScaleRad="133124" custRadScaleInc="-91092">
        <dgm:presLayoutVars>
          <dgm:bulletEnabled val="1"/>
        </dgm:presLayoutVars>
      </dgm:prSet>
      <dgm:spPr/>
      <dgm:t>
        <a:bodyPr/>
        <a:lstStyle/>
        <a:p>
          <a:endParaRPr lang="en-US"/>
        </a:p>
      </dgm:t>
    </dgm:pt>
    <dgm:pt modelId="{6B1AFA58-9722-459C-B725-F70D128E3D23}" type="pres">
      <dgm:prSet presAssocID="{3D935F43-CBED-4E71-844C-35E83E692F84}" presName="sibTrans" presStyleLbl="sibTrans2D1" presStyleIdx="0" presStyleCnt="3" custLinFactNeighborX="-3948" custLinFactNeighborY="-34373"/>
      <dgm:spPr/>
      <dgm:t>
        <a:bodyPr/>
        <a:lstStyle/>
        <a:p>
          <a:endParaRPr lang="en-US"/>
        </a:p>
      </dgm:t>
    </dgm:pt>
    <dgm:pt modelId="{17FE0A9D-D202-4DBA-B0F1-53D83544F3D0}" type="pres">
      <dgm:prSet presAssocID="{3D935F43-CBED-4E71-844C-35E83E692F84}" presName="connectorText" presStyleLbl="sibTrans2D1" presStyleIdx="0" presStyleCnt="3"/>
      <dgm:spPr/>
      <dgm:t>
        <a:bodyPr/>
        <a:lstStyle/>
        <a:p>
          <a:endParaRPr lang="en-US"/>
        </a:p>
      </dgm:t>
    </dgm:pt>
    <dgm:pt modelId="{A9F25C85-6101-4EE2-9DEA-DF8C59E784B4}" type="pres">
      <dgm:prSet presAssocID="{09BB5085-C3DA-4146-A463-83FFF2DFF4F6}" presName="node" presStyleLbl="node1" presStyleIdx="1" presStyleCnt="3" custScaleX="145623" custScaleY="241486" custRadScaleRad="135065" custRadScaleInc="-62944">
        <dgm:presLayoutVars>
          <dgm:bulletEnabled val="1"/>
        </dgm:presLayoutVars>
      </dgm:prSet>
      <dgm:spPr/>
      <dgm:t>
        <a:bodyPr/>
        <a:lstStyle/>
        <a:p>
          <a:endParaRPr lang="en-US"/>
        </a:p>
      </dgm:t>
    </dgm:pt>
    <dgm:pt modelId="{6BA1BEE6-5138-4D36-B141-376526EFF4DB}" type="pres">
      <dgm:prSet presAssocID="{7436EE79-5BCA-421A-AF33-4DE3A7EDC351}" presName="sibTrans" presStyleLbl="sibTrans2D1" presStyleIdx="1" presStyleCnt="3" custLinFactY="8002" custLinFactNeighborX="-3237" custLinFactNeighborY="100000"/>
      <dgm:spPr/>
      <dgm:t>
        <a:bodyPr/>
        <a:lstStyle/>
        <a:p>
          <a:endParaRPr lang="en-US"/>
        </a:p>
      </dgm:t>
    </dgm:pt>
    <dgm:pt modelId="{21752EDB-1E15-4830-9AF3-1C00881AB9BB}" type="pres">
      <dgm:prSet presAssocID="{7436EE79-5BCA-421A-AF33-4DE3A7EDC351}" presName="connectorText" presStyleLbl="sibTrans2D1" presStyleIdx="1" presStyleCnt="3"/>
      <dgm:spPr/>
      <dgm:t>
        <a:bodyPr/>
        <a:lstStyle/>
        <a:p>
          <a:endParaRPr lang="en-US"/>
        </a:p>
      </dgm:t>
    </dgm:pt>
    <dgm:pt modelId="{DE770843-D7DA-4DEF-BE97-AE55880ACED2}" type="pres">
      <dgm:prSet presAssocID="{602914BD-4A8B-430C-BF69-610F87CED208}" presName="node" presStyleLbl="node1" presStyleIdx="2" presStyleCnt="3" custScaleX="154747" custScaleY="117411" custRadScaleRad="108744" custRadScaleInc="15220">
        <dgm:presLayoutVars>
          <dgm:bulletEnabled val="1"/>
        </dgm:presLayoutVars>
      </dgm:prSet>
      <dgm:spPr/>
      <dgm:t>
        <a:bodyPr/>
        <a:lstStyle/>
        <a:p>
          <a:endParaRPr lang="en-US"/>
        </a:p>
      </dgm:t>
    </dgm:pt>
    <dgm:pt modelId="{66B2A1E2-A882-49D2-8EAE-836E4906AA74}" type="pres">
      <dgm:prSet presAssocID="{337AF80A-ECE8-40BF-A926-5C0113169EA0}" presName="sibTrans" presStyleLbl="sibTrans2D1" presStyleIdx="2" presStyleCnt="3" custAng="15934291" custFlipHor="1" custScaleX="40108" custScaleY="225029" custLinFactNeighborX="-3612" custLinFactNeighborY="-13561"/>
      <dgm:spPr>
        <a:prstGeom prst="downArrow">
          <a:avLst/>
        </a:prstGeom>
      </dgm:spPr>
      <dgm:t>
        <a:bodyPr/>
        <a:lstStyle/>
        <a:p>
          <a:endParaRPr lang="en-US"/>
        </a:p>
      </dgm:t>
    </dgm:pt>
    <dgm:pt modelId="{ED987B78-D7CF-41F3-B507-F47D6F36DEAD}" type="pres">
      <dgm:prSet presAssocID="{337AF80A-ECE8-40BF-A926-5C0113169EA0}" presName="connectorText" presStyleLbl="sibTrans2D1" presStyleIdx="2" presStyleCnt="3"/>
      <dgm:spPr/>
      <dgm:t>
        <a:bodyPr/>
        <a:lstStyle/>
        <a:p>
          <a:endParaRPr lang="en-US"/>
        </a:p>
      </dgm:t>
    </dgm:pt>
  </dgm:ptLst>
  <dgm:cxnLst>
    <dgm:cxn modelId="{5B824D3D-A1AC-4F68-B476-D8179A34CB7D}" type="presOf" srcId="{3D935F43-CBED-4E71-844C-35E83E692F84}" destId="{6B1AFA58-9722-459C-B725-F70D128E3D23}" srcOrd="0" destOrd="0" presId="urn:microsoft.com/office/officeart/2005/8/layout/cycle7"/>
    <dgm:cxn modelId="{6D0CC463-6949-49D2-B300-D127C02831F8}" type="presOf" srcId="{7436EE79-5BCA-421A-AF33-4DE3A7EDC351}" destId="{6BA1BEE6-5138-4D36-B141-376526EFF4DB}" srcOrd="0" destOrd="0" presId="urn:microsoft.com/office/officeart/2005/8/layout/cycle7"/>
    <dgm:cxn modelId="{E000653F-2431-43BC-8E95-9F0EB5D0AD63}" type="presOf" srcId="{09BB5085-C3DA-4146-A463-83FFF2DFF4F6}" destId="{A9F25C85-6101-4EE2-9DEA-DF8C59E784B4}" srcOrd="0" destOrd="0" presId="urn:microsoft.com/office/officeart/2005/8/layout/cycle7"/>
    <dgm:cxn modelId="{54925ABB-D354-4A30-9D8A-24DDD5DE5570}" type="presOf" srcId="{3D935F43-CBED-4E71-844C-35E83E692F84}" destId="{17FE0A9D-D202-4DBA-B0F1-53D83544F3D0}" srcOrd="1" destOrd="0" presId="urn:microsoft.com/office/officeart/2005/8/layout/cycle7"/>
    <dgm:cxn modelId="{91669671-8311-4371-910C-7C474F7DF153}" type="presOf" srcId="{7436EE79-5BCA-421A-AF33-4DE3A7EDC351}" destId="{21752EDB-1E15-4830-9AF3-1C00881AB9BB}" srcOrd="1" destOrd="0" presId="urn:microsoft.com/office/officeart/2005/8/layout/cycle7"/>
    <dgm:cxn modelId="{FA95CA8F-4A32-46EA-AE5A-2D5E9AA869D3}" type="presOf" srcId="{FBACB9B0-E6E9-41C1-8F3F-0BC04EEB2A98}" destId="{1F1FCEDE-2A1D-4A86-86A5-7DCFF6144C51}" srcOrd="0" destOrd="0" presId="urn:microsoft.com/office/officeart/2005/8/layout/cycle7"/>
    <dgm:cxn modelId="{33D9F806-52A6-4269-9BE2-E8E3F259FFDB}" type="presOf" srcId="{337AF80A-ECE8-40BF-A926-5C0113169EA0}" destId="{66B2A1E2-A882-49D2-8EAE-836E4906AA74}" srcOrd="0" destOrd="0" presId="urn:microsoft.com/office/officeart/2005/8/layout/cycle7"/>
    <dgm:cxn modelId="{86EA0AD5-4829-4477-B36C-C14B184873C1}" type="presOf" srcId="{602914BD-4A8B-430C-BF69-610F87CED208}" destId="{DE770843-D7DA-4DEF-BE97-AE55880ACED2}" srcOrd="0" destOrd="0" presId="urn:microsoft.com/office/officeart/2005/8/layout/cycle7"/>
    <dgm:cxn modelId="{EE3E9F10-6D46-4387-AE92-F73A067FB400}" srcId="{78408E1E-3AB4-4F48-AE24-A114886E68FD}" destId="{09BB5085-C3DA-4146-A463-83FFF2DFF4F6}" srcOrd="1" destOrd="0" parTransId="{BA614FCC-85A1-466F-B88B-7E571745061C}" sibTransId="{7436EE79-5BCA-421A-AF33-4DE3A7EDC351}"/>
    <dgm:cxn modelId="{FE3E206C-B7B4-4E41-A954-8B1010A8B811}" srcId="{78408E1E-3AB4-4F48-AE24-A114886E68FD}" destId="{FBACB9B0-E6E9-41C1-8F3F-0BC04EEB2A98}" srcOrd="0" destOrd="0" parTransId="{E7C59FC1-29ED-4580-A8E5-4CC780D9C9F1}" sibTransId="{3D935F43-CBED-4E71-844C-35E83E692F84}"/>
    <dgm:cxn modelId="{9A1D70CD-4CFD-41A5-B791-68AFA3017A3D}" type="presOf" srcId="{337AF80A-ECE8-40BF-A926-5C0113169EA0}" destId="{ED987B78-D7CF-41F3-B507-F47D6F36DEAD}" srcOrd="1" destOrd="0" presId="urn:microsoft.com/office/officeart/2005/8/layout/cycle7"/>
    <dgm:cxn modelId="{79ABB1EB-5DE4-4B05-8239-C641D07EAC0A}" type="presOf" srcId="{78408E1E-3AB4-4F48-AE24-A114886E68FD}" destId="{68BC70F8-F879-4897-8068-F289DE329A5E}" srcOrd="0" destOrd="0" presId="urn:microsoft.com/office/officeart/2005/8/layout/cycle7"/>
    <dgm:cxn modelId="{34AF148B-6C87-46A0-B08B-4917AC0B3495}" srcId="{78408E1E-3AB4-4F48-AE24-A114886E68FD}" destId="{602914BD-4A8B-430C-BF69-610F87CED208}" srcOrd="2" destOrd="0" parTransId="{887E8CAA-92AC-4F3C-81F6-327D1165E0E5}" sibTransId="{337AF80A-ECE8-40BF-A926-5C0113169EA0}"/>
    <dgm:cxn modelId="{03CED272-581C-4568-B3B8-FEC92E7A8772}" type="presParOf" srcId="{68BC70F8-F879-4897-8068-F289DE329A5E}" destId="{1F1FCEDE-2A1D-4A86-86A5-7DCFF6144C51}" srcOrd="0" destOrd="0" presId="urn:microsoft.com/office/officeart/2005/8/layout/cycle7"/>
    <dgm:cxn modelId="{EE14F3B3-234A-4148-B77B-1D29553AE9DC}" type="presParOf" srcId="{68BC70F8-F879-4897-8068-F289DE329A5E}" destId="{6B1AFA58-9722-459C-B725-F70D128E3D23}" srcOrd="1" destOrd="0" presId="urn:microsoft.com/office/officeart/2005/8/layout/cycle7"/>
    <dgm:cxn modelId="{F53FF5BE-6659-4E6A-B6BA-267AFDA45060}" type="presParOf" srcId="{6B1AFA58-9722-459C-B725-F70D128E3D23}" destId="{17FE0A9D-D202-4DBA-B0F1-53D83544F3D0}" srcOrd="0" destOrd="0" presId="urn:microsoft.com/office/officeart/2005/8/layout/cycle7"/>
    <dgm:cxn modelId="{4C430594-3387-4802-83B5-8B770182FC09}" type="presParOf" srcId="{68BC70F8-F879-4897-8068-F289DE329A5E}" destId="{A9F25C85-6101-4EE2-9DEA-DF8C59E784B4}" srcOrd="2" destOrd="0" presId="urn:microsoft.com/office/officeart/2005/8/layout/cycle7"/>
    <dgm:cxn modelId="{4E7C4F09-9362-4DE9-B0E5-C1323B563AA3}" type="presParOf" srcId="{68BC70F8-F879-4897-8068-F289DE329A5E}" destId="{6BA1BEE6-5138-4D36-B141-376526EFF4DB}" srcOrd="3" destOrd="0" presId="urn:microsoft.com/office/officeart/2005/8/layout/cycle7"/>
    <dgm:cxn modelId="{DF8E6FFA-5EF5-4C53-9AD4-16DFF4D74C89}" type="presParOf" srcId="{6BA1BEE6-5138-4D36-B141-376526EFF4DB}" destId="{21752EDB-1E15-4830-9AF3-1C00881AB9BB}" srcOrd="0" destOrd="0" presId="urn:microsoft.com/office/officeart/2005/8/layout/cycle7"/>
    <dgm:cxn modelId="{B3C070E2-77D2-4C46-A993-31392A00EDAF}" type="presParOf" srcId="{68BC70F8-F879-4897-8068-F289DE329A5E}" destId="{DE770843-D7DA-4DEF-BE97-AE55880ACED2}" srcOrd="4" destOrd="0" presId="urn:microsoft.com/office/officeart/2005/8/layout/cycle7"/>
    <dgm:cxn modelId="{F72BBF62-6AAF-4A0A-A7D2-D7ED0AE921C3}" type="presParOf" srcId="{68BC70F8-F879-4897-8068-F289DE329A5E}" destId="{66B2A1E2-A882-49D2-8EAE-836E4906AA74}" srcOrd="5" destOrd="0" presId="urn:microsoft.com/office/officeart/2005/8/layout/cycle7"/>
    <dgm:cxn modelId="{9CCA9AD3-C06A-4E66-AF4D-E73F558B26A7}" type="presParOf" srcId="{66B2A1E2-A882-49D2-8EAE-836E4906AA74}" destId="{ED987B78-D7CF-41F3-B507-F47D6F36DEAD}"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D0E125-316A-43BD-9DE7-2BE0D912282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1D7B6E14-6C87-484B-A8C1-4B6FF7769272}">
      <dgm:prSet phldrT="[Text]" custT="1"/>
      <dgm:spPr>
        <a:solidFill>
          <a:schemeClr val="bg2">
            <a:lumMod val="60000"/>
            <a:lumOff val="40000"/>
          </a:schemeClr>
        </a:solidFill>
      </dgm:spPr>
      <dgm:t>
        <a:bodyPr/>
        <a:lstStyle/>
        <a:p>
          <a:r>
            <a:rPr lang="en-US" sz="1800" dirty="0">
              <a:latin typeface="Trebuchet MS" panose="020B0603020202020204" pitchFamily="34" charset="0"/>
            </a:rPr>
            <a:t>Wellness Design</a:t>
          </a:r>
          <a:endParaRPr lang="en-IN" sz="1800" dirty="0">
            <a:latin typeface="Trebuchet MS" panose="020B0603020202020204" pitchFamily="34" charset="0"/>
          </a:endParaRPr>
        </a:p>
      </dgm:t>
    </dgm:pt>
    <dgm:pt modelId="{21B56B0B-2755-4668-9229-06E2719DA16E}" type="parTrans" cxnId="{5980373E-7655-44D8-AF94-82FA48B6E6AB}">
      <dgm:prSet/>
      <dgm:spPr/>
      <dgm:t>
        <a:bodyPr/>
        <a:lstStyle/>
        <a:p>
          <a:endParaRPr lang="en-IN" sz="1800">
            <a:latin typeface="Trebuchet MS" panose="020B0603020202020204" pitchFamily="34" charset="0"/>
          </a:endParaRPr>
        </a:p>
      </dgm:t>
    </dgm:pt>
    <dgm:pt modelId="{91A3D997-F6A3-468B-96B7-63495EF52B8D}" type="sibTrans" cxnId="{5980373E-7655-44D8-AF94-82FA48B6E6AB}">
      <dgm:prSet/>
      <dgm:spPr/>
      <dgm:t>
        <a:bodyPr/>
        <a:lstStyle/>
        <a:p>
          <a:endParaRPr lang="en-IN" sz="1800">
            <a:latin typeface="Trebuchet MS" panose="020B0603020202020204" pitchFamily="34" charset="0"/>
          </a:endParaRPr>
        </a:p>
      </dgm:t>
    </dgm:pt>
    <dgm:pt modelId="{89963A22-3531-4392-B592-8AA203E9F362}">
      <dgm:prSet phldrT="[Text]" custT="1"/>
      <dgm:spPr>
        <a:solidFill>
          <a:schemeClr val="bg2">
            <a:lumMod val="60000"/>
            <a:lumOff val="40000"/>
          </a:schemeClr>
        </a:solidFill>
      </dgm:spPr>
      <dgm:t>
        <a:bodyPr/>
        <a:lstStyle/>
        <a:p>
          <a:r>
            <a:rPr lang="en-US" sz="1800" dirty="0">
              <a:latin typeface="Trebuchet MS" panose="020B0603020202020204" pitchFamily="34" charset="0"/>
            </a:rPr>
            <a:t>Pricing Consideration</a:t>
          </a:r>
          <a:endParaRPr lang="en-IN" sz="1800" dirty="0">
            <a:latin typeface="Trebuchet MS" panose="020B0603020202020204" pitchFamily="34" charset="0"/>
          </a:endParaRPr>
        </a:p>
      </dgm:t>
    </dgm:pt>
    <dgm:pt modelId="{C3838839-E936-4103-A390-4194141A96E6}" type="parTrans" cxnId="{D341CA0B-E6B3-427B-8470-EA5556CBB151}">
      <dgm:prSet/>
      <dgm:spPr/>
      <dgm:t>
        <a:bodyPr/>
        <a:lstStyle/>
        <a:p>
          <a:endParaRPr lang="en-IN" sz="1800">
            <a:latin typeface="Trebuchet MS" panose="020B0603020202020204" pitchFamily="34" charset="0"/>
          </a:endParaRPr>
        </a:p>
      </dgm:t>
    </dgm:pt>
    <dgm:pt modelId="{AE2FA685-8972-47D5-B225-13F1C7A3FAD1}" type="sibTrans" cxnId="{D341CA0B-E6B3-427B-8470-EA5556CBB151}">
      <dgm:prSet/>
      <dgm:spPr/>
      <dgm:t>
        <a:bodyPr/>
        <a:lstStyle/>
        <a:p>
          <a:endParaRPr lang="en-IN" sz="1800">
            <a:latin typeface="Trebuchet MS" panose="020B0603020202020204" pitchFamily="34" charset="0"/>
          </a:endParaRPr>
        </a:p>
      </dgm:t>
    </dgm:pt>
    <dgm:pt modelId="{E0099BC6-629E-4805-A111-C20942512333}">
      <dgm:prSet phldrT="[Text]" custT="1"/>
      <dgm:spPr>
        <a:solidFill>
          <a:schemeClr val="bg2">
            <a:lumMod val="60000"/>
            <a:lumOff val="40000"/>
          </a:schemeClr>
        </a:solidFill>
      </dgm:spPr>
      <dgm:t>
        <a:bodyPr/>
        <a:lstStyle/>
        <a:p>
          <a:r>
            <a:rPr lang="en-US" sz="1800" dirty="0">
              <a:latin typeface="Trebuchet MS" panose="020B0603020202020204" pitchFamily="34" charset="0"/>
            </a:rPr>
            <a:t>Policyholders Protection </a:t>
          </a:r>
          <a:endParaRPr lang="en-IN" sz="1800" dirty="0">
            <a:latin typeface="Trebuchet MS" panose="020B0603020202020204" pitchFamily="34" charset="0"/>
          </a:endParaRPr>
        </a:p>
      </dgm:t>
    </dgm:pt>
    <dgm:pt modelId="{4496153E-0A45-4D7D-A92E-9DD319F0C65C}" type="parTrans" cxnId="{70C3EF13-EC06-4427-96A7-320806E3C71E}">
      <dgm:prSet/>
      <dgm:spPr/>
      <dgm:t>
        <a:bodyPr/>
        <a:lstStyle/>
        <a:p>
          <a:endParaRPr lang="en-IN" sz="1800">
            <a:latin typeface="Trebuchet MS" panose="020B0603020202020204" pitchFamily="34" charset="0"/>
          </a:endParaRPr>
        </a:p>
      </dgm:t>
    </dgm:pt>
    <dgm:pt modelId="{A799DB67-8376-4210-A9F6-AC2E93E25F15}" type="sibTrans" cxnId="{70C3EF13-EC06-4427-96A7-320806E3C71E}">
      <dgm:prSet/>
      <dgm:spPr/>
      <dgm:t>
        <a:bodyPr/>
        <a:lstStyle/>
        <a:p>
          <a:endParaRPr lang="en-IN" sz="1800">
            <a:latin typeface="Trebuchet MS" panose="020B0603020202020204" pitchFamily="34" charset="0"/>
          </a:endParaRPr>
        </a:p>
      </dgm:t>
    </dgm:pt>
    <dgm:pt modelId="{539EACA8-A580-4AC2-97CD-8A10D84C90F0}">
      <dgm:prSet custT="1"/>
      <dgm:spPr>
        <a:ln>
          <a:solidFill>
            <a:schemeClr val="accent3">
              <a:lumMod val="65000"/>
            </a:schemeClr>
          </a:solidFill>
        </a:ln>
      </dgm:spPr>
      <dgm:t>
        <a:bodyPr/>
        <a:lstStyle/>
        <a:p>
          <a:r>
            <a:rPr lang="en-US" sz="1600" dirty="0">
              <a:latin typeface="Trebuchet MS" panose="020B0603020202020204" pitchFamily="34" charset="0"/>
            </a:rPr>
            <a:t>Rewards program can be launched with voluntary participation</a:t>
          </a:r>
          <a:endParaRPr lang="en-IN" sz="1600" dirty="0">
            <a:latin typeface="Trebuchet MS" panose="020B0603020202020204" pitchFamily="34" charset="0"/>
          </a:endParaRPr>
        </a:p>
      </dgm:t>
    </dgm:pt>
    <dgm:pt modelId="{DE95E6D6-D2EA-47E1-A141-DDDD141054EB}" type="parTrans" cxnId="{81ED02C2-D1BE-4DA6-BDBD-C26A41218440}">
      <dgm:prSet/>
      <dgm:spPr/>
      <dgm:t>
        <a:bodyPr/>
        <a:lstStyle/>
        <a:p>
          <a:endParaRPr lang="en-IN" sz="1800">
            <a:latin typeface="Trebuchet MS" panose="020B0603020202020204" pitchFamily="34" charset="0"/>
          </a:endParaRPr>
        </a:p>
      </dgm:t>
    </dgm:pt>
    <dgm:pt modelId="{DE886DB6-8453-4131-BA95-3AE7FDA65700}" type="sibTrans" cxnId="{81ED02C2-D1BE-4DA6-BDBD-C26A41218440}">
      <dgm:prSet/>
      <dgm:spPr/>
      <dgm:t>
        <a:bodyPr/>
        <a:lstStyle/>
        <a:p>
          <a:endParaRPr lang="en-IN" sz="1800">
            <a:latin typeface="Trebuchet MS" panose="020B0603020202020204" pitchFamily="34" charset="0"/>
          </a:endParaRPr>
        </a:p>
      </dgm:t>
    </dgm:pt>
    <dgm:pt modelId="{4DE039A2-48B6-453F-B40E-6DD3D054B6A7}">
      <dgm:prSet custT="1"/>
      <dgm:spPr>
        <a:ln>
          <a:solidFill>
            <a:schemeClr val="accent3">
              <a:lumMod val="65000"/>
            </a:schemeClr>
          </a:solidFill>
        </a:ln>
      </dgm:spPr>
      <dgm:t>
        <a:bodyPr/>
        <a:lstStyle/>
        <a:p>
          <a:r>
            <a:rPr lang="en-US" sz="1600" dirty="0">
              <a:latin typeface="Trebuchet MS" panose="020B0603020202020204" pitchFamily="34" charset="0"/>
            </a:rPr>
            <a:t>Rewards can be provided to existing policyholders provided pricing doesn’t get affected materially</a:t>
          </a:r>
          <a:endParaRPr lang="en-IN" sz="1600" dirty="0">
            <a:latin typeface="Trebuchet MS" panose="020B0603020202020204" pitchFamily="34" charset="0"/>
          </a:endParaRPr>
        </a:p>
      </dgm:t>
    </dgm:pt>
    <dgm:pt modelId="{FE7C2FE0-487E-4BD5-80FB-9D1E4C211255}" type="parTrans" cxnId="{2EB9F25F-7D29-4FEF-94DD-7528D62CBBAB}">
      <dgm:prSet/>
      <dgm:spPr/>
      <dgm:t>
        <a:bodyPr/>
        <a:lstStyle/>
        <a:p>
          <a:endParaRPr lang="en-IN" sz="1800">
            <a:latin typeface="Trebuchet MS" panose="020B0603020202020204" pitchFamily="34" charset="0"/>
          </a:endParaRPr>
        </a:p>
      </dgm:t>
    </dgm:pt>
    <dgm:pt modelId="{36747832-FE45-484E-8C69-5BF3EDA5DF7A}" type="sibTrans" cxnId="{2EB9F25F-7D29-4FEF-94DD-7528D62CBBAB}">
      <dgm:prSet/>
      <dgm:spPr/>
      <dgm:t>
        <a:bodyPr/>
        <a:lstStyle/>
        <a:p>
          <a:endParaRPr lang="en-IN" sz="1800">
            <a:latin typeface="Trebuchet MS" panose="020B0603020202020204" pitchFamily="34" charset="0"/>
          </a:endParaRPr>
        </a:p>
      </dgm:t>
    </dgm:pt>
    <dgm:pt modelId="{26DED080-4B23-4B01-9DD4-8629F0C4217D}">
      <dgm:prSet custT="1"/>
      <dgm:spPr>
        <a:ln>
          <a:solidFill>
            <a:schemeClr val="accent3">
              <a:lumMod val="65000"/>
            </a:schemeClr>
          </a:solidFill>
        </a:ln>
      </dgm:spPr>
      <dgm:t>
        <a:bodyPr/>
        <a:lstStyle/>
        <a:p>
          <a:r>
            <a:rPr lang="en-US" sz="1600" dirty="0">
              <a:latin typeface="Trebuchet MS" panose="020B0603020202020204" pitchFamily="34" charset="0"/>
            </a:rPr>
            <a:t>Ensure all eligible policyholders should receive clear communication</a:t>
          </a:r>
          <a:endParaRPr lang="en-IN" sz="1600" dirty="0">
            <a:latin typeface="Trebuchet MS" panose="020B0603020202020204" pitchFamily="34" charset="0"/>
          </a:endParaRPr>
        </a:p>
      </dgm:t>
    </dgm:pt>
    <dgm:pt modelId="{FE65CEDC-4947-400C-B5F7-FEFE0A19241E}" type="parTrans" cxnId="{88B519B8-DF5F-4C32-910B-BF87DBDD7A6A}">
      <dgm:prSet/>
      <dgm:spPr/>
      <dgm:t>
        <a:bodyPr/>
        <a:lstStyle/>
        <a:p>
          <a:endParaRPr lang="en-IN" sz="1800">
            <a:latin typeface="Trebuchet MS" panose="020B0603020202020204" pitchFamily="34" charset="0"/>
          </a:endParaRPr>
        </a:p>
      </dgm:t>
    </dgm:pt>
    <dgm:pt modelId="{A52AE4A1-B687-4946-9A22-9F73C68F0880}" type="sibTrans" cxnId="{88B519B8-DF5F-4C32-910B-BF87DBDD7A6A}">
      <dgm:prSet/>
      <dgm:spPr/>
      <dgm:t>
        <a:bodyPr/>
        <a:lstStyle/>
        <a:p>
          <a:endParaRPr lang="en-IN" sz="1800">
            <a:latin typeface="Trebuchet MS" panose="020B0603020202020204" pitchFamily="34" charset="0"/>
          </a:endParaRPr>
        </a:p>
      </dgm:t>
    </dgm:pt>
    <dgm:pt modelId="{A7B0BC2E-0725-4A6D-ACB3-4D974CF28AA8}">
      <dgm:prSet phldrT="[Text]" custT="1"/>
      <dgm:spPr>
        <a:solidFill>
          <a:schemeClr val="bg2">
            <a:lumMod val="60000"/>
            <a:lumOff val="40000"/>
          </a:schemeClr>
        </a:solidFill>
      </dgm:spPr>
      <dgm:t>
        <a:bodyPr/>
        <a:lstStyle/>
        <a:p>
          <a:r>
            <a:rPr lang="en-US" sz="1800" dirty="0">
              <a:latin typeface="Trebuchet MS" panose="020B0603020202020204" pitchFamily="34" charset="0"/>
            </a:rPr>
            <a:t>Operations </a:t>
          </a:r>
          <a:endParaRPr lang="en-IN" sz="1800" dirty="0">
            <a:latin typeface="Trebuchet MS" panose="020B0603020202020204" pitchFamily="34" charset="0"/>
          </a:endParaRPr>
        </a:p>
      </dgm:t>
    </dgm:pt>
    <dgm:pt modelId="{FF6433EB-609F-4ED0-AEF3-9102DF3742C5}" type="parTrans" cxnId="{7B9794EC-18F7-49A6-A52F-3BD3336A60C5}">
      <dgm:prSet/>
      <dgm:spPr/>
      <dgm:t>
        <a:bodyPr/>
        <a:lstStyle/>
        <a:p>
          <a:endParaRPr lang="en-IN" sz="1800">
            <a:latin typeface="Trebuchet MS" panose="020B0603020202020204" pitchFamily="34" charset="0"/>
          </a:endParaRPr>
        </a:p>
      </dgm:t>
    </dgm:pt>
    <dgm:pt modelId="{2C4DA045-89C2-4ED9-A539-40D9C653F25A}" type="sibTrans" cxnId="{7B9794EC-18F7-49A6-A52F-3BD3336A60C5}">
      <dgm:prSet/>
      <dgm:spPr/>
      <dgm:t>
        <a:bodyPr/>
        <a:lstStyle/>
        <a:p>
          <a:endParaRPr lang="en-IN" sz="1800">
            <a:latin typeface="Trebuchet MS" panose="020B0603020202020204" pitchFamily="34" charset="0"/>
          </a:endParaRPr>
        </a:p>
      </dgm:t>
    </dgm:pt>
    <dgm:pt modelId="{65EF4EEC-7161-44C6-A48D-9234EA72DE66}">
      <dgm:prSet custT="1"/>
      <dgm:spPr>
        <a:ln>
          <a:solidFill>
            <a:schemeClr val="accent3">
              <a:lumMod val="65000"/>
            </a:schemeClr>
          </a:solidFill>
        </a:ln>
      </dgm:spPr>
      <dgm:t>
        <a:bodyPr/>
        <a:lstStyle/>
        <a:p>
          <a:r>
            <a:rPr lang="en-US" sz="1600" dirty="0">
              <a:latin typeface="Trebuchet MS" panose="020B0603020202020204" pitchFamily="34" charset="0"/>
            </a:rPr>
            <a:t>Services can be outsourced, provided guidelines regarding remunerations and advertising are adhered</a:t>
          </a:r>
          <a:endParaRPr lang="en-IN" sz="1600" dirty="0">
            <a:latin typeface="Trebuchet MS" panose="020B0603020202020204" pitchFamily="34" charset="0"/>
          </a:endParaRPr>
        </a:p>
      </dgm:t>
    </dgm:pt>
    <dgm:pt modelId="{332ED163-9D2A-4C10-AE23-E8F2266EFB65}" type="parTrans" cxnId="{F9591E84-E124-4B6A-BAB6-C5F7E1CB8FBF}">
      <dgm:prSet/>
      <dgm:spPr/>
      <dgm:t>
        <a:bodyPr/>
        <a:lstStyle/>
        <a:p>
          <a:endParaRPr lang="en-IN" sz="1800">
            <a:latin typeface="Trebuchet MS" panose="020B0603020202020204" pitchFamily="34" charset="0"/>
          </a:endParaRPr>
        </a:p>
      </dgm:t>
    </dgm:pt>
    <dgm:pt modelId="{BD76FA5A-B98B-4C2E-9E78-558F89850490}" type="sibTrans" cxnId="{F9591E84-E124-4B6A-BAB6-C5F7E1CB8FBF}">
      <dgm:prSet/>
      <dgm:spPr/>
      <dgm:t>
        <a:bodyPr/>
        <a:lstStyle/>
        <a:p>
          <a:endParaRPr lang="en-IN" sz="1800">
            <a:latin typeface="Trebuchet MS" panose="020B0603020202020204" pitchFamily="34" charset="0"/>
          </a:endParaRPr>
        </a:p>
      </dgm:t>
    </dgm:pt>
    <dgm:pt modelId="{1AD2B9ED-6EF9-4C0C-BC2D-97FF8D2C91F7}">
      <dgm:prSet custT="1"/>
      <dgm:spPr>
        <a:ln>
          <a:solidFill>
            <a:schemeClr val="accent3">
              <a:lumMod val="65000"/>
            </a:schemeClr>
          </a:solidFill>
        </a:ln>
      </dgm:spPr>
      <dgm:t>
        <a:bodyPr/>
        <a:lstStyle/>
        <a:p>
          <a:r>
            <a:rPr lang="en-US" sz="1600" dirty="0">
              <a:latin typeface="Trebuchet MS" panose="020B0603020202020204" pitchFamily="34" charset="0"/>
            </a:rPr>
            <a:t>In house Grievance Redressal Mechanism must be in place even if services are outsourced</a:t>
          </a:r>
          <a:endParaRPr lang="en-IN" sz="1600" dirty="0">
            <a:latin typeface="Trebuchet MS" panose="020B0603020202020204" pitchFamily="34" charset="0"/>
          </a:endParaRPr>
        </a:p>
      </dgm:t>
    </dgm:pt>
    <dgm:pt modelId="{9D30D712-C4A2-47EC-8077-78D561FC5E77}" type="parTrans" cxnId="{ADB6A56F-DD0D-4687-972B-F5794AC054FD}">
      <dgm:prSet/>
      <dgm:spPr/>
      <dgm:t>
        <a:bodyPr/>
        <a:lstStyle/>
        <a:p>
          <a:endParaRPr lang="en-IN" sz="1800">
            <a:latin typeface="Trebuchet MS" panose="020B0603020202020204" pitchFamily="34" charset="0"/>
          </a:endParaRPr>
        </a:p>
      </dgm:t>
    </dgm:pt>
    <dgm:pt modelId="{0737B682-1850-49EE-B516-0F4EFA8AFEE4}" type="sibTrans" cxnId="{ADB6A56F-DD0D-4687-972B-F5794AC054FD}">
      <dgm:prSet/>
      <dgm:spPr/>
      <dgm:t>
        <a:bodyPr/>
        <a:lstStyle/>
        <a:p>
          <a:endParaRPr lang="en-IN" sz="1800">
            <a:latin typeface="Trebuchet MS" panose="020B0603020202020204" pitchFamily="34" charset="0"/>
          </a:endParaRPr>
        </a:p>
      </dgm:t>
    </dgm:pt>
    <dgm:pt modelId="{3EB25567-50D7-4A3F-89BA-273F0B581A89}" type="pres">
      <dgm:prSet presAssocID="{B6D0E125-316A-43BD-9DE7-2BE0D9122822}" presName="linear" presStyleCnt="0">
        <dgm:presLayoutVars>
          <dgm:dir/>
          <dgm:animLvl val="lvl"/>
          <dgm:resizeHandles val="exact"/>
        </dgm:presLayoutVars>
      </dgm:prSet>
      <dgm:spPr/>
      <dgm:t>
        <a:bodyPr/>
        <a:lstStyle/>
        <a:p>
          <a:endParaRPr lang="en-US"/>
        </a:p>
      </dgm:t>
    </dgm:pt>
    <dgm:pt modelId="{753D39EC-32E3-480F-89B0-C7ED71690EC6}" type="pres">
      <dgm:prSet presAssocID="{1D7B6E14-6C87-484B-A8C1-4B6FF7769272}" presName="parentLin" presStyleCnt="0"/>
      <dgm:spPr/>
    </dgm:pt>
    <dgm:pt modelId="{DA4CF96E-BDF6-4804-81B2-F60BF738C633}" type="pres">
      <dgm:prSet presAssocID="{1D7B6E14-6C87-484B-A8C1-4B6FF7769272}" presName="parentLeftMargin" presStyleLbl="node1" presStyleIdx="0" presStyleCnt="4"/>
      <dgm:spPr/>
      <dgm:t>
        <a:bodyPr/>
        <a:lstStyle/>
        <a:p>
          <a:endParaRPr lang="en-US"/>
        </a:p>
      </dgm:t>
    </dgm:pt>
    <dgm:pt modelId="{A96960DB-4885-49F8-A0DE-142F2A65E13E}" type="pres">
      <dgm:prSet presAssocID="{1D7B6E14-6C87-484B-A8C1-4B6FF7769272}" presName="parentText" presStyleLbl="node1" presStyleIdx="0" presStyleCnt="4">
        <dgm:presLayoutVars>
          <dgm:chMax val="0"/>
          <dgm:bulletEnabled val="1"/>
        </dgm:presLayoutVars>
      </dgm:prSet>
      <dgm:spPr/>
      <dgm:t>
        <a:bodyPr/>
        <a:lstStyle/>
        <a:p>
          <a:endParaRPr lang="en-US"/>
        </a:p>
      </dgm:t>
    </dgm:pt>
    <dgm:pt modelId="{DEBB5911-467D-488A-BD11-B1AE5F3886B0}" type="pres">
      <dgm:prSet presAssocID="{1D7B6E14-6C87-484B-A8C1-4B6FF7769272}" presName="negativeSpace" presStyleCnt="0"/>
      <dgm:spPr/>
    </dgm:pt>
    <dgm:pt modelId="{26D0B486-8826-48AC-85DF-7F05D89BF53E}" type="pres">
      <dgm:prSet presAssocID="{1D7B6E14-6C87-484B-A8C1-4B6FF7769272}" presName="childText" presStyleLbl="conFgAcc1" presStyleIdx="0" presStyleCnt="4" custLinFactNeighborX="-362" custLinFactNeighborY="-249">
        <dgm:presLayoutVars>
          <dgm:bulletEnabled val="1"/>
        </dgm:presLayoutVars>
      </dgm:prSet>
      <dgm:spPr/>
      <dgm:t>
        <a:bodyPr/>
        <a:lstStyle/>
        <a:p>
          <a:endParaRPr lang="en-US"/>
        </a:p>
      </dgm:t>
    </dgm:pt>
    <dgm:pt modelId="{99264774-470B-48EF-A926-3D34D4E53760}" type="pres">
      <dgm:prSet presAssocID="{91A3D997-F6A3-468B-96B7-63495EF52B8D}" presName="spaceBetweenRectangles" presStyleCnt="0"/>
      <dgm:spPr/>
    </dgm:pt>
    <dgm:pt modelId="{F6985F0A-4FD4-4733-822D-273F32853709}" type="pres">
      <dgm:prSet presAssocID="{89963A22-3531-4392-B592-8AA203E9F362}" presName="parentLin" presStyleCnt="0"/>
      <dgm:spPr/>
    </dgm:pt>
    <dgm:pt modelId="{E8BDB858-0D38-4C65-9359-ACA3FBD22655}" type="pres">
      <dgm:prSet presAssocID="{89963A22-3531-4392-B592-8AA203E9F362}" presName="parentLeftMargin" presStyleLbl="node1" presStyleIdx="0" presStyleCnt="4"/>
      <dgm:spPr/>
      <dgm:t>
        <a:bodyPr/>
        <a:lstStyle/>
        <a:p>
          <a:endParaRPr lang="en-US"/>
        </a:p>
      </dgm:t>
    </dgm:pt>
    <dgm:pt modelId="{45788AC4-6A5F-46F7-B43D-4F7D5658A9E8}" type="pres">
      <dgm:prSet presAssocID="{89963A22-3531-4392-B592-8AA203E9F362}" presName="parentText" presStyleLbl="node1" presStyleIdx="1" presStyleCnt="4" custLinFactNeighborX="-201" custLinFactNeighborY="-1672">
        <dgm:presLayoutVars>
          <dgm:chMax val="0"/>
          <dgm:bulletEnabled val="1"/>
        </dgm:presLayoutVars>
      </dgm:prSet>
      <dgm:spPr/>
      <dgm:t>
        <a:bodyPr/>
        <a:lstStyle/>
        <a:p>
          <a:endParaRPr lang="en-US"/>
        </a:p>
      </dgm:t>
    </dgm:pt>
    <dgm:pt modelId="{20C2DB0A-F854-4527-952B-C011E4AFB2EF}" type="pres">
      <dgm:prSet presAssocID="{89963A22-3531-4392-B592-8AA203E9F362}" presName="negativeSpace" presStyleCnt="0"/>
      <dgm:spPr/>
    </dgm:pt>
    <dgm:pt modelId="{CF2644FE-8891-4527-84B2-137FB6056696}" type="pres">
      <dgm:prSet presAssocID="{89963A22-3531-4392-B592-8AA203E9F362}" presName="childText" presStyleLbl="conFgAcc1" presStyleIdx="1" presStyleCnt="4" custLinFactNeighborX="-362" custLinFactNeighborY="-249">
        <dgm:presLayoutVars>
          <dgm:bulletEnabled val="1"/>
        </dgm:presLayoutVars>
      </dgm:prSet>
      <dgm:spPr/>
      <dgm:t>
        <a:bodyPr/>
        <a:lstStyle/>
        <a:p>
          <a:endParaRPr lang="en-US"/>
        </a:p>
      </dgm:t>
    </dgm:pt>
    <dgm:pt modelId="{888177AD-83C1-45BD-9746-779FB35B244B}" type="pres">
      <dgm:prSet presAssocID="{AE2FA685-8972-47D5-B225-13F1C7A3FAD1}" presName="spaceBetweenRectangles" presStyleCnt="0"/>
      <dgm:spPr/>
    </dgm:pt>
    <dgm:pt modelId="{FFD4820B-0447-48B9-BF3A-720FB707D418}" type="pres">
      <dgm:prSet presAssocID="{E0099BC6-629E-4805-A111-C20942512333}" presName="parentLin" presStyleCnt="0"/>
      <dgm:spPr/>
    </dgm:pt>
    <dgm:pt modelId="{45141AFE-8204-4173-B4E5-5A901C056A19}" type="pres">
      <dgm:prSet presAssocID="{E0099BC6-629E-4805-A111-C20942512333}" presName="parentLeftMargin" presStyleLbl="node1" presStyleIdx="1" presStyleCnt="4"/>
      <dgm:spPr/>
      <dgm:t>
        <a:bodyPr/>
        <a:lstStyle/>
        <a:p>
          <a:endParaRPr lang="en-US"/>
        </a:p>
      </dgm:t>
    </dgm:pt>
    <dgm:pt modelId="{D878F68D-0F89-4523-976B-F686528B6F58}" type="pres">
      <dgm:prSet presAssocID="{E0099BC6-629E-4805-A111-C20942512333}" presName="parentText" presStyleLbl="node1" presStyleIdx="2" presStyleCnt="4">
        <dgm:presLayoutVars>
          <dgm:chMax val="0"/>
          <dgm:bulletEnabled val="1"/>
        </dgm:presLayoutVars>
      </dgm:prSet>
      <dgm:spPr/>
      <dgm:t>
        <a:bodyPr/>
        <a:lstStyle/>
        <a:p>
          <a:endParaRPr lang="en-US"/>
        </a:p>
      </dgm:t>
    </dgm:pt>
    <dgm:pt modelId="{E3CE8063-AF11-4B2B-9C91-A97D039ABD5E}" type="pres">
      <dgm:prSet presAssocID="{E0099BC6-629E-4805-A111-C20942512333}" presName="negativeSpace" presStyleCnt="0"/>
      <dgm:spPr/>
    </dgm:pt>
    <dgm:pt modelId="{43BE52CF-9FC3-479C-9D0B-391C0D862D46}" type="pres">
      <dgm:prSet presAssocID="{E0099BC6-629E-4805-A111-C20942512333}" presName="childText" presStyleLbl="conFgAcc1" presStyleIdx="2" presStyleCnt="4">
        <dgm:presLayoutVars>
          <dgm:bulletEnabled val="1"/>
        </dgm:presLayoutVars>
      </dgm:prSet>
      <dgm:spPr/>
      <dgm:t>
        <a:bodyPr/>
        <a:lstStyle/>
        <a:p>
          <a:endParaRPr lang="en-US"/>
        </a:p>
      </dgm:t>
    </dgm:pt>
    <dgm:pt modelId="{2A266492-BCCB-4588-B249-339B1479F618}" type="pres">
      <dgm:prSet presAssocID="{A799DB67-8376-4210-A9F6-AC2E93E25F15}" presName="spaceBetweenRectangles" presStyleCnt="0"/>
      <dgm:spPr/>
    </dgm:pt>
    <dgm:pt modelId="{3A7A71B8-9625-48FD-B5AD-75098093DAD0}" type="pres">
      <dgm:prSet presAssocID="{A7B0BC2E-0725-4A6D-ACB3-4D974CF28AA8}" presName="parentLin" presStyleCnt="0"/>
      <dgm:spPr/>
    </dgm:pt>
    <dgm:pt modelId="{2AC5E492-E2AA-4E33-996D-AC48363BB1B6}" type="pres">
      <dgm:prSet presAssocID="{A7B0BC2E-0725-4A6D-ACB3-4D974CF28AA8}" presName="parentLeftMargin" presStyleLbl="node1" presStyleIdx="2" presStyleCnt="4"/>
      <dgm:spPr/>
      <dgm:t>
        <a:bodyPr/>
        <a:lstStyle/>
        <a:p>
          <a:endParaRPr lang="en-US"/>
        </a:p>
      </dgm:t>
    </dgm:pt>
    <dgm:pt modelId="{41364860-74E1-479D-86CC-7D6EDBAA4B4D}" type="pres">
      <dgm:prSet presAssocID="{A7B0BC2E-0725-4A6D-ACB3-4D974CF28AA8}" presName="parentText" presStyleLbl="node1" presStyleIdx="3" presStyleCnt="4">
        <dgm:presLayoutVars>
          <dgm:chMax val="0"/>
          <dgm:bulletEnabled val="1"/>
        </dgm:presLayoutVars>
      </dgm:prSet>
      <dgm:spPr/>
      <dgm:t>
        <a:bodyPr/>
        <a:lstStyle/>
        <a:p>
          <a:endParaRPr lang="en-US"/>
        </a:p>
      </dgm:t>
    </dgm:pt>
    <dgm:pt modelId="{AECEFCE2-5C74-4521-A433-7783C164808C}" type="pres">
      <dgm:prSet presAssocID="{A7B0BC2E-0725-4A6D-ACB3-4D974CF28AA8}" presName="negativeSpace" presStyleCnt="0"/>
      <dgm:spPr/>
    </dgm:pt>
    <dgm:pt modelId="{9AD39145-A460-474D-BFB1-1B67961FA3D2}" type="pres">
      <dgm:prSet presAssocID="{A7B0BC2E-0725-4A6D-ACB3-4D974CF28AA8}" presName="childText" presStyleLbl="conFgAcc1" presStyleIdx="3" presStyleCnt="4">
        <dgm:presLayoutVars>
          <dgm:bulletEnabled val="1"/>
        </dgm:presLayoutVars>
      </dgm:prSet>
      <dgm:spPr/>
      <dgm:t>
        <a:bodyPr/>
        <a:lstStyle/>
        <a:p>
          <a:endParaRPr lang="en-US"/>
        </a:p>
      </dgm:t>
    </dgm:pt>
  </dgm:ptLst>
  <dgm:cxnLst>
    <dgm:cxn modelId="{8E68223B-AFF3-4468-9208-F69DA6151EAD}" type="presOf" srcId="{1D7B6E14-6C87-484B-A8C1-4B6FF7769272}" destId="{A96960DB-4885-49F8-A0DE-142F2A65E13E}" srcOrd="1" destOrd="0" presId="urn:microsoft.com/office/officeart/2005/8/layout/list1"/>
    <dgm:cxn modelId="{685B49F2-5AE3-4DE5-BBB9-2AC2F1789319}" type="presOf" srcId="{89963A22-3531-4392-B592-8AA203E9F362}" destId="{45788AC4-6A5F-46F7-B43D-4F7D5658A9E8}" srcOrd="1" destOrd="0" presId="urn:microsoft.com/office/officeart/2005/8/layout/list1"/>
    <dgm:cxn modelId="{81ED02C2-D1BE-4DA6-BDBD-C26A41218440}" srcId="{1D7B6E14-6C87-484B-A8C1-4B6FF7769272}" destId="{539EACA8-A580-4AC2-97CD-8A10D84C90F0}" srcOrd="0" destOrd="0" parTransId="{DE95E6D6-D2EA-47E1-A141-DDDD141054EB}" sibTransId="{DE886DB6-8453-4131-BA95-3AE7FDA65700}"/>
    <dgm:cxn modelId="{ADB6A56F-DD0D-4687-972B-F5794AC054FD}" srcId="{E0099BC6-629E-4805-A111-C20942512333}" destId="{1AD2B9ED-6EF9-4C0C-BC2D-97FF8D2C91F7}" srcOrd="1" destOrd="0" parTransId="{9D30D712-C4A2-47EC-8077-78D561FC5E77}" sibTransId="{0737B682-1850-49EE-B516-0F4EFA8AFEE4}"/>
    <dgm:cxn modelId="{5980373E-7655-44D8-AF94-82FA48B6E6AB}" srcId="{B6D0E125-316A-43BD-9DE7-2BE0D9122822}" destId="{1D7B6E14-6C87-484B-A8C1-4B6FF7769272}" srcOrd="0" destOrd="0" parTransId="{21B56B0B-2755-4668-9229-06E2719DA16E}" sibTransId="{91A3D997-F6A3-468B-96B7-63495EF52B8D}"/>
    <dgm:cxn modelId="{DDFBD421-BC4A-4E69-B3B2-06870AB0DF6D}" type="presOf" srcId="{4DE039A2-48B6-453F-B40E-6DD3D054B6A7}" destId="{CF2644FE-8891-4527-84B2-137FB6056696}" srcOrd="0" destOrd="0" presId="urn:microsoft.com/office/officeart/2005/8/layout/list1"/>
    <dgm:cxn modelId="{4795EE8B-3F9D-42B1-B442-6DCBE6837A7F}" type="presOf" srcId="{E0099BC6-629E-4805-A111-C20942512333}" destId="{45141AFE-8204-4173-B4E5-5A901C056A19}" srcOrd="0" destOrd="0" presId="urn:microsoft.com/office/officeart/2005/8/layout/list1"/>
    <dgm:cxn modelId="{A100798A-098F-4C8C-B090-09C24D76E833}" type="presOf" srcId="{539EACA8-A580-4AC2-97CD-8A10D84C90F0}" destId="{26D0B486-8826-48AC-85DF-7F05D89BF53E}" srcOrd="0" destOrd="0" presId="urn:microsoft.com/office/officeart/2005/8/layout/list1"/>
    <dgm:cxn modelId="{88B519B8-DF5F-4C32-910B-BF87DBDD7A6A}" srcId="{E0099BC6-629E-4805-A111-C20942512333}" destId="{26DED080-4B23-4B01-9DD4-8629F0C4217D}" srcOrd="0" destOrd="0" parTransId="{FE65CEDC-4947-400C-B5F7-FEFE0A19241E}" sibTransId="{A52AE4A1-B687-4946-9A22-9F73C68F0880}"/>
    <dgm:cxn modelId="{D341CA0B-E6B3-427B-8470-EA5556CBB151}" srcId="{B6D0E125-316A-43BD-9DE7-2BE0D9122822}" destId="{89963A22-3531-4392-B592-8AA203E9F362}" srcOrd="1" destOrd="0" parTransId="{C3838839-E936-4103-A390-4194141A96E6}" sibTransId="{AE2FA685-8972-47D5-B225-13F1C7A3FAD1}"/>
    <dgm:cxn modelId="{550BE7D2-B337-43DE-9C46-326596D547C0}" type="presOf" srcId="{A7B0BC2E-0725-4A6D-ACB3-4D974CF28AA8}" destId="{2AC5E492-E2AA-4E33-996D-AC48363BB1B6}" srcOrd="0" destOrd="0" presId="urn:microsoft.com/office/officeart/2005/8/layout/list1"/>
    <dgm:cxn modelId="{F9591E84-E124-4B6A-BAB6-C5F7E1CB8FBF}" srcId="{A7B0BC2E-0725-4A6D-ACB3-4D974CF28AA8}" destId="{65EF4EEC-7161-44C6-A48D-9234EA72DE66}" srcOrd="0" destOrd="0" parTransId="{332ED163-9D2A-4C10-AE23-E8F2266EFB65}" sibTransId="{BD76FA5A-B98B-4C2E-9E78-558F89850490}"/>
    <dgm:cxn modelId="{B7EA2361-C1F4-48A9-A5E9-60C3F1A349A1}" type="presOf" srcId="{1D7B6E14-6C87-484B-A8C1-4B6FF7769272}" destId="{DA4CF96E-BDF6-4804-81B2-F60BF738C633}" srcOrd="0" destOrd="0" presId="urn:microsoft.com/office/officeart/2005/8/layout/list1"/>
    <dgm:cxn modelId="{96BE885E-6C62-4009-BEA2-28C1BDF57765}" type="presOf" srcId="{65EF4EEC-7161-44C6-A48D-9234EA72DE66}" destId="{9AD39145-A460-474D-BFB1-1B67961FA3D2}" srcOrd="0" destOrd="0" presId="urn:microsoft.com/office/officeart/2005/8/layout/list1"/>
    <dgm:cxn modelId="{2EB9F25F-7D29-4FEF-94DD-7528D62CBBAB}" srcId="{89963A22-3531-4392-B592-8AA203E9F362}" destId="{4DE039A2-48B6-453F-B40E-6DD3D054B6A7}" srcOrd="0" destOrd="0" parTransId="{FE7C2FE0-487E-4BD5-80FB-9D1E4C211255}" sibTransId="{36747832-FE45-484E-8C69-5BF3EDA5DF7A}"/>
    <dgm:cxn modelId="{020BEFB4-515A-4FA9-9310-D5F32982EF28}" type="presOf" srcId="{89963A22-3531-4392-B592-8AA203E9F362}" destId="{E8BDB858-0D38-4C65-9359-ACA3FBD22655}" srcOrd="0" destOrd="0" presId="urn:microsoft.com/office/officeart/2005/8/layout/list1"/>
    <dgm:cxn modelId="{313B109B-E216-49E3-9AD5-90B9E6946A29}" type="presOf" srcId="{A7B0BC2E-0725-4A6D-ACB3-4D974CF28AA8}" destId="{41364860-74E1-479D-86CC-7D6EDBAA4B4D}" srcOrd="1" destOrd="0" presId="urn:microsoft.com/office/officeart/2005/8/layout/list1"/>
    <dgm:cxn modelId="{7B9794EC-18F7-49A6-A52F-3BD3336A60C5}" srcId="{B6D0E125-316A-43BD-9DE7-2BE0D9122822}" destId="{A7B0BC2E-0725-4A6D-ACB3-4D974CF28AA8}" srcOrd="3" destOrd="0" parTransId="{FF6433EB-609F-4ED0-AEF3-9102DF3742C5}" sibTransId="{2C4DA045-89C2-4ED9-A539-40D9C653F25A}"/>
    <dgm:cxn modelId="{C7620957-F8B1-485C-BB3A-D6EA7AEDD667}" type="presOf" srcId="{B6D0E125-316A-43BD-9DE7-2BE0D9122822}" destId="{3EB25567-50D7-4A3F-89BA-273F0B581A89}" srcOrd="0" destOrd="0" presId="urn:microsoft.com/office/officeart/2005/8/layout/list1"/>
    <dgm:cxn modelId="{28EEC3C7-6CFD-47AD-B1FA-A4B266837422}" type="presOf" srcId="{26DED080-4B23-4B01-9DD4-8629F0C4217D}" destId="{43BE52CF-9FC3-479C-9D0B-391C0D862D46}" srcOrd="0" destOrd="0" presId="urn:microsoft.com/office/officeart/2005/8/layout/list1"/>
    <dgm:cxn modelId="{B98C5617-1D14-4ADF-8341-720996755208}" type="presOf" srcId="{E0099BC6-629E-4805-A111-C20942512333}" destId="{D878F68D-0F89-4523-976B-F686528B6F58}" srcOrd="1" destOrd="0" presId="urn:microsoft.com/office/officeart/2005/8/layout/list1"/>
    <dgm:cxn modelId="{8AFC643F-BB6B-446C-97B5-EAA2AD73C356}" type="presOf" srcId="{1AD2B9ED-6EF9-4C0C-BC2D-97FF8D2C91F7}" destId="{43BE52CF-9FC3-479C-9D0B-391C0D862D46}" srcOrd="0" destOrd="1" presId="urn:microsoft.com/office/officeart/2005/8/layout/list1"/>
    <dgm:cxn modelId="{70C3EF13-EC06-4427-96A7-320806E3C71E}" srcId="{B6D0E125-316A-43BD-9DE7-2BE0D9122822}" destId="{E0099BC6-629E-4805-A111-C20942512333}" srcOrd="2" destOrd="0" parTransId="{4496153E-0A45-4D7D-A92E-9DD319F0C65C}" sibTransId="{A799DB67-8376-4210-A9F6-AC2E93E25F15}"/>
    <dgm:cxn modelId="{E7511AD7-F1F6-451B-A8BE-5C64E5396B5F}" type="presParOf" srcId="{3EB25567-50D7-4A3F-89BA-273F0B581A89}" destId="{753D39EC-32E3-480F-89B0-C7ED71690EC6}" srcOrd="0" destOrd="0" presId="urn:microsoft.com/office/officeart/2005/8/layout/list1"/>
    <dgm:cxn modelId="{0C401188-B8D3-4957-A05F-FC0E5B0EC504}" type="presParOf" srcId="{753D39EC-32E3-480F-89B0-C7ED71690EC6}" destId="{DA4CF96E-BDF6-4804-81B2-F60BF738C633}" srcOrd="0" destOrd="0" presId="urn:microsoft.com/office/officeart/2005/8/layout/list1"/>
    <dgm:cxn modelId="{6C1A0021-53EE-4741-B99E-A16572821666}" type="presParOf" srcId="{753D39EC-32E3-480F-89B0-C7ED71690EC6}" destId="{A96960DB-4885-49F8-A0DE-142F2A65E13E}" srcOrd="1" destOrd="0" presId="urn:microsoft.com/office/officeart/2005/8/layout/list1"/>
    <dgm:cxn modelId="{2C540A92-08D3-4A47-BD7B-CFF80DA9B997}" type="presParOf" srcId="{3EB25567-50D7-4A3F-89BA-273F0B581A89}" destId="{DEBB5911-467D-488A-BD11-B1AE5F3886B0}" srcOrd="1" destOrd="0" presId="urn:microsoft.com/office/officeart/2005/8/layout/list1"/>
    <dgm:cxn modelId="{EC9B2C08-3D19-4AB5-B1B4-63CBDB0A9910}" type="presParOf" srcId="{3EB25567-50D7-4A3F-89BA-273F0B581A89}" destId="{26D0B486-8826-48AC-85DF-7F05D89BF53E}" srcOrd="2" destOrd="0" presId="urn:microsoft.com/office/officeart/2005/8/layout/list1"/>
    <dgm:cxn modelId="{3F2D6B55-DBE0-498A-9321-9466A6AEFA88}" type="presParOf" srcId="{3EB25567-50D7-4A3F-89BA-273F0B581A89}" destId="{99264774-470B-48EF-A926-3D34D4E53760}" srcOrd="3" destOrd="0" presId="urn:microsoft.com/office/officeart/2005/8/layout/list1"/>
    <dgm:cxn modelId="{D85A314C-3E54-4DB7-9B1C-6546033D13AF}" type="presParOf" srcId="{3EB25567-50D7-4A3F-89BA-273F0B581A89}" destId="{F6985F0A-4FD4-4733-822D-273F32853709}" srcOrd="4" destOrd="0" presId="urn:microsoft.com/office/officeart/2005/8/layout/list1"/>
    <dgm:cxn modelId="{F0B8E2CB-7E12-4310-8F68-ADE825433F73}" type="presParOf" srcId="{F6985F0A-4FD4-4733-822D-273F32853709}" destId="{E8BDB858-0D38-4C65-9359-ACA3FBD22655}" srcOrd="0" destOrd="0" presId="urn:microsoft.com/office/officeart/2005/8/layout/list1"/>
    <dgm:cxn modelId="{925BA48A-F11F-41BB-B557-F7F27267C73C}" type="presParOf" srcId="{F6985F0A-4FD4-4733-822D-273F32853709}" destId="{45788AC4-6A5F-46F7-B43D-4F7D5658A9E8}" srcOrd="1" destOrd="0" presId="urn:microsoft.com/office/officeart/2005/8/layout/list1"/>
    <dgm:cxn modelId="{E082685F-02AD-4DC5-8339-AE3393A2CB9B}" type="presParOf" srcId="{3EB25567-50D7-4A3F-89BA-273F0B581A89}" destId="{20C2DB0A-F854-4527-952B-C011E4AFB2EF}" srcOrd="5" destOrd="0" presId="urn:microsoft.com/office/officeart/2005/8/layout/list1"/>
    <dgm:cxn modelId="{47DD4CA2-9A13-49C4-A356-EADE7A9AA27E}" type="presParOf" srcId="{3EB25567-50D7-4A3F-89BA-273F0B581A89}" destId="{CF2644FE-8891-4527-84B2-137FB6056696}" srcOrd="6" destOrd="0" presId="urn:microsoft.com/office/officeart/2005/8/layout/list1"/>
    <dgm:cxn modelId="{61FF4209-71F5-4A05-9D6B-4C7B20ED23C6}" type="presParOf" srcId="{3EB25567-50D7-4A3F-89BA-273F0B581A89}" destId="{888177AD-83C1-45BD-9746-779FB35B244B}" srcOrd="7" destOrd="0" presId="urn:microsoft.com/office/officeart/2005/8/layout/list1"/>
    <dgm:cxn modelId="{753B1845-3839-4679-A1D4-A53288AC8232}" type="presParOf" srcId="{3EB25567-50D7-4A3F-89BA-273F0B581A89}" destId="{FFD4820B-0447-48B9-BF3A-720FB707D418}" srcOrd="8" destOrd="0" presId="urn:microsoft.com/office/officeart/2005/8/layout/list1"/>
    <dgm:cxn modelId="{B8288C65-C5F6-4FAF-9B39-5273A5D55455}" type="presParOf" srcId="{FFD4820B-0447-48B9-BF3A-720FB707D418}" destId="{45141AFE-8204-4173-B4E5-5A901C056A19}" srcOrd="0" destOrd="0" presId="urn:microsoft.com/office/officeart/2005/8/layout/list1"/>
    <dgm:cxn modelId="{3FC78C04-3B75-4741-B88C-878F1276B2D6}" type="presParOf" srcId="{FFD4820B-0447-48B9-BF3A-720FB707D418}" destId="{D878F68D-0F89-4523-976B-F686528B6F58}" srcOrd="1" destOrd="0" presId="urn:microsoft.com/office/officeart/2005/8/layout/list1"/>
    <dgm:cxn modelId="{B467010D-03B3-4630-B4C1-7DF37804D464}" type="presParOf" srcId="{3EB25567-50D7-4A3F-89BA-273F0B581A89}" destId="{E3CE8063-AF11-4B2B-9C91-A97D039ABD5E}" srcOrd="9" destOrd="0" presId="urn:microsoft.com/office/officeart/2005/8/layout/list1"/>
    <dgm:cxn modelId="{935C0AAD-8F97-4A67-8B8A-EAD0E6CA4BAD}" type="presParOf" srcId="{3EB25567-50D7-4A3F-89BA-273F0B581A89}" destId="{43BE52CF-9FC3-479C-9D0B-391C0D862D46}" srcOrd="10" destOrd="0" presId="urn:microsoft.com/office/officeart/2005/8/layout/list1"/>
    <dgm:cxn modelId="{FF645677-6450-42D2-993D-D85C85CA442F}" type="presParOf" srcId="{3EB25567-50D7-4A3F-89BA-273F0B581A89}" destId="{2A266492-BCCB-4588-B249-339B1479F618}" srcOrd="11" destOrd="0" presId="urn:microsoft.com/office/officeart/2005/8/layout/list1"/>
    <dgm:cxn modelId="{7357F66A-0C12-4241-8E09-2E4D964A3B25}" type="presParOf" srcId="{3EB25567-50D7-4A3F-89BA-273F0B581A89}" destId="{3A7A71B8-9625-48FD-B5AD-75098093DAD0}" srcOrd="12" destOrd="0" presId="urn:microsoft.com/office/officeart/2005/8/layout/list1"/>
    <dgm:cxn modelId="{41986B5C-22C7-4BA0-861F-CFA5AE20FF6C}" type="presParOf" srcId="{3A7A71B8-9625-48FD-B5AD-75098093DAD0}" destId="{2AC5E492-E2AA-4E33-996D-AC48363BB1B6}" srcOrd="0" destOrd="0" presId="urn:microsoft.com/office/officeart/2005/8/layout/list1"/>
    <dgm:cxn modelId="{221F8B49-0A24-4A87-98D5-CFEC7D83911C}" type="presParOf" srcId="{3A7A71B8-9625-48FD-B5AD-75098093DAD0}" destId="{41364860-74E1-479D-86CC-7D6EDBAA4B4D}" srcOrd="1" destOrd="0" presId="urn:microsoft.com/office/officeart/2005/8/layout/list1"/>
    <dgm:cxn modelId="{B12DE64F-1EBC-4EAA-9104-0F2FCCF5A10B}" type="presParOf" srcId="{3EB25567-50D7-4A3F-89BA-273F0B581A89}" destId="{AECEFCE2-5C74-4521-A433-7783C164808C}" srcOrd="13" destOrd="0" presId="urn:microsoft.com/office/officeart/2005/8/layout/list1"/>
    <dgm:cxn modelId="{10D3C1CE-3CFA-4F96-9DE0-D71436EDA92F}" type="presParOf" srcId="{3EB25567-50D7-4A3F-89BA-273F0B581A89}" destId="{9AD39145-A460-474D-BFB1-1B67961FA3D2}" srcOrd="14" destOrd="0" presId="urn:microsoft.com/office/officeart/2005/8/layout/list1"/>
  </dgm:cxnLst>
  <dgm:bg/>
  <dgm:whole>
    <a:ln>
      <a:noFill/>
    </a:ln>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B6D0E125-316A-43BD-9DE7-2BE0D912282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1D7B6E14-6C87-484B-A8C1-4B6FF7769272}">
      <dgm:prSet phldrT="[Text]" custT="1"/>
      <dgm:spPr>
        <a:solidFill>
          <a:schemeClr val="bg2">
            <a:lumMod val="60000"/>
            <a:lumOff val="40000"/>
          </a:schemeClr>
        </a:solidFill>
      </dgm:spPr>
      <dgm:t>
        <a:bodyPr/>
        <a:lstStyle/>
        <a:p>
          <a:r>
            <a:rPr lang="en-US" sz="1800" dirty="0">
              <a:latin typeface="Trebuchet MS" panose="020B0603020202020204" pitchFamily="34" charset="0"/>
            </a:rPr>
            <a:t>Product Design</a:t>
          </a:r>
          <a:endParaRPr lang="en-IN" sz="1800" dirty="0">
            <a:latin typeface="Trebuchet MS" panose="020B0603020202020204" pitchFamily="34" charset="0"/>
          </a:endParaRPr>
        </a:p>
      </dgm:t>
    </dgm:pt>
    <dgm:pt modelId="{21B56B0B-2755-4668-9229-06E2719DA16E}" type="parTrans" cxnId="{5980373E-7655-44D8-AF94-82FA48B6E6AB}">
      <dgm:prSet/>
      <dgm:spPr/>
      <dgm:t>
        <a:bodyPr/>
        <a:lstStyle/>
        <a:p>
          <a:endParaRPr lang="en-IN" sz="1800">
            <a:latin typeface="Trebuchet MS" panose="020B0603020202020204" pitchFamily="34" charset="0"/>
          </a:endParaRPr>
        </a:p>
      </dgm:t>
    </dgm:pt>
    <dgm:pt modelId="{91A3D997-F6A3-468B-96B7-63495EF52B8D}" type="sibTrans" cxnId="{5980373E-7655-44D8-AF94-82FA48B6E6AB}">
      <dgm:prSet/>
      <dgm:spPr/>
      <dgm:t>
        <a:bodyPr/>
        <a:lstStyle/>
        <a:p>
          <a:endParaRPr lang="en-IN" sz="1800">
            <a:latin typeface="Trebuchet MS" panose="020B0603020202020204" pitchFamily="34" charset="0"/>
          </a:endParaRPr>
        </a:p>
      </dgm:t>
    </dgm:pt>
    <dgm:pt modelId="{E0099BC6-629E-4805-A111-C20942512333}">
      <dgm:prSet phldrT="[Text]" custT="1"/>
      <dgm:spPr>
        <a:solidFill>
          <a:schemeClr val="bg2">
            <a:lumMod val="60000"/>
            <a:lumOff val="40000"/>
          </a:schemeClr>
        </a:solidFill>
      </dgm:spPr>
      <dgm:t>
        <a:bodyPr/>
        <a:lstStyle/>
        <a:p>
          <a:r>
            <a:rPr lang="en-US" sz="1800" dirty="0">
              <a:latin typeface="Trebuchet MS" panose="020B0603020202020204" pitchFamily="34" charset="0"/>
            </a:rPr>
            <a:t>Innovative Product </a:t>
          </a:r>
          <a:endParaRPr lang="en-IN" sz="1800" dirty="0">
            <a:latin typeface="Trebuchet MS" panose="020B0603020202020204" pitchFamily="34" charset="0"/>
          </a:endParaRPr>
        </a:p>
      </dgm:t>
    </dgm:pt>
    <dgm:pt modelId="{4496153E-0A45-4D7D-A92E-9DD319F0C65C}" type="parTrans" cxnId="{70C3EF13-EC06-4427-96A7-320806E3C71E}">
      <dgm:prSet/>
      <dgm:spPr/>
      <dgm:t>
        <a:bodyPr/>
        <a:lstStyle/>
        <a:p>
          <a:endParaRPr lang="en-IN" sz="1800">
            <a:latin typeface="Trebuchet MS" panose="020B0603020202020204" pitchFamily="34" charset="0"/>
          </a:endParaRPr>
        </a:p>
      </dgm:t>
    </dgm:pt>
    <dgm:pt modelId="{A799DB67-8376-4210-A9F6-AC2E93E25F15}" type="sibTrans" cxnId="{70C3EF13-EC06-4427-96A7-320806E3C71E}">
      <dgm:prSet/>
      <dgm:spPr/>
      <dgm:t>
        <a:bodyPr/>
        <a:lstStyle/>
        <a:p>
          <a:endParaRPr lang="en-IN" sz="1800">
            <a:latin typeface="Trebuchet MS" panose="020B0603020202020204" pitchFamily="34" charset="0"/>
          </a:endParaRPr>
        </a:p>
      </dgm:t>
    </dgm:pt>
    <dgm:pt modelId="{539EACA8-A580-4AC2-97CD-8A10D84C90F0}">
      <dgm:prSet custT="1"/>
      <dgm:spPr>
        <a:ln>
          <a:solidFill>
            <a:schemeClr val="accent3">
              <a:lumMod val="65000"/>
            </a:schemeClr>
          </a:solidFill>
        </a:ln>
      </dgm:spPr>
      <dgm:t>
        <a:bodyPr/>
        <a:lstStyle/>
        <a:p>
          <a:r>
            <a:rPr lang="en-US" sz="1600" dirty="0">
              <a:latin typeface="Trebuchet MS" panose="020B0603020202020204" pitchFamily="34" charset="0"/>
            </a:rPr>
            <a:t>Shorter policy term can be offered to control the risk till the time credible experience is developed</a:t>
          </a:r>
          <a:endParaRPr lang="en-IN" sz="1600" dirty="0">
            <a:latin typeface="Trebuchet MS" panose="020B0603020202020204" pitchFamily="34" charset="0"/>
          </a:endParaRPr>
        </a:p>
      </dgm:t>
    </dgm:pt>
    <dgm:pt modelId="{DE95E6D6-D2EA-47E1-A141-DDDD141054EB}" type="parTrans" cxnId="{81ED02C2-D1BE-4DA6-BDBD-C26A41218440}">
      <dgm:prSet/>
      <dgm:spPr/>
      <dgm:t>
        <a:bodyPr/>
        <a:lstStyle/>
        <a:p>
          <a:endParaRPr lang="en-IN" sz="1800">
            <a:latin typeface="Trebuchet MS" panose="020B0603020202020204" pitchFamily="34" charset="0"/>
          </a:endParaRPr>
        </a:p>
      </dgm:t>
    </dgm:pt>
    <dgm:pt modelId="{DE886DB6-8453-4131-BA95-3AE7FDA65700}" type="sibTrans" cxnId="{81ED02C2-D1BE-4DA6-BDBD-C26A41218440}">
      <dgm:prSet/>
      <dgm:spPr/>
      <dgm:t>
        <a:bodyPr/>
        <a:lstStyle/>
        <a:p>
          <a:endParaRPr lang="en-IN" sz="1800">
            <a:latin typeface="Trebuchet MS" panose="020B0603020202020204" pitchFamily="34" charset="0"/>
          </a:endParaRPr>
        </a:p>
      </dgm:t>
    </dgm:pt>
    <dgm:pt modelId="{26DED080-4B23-4B01-9DD4-8629F0C4217D}">
      <dgm:prSet custT="1"/>
      <dgm:spPr>
        <a:ln>
          <a:solidFill>
            <a:schemeClr val="accent3">
              <a:lumMod val="65000"/>
            </a:schemeClr>
          </a:solidFill>
        </a:ln>
      </dgm:spPr>
      <dgm:t>
        <a:bodyPr/>
        <a:lstStyle/>
        <a:p>
          <a:r>
            <a:rPr lang="en-US" sz="1600" dirty="0">
              <a:latin typeface="Trebuchet MS" panose="020B0603020202020204" pitchFamily="34" charset="0"/>
            </a:rPr>
            <a:t>Company can file this product as innovative product, as this is first of a kind in market</a:t>
          </a:r>
          <a:endParaRPr lang="en-IN" sz="1600" dirty="0">
            <a:latin typeface="Trebuchet MS" panose="020B0603020202020204" pitchFamily="34" charset="0"/>
          </a:endParaRPr>
        </a:p>
      </dgm:t>
    </dgm:pt>
    <dgm:pt modelId="{FE65CEDC-4947-400C-B5F7-FEFE0A19241E}" type="parTrans" cxnId="{88B519B8-DF5F-4C32-910B-BF87DBDD7A6A}">
      <dgm:prSet/>
      <dgm:spPr/>
      <dgm:t>
        <a:bodyPr/>
        <a:lstStyle/>
        <a:p>
          <a:endParaRPr lang="en-IN" sz="1800">
            <a:latin typeface="Trebuchet MS" panose="020B0603020202020204" pitchFamily="34" charset="0"/>
          </a:endParaRPr>
        </a:p>
      </dgm:t>
    </dgm:pt>
    <dgm:pt modelId="{A52AE4A1-B687-4946-9A22-9F73C68F0880}" type="sibTrans" cxnId="{88B519B8-DF5F-4C32-910B-BF87DBDD7A6A}">
      <dgm:prSet/>
      <dgm:spPr/>
      <dgm:t>
        <a:bodyPr/>
        <a:lstStyle/>
        <a:p>
          <a:endParaRPr lang="en-IN" sz="1800">
            <a:latin typeface="Trebuchet MS" panose="020B0603020202020204" pitchFamily="34" charset="0"/>
          </a:endParaRPr>
        </a:p>
      </dgm:t>
    </dgm:pt>
    <dgm:pt modelId="{A7B0BC2E-0725-4A6D-ACB3-4D974CF28AA8}">
      <dgm:prSet phldrT="[Text]" custT="1"/>
      <dgm:spPr>
        <a:solidFill>
          <a:schemeClr val="bg2">
            <a:lumMod val="60000"/>
            <a:lumOff val="40000"/>
          </a:schemeClr>
        </a:solidFill>
      </dgm:spPr>
      <dgm:t>
        <a:bodyPr/>
        <a:lstStyle/>
        <a:p>
          <a:r>
            <a:rPr lang="en-US" sz="1800" dirty="0">
              <a:latin typeface="Trebuchet MS" panose="020B0603020202020204" pitchFamily="34" charset="0"/>
            </a:rPr>
            <a:t>Financial viability</a:t>
          </a:r>
          <a:endParaRPr lang="en-IN" sz="1800" dirty="0">
            <a:latin typeface="Trebuchet MS" panose="020B0603020202020204" pitchFamily="34" charset="0"/>
          </a:endParaRPr>
        </a:p>
      </dgm:t>
    </dgm:pt>
    <dgm:pt modelId="{FF6433EB-609F-4ED0-AEF3-9102DF3742C5}" type="parTrans" cxnId="{7B9794EC-18F7-49A6-A52F-3BD3336A60C5}">
      <dgm:prSet/>
      <dgm:spPr/>
      <dgm:t>
        <a:bodyPr/>
        <a:lstStyle/>
        <a:p>
          <a:endParaRPr lang="en-IN" sz="1800">
            <a:latin typeface="Trebuchet MS" panose="020B0603020202020204" pitchFamily="34" charset="0"/>
          </a:endParaRPr>
        </a:p>
      </dgm:t>
    </dgm:pt>
    <dgm:pt modelId="{2C4DA045-89C2-4ED9-A539-40D9C653F25A}" type="sibTrans" cxnId="{7B9794EC-18F7-49A6-A52F-3BD3336A60C5}">
      <dgm:prSet/>
      <dgm:spPr/>
      <dgm:t>
        <a:bodyPr/>
        <a:lstStyle/>
        <a:p>
          <a:endParaRPr lang="en-IN" sz="1800">
            <a:latin typeface="Trebuchet MS" panose="020B0603020202020204" pitchFamily="34" charset="0"/>
          </a:endParaRPr>
        </a:p>
      </dgm:t>
    </dgm:pt>
    <dgm:pt modelId="{65EF4EEC-7161-44C6-A48D-9234EA72DE66}">
      <dgm:prSet custT="1"/>
      <dgm:spPr>
        <a:ln>
          <a:solidFill>
            <a:schemeClr val="accent3">
              <a:lumMod val="65000"/>
            </a:schemeClr>
          </a:solidFill>
        </a:ln>
      </dgm:spPr>
      <dgm:t>
        <a:bodyPr/>
        <a:lstStyle/>
        <a:p>
          <a:r>
            <a:rPr lang="en-US" sz="1600" dirty="0">
              <a:latin typeface="Trebuchet MS" panose="020B0603020202020204" pitchFamily="34" charset="0"/>
            </a:rPr>
            <a:t>Company has to demonstrate the financial viability of the product every year in ARA report</a:t>
          </a:r>
          <a:endParaRPr lang="en-IN" sz="1600" dirty="0">
            <a:latin typeface="Trebuchet MS" panose="020B0603020202020204" pitchFamily="34" charset="0"/>
          </a:endParaRPr>
        </a:p>
      </dgm:t>
    </dgm:pt>
    <dgm:pt modelId="{332ED163-9D2A-4C10-AE23-E8F2266EFB65}" type="parTrans" cxnId="{F9591E84-E124-4B6A-BAB6-C5F7E1CB8FBF}">
      <dgm:prSet/>
      <dgm:spPr/>
      <dgm:t>
        <a:bodyPr/>
        <a:lstStyle/>
        <a:p>
          <a:endParaRPr lang="en-IN" sz="1800">
            <a:latin typeface="Trebuchet MS" panose="020B0603020202020204" pitchFamily="34" charset="0"/>
          </a:endParaRPr>
        </a:p>
      </dgm:t>
    </dgm:pt>
    <dgm:pt modelId="{BD76FA5A-B98B-4C2E-9E78-558F89850490}" type="sibTrans" cxnId="{F9591E84-E124-4B6A-BAB6-C5F7E1CB8FBF}">
      <dgm:prSet/>
      <dgm:spPr/>
      <dgm:t>
        <a:bodyPr/>
        <a:lstStyle/>
        <a:p>
          <a:endParaRPr lang="en-IN" sz="1800">
            <a:latin typeface="Trebuchet MS" panose="020B0603020202020204" pitchFamily="34" charset="0"/>
          </a:endParaRPr>
        </a:p>
      </dgm:t>
    </dgm:pt>
    <dgm:pt modelId="{E6BE8B29-CA34-4414-B7B8-7CAEAA2C80A3}">
      <dgm:prSet custT="1"/>
      <dgm:spPr>
        <a:ln>
          <a:solidFill>
            <a:schemeClr val="accent3">
              <a:lumMod val="65000"/>
            </a:schemeClr>
          </a:solidFill>
        </a:ln>
      </dgm:spPr>
      <dgm:t>
        <a:bodyPr/>
        <a:lstStyle/>
        <a:p>
          <a:r>
            <a:rPr lang="en-US" sz="1600" dirty="0">
              <a:latin typeface="Trebuchet MS" panose="020B0603020202020204" pitchFamily="34" charset="0"/>
            </a:rPr>
            <a:t>Company will have to demonstrate cost is within control and product is simple to understand</a:t>
          </a:r>
          <a:endParaRPr lang="en-IN" sz="1600" dirty="0">
            <a:latin typeface="Trebuchet MS" panose="020B0603020202020204" pitchFamily="34" charset="0"/>
          </a:endParaRPr>
        </a:p>
      </dgm:t>
    </dgm:pt>
    <dgm:pt modelId="{18830FA6-3288-4000-B079-9A037A363772}" type="sibTrans" cxnId="{B81BDBDF-44ED-43E5-9129-0F98BBE9C9FA}">
      <dgm:prSet/>
      <dgm:spPr/>
      <dgm:t>
        <a:bodyPr/>
        <a:lstStyle/>
        <a:p>
          <a:endParaRPr lang="en-IN"/>
        </a:p>
      </dgm:t>
    </dgm:pt>
    <dgm:pt modelId="{7C2EE07C-8CA6-4B01-BADD-A9F069049E5F}" type="parTrans" cxnId="{B81BDBDF-44ED-43E5-9129-0F98BBE9C9FA}">
      <dgm:prSet/>
      <dgm:spPr/>
      <dgm:t>
        <a:bodyPr/>
        <a:lstStyle/>
        <a:p>
          <a:endParaRPr lang="en-IN"/>
        </a:p>
      </dgm:t>
    </dgm:pt>
    <dgm:pt modelId="{3DD4D089-4A84-432C-8633-7949ACE29FA8}">
      <dgm:prSet custT="1"/>
      <dgm:spPr>
        <a:ln>
          <a:solidFill>
            <a:schemeClr val="accent3">
              <a:lumMod val="65000"/>
            </a:schemeClr>
          </a:solidFill>
        </a:ln>
      </dgm:spPr>
      <dgm:t>
        <a:bodyPr/>
        <a:lstStyle/>
        <a:p>
          <a:r>
            <a:rPr lang="en-US" sz="1600" dirty="0">
              <a:latin typeface="Trebuchet MS" panose="020B0603020202020204" pitchFamily="34" charset="0"/>
            </a:rPr>
            <a:t>AA can reprice the product if it is not financially viable</a:t>
          </a:r>
          <a:endParaRPr lang="en-IN" sz="1600" dirty="0">
            <a:latin typeface="Trebuchet MS" panose="020B0603020202020204" pitchFamily="34" charset="0"/>
          </a:endParaRPr>
        </a:p>
      </dgm:t>
    </dgm:pt>
    <dgm:pt modelId="{EB90DF58-5FA5-40BF-98FA-645060A5E89E}" type="parTrans" cxnId="{625A6BF7-7AEF-41EB-8292-2244C0EF08EE}">
      <dgm:prSet/>
      <dgm:spPr/>
      <dgm:t>
        <a:bodyPr/>
        <a:lstStyle/>
        <a:p>
          <a:endParaRPr lang="en-IN"/>
        </a:p>
      </dgm:t>
    </dgm:pt>
    <dgm:pt modelId="{2E0AB66A-29F6-4522-9EC1-8A50BEB3DF47}" type="sibTrans" cxnId="{625A6BF7-7AEF-41EB-8292-2244C0EF08EE}">
      <dgm:prSet/>
      <dgm:spPr/>
      <dgm:t>
        <a:bodyPr/>
        <a:lstStyle/>
        <a:p>
          <a:endParaRPr lang="en-IN"/>
        </a:p>
      </dgm:t>
    </dgm:pt>
    <dgm:pt modelId="{3EB25567-50D7-4A3F-89BA-273F0B581A89}" type="pres">
      <dgm:prSet presAssocID="{B6D0E125-316A-43BD-9DE7-2BE0D9122822}" presName="linear" presStyleCnt="0">
        <dgm:presLayoutVars>
          <dgm:dir/>
          <dgm:animLvl val="lvl"/>
          <dgm:resizeHandles val="exact"/>
        </dgm:presLayoutVars>
      </dgm:prSet>
      <dgm:spPr/>
      <dgm:t>
        <a:bodyPr/>
        <a:lstStyle/>
        <a:p>
          <a:endParaRPr lang="en-US"/>
        </a:p>
      </dgm:t>
    </dgm:pt>
    <dgm:pt modelId="{753D39EC-32E3-480F-89B0-C7ED71690EC6}" type="pres">
      <dgm:prSet presAssocID="{1D7B6E14-6C87-484B-A8C1-4B6FF7769272}" presName="parentLin" presStyleCnt="0"/>
      <dgm:spPr/>
    </dgm:pt>
    <dgm:pt modelId="{DA4CF96E-BDF6-4804-81B2-F60BF738C633}" type="pres">
      <dgm:prSet presAssocID="{1D7B6E14-6C87-484B-A8C1-4B6FF7769272}" presName="parentLeftMargin" presStyleLbl="node1" presStyleIdx="0" presStyleCnt="3"/>
      <dgm:spPr/>
      <dgm:t>
        <a:bodyPr/>
        <a:lstStyle/>
        <a:p>
          <a:endParaRPr lang="en-US"/>
        </a:p>
      </dgm:t>
    </dgm:pt>
    <dgm:pt modelId="{A96960DB-4885-49F8-A0DE-142F2A65E13E}" type="pres">
      <dgm:prSet presAssocID="{1D7B6E14-6C87-484B-A8C1-4B6FF7769272}" presName="parentText" presStyleLbl="node1" presStyleIdx="0" presStyleCnt="3">
        <dgm:presLayoutVars>
          <dgm:chMax val="0"/>
          <dgm:bulletEnabled val="1"/>
        </dgm:presLayoutVars>
      </dgm:prSet>
      <dgm:spPr/>
      <dgm:t>
        <a:bodyPr/>
        <a:lstStyle/>
        <a:p>
          <a:endParaRPr lang="en-US"/>
        </a:p>
      </dgm:t>
    </dgm:pt>
    <dgm:pt modelId="{DEBB5911-467D-488A-BD11-B1AE5F3886B0}" type="pres">
      <dgm:prSet presAssocID="{1D7B6E14-6C87-484B-A8C1-4B6FF7769272}" presName="negativeSpace" presStyleCnt="0"/>
      <dgm:spPr/>
    </dgm:pt>
    <dgm:pt modelId="{26D0B486-8826-48AC-85DF-7F05D89BF53E}" type="pres">
      <dgm:prSet presAssocID="{1D7B6E14-6C87-484B-A8C1-4B6FF7769272}" presName="childText" presStyleLbl="conFgAcc1" presStyleIdx="0" presStyleCnt="3" custLinFactNeighborX="-362" custLinFactNeighborY="-249">
        <dgm:presLayoutVars>
          <dgm:bulletEnabled val="1"/>
        </dgm:presLayoutVars>
      </dgm:prSet>
      <dgm:spPr/>
      <dgm:t>
        <a:bodyPr/>
        <a:lstStyle/>
        <a:p>
          <a:endParaRPr lang="en-US"/>
        </a:p>
      </dgm:t>
    </dgm:pt>
    <dgm:pt modelId="{99264774-470B-48EF-A926-3D34D4E53760}" type="pres">
      <dgm:prSet presAssocID="{91A3D997-F6A3-468B-96B7-63495EF52B8D}" presName="spaceBetweenRectangles" presStyleCnt="0"/>
      <dgm:spPr/>
    </dgm:pt>
    <dgm:pt modelId="{FFD4820B-0447-48B9-BF3A-720FB707D418}" type="pres">
      <dgm:prSet presAssocID="{E0099BC6-629E-4805-A111-C20942512333}" presName="parentLin" presStyleCnt="0"/>
      <dgm:spPr/>
    </dgm:pt>
    <dgm:pt modelId="{45141AFE-8204-4173-B4E5-5A901C056A19}" type="pres">
      <dgm:prSet presAssocID="{E0099BC6-629E-4805-A111-C20942512333}" presName="parentLeftMargin" presStyleLbl="node1" presStyleIdx="0" presStyleCnt="3"/>
      <dgm:spPr/>
      <dgm:t>
        <a:bodyPr/>
        <a:lstStyle/>
        <a:p>
          <a:endParaRPr lang="en-US"/>
        </a:p>
      </dgm:t>
    </dgm:pt>
    <dgm:pt modelId="{D878F68D-0F89-4523-976B-F686528B6F58}" type="pres">
      <dgm:prSet presAssocID="{E0099BC6-629E-4805-A111-C20942512333}" presName="parentText" presStyleLbl="node1" presStyleIdx="1" presStyleCnt="3">
        <dgm:presLayoutVars>
          <dgm:chMax val="0"/>
          <dgm:bulletEnabled val="1"/>
        </dgm:presLayoutVars>
      </dgm:prSet>
      <dgm:spPr/>
      <dgm:t>
        <a:bodyPr/>
        <a:lstStyle/>
        <a:p>
          <a:endParaRPr lang="en-US"/>
        </a:p>
      </dgm:t>
    </dgm:pt>
    <dgm:pt modelId="{E3CE8063-AF11-4B2B-9C91-A97D039ABD5E}" type="pres">
      <dgm:prSet presAssocID="{E0099BC6-629E-4805-A111-C20942512333}" presName="negativeSpace" presStyleCnt="0"/>
      <dgm:spPr/>
    </dgm:pt>
    <dgm:pt modelId="{43BE52CF-9FC3-479C-9D0B-391C0D862D46}" type="pres">
      <dgm:prSet presAssocID="{E0099BC6-629E-4805-A111-C20942512333}" presName="childText" presStyleLbl="conFgAcc1" presStyleIdx="1" presStyleCnt="3">
        <dgm:presLayoutVars>
          <dgm:bulletEnabled val="1"/>
        </dgm:presLayoutVars>
      </dgm:prSet>
      <dgm:spPr/>
      <dgm:t>
        <a:bodyPr/>
        <a:lstStyle/>
        <a:p>
          <a:endParaRPr lang="en-US"/>
        </a:p>
      </dgm:t>
    </dgm:pt>
    <dgm:pt modelId="{2A266492-BCCB-4588-B249-339B1479F618}" type="pres">
      <dgm:prSet presAssocID="{A799DB67-8376-4210-A9F6-AC2E93E25F15}" presName="spaceBetweenRectangles" presStyleCnt="0"/>
      <dgm:spPr/>
    </dgm:pt>
    <dgm:pt modelId="{3A7A71B8-9625-48FD-B5AD-75098093DAD0}" type="pres">
      <dgm:prSet presAssocID="{A7B0BC2E-0725-4A6D-ACB3-4D974CF28AA8}" presName="parentLin" presStyleCnt="0"/>
      <dgm:spPr/>
    </dgm:pt>
    <dgm:pt modelId="{2AC5E492-E2AA-4E33-996D-AC48363BB1B6}" type="pres">
      <dgm:prSet presAssocID="{A7B0BC2E-0725-4A6D-ACB3-4D974CF28AA8}" presName="parentLeftMargin" presStyleLbl="node1" presStyleIdx="1" presStyleCnt="3"/>
      <dgm:spPr/>
      <dgm:t>
        <a:bodyPr/>
        <a:lstStyle/>
        <a:p>
          <a:endParaRPr lang="en-US"/>
        </a:p>
      </dgm:t>
    </dgm:pt>
    <dgm:pt modelId="{41364860-74E1-479D-86CC-7D6EDBAA4B4D}" type="pres">
      <dgm:prSet presAssocID="{A7B0BC2E-0725-4A6D-ACB3-4D974CF28AA8}" presName="parentText" presStyleLbl="node1" presStyleIdx="2" presStyleCnt="3">
        <dgm:presLayoutVars>
          <dgm:chMax val="0"/>
          <dgm:bulletEnabled val="1"/>
        </dgm:presLayoutVars>
      </dgm:prSet>
      <dgm:spPr/>
      <dgm:t>
        <a:bodyPr/>
        <a:lstStyle/>
        <a:p>
          <a:endParaRPr lang="en-US"/>
        </a:p>
      </dgm:t>
    </dgm:pt>
    <dgm:pt modelId="{AECEFCE2-5C74-4521-A433-7783C164808C}" type="pres">
      <dgm:prSet presAssocID="{A7B0BC2E-0725-4A6D-ACB3-4D974CF28AA8}" presName="negativeSpace" presStyleCnt="0"/>
      <dgm:spPr/>
    </dgm:pt>
    <dgm:pt modelId="{9AD39145-A460-474D-BFB1-1B67961FA3D2}" type="pres">
      <dgm:prSet presAssocID="{A7B0BC2E-0725-4A6D-ACB3-4D974CF28AA8}" presName="childText" presStyleLbl="conFgAcc1" presStyleIdx="2" presStyleCnt="3">
        <dgm:presLayoutVars>
          <dgm:bulletEnabled val="1"/>
        </dgm:presLayoutVars>
      </dgm:prSet>
      <dgm:spPr/>
      <dgm:t>
        <a:bodyPr/>
        <a:lstStyle/>
        <a:p>
          <a:endParaRPr lang="en-US"/>
        </a:p>
      </dgm:t>
    </dgm:pt>
  </dgm:ptLst>
  <dgm:cxnLst>
    <dgm:cxn modelId="{625A6BF7-7AEF-41EB-8292-2244C0EF08EE}" srcId="{A7B0BC2E-0725-4A6D-ACB3-4D974CF28AA8}" destId="{3DD4D089-4A84-432C-8633-7949ACE29FA8}" srcOrd="1" destOrd="0" parTransId="{EB90DF58-5FA5-40BF-98FA-645060A5E89E}" sibTransId="{2E0AB66A-29F6-4522-9EC1-8A50BEB3DF47}"/>
    <dgm:cxn modelId="{F9591E84-E124-4B6A-BAB6-C5F7E1CB8FBF}" srcId="{A7B0BC2E-0725-4A6D-ACB3-4D974CF28AA8}" destId="{65EF4EEC-7161-44C6-A48D-9234EA72DE66}" srcOrd="0" destOrd="0" parTransId="{332ED163-9D2A-4C10-AE23-E8F2266EFB65}" sibTransId="{BD76FA5A-B98B-4C2E-9E78-558F89850490}"/>
    <dgm:cxn modelId="{B81BDBDF-44ED-43E5-9129-0F98BBE9C9FA}" srcId="{E0099BC6-629E-4805-A111-C20942512333}" destId="{E6BE8B29-CA34-4414-B7B8-7CAEAA2C80A3}" srcOrd="1" destOrd="0" parTransId="{7C2EE07C-8CA6-4B01-BADD-A9F069049E5F}" sibTransId="{18830FA6-3288-4000-B079-9A037A363772}"/>
    <dgm:cxn modelId="{777E014D-8532-4116-93E5-E1BB369AAAF0}" type="presOf" srcId="{3DD4D089-4A84-432C-8633-7949ACE29FA8}" destId="{9AD39145-A460-474D-BFB1-1B67961FA3D2}" srcOrd="0" destOrd="1" presId="urn:microsoft.com/office/officeart/2005/8/layout/list1"/>
    <dgm:cxn modelId="{96BE885E-6C62-4009-BEA2-28C1BDF57765}" type="presOf" srcId="{65EF4EEC-7161-44C6-A48D-9234EA72DE66}" destId="{9AD39145-A460-474D-BFB1-1B67961FA3D2}" srcOrd="0" destOrd="0" presId="urn:microsoft.com/office/officeart/2005/8/layout/list1"/>
    <dgm:cxn modelId="{5980373E-7655-44D8-AF94-82FA48B6E6AB}" srcId="{B6D0E125-316A-43BD-9DE7-2BE0D9122822}" destId="{1D7B6E14-6C87-484B-A8C1-4B6FF7769272}" srcOrd="0" destOrd="0" parTransId="{21B56B0B-2755-4668-9229-06E2719DA16E}" sibTransId="{91A3D997-F6A3-468B-96B7-63495EF52B8D}"/>
    <dgm:cxn modelId="{81ED02C2-D1BE-4DA6-BDBD-C26A41218440}" srcId="{1D7B6E14-6C87-484B-A8C1-4B6FF7769272}" destId="{539EACA8-A580-4AC2-97CD-8A10D84C90F0}" srcOrd="0" destOrd="0" parTransId="{DE95E6D6-D2EA-47E1-A141-DDDD141054EB}" sibTransId="{DE886DB6-8453-4131-BA95-3AE7FDA65700}"/>
    <dgm:cxn modelId="{C7620957-F8B1-485C-BB3A-D6EA7AEDD667}" type="presOf" srcId="{B6D0E125-316A-43BD-9DE7-2BE0D9122822}" destId="{3EB25567-50D7-4A3F-89BA-273F0B581A89}" srcOrd="0" destOrd="0" presId="urn:microsoft.com/office/officeart/2005/8/layout/list1"/>
    <dgm:cxn modelId="{313B109B-E216-49E3-9AD5-90B9E6946A29}" type="presOf" srcId="{A7B0BC2E-0725-4A6D-ACB3-4D974CF28AA8}" destId="{41364860-74E1-479D-86CC-7D6EDBAA4B4D}" srcOrd="1" destOrd="0" presId="urn:microsoft.com/office/officeart/2005/8/layout/list1"/>
    <dgm:cxn modelId="{4795EE8B-3F9D-42B1-B442-6DCBE6837A7F}" type="presOf" srcId="{E0099BC6-629E-4805-A111-C20942512333}" destId="{45141AFE-8204-4173-B4E5-5A901C056A19}" srcOrd="0" destOrd="0" presId="urn:microsoft.com/office/officeart/2005/8/layout/list1"/>
    <dgm:cxn modelId="{FE7F8780-A15A-4140-9B98-786D47AFBD90}" type="presOf" srcId="{E6BE8B29-CA34-4414-B7B8-7CAEAA2C80A3}" destId="{43BE52CF-9FC3-479C-9D0B-391C0D862D46}" srcOrd="0" destOrd="1" presId="urn:microsoft.com/office/officeart/2005/8/layout/list1"/>
    <dgm:cxn modelId="{B98C5617-1D14-4ADF-8341-720996755208}" type="presOf" srcId="{E0099BC6-629E-4805-A111-C20942512333}" destId="{D878F68D-0F89-4523-976B-F686528B6F58}" srcOrd="1" destOrd="0" presId="urn:microsoft.com/office/officeart/2005/8/layout/list1"/>
    <dgm:cxn modelId="{88B519B8-DF5F-4C32-910B-BF87DBDD7A6A}" srcId="{E0099BC6-629E-4805-A111-C20942512333}" destId="{26DED080-4B23-4B01-9DD4-8629F0C4217D}" srcOrd="0" destOrd="0" parTransId="{FE65CEDC-4947-400C-B5F7-FEFE0A19241E}" sibTransId="{A52AE4A1-B687-4946-9A22-9F73C68F0880}"/>
    <dgm:cxn modelId="{28EEC3C7-6CFD-47AD-B1FA-A4B266837422}" type="presOf" srcId="{26DED080-4B23-4B01-9DD4-8629F0C4217D}" destId="{43BE52CF-9FC3-479C-9D0B-391C0D862D46}" srcOrd="0" destOrd="0" presId="urn:microsoft.com/office/officeart/2005/8/layout/list1"/>
    <dgm:cxn modelId="{A100798A-098F-4C8C-B090-09C24D76E833}" type="presOf" srcId="{539EACA8-A580-4AC2-97CD-8A10D84C90F0}" destId="{26D0B486-8826-48AC-85DF-7F05D89BF53E}" srcOrd="0" destOrd="0" presId="urn:microsoft.com/office/officeart/2005/8/layout/list1"/>
    <dgm:cxn modelId="{70C3EF13-EC06-4427-96A7-320806E3C71E}" srcId="{B6D0E125-316A-43BD-9DE7-2BE0D9122822}" destId="{E0099BC6-629E-4805-A111-C20942512333}" srcOrd="1" destOrd="0" parTransId="{4496153E-0A45-4D7D-A92E-9DD319F0C65C}" sibTransId="{A799DB67-8376-4210-A9F6-AC2E93E25F15}"/>
    <dgm:cxn modelId="{550BE7D2-B337-43DE-9C46-326596D547C0}" type="presOf" srcId="{A7B0BC2E-0725-4A6D-ACB3-4D974CF28AA8}" destId="{2AC5E492-E2AA-4E33-996D-AC48363BB1B6}" srcOrd="0" destOrd="0" presId="urn:microsoft.com/office/officeart/2005/8/layout/list1"/>
    <dgm:cxn modelId="{8E68223B-AFF3-4468-9208-F69DA6151EAD}" type="presOf" srcId="{1D7B6E14-6C87-484B-A8C1-4B6FF7769272}" destId="{A96960DB-4885-49F8-A0DE-142F2A65E13E}" srcOrd="1" destOrd="0" presId="urn:microsoft.com/office/officeart/2005/8/layout/list1"/>
    <dgm:cxn modelId="{7B9794EC-18F7-49A6-A52F-3BD3336A60C5}" srcId="{B6D0E125-316A-43BD-9DE7-2BE0D9122822}" destId="{A7B0BC2E-0725-4A6D-ACB3-4D974CF28AA8}" srcOrd="2" destOrd="0" parTransId="{FF6433EB-609F-4ED0-AEF3-9102DF3742C5}" sibTransId="{2C4DA045-89C2-4ED9-A539-40D9C653F25A}"/>
    <dgm:cxn modelId="{B7EA2361-C1F4-48A9-A5E9-60C3F1A349A1}" type="presOf" srcId="{1D7B6E14-6C87-484B-A8C1-4B6FF7769272}" destId="{DA4CF96E-BDF6-4804-81B2-F60BF738C633}" srcOrd="0" destOrd="0" presId="urn:microsoft.com/office/officeart/2005/8/layout/list1"/>
    <dgm:cxn modelId="{E7511AD7-F1F6-451B-A8BE-5C64E5396B5F}" type="presParOf" srcId="{3EB25567-50D7-4A3F-89BA-273F0B581A89}" destId="{753D39EC-32E3-480F-89B0-C7ED71690EC6}" srcOrd="0" destOrd="0" presId="urn:microsoft.com/office/officeart/2005/8/layout/list1"/>
    <dgm:cxn modelId="{0C401188-B8D3-4957-A05F-FC0E5B0EC504}" type="presParOf" srcId="{753D39EC-32E3-480F-89B0-C7ED71690EC6}" destId="{DA4CF96E-BDF6-4804-81B2-F60BF738C633}" srcOrd="0" destOrd="0" presId="urn:microsoft.com/office/officeart/2005/8/layout/list1"/>
    <dgm:cxn modelId="{6C1A0021-53EE-4741-B99E-A16572821666}" type="presParOf" srcId="{753D39EC-32E3-480F-89B0-C7ED71690EC6}" destId="{A96960DB-4885-49F8-A0DE-142F2A65E13E}" srcOrd="1" destOrd="0" presId="urn:microsoft.com/office/officeart/2005/8/layout/list1"/>
    <dgm:cxn modelId="{2C540A92-08D3-4A47-BD7B-CFF80DA9B997}" type="presParOf" srcId="{3EB25567-50D7-4A3F-89BA-273F0B581A89}" destId="{DEBB5911-467D-488A-BD11-B1AE5F3886B0}" srcOrd="1" destOrd="0" presId="urn:microsoft.com/office/officeart/2005/8/layout/list1"/>
    <dgm:cxn modelId="{EC9B2C08-3D19-4AB5-B1B4-63CBDB0A9910}" type="presParOf" srcId="{3EB25567-50D7-4A3F-89BA-273F0B581A89}" destId="{26D0B486-8826-48AC-85DF-7F05D89BF53E}" srcOrd="2" destOrd="0" presId="urn:microsoft.com/office/officeart/2005/8/layout/list1"/>
    <dgm:cxn modelId="{3F2D6B55-DBE0-498A-9321-9466A6AEFA88}" type="presParOf" srcId="{3EB25567-50D7-4A3F-89BA-273F0B581A89}" destId="{99264774-470B-48EF-A926-3D34D4E53760}" srcOrd="3" destOrd="0" presId="urn:microsoft.com/office/officeart/2005/8/layout/list1"/>
    <dgm:cxn modelId="{753B1845-3839-4679-A1D4-A53288AC8232}" type="presParOf" srcId="{3EB25567-50D7-4A3F-89BA-273F0B581A89}" destId="{FFD4820B-0447-48B9-BF3A-720FB707D418}" srcOrd="4" destOrd="0" presId="urn:microsoft.com/office/officeart/2005/8/layout/list1"/>
    <dgm:cxn modelId="{B8288C65-C5F6-4FAF-9B39-5273A5D55455}" type="presParOf" srcId="{FFD4820B-0447-48B9-BF3A-720FB707D418}" destId="{45141AFE-8204-4173-B4E5-5A901C056A19}" srcOrd="0" destOrd="0" presId="urn:microsoft.com/office/officeart/2005/8/layout/list1"/>
    <dgm:cxn modelId="{3FC78C04-3B75-4741-B88C-878F1276B2D6}" type="presParOf" srcId="{FFD4820B-0447-48B9-BF3A-720FB707D418}" destId="{D878F68D-0F89-4523-976B-F686528B6F58}" srcOrd="1" destOrd="0" presId="urn:microsoft.com/office/officeart/2005/8/layout/list1"/>
    <dgm:cxn modelId="{B467010D-03B3-4630-B4C1-7DF37804D464}" type="presParOf" srcId="{3EB25567-50D7-4A3F-89BA-273F0B581A89}" destId="{E3CE8063-AF11-4B2B-9C91-A97D039ABD5E}" srcOrd="5" destOrd="0" presId="urn:microsoft.com/office/officeart/2005/8/layout/list1"/>
    <dgm:cxn modelId="{935C0AAD-8F97-4A67-8B8A-EAD0E6CA4BAD}" type="presParOf" srcId="{3EB25567-50D7-4A3F-89BA-273F0B581A89}" destId="{43BE52CF-9FC3-479C-9D0B-391C0D862D46}" srcOrd="6" destOrd="0" presId="urn:microsoft.com/office/officeart/2005/8/layout/list1"/>
    <dgm:cxn modelId="{FF645677-6450-42D2-993D-D85C85CA442F}" type="presParOf" srcId="{3EB25567-50D7-4A3F-89BA-273F0B581A89}" destId="{2A266492-BCCB-4588-B249-339B1479F618}" srcOrd="7" destOrd="0" presId="urn:microsoft.com/office/officeart/2005/8/layout/list1"/>
    <dgm:cxn modelId="{7357F66A-0C12-4241-8E09-2E4D964A3B25}" type="presParOf" srcId="{3EB25567-50D7-4A3F-89BA-273F0B581A89}" destId="{3A7A71B8-9625-48FD-B5AD-75098093DAD0}" srcOrd="8" destOrd="0" presId="urn:microsoft.com/office/officeart/2005/8/layout/list1"/>
    <dgm:cxn modelId="{41986B5C-22C7-4BA0-861F-CFA5AE20FF6C}" type="presParOf" srcId="{3A7A71B8-9625-48FD-B5AD-75098093DAD0}" destId="{2AC5E492-E2AA-4E33-996D-AC48363BB1B6}" srcOrd="0" destOrd="0" presId="urn:microsoft.com/office/officeart/2005/8/layout/list1"/>
    <dgm:cxn modelId="{221F8B49-0A24-4A87-98D5-CFEC7D83911C}" type="presParOf" srcId="{3A7A71B8-9625-48FD-B5AD-75098093DAD0}" destId="{41364860-74E1-479D-86CC-7D6EDBAA4B4D}" srcOrd="1" destOrd="0" presId="urn:microsoft.com/office/officeart/2005/8/layout/list1"/>
    <dgm:cxn modelId="{B12DE64F-1EBC-4EAA-9104-0F2FCCF5A10B}" type="presParOf" srcId="{3EB25567-50D7-4A3F-89BA-273F0B581A89}" destId="{AECEFCE2-5C74-4521-A433-7783C164808C}" srcOrd="9" destOrd="0" presId="urn:microsoft.com/office/officeart/2005/8/layout/list1"/>
    <dgm:cxn modelId="{10D3C1CE-3CFA-4F96-9DE0-D71436EDA92F}" type="presParOf" srcId="{3EB25567-50D7-4A3F-89BA-273F0B581A89}" destId="{9AD39145-A460-474D-BFB1-1B67961FA3D2}" srcOrd="10" destOrd="0" presId="urn:microsoft.com/office/officeart/2005/8/layout/list1"/>
  </dgm:cxnLst>
  <dgm:bg/>
  <dgm:whole>
    <a:ln>
      <a:noFill/>
    </a:ln>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1F32CBD4-E927-435C-BE6C-D3D0C66991F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7266DFE2-1C33-406E-B7CF-971993C7342A}">
      <dgm:prSet phldrT="[Text]" custT="1"/>
      <dgm:spPr>
        <a:solidFill>
          <a:schemeClr val="bg2">
            <a:lumMod val="60000"/>
            <a:lumOff val="40000"/>
          </a:schemeClr>
        </a:solidFill>
      </dgm:spPr>
      <dgm:t>
        <a:bodyPr/>
        <a:lstStyle/>
        <a:p>
          <a:r>
            <a:rPr lang="en-US" sz="1600" dirty="0">
              <a:latin typeface="Trebuchet MS" panose="020B0603020202020204" pitchFamily="34" charset="0"/>
            </a:rPr>
            <a:t>Product Approval </a:t>
          </a:r>
          <a:endParaRPr lang="en-IN" sz="1600" dirty="0">
            <a:latin typeface="Trebuchet MS" panose="020B0603020202020204" pitchFamily="34" charset="0"/>
          </a:endParaRPr>
        </a:p>
      </dgm:t>
    </dgm:pt>
    <dgm:pt modelId="{633F47F3-BD22-4471-A6DD-E82E7FAAC3EC}" type="parTrans" cxnId="{EC1C8D44-90AD-498D-898D-95C4FAAA47F8}">
      <dgm:prSet/>
      <dgm:spPr/>
      <dgm:t>
        <a:bodyPr/>
        <a:lstStyle/>
        <a:p>
          <a:endParaRPr lang="en-IN" sz="1600">
            <a:latin typeface="Trebuchet MS" panose="020B0603020202020204" pitchFamily="34" charset="0"/>
          </a:endParaRPr>
        </a:p>
      </dgm:t>
    </dgm:pt>
    <dgm:pt modelId="{0B798B34-6089-4533-BC62-F2DFE78FF5C9}" type="sibTrans" cxnId="{EC1C8D44-90AD-498D-898D-95C4FAAA47F8}">
      <dgm:prSet/>
      <dgm:spPr/>
      <dgm:t>
        <a:bodyPr/>
        <a:lstStyle/>
        <a:p>
          <a:endParaRPr lang="en-IN" sz="1600">
            <a:latin typeface="Trebuchet MS" panose="020B0603020202020204" pitchFamily="34" charset="0"/>
          </a:endParaRPr>
        </a:p>
      </dgm:t>
    </dgm:pt>
    <dgm:pt modelId="{A9CA0FD4-A088-48D7-BE32-759CB6DCA7D2}">
      <dgm:prSet phldrT="[Text]" custT="1"/>
      <dgm:spPr>
        <a:noFill/>
        <a:ln>
          <a:solidFill>
            <a:schemeClr val="accent3">
              <a:lumMod val="65000"/>
              <a:alpha val="90000"/>
            </a:schemeClr>
          </a:solidFill>
        </a:ln>
      </dgm:spPr>
      <dgm:t>
        <a:bodyPr/>
        <a:lstStyle/>
        <a:p>
          <a:pPr>
            <a:buFont typeface="Arial" panose="020B0604020202020204" pitchFamily="34" charset="0"/>
            <a:buChar char="•"/>
          </a:pPr>
          <a:r>
            <a:rPr lang="en-US" sz="1600" b="0" dirty="0">
              <a:latin typeface="Trebuchet MS" panose="020B0603020202020204" pitchFamily="34" charset="0"/>
            </a:rPr>
            <a:t>Company should ensure system readiness for launch of product as three month window is provided for launch post approval</a:t>
          </a:r>
          <a:endParaRPr lang="en-IN" sz="1600" b="0" dirty="0">
            <a:latin typeface="Trebuchet MS" panose="020B0603020202020204" pitchFamily="34" charset="0"/>
          </a:endParaRPr>
        </a:p>
      </dgm:t>
    </dgm:pt>
    <dgm:pt modelId="{C44095AF-3D46-4CA2-A10C-834C951B48B2}" type="parTrans" cxnId="{03010C0D-04D3-4EFD-BF33-72F70D62D4E9}">
      <dgm:prSet/>
      <dgm:spPr/>
      <dgm:t>
        <a:bodyPr/>
        <a:lstStyle/>
        <a:p>
          <a:endParaRPr lang="en-IN" sz="1600">
            <a:latin typeface="Trebuchet MS" panose="020B0603020202020204" pitchFamily="34" charset="0"/>
          </a:endParaRPr>
        </a:p>
      </dgm:t>
    </dgm:pt>
    <dgm:pt modelId="{492FE367-FC6D-4C09-940A-565D4A148287}" type="sibTrans" cxnId="{03010C0D-04D3-4EFD-BF33-72F70D62D4E9}">
      <dgm:prSet/>
      <dgm:spPr/>
      <dgm:t>
        <a:bodyPr/>
        <a:lstStyle/>
        <a:p>
          <a:endParaRPr lang="en-IN" sz="1600">
            <a:latin typeface="Trebuchet MS" panose="020B0603020202020204" pitchFamily="34" charset="0"/>
          </a:endParaRPr>
        </a:p>
      </dgm:t>
    </dgm:pt>
    <dgm:pt modelId="{39FAAA15-8FDA-4158-8EC4-0390221CA990}">
      <dgm:prSet phldrT="[Text]" custT="1"/>
      <dgm:spPr>
        <a:solidFill>
          <a:schemeClr val="bg2">
            <a:lumMod val="60000"/>
            <a:lumOff val="40000"/>
          </a:schemeClr>
        </a:solidFill>
      </dgm:spPr>
      <dgm:t>
        <a:bodyPr/>
        <a:lstStyle/>
        <a:p>
          <a:r>
            <a:rPr lang="en-US" sz="1600" dirty="0">
              <a:latin typeface="Trebuchet MS" panose="020B0603020202020204" pitchFamily="34" charset="0"/>
            </a:rPr>
            <a:t>Policyholder Fairness </a:t>
          </a:r>
          <a:endParaRPr lang="en-IN" sz="1600" dirty="0">
            <a:latin typeface="Trebuchet MS" panose="020B0603020202020204" pitchFamily="34" charset="0"/>
          </a:endParaRPr>
        </a:p>
      </dgm:t>
    </dgm:pt>
    <dgm:pt modelId="{DBFE2EDB-8DFA-4B5D-8320-91D8957D4203}" type="parTrans" cxnId="{F0AA5CB8-DAB9-4937-B968-9493EFD3173C}">
      <dgm:prSet/>
      <dgm:spPr/>
      <dgm:t>
        <a:bodyPr/>
        <a:lstStyle/>
        <a:p>
          <a:endParaRPr lang="en-IN" sz="1600">
            <a:latin typeface="Trebuchet MS" panose="020B0603020202020204" pitchFamily="34" charset="0"/>
          </a:endParaRPr>
        </a:p>
      </dgm:t>
    </dgm:pt>
    <dgm:pt modelId="{B8CEA85D-62B1-4BF1-B4D9-4223EE70C312}" type="sibTrans" cxnId="{F0AA5CB8-DAB9-4937-B968-9493EFD3173C}">
      <dgm:prSet/>
      <dgm:spPr/>
      <dgm:t>
        <a:bodyPr/>
        <a:lstStyle/>
        <a:p>
          <a:endParaRPr lang="en-IN" sz="1600">
            <a:latin typeface="Trebuchet MS" panose="020B0603020202020204" pitchFamily="34" charset="0"/>
          </a:endParaRPr>
        </a:p>
      </dgm:t>
    </dgm:pt>
    <dgm:pt modelId="{D91305C8-6995-4B7B-AA6D-8D1B1BE23380}">
      <dgm:prSet phldrT="[Text]" custT="1"/>
      <dgm:spPr>
        <a:noFill/>
        <a:ln>
          <a:solidFill>
            <a:schemeClr val="accent3">
              <a:lumMod val="65000"/>
              <a:alpha val="90000"/>
            </a:schemeClr>
          </a:solidFill>
        </a:ln>
      </dgm:spPr>
      <dgm:t>
        <a:bodyPr/>
        <a:lstStyle/>
        <a:p>
          <a:r>
            <a:rPr lang="en-US" sz="1600" b="1" dirty="0">
              <a:latin typeface="Trebuchet MS" panose="020B0603020202020204" pitchFamily="34" charset="0"/>
            </a:rPr>
            <a:t>Appointed Actuary Regulation,2017</a:t>
          </a:r>
          <a:endParaRPr lang="en-IN" sz="1600" dirty="0">
            <a:latin typeface="Trebuchet MS" panose="020B0603020202020204" pitchFamily="34" charset="0"/>
          </a:endParaRPr>
        </a:p>
      </dgm:t>
    </dgm:pt>
    <dgm:pt modelId="{8C4FDF89-96E1-479A-A570-DEE828AFCF8F}" type="parTrans" cxnId="{55901941-B785-42D5-A6BB-33F74FA87DDA}">
      <dgm:prSet/>
      <dgm:spPr/>
      <dgm:t>
        <a:bodyPr/>
        <a:lstStyle/>
        <a:p>
          <a:endParaRPr lang="en-IN" sz="1600">
            <a:latin typeface="Trebuchet MS" panose="020B0603020202020204" pitchFamily="34" charset="0"/>
          </a:endParaRPr>
        </a:p>
      </dgm:t>
    </dgm:pt>
    <dgm:pt modelId="{DD252D44-454B-4F6D-A89E-3B2C5A8590F9}" type="sibTrans" cxnId="{55901941-B785-42D5-A6BB-33F74FA87DDA}">
      <dgm:prSet/>
      <dgm:spPr/>
      <dgm:t>
        <a:bodyPr/>
        <a:lstStyle/>
        <a:p>
          <a:endParaRPr lang="en-IN" sz="1600">
            <a:latin typeface="Trebuchet MS" panose="020B0603020202020204" pitchFamily="34" charset="0"/>
          </a:endParaRPr>
        </a:p>
      </dgm:t>
    </dgm:pt>
    <dgm:pt modelId="{66C4B8A7-C13A-47FE-8153-11286EB79D42}">
      <dgm:prSet phldrT="[Text]" custT="1"/>
      <dgm:spPr>
        <a:solidFill>
          <a:schemeClr val="bg2">
            <a:lumMod val="60000"/>
            <a:lumOff val="40000"/>
          </a:schemeClr>
        </a:solidFill>
      </dgm:spPr>
      <dgm:t>
        <a:bodyPr/>
        <a:lstStyle/>
        <a:p>
          <a:r>
            <a:rPr lang="en-US" sz="1600" dirty="0">
              <a:latin typeface="Trebuchet MS" panose="020B0603020202020204" pitchFamily="34" charset="0"/>
            </a:rPr>
            <a:t>Communication</a:t>
          </a:r>
          <a:endParaRPr lang="en-IN" sz="1600" dirty="0">
            <a:latin typeface="Trebuchet MS" panose="020B0603020202020204" pitchFamily="34" charset="0"/>
          </a:endParaRPr>
        </a:p>
      </dgm:t>
    </dgm:pt>
    <dgm:pt modelId="{BA5C9386-60FE-48AE-BC49-2907D6C677A6}" type="parTrans" cxnId="{6795D83D-6587-4331-865E-3A431DC0167B}">
      <dgm:prSet/>
      <dgm:spPr/>
      <dgm:t>
        <a:bodyPr/>
        <a:lstStyle/>
        <a:p>
          <a:endParaRPr lang="en-IN" sz="1600">
            <a:latin typeface="Trebuchet MS" panose="020B0603020202020204" pitchFamily="34" charset="0"/>
          </a:endParaRPr>
        </a:p>
      </dgm:t>
    </dgm:pt>
    <dgm:pt modelId="{2A325924-E6DD-40B9-9234-206A755D1976}" type="sibTrans" cxnId="{6795D83D-6587-4331-865E-3A431DC0167B}">
      <dgm:prSet/>
      <dgm:spPr/>
      <dgm:t>
        <a:bodyPr/>
        <a:lstStyle/>
        <a:p>
          <a:endParaRPr lang="en-IN" sz="1600">
            <a:latin typeface="Trebuchet MS" panose="020B0603020202020204" pitchFamily="34" charset="0"/>
          </a:endParaRPr>
        </a:p>
      </dgm:t>
    </dgm:pt>
    <dgm:pt modelId="{2DAB6FEC-DFA2-4DA2-9022-03C83C824E0F}">
      <dgm:prSet phldrT="[Text]" custT="1"/>
      <dgm:spPr>
        <a:noFill/>
        <a:ln>
          <a:solidFill>
            <a:schemeClr val="accent3">
              <a:lumMod val="65000"/>
              <a:alpha val="90000"/>
            </a:schemeClr>
          </a:solidFill>
        </a:ln>
      </dgm:spPr>
      <dgm:t>
        <a:bodyPr/>
        <a:lstStyle/>
        <a:p>
          <a:r>
            <a:rPr lang="en-US" sz="1600" dirty="0">
              <a:latin typeface="Trebuchet MS" panose="020B0603020202020204" pitchFamily="34" charset="0"/>
            </a:rPr>
            <a:t>Need to ensure all policyholders are informed, failure to communicate may lead to disciplinary action</a:t>
          </a:r>
          <a:endParaRPr lang="en-IN" sz="1600" dirty="0">
            <a:solidFill>
              <a:schemeClr val="tx1"/>
            </a:solidFill>
            <a:latin typeface="Trebuchet MS" panose="020B0603020202020204" pitchFamily="34" charset="0"/>
          </a:endParaRPr>
        </a:p>
      </dgm:t>
    </dgm:pt>
    <dgm:pt modelId="{ED432A34-1F35-4F98-A729-754975073975}" type="parTrans" cxnId="{17BE7FFB-189D-4C41-A9BB-05EFD8E9A1C8}">
      <dgm:prSet/>
      <dgm:spPr/>
      <dgm:t>
        <a:bodyPr/>
        <a:lstStyle/>
        <a:p>
          <a:endParaRPr lang="en-IN" sz="1600">
            <a:latin typeface="Trebuchet MS" panose="020B0603020202020204" pitchFamily="34" charset="0"/>
          </a:endParaRPr>
        </a:p>
      </dgm:t>
    </dgm:pt>
    <dgm:pt modelId="{6E389C18-91C9-4F0B-BF30-27B511D4FC29}" type="sibTrans" cxnId="{17BE7FFB-189D-4C41-A9BB-05EFD8E9A1C8}">
      <dgm:prSet/>
      <dgm:spPr/>
      <dgm:t>
        <a:bodyPr/>
        <a:lstStyle/>
        <a:p>
          <a:endParaRPr lang="en-IN" sz="1600">
            <a:latin typeface="Trebuchet MS" panose="020B0603020202020204" pitchFamily="34" charset="0"/>
          </a:endParaRPr>
        </a:p>
      </dgm:t>
    </dgm:pt>
    <dgm:pt modelId="{5323D6D0-EFAE-4EB2-BFC1-D5959253EBB9}">
      <dgm:prSet custT="1"/>
      <dgm:spPr/>
      <dgm:t>
        <a:bodyPr/>
        <a:lstStyle/>
        <a:p>
          <a:r>
            <a:rPr lang="en-US" sz="1600" dirty="0">
              <a:latin typeface="Trebuchet MS" panose="020B0603020202020204" pitchFamily="34" charset="0"/>
            </a:rPr>
            <a:t>Need to revise communicated Benefit Illustration and Policy Document if changed for existing business</a:t>
          </a:r>
          <a:endParaRPr lang="en-IN" sz="1600" dirty="0">
            <a:latin typeface="Trebuchet MS" panose="020B0603020202020204" pitchFamily="34" charset="0"/>
          </a:endParaRPr>
        </a:p>
      </dgm:t>
    </dgm:pt>
    <dgm:pt modelId="{84490202-A14D-4525-A1D7-3394D840177C}" type="parTrans" cxnId="{12312B51-15CB-463E-B213-FD7E8851980A}">
      <dgm:prSet/>
      <dgm:spPr/>
      <dgm:t>
        <a:bodyPr/>
        <a:lstStyle/>
        <a:p>
          <a:endParaRPr lang="en-IN"/>
        </a:p>
      </dgm:t>
    </dgm:pt>
    <dgm:pt modelId="{0B1A3BE3-710D-44DE-957A-786417B1B97B}" type="sibTrans" cxnId="{12312B51-15CB-463E-B213-FD7E8851980A}">
      <dgm:prSet/>
      <dgm:spPr/>
      <dgm:t>
        <a:bodyPr/>
        <a:lstStyle/>
        <a:p>
          <a:endParaRPr lang="en-IN"/>
        </a:p>
      </dgm:t>
    </dgm:pt>
    <dgm:pt modelId="{0D7BD188-7591-40E2-85D6-BD70EC71B444}">
      <dgm:prSet custT="1"/>
      <dgm:spPr/>
      <dgm:t>
        <a:bodyPr/>
        <a:lstStyle/>
        <a:p>
          <a:r>
            <a:rPr lang="en-US" sz="1600" b="0" dirty="0">
              <a:solidFill>
                <a:schemeClr val="tx1"/>
              </a:solidFill>
              <a:latin typeface="Trebuchet MS" panose="020B0603020202020204" pitchFamily="34" charset="0"/>
            </a:rPr>
            <a:t>APS5 requires no potential information to be withheld in BI and hence level of discount offered should be provided in BI</a:t>
          </a:r>
          <a:endParaRPr lang="en-IN" sz="1600" b="0" dirty="0">
            <a:solidFill>
              <a:schemeClr val="tx1"/>
            </a:solidFill>
            <a:latin typeface="Trebuchet MS" panose="020B0603020202020204" pitchFamily="34" charset="0"/>
          </a:endParaRPr>
        </a:p>
      </dgm:t>
    </dgm:pt>
    <dgm:pt modelId="{9AFB60D5-88D2-4762-8EBC-D899CB0D0574}" type="parTrans" cxnId="{621C1AEF-8BD6-4D6D-85A6-59948C975BA8}">
      <dgm:prSet/>
      <dgm:spPr/>
      <dgm:t>
        <a:bodyPr/>
        <a:lstStyle/>
        <a:p>
          <a:endParaRPr lang="en-IN"/>
        </a:p>
      </dgm:t>
    </dgm:pt>
    <dgm:pt modelId="{DECBF17E-2A26-446C-B62E-C2C63354C752}" type="sibTrans" cxnId="{621C1AEF-8BD6-4D6D-85A6-59948C975BA8}">
      <dgm:prSet/>
      <dgm:spPr/>
      <dgm:t>
        <a:bodyPr/>
        <a:lstStyle/>
        <a:p>
          <a:endParaRPr lang="en-IN"/>
        </a:p>
      </dgm:t>
    </dgm:pt>
    <dgm:pt modelId="{6B58A4BA-5F20-4E8D-8FDF-D3C03E3BF012}">
      <dgm:prSet custT="1"/>
      <dgm:spPr/>
      <dgm:t>
        <a:bodyPr/>
        <a:lstStyle/>
        <a:p>
          <a:r>
            <a:rPr lang="en-US" sz="1600" dirty="0">
              <a:latin typeface="Trebuchet MS" panose="020B0603020202020204" pitchFamily="34" charset="0"/>
            </a:rPr>
            <a:t>If offered to existing customers, loss of discount on past premiums</a:t>
          </a:r>
          <a:endParaRPr lang="en-IN" sz="1600" dirty="0">
            <a:latin typeface="Trebuchet MS" panose="020B0603020202020204" pitchFamily="34" charset="0"/>
          </a:endParaRPr>
        </a:p>
      </dgm:t>
    </dgm:pt>
    <dgm:pt modelId="{E535A90C-63E9-47E2-8B48-BA43494BA7EB}" type="parTrans" cxnId="{C048078E-C163-48AA-9127-57C72F38A881}">
      <dgm:prSet/>
      <dgm:spPr/>
      <dgm:t>
        <a:bodyPr/>
        <a:lstStyle/>
        <a:p>
          <a:endParaRPr lang="en-IN"/>
        </a:p>
      </dgm:t>
    </dgm:pt>
    <dgm:pt modelId="{3219900B-5ADB-4257-BD4B-1FE413C9DE9F}" type="sibTrans" cxnId="{C048078E-C163-48AA-9127-57C72F38A881}">
      <dgm:prSet/>
      <dgm:spPr/>
      <dgm:t>
        <a:bodyPr/>
        <a:lstStyle/>
        <a:p>
          <a:endParaRPr lang="en-IN"/>
        </a:p>
      </dgm:t>
    </dgm:pt>
    <dgm:pt modelId="{7925E59A-D9D3-43C5-BAEE-DCF721245FFF}">
      <dgm:prSet custT="1"/>
      <dgm:spPr/>
      <dgm:t>
        <a:bodyPr/>
        <a:lstStyle/>
        <a:p>
          <a:r>
            <a:rPr lang="en-US" sz="1600" dirty="0">
              <a:latin typeface="Trebuchet MS" panose="020B0603020202020204" pitchFamily="34" charset="0"/>
            </a:rPr>
            <a:t>Premium charged for new product should be comparable with existing product</a:t>
          </a:r>
          <a:endParaRPr lang="en-IN" sz="1600" dirty="0">
            <a:latin typeface="Trebuchet MS" panose="020B0603020202020204" pitchFamily="34" charset="0"/>
          </a:endParaRPr>
        </a:p>
      </dgm:t>
    </dgm:pt>
    <dgm:pt modelId="{2DD9CB42-B97F-4F60-B30E-8893C8D460EC}" type="parTrans" cxnId="{22547314-0B8B-434A-9ED8-7C980B59580B}">
      <dgm:prSet/>
      <dgm:spPr/>
      <dgm:t>
        <a:bodyPr/>
        <a:lstStyle/>
        <a:p>
          <a:endParaRPr lang="en-IN"/>
        </a:p>
      </dgm:t>
    </dgm:pt>
    <dgm:pt modelId="{519C28F5-EC89-42D5-BFA5-6640A69ED273}" type="sibTrans" cxnId="{22547314-0B8B-434A-9ED8-7C980B59580B}">
      <dgm:prSet/>
      <dgm:spPr/>
      <dgm:t>
        <a:bodyPr/>
        <a:lstStyle/>
        <a:p>
          <a:endParaRPr lang="en-IN"/>
        </a:p>
      </dgm:t>
    </dgm:pt>
    <dgm:pt modelId="{7EEA2865-8208-4910-8659-12E2FABEF754}">
      <dgm:prSet phldrT="[Text]" custT="1"/>
      <dgm:spPr>
        <a:noFill/>
        <a:ln>
          <a:solidFill>
            <a:schemeClr val="accent3">
              <a:lumMod val="65000"/>
              <a:alpha val="90000"/>
            </a:schemeClr>
          </a:solidFill>
        </a:ln>
      </dgm:spPr>
      <dgm:t>
        <a:bodyPr/>
        <a:lstStyle/>
        <a:p>
          <a:pPr>
            <a:buFont typeface="Arial" panose="020B0604020202020204" pitchFamily="34" charset="0"/>
            <a:buChar char="•"/>
          </a:pPr>
          <a:r>
            <a:rPr lang="en-US" sz="1600" b="0" dirty="0">
              <a:solidFill>
                <a:schemeClr val="tx1"/>
              </a:solidFill>
              <a:latin typeface="Trebuchet MS" panose="020B0603020202020204" pitchFamily="34" charset="0"/>
            </a:rPr>
            <a:t>Ensure all the requirements as per regulatory checklist are fulfilled</a:t>
          </a:r>
          <a:r>
            <a:rPr lang="en-US" sz="1600" b="0" dirty="0">
              <a:solidFill>
                <a:srgbClr val="FF0000"/>
              </a:solidFill>
              <a:latin typeface="Trebuchet MS" panose="020B0603020202020204" pitchFamily="34" charset="0"/>
            </a:rPr>
            <a:t> </a:t>
          </a:r>
          <a:endParaRPr lang="en-IN" sz="1600" b="0" dirty="0">
            <a:solidFill>
              <a:srgbClr val="FF0000"/>
            </a:solidFill>
            <a:latin typeface="Trebuchet MS" panose="020B0603020202020204" pitchFamily="34" charset="0"/>
          </a:endParaRPr>
        </a:p>
      </dgm:t>
    </dgm:pt>
    <dgm:pt modelId="{8582FFE0-A563-42CD-A640-443A9E2A41DC}" type="parTrans" cxnId="{CEA77570-4C09-4D36-91DE-D5D1DD5B0EF4}">
      <dgm:prSet/>
      <dgm:spPr/>
      <dgm:t>
        <a:bodyPr/>
        <a:lstStyle/>
        <a:p>
          <a:endParaRPr lang="en-IN"/>
        </a:p>
      </dgm:t>
    </dgm:pt>
    <dgm:pt modelId="{BE3A5C76-1406-4AB3-B697-158F72EE8566}" type="sibTrans" cxnId="{CEA77570-4C09-4D36-91DE-D5D1DD5B0EF4}">
      <dgm:prSet/>
      <dgm:spPr/>
      <dgm:t>
        <a:bodyPr/>
        <a:lstStyle/>
        <a:p>
          <a:endParaRPr lang="en-IN"/>
        </a:p>
      </dgm:t>
    </dgm:pt>
    <dgm:pt modelId="{E6F53634-18F3-4528-A67C-32490BF0EE22}">
      <dgm:prSet custT="1"/>
      <dgm:spPr/>
      <dgm:t>
        <a:bodyPr/>
        <a:lstStyle/>
        <a:p>
          <a:r>
            <a:rPr lang="en-IN" sz="1600" dirty="0" smtClean="0">
              <a:latin typeface="Trebuchet MS" panose="020B0603020202020204" pitchFamily="34" charset="0"/>
            </a:rPr>
            <a:t>Compliance with </a:t>
          </a:r>
          <a:r>
            <a:rPr lang="en-US" sz="1600" b="1" dirty="0" smtClean="0">
              <a:latin typeface="Trebuchet MS" panose="020B0603020202020204" pitchFamily="34" charset="0"/>
            </a:rPr>
            <a:t>Protection of Policyholders’ Interests,2017</a:t>
          </a:r>
          <a:endParaRPr lang="en-IN" sz="1600" b="1" dirty="0">
            <a:latin typeface="Trebuchet MS" panose="020B0603020202020204" pitchFamily="34" charset="0"/>
          </a:endParaRPr>
        </a:p>
      </dgm:t>
    </dgm:pt>
    <dgm:pt modelId="{D14B05B7-E3AB-45B0-9650-5688EA5CAF26}" type="parTrans" cxnId="{7C5B6BA4-11E5-40AF-BC0D-7FF8205F9FDD}">
      <dgm:prSet/>
      <dgm:spPr/>
      <dgm:t>
        <a:bodyPr/>
        <a:lstStyle/>
        <a:p>
          <a:endParaRPr lang="en-US"/>
        </a:p>
      </dgm:t>
    </dgm:pt>
    <dgm:pt modelId="{1AD04740-F4C6-438F-958A-6AB85579F455}" type="sibTrans" cxnId="{7C5B6BA4-11E5-40AF-BC0D-7FF8205F9FDD}">
      <dgm:prSet/>
      <dgm:spPr/>
      <dgm:t>
        <a:bodyPr/>
        <a:lstStyle/>
        <a:p>
          <a:endParaRPr lang="en-US"/>
        </a:p>
      </dgm:t>
    </dgm:pt>
    <dgm:pt modelId="{C640CC45-212E-4D07-ADEF-476FDBF67014}" type="pres">
      <dgm:prSet presAssocID="{1F32CBD4-E927-435C-BE6C-D3D0C66991FA}" presName="Name0" presStyleCnt="0">
        <dgm:presLayoutVars>
          <dgm:dir/>
          <dgm:animLvl val="lvl"/>
          <dgm:resizeHandles val="exact"/>
        </dgm:presLayoutVars>
      </dgm:prSet>
      <dgm:spPr/>
      <dgm:t>
        <a:bodyPr/>
        <a:lstStyle/>
        <a:p>
          <a:endParaRPr lang="en-US"/>
        </a:p>
      </dgm:t>
    </dgm:pt>
    <dgm:pt modelId="{13CC8CF3-6BA5-4872-9FB8-AB5FB6710D7D}" type="pres">
      <dgm:prSet presAssocID="{7266DFE2-1C33-406E-B7CF-971993C7342A}" presName="linNode" presStyleCnt="0"/>
      <dgm:spPr/>
    </dgm:pt>
    <dgm:pt modelId="{BBC93CFF-9099-496E-AFC1-1ABC21B8150F}" type="pres">
      <dgm:prSet presAssocID="{7266DFE2-1C33-406E-B7CF-971993C7342A}" presName="parentText" presStyleLbl="node1" presStyleIdx="0" presStyleCnt="3" custScaleX="49065">
        <dgm:presLayoutVars>
          <dgm:chMax val="1"/>
          <dgm:bulletEnabled val="1"/>
        </dgm:presLayoutVars>
      </dgm:prSet>
      <dgm:spPr/>
      <dgm:t>
        <a:bodyPr/>
        <a:lstStyle/>
        <a:p>
          <a:endParaRPr lang="en-US"/>
        </a:p>
      </dgm:t>
    </dgm:pt>
    <dgm:pt modelId="{7DAD0134-B5EF-4B96-9D39-F9158502BF2E}" type="pres">
      <dgm:prSet presAssocID="{7266DFE2-1C33-406E-B7CF-971993C7342A}" presName="descendantText" presStyleLbl="alignAccFollowNode1" presStyleIdx="0" presStyleCnt="3" custScaleX="126319" custLinFactNeighborX="465" custLinFactNeighborY="-783">
        <dgm:presLayoutVars>
          <dgm:bulletEnabled val="1"/>
        </dgm:presLayoutVars>
      </dgm:prSet>
      <dgm:spPr/>
      <dgm:t>
        <a:bodyPr/>
        <a:lstStyle/>
        <a:p>
          <a:endParaRPr lang="en-US"/>
        </a:p>
      </dgm:t>
    </dgm:pt>
    <dgm:pt modelId="{E242C948-375A-4E5E-8D25-3E9FE6258883}" type="pres">
      <dgm:prSet presAssocID="{0B798B34-6089-4533-BC62-F2DFE78FF5C9}" presName="sp" presStyleCnt="0"/>
      <dgm:spPr/>
    </dgm:pt>
    <dgm:pt modelId="{D5F53378-F497-45EF-B054-1E69C1E4BA7D}" type="pres">
      <dgm:prSet presAssocID="{39FAAA15-8FDA-4158-8EC4-0390221CA990}" presName="linNode" presStyleCnt="0"/>
      <dgm:spPr/>
    </dgm:pt>
    <dgm:pt modelId="{0D20F13A-A7C9-4E30-9807-9CF25D0BC767}" type="pres">
      <dgm:prSet presAssocID="{39FAAA15-8FDA-4158-8EC4-0390221CA990}" presName="parentText" presStyleLbl="node1" presStyleIdx="1" presStyleCnt="3" custScaleX="49065">
        <dgm:presLayoutVars>
          <dgm:chMax val="1"/>
          <dgm:bulletEnabled val="1"/>
        </dgm:presLayoutVars>
      </dgm:prSet>
      <dgm:spPr/>
      <dgm:t>
        <a:bodyPr/>
        <a:lstStyle/>
        <a:p>
          <a:endParaRPr lang="en-US"/>
        </a:p>
      </dgm:t>
    </dgm:pt>
    <dgm:pt modelId="{9C80D0EB-B676-4058-8B67-12D179AA74B9}" type="pres">
      <dgm:prSet presAssocID="{39FAAA15-8FDA-4158-8EC4-0390221CA990}" presName="descendantText" presStyleLbl="alignAccFollowNode1" presStyleIdx="1" presStyleCnt="3" custScaleX="126319" custScaleY="115655" custLinFactNeighborX="465" custLinFactNeighborY="-783">
        <dgm:presLayoutVars>
          <dgm:bulletEnabled val="1"/>
        </dgm:presLayoutVars>
      </dgm:prSet>
      <dgm:spPr/>
      <dgm:t>
        <a:bodyPr/>
        <a:lstStyle/>
        <a:p>
          <a:endParaRPr lang="en-US"/>
        </a:p>
      </dgm:t>
    </dgm:pt>
    <dgm:pt modelId="{6C0802EF-7CED-447B-B06C-0C3C83C5BC76}" type="pres">
      <dgm:prSet presAssocID="{B8CEA85D-62B1-4BF1-B4D9-4223EE70C312}" presName="sp" presStyleCnt="0"/>
      <dgm:spPr/>
    </dgm:pt>
    <dgm:pt modelId="{3D3F81F1-A296-4FBE-9DEB-36C9EFD4EBAD}" type="pres">
      <dgm:prSet presAssocID="{66C4B8A7-C13A-47FE-8153-11286EB79D42}" presName="linNode" presStyleCnt="0"/>
      <dgm:spPr/>
    </dgm:pt>
    <dgm:pt modelId="{F1DA040D-7263-4F62-A676-1024FCD5B48A}" type="pres">
      <dgm:prSet presAssocID="{66C4B8A7-C13A-47FE-8153-11286EB79D42}" presName="parentText" presStyleLbl="node1" presStyleIdx="2" presStyleCnt="3" custScaleX="49065" custLinFactNeighborX="-671">
        <dgm:presLayoutVars>
          <dgm:chMax val="1"/>
          <dgm:bulletEnabled val="1"/>
        </dgm:presLayoutVars>
      </dgm:prSet>
      <dgm:spPr/>
      <dgm:t>
        <a:bodyPr/>
        <a:lstStyle/>
        <a:p>
          <a:endParaRPr lang="en-US"/>
        </a:p>
      </dgm:t>
    </dgm:pt>
    <dgm:pt modelId="{BC94C748-7B46-4F31-8CC6-CA7672499434}" type="pres">
      <dgm:prSet presAssocID="{66C4B8A7-C13A-47FE-8153-11286EB79D42}" presName="descendantText" presStyleLbl="alignAccFollowNode1" presStyleIdx="2" presStyleCnt="3" custScaleX="127309" custScaleY="118302" custLinFactNeighborX="-507" custLinFactNeighborY="183">
        <dgm:presLayoutVars>
          <dgm:bulletEnabled val="1"/>
        </dgm:presLayoutVars>
      </dgm:prSet>
      <dgm:spPr/>
      <dgm:t>
        <a:bodyPr/>
        <a:lstStyle/>
        <a:p>
          <a:endParaRPr lang="en-US"/>
        </a:p>
      </dgm:t>
    </dgm:pt>
  </dgm:ptLst>
  <dgm:cxnLst>
    <dgm:cxn modelId="{704793B0-5097-4D3A-B07D-648DD256BEDB}" type="presOf" srcId="{D91305C8-6995-4B7B-AA6D-8D1B1BE23380}" destId="{9C80D0EB-B676-4058-8B67-12D179AA74B9}" srcOrd="0" destOrd="0" presId="urn:microsoft.com/office/officeart/2005/8/layout/vList5"/>
    <dgm:cxn modelId="{6795D83D-6587-4331-865E-3A431DC0167B}" srcId="{1F32CBD4-E927-435C-BE6C-D3D0C66991FA}" destId="{66C4B8A7-C13A-47FE-8153-11286EB79D42}" srcOrd="2" destOrd="0" parTransId="{BA5C9386-60FE-48AE-BC49-2907D6C677A6}" sibTransId="{2A325924-E6DD-40B9-9234-206A755D1976}"/>
    <dgm:cxn modelId="{12312B51-15CB-463E-B213-FD7E8851980A}" srcId="{66C4B8A7-C13A-47FE-8153-11286EB79D42}" destId="{5323D6D0-EFAE-4EB2-BFC1-D5959253EBB9}" srcOrd="1" destOrd="0" parTransId="{84490202-A14D-4525-A1D7-3394D840177C}" sibTransId="{0B1A3BE3-710D-44DE-957A-786417B1B97B}"/>
    <dgm:cxn modelId="{70846D77-0A59-4537-A359-A86DFFA980DA}" type="presOf" srcId="{6B58A4BA-5F20-4E8D-8FDF-D3C03E3BF012}" destId="{9C80D0EB-B676-4058-8B67-12D179AA74B9}" srcOrd="0" destOrd="1" presId="urn:microsoft.com/office/officeart/2005/8/layout/vList5"/>
    <dgm:cxn modelId="{F0AA5CB8-DAB9-4937-B968-9493EFD3173C}" srcId="{1F32CBD4-E927-435C-BE6C-D3D0C66991FA}" destId="{39FAAA15-8FDA-4158-8EC4-0390221CA990}" srcOrd="1" destOrd="0" parTransId="{DBFE2EDB-8DFA-4B5D-8320-91D8957D4203}" sibTransId="{B8CEA85D-62B1-4BF1-B4D9-4223EE70C312}"/>
    <dgm:cxn modelId="{898FF9FF-DC4D-48DF-9B13-6A32A85DBAF4}" type="presOf" srcId="{E6F53634-18F3-4528-A67C-32490BF0EE22}" destId="{9C80D0EB-B676-4058-8B67-12D179AA74B9}" srcOrd="0" destOrd="3" presId="urn:microsoft.com/office/officeart/2005/8/layout/vList5"/>
    <dgm:cxn modelId="{7C5B6BA4-11E5-40AF-BC0D-7FF8205F9FDD}" srcId="{39FAAA15-8FDA-4158-8EC4-0390221CA990}" destId="{E6F53634-18F3-4528-A67C-32490BF0EE22}" srcOrd="3" destOrd="0" parTransId="{D14B05B7-E3AB-45B0-9650-5688EA5CAF26}" sibTransId="{1AD04740-F4C6-438F-958A-6AB85579F455}"/>
    <dgm:cxn modelId="{03010C0D-04D3-4EFD-BF33-72F70D62D4E9}" srcId="{7266DFE2-1C33-406E-B7CF-971993C7342A}" destId="{A9CA0FD4-A088-48D7-BE32-759CB6DCA7D2}" srcOrd="0" destOrd="0" parTransId="{C44095AF-3D46-4CA2-A10C-834C951B48B2}" sibTransId="{492FE367-FC6D-4C09-940A-565D4A148287}"/>
    <dgm:cxn modelId="{C71763A2-AA17-4998-98B6-CEAA354AC352}" type="presOf" srcId="{39FAAA15-8FDA-4158-8EC4-0390221CA990}" destId="{0D20F13A-A7C9-4E30-9807-9CF25D0BC767}" srcOrd="0" destOrd="0" presId="urn:microsoft.com/office/officeart/2005/8/layout/vList5"/>
    <dgm:cxn modelId="{17BE7FFB-189D-4C41-A9BB-05EFD8E9A1C8}" srcId="{66C4B8A7-C13A-47FE-8153-11286EB79D42}" destId="{2DAB6FEC-DFA2-4DA2-9022-03C83C824E0F}" srcOrd="0" destOrd="0" parTransId="{ED432A34-1F35-4F98-A729-754975073975}" sibTransId="{6E389C18-91C9-4F0B-BF30-27B511D4FC29}"/>
    <dgm:cxn modelId="{CEA77570-4C09-4D36-91DE-D5D1DD5B0EF4}" srcId="{7266DFE2-1C33-406E-B7CF-971993C7342A}" destId="{7EEA2865-8208-4910-8659-12E2FABEF754}" srcOrd="1" destOrd="0" parTransId="{8582FFE0-A563-42CD-A640-443A9E2A41DC}" sibTransId="{BE3A5C76-1406-4AB3-B697-158F72EE8566}"/>
    <dgm:cxn modelId="{D3BD7C27-00C1-449C-B239-1DB4FDA032D2}" type="presOf" srcId="{0D7BD188-7591-40E2-85D6-BD70EC71B444}" destId="{BC94C748-7B46-4F31-8CC6-CA7672499434}" srcOrd="0" destOrd="2" presId="urn:microsoft.com/office/officeart/2005/8/layout/vList5"/>
    <dgm:cxn modelId="{9A52DB1E-D186-4BB0-A42F-108B5E5F3D0D}" type="presOf" srcId="{66C4B8A7-C13A-47FE-8153-11286EB79D42}" destId="{F1DA040D-7263-4F62-A676-1024FCD5B48A}" srcOrd="0" destOrd="0" presId="urn:microsoft.com/office/officeart/2005/8/layout/vList5"/>
    <dgm:cxn modelId="{CF9CF47D-663B-4AAC-BCD2-14B43BB5F9EC}" type="presOf" srcId="{5323D6D0-EFAE-4EB2-BFC1-D5959253EBB9}" destId="{BC94C748-7B46-4F31-8CC6-CA7672499434}" srcOrd="0" destOrd="1" presId="urn:microsoft.com/office/officeart/2005/8/layout/vList5"/>
    <dgm:cxn modelId="{715B4C1D-D4E8-45C0-B1A3-52BB0D42048E}" type="presOf" srcId="{1F32CBD4-E927-435C-BE6C-D3D0C66991FA}" destId="{C640CC45-212E-4D07-ADEF-476FDBF67014}" srcOrd="0" destOrd="0" presId="urn:microsoft.com/office/officeart/2005/8/layout/vList5"/>
    <dgm:cxn modelId="{22547314-0B8B-434A-9ED8-7C980B59580B}" srcId="{39FAAA15-8FDA-4158-8EC4-0390221CA990}" destId="{7925E59A-D9D3-43C5-BAEE-DCF721245FFF}" srcOrd="2" destOrd="0" parTransId="{2DD9CB42-B97F-4F60-B30E-8893C8D460EC}" sibTransId="{519C28F5-EC89-42D5-BFA5-6640A69ED273}"/>
    <dgm:cxn modelId="{AE76AF60-17DB-43FD-B678-0F7EB14AE5D1}" type="presOf" srcId="{7EEA2865-8208-4910-8659-12E2FABEF754}" destId="{7DAD0134-B5EF-4B96-9D39-F9158502BF2E}" srcOrd="0" destOrd="1" presId="urn:microsoft.com/office/officeart/2005/8/layout/vList5"/>
    <dgm:cxn modelId="{EC1C8D44-90AD-498D-898D-95C4FAAA47F8}" srcId="{1F32CBD4-E927-435C-BE6C-D3D0C66991FA}" destId="{7266DFE2-1C33-406E-B7CF-971993C7342A}" srcOrd="0" destOrd="0" parTransId="{633F47F3-BD22-4471-A6DD-E82E7FAAC3EC}" sibTransId="{0B798B34-6089-4533-BC62-F2DFE78FF5C9}"/>
    <dgm:cxn modelId="{621C1AEF-8BD6-4D6D-85A6-59948C975BA8}" srcId="{66C4B8A7-C13A-47FE-8153-11286EB79D42}" destId="{0D7BD188-7591-40E2-85D6-BD70EC71B444}" srcOrd="2" destOrd="0" parTransId="{9AFB60D5-88D2-4762-8EBC-D899CB0D0574}" sibTransId="{DECBF17E-2A26-446C-B62E-C2C63354C752}"/>
    <dgm:cxn modelId="{FE401EF1-49EE-4FAD-89D3-241F19CD7EAF}" type="presOf" srcId="{2DAB6FEC-DFA2-4DA2-9022-03C83C824E0F}" destId="{BC94C748-7B46-4F31-8CC6-CA7672499434}" srcOrd="0" destOrd="0" presId="urn:microsoft.com/office/officeart/2005/8/layout/vList5"/>
    <dgm:cxn modelId="{55901941-B785-42D5-A6BB-33F74FA87DDA}" srcId="{39FAAA15-8FDA-4158-8EC4-0390221CA990}" destId="{D91305C8-6995-4B7B-AA6D-8D1B1BE23380}" srcOrd="0" destOrd="0" parTransId="{8C4FDF89-96E1-479A-A570-DEE828AFCF8F}" sibTransId="{DD252D44-454B-4F6D-A89E-3B2C5A8590F9}"/>
    <dgm:cxn modelId="{C048078E-C163-48AA-9127-57C72F38A881}" srcId="{39FAAA15-8FDA-4158-8EC4-0390221CA990}" destId="{6B58A4BA-5F20-4E8D-8FDF-D3C03E3BF012}" srcOrd="1" destOrd="0" parTransId="{E535A90C-63E9-47E2-8B48-BA43494BA7EB}" sibTransId="{3219900B-5ADB-4257-BD4B-1FE413C9DE9F}"/>
    <dgm:cxn modelId="{3338410C-7ED5-4109-A46C-F7756B218337}" type="presOf" srcId="{A9CA0FD4-A088-48D7-BE32-759CB6DCA7D2}" destId="{7DAD0134-B5EF-4B96-9D39-F9158502BF2E}" srcOrd="0" destOrd="0" presId="urn:microsoft.com/office/officeart/2005/8/layout/vList5"/>
    <dgm:cxn modelId="{7E0111B1-1BDE-43A5-840F-E15B4D97D26E}" type="presOf" srcId="{7925E59A-D9D3-43C5-BAEE-DCF721245FFF}" destId="{9C80D0EB-B676-4058-8B67-12D179AA74B9}" srcOrd="0" destOrd="2" presId="urn:microsoft.com/office/officeart/2005/8/layout/vList5"/>
    <dgm:cxn modelId="{BA6F830F-B493-4084-AF38-F77DCAE0FA5B}" type="presOf" srcId="{7266DFE2-1C33-406E-B7CF-971993C7342A}" destId="{BBC93CFF-9099-496E-AFC1-1ABC21B8150F}" srcOrd="0" destOrd="0" presId="urn:microsoft.com/office/officeart/2005/8/layout/vList5"/>
    <dgm:cxn modelId="{0CA21A05-1D24-49CB-9A90-95C37B8D158D}" type="presParOf" srcId="{C640CC45-212E-4D07-ADEF-476FDBF67014}" destId="{13CC8CF3-6BA5-4872-9FB8-AB5FB6710D7D}" srcOrd="0" destOrd="0" presId="urn:microsoft.com/office/officeart/2005/8/layout/vList5"/>
    <dgm:cxn modelId="{993DB16A-C4A8-4F58-92BF-FF8E2D0F947A}" type="presParOf" srcId="{13CC8CF3-6BA5-4872-9FB8-AB5FB6710D7D}" destId="{BBC93CFF-9099-496E-AFC1-1ABC21B8150F}" srcOrd="0" destOrd="0" presId="urn:microsoft.com/office/officeart/2005/8/layout/vList5"/>
    <dgm:cxn modelId="{10F5C121-26E5-43D4-BCAE-3D4FD1AFEECB}" type="presParOf" srcId="{13CC8CF3-6BA5-4872-9FB8-AB5FB6710D7D}" destId="{7DAD0134-B5EF-4B96-9D39-F9158502BF2E}" srcOrd="1" destOrd="0" presId="urn:microsoft.com/office/officeart/2005/8/layout/vList5"/>
    <dgm:cxn modelId="{675A137D-C477-494A-AE12-7DE3EC75022F}" type="presParOf" srcId="{C640CC45-212E-4D07-ADEF-476FDBF67014}" destId="{E242C948-375A-4E5E-8D25-3E9FE6258883}" srcOrd="1" destOrd="0" presId="urn:microsoft.com/office/officeart/2005/8/layout/vList5"/>
    <dgm:cxn modelId="{8F89CB46-BCCE-4B91-8EF9-D35801021925}" type="presParOf" srcId="{C640CC45-212E-4D07-ADEF-476FDBF67014}" destId="{D5F53378-F497-45EF-B054-1E69C1E4BA7D}" srcOrd="2" destOrd="0" presId="urn:microsoft.com/office/officeart/2005/8/layout/vList5"/>
    <dgm:cxn modelId="{7A7A26D0-3074-40C6-9D7B-79A1CBFC3B22}" type="presParOf" srcId="{D5F53378-F497-45EF-B054-1E69C1E4BA7D}" destId="{0D20F13A-A7C9-4E30-9807-9CF25D0BC767}" srcOrd="0" destOrd="0" presId="urn:microsoft.com/office/officeart/2005/8/layout/vList5"/>
    <dgm:cxn modelId="{2B217C77-8BDC-4FB6-9041-B154F2122F47}" type="presParOf" srcId="{D5F53378-F497-45EF-B054-1E69C1E4BA7D}" destId="{9C80D0EB-B676-4058-8B67-12D179AA74B9}" srcOrd="1" destOrd="0" presId="urn:microsoft.com/office/officeart/2005/8/layout/vList5"/>
    <dgm:cxn modelId="{C167E94B-6D22-4FCC-8171-43B45C50CFF5}" type="presParOf" srcId="{C640CC45-212E-4D07-ADEF-476FDBF67014}" destId="{6C0802EF-7CED-447B-B06C-0C3C83C5BC76}" srcOrd="3" destOrd="0" presId="urn:microsoft.com/office/officeart/2005/8/layout/vList5"/>
    <dgm:cxn modelId="{D62A778F-17FD-4BA0-BC12-83E08ED4A264}" type="presParOf" srcId="{C640CC45-212E-4D07-ADEF-476FDBF67014}" destId="{3D3F81F1-A296-4FBE-9DEB-36C9EFD4EBAD}" srcOrd="4" destOrd="0" presId="urn:microsoft.com/office/officeart/2005/8/layout/vList5"/>
    <dgm:cxn modelId="{7E2F9D1B-1499-4875-B881-E54EC8EFE00E}" type="presParOf" srcId="{3D3F81F1-A296-4FBE-9DEB-36C9EFD4EBAD}" destId="{F1DA040D-7263-4F62-A676-1024FCD5B48A}" srcOrd="0" destOrd="0" presId="urn:microsoft.com/office/officeart/2005/8/layout/vList5"/>
    <dgm:cxn modelId="{B3B69885-5E09-422C-8C60-CC2EE0BC1C53}" type="presParOf" srcId="{3D3F81F1-A296-4FBE-9DEB-36C9EFD4EBAD}" destId="{BC94C748-7B46-4F31-8CC6-CA7672499434}"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32CBD4-E927-435C-BE6C-D3D0C66991F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7266DFE2-1C33-406E-B7CF-971993C7342A}">
      <dgm:prSet phldrT="[Text]" custT="1"/>
      <dgm:spPr>
        <a:solidFill>
          <a:schemeClr val="bg2">
            <a:lumMod val="60000"/>
            <a:lumOff val="40000"/>
          </a:schemeClr>
        </a:solidFill>
      </dgm:spPr>
      <dgm:t>
        <a:bodyPr/>
        <a:lstStyle/>
        <a:p>
          <a:r>
            <a:rPr lang="en-US" sz="1600" dirty="0">
              <a:latin typeface="Trebuchet MS" panose="020B0603020202020204" pitchFamily="34" charset="0"/>
            </a:rPr>
            <a:t>Liability Valuation </a:t>
          </a:r>
          <a:endParaRPr lang="en-IN" sz="1600" dirty="0">
            <a:latin typeface="Trebuchet MS" panose="020B0603020202020204" pitchFamily="34" charset="0"/>
          </a:endParaRPr>
        </a:p>
      </dgm:t>
    </dgm:pt>
    <dgm:pt modelId="{633F47F3-BD22-4471-A6DD-E82E7FAAC3EC}" type="parTrans" cxnId="{EC1C8D44-90AD-498D-898D-95C4FAAA47F8}">
      <dgm:prSet/>
      <dgm:spPr/>
      <dgm:t>
        <a:bodyPr/>
        <a:lstStyle/>
        <a:p>
          <a:endParaRPr lang="en-IN" sz="1600">
            <a:latin typeface="Trebuchet MS" panose="020B0603020202020204" pitchFamily="34" charset="0"/>
          </a:endParaRPr>
        </a:p>
      </dgm:t>
    </dgm:pt>
    <dgm:pt modelId="{0B798B34-6089-4533-BC62-F2DFE78FF5C9}" type="sibTrans" cxnId="{EC1C8D44-90AD-498D-898D-95C4FAAA47F8}">
      <dgm:prSet/>
      <dgm:spPr/>
      <dgm:t>
        <a:bodyPr/>
        <a:lstStyle/>
        <a:p>
          <a:endParaRPr lang="en-IN" sz="1600">
            <a:latin typeface="Trebuchet MS" panose="020B0603020202020204" pitchFamily="34" charset="0"/>
          </a:endParaRPr>
        </a:p>
      </dgm:t>
    </dgm:pt>
    <dgm:pt modelId="{A9CA0FD4-A088-48D7-BE32-759CB6DCA7D2}">
      <dgm:prSet phldrT="[Text]" custT="1"/>
      <dgm:spPr>
        <a:noFill/>
        <a:ln>
          <a:solidFill>
            <a:schemeClr val="accent3">
              <a:lumMod val="65000"/>
              <a:alpha val="90000"/>
            </a:schemeClr>
          </a:solidFill>
        </a:ln>
      </dgm:spPr>
      <dgm:t>
        <a:bodyPr/>
        <a:lstStyle/>
        <a:p>
          <a:pPr>
            <a:buFont typeface="Arial" panose="020B0604020202020204" pitchFamily="34" charset="0"/>
            <a:buChar char="•"/>
          </a:pPr>
          <a:r>
            <a:rPr lang="en-US" sz="1600" b="1" dirty="0">
              <a:latin typeface="Trebuchet MS" panose="020B0603020202020204" pitchFamily="34" charset="0"/>
            </a:rPr>
            <a:t>Appointed Actuary Regulation,2017 </a:t>
          </a:r>
          <a:r>
            <a:rPr lang="en-US" sz="1600" b="0" dirty="0">
              <a:latin typeface="Trebuchet MS" panose="020B0603020202020204" pitchFamily="34" charset="0"/>
            </a:rPr>
            <a:t>requires data to be accurate</a:t>
          </a:r>
          <a:endParaRPr lang="en-IN" sz="1600" b="1" dirty="0">
            <a:latin typeface="Trebuchet MS" panose="020B0603020202020204" pitchFamily="34" charset="0"/>
          </a:endParaRPr>
        </a:p>
      </dgm:t>
    </dgm:pt>
    <dgm:pt modelId="{C44095AF-3D46-4CA2-A10C-834C951B48B2}" type="parTrans" cxnId="{03010C0D-04D3-4EFD-BF33-72F70D62D4E9}">
      <dgm:prSet/>
      <dgm:spPr/>
      <dgm:t>
        <a:bodyPr/>
        <a:lstStyle/>
        <a:p>
          <a:endParaRPr lang="en-IN" sz="1600">
            <a:latin typeface="Trebuchet MS" panose="020B0603020202020204" pitchFamily="34" charset="0"/>
          </a:endParaRPr>
        </a:p>
      </dgm:t>
    </dgm:pt>
    <dgm:pt modelId="{492FE367-FC6D-4C09-940A-565D4A148287}" type="sibTrans" cxnId="{03010C0D-04D3-4EFD-BF33-72F70D62D4E9}">
      <dgm:prSet/>
      <dgm:spPr/>
      <dgm:t>
        <a:bodyPr/>
        <a:lstStyle/>
        <a:p>
          <a:endParaRPr lang="en-IN" sz="1600">
            <a:latin typeface="Trebuchet MS" panose="020B0603020202020204" pitchFamily="34" charset="0"/>
          </a:endParaRPr>
        </a:p>
      </dgm:t>
    </dgm:pt>
    <dgm:pt modelId="{39FAAA15-8FDA-4158-8EC4-0390221CA990}">
      <dgm:prSet phldrT="[Text]" custT="1"/>
      <dgm:spPr>
        <a:solidFill>
          <a:schemeClr val="bg2">
            <a:lumMod val="60000"/>
            <a:lumOff val="40000"/>
          </a:schemeClr>
        </a:solidFill>
      </dgm:spPr>
      <dgm:t>
        <a:bodyPr/>
        <a:lstStyle/>
        <a:p>
          <a:r>
            <a:rPr lang="en-US" sz="1600" dirty="0">
              <a:latin typeface="Trebuchet MS" panose="020B0603020202020204" pitchFamily="34" charset="0"/>
            </a:rPr>
            <a:t>Expenses</a:t>
          </a:r>
          <a:endParaRPr lang="en-IN" sz="1600" dirty="0">
            <a:latin typeface="Trebuchet MS" panose="020B0603020202020204" pitchFamily="34" charset="0"/>
          </a:endParaRPr>
        </a:p>
      </dgm:t>
    </dgm:pt>
    <dgm:pt modelId="{DBFE2EDB-8DFA-4B5D-8320-91D8957D4203}" type="parTrans" cxnId="{F0AA5CB8-DAB9-4937-B968-9493EFD3173C}">
      <dgm:prSet/>
      <dgm:spPr/>
      <dgm:t>
        <a:bodyPr/>
        <a:lstStyle/>
        <a:p>
          <a:endParaRPr lang="en-IN" sz="1600">
            <a:latin typeface="Trebuchet MS" panose="020B0603020202020204" pitchFamily="34" charset="0"/>
          </a:endParaRPr>
        </a:p>
      </dgm:t>
    </dgm:pt>
    <dgm:pt modelId="{B8CEA85D-62B1-4BF1-B4D9-4223EE70C312}" type="sibTrans" cxnId="{F0AA5CB8-DAB9-4937-B968-9493EFD3173C}">
      <dgm:prSet/>
      <dgm:spPr/>
      <dgm:t>
        <a:bodyPr/>
        <a:lstStyle/>
        <a:p>
          <a:endParaRPr lang="en-IN" sz="1600">
            <a:latin typeface="Trebuchet MS" panose="020B0603020202020204" pitchFamily="34" charset="0"/>
          </a:endParaRPr>
        </a:p>
      </dgm:t>
    </dgm:pt>
    <dgm:pt modelId="{D91305C8-6995-4B7B-AA6D-8D1B1BE23380}">
      <dgm:prSet phldrT="[Text]" custT="1"/>
      <dgm:spPr>
        <a:noFill/>
        <a:ln>
          <a:solidFill>
            <a:schemeClr val="accent3">
              <a:lumMod val="65000"/>
              <a:alpha val="90000"/>
            </a:schemeClr>
          </a:solidFill>
        </a:ln>
      </dgm:spPr>
      <dgm:t>
        <a:bodyPr/>
        <a:lstStyle/>
        <a:p>
          <a:r>
            <a:rPr lang="en-US" sz="1600" dirty="0">
              <a:latin typeface="Trebuchet MS" panose="020B0603020202020204" pitchFamily="34" charset="0"/>
            </a:rPr>
            <a:t>Additional expenses in development and management of app may lead to breach of EOM limit set in EOM Regulation, 2016</a:t>
          </a:r>
          <a:endParaRPr lang="en-IN" sz="1600" dirty="0">
            <a:latin typeface="Trebuchet MS" panose="020B0603020202020204" pitchFamily="34" charset="0"/>
          </a:endParaRPr>
        </a:p>
      </dgm:t>
    </dgm:pt>
    <dgm:pt modelId="{8C4FDF89-96E1-479A-A570-DEE828AFCF8F}" type="parTrans" cxnId="{55901941-B785-42D5-A6BB-33F74FA87DDA}">
      <dgm:prSet/>
      <dgm:spPr/>
      <dgm:t>
        <a:bodyPr/>
        <a:lstStyle/>
        <a:p>
          <a:endParaRPr lang="en-IN" sz="1600">
            <a:latin typeface="Trebuchet MS" panose="020B0603020202020204" pitchFamily="34" charset="0"/>
          </a:endParaRPr>
        </a:p>
      </dgm:t>
    </dgm:pt>
    <dgm:pt modelId="{DD252D44-454B-4F6D-A89E-3B2C5A8590F9}" type="sibTrans" cxnId="{55901941-B785-42D5-A6BB-33F74FA87DDA}">
      <dgm:prSet/>
      <dgm:spPr/>
      <dgm:t>
        <a:bodyPr/>
        <a:lstStyle/>
        <a:p>
          <a:endParaRPr lang="en-IN" sz="1600">
            <a:latin typeface="Trebuchet MS" panose="020B0603020202020204" pitchFamily="34" charset="0"/>
          </a:endParaRPr>
        </a:p>
      </dgm:t>
    </dgm:pt>
    <dgm:pt modelId="{66C4B8A7-C13A-47FE-8153-11286EB79D42}">
      <dgm:prSet phldrT="[Text]" custT="1"/>
      <dgm:spPr>
        <a:solidFill>
          <a:schemeClr val="bg2">
            <a:lumMod val="60000"/>
            <a:lumOff val="40000"/>
          </a:schemeClr>
        </a:solidFill>
      </dgm:spPr>
      <dgm:t>
        <a:bodyPr/>
        <a:lstStyle/>
        <a:p>
          <a:r>
            <a:rPr lang="en-US" sz="1600" dirty="0">
              <a:latin typeface="Trebuchet MS" panose="020B0603020202020204" pitchFamily="34" charset="0"/>
            </a:rPr>
            <a:t>Solvency</a:t>
          </a:r>
          <a:endParaRPr lang="en-IN" sz="1600" dirty="0">
            <a:latin typeface="Trebuchet MS" panose="020B0603020202020204" pitchFamily="34" charset="0"/>
          </a:endParaRPr>
        </a:p>
      </dgm:t>
    </dgm:pt>
    <dgm:pt modelId="{BA5C9386-60FE-48AE-BC49-2907D6C677A6}" type="parTrans" cxnId="{6795D83D-6587-4331-865E-3A431DC0167B}">
      <dgm:prSet/>
      <dgm:spPr/>
      <dgm:t>
        <a:bodyPr/>
        <a:lstStyle/>
        <a:p>
          <a:endParaRPr lang="en-IN" sz="1600">
            <a:latin typeface="Trebuchet MS" panose="020B0603020202020204" pitchFamily="34" charset="0"/>
          </a:endParaRPr>
        </a:p>
      </dgm:t>
    </dgm:pt>
    <dgm:pt modelId="{2A325924-E6DD-40B9-9234-206A755D1976}" type="sibTrans" cxnId="{6795D83D-6587-4331-865E-3A431DC0167B}">
      <dgm:prSet/>
      <dgm:spPr/>
      <dgm:t>
        <a:bodyPr/>
        <a:lstStyle/>
        <a:p>
          <a:endParaRPr lang="en-IN" sz="1600">
            <a:latin typeface="Trebuchet MS" panose="020B0603020202020204" pitchFamily="34" charset="0"/>
          </a:endParaRPr>
        </a:p>
      </dgm:t>
    </dgm:pt>
    <dgm:pt modelId="{2DAB6FEC-DFA2-4DA2-9022-03C83C824E0F}">
      <dgm:prSet phldrT="[Text]" custT="1"/>
      <dgm:spPr>
        <a:noFill/>
        <a:ln>
          <a:solidFill>
            <a:schemeClr val="accent3">
              <a:lumMod val="65000"/>
              <a:alpha val="90000"/>
            </a:schemeClr>
          </a:solidFill>
        </a:ln>
      </dgm:spPr>
      <dgm:t>
        <a:bodyPr/>
        <a:lstStyle/>
        <a:p>
          <a:r>
            <a:rPr lang="en-US" sz="1600" dirty="0">
              <a:latin typeface="Trebuchet MS" panose="020B0603020202020204" pitchFamily="34" charset="0"/>
            </a:rPr>
            <a:t>Need to ensure projected solvency is more than 150% as prescribed by ALSM Regulation,2016 or company’s internal target at all times</a:t>
          </a:r>
          <a:endParaRPr lang="en-IN" sz="1600" dirty="0">
            <a:latin typeface="Trebuchet MS" panose="020B0603020202020204" pitchFamily="34" charset="0"/>
          </a:endParaRPr>
        </a:p>
      </dgm:t>
    </dgm:pt>
    <dgm:pt modelId="{ED432A34-1F35-4F98-A729-754975073975}" type="parTrans" cxnId="{17BE7FFB-189D-4C41-A9BB-05EFD8E9A1C8}">
      <dgm:prSet/>
      <dgm:spPr/>
      <dgm:t>
        <a:bodyPr/>
        <a:lstStyle/>
        <a:p>
          <a:endParaRPr lang="en-IN" sz="1600">
            <a:latin typeface="Trebuchet MS" panose="020B0603020202020204" pitchFamily="34" charset="0"/>
          </a:endParaRPr>
        </a:p>
      </dgm:t>
    </dgm:pt>
    <dgm:pt modelId="{6E389C18-91C9-4F0B-BF30-27B511D4FC29}" type="sibTrans" cxnId="{17BE7FFB-189D-4C41-A9BB-05EFD8E9A1C8}">
      <dgm:prSet/>
      <dgm:spPr/>
      <dgm:t>
        <a:bodyPr/>
        <a:lstStyle/>
        <a:p>
          <a:endParaRPr lang="en-IN" sz="1600">
            <a:latin typeface="Trebuchet MS" panose="020B0603020202020204" pitchFamily="34" charset="0"/>
          </a:endParaRPr>
        </a:p>
      </dgm:t>
    </dgm:pt>
    <dgm:pt modelId="{6F339219-3348-42C5-B082-4880EED4DB2D}">
      <dgm:prSet phldrT="[Text]" custT="1"/>
      <dgm:spPr>
        <a:noFill/>
        <a:ln>
          <a:solidFill>
            <a:schemeClr val="accent3">
              <a:lumMod val="65000"/>
              <a:alpha val="90000"/>
            </a:schemeClr>
          </a:solidFill>
        </a:ln>
      </dgm:spPr>
      <dgm:t>
        <a:bodyPr/>
        <a:lstStyle/>
        <a:p>
          <a:pPr>
            <a:buFont typeface="Arial" panose="020B0604020202020204" pitchFamily="34" charset="0"/>
            <a:buChar char="•"/>
          </a:pPr>
          <a:r>
            <a:rPr lang="en-US" sz="1600" b="0" dirty="0">
              <a:latin typeface="Trebuchet MS" panose="020B0603020202020204" pitchFamily="34" charset="0"/>
            </a:rPr>
            <a:t>As per APS7, higher MAD can be applied on lapse assumption to consider lack of experience, data credibility</a:t>
          </a:r>
          <a:endParaRPr lang="en-IN" sz="1600" b="0" dirty="0">
            <a:latin typeface="Trebuchet MS" panose="020B0603020202020204" pitchFamily="34" charset="0"/>
          </a:endParaRPr>
        </a:p>
      </dgm:t>
    </dgm:pt>
    <dgm:pt modelId="{5E2A2195-2972-4CC7-9937-3615ABDB4796}" type="parTrans" cxnId="{ADF54AB7-3E7D-458A-98AF-1C1A8A7968B1}">
      <dgm:prSet/>
      <dgm:spPr/>
      <dgm:t>
        <a:bodyPr/>
        <a:lstStyle/>
        <a:p>
          <a:endParaRPr lang="en-IN"/>
        </a:p>
      </dgm:t>
    </dgm:pt>
    <dgm:pt modelId="{CB5C8497-4081-4769-A1FC-456879251935}" type="sibTrans" cxnId="{ADF54AB7-3E7D-458A-98AF-1C1A8A7968B1}">
      <dgm:prSet/>
      <dgm:spPr/>
      <dgm:t>
        <a:bodyPr/>
        <a:lstStyle/>
        <a:p>
          <a:endParaRPr lang="en-IN"/>
        </a:p>
      </dgm:t>
    </dgm:pt>
    <dgm:pt modelId="{627DDE0C-2BDA-4E6A-808E-FBA4D3A239EF}">
      <dgm:prSet phldrT="[Text]" custT="1"/>
      <dgm:spPr>
        <a:noFill/>
        <a:ln>
          <a:solidFill>
            <a:schemeClr val="accent3">
              <a:lumMod val="65000"/>
              <a:alpha val="90000"/>
            </a:schemeClr>
          </a:solidFill>
        </a:ln>
      </dgm:spPr>
      <dgm:t>
        <a:bodyPr/>
        <a:lstStyle/>
        <a:p>
          <a:pPr>
            <a:buFont typeface="Arial" panose="020B0604020202020204" pitchFamily="34" charset="0"/>
            <a:buChar char="•"/>
          </a:pPr>
          <a:r>
            <a:rPr lang="en-US" sz="1600" b="0" dirty="0">
              <a:latin typeface="Trebuchet MS" panose="020B0603020202020204" pitchFamily="34" charset="0"/>
            </a:rPr>
            <a:t>Cautious approach for mortality assumption till volatility due to covid 19 is stabilized</a:t>
          </a:r>
          <a:endParaRPr lang="en-IN" sz="1600" b="0" dirty="0">
            <a:latin typeface="Trebuchet MS" panose="020B0603020202020204" pitchFamily="34" charset="0"/>
          </a:endParaRPr>
        </a:p>
      </dgm:t>
    </dgm:pt>
    <dgm:pt modelId="{B5F5612D-22A6-4D27-B1DA-9B635E0507B7}" type="parTrans" cxnId="{5059022B-8186-4CE2-A303-D6F41E4E02F5}">
      <dgm:prSet/>
      <dgm:spPr/>
      <dgm:t>
        <a:bodyPr/>
        <a:lstStyle/>
        <a:p>
          <a:endParaRPr lang="en-IN"/>
        </a:p>
      </dgm:t>
    </dgm:pt>
    <dgm:pt modelId="{C1912C59-E128-4BA8-8B27-68D64A27D919}" type="sibTrans" cxnId="{5059022B-8186-4CE2-A303-D6F41E4E02F5}">
      <dgm:prSet/>
      <dgm:spPr/>
      <dgm:t>
        <a:bodyPr/>
        <a:lstStyle/>
        <a:p>
          <a:endParaRPr lang="en-IN"/>
        </a:p>
      </dgm:t>
    </dgm:pt>
    <dgm:pt modelId="{EB01D772-6292-49C4-80E1-776F7DDD6739}">
      <dgm:prSet phldrT="[Text]" custT="1"/>
      <dgm:spPr>
        <a:noFill/>
        <a:ln>
          <a:solidFill>
            <a:schemeClr val="accent3">
              <a:lumMod val="65000"/>
              <a:alpha val="90000"/>
            </a:schemeClr>
          </a:solidFill>
        </a:ln>
      </dgm:spPr>
      <dgm:t>
        <a:bodyPr/>
        <a:lstStyle/>
        <a:p>
          <a:r>
            <a:rPr lang="en-US" sz="1600" dirty="0">
              <a:latin typeface="Trebuchet MS" panose="020B0603020202020204" pitchFamily="34" charset="0"/>
            </a:rPr>
            <a:t>If Company is  newly formed and might not have completed 10 years, so it can opt for exemption on that basis</a:t>
          </a:r>
          <a:endParaRPr lang="en-IN" sz="1600" dirty="0">
            <a:latin typeface="Trebuchet MS" panose="020B0603020202020204" pitchFamily="34" charset="0"/>
          </a:endParaRPr>
        </a:p>
      </dgm:t>
    </dgm:pt>
    <dgm:pt modelId="{AA80F625-0645-4029-8EBC-88E90BB8DECF}" type="parTrans" cxnId="{98FA3E34-0C96-4486-8647-E495CA41081B}">
      <dgm:prSet/>
      <dgm:spPr/>
      <dgm:t>
        <a:bodyPr/>
        <a:lstStyle/>
        <a:p>
          <a:endParaRPr lang="en-IN"/>
        </a:p>
      </dgm:t>
    </dgm:pt>
    <dgm:pt modelId="{2692CF16-8F08-4FC2-B770-D1D56F31002F}" type="sibTrans" cxnId="{98FA3E34-0C96-4486-8647-E495CA41081B}">
      <dgm:prSet/>
      <dgm:spPr/>
      <dgm:t>
        <a:bodyPr/>
        <a:lstStyle/>
        <a:p>
          <a:endParaRPr lang="en-IN"/>
        </a:p>
      </dgm:t>
    </dgm:pt>
    <dgm:pt modelId="{C640CC45-212E-4D07-ADEF-476FDBF67014}" type="pres">
      <dgm:prSet presAssocID="{1F32CBD4-E927-435C-BE6C-D3D0C66991FA}" presName="Name0" presStyleCnt="0">
        <dgm:presLayoutVars>
          <dgm:dir/>
          <dgm:animLvl val="lvl"/>
          <dgm:resizeHandles val="exact"/>
        </dgm:presLayoutVars>
      </dgm:prSet>
      <dgm:spPr/>
      <dgm:t>
        <a:bodyPr/>
        <a:lstStyle/>
        <a:p>
          <a:endParaRPr lang="en-US"/>
        </a:p>
      </dgm:t>
    </dgm:pt>
    <dgm:pt modelId="{13CC8CF3-6BA5-4872-9FB8-AB5FB6710D7D}" type="pres">
      <dgm:prSet presAssocID="{7266DFE2-1C33-406E-B7CF-971993C7342A}" presName="linNode" presStyleCnt="0"/>
      <dgm:spPr/>
    </dgm:pt>
    <dgm:pt modelId="{BBC93CFF-9099-496E-AFC1-1ABC21B8150F}" type="pres">
      <dgm:prSet presAssocID="{7266DFE2-1C33-406E-B7CF-971993C7342A}" presName="parentText" presStyleLbl="node1" presStyleIdx="0" presStyleCnt="3" custScaleX="45362">
        <dgm:presLayoutVars>
          <dgm:chMax val="1"/>
          <dgm:bulletEnabled val="1"/>
        </dgm:presLayoutVars>
      </dgm:prSet>
      <dgm:spPr/>
      <dgm:t>
        <a:bodyPr/>
        <a:lstStyle/>
        <a:p>
          <a:endParaRPr lang="en-US"/>
        </a:p>
      </dgm:t>
    </dgm:pt>
    <dgm:pt modelId="{7DAD0134-B5EF-4B96-9D39-F9158502BF2E}" type="pres">
      <dgm:prSet presAssocID="{7266DFE2-1C33-406E-B7CF-971993C7342A}" presName="descendantText" presStyleLbl="alignAccFollowNode1" presStyleIdx="0" presStyleCnt="3" custScaleX="126319" custLinFactNeighborX="465" custLinFactNeighborY="-783">
        <dgm:presLayoutVars>
          <dgm:bulletEnabled val="1"/>
        </dgm:presLayoutVars>
      </dgm:prSet>
      <dgm:spPr/>
      <dgm:t>
        <a:bodyPr/>
        <a:lstStyle/>
        <a:p>
          <a:endParaRPr lang="en-US"/>
        </a:p>
      </dgm:t>
    </dgm:pt>
    <dgm:pt modelId="{E242C948-375A-4E5E-8D25-3E9FE6258883}" type="pres">
      <dgm:prSet presAssocID="{0B798B34-6089-4533-BC62-F2DFE78FF5C9}" presName="sp" presStyleCnt="0"/>
      <dgm:spPr/>
    </dgm:pt>
    <dgm:pt modelId="{D5F53378-F497-45EF-B054-1E69C1E4BA7D}" type="pres">
      <dgm:prSet presAssocID="{39FAAA15-8FDA-4158-8EC4-0390221CA990}" presName="linNode" presStyleCnt="0"/>
      <dgm:spPr/>
    </dgm:pt>
    <dgm:pt modelId="{0D20F13A-A7C9-4E30-9807-9CF25D0BC767}" type="pres">
      <dgm:prSet presAssocID="{39FAAA15-8FDA-4158-8EC4-0390221CA990}" presName="parentText" presStyleLbl="node1" presStyleIdx="1" presStyleCnt="3" custScaleX="45362">
        <dgm:presLayoutVars>
          <dgm:chMax val="1"/>
          <dgm:bulletEnabled val="1"/>
        </dgm:presLayoutVars>
      </dgm:prSet>
      <dgm:spPr/>
      <dgm:t>
        <a:bodyPr/>
        <a:lstStyle/>
        <a:p>
          <a:endParaRPr lang="en-US"/>
        </a:p>
      </dgm:t>
    </dgm:pt>
    <dgm:pt modelId="{9C80D0EB-B676-4058-8B67-12D179AA74B9}" type="pres">
      <dgm:prSet presAssocID="{39FAAA15-8FDA-4158-8EC4-0390221CA990}" presName="descendantText" presStyleLbl="alignAccFollowNode1" presStyleIdx="1" presStyleCnt="3" custScaleX="126319" custLinFactNeighborX="465" custLinFactNeighborY="-783">
        <dgm:presLayoutVars>
          <dgm:bulletEnabled val="1"/>
        </dgm:presLayoutVars>
      </dgm:prSet>
      <dgm:spPr/>
      <dgm:t>
        <a:bodyPr/>
        <a:lstStyle/>
        <a:p>
          <a:endParaRPr lang="en-US"/>
        </a:p>
      </dgm:t>
    </dgm:pt>
    <dgm:pt modelId="{6C0802EF-7CED-447B-B06C-0C3C83C5BC76}" type="pres">
      <dgm:prSet presAssocID="{B8CEA85D-62B1-4BF1-B4D9-4223EE70C312}" presName="sp" presStyleCnt="0"/>
      <dgm:spPr/>
    </dgm:pt>
    <dgm:pt modelId="{3D3F81F1-A296-4FBE-9DEB-36C9EFD4EBAD}" type="pres">
      <dgm:prSet presAssocID="{66C4B8A7-C13A-47FE-8153-11286EB79D42}" presName="linNode" presStyleCnt="0"/>
      <dgm:spPr/>
    </dgm:pt>
    <dgm:pt modelId="{F1DA040D-7263-4F62-A676-1024FCD5B48A}" type="pres">
      <dgm:prSet presAssocID="{66C4B8A7-C13A-47FE-8153-11286EB79D42}" presName="parentText" presStyleLbl="node1" presStyleIdx="2" presStyleCnt="3" custScaleX="45362">
        <dgm:presLayoutVars>
          <dgm:chMax val="1"/>
          <dgm:bulletEnabled val="1"/>
        </dgm:presLayoutVars>
      </dgm:prSet>
      <dgm:spPr/>
      <dgm:t>
        <a:bodyPr/>
        <a:lstStyle/>
        <a:p>
          <a:endParaRPr lang="en-US"/>
        </a:p>
      </dgm:t>
    </dgm:pt>
    <dgm:pt modelId="{BC94C748-7B46-4F31-8CC6-CA7672499434}" type="pres">
      <dgm:prSet presAssocID="{66C4B8A7-C13A-47FE-8153-11286EB79D42}" presName="descendantText" presStyleLbl="alignAccFollowNode1" presStyleIdx="2" presStyleCnt="3" custScaleX="125772" custLinFactNeighborX="465" custLinFactNeighborY="2067">
        <dgm:presLayoutVars>
          <dgm:bulletEnabled val="1"/>
        </dgm:presLayoutVars>
      </dgm:prSet>
      <dgm:spPr/>
      <dgm:t>
        <a:bodyPr/>
        <a:lstStyle/>
        <a:p>
          <a:endParaRPr lang="en-US"/>
        </a:p>
      </dgm:t>
    </dgm:pt>
  </dgm:ptLst>
  <dgm:cxnLst>
    <dgm:cxn modelId="{704793B0-5097-4D3A-B07D-648DD256BEDB}" type="presOf" srcId="{D91305C8-6995-4B7B-AA6D-8D1B1BE23380}" destId="{9C80D0EB-B676-4058-8B67-12D179AA74B9}" srcOrd="0" destOrd="0" presId="urn:microsoft.com/office/officeart/2005/8/layout/vList5"/>
    <dgm:cxn modelId="{6795D83D-6587-4331-865E-3A431DC0167B}" srcId="{1F32CBD4-E927-435C-BE6C-D3D0C66991FA}" destId="{66C4B8A7-C13A-47FE-8153-11286EB79D42}" srcOrd="2" destOrd="0" parTransId="{BA5C9386-60FE-48AE-BC49-2907D6C677A6}" sibTransId="{2A325924-E6DD-40B9-9234-206A755D1976}"/>
    <dgm:cxn modelId="{F0AA5CB8-DAB9-4937-B968-9493EFD3173C}" srcId="{1F32CBD4-E927-435C-BE6C-D3D0C66991FA}" destId="{39FAAA15-8FDA-4158-8EC4-0390221CA990}" srcOrd="1" destOrd="0" parTransId="{DBFE2EDB-8DFA-4B5D-8320-91D8957D4203}" sibTransId="{B8CEA85D-62B1-4BF1-B4D9-4223EE70C312}"/>
    <dgm:cxn modelId="{A694E0F6-4862-46A7-A7F8-BAB01AC29802}" type="presOf" srcId="{EB01D772-6292-49C4-80E1-776F7DDD6739}" destId="{9C80D0EB-B676-4058-8B67-12D179AA74B9}" srcOrd="0" destOrd="1" presId="urn:microsoft.com/office/officeart/2005/8/layout/vList5"/>
    <dgm:cxn modelId="{03010C0D-04D3-4EFD-BF33-72F70D62D4E9}" srcId="{7266DFE2-1C33-406E-B7CF-971993C7342A}" destId="{A9CA0FD4-A088-48D7-BE32-759CB6DCA7D2}" srcOrd="0" destOrd="0" parTransId="{C44095AF-3D46-4CA2-A10C-834C951B48B2}" sibTransId="{492FE367-FC6D-4C09-940A-565D4A148287}"/>
    <dgm:cxn modelId="{C71763A2-AA17-4998-98B6-CEAA354AC352}" type="presOf" srcId="{39FAAA15-8FDA-4158-8EC4-0390221CA990}" destId="{0D20F13A-A7C9-4E30-9807-9CF25D0BC767}" srcOrd="0" destOrd="0" presId="urn:microsoft.com/office/officeart/2005/8/layout/vList5"/>
    <dgm:cxn modelId="{5059022B-8186-4CE2-A303-D6F41E4E02F5}" srcId="{7266DFE2-1C33-406E-B7CF-971993C7342A}" destId="{627DDE0C-2BDA-4E6A-808E-FBA4D3A239EF}" srcOrd="2" destOrd="0" parTransId="{B5F5612D-22A6-4D27-B1DA-9B635E0507B7}" sibTransId="{C1912C59-E128-4BA8-8B27-68D64A27D919}"/>
    <dgm:cxn modelId="{98FA3E34-0C96-4486-8647-E495CA41081B}" srcId="{39FAAA15-8FDA-4158-8EC4-0390221CA990}" destId="{EB01D772-6292-49C4-80E1-776F7DDD6739}" srcOrd="1" destOrd="0" parTransId="{AA80F625-0645-4029-8EBC-88E90BB8DECF}" sibTransId="{2692CF16-8F08-4FC2-B770-D1D56F31002F}"/>
    <dgm:cxn modelId="{17BE7FFB-189D-4C41-A9BB-05EFD8E9A1C8}" srcId="{66C4B8A7-C13A-47FE-8153-11286EB79D42}" destId="{2DAB6FEC-DFA2-4DA2-9022-03C83C824E0F}" srcOrd="0" destOrd="0" parTransId="{ED432A34-1F35-4F98-A729-754975073975}" sibTransId="{6E389C18-91C9-4F0B-BF30-27B511D4FC29}"/>
    <dgm:cxn modelId="{ADF54AB7-3E7D-458A-98AF-1C1A8A7968B1}" srcId="{7266DFE2-1C33-406E-B7CF-971993C7342A}" destId="{6F339219-3348-42C5-B082-4880EED4DB2D}" srcOrd="1" destOrd="0" parTransId="{5E2A2195-2972-4CC7-9937-3615ABDB4796}" sibTransId="{CB5C8497-4081-4769-A1FC-456879251935}"/>
    <dgm:cxn modelId="{9A52DB1E-D186-4BB0-A42F-108B5E5F3D0D}" type="presOf" srcId="{66C4B8A7-C13A-47FE-8153-11286EB79D42}" destId="{F1DA040D-7263-4F62-A676-1024FCD5B48A}" srcOrd="0" destOrd="0" presId="urn:microsoft.com/office/officeart/2005/8/layout/vList5"/>
    <dgm:cxn modelId="{7446B989-2323-45C0-855C-686BB1114FC5}" type="presOf" srcId="{6F339219-3348-42C5-B082-4880EED4DB2D}" destId="{7DAD0134-B5EF-4B96-9D39-F9158502BF2E}" srcOrd="0" destOrd="1" presId="urn:microsoft.com/office/officeart/2005/8/layout/vList5"/>
    <dgm:cxn modelId="{69CB7FDB-90EC-4CF9-98C0-5F8E4126E5CD}" type="presOf" srcId="{627DDE0C-2BDA-4E6A-808E-FBA4D3A239EF}" destId="{7DAD0134-B5EF-4B96-9D39-F9158502BF2E}" srcOrd="0" destOrd="2" presId="urn:microsoft.com/office/officeart/2005/8/layout/vList5"/>
    <dgm:cxn modelId="{715B4C1D-D4E8-45C0-B1A3-52BB0D42048E}" type="presOf" srcId="{1F32CBD4-E927-435C-BE6C-D3D0C66991FA}" destId="{C640CC45-212E-4D07-ADEF-476FDBF67014}" srcOrd="0" destOrd="0" presId="urn:microsoft.com/office/officeart/2005/8/layout/vList5"/>
    <dgm:cxn modelId="{EC1C8D44-90AD-498D-898D-95C4FAAA47F8}" srcId="{1F32CBD4-E927-435C-BE6C-D3D0C66991FA}" destId="{7266DFE2-1C33-406E-B7CF-971993C7342A}" srcOrd="0" destOrd="0" parTransId="{633F47F3-BD22-4471-A6DD-E82E7FAAC3EC}" sibTransId="{0B798B34-6089-4533-BC62-F2DFE78FF5C9}"/>
    <dgm:cxn modelId="{FE401EF1-49EE-4FAD-89D3-241F19CD7EAF}" type="presOf" srcId="{2DAB6FEC-DFA2-4DA2-9022-03C83C824E0F}" destId="{BC94C748-7B46-4F31-8CC6-CA7672499434}" srcOrd="0" destOrd="0" presId="urn:microsoft.com/office/officeart/2005/8/layout/vList5"/>
    <dgm:cxn modelId="{55901941-B785-42D5-A6BB-33F74FA87DDA}" srcId="{39FAAA15-8FDA-4158-8EC4-0390221CA990}" destId="{D91305C8-6995-4B7B-AA6D-8D1B1BE23380}" srcOrd="0" destOrd="0" parTransId="{8C4FDF89-96E1-479A-A570-DEE828AFCF8F}" sibTransId="{DD252D44-454B-4F6D-A89E-3B2C5A8590F9}"/>
    <dgm:cxn modelId="{3338410C-7ED5-4109-A46C-F7756B218337}" type="presOf" srcId="{A9CA0FD4-A088-48D7-BE32-759CB6DCA7D2}" destId="{7DAD0134-B5EF-4B96-9D39-F9158502BF2E}" srcOrd="0" destOrd="0" presId="urn:microsoft.com/office/officeart/2005/8/layout/vList5"/>
    <dgm:cxn modelId="{BA6F830F-B493-4084-AF38-F77DCAE0FA5B}" type="presOf" srcId="{7266DFE2-1C33-406E-B7CF-971993C7342A}" destId="{BBC93CFF-9099-496E-AFC1-1ABC21B8150F}" srcOrd="0" destOrd="0" presId="urn:microsoft.com/office/officeart/2005/8/layout/vList5"/>
    <dgm:cxn modelId="{0CA21A05-1D24-49CB-9A90-95C37B8D158D}" type="presParOf" srcId="{C640CC45-212E-4D07-ADEF-476FDBF67014}" destId="{13CC8CF3-6BA5-4872-9FB8-AB5FB6710D7D}" srcOrd="0" destOrd="0" presId="urn:microsoft.com/office/officeart/2005/8/layout/vList5"/>
    <dgm:cxn modelId="{993DB16A-C4A8-4F58-92BF-FF8E2D0F947A}" type="presParOf" srcId="{13CC8CF3-6BA5-4872-9FB8-AB5FB6710D7D}" destId="{BBC93CFF-9099-496E-AFC1-1ABC21B8150F}" srcOrd="0" destOrd="0" presId="urn:microsoft.com/office/officeart/2005/8/layout/vList5"/>
    <dgm:cxn modelId="{10F5C121-26E5-43D4-BCAE-3D4FD1AFEECB}" type="presParOf" srcId="{13CC8CF3-6BA5-4872-9FB8-AB5FB6710D7D}" destId="{7DAD0134-B5EF-4B96-9D39-F9158502BF2E}" srcOrd="1" destOrd="0" presId="urn:microsoft.com/office/officeart/2005/8/layout/vList5"/>
    <dgm:cxn modelId="{675A137D-C477-494A-AE12-7DE3EC75022F}" type="presParOf" srcId="{C640CC45-212E-4D07-ADEF-476FDBF67014}" destId="{E242C948-375A-4E5E-8D25-3E9FE6258883}" srcOrd="1" destOrd="0" presId="urn:microsoft.com/office/officeart/2005/8/layout/vList5"/>
    <dgm:cxn modelId="{8F89CB46-BCCE-4B91-8EF9-D35801021925}" type="presParOf" srcId="{C640CC45-212E-4D07-ADEF-476FDBF67014}" destId="{D5F53378-F497-45EF-B054-1E69C1E4BA7D}" srcOrd="2" destOrd="0" presId="urn:microsoft.com/office/officeart/2005/8/layout/vList5"/>
    <dgm:cxn modelId="{7A7A26D0-3074-40C6-9D7B-79A1CBFC3B22}" type="presParOf" srcId="{D5F53378-F497-45EF-B054-1E69C1E4BA7D}" destId="{0D20F13A-A7C9-4E30-9807-9CF25D0BC767}" srcOrd="0" destOrd="0" presId="urn:microsoft.com/office/officeart/2005/8/layout/vList5"/>
    <dgm:cxn modelId="{2B217C77-8BDC-4FB6-9041-B154F2122F47}" type="presParOf" srcId="{D5F53378-F497-45EF-B054-1E69C1E4BA7D}" destId="{9C80D0EB-B676-4058-8B67-12D179AA74B9}" srcOrd="1" destOrd="0" presId="urn:microsoft.com/office/officeart/2005/8/layout/vList5"/>
    <dgm:cxn modelId="{C167E94B-6D22-4FCC-8171-43B45C50CFF5}" type="presParOf" srcId="{C640CC45-212E-4D07-ADEF-476FDBF67014}" destId="{6C0802EF-7CED-447B-B06C-0C3C83C5BC76}" srcOrd="3" destOrd="0" presId="urn:microsoft.com/office/officeart/2005/8/layout/vList5"/>
    <dgm:cxn modelId="{D62A778F-17FD-4BA0-BC12-83E08ED4A264}" type="presParOf" srcId="{C640CC45-212E-4D07-ADEF-476FDBF67014}" destId="{3D3F81F1-A296-4FBE-9DEB-36C9EFD4EBAD}" srcOrd="4" destOrd="0" presId="urn:microsoft.com/office/officeart/2005/8/layout/vList5"/>
    <dgm:cxn modelId="{7E2F9D1B-1499-4875-B881-E54EC8EFE00E}" type="presParOf" srcId="{3D3F81F1-A296-4FBE-9DEB-36C9EFD4EBAD}" destId="{F1DA040D-7263-4F62-A676-1024FCD5B48A}" srcOrd="0" destOrd="0" presId="urn:microsoft.com/office/officeart/2005/8/layout/vList5"/>
    <dgm:cxn modelId="{B3B69885-5E09-422C-8C60-CC2EE0BC1C53}" type="presParOf" srcId="{3D3F81F1-A296-4FBE-9DEB-36C9EFD4EBAD}" destId="{BC94C748-7B46-4F31-8CC6-CA7672499434}"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0B486-8826-48AC-85DF-7F05D89BF53E}">
      <dsp:nvSpPr>
        <dsp:cNvPr id="0" name=""/>
        <dsp:cNvSpPr/>
      </dsp:nvSpPr>
      <dsp:spPr>
        <a:xfrm>
          <a:off x="0" y="341968"/>
          <a:ext cx="9017000" cy="992250"/>
        </a:xfrm>
        <a:prstGeom prst="rect">
          <a:avLst/>
        </a:prstGeom>
        <a:solidFill>
          <a:schemeClr val="lt1">
            <a:alpha val="90000"/>
            <a:hueOff val="0"/>
            <a:satOff val="0"/>
            <a:lumOff val="0"/>
            <a:alphaOff val="0"/>
          </a:schemeClr>
        </a:solidFill>
        <a:ln w="25400" cap="flat" cmpd="sng" algn="ctr">
          <a:solidFill>
            <a:schemeClr val="accent3">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9819" tIns="437388" rIns="69981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Shorter policy term can be offered to control the risk till the time credible experience is developed</a:t>
          </a:r>
          <a:endParaRPr lang="en-IN" sz="1600" kern="1200" dirty="0">
            <a:latin typeface="Trebuchet MS" panose="020B0603020202020204" pitchFamily="34" charset="0"/>
          </a:endParaRPr>
        </a:p>
      </dsp:txBody>
      <dsp:txXfrm>
        <a:off x="0" y="341968"/>
        <a:ext cx="9017000" cy="992250"/>
      </dsp:txXfrm>
    </dsp:sp>
    <dsp:sp modelId="{A96960DB-4885-49F8-A0DE-142F2A65E13E}">
      <dsp:nvSpPr>
        <dsp:cNvPr id="0" name=""/>
        <dsp:cNvSpPr/>
      </dsp:nvSpPr>
      <dsp:spPr>
        <a:xfrm>
          <a:off x="450850" y="32290"/>
          <a:ext cx="6311900" cy="61992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575" tIns="0" rIns="238575" bIns="0" numCol="1" spcCol="1270" anchor="ctr" anchorCtr="0">
          <a:noAutofit/>
        </a:bodyPr>
        <a:lstStyle/>
        <a:p>
          <a:pPr lvl="0" algn="l" defTabSz="800100">
            <a:lnSpc>
              <a:spcPct val="90000"/>
            </a:lnSpc>
            <a:spcBef>
              <a:spcPct val="0"/>
            </a:spcBef>
            <a:spcAft>
              <a:spcPct val="35000"/>
            </a:spcAft>
          </a:pPr>
          <a:r>
            <a:rPr lang="en-US" sz="1800" kern="1200" dirty="0">
              <a:latin typeface="Trebuchet MS" panose="020B0603020202020204" pitchFamily="34" charset="0"/>
            </a:rPr>
            <a:t>Product Design</a:t>
          </a:r>
          <a:endParaRPr lang="en-IN" sz="1800" kern="1200" dirty="0">
            <a:latin typeface="Trebuchet MS" panose="020B0603020202020204" pitchFamily="34" charset="0"/>
          </a:endParaRPr>
        </a:p>
      </dsp:txBody>
      <dsp:txXfrm>
        <a:off x="481112" y="62552"/>
        <a:ext cx="6251376" cy="559396"/>
      </dsp:txXfrm>
    </dsp:sp>
    <dsp:sp modelId="{43BE52CF-9FC3-479C-9D0B-391C0D862D46}">
      <dsp:nvSpPr>
        <dsp:cNvPr id="0" name=""/>
        <dsp:cNvSpPr/>
      </dsp:nvSpPr>
      <dsp:spPr>
        <a:xfrm>
          <a:off x="0" y="1757860"/>
          <a:ext cx="9017000" cy="1455299"/>
        </a:xfrm>
        <a:prstGeom prst="rect">
          <a:avLst/>
        </a:prstGeom>
        <a:solidFill>
          <a:schemeClr val="lt1">
            <a:alpha val="90000"/>
            <a:hueOff val="0"/>
            <a:satOff val="0"/>
            <a:lumOff val="0"/>
            <a:alphaOff val="0"/>
          </a:schemeClr>
        </a:solidFill>
        <a:ln w="25400" cap="flat" cmpd="sng" algn="ctr">
          <a:solidFill>
            <a:schemeClr val="accent3">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9819" tIns="437388" rIns="69981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Company can file this product as innovative product, as this is first of a kind in market</a:t>
          </a:r>
          <a:endParaRPr lang="en-IN" sz="1600"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Company will have to demonstrate cost is within control and product is simple to understand</a:t>
          </a:r>
          <a:endParaRPr lang="en-IN" sz="1600" kern="1200" dirty="0">
            <a:latin typeface="Trebuchet MS" panose="020B0603020202020204" pitchFamily="34" charset="0"/>
          </a:endParaRPr>
        </a:p>
      </dsp:txBody>
      <dsp:txXfrm>
        <a:off x="0" y="1757860"/>
        <a:ext cx="9017000" cy="1455299"/>
      </dsp:txXfrm>
    </dsp:sp>
    <dsp:sp modelId="{D878F68D-0F89-4523-976B-F686528B6F58}">
      <dsp:nvSpPr>
        <dsp:cNvPr id="0" name=""/>
        <dsp:cNvSpPr/>
      </dsp:nvSpPr>
      <dsp:spPr>
        <a:xfrm>
          <a:off x="450850" y="1447900"/>
          <a:ext cx="6311900" cy="61992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575" tIns="0" rIns="238575" bIns="0" numCol="1" spcCol="1270" anchor="ctr" anchorCtr="0">
          <a:noAutofit/>
        </a:bodyPr>
        <a:lstStyle/>
        <a:p>
          <a:pPr lvl="0" algn="l" defTabSz="800100">
            <a:lnSpc>
              <a:spcPct val="90000"/>
            </a:lnSpc>
            <a:spcBef>
              <a:spcPct val="0"/>
            </a:spcBef>
            <a:spcAft>
              <a:spcPct val="35000"/>
            </a:spcAft>
          </a:pPr>
          <a:r>
            <a:rPr lang="en-US" sz="1800" kern="1200" dirty="0">
              <a:latin typeface="Trebuchet MS" panose="020B0603020202020204" pitchFamily="34" charset="0"/>
            </a:rPr>
            <a:t>Innovative Product </a:t>
          </a:r>
          <a:endParaRPr lang="en-IN" sz="1800" kern="1200" dirty="0">
            <a:latin typeface="Trebuchet MS" panose="020B0603020202020204" pitchFamily="34" charset="0"/>
          </a:endParaRPr>
        </a:p>
      </dsp:txBody>
      <dsp:txXfrm>
        <a:off x="481112" y="1478162"/>
        <a:ext cx="6251376" cy="559396"/>
      </dsp:txXfrm>
    </dsp:sp>
    <dsp:sp modelId="{9AD39145-A460-474D-BFB1-1B67961FA3D2}">
      <dsp:nvSpPr>
        <dsp:cNvPr id="0" name=""/>
        <dsp:cNvSpPr/>
      </dsp:nvSpPr>
      <dsp:spPr>
        <a:xfrm>
          <a:off x="0" y="3636520"/>
          <a:ext cx="9017000" cy="1223775"/>
        </a:xfrm>
        <a:prstGeom prst="rect">
          <a:avLst/>
        </a:prstGeom>
        <a:solidFill>
          <a:schemeClr val="lt1">
            <a:alpha val="90000"/>
            <a:hueOff val="0"/>
            <a:satOff val="0"/>
            <a:lumOff val="0"/>
            <a:alphaOff val="0"/>
          </a:schemeClr>
        </a:solidFill>
        <a:ln w="25400" cap="flat" cmpd="sng" algn="ctr">
          <a:solidFill>
            <a:schemeClr val="accent3">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9819" tIns="437388" rIns="69981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Company has to demonstrate the financial viability of the product every year in ARA report</a:t>
          </a:r>
          <a:endParaRPr lang="en-IN" sz="1600"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AA can reprice the product if it is not financially viable</a:t>
          </a:r>
          <a:endParaRPr lang="en-IN" sz="1600" kern="1200" dirty="0">
            <a:latin typeface="Trebuchet MS" panose="020B0603020202020204" pitchFamily="34" charset="0"/>
          </a:endParaRPr>
        </a:p>
      </dsp:txBody>
      <dsp:txXfrm>
        <a:off x="0" y="3636520"/>
        <a:ext cx="9017000" cy="1223775"/>
      </dsp:txXfrm>
    </dsp:sp>
    <dsp:sp modelId="{41364860-74E1-479D-86CC-7D6EDBAA4B4D}">
      <dsp:nvSpPr>
        <dsp:cNvPr id="0" name=""/>
        <dsp:cNvSpPr/>
      </dsp:nvSpPr>
      <dsp:spPr>
        <a:xfrm>
          <a:off x="450850" y="3326560"/>
          <a:ext cx="6311900" cy="61992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575" tIns="0" rIns="238575" bIns="0" numCol="1" spcCol="1270" anchor="ctr" anchorCtr="0">
          <a:noAutofit/>
        </a:bodyPr>
        <a:lstStyle/>
        <a:p>
          <a:pPr lvl="0" algn="l" defTabSz="800100">
            <a:lnSpc>
              <a:spcPct val="90000"/>
            </a:lnSpc>
            <a:spcBef>
              <a:spcPct val="0"/>
            </a:spcBef>
            <a:spcAft>
              <a:spcPct val="35000"/>
            </a:spcAft>
          </a:pPr>
          <a:r>
            <a:rPr lang="en-US" sz="1800" kern="1200" dirty="0">
              <a:latin typeface="Trebuchet MS" panose="020B0603020202020204" pitchFamily="34" charset="0"/>
            </a:rPr>
            <a:t>Financial viability</a:t>
          </a:r>
          <a:endParaRPr lang="en-IN" sz="1800" kern="1200" dirty="0">
            <a:latin typeface="Trebuchet MS" panose="020B0603020202020204" pitchFamily="34" charset="0"/>
          </a:endParaRPr>
        </a:p>
      </dsp:txBody>
      <dsp:txXfrm>
        <a:off x="481112" y="3356822"/>
        <a:ext cx="6251376"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D0134-B5EF-4B96-9D39-F9158502BF2E}">
      <dsp:nvSpPr>
        <dsp:cNvPr id="0" name=""/>
        <dsp:cNvSpPr/>
      </dsp:nvSpPr>
      <dsp:spPr>
        <a:xfrm rot="5400000">
          <a:off x="5344398" y="-3325688"/>
          <a:ext cx="1295067" cy="8254835"/>
        </a:xfrm>
        <a:prstGeom prst="round2SameRect">
          <a:avLst/>
        </a:prstGeom>
        <a:noFill/>
        <a:ln w="25400" cap="flat" cmpd="sng" algn="ctr">
          <a:solidFill>
            <a:schemeClr val="accent3">
              <a:lumMod val="6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latin typeface="Trebuchet MS" panose="020B0603020202020204" pitchFamily="34" charset="0"/>
            </a:rPr>
            <a:t>Company should ensure system readiness for launch of product as three month window is provided for launch post approval</a:t>
          </a:r>
          <a:endParaRPr lang="en-IN" sz="1600" b="0" kern="1200" dirty="0">
            <a:latin typeface="Trebuchet MS" panose="020B0603020202020204" pitchFamily="34"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solidFill>
                <a:schemeClr val="tx1"/>
              </a:solidFill>
              <a:latin typeface="Trebuchet MS" panose="020B0603020202020204" pitchFamily="34" charset="0"/>
            </a:rPr>
            <a:t>Ensure all the requirements as per regulatory checklist are fulfilled</a:t>
          </a:r>
          <a:r>
            <a:rPr lang="en-US" sz="1600" b="0" kern="1200" dirty="0">
              <a:solidFill>
                <a:srgbClr val="FF0000"/>
              </a:solidFill>
              <a:latin typeface="Trebuchet MS" panose="020B0603020202020204" pitchFamily="34" charset="0"/>
            </a:rPr>
            <a:t> </a:t>
          </a:r>
          <a:endParaRPr lang="en-IN" sz="1600" b="0" kern="1200" dirty="0">
            <a:solidFill>
              <a:srgbClr val="FF0000"/>
            </a:solidFill>
            <a:latin typeface="Trebuchet MS" panose="020B0603020202020204" pitchFamily="34" charset="0"/>
          </a:endParaRPr>
        </a:p>
      </dsp:txBody>
      <dsp:txXfrm rot="-5400000">
        <a:off x="1864514" y="217416"/>
        <a:ext cx="8191615" cy="1168627"/>
      </dsp:txXfrm>
    </dsp:sp>
    <dsp:sp modelId="{BBC93CFF-9099-496E-AFC1-1ABC21B8150F}">
      <dsp:nvSpPr>
        <dsp:cNvPr id="0" name=""/>
        <dsp:cNvSpPr/>
      </dsp:nvSpPr>
      <dsp:spPr>
        <a:xfrm>
          <a:off x="43847" y="2452"/>
          <a:ext cx="1803574" cy="1618834"/>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latin typeface="Trebuchet MS" panose="020B0603020202020204" pitchFamily="34" charset="0"/>
            </a:rPr>
            <a:t>Product Approval </a:t>
          </a:r>
          <a:endParaRPr lang="en-IN" sz="1600" kern="1200" dirty="0">
            <a:latin typeface="Trebuchet MS" panose="020B0603020202020204" pitchFamily="34" charset="0"/>
          </a:endParaRPr>
        </a:p>
      </dsp:txBody>
      <dsp:txXfrm>
        <a:off x="122872" y="81477"/>
        <a:ext cx="1645524" cy="1460784"/>
      </dsp:txXfrm>
    </dsp:sp>
    <dsp:sp modelId="{9C80D0EB-B676-4058-8B67-12D179AA74B9}">
      <dsp:nvSpPr>
        <dsp:cNvPr id="0" name=""/>
        <dsp:cNvSpPr/>
      </dsp:nvSpPr>
      <dsp:spPr>
        <a:xfrm rot="5400000">
          <a:off x="5243027" y="-1625912"/>
          <a:ext cx="1497809" cy="8254835"/>
        </a:xfrm>
        <a:prstGeom prst="round2SameRect">
          <a:avLst/>
        </a:prstGeom>
        <a:noFill/>
        <a:ln w="25400" cap="flat" cmpd="sng" algn="ctr">
          <a:solidFill>
            <a:schemeClr val="accent3">
              <a:lumMod val="6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Trebuchet MS" panose="020B0603020202020204" pitchFamily="34" charset="0"/>
            </a:rPr>
            <a:t>Appointed Actuary Regulation,2017</a:t>
          </a:r>
          <a:endParaRPr lang="en-IN" sz="1600"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If offered to existing customers, loss of discount on past premiums</a:t>
          </a:r>
          <a:endParaRPr lang="en-IN" sz="1600"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Premium charged for new product should be comparable with existing product</a:t>
          </a:r>
          <a:endParaRPr lang="en-IN" sz="1600"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en-IN" sz="1600" kern="1200" dirty="0" smtClean="0">
              <a:latin typeface="Trebuchet MS" panose="020B0603020202020204" pitchFamily="34" charset="0"/>
            </a:rPr>
            <a:t>Compliance with </a:t>
          </a:r>
          <a:r>
            <a:rPr lang="en-US" sz="1600" b="1" kern="1200" dirty="0" smtClean="0">
              <a:latin typeface="Trebuchet MS" panose="020B0603020202020204" pitchFamily="34" charset="0"/>
            </a:rPr>
            <a:t>Protection of Policyholders’ Interests,2017</a:t>
          </a:r>
          <a:endParaRPr lang="en-IN" sz="1600" b="1" kern="1200" dirty="0">
            <a:latin typeface="Trebuchet MS" panose="020B0603020202020204" pitchFamily="34" charset="0"/>
          </a:endParaRPr>
        </a:p>
      </dsp:txBody>
      <dsp:txXfrm rot="-5400000">
        <a:off x="1864515" y="1825717"/>
        <a:ext cx="8181718" cy="1351575"/>
      </dsp:txXfrm>
    </dsp:sp>
    <dsp:sp modelId="{0D20F13A-A7C9-4E30-9807-9CF25D0BC767}">
      <dsp:nvSpPr>
        <dsp:cNvPr id="0" name=""/>
        <dsp:cNvSpPr/>
      </dsp:nvSpPr>
      <dsp:spPr>
        <a:xfrm>
          <a:off x="43847" y="1702228"/>
          <a:ext cx="1803574" cy="1618834"/>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latin typeface="Trebuchet MS" panose="020B0603020202020204" pitchFamily="34" charset="0"/>
            </a:rPr>
            <a:t>Policyholder Fairness </a:t>
          </a:r>
          <a:endParaRPr lang="en-IN" sz="1600" kern="1200" dirty="0">
            <a:latin typeface="Trebuchet MS" panose="020B0603020202020204" pitchFamily="34" charset="0"/>
          </a:endParaRPr>
        </a:p>
      </dsp:txBody>
      <dsp:txXfrm>
        <a:off x="122872" y="1781253"/>
        <a:ext cx="1645524" cy="1460784"/>
      </dsp:txXfrm>
    </dsp:sp>
    <dsp:sp modelId="{BC94C748-7B46-4F31-8CC6-CA7672499434}">
      <dsp:nvSpPr>
        <dsp:cNvPr id="0" name=""/>
        <dsp:cNvSpPr/>
      </dsp:nvSpPr>
      <dsp:spPr>
        <a:xfrm rot="5400000">
          <a:off x="5222505" y="54025"/>
          <a:ext cx="1532090" cy="8319531"/>
        </a:xfrm>
        <a:prstGeom prst="round2SameRect">
          <a:avLst/>
        </a:prstGeom>
        <a:noFill/>
        <a:ln w="25400" cap="flat" cmpd="sng" algn="ctr">
          <a:solidFill>
            <a:schemeClr val="accent3">
              <a:lumMod val="6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Need to ensure all policyholders are informed, failure to communicate may lead to disciplinary action</a:t>
          </a:r>
          <a:endParaRPr lang="en-IN" sz="1600" kern="1200" dirty="0">
            <a:solidFill>
              <a:schemeClr val="tx1"/>
            </a:solidFill>
            <a:latin typeface="Trebuchet MS" panose="020B0603020202020204" pitchFamily="34" charset="0"/>
          </a:endParaRPr>
        </a:p>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Need to revise communicated Benefit Illustration and Policy Document if changed for existing business</a:t>
          </a:r>
          <a:endParaRPr lang="en-IN" sz="1600"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en-US" sz="1600" b="0" kern="1200" dirty="0">
              <a:solidFill>
                <a:schemeClr val="tx1"/>
              </a:solidFill>
              <a:latin typeface="Trebuchet MS" panose="020B0603020202020204" pitchFamily="34" charset="0"/>
            </a:rPr>
            <a:t>APS5 requires no potential information to be withheld in BI and hence level of discount offered should be provided in BI</a:t>
          </a:r>
          <a:endParaRPr lang="en-IN" sz="1600" b="0" kern="1200" dirty="0">
            <a:solidFill>
              <a:schemeClr val="tx1"/>
            </a:solidFill>
            <a:latin typeface="Trebuchet MS" panose="020B0603020202020204" pitchFamily="34" charset="0"/>
          </a:endParaRPr>
        </a:p>
      </dsp:txBody>
      <dsp:txXfrm rot="-5400000">
        <a:off x="1828785" y="3522535"/>
        <a:ext cx="8244741" cy="1382510"/>
      </dsp:txXfrm>
    </dsp:sp>
    <dsp:sp modelId="{F1DA040D-7263-4F62-A676-1024FCD5B48A}">
      <dsp:nvSpPr>
        <dsp:cNvPr id="0" name=""/>
        <dsp:cNvSpPr/>
      </dsp:nvSpPr>
      <dsp:spPr>
        <a:xfrm>
          <a:off x="0" y="3402004"/>
          <a:ext cx="1803574" cy="1618834"/>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latin typeface="Trebuchet MS" panose="020B0603020202020204" pitchFamily="34" charset="0"/>
            </a:rPr>
            <a:t>Communication</a:t>
          </a:r>
          <a:endParaRPr lang="en-IN" sz="1600" kern="1200" dirty="0">
            <a:latin typeface="Trebuchet MS" panose="020B0603020202020204" pitchFamily="34" charset="0"/>
          </a:endParaRPr>
        </a:p>
      </dsp:txBody>
      <dsp:txXfrm>
        <a:off x="79025" y="3481029"/>
        <a:ext cx="1645524" cy="14607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D0134-B5EF-4B96-9D39-F9158502BF2E}">
      <dsp:nvSpPr>
        <dsp:cNvPr id="0" name=""/>
        <dsp:cNvSpPr/>
      </dsp:nvSpPr>
      <dsp:spPr>
        <a:xfrm rot="5400000">
          <a:off x="5351582" y="-3378797"/>
          <a:ext cx="1209278" cy="8254835"/>
        </a:xfrm>
        <a:prstGeom prst="round2SameRect">
          <a:avLst/>
        </a:prstGeom>
        <a:noFill/>
        <a:ln w="25400" cap="flat" cmpd="sng" algn="ctr">
          <a:solidFill>
            <a:schemeClr val="accent3">
              <a:lumMod val="6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b="1" kern="1200" dirty="0">
              <a:latin typeface="Trebuchet MS" panose="020B0603020202020204" pitchFamily="34" charset="0"/>
            </a:rPr>
            <a:t>Appointed Actuary Regulation,2017 </a:t>
          </a:r>
          <a:r>
            <a:rPr lang="en-US" sz="1600" b="0" kern="1200" dirty="0">
              <a:latin typeface="Trebuchet MS" panose="020B0603020202020204" pitchFamily="34" charset="0"/>
            </a:rPr>
            <a:t>requires data to be accurate</a:t>
          </a:r>
          <a:endParaRPr lang="en-IN" sz="1600" b="1" kern="1200" dirty="0">
            <a:latin typeface="Trebuchet MS" panose="020B0603020202020204" pitchFamily="34"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latin typeface="Trebuchet MS" panose="020B0603020202020204" pitchFamily="34" charset="0"/>
            </a:rPr>
            <a:t>As per APS7, higher MAD can be applied on lapse assumption to consider lack of experience, data credibility</a:t>
          </a:r>
          <a:endParaRPr lang="en-IN" sz="1600" b="0" kern="1200" dirty="0">
            <a:latin typeface="Trebuchet MS" panose="020B0603020202020204" pitchFamily="34"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latin typeface="Trebuchet MS" panose="020B0603020202020204" pitchFamily="34" charset="0"/>
            </a:rPr>
            <a:t>Cautious approach for mortality assumption till volatility due to covid 19 is stabilized</a:t>
          </a:r>
          <a:endParaRPr lang="en-IN" sz="1600" b="0" kern="1200" dirty="0">
            <a:latin typeface="Trebuchet MS" panose="020B0603020202020204" pitchFamily="34" charset="0"/>
          </a:endParaRPr>
        </a:p>
      </dsp:txBody>
      <dsp:txXfrm rot="-5400000">
        <a:off x="1828804" y="203013"/>
        <a:ext cx="8195803" cy="1091214"/>
      </dsp:txXfrm>
    </dsp:sp>
    <dsp:sp modelId="{BBC93CFF-9099-496E-AFC1-1ABC21B8150F}">
      <dsp:nvSpPr>
        <dsp:cNvPr id="0" name=""/>
        <dsp:cNvSpPr/>
      </dsp:nvSpPr>
      <dsp:spPr>
        <a:xfrm>
          <a:off x="144254" y="2290"/>
          <a:ext cx="1667456" cy="1511597"/>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latin typeface="Trebuchet MS" panose="020B0603020202020204" pitchFamily="34" charset="0"/>
            </a:rPr>
            <a:t>Liability Valuation </a:t>
          </a:r>
          <a:endParaRPr lang="en-IN" sz="1600" kern="1200" dirty="0">
            <a:latin typeface="Trebuchet MS" panose="020B0603020202020204" pitchFamily="34" charset="0"/>
          </a:endParaRPr>
        </a:p>
      </dsp:txBody>
      <dsp:txXfrm>
        <a:off x="218044" y="76080"/>
        <a:ext cx="1519876" cy="1364017"/>
      </dsp:txXfrm>
    </dsp:sp>
    <dsp:sp modelId="{9C80D0EB-B676-4058-8B67-12D179AA74B9}">
      <dsp:nvSpPr>
        <dsp:cNvPr id="0" name=""/>
        <dsp:cNvSpPr/>
      </dsp:nvSpPr>
      <dsp:spPr>
        <a:xfrm rot="5400000">
          <a:off x="5351582" y="-1791619"/>
          <a:ext cx="1209278" cy="8254835"/>
        </a:xfrm>
        <a:prstGeom prst="round2SameRect">
          <a:avLst/>
        </a:prstGeom>
        <a:noFill/>
        <a:ln w="25400" cap="flat" cmpd="sng" algn="ctr">
          <a:solidFill>
            <a:schemeClr val="accent3">
              <a:lumMod val="6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Additional expenses in development and management of app may lead to breach of EOM limit set in EOM Regulation, 2016</a:t>
          </a:r>
          <a:endParaRPr lang="en-IN" sz="1600"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If Company is  newly formed and might not have completed 10 years, so it can opt for exemption on that basis</a:t>
          </a:r>
          <a:endParaRPr lang="en-IN" sz="1600" kern="1200" dirty="0">
            <a:latin typeface="Trebuchet MS" panose="020B0603020202020204" pitchFamily="34" charset="0"/>
          </a:endParaRPr>
        </a:p>
      </dsp:txBody>
      <dsp:txXfrm rot="-5400000">
        <a:off x="1828804" y="1790191"/>
        <a:ext cx="8195803" cy="1091214"/>
      </dsp:txXfrm>
    </dsp:sp>
    <dsp:sp modelId="{0D20F13A-A7C9-4E30-9807-9CF25D0BC767}">
      <dsp:nvSpPr>
        <dsp:cNvPr id="0" name=""/>
        <dsp:cNvSpPr/>
      </dsp:nvSpPr>
      <dsp:spPr>
        <a:xfrm>
          <a:off x="144254" y="1589467"/>
          <a:ext cx="1667456" cy="1511597"/>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latin typeface="Trebuchet MS" panose="020B0603020202020204" pitchFamily="34" charset="0"/>
            </a:rPr>
            <a:t>Expenses</a:t>
          </a:r>
          <a:endParaRPr lang="en-IN" sz="1600" kern="1200" dirty="0">
            <a:latin typeface="Trebuchet MS" panose="020B0603020202020204" pitchFamily="34" charset="0"/>
          </a:endParaRPr>
        </a:p>
      </dsp:txBody>
      <dsp:txXfrm>
        <a:off x="218044" y="1663257"/>
        <a:ext cx="1519876" cy="1364017"/>
      </dsp:txXfrm>
    </dsp:sp>
    <dsp:sp modelId="{BC94C748-7B46-4F31-8CC6-CA7672499434}">
      <dsp:nvSpPr>
        <dsp:cNvPr id="0" name=""/>
        <dsp:cNvSpPr/>
      </dsp:nvSpPr>
      <dsp:spPr>
        <a:xfrm rot="5400000">
          <a:off x="5333709" y="-152105"/>
          <a:ext cx="1209278" cy="8219089"/>
        </a:xfrm>
        <a:prstGeom prst="round2SameRect">
          <a:avLst/>
        </a:prstGeom>
        <a:noFill/>
        <a:ln w="25400" cap="flat" cmpd="sng" algn="ctr">
          <a:solidFill>
            <a:schemeClr val="accent3">
              <a:lumMod val="6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Need to ensure projected solvency is more than 150% as prescribed by ALSM Regulation,2016 or company’s internal target at all times</a:t>
          </a:r>
          <a:endParaRPr lang="en-IN" sz="1600" kern="1200" dirty="0">
            <a:latin typeface="Trebuchet MS" panose="020B0603020202020204" pitchFamily="34" charset="0"/>
          </a:endParaRPr>
        </a:p>
      </dsp:txBody>
      <dsp:txXfrm rot="-5400000">
        <a:off x="1828804" y="3411832"/>
        <a:ext cx="8160057" cy="1091214"/>
      </dsp:txXfrm>
    </dsp:sp>
    <dsp:sp modelId="{F1DA040D-7263-4F62-A676-1024FCD5B48A}">
      <dsp:nvSpPr>
        <dsp:cNvPr id="0" name=""/>
        <dsp:cNvSpPr/>
      </dsp:nvSpPr>
      <dsp:spPr>
        <a:xfrm>
          <a:off x="144254" y="3176645"/>
          <a:ext cx="1667456" cy="1511597"/>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latin typeface="Trebuchet MS" panose="020B0603020202020204" pitchFamily="34" charset="0"/>
            </a:rPr>
            <a:t>Solvency</a:t>
          </a:r>
          <a:endParaRPr lang="en-IN" sz="1600" kern="1200" dirty="0">
            <a:latin typeface="Trebuchet MS" panose="020B0603020202020204" pitchFamily="34" charset="0"/>
          </a:endParaRPr>
        </a:p>
      </dsp:txBody>
      <dsp:txXfrm>
        <a:off x="218044" y="3250435"/>
        <a:ext cx="1519876" cy="136401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B2EFBB-0BCC-4A1D-9ED8-84B8867ABABE}" type="datetimeFigureOut">
              <a:rPr lang="en-IN" smtClean="0"/>
              <a:t>19-01-2022</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3F371-8F35-4F90-9E77-40C93ED6257F}" type="slidenum">
              <a:rPr lang="en-IN" smtClean="0"/>
              <a:t>‹#›</a:t>
            </a:fld>
            <a:endParaRPr lang="en-IN"/>
          </a:p>
        </p:txBody>
      </p:sp>
    </p:spTree>
    <p:extLst>
      <p:ext uri="{BB962C8B-B14F-4D97-AF65-F5344CB8AC3E}">
        <p14:creationId xmlns:p14="http://schemas.microsoft.com/office/powerpoint/2010/main" val="34462178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1/19/2022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a:p>
        </p:txBody>
      </p:sp>
    </p:spTree>
    <p:extLst>
      <p:ext uri="{BB962C8B-B14F-4D97-AF65-F5344CB8AC3E}">
        <p14:creationId xmlns:p14="http://schemas.microsoft.com/office/powerpoint/2010/main" val="17357644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16046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11</a:t>
            </a:fld>
            <a:endParaRPr lang="en-US"/>
          </a:p>
        </p:txBody>
      </p:sp>
    </p:spTree>
    <p:extLst>
      <p:ext uri="{BB962C8B-B14F-4D97-AF65-F5344CB8AC3E}">
        <p14:creationId xmlns:p14="http://schemas.microsoft.com/office/powerpoint/2010/main" val="3428349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12</a:t>
            </a:fld>
            <a:endParaRPr lang="en-US"/>
          </a:p>
        </p:txBody>
      </p:sp>
    </p:spTree>
    <p:extLst>
      <p:ext uri="{BB962C8B-B14F-4D97-AF65-F5344CB8AC3E}">
        <p14:creationId xmlns:p14="http://schemas.microsoft.com/office/powerpoint/2010/main" val="164662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13</a:t>
            </a:fld>
            <a:endParaRPr lang="en-US"/>
          </a:p>
        </p:txBody>
      </p:sp>
    </p:spTree>
    <p:extLst>
      <p:ext uri="{BB962C8B-B14F-4D97-AF65-F5344CB8AC3E}">
        <p14:creationId xmlns:p14="http://schemas.microsoft.com/office/powerpoint/2010/main" val="1407392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14</a:t>
            </a:fld>
            <a:endParaRPr lang="en-US"/>
          </a:p>
        </p:txBody>
      </p:sp>
    </p:spTree>
    <p:extLst>
      <p:ext uri="{BB962C8B-B14F-4D97-AF65-F5344CB8AC3E}">
        <p14:creationId xmlns:p14="http://schemas.microsoft.com/office/powerpoint/2010/main" val="1785706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15</a:t>
            </a:fld>
            <a:endParaRPr lang="en-US"/>
          </a:p>
        </p:txBody>
      </p:sp>
    </p:spTree>
    <p:extLst>
      <p:ext uri="{BB962C8B-B14F-4D97-AF65-F5344CB8AC3E}">
        <p14:creationId xmlns:p14="http://schemas.microsoft.com/office/powerpoint/2010/main" val="1524463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80904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72039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858690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638526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61385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02020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81198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844927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3229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1987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0975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6832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702478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28</a:t>
            </a:fld>
            <a:endParaRPr lang="en-US"/>
          </a:p>
        </p:txBody>
      </p:sp>
    </p:spTree>
    <p:extLst>
      <p:ext uri="{BB962C8B-B14F-4D97-AF65-F5344CB8AC3E}">
        <p14:creationId xmlns:p14="http://schemas.microsoft.com/office/powerpoint/2010/main" val="1223418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29</a:t>
            </a:fld>
            <a:endParaRPr lang="en-US"/>
          </a:p>
        </p:txBody>
      </p:sp>
    </p:spTree>
    <p:extLst>
      <p:ext uri="{BB962C8B-B14F-4D97-AF65-F5344CB8AC3E}">
        <p14:creationId xmlns:p14="http://schemas.microsoft.com/office/powerpoint/2010/main" val="3881780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30</a:t>
            </a:fld>
            <a:endParaRPr lang="en-US"/>
          </a:p>
        </p:txBody>
      </p:sp>
    </p:spTree>
    <p:extLst>
      <p:ext uri="{BB962C8B-B14F-4D97-AF65-F5344CB8AC3E}">
        <p14:creationId xmlns:p14="http://schemas.microsoft.com/office/powerpoint/2010/main" val="56912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96520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324946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32</a:t>
            </a:fld>
            <a:endParaRPr lang="en-US"/>
          </a:p>
        </p:txBody>
      </p:sp>
    </p:spTree>
    <p:extLst>
      <p:ext uri="{BB962C8B-B14F-4D97-AF65-F5344CB8AC3E}">
        <p14:creationId xmlns:p14="http://schemas.microsoft.com/office/powerpoint/2010/main" val="551470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53582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5408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5767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7531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78917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923512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6778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13.jpg"/><Relationship Id="rId3" Type="http://schemas.openxmlformats.org/officeDocument/2006/relationships/image" Target="../media/image4.jpg"/><Relationship Id="rId7" Type="http://schemas.openxmlformats.org/officeDocument/2006/relationships/diagramColors" Target="../diagrams/colors3.xml"/><Relationship Id="rId12"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11.gif"/><Relationship Id="rId5" Type="http://schemas.openxmlformats.org/officeDocument/2006/relationships/diagramLayout" Target="../diagrams/layout3.xml"/><Relationship Id="rId15" Type="http://schemas.openxmlformats.org/officeDocument/2006/relationships/image" Target="../media/image15.jpeg"/><Relationship Id="rId10" Type="http://schemas.openxmlformats.org/officeDocument/2006/relationships/image" Target="../media/image6.png"/><Relationship Id="rId4" Type="http://schemas.openxmlformats.org/officeDocument/2006/relationships/diagramData" Target="../diagrams/data3.xml"/><Relationship Id="rId9" Type="http://schemas.openxmlformats.org/officeDocument/2006/relationships/image" Target="../media/image5.png"/><Relationship Id="rId1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jp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6.png"/><Relationship Id="rId10" Type="http://schemas.openxmlformats.org/officeDocument/2006/relationships/image" Target="../media/image19.jpeg"/><Relationship Id="rId4" Type="http://schemas.openxmlformats.org/officeDocument/2006/relationships/image" Target="../media/image5.png"/><Relationship Id="rId9"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tmp"/><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jpg"/><Relationship Id="rId7"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jpg"/><Relationship Id="rId7"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jp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jp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4.jpg"/><Relationship Id="rId7"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4.jpg"/><Relationship Id="rId7" Type="http://schemas.openxmlformats.org/officeDocument/2006/relationships/diagramData" Target="../diagrams/data4.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1.gif"/><Relationship Id="rId11" Type="http://schemas.microsoft.com/office/2007/relationships/diagramDrawing" Target="../diagrams/drawing4.xml"/><Relationship Id="rId5" Type="http://schemas.openxmlformats.org/officeDocument/2006/relationships/image" Target="../media/image6.png"/><Relationship Id="rId10" Type="http://schemas.openxmlformats.org/officeDocument/2006/relationships/diagramColors" Target="../diagrams/colors4.xml"/><Relationship Id="rId4" Type="http://schemas.openxmlformats.org/officeDocument/2006/relationships/image" Target="../media/image5.png"/><Relationship Id="rId9"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4.jpg"/><Relationship Id="rId7" Type="http://schemas.openxmlformats.org/officeDocument/2006/relationships/diagramData" Target="../diagrams/data5.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1.gif"/><Relationship Id="rId11" Type="http://schemas.microsoft.com/office/2007/relationships/diagramDrawing" Target="../diagrams/drawing5.xml"/><Relationship Id="rId5" Type="http://schemas.openxmlformats.org/officeDocument/2006/relationships/image" Target="../media/image6.png"/><Relationship Id="rId10" Type="http://schemas.openxmlformats.org/officeDocument/2006/relationships/diagramColors" Target="../diagrams/colors5.xml"/><Relationship Id="rId4" Type="http://schemas.openxmlformats.org/officeDocument/2006/relationships/image" Target="../media/image5.png"/><Relationship Id="rId9"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4.jpg"/><Relationship Id="rId7" Type="http://schemas.openxmlformats.org/officeDocument/2006/relationships/diagramData" Target="../diagrams/data6.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1.gif"/><Relationship Id="rId11" Type="http://schemas.microsoft.com/office/2007/relationships/diagramDrawing" Target="../diagrams/drawing6.xml"/><Relationship Id="rId5" Type="http://schemas.openxmlformats.org/officeDocument/2006/relationships/image" Target="../media/image6.png"/><Relationship Id="rId10" Type="http://schemas.openxmlformats.org/officeDocument/2006/relationships/diagramColors" Target="../diagrams/colors6.xml"/><Relationship Id="rId4" Type="http://schemas.openxmlformats.org/officeDocument/2006/relationships/image" Target="../media/image5.png"/><Relationship Id="rId9"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4.jpg"/><Relationship Id="rId7" Type="http://schemas.openxmlformats.org/officeDocument/2006/relationships/diagramData" Target="../diagrams/data7.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1.gif"/><Relationship Id="rId11" Type="http://schemas.microsoft.com/office/2007/relationships/diagramDrawing" Target="../diagrams/drawing7.xml"/><Relationship Id="rId5" Type="http://schemas.openxmlformats.org/officeDocument/2006/relationships/image" Target="../media/image6.png"/><Relationship Id="rId10" Type="http://schemas.openxmlformats.org/officeDocument/2006/relationships/diagramColors" Target="../diagrams/colors7.xml"/><Relationship Id="rId4" Type="http://schemas.openxmlformats.org/officeDocument/2006/relationships/image" Target="../media/image5.png"/><Relationship Id="rId9"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4.jpg"/><Relationship Id="rId7" Type="http://schemas.openxmlformats.org/officeDocument/2006/relationships/diagramData" Target="../diagrams/data8.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1.gif"/><Relationship Id="rId11" Type="http://schemas.microsoft.com/office/2007/relationships/diagramDrawing" Target="../diagrams/drawing8.xml"/><Relationship Id="rId5" Type="http://schemas.openxmlformats.org/officeDocument/2006/relationships/image" Target="../media/image6.png"/><Relationship Id="rId10" Type="http://schemas.openxmlformats.org/officeDocument/2006/relationships/diagramColors" Target="../diagrams/colors8.xml"/><Relationship Id="rId4" Type="http://schemas.openxmlformats.org/officeDocument/2006/relationships/image" Target="../media/image5.png"/><Relationship Id="rId9"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12"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8.jpg"/><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jpg"/><Relationship Id="rId7" Type="http://schemas.openxmlformats.org/officeDocument/2006/relationships/diagramLayout" Target="../diagrams/layout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0" y="3479017"/>
            <a:ext cx="1588491" cy="1600200"/>
          </a:xfrm>
          <a:prstGeom prst="rect">
            <a:avLst/>
          </a:prstGeom>
        </p:spPr>
      </p:pic>
      <p:sp>
        <p:nvSpPr>
          <p:cNvPr id="4" name="Rectangle 150"/>
          <p:cNvSpPr txBox="1">
            <a:spLocks noChangeArrowheads="1"/>
          </p:cNvSpPr>
          <p:nvPr/>
        </p:nvSpPr>
        <p:spPr>
          <a:xfrm>
            <a:off x="838200" y="2019371"/>
            <a:ext cx="10668000"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600" b="1" kern="0" dirty="0">
                <a:solidFill>
                  <a:schemeClr val="bg1"/>
                </a:solidFill>
              </a:rPr>
              <a:t>Feasibility of offering the Renewal Premium Discounts</a:t>
            </a:r>
            <a:endParaRPr lang="es-ES" altLang="en-US" sz="3600" b="1" kern="0" dirty="0">
              <a:solidFill>
                <a:schemeClr val="bg1"/>
              </a:solidFill>
            </a:endParaRPr>
          </a:p>
        </p:txBody>
      </p:sp>
      <p:sp>
        <p:nvSpPr>
          <p:cNvPr id="5" name="Rectangle 168"/>
          <p:cNvSpPr>
            <a:spLocks noChangeArrowheads="1"/>
          </p:cNvSpPr>
          <p:nvPr/>
        </p:nvSpPr>
        <p:spPr bwMode="auto">
          <a:xfrm>
            <a:off x="152400" y="3548140"/>
            <a:ext cx="5184775" cy="148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altLang="en-US" sz="1500" b="1" dirty="0">
                <a:solidFill>
                  <a:schemeClr val="tx1"/>
                </a:solidFill>
              </a:rPr>
              <a:t>Guide : </a:t>
            </a:r>
            <a:r>
              <a:rPr lang="en-US" altLang="en-US" sz="1500" b="1" dirty="0" err="1">
                <a:solidFill>
                  <a:schemeClr val="tx1"/>
                </a:solidFill>
              </a:rPr>
              <a:t>Avdhesh</a:t>
            </a:r>
            <a:r>
              <a:rPr lang="en-US" altLang="en-US" sz="1500" b="1" dirty="0">
                <a:solidFill>
                  <a:schemeClr val="tx1"/>
                </a:solidFill>
              </a:rPr>
              <a:t> Gupta	</a:t>
            </a:r>
          </a:p>
          <a:p>
            <a:pPr algn="l"/>
            <a:r>
              <a:rPr lang="en-US" altLang="en-US" sz="1500" b="1" dirty="0">
                <a:solidFill>
                  <a:schemeClr val="tx1"/>
                </a:solidFill>
              </a:rPr>
              <a:t>Presented By : </a:t>
            </a:r>
          </a:p>
          <a:p>
            <a:pPr algn="l"/>
            <a:r>
              <a:rPr lang="en-US" altLang="en-US" sz="1500" b="1" dirty="0">
                <a:solidFill>
                  <a:schemeClr val="tx1"/>
                </a:solidFill>
              </a:rPr>
              <a:t>1. Rakesh Kumar</a:t>
            </a:r>
          </a:p>
          <a:p>
            <a:pPr algn="l"/>
            <a:r>
              <a:rPr lang="en-US" altLang="en-US" sz="1500" b="1" dirty="0">
                <a:solidFill>
                  <a:schemeClr val="tx1"/>
                </a:solidFill>
              </a:rPr>
              <a:t>2. Mayuresh Dharap</a:t>
            </a:r>
          </a:p>
          <a:p>
            <a:pPr algn="l"/>
            <a:r>
              <a:rPr lang="en-US" altLang="en-US" sz="1500" b="1" dirty="0">
                <a:solidFill>
                  <a:schemeClr val="tx1"/>
                </a:solidFill>
              </a:rPr>
              <a:t>3. </a:t>
            </a:r>
            <a:r>
              <a:rPr lang="en-US" altLang="en-US" sz="1500" b="1" dirty="0" err="1">
                <a:solidFill>
                  <a:schemeClr val="tx1"/>
                </a:solidFill>
              </a:rPr>
              <a:t>Ayush</a:t>
            </a:r>
            <a:r>
              <a:rPr lang="en-US" altLang="en-US" sz="1500" b="1" dirty="0">
                <a:solidFill>
                  <a:schemeClr val="tx1"/>
                </a:solidFill>
              </a:rPr>
              <a:t> </a:t>
            </a:r>
            <a:r>
              <a:rPr lang="en-US" altLang="en-US" sz="1500" b="1" dirty="0" err="1">
                <a:solidFill>
                  <a:schemeClr val="tx1"/>
                </a:solidFill>
              </a:rPr>
              <a:t>Jagirdar</a:t>
            </a:r>
            <a:endParaRPr lang="en-US" altLang="en-US" sz="1500" b="1" dirty="0">
              <a:solidFill>
                <a:schemeClr val="tx1"/>
              </a:solidFill>
            </a:endParaRPr>
          </a:p>
          <a:p>
            <a:pPr algn="l"/>
            <a:r>
              <a:rPr lang="en-US" altLang="en-US" sz="1500" b="1" dirty="0">
                <a:solidFill>
                  <a:schemeClr val="tx1"/>
                </a:solidFill>
              </a:rPr>
              <a:t>4. </a:t>
            </a:r>
            <a:r>
              <a:rPr lang="en-US" altLang="en-US" sz="1500" b="1" dirty="0" err="1">
                <a:solidFill>
                  <a:schemeClr val="tx1"/>
                </a:solidFill>
              </a:rPr>
              <a:t>Adwait</a:t>
            </a:r>
            <a:r>
              <a:rPr lang="en-US" altLang="en-US" sz="1500" b="1" dirty="0">
                <a:solidFill>
                  <a:schemeClr val="tx1"/>
                </a:solidFill>
              </a:rPr>
              <a:t> </a:t>
            </a:r>
            <a:r>
              <a:rPr lang="en-US" altLang="en-US" sz="1500" b="1" dirty="0" err="1">
                <a:solidFill>
                  <a:schemeClr val="tx1"/>
                </a:solidFill>
              </a:rPr>
              <a:t>Bhagwat</a:t>
            </a:r>
            <a:endParaRPr lang="en-US" altLang="en-US" sz="1500" b="1" dirty="0">
              <a:solidFill>
                <a:schemeClr val="tx1"/>
              </a:solidFill>
            </a:endParaRPr>
          </a:p>
          <a:p>
            <a:pPr algn="l"/>
            <a:r>
              <a:rPr lang="en-US" altLang="en-US" sz="1500" b="1" dirty="0">
                <a:solidFill>
                  <a:schemeClr val="tx1"/>
                </a:solidFill>
              </a:rPr>
              <a:t>5. </a:t>
            </a:r>
            <a:r>
              <a:rPr lang="en-US" altLang="en-US" sz="1500" b="1" dirty="0" err="1">
                <a:solidFill>
                  <a:schemeClr val="tx1"/>
                </a:solidFill>
              </a:rPr>
              <a:t>Samyak</a:t>
            </a:r>
            <a:r>
              <a:rPr lang="en-US" altLang="en-US" sz="1500" b="1" dirty="0">
                <a:solidFill>
                  <a:schemeClr val="tx1"/>
                </a:solidFill>
              </a:rPr>
              <a:t> </a:t>
            </a:r>
            <a:r>
              <a:rPr lang="en-US" altLang="en-US" sz="1500" b="1" dirty="0" err="1">
                <a:solidFill>
                  <a:schemeClr val="tx1"/>
                </a:solidFill>
              </a:rPr>
              <a:t>Baid</a:t>
            </a:r>
            <a:endParaRPr lang="es-ES" altLang="en-US" sz="1500" b="1" dirty="0">
              <a:solidFill>
                <a:schemeClr val="tx1"/>
              </a:solidFill>
            </a:endParaRPr>
          </a:p>
        </p:txBody>
      </p:sp>
      <p:sp>
        <p:nvSpPr>
          <p:cNvPr id="6" name="Rectangle 150"/>
          <p:cNvSpPr txBox="1">
            <a:spLocks noChangeArrowheads="1"/>
          </p:cNvSpPr>
          <p:nvPr/>
        </p:nvSpPr>
        <p:spPr>
          <a:xfrm>
            <a:off x="838200" y="533400"/>
            <a:ext cx="9197975"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s-UY" altLang="en-US" sz="3600" b="1" kern="0" dirty="0">
                <a:solidFill>
                  <a:schemeClr val="bg1"/>
                </a:solidFill>
                <a:latin typeface="Trebuchet MS" panose="020B0603020202020204" pitchFamily="34" charset="0"/>
              </a:rPr>
              <a:t>36th India </a:t>
            </a:r>
            <a:r>
              <a:rPr lang="es-UY" altLang="en-US" sz="3600" b="1" kern="0" dirty="0" err="1">
                <a:solidFill>
                  <a:schemeClr val="bg1"/>
                </a:solidFill>
                <a:latin typeface="Trebuchet MS" panose="020B0603020202020204" pitchFamily="34" charset="0"/>
              </a:rPr>
              <a:t>Fellowship</a:t>
            </a:r>
            <a:r>
              <a:rPr lang="es-UY" altLang="en-US" sz="3600" b="1" kern="0" dirty="0">
                <a:solidFill>
                  <a:schemeClr val="bg1"/>
                </a:solidFill>
                <a:latin typeface="Trebuchet MS" panose="020B0603020202020204" pitchFamily="34" charset="0"/>
              </a:rPr>
              <a:t> </a:t>
            </a:r>
            <a:r>
              <a:rPr lang="es-UY" altLang="en-US" sz="3600" b="1" kern="0" dirty="0" err="1">
                <a:solidFill>
                  <a:schemeClr val="bg1"/>
                </a:solidFill>
                <a:latin typeface="Trebuchet MS" panose="020B0603020202020204" pitchFamily="34" charset="0"/>
              </a:rPr>
              <a:t>Webinar</a:t>
            </a:r>
            <a:endParaRPr lang="es-UY" altLang="en-US" sz="2500" b="1" kern="0" dirty="0">
              <a:solidFill>
                <a:schemeClr val="bg1"/>
              </a:solidFill>
              <a:latin typeface="Trebuchet MS" panose="020B0603020202020204" pitchFamily="34" charset="0"/>
            </a:endParaRPr>
          </a:p>
          <a:p>
            <a:pPr algn="l"/>
            <a:r>
              <a:rPr lang="es-UY" altLang="en-US" sz="2500" b="1" kern="0" dirty="0">
                <a:solidFill>
                  <a:schemeClr val="bg1"/>
                </a:solidFill>
                <a:latin typeface="Trebuchet MS" panose="020B0603020202020204" pitchFamily="34" charset="0"/>
              </a:rPr>
              <a:t>Date: 22 January 2022</a:t>
            </a:r>
            <a:endParaRPr lang="es-ES" altLang="en-US" sz="2500" b="1" kern="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43043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905000" y="2798762"/>
            <a:ext cx="83058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kern="0" dirty="0">
                <a:solidFill>
                  <a:srgbClr val="000000"/>
                </a:solidFill>
                <a:latin typeface="Trebuchet MS" panose="020B0603020202020204" pitchFamily="34" charset="0"/>
              </a:rPr>
              <a:t>Feasibility – Actuarial Perspective</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spTree>
    <p:extLst>
      <p:ext uri="{BB962C8B-B14F-4D97-AF65-F5344CB8AC3E}">
        <p14:creationId xmlns:p14="http://schemas.microsoft.com/office/powerpoint/2010/main" val="1532251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3488244372"/>
              </p:ext>
            </p:extLst>
          </p:nvPr>
        </p:nvGraphicFramePr>
        <p:xfrm>
          <a:off x="3122061" y="3276600"/>
          <a:ext cx="8841339" cy="26717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10"/>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500" b="1" kern="0" dirty="0">
                <a:solidFill>
                  <a:schemeClr val="tx1"/>
                </a:solidFill>
                <a:latin typeface="Trebuchet MS" panose="020B0603020202020204" pitchFamily="34" charset="0"/>
              </a:rPr>
              <a:t>Actuarial Feasibility </a:t>
            </a:r>
          </a:p>
          <a:p>
            <a:pPr algn="l"/>
            <a:r>
              <a:rPr lang="en-US" altLang="en-US" sz="2200" b="1" kern="0" dirty="0">
                <a:solidFill>
                  <a:schemeClr val="accent6"/>
                </a:solidFill>
                <a:latin typeface="Trebuchet MS" panose="020B0603020202020204" pitchFamily="34" charset="0"/>
              </a:rPr>
              <a:t>Parameters to be tracked</a:t>
            </a:r>
          </a:p>
          <a:p>
            <a:pPr algn="l"/>
            <a:endParaRPr lang="en-US" altLang="en-US" kern="0" dirty="0">
              <a:solidFill>
                <a:schemeClr val="tx1"/>
              </a:solidFill>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Rectangle 6"/>
          <p:cNvSpPr/>
          <p:nvPr/>
        </p:nvSpPr>
        <p:spPr bwMode="auto">
          <a:xfrm>
            <a:off x="1905000" y="1351861"/>
            <a:ext cx="10058400" cy="176185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rebuchet MS" panose="020B0603020202020204" pitchFamily="34" charset="0"/>
            </a:endParaRPr>
          </a:p>
        </p:txBody>
      </p:sp>
      <p:pic>
        <p:nvPicPr>
          <p:cNvPr id="22" name="Picture 21"/>
          <p:cNvPicPr>
            <a:picLocks noChangeAspect="1"/>
          </p:cNvPicPr>
          <p:nvPr/>
        </p:nvPicPr>
        <p:blipFill>
          <a:blip r:embed="rId11"/>
          <a:stretch>
            <a:fillRect/>
          </a:stretch>
        </p:blipFill>
        <p:spPr>
          <a:xfrm>
            <a:off x="6086475" y="3424237"/>
            <a:ext cx="19050" cy="9525"/>
          </a:xfrm>
          <a:prstGeom prst="rect">
            <a:avLst/>
          </a:prstGeom>
        </p:spPr>
      </p:pic>
      <p:sp>
        <p:nvSpPr>
          <p:cNvPr id="16"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500" b="1" kern="0" dirty="0">
                <a:solidFill>
                  <a:schemeClr val="tx1"/>
                </a:solidFill>
                <a:latin typeface="Trebuchet MS" panose="020B0603020202020204" pitchFamily="34" charset="0"/>
              </a:rPr>
              <a:t>Actuarial Feasibility </a:t>
            </a:r>
          </a:p>
          <a:p>
            <a:pPr algn="l"/>
            <a:r>
              <a:rPr lang="en-US" altLang="en-US" sz="2200" b="1" kern="0" dirty="0">
                <a:solidFill>
                  <a:schemeClr val="accent6"/>
                </a:solidFill>
                <a:latin typeface="Trebuchet MS" panose="020B0603020202020204" pitchFamily="34" charset="0"/>
              </a:rPr>
              <a:t>Parameters to be tracked</a:t>
            </a:r>
          </a:p>
          <a:p>
            <a:pPr algn="l"/>
            <a:endParaRPr lang="en-US" altLang="en-US" kern="0" dirty="0">
              <a:solidFill>
                <a:schemeClr val="tx1"/>
              </a:solidFill>
              <a:latin typeface="Trebuchet MS" panose="020B0603020202020204" pitchFamily="34" charset="0"/>
            </a:endParaRPr>
          </a:p>
        </p:txBody>
      </p:sp>
      <p:sp>
        <p:nvSpPr>
          <p:cNvPr id="20" name="Rectangle 19"/>
          <p:cNvSpPr/>
          <p:nvPr/>
        </p:nvSpPr>
        <p:spPr bwMode="auto">
          <a:xfrm>
            <a:off x="223726" y="1336213"/>
            <a:ext cx="1371600" cy="1770654"/>
          </a:xfrm>
          <a:prstGeom prst="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dirty="0">
              <a:latin typeface="Trebuchet MS" panose="020B0603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2000" b="1" dirty="0">
                <a:latin typeface="Trebuchet MS" panose="020B0603020202020204" pitchFamily="34" charset="0"/>
              </a:rPr>
              <a:t>Possible Choices</a:t>
            </a:r>
            <a:endParaRPr kumimoji="0" lang="en-US" sz="2000" b="1" i="0" u="none" strike="noStrike" cap="none" normalizeH="0" baseline="0" dirty="0">
              <a:ln>
                <a:noFill/>
              </a:ln>
              <a:solidFill>
                <a:schemeClr val="tx1"/>
              </a:solidFill>
              <a:effectLst/>
              <a:latin typeface="Trebuchet MS" panose="020B0603020202020204" pitchFamily="34" charset="0"/>
            </a:endParaRPr>
          </a:p>
        </p:txBody>
      </p:sp>
      <p:sp>
        <p:nvSpPr>
          <p:cNvPr id="21" name="Rectangle 20"/>
          <p:cNvSpPr/>
          <p:nvPr/>
        </p:nvSpPr>
        <p:spPr bwMode="auto">
          <a:xfrm>
            <a:off x="1905000" y="1351861"/>
            <a:ext cx="10058400" cy="186444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rebuchet MS" panose="020B0603020202020204" pitchFamily="34" charset="0"/>
            </a:endParaRPr>
          </a:p>
        </p:txBody>
      </p:sp>
      <p:sp>
        <p:nvSpPr>
          <p:cNvPr id="23" name="TextBox 22"/>
          <p:cNvSpPr txBox="1"/>
          <p:nvPr/>
        </p:nvSpPr>
        <p:spPr>
          <a:xfrm>
            <a:off x="4419600" y="2569976"/>
            <a:ext cx="2057400" cy="646331"/>
          </a:xfrm>
          <a:prstGeom prst="rect">
            <a:avLst/>
          </a:prstGeom>
          <a:noFill/>
        </p:spPr>
        <p:txBody>
          <a:bodyPr wrap="square" rtlCol="0">
            <a:spAutoFit/>
          </a:bodyPr>
          <a:lstStyle/>
          <a:p>
            <a:pPr algn="ctr"/>
            <a:r>
              <a:rPr lang="en-US" dirty="0">
                <a:latin typeface="Trebuchet MS" panose="020B0603020202020204" pitchFamily="34" charset="0"/>
              </a:rPr>
              <a:t>Hours of Physical Exercise</a:t>
            </a:r>
          </a:p>
        </p:txBody>
      </p:sp>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18467" y="1509985"/>
            <a:ext cx="1714980" cy="852216"/>
          </a:xfrm>
          <a:prstGeom prst="rect">
            <a:avLst/>
          </a:prstGeom>
        </p:spPr>
      </p:pic>
      <p:sp>
        <p:nvSpPr>
          <p:cNvPr id="27" name="TextBox 26"/>
          <p:cNvSpPr txBox="1"/>
          <p:nvPr/>
        </p:nvSpPr>
        <p:spPr>
          <a:xfrm>
            <a:off x="7086600" y="2460536"/>
            <a:ext cx="1922567" cy="646331"/>
          </a:xfrm>
          <a:prstGeom prst="rect">
            <a:avLst/>
          </a:prstGeom>
          <a:noFill/>
        </p:spPr>
        <p:txBody>
          <a:bodyPr wrap="square" rtlCol="0">
            <a:spAutoFit/>
          </a:bodyPr>
          <a:lstStyle/>
          <a:p>
            <a:pPr algn="ctr"/>
            <a:r>
              <a:rPr lang="en-US" dirty="0">
                <a:latin typeface="Trebuchet MS" panose="020B0603020202020204" pitchFamily="34" charset="0"/>
              </a:rPr>
              <a:t>No of Calories Burnt</a:t>
            </a:r>
          </a:p>
        </p:txBody>
      </p:sp>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77766" y="1471907"/>
            <a:ext cx="1632386" cy="988629"/>
          </a:xfrm>
          <a:prstGeom prst="rect">
            <a:avLst/>
          </a:prstGeom>
        </p:spPr>
      </p:pic>
      <p:sp>
        <p:nvSpPr>
          <p:cNvPr id="30" name="TextBox 29"/>
          <p:cNvSpPr txBox="1"/>
          <p:nvPr/>
        </p:nvSpPr>
        <p:spPr>
          <a:xfrm>
            <a:off x="9736033" y="2552762"/>
            <a:ext cx="1922567" cy="369332"/>
          </a:xfrm>
          <a:prstGeom prst="rect">
            <a:avLst/>
          </a:prstGeom>
          <a:noFill/>
        </p:spPr>
        <p:txBody>
          <a:bodyPr wrap="square" rtlCol="0">
            <a:spAutoFit/>
          </a:bodyPr>
          <a:lstStyle/>
          <a:p>
            <a:pPr algn="ctr"/>
            <a:r>
              <a:rPr lang="en-US" dirty="0">
                <a:latin typeface="Trebuchet MS" panose="020B0603020202020204" pitchFamily="34" charset="0"/>
              </a:rPr>
              <a:t>Hours of Sleep</a:t>
            </a:r>
          </a:p>
        </p:txBody>
      </p:sp>
      <p:pic>
        <p:nvPicPr>
          <p:cNvPr id="31" name="Picture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77760" y="1551299"/>
            <a:ext cx="1196229" cy="871538"/>
          </a:xfrm>
          <a:prstGeom prst="rect">
            <a:avLst/>
          </a:prstGeom>
        </p:spPr>
      </p:pic>
      <p:sp>
        <p:nvSpPr>
          <p:cNvPr id="32" name="TextBox 31"/>
          <p:cNvSpPr txBox="1"/>
          <p:nvPr/>
        </p:nvSpPr>
        <p:spPr>
          <a:xfrm>
            <a:off x="1882559" y="2585426"/>
            <a:ext cx="1600200" cy="369332"/>
          </a:xfrm>
          <a:prstGeom prst="rect">
            <a:avLst/>
          </a:prstGeom>
          <a:noFill/>
        </p:spPr>
        <p:txBody>
          <a:bodyPr wrap="square" rtlCol="0">
            <a:spAutoFit/>
          </a:bodyPr>
          <a:lstStyle/>
          <a:p>
            <a:pPr algn="ctr"/>
            <a:r>
              <a:rPr lang="en-US" dirty="0">
                <a:latin typeface="Trebuchet MS" panose="020B0603020202020204" pitchFamily="34" charset="0"/>
              </a:rPr>
              <a:t>Step Count</a:t>
            </a:r>
          </a:p>
        </p:txBody>
      </p:sp>
      <p:pic>
        <p:nvPicPr>
          <p:cNvPr id="33" name="Picture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14875" y="1553309"/>
            <a:ext cx="1371600" cy="914400"/>
          </a:xfrm>
          <a:prstGeom prst="rect">
            <a:avLst/>
          </a:prstGeom>
        </p:spPr>
      </p:pic>
    </p:spTree>
    <p:extLst>
      <p:ext uri="{BB962C8B-B14F-4D97-AF65-F5344CB8AC3E}">
        <p14:creationId xmlns:p14="http://schemas.microsoft.com/office/powerpoint/2010/main" val="1600939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223726" y="1336213"/>
            <a:ext cx="1371600" cy="4062248"/>
          </a:xfrm>
          <a:prstGeom prst="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dirty="0">
              <a:latin typeface="Trebuchet MS" panose="020B0603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000" b="1" dirty="0">
              <a:latin typeface="Trebuchet MS" panose="020B0603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000" b="1" dirty="0">
              <a:latin typeface="Trebuchet MS" panose="020B0603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000" b="1" dirty="0">
              <a:latin typeface="Trebuchet MS" panose="020B0603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2000" b="1" dirty="0">
                <a:latin typeface="Trebuchet MS" panose="020B0603020202020204" pitchFamily="34" charset="0"/>
              </a:rPr>
              <a:t>Key Decisions to be taken</a:t>
            </a:r>
            <a:endParaRPr kumimoji="0" lang="en-US" sz="2000" b="1" i="0" u="none" strike="noStrike" cap="none" normalizeH="0" baseline="0" dirty="0">
              <a:ln>
                <a:noFill/>
              </a:ln>
              <a:solidFill>
                <a:schemeClr val="tx1"/>
              </a:solidFill>
              <a:effectLst/>
              <a:latin typeface="Trebuchet MS" panose="020B0603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500" b="1" kern="0" dirty="0">
                <a:solidFill>
                  <a:schemeClr val="tx1"/>
                </a:solidFill>
                <a:latin typeface="Trebuchet MS" panose="020B0603020202020204" pitchFamily="34" charset="0"/>
              </a:rPr>
              <a:t>Actuarial Feasibility </a:t>
            </a:r>
          </a:p>
          <a:p>
            <a:pPr algn="l"/>
            <a:r>
              <a:rPr lang="en-US" altLang="en-US" sz="2200" b="1" kern="0" dirty="0">
                <a:solidFill>
                  <a:schemeClr val="accent6"/>
                </a:solidFill>
                <a:latin typeface="Trebuchet MS" panose="020B0603020202020204" pitchFamily="34" charset="0"/>
              </a:rPr>
              <a:t>Defining Discount Structure</a:t>
            </a:r>
          </a:p>
          <a:p>
            <a:pPr algn="l"/>
            <a:endParaRPr lang="en-US" altLang="en-US" kern="0" dirty="0">
              <a:solidFill>
                <a:schemeClr val="tx1"/>
              </a:solidFill>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22" name="Picture 21"/>
          <p:cNvPicPr>
            <a:picLocks noChangeAspect="1"/>
          </p:cNvPicPr>
          <p:nvPr/>
        </p:nvPicPr>
        <p:blipFill>
          <a:blip r:embed="rId6"/>
          <a:stretch>
            <a:fillRect/>
          </a:stretch>
        </p:blipFill>
        <p:spPr>
          <a:xfrm>
            <a:off x="6086475" y="3424237"/>
            <a:ext cx="19050" cy="9525"/>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6578" y="4572000"/>
            <a:ext cx="1159306" cy="826461"/>
          </a:xfrm>
          <a:prstGeom prst="rect">
            <a:avLst/>
          </a:prstGeom>
        </p:spPr>
      </p:pic>
      <p:sp>
        <p:nvSpPr>
          <p:cNvPr id="10" name="TextBox 9"/>
          <p:cNvSpPr txBox="1"/>
          <p:nvPr/>
        </p:nvSpPr>
        <p:spPr>
          <a:xfrm>
            <a:off x="2915884" y="4061648"/>
            <a:ext cx="3561116" cy="1631216"/>
          </a:xfrm>
          <a:prstGeom prst="rect">
            <a:avLst/>
          </a:prstGeom>
          <a:noFill/>
        </p:spPr>
        <p:txBody>
          <a:bodyPr wrap="square" rtlCol="0">
            <a:spAutoFit/>
          </a:bodyPr>
          <a:lstStyle/>
          <a:p>
            <a:pPr algn="ctr"/>
            <a:r>
              <a:rPr lang="en-US" b="1" u="sng" dirty="0">
                <a:latin typeface="Trebuchet MS" panose="020B0603020202020204" pitchFamily="34" charset="0"/>
              </a:rPr>
              <a:t>Time Period:</a:t>
            </a:r>
          </a:p>
          <a:p>
            <a:endParaRPr lang="en-US" b="1" dirty="0">
              <a:latin typeface="Trebuchet MS" panose="020B0603020202020204" pitchFamily="34" charset="0"/>
            </a:endParaRPr>
          </a:p>
          <a:p>
            <a:pPr marL="285750" indent="-285750" algn="just">
              <a:buFont typeface="Arial" panose="020B0604020202020204" pitchFamily="34" charset="0"/>
              <a:buChar char="•"/>
            </a:pPr>
            <a:r>
              <a:rPr lang="en-US" sz="1600" dirty="0">
                <a:latin typeface="Trebuchet MS" panose="020B0603020202020204" pitchFamily="34" charset="0"/>
              </a:rPr>
              <a:t>Average PPTs of existing portfolio</a:t>
            </a:r>
          </a:p>
          <a:p>
            <a:pPr marL="285750" indent="-285750" algn="just">
              <a:buFont typeface="Arial" panose="020B0604020202020204" pitchFamily="34" charset="0"/>
              <a:buChar char="•"/>
            </a:pPr>
            <a:r>
              <a:rPr lang="en-US" sz="1600" dirty="0">
                <a:latin typeface="Trebuchet MS" panose="020B0603020202020204" pitchFamily="34" charset="0"/>
              </a:rPr>
              <a:t>Equivalent benefits to single pay policies / limited pay policies</a:t>
            </a:r>
          </a:p>
          <a:p>
            <a:pPr marL="285750" indent="-285750" algn="just">
              <a:buFont typeface="Arial" panose="020B0604020202020204" pitchFamily="34" charset="0"/>
              <a:buChar char="•"/>
            </a:pPr>
            <a:endParaRPr lang="en-US" sz="1600" dirty="0">
              <a:latin typeface="Trebuchet MS" panose="020B0603020202020204" pitchFamily="34" charset="0"/>
            </a:endParaRPr>
          </a:p>
        </p:txBody>
      </p:sp>
      <p:sp>
        <p:nvSpPr>
          <p:cNvPr id="23" name="TextBox 22"/>
          <p:cNvSpPr txBox="1"/>
          <p:nvPr/>
        </p:nvSpPr>
        <p:spPr>
          <a:xfrm>
            <a:off x="8762999" y="3927700"/>
            <a:ext cx="3207179" cy="1877437"/>
          </a:xfrm>
          <a:prstGeom prst="rect">
            <a:avLst/>
          </a:prstGeom>
          <a:noFill/>
        </p:spPr>
        <p:txBody>
          <a:bodyPr wrap="square" rtlCol="0">
            <a:spAutoFit/>
          </a:bodyPr>
          <a:lstStyle/>
          <a:p>
            <a:pPr algn="ctr"/>
            <a:r>
              <a:rPr lang="en-US" b="1" u="sng" dirty="0">
                <a:latin typeface="Trebuchet MS" panose="020B0603020202020204" pitchFamily="34" charset="0"/>
              </a:rPr>
              <a:t>Single Rate or Slab-based Multiple Rates:</a:t>
            </a:r>
          </a:p>
          <a:p>
            <a:pPr marL="285750" indent="-285750">
              <a:buFont typeface="Arial" panose="020B0604020202020204" pitchFamily="34" charset="0"/>
              <a:buChar char="•"/>
            </a:pPr>
            <a:endParaRPr lang="en-US" sz="1600" dirty="0">
              <a:latin typeface="Trebuchet MS" panose="020B0603020202020204" pitchFamily="34" charset="0"/>
            </a:endParaRPr>
          </a:p>
          <a:p>
            <a:pPr marL="285750" indent="-285750" algn="just">
              <a:buFont typeface="Arial" panose="020B0604020202020204" pitchFamily="34" charset="0"/>
              <a:buChar char="•"/>
            </a:pPr>
            <a:r>
              <a:rPr lang="en-US" sz="1600" dirty="0">
                <a:latin typeface="Trebuchet MS" panose="020B0603020202020204" pitchFamily="34" charset="0"/>
              </a:rPr>
              <a:t>Mortality improvements</a:t>
            </a:r>
          </a:p>
          <a:p>
            <a:pPr marL="285750" indent="-285750" algn="just">
              <a:buFont typeface="Arial" panose="020B0604020202020204" pitchFamily="34" charset="0"/>
              <a:buChar char="•"/>
            </a:pPr>
            <a:r>
              <a:rPr lang="en-US" sz="1600" dirty="0">
                <a:latin typeface="Trebuchet MS" panose="020B0603020202020204" pitchFamily="34" charset="0"/>
              </a:rPr>
              <a:t>Persistency improvements</a:t>
            </a:r>
          </a:p>
          <a:p>
            <a:pPr marL="285750" indent="-285750" algn="just">
              <a:buFont typeface="Arial" panose="020B0604020202020204" pitchFamily="34" charset="0"/>
              <a:buChar char="•"/>
            </a:pPr>
            <a:r>
              <a:rPr lang="en-US" sz="1600" dirty="0">
                <a:latin typeface="Trebuchet MS" panose="020B0603020202020204" pitchFamily="34" charset="0"/>
              </a:rPr>
              <a:t>Ease of Modelling</a:t>
            </a:r>
          </a:p>
          <a:p>
            <a:pPr marL="285750" indent="-285750">
              <a:buFont typeface="Arial" panose="020B0604020202020204" pitchFamily="34" charset="0"/>
              <a:buChar char="•"/>
            </a:pPr>
            <a:endParaRPr lang="en-US" sz="1600" dirty="0">
              <a:latin typeface="Trebuchet MS" panose="020B0603020202020204" pitchFamily="34" charset="0"/>
            </a:endParaRPr>
          </a:p>
        </p:txBody>
      </p:sp>
      <p:sp>
        <p:nvSpPr>
          <p:cNvPr id="31" name="Oval 30"/>
          <p:cNvSpPr/>
          <p:nvPr/>
        </p:nvSpPr>
        <p:spPr bwMode="auto">
          <a:xfrm>
            <a:off x="2133600" y="3964470"/>
            <a:ext cx="457200" cy="4993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a:solidFill>
                  <a:schemeClr val="bg1"/>
                </a:solidFill>
                <a:latin typeface="Arial" pitchFamily="34" charset="0"/>
              </a:rPr>
              <a:t>3</a:t>
            </a:r>
            <a:endParaRPr kumimoji="0" lang="en-US" sz="2000" b="1" i="0" u="none" strike="noStrike" cap="none" normalizeH="0" baseline="0" dirty="0">
              <a:ln>
                <a:noFill/>
              </a:ln>
              <a:solidFill>
                <a:schemeClr val="bg1"/>
              </a:solidFill>
              <a:effectLst/>
              <a:latin typeface="Arial" pitchFamily="34" charset="0"/>
            </a:endParaRPr>
          </a:p>
        </p:txBody>
      </p:sp>
      <p:sp>
        <p:nvSpPr>
          <p:cNvPr id="33" name="Oval 32"/>
          <p:cNvSpPr/>
          <p:nvPr/>
        </p:nvSpPr>
        <p:spPr bwMode="auto">
          <a:xfrm>
            <a:off x="7646659" y="3958972"/>
            <a:ext cx="457200" cy="4993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a:solidFill>
                  <a:schemeClr val="bg1"/>
                </a:solidFill>
                <a:latin typeface="Arial" pitchFamily="34" charset="0"/>
              </a:rPr>
              <a:t>4</a:t>
            </a:r>
            <a:endParaRPr kumimoji="0" lang="en-US" sz="2000" b="1" i="0" u="none" strike="noStrike" cap="none" normalizeH="0" baseline="0" dirty="0">
              <a:ln>
                <a:noFill/>
              </a:ln>
              <a:solidFill>
                <a:schemeClr val="bg1"/>
              </a:solidFill>
              <a:effectLst/>
              <a:latin typeface="Arial" pitchFamily="34" charset="0"/>
            </a:endParaRPr>
          </a:p>
        </p:txBody>
      </p:sp>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3947" y="4652963"/>
            <a:ext cx="1692854" cy="1214437"/>
          </a:xfrm>
          <a:prstGeom prst="rect">
            <a:avLst/>
          </a:prstGeom>
        </p:spPr>
      </p:pic>
      <p:sp>
        <p:nvSpPr>
          <p:cNvPr id="35" name="TextBox 34"/>
          <p:cNvSpPr txBox="1"/>
          <p:nvPr/>
        </p:nvSpPr>
        <p:spPr>
          <a:xfrm>
            <a:off x="8585504" y="1412319"/>
            <a:ext cx="3207179" cy="2092881"/>
          </a:xfrm>
          <a:prstGeom prst="rect">
            <a:avLst/>
          </a:prstGeom>
          <a:noFill/>
        </p:spPr>
        <p:txBody>
          <a:bodyPr wrap="square" rtlCol="0">
            <a:spAutoFit/>
          </a:bodyPr>
          <a:lstStyle/>
          <a:p>
            <a:pPr algn="ctr"/>
            <a:r>
              <a:rPr lang="en-US" b="1" u="sng" dirty="0">
                <a:latin typeface="Trebuchet MS" panose="020B0603020202020204" pitchFamily="34" charset="0"/>
              </a:rPr>
              <a:t>Quantum of Discount:</a:t>
            </a:r>
          </a:p>
          <a:p>
            <a:pPr marL="285750" indent="-285750">
              <a:buFont typeface="Arial" panose="020B0604020202020204" pitchFamily="34" charset="0"/>
              <a:buChar char="•"/>
            </a:pPr>
            <a:endParaRPr lang="en-US" sz="1600" dirty="0">
              <a:latin typeface="Trebuchet MS" panose="020B0603020202020204" pitchFamily="34" charset="0"/>
            </a:endParaRPr>
          </a:p>
          <a:p>
            <a:pPr marL="285750" indent="-285750" algn="just">
              <a:buFont typeface="Arial" panose="020B0604020202020204" pitchFamily="34" charset="0"/>
              <a:buChar char="•"/>
            </a:pPr>
            <a:r>
              <a:rPr lang="en-US" sz="1600" dirty="0">
                <a:latin typeface="Trebuchet MS" panose="020B0603020202020204" pitchFamily="34" charset="0"/>
              </a:rPr>
              <a:t>Expected Savings in Mortality Costs</a:t>
            </a:r>
          </a:p>
          <a:p>
            <a:pPr marL="285750" indent="-285750" algn="just">
              <a:buFont typeface="Arial" panose="020B0604020202020204" pitchFamily="34" charset="0"/>
              <a:buChar char="•"/>
            </a:pPr>
            <a:r>
              <a:rPr lang="en-US" sz="1600" dirty="0">
                <a:latin typeface="Trebuchet MS" panose="020B0603020202020204" pitchFamily="34" charset="0"/>
              </a:rPr>
              <a:t>Costs of Implementing the Proposal</a:t>
            </a:r>
          </a:p>
          <a:p>
            <a:pPr marL="285750" indent="-285750" algn="just">
              <a:buFont typeface="Arial" panose="020B0604020202020204" pitchFamily="34" charset="0"/>
              <a:buChar char="•"/>
            </a:pPr>
            <a:r>
              <a:rPr lang="en-US" sz="1600" dirty="0">
                <a:latin typeface="Trebuchet MS" panose="020B0603020202020204" pitchFamily="34" charset="0"/>
              </a:rPr>
              <a:t>Increased Premiums due to reduction in lapses</a:t>
            </a:r>
          </a:p>
        </p:txBody>
      </p:sp>
      <p:sp>
        <p:nvSpPr>
          <p:cNvPr id="36" name="Oval 35"/>
          <p:cNvSpPr/>
          <p:nvPr/>
        </p:nvSpPr>
        <p:spPr bwMode="auto">
          <a:xfrm>
            <a:off x="7469164" y="1443591"/>
            <a:ext cx="457200" cy="4993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a:solidFill>
                  <a:schemeClr val="bg1"/>
                </a:solidFill>
                <a:latin typeface="Arial" pitchFamily="34" charset="0"/>
              </a:rPr>
              <a:t>2</a:t>
            </a:r>
            <a:endParaRPr kumimoji="0" lang="en-US" sz="2000" b="1" i="0" u="none" strike="noStrike" cap="none" normalizeH="0" baseline="0" dirty="0">
              <a:ln>
                <a:noFill/>
              </a:ln>
              <a:solidFill>
                <a:schemeClr val="bg1"/>
              </a:solidFill>
              <a:effectLst/>
              <a:latin typeface="Arial" pitchFamily="34" charset="0"/>
            </a:endParaRPr>
          </a:p>
        </p:txBody>
      </p:sp>
      <p:sp>
        <p:nvSpPr>
          <p:cNvPr id="38" name="TextBox 37"/>
          <p:cNvSpPr txBox="1"/>
          <p:nvPr/>
        </p:nvSpPr>
        <p:spPr>
          <a:xfrm>
            <a:off x="3200400" y="1436453"/>
            <a:ext cx="3207179" cy="2523768"/>
          </a:xfrm>
          <a:prstGeom prst="rect">
            <a:avLst/>
          </a:prstGeom>
          <a:noFill/>
        </p:spPr>
        <p:txBody>
          <a:bodyPr wrap="square" rtlCol="0">
            <a:spAutoFit/>
          </a:bodyPr>
          <a:lstStyle/>
          <a:p>
            <a:pPr algn="ctr"/>
            <a:r>
              <a:rPr lang="en-US" b="1" u="sng" dirty="0">
                <a:latin typeface="Trebuchet MS" panose="020B0603020202020204" pitchFamily="34" charset="0"/>
              </a:rPr>
              <a:t>On What to Apply Discounts?</a:t>
            </a:r>
          </a:p>
          <a:p>
            <a:pPr marL="285750" indent="-285750">
              <a:buFont typeface="Arial" panose="020B0604020202020204" pitchFamily="34" charset="0"/>
              <a:buChar char="•"/>
            </a:pPr>
            <a:endParaRPr lang="en-US" sz="1600" dirty="0">
              <a:latin typeface="Trebuchet MS" panose="020B0603020202020204" pitchFamily="34" charset="0"/>
            </a:endParaRPr>
          </a:p>
          <a:p>
            <a:pPr marL="285750" indent="-285750" algn="just">
              <a:buFont typeface="Arial" panose="020B0604020202020204" pitchFamily="34" charset="0"/>
              <a:buChar char="•"/>
            </a:pPr>
            <a:r>
              <a:rPr lang="en-US" sz="1600" dirty="0">
                <a:latin typeface="Trebuchet MS" panose="020B0603020202020204" pitchFamily="34" charset="0"/>
              </a:rPr>
              <a:t>Premiums in case of Pure Term Policies</a:t>
            </a:r>
          </a:p>
          <a:p>
            <a:pPr marL="285750" indent="-285750" algn="just">
              <a:buFont typeface="Arial" panose="020B0604020202020204" pitchFamily="34" charset="0"/>
              <a:buChar char="•"/>
            </a:pPr>
            <a:r>
              <a:rPr lang="en-US" sz="1600" dirty="0">
                <a:latin typeface="Trebuchet MS" panose="020B0603020202020204" pitchFamily="34" charset="0"/>
              </a:rPr>
              <a:t>Mortality Charges in case of Unit Linked Policies              </a:t>
            </a:r>
            <a:r>
              <a:rPr lang="en-US" sz="1400" i="1" dirty="0">
                <a:latin typeface="Trebuchet MS" panose="020B0603020202020204" pitchFamily="34" charset="0"/>
              </a:rPr>
              <a:t>(mortality charges are small proportion of premium and keep on declining)</a:t>
            </a:r>
          </a:p>
        </p:txBody>
      </p:sp>
      <p:sp>
        <p:nvSpPr>
          <p:cNvPr id="39" name="Oval 38"/>
          <p:cNvSpPr/>
          <p:nvPr/>
        </p:nvSpPr>
        <p:spPr bwMode="auto">
          <a:xfrm>
            <a:off x="2084060" y="1467725"/>
            <a:ext cx="457200" cy="4993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a:solidFill>
                  <a:schemeClr val="bg1"/>
                </a:solidFill>
                <a:latin typeface="Arial" pitchFamily="34" charset="0"/>
              </a:rPr>
              <a:t>1</a:t>
            </a:r>
            <a:endParaRPr kumimoji="0" lang="en-US" sz="2000" b="1" i="0" u="none" strike="noStrike" cap="none" normalizeH="0" baseline="0" dirty="0">
              <a:ln>
                <a:noFill/>
              </a:ln>
              <a:solidFill>
                <a:schemeClr val="bg1"/>
              </a:solidFill>
              <a:effectLst/>
              <a:latin typeface="Arial" pitchFamily="34" charset="0"/>
            </a:endParaRPr>
          </a:p>
        </p:txBody>
      </p:sp>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42567" y="2157940"/>
            <a:ext cx="987327" cy="987327"/>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38028" y="2046626"/>
            <a:ext cx="1421085" cy="1534773"/>
          </a:xfrm>
          <a:prstGeom prst="rect">
            <a:avLst/>
          </a:prstGeom>
        </p:spPr>
      </p:pic>
    </p:spTree>
    <p:extLst>
      <p:ext uri="{BB962C8B-B14F-4D97-AF65-F5344CB8AC3E}">
        <p14:creationId xmlns:p14="http://schemas.microsoft.com/office/powerpoint/2010/main" val="23687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500" b="1" kern="0" dirty="0">
                <a:solidFill>
                  <a:schemeClr val="tx1"/>
                </a:solidFill>
                <a:latin typeface="Trebuchet MS" panose="020B0603020202020204" pitchFamily="34" charset="0"/>
              </a:rPr>
              <a:t>Actuarial Feasibility</a:t>
            </a:r>
          </a:p>
          <a:p>
            <a:pPr algn="l"/>
            <a:r>
              <a:rPr lang="en-US" altLang="en-US" sz="2200" b="1" kern="0" dirty="0">
                <a:solidFill>
                  <a:schemeClr val="accent6"/>
                </a:solidFill>
                <a:latin typeface="Trebuchet MS" panose="020B0603020202020204" pitchFamily="34" charset="0"/>
              </a:rPr>
              <a:t>Long Term View of Mortality</a:t>
            </a:r>
          </a:p>
          <a:p>
            <a:pPr algn="l"/>
            <a:endParaRPr lang="en-US" altLang="en-US" kern="0" dirty="0">
              <a:solidFill>
                <a:schemeClr val="tx1"/>
              </a:solidFill>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799" y="1669181"/>
            <a:ext cx="6864495" cy="3794755"/>
          </a:xfrm>
          <a:prstGeom prst="rect">
            <a:avLst/>
          </a:prstGeom>
          <a:ln>
            <a:solidFill>
              <a:schemeClr val="tx1"/>
            </a:solidFill>
          </a:ln>
        </p:spPr>
      </p:pic>
      <p:sp>
        <p:nvSpPr>
          <p:cNvPr id="8" name="TextBox 7"/>
          <p:cNvSpPr txBox="1"/>
          <p:nvPr/>
        </p:nvSpPr>
        <p:spPr>
          <a:xfrm>
            <a:off x="1908247" y="1307068"/>
            <a:ext cx="6705600" cy="369332"/>
          </a:xfrm>
          <a:prstGeom prst="rect">
            <a:avLst/>
          </a:prstGeom>
          <a:noFill/>
        </p:spPr>
        <p:txBody>
          <a:bodyPr wrap="square" rtlCol="0">
            <a:spAutoFit/>
          </a:bodyPr>
          <a:lstStyle/>
          <a:p>
            <a:pPr algn="ctr"/>
            <a:r>
              <a:rPr lang="en-US" b="1" dirty="0">
                <a:latin typeface="Trebuchet MS" panose="020B0603020202020204" pitchFamily="34" charset="0"/>
              </a:rPr>
              <a:t>Causes of Death in Indian Assured Lives </a:t>
            </a:r>
          </a:p>
        </p:txBody>
      </p:sp>
      <p:sp>
        <p:nvSpPr>
          <p:cNvPr id="9" name="TextBox 8"/>
          <p:cNvSpPr txBox="1"/>
          <p:nvPr/>
        </p:nvSpPr>
        <p:spPr>
          <a:xfrm>
            <a:off x="8839200" y="1407493"/>
            <a:ext cx="2895600" cy="3046988"/>
          </a:xfrm>
          <a:prstGeom prst="rect">
            <a:avLst/>
          </a:prstGeom>
          <a:noFill/>
        </p:spPr>
        <p:txBody>
          <a:bodyPr wrap="square" rtlCol="0">
            <a:spAutoFit/>
          </a:bodyPr>
          <a:lstStyle/>
          <a:p>
            <a:pPr algn="just"/>
            <a:r>
              <a:rPr lang="en-US" sz="1600" b="1" dirty="0">
                <a:latin typeface="Trebuchet MS" panose="020B0603020202020204" pitchFamily="34" charset="0"/>
              </a:rPr>
              <a:t>Key Considerations:</a:t>
            </a:r>
          </a:p>
          <a:p>
            <a:pPr marL="285750" indent="-285750" algn="just">
              <a:buFont typeface="Arial" panose="020B0604020202020204" pitchFamily="34" charset="0"/>
              <a:buChar char="•"/>
            </a:pPr>
            <a:r>
              <a:rPr lang="en-US" sz="1600" dirty="0">
                <a:latin typeface="Trebuchet MS" panose="020B0603020202020204" pitchFamily="34" charset="0"/>
              </a:rPr>
              <a:t>For middle and higher age groups, the major reason for deaths is heart related problems</a:t>
            </a:r>
          </a:p>
          <a:p>
            <a:pPr marL="285750" indent="-285750" algn="just">
              <a:buFont typeface="Arial" panose="020B0604020202020204" pitchFamily="34" charset="0"/>
              <a:buChar char="•"/>
            </a:pPr>
            <a:r>
              <a:rPr lang="en-US" sz="1600" dirty="0">
                <a:latin typeface="Trebuchet MS" panose="020B0603020202020204" pitchFamily="34" charset="0"/>
              </a:rPr>
              <a:t>Regular physical activity can lead to improvement in cardio-vascular health </a:t>
            </a:r>
          </a:p>
          <a:p>
            <a:pPr marL="285750" indent="-285750" algn="just">
              <a:buFont typeface="Arial" panose="020B0604020202020204" pitchFamily="34" charset="0"/>
              <a:buChar char="•"/>
            </a:pPr>
            <a:r>
              <a:rPr lang="en-US" sz="1600" dirty="0">
                <a:latin typeface="Trebuchet MS" panose="020B0603020202020204" pitchFamily="34" charset="0"/>
              </a:rPr>
              <a:t>Can it also lead to increase in longevity (mortality improvements) over the long term?</a:t>
            </a:r>
          </a:p>
        </p:txBody>
      </p:sp>
      <p:sp>
        <p:nvSpPr>
          <p:cNvPr id="24" name="TextBox 23"/>
          <p:cNvSpPr txBox="1"/>
          <p:nvPr/>
        </p:nvSpPr>
        <p:spPr>
          <a:xfrm>
            <a:off x="8839200" y="4663298"/>
            <a:ext cx="2895600" cy="1815882"/>
          </a:xfrm>
          <a:prstGeom prst="rect">
            <a:avLst/>
          </a:prstGeom>
          <a:noFill/>
        </p:spPr>
        <p:txBody>
          <a:bodyPr wrap="square" rtlCol="0">
            <a:spAutoFit/>
          </a:bodyPr>
          <a:lstStyle/>
          <a:p>
            <a:pPr algn="just"/>
            <a:r>
              <a:rPr lang="en-US" sz="1600" b="1" dirty="0">
                <a:latin typeface="Trebuchet MS" panose="020B0603020202020204" pitchFamily="34" charset="0"/>
              </a:rPr>
              <a:t>COVID-19 Considerations:</a:t>
            </a:r>
          </a:p>
          <a:p>
            <a:pPr marL="285750" indent="-285750" algn="just">
              <a:buFont typeface="Arial" panose="020B0604020202020204" pitchFamily="34" charset="0"/>
              <a:buChar char="•"/>
            </a:pPr>
            <a:r>
              <a:rPr lang="en-US" sz="1600" dirty="0">
                <a:latin typeface="Trebuchet MS" panose="020B0603020202020204" pitchFamily="34" charset="0"/>
              </a:rPr>
              <a:t>Impact of COVID-19 on long term health of a person</a:t>
            </a:r>
          </a:p>
          <a:p>
            <a:pPr marL="285750" indent="-285750" algn="just">
              <a:buFont typeface="Arial" panose="020B0604020202020204" pitchFamily="34" charset="0"/>
              <a:buChar char="•"/>
            </a:pPr>
            <a:r>
              <a:rPr lang="en-US" sz="1600" dirty="0">
                <a:latin typeface="Trebuchet MS" panose="020B0603020202020204" pitchFamily="34" charset="0"/>
              </a:rPr>
              <a:t>Vaccination and reduction in number of deaths due to vaccination</a:t>
            </a:r>
          </a:p>
        </p:txBody>
      </p:sp>
      <p:sp>
        <p:nvSpPr>
          <p:cNvPr id="10" name="TextBox 9"/>
          <p:cNvSpPr txBox="1"/>
          <p:nvPr/>
        </p:nvSpPr>
        <p:spPr>
          <a:xfrm>
            <a:off x="1905000" y="6154199"/>
            <a:ext cx="6096000" cy="276999"/>
          </a:xfrm>
          <a:prstGeom prst="rect">
            <a:avLst/>
          </a:prstGeom>
          <a:noFill/>
        </p:spPr>
        <p:txBody>
          <a:bodyPr wrap="square" rtlCol="0">
            <a:spAutoFit/>
          </a:bodyPr>
          <a:lstStyle/>
          <a:p>
            <a:r>
              <a:rPr lang="en-US" sz="1200" i="1" dirty="0">
                <a:latin typeface="Trebuchet MS" panose="020B0603020202020204" pitchFamily="34" charset="0"/>
              </a:rPr>
              <a:t>Source: IALM 2012-14 Report</a:t>
            </a:r>
          </a:p>
        </p:txBody>
      </p:sp>
    </p:spTree>
    <p:extLst>
      <p:ext uri="{BB962C8B-B14F-4D97-AF65-F5344CB8AC3E}">
        <p14:creationId xmlns:p14="http://schemas.microsoft.com/office/powerpoint/2010/main" val="289611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500" b="1" kern="0" dirty="0">
                <a:solidFill>
                  <a:schemeClr val="tx1"/>
                </a:solidFill>
                <a:latin typeface="Trebuchet MS" panose="020B0603020202020204" pitchFamily="34" charset="0"/>
              </a:rPr>
              <a:t>Actuarial Feasibility </a:t>
            </a:r>
          </a:p>
          <a:p>
            <a:pPr algn="l"/>
            <a:r>
              <a:rPr lang="en-US" altLang="en-US" sz="2200" b="1" kern="0" dirty="0">
                <a:solidFill>
                  <a:schemeClr val="accent6"/>
                </a:solidFill>
                <a:latin typeface="Trebuchet MS" panose="020B0603020202020204" pitchFamily="34" charset="0"/>
              </a:rPr>
              <a:t>Mortality Assumption</a:t>
            </a:r>
          </a:p>
          <a:p>
            <a:pPr algn="l"/>
            <a:endParaRPr lang="en-US" altLang="en-US" kern="0" dirty="0">
              <a:solidFill>
                <a:schemeClr val="tx1"/>
              </a:solidFill>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22" name="Picture 21"/>
          <p:cNvPicPr>
            <a:picLocks noChangeAspect="1"/>
          </p:cNvPicPr>
          <p:nvPr/>
        </p:nvPicPr>
        <p:blipFill>
          <a:blip r:embed="rId6"/>
          <a:stretch>
            <a:fillRect/>
          </a:stretch>
        </p:blipFill>
        <p:spPr>
          <a:xfrm>
            <a:off x="6086475" y="3424237"/>
            <a:ext cx="19050" cy="9525"/>
          </a:xfrm>
          <a:prstGeom prst="rect">
            <a:avLst/>
          </a:prstGeom>
        </p:spPr>
      </p:pic>
      <p:sp>
        <p:nvSpPr>
          <p:cNvPr id="19" name="Rectangle 18"/>
          <p:cNvSpPr/>
          <p:nvPr/>
        </p:nvSpPr>
        <p:spPr bwMode="auto">
          <a:xfrm>
            <a:off x="229650" y="1245747"/>
            <a:ext cx="1371600" cy="3205119"/>
          </a:xfrm>
          <a:prstGeom prst="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000" b="1" dirty="0">
              <a:latin typeface="Trebuchet MS" panose="020B0603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000" b="1" dirty="0">
              <a:latin typeface="Trebuchet MS" panose="020B0603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000" b="1" dirty="0">
              <a:latin typeface="Trebuchet MS" panose="020B0603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2000" b="1" dirty="0">
                <a:latin typeface="Trebuchet MS" panose="020B0603020202020204" pitchFamily="34" charset="0"/>
              </a:rPr>
              <a:t>Possible Choices</a:t>
            </a:r>
            <a:endParaRPr kumimoji="0" lang="en-US" sz="2000" b="1" i="0" u="none" strike="noStrike" cap="none" normalizeH="0" baseline="0" dirty="0">
              <a:ln>
                <a:noFill/>
              </a:ln>
              <a:solidFill>
                <a:schemeClr val="tx1"/>
              </a:solidFill>
              <a:effectLst/>
              <a:latin typeface="Trebuchet MS" panose="020B0603020202020204" pitchFamily="34" charset="0"/>
            </a:endParaRPr>
          </a:p>
        </p:txBody>
      </p:sp>
      <p:sp>
        <p:nvSpPr>
          <p:cNvPr id="20" name="TextBox 19"/>
          <p:cNvSpPr txBox="1"/>
          <p:nvPr/>
        </p:nvSpPr>
        <p:spPr>
          <a:xfrm>
            <a:off x="3608361" y="1334799"/>
            <a:ext cx="2716539" cy="1323439"/>
          </a:xfrm>
          <a:prstGeom prst="rect">
            <a:avLst/>
          </a:prstGeom>
          <a:noFill/>
          <a:ln>
            <a:solidFill>
              <a:schemeClr val="tx1"/>
            </a:solidFill>
          </a:ln>
        </p:spPr>
        <p:txBody>
          <a:bodyPr wrap="square" rtlCol="0">
            <a:spAutoFit/>
          </a:bodyPr>
          <a:lstStyle/>
          <a:p>
            <a:pPr algn="just"/>
            <a:r>
              <a:rPr lang="en-US" sz="1600" b="1" dirty="0">
                <a:latin typeface="Trebuchet MS" panose="020B0603020202020204" pitchFamily="34" charset="0"/>
              </a:rPr>
              <a:t>Different mortality:</a:t>
            </a:r>
          </a:p>
          <a:p>
            <a:pPr algn="just"/>
            <a:r>
              <a:rPr lang="en-US" sz="1600" dirty="0">
                <a:latin typeface="Trebuchet MS" panose="020B0603020202020204" pitchFamily="34" charset="0"/>
              </a:rPr>
              <a:t>Different mortality assumptions for healthy lives who avail the proposal and other lives</a:t>
            </a:r>
          </a:p>
        </p:txBody>
      </p:sp>
      <p:sp>
        <p:nvSpPr>
          <p:cNvPr id="21" name="Oval 20"/>
          <p:cNvSpPr/>
          <p:nvPr/>
        </p:nvSpPr>
        <p:spPr bwMode="auto">
          <a:xfrm>
            <a:off x="2312663" y="1247351"/>
            <a:ext cx="457200" cy="4993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a:solidFill>
                  <a:schemeClr val="bg1"/>
                </a:solidFill>
                <a:latin typeface="Arial" pitchFamily="34" charset="0"/>
              </a:rPr>
              <a:t>1</a:t>
            </a:r>
            <a:endParaRPr kumimoji="0" lang="en-US" sz="2000" b="1" i="0" u="none" strike="noStrike" cap="none" normalizeH="0" baseline="0" dirty="0">
              <a:ln>
                <a:noFill/>
              </a:ln>
              <a:solidFill>
                <a:schemeClr val="bg1"/>
              </a:solidFill>
              <a:effectLst/>
              <a:latin typeface="Arial" pitchFamily="34" charset="0"/>
            </a:endParaRPr>
          </a:p>
        </p:txBody>
      </p:sp>
      <p:sp>
        <p:nvSpPr>
          <p:cNvPr id="26" name="TextBox 25"/>
          <p:cNvSpPr txBox="1"/>
          <p:nvPr/>
        </p:nvSpPr>
        <p:spPr>
          <a:xfrm>
            <a:off x="3624462" y="2847680"/>
            <a:ext cx="2716539" cy="1569660"/>
          </a:xfrm>
          <a:prstGeom prst="rect">
            <a:avLst/>
          </a:prstGeom>
          <a:solidFill>
            <a:schemeClr val="bg1"/>
          </a:solidFill>
          <a:ln>
            <a:solidFill>
              <a:schemeClr val="tx1"/>
            </a:solidFill>
          </a:ln>
        </p:spPr>
        <p:txBody>
          <a:bodyPr wrap="square" rtlCol="0">
            <a:spAutoFit/>
          </a:bodyPr>
          <a:lstStyle/>
          <a:p>
            <a:pPr algn="just"/>
            <a:r>
              <a:rPr lang="en-US" sz="1600" b="1" dirty="0">
                <a:latin typeface="Trebuchet MS" panose="020B0603020202020204" pitchFamily="34" charset="0"/>
              </a:rPr>
              <a:t>Applying Setback?</a:t>
            </a:r>
          </a:p>
          <a:p>
            <a:pPr algn="just"/>
            <a:r>
              <a:rPr lang="en-US" sz="1600" dirty="0">
                <a:latin typeface="Trebuchet MS" panose="020B0603020202020204" pitchFamily="34" charset="0"/>
              </a:rPr>
              <a:t>Can we apply a 3-5 year setback on healthy lives considering that their life expectancy would improve by 3-5 years ?</a:t>
            </a:r>
          </a:p>
        </p:txBody>
      </p:sp>
      <p:sp>
        <p:nvSpPr>
          <p:cNvPr id="27" name="Oval 26"/>
          <p:cNvSpPr/>
          <p:nvPr/>
        </p:nvSpPr>
        <p:spPr bwMode="auto">
          <a:xfrm>
            <a:off x="2367488" y="2813037"/>
            <a:ext cx="457200" cy="4993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a:solidFill>
                  <a:schemeClr val="bg1"/>
                </a:solidFill>
                <a:latin typeface="Arial" pitchFamily="34" charset="0"/>
              </a:rPr>
              <a:t>2</a:t>
            </a:r>
            <a:endParaRPr kumimoji="0" lang="en-US" sz="2000" b="1" i="0" u="none" strike="noStrike" cap="none" normalizeH="0" baseline="0" dirty="0">
              <a:ln>
                <a:noFill/>
              </a:ln>
              <a:solidFill>
                <a:schemeClr val="bg1"/>
              </a:solidFill>
              <a:effectLst/>
              <a:latin typeface="Arial" pitchFamily="34" charset="0"/>
            </a:endParaRPr>
          </a:p>
        </p:txBody>
      </p:sp>
      <p:sp>
        <p:nvSpPr>
          <p:cNvPr id="4" name="TextBox 3"/>
          <p:cNvSpPr txBox="1"/>
          <p:nvPr/>
        </p:nvSpPr>
        <p:spPr>
          <a:xfrm>
            <a:off x="7239000" y="1324775"/>
            <a:ext cx="4514347" cy="1877437"/>
          </a:xfrm>
          <a:prstGeom prst="rect">
            <a:avLst/>
          </a:prstGeom>
          <a:noFill/>
        </p:spPr>
        <p:txBody>
          <a:bodyPr wrap="square" rtlCol="0">
            <a:spAutoFit/>
          </a:bodyPr>
          <a:lstStyle/>
          <a:p>
            <a:pPr algn="ctr"/>
            <a:r>
              <a:rPr lang="en-US" b="1" u="sng" dirty="0">
                <a:latin typeface="Trebuchet MS" panose="020B0603020202020204" pitchFamily="34" charset="0"/>
              </a:rPr>
              <a:t>Data Concerns:</a:t>
            </a:r>
          </a:p>
          <a:p>
            <a:pPr algn="ctr"/>
            <a:endParaRPr lang="en-US" b="1" u="sng" dirty="0">
              <a:latin typeface="Trebuchet MS" panose="020B0603020202020204" pitchFamily="34" charset="0"/>
            </a:endParaRPr>
          </a:p>
          <a:p>
            <a:pPr marL="285750" indent="-285750" algn="just">
              <a:buFont typeface="Arial" panose="020B0604020202020204" pitchFamily="34" charset="0"/>
              <a:buChar char="•"/>
            </a:pPr>
            <a:r>
              <a:rPr lang="en-US" sz="1600" dirty="0">
                <a:latin typeface="Trebuchet MS" panose="020B0603020202020204" pitchFamily="34" charset="0"/>
              </a:rPr>
              <a:t>Company does not have own experience </a:t>
            </a:r>
          </a:p>
          <a:p>
            <a:pPr marL="285750" indent="-285750" algn="just">
              <a:buFont typeface="Arial" panose="020B0604020202020204" pitchFamily="34" charset="0"/>
              <a:buChar char="•"/>
            </a:pPr>
            <a:r>
              <a:rPr lang="en-US" sz="1600" dirty="0">
                <a:latin typeface="Trebuchet MS" panose="020B0603020202020204" pitchFamily="34" charset="0"/>
              </a:rPr>
              <a:t>Credible industry data may not be available </a:t>
            </a:r>
          </a:p>
          <a:p>
            <a:pPr marL="285750" indent="-285750" algn="just">
              <a:buFont typeface="Arial" panose="020B0604020202020204" pitchFamily="34" charset="0"/>
              <a:buChar char="•"/>
            </a:pPr>
            <a:r>
              <a:rPr lang="en-US" sz="1600" dirty="0">
                <a:latin typeface="Trebuchet MS" panose="020B0603020202020204" pitchFamily="34" charset="0"/>
              </a:rPr>
              <a:t>Need to determine the average proportion of policyholders who are expected to avail the proposal</a:t>
            </a:r>
          </a:p>
        </p:txBody>
      </p:sp>
      <p:sp>
        <p:nvSpPr>
          <p:cNvPr id="28" name="TextBox 27"/>
          <p:cNvSpPr txBox="1"/>
          <p:nvPr/>
        </p:nvSpPr>
        <p:spPr>
          <a:xfrm>
            <a:off x="7239000" y="3503874"/>
            <a:ext cx="4514347" cy="2123658"/>
          </a:xfrm>
          <a:prstGeom prst="rect">
            <a:avLst/>
          </a:prstGeom>
          <a:noFill/>
        </p:spPr>
        <p:txBody>
          <a:bodyPr wrap="square" rtlCol="0">
            <a:spAutoFit/>
          </a:bodyPr>
          <a:lstStyle/>
          <a:p>
            <a:pPr algn="ctr"/>
            <a:r>
              <a:rPr lang="en-US" b="1" u="sng" dirty="0">
                <a:latin typeface="Trebuchet MS" panose="020B0603020202020204" pitchFamily="34" charset="0"/>
              </a:rPr>
              <a:t>Possible Solutions:</a:t>
            </a:r>
          </a:p>
          <a:p>
            <a:pPr algn="ctr"/>
            <a:endParaRPr lang="en-US" b="1" u="sng" dirty="0">
              <a:latin typeface="Trebuchet MS" panose="020B0603020202020204" pitchFamily="34" charset="0"/>
            </a:endParaRPr>
          </a:p>
          <a:p>
            <a:pPr marL="285750" indent="-285750" algn="just">
              <a:buFont typeface="Arial" panose="020B0604020202020204" pitchFamily="34" charset="0"/>
              <a:buChar char="•"/>
            </a:pPr>
            <a:r>
              <a:rPr lang="en-US" sz="1600" dirty="0">
                <a:latin typeface="Trebuchet MS" panose="020B0603020202020204" pitchFamily="34" charset="0"/>
              </a:rPr>
              <a:t>Rely on experience of reinsurer / foreign partner</a:t>
            </a:r>
          </a:p>
          <a:p>
            <a:pPr marL="285750" indent="-285750" algn="just">
              <a:buFont typeface="Arial" panose="020B0604020202020204" pitchFamily="34" charset="0"/>
              <a:buChar char="•"/>
            </a:pPr>
            <a:r>
              <a:rPr lang="en-US" sz="1600" dirty="0">
                <a:latin typeface="Trebuchet MS" panose="020B0603020202020204" pitchFamily="34" charset="0"/>
              </a:rPr>
              <a:t>Provide additional margin while fixing the best estimate assumptions</a:t>
            </a:r>
          </a:p>
          <a:p>
            <a:pPr marL="285750" indent="-285750" algn="just">
              <a:buFont typeface="Arial" panose="020B0604020202020204" pitchFamily="34" charset="0"/>
              <a:buChar char="•"/>
            </a:pPr>
            <a:r>
              <a:rPr lang="en-US" sz="1600" dirty="0">
                <a:latin typeface="Trebuchet MS" panose="020B0603020202020204" pitchFamily="34" charset="0"/>
              </a:rPr>
              <a:t>Check the proportion of policyholders who avail wellness initiatives in health insurance </a:t>
            </a: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7033" y="1936189"/>
            <a:ext cx="1555646" cy="654611"/>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39065" y="3406532"/>
            <a:ext cx="1579242" cy="1024928"/>
          </a:xfrm>
          <a:prstGeom prst="rect">
            <a:avLst/>
          </a:prstGeom>
        </p:spPr>
      </p:pic>
      <p:sp>
        <p:nvSpPr>
          <p:cNvPr id="8" name="TextBox 7"/>
          <p:cNvSpPr txBox="1"/>
          <p:nvPr/>
        </p:nvSpPr>
        <p:spPr>
          <a:xfrm>
            <a:off x="1981200" y="4811924"/>
            <a:ext cx="4724400" cy="2092881"/>
          </a:xfrm>
          <a:prstGeom prst="rect">
            <a:avLst/>
          </a:prstGeom>
          <a:noFill/>
        </p:spPr>
        <p:txBody>
          <a:bodyPr wrap="square" rtlCol="0">
            <a:spAutoFit/>
          </a:bodyPr>
          <a:lstStyle/>
          <a:p>
            <a:pPr algn="ctr"/>
            <a:r>
              <a:rPr lang="en-US" b="1" u="sng" dirty="0">
                <a:latin typeface="Trebuchet MS" panose="020B0603020202020204" pitchFamily="34" charset="0"/>
              </a:rPr>
              <a:t>Other Considerations:</a:t>
            </a:r>
          </a:p>
          <a:p>
            <a:pPr marL="285750" indent="-285750">
              <a:buFont typeface="Arial" panose="020B0604020202020204" pitchFamily="34" charset="0"/>
              <a:buChar char="•"/>
            </a:pPr>
            <a:endParaRPr lang="en-US" sz="1600" dirty="0">
              <a:latin typeface="Trebuchet MS" panose="020B0603020202020204" pitchFamily="34" charset="0"/>
            </a:endParaRPr>
          </a:p>
          <a:p>
            <a:pPr marL="285750" indent="-285750" algn="just">
              <a:buFont typeface="Arial" panose="020B0604020202020204" pitchFamily="34" charset="0"/>
              <a:buChar char="•"/>
            </a:pPr>
            <a:r>
              <a:rPr lang="en-US" sz="1600" dirty="0">
                <a:latin typeface="Trebuchet MS" panose="020B0603020202020204" pitchFamily="34" charset="0"/>
              </a:rPr>
              <a:t>Can lower term products be offered till we get credible data relating to mortality improvements in the long term?</a:t>
            </a:r>
          </a:p>
          <a:p>
            <a:pPr marL="285750" indent="-285750" algn="just">
              <a:buFont typeface="Arial" panose="020B0604020202020204" pitchFamily="34" charset="0"/>
              <a:buChar char="•"/>
            </a:pPr>
            <a:r>
              <a:rPr lang="en-US" sz="1600" dirty="0">
                <a:latin typeface="Trebuchet MS" panose="020B0603020202020204" pitchFamily="34" charset="0"/>
              </a:rPr>
              <a:t>Reduced anti-selection for future new business</a:t>
            </a:r>
          </a:p>
          <a:p>
            <a:pPr marL="285750" indent="-285750">
              <a:buFont typeface="Arial" panose="020B0604020202020204" pitchFamily="34" charset="0"/>
              <a:buChar char="•"/>
            </a:pPr>
            <a:endParaRPr lang="en-US" sz="1600" dirty="0">
              <a:latin typeface="Trebuchet MS" panose="020B0603020202020204" pitchFamily="34" charset="0"/>
            </a:endParaRPr>
          </a:p>
        </p:txBody>
      </p:sp>
    </p:spTree>
    <p:extLst>
      <p:ext uri="{BB962C8B-B14F-4D97-AF65-F5344CB8AC3E}">
        <p14:creationId xmlns:p14="http://schemas.microsoft.com/office/powerpoint/2010/main" val="3524402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500" b="1" kern="0" dirty="0">
                <a:solidFill>
                  <a:schemeClr val="tx1"/>
                </a:solidFill>
                <a:latin typeface="Trebuchet MS" panose="020B0603020202020204" pitchFamily="34" charset="0"/>
              </a:rPr>
              <a:t>Actuarial Feasibility </a:t>
            </a:r>
          </a:p>
          <a:p>
            <a:pPr algn="l"/>
            <a:r>
              <a:rPr lang="en-US" altLang="en-US" sz="2200" b="1" kern="0" dirty="0">
                <a:solidFill>
                  <a:schemeClr val="accent6"/>
                </a:solidFill>
                <a:latin typeface="Trebuchet MS" panose="020B0603020202020204" pitchFamily="34" charset="0"/>
              </a:rPr>
              <a:t>Expense and Lapse Assumptions</a:t>
            </a:r>
          </a:p>
          <a:p>
            <a:pPr algn="l"/>
            <a:endParaRPr lang="en-US" altLang="en-US" kern="0" dirty="0">
              <a:solidFill>
                <a:schemeClr val="tx1"/>
              </a:solidFill>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22" name="Picture 21"/>
          <p:cNvPicPr>
            <a:picLocks noChangeAspect="1"/>
          </p:cNvPicPr>
          <p:nvPr/>
        </p:nvPicPr>
        <p:blipFill>
          <a:blip r:embed="rId6"/>
          <a:stretch>
            <a:fillRect/>
          </a:stretch>
        </p:blipFill>
        <p:spPr>
          <a:xfrm>
            <a:off x="6086475" y="3424237"/>
            <a:ext cx="19050" cy="9525"/>
          </a:xfrm>
          <a:prstGeom prst="rect">
            <a:avLst/>
          </a:prstGeom>
        </p:spPr>
      </p:pic>
      <p:sp>
        <p:nvSpPr>
          <p:cNvPr id="18" name="TextBox 17"/>
          <p:cNvSpPr txBox="1"/>
          <p:nvPr/>
        </p:nvSpPr>
        <p:spPr>
          <a:xfrm>
            <a:off x="6858000" y="1359802"/>
            <a:ext cx="4953000" cy="4585871"/>
          </a:xfrm>
          <a:prstGeom prst="rect">
            <a:avLst/>
          </a:prstGeom>
          <a:solidFill>
            <a:schemeClr val="bg1"/>
          </a:solidFill>
        </p:spPr>
        <p:txBody>
          <a:bodyPr wrap="square" rtlCol="0">
            <a:spAutoFit/>
          </a:bodyPr>
          <a:lstStyle/>
          <a:p>
            <a:pPr algn="ctr"/>
            <a:r>
              <a:rPr lang="en-US" b="1" u="sng" dirty="0">
                <a:latin typeface="Trebuchet MS" panose="020B0603020202020204" pitchFamily="34" charset="0"/>
              </a:rPr>
              <a:t>Lapse Assumption:</a:t>
            </a:r>
          </a:p>
          <a:p>
            <a:pPr algn="just"/>
            <a:endParaRPr lang="en-US" b="1" u="sng" dirty="0">
              <a:latin typeface="Trebuchet MS" panose="020B0603020202020204" pitchFamily="34" charset="0"/>
            </a:endParaRPr>
          </a:p>
          <a:p>
            <a:pPr marL="285750" indent="-285750" algn="just">
              <a:buFont typeface="Arial" panose="020B0604020202020204" pitchFamily="34" charset="0"/>
              <a:buChar char="•"/>
            </a:pPr>
            <a:r>
              <a:rPr lang="en-US" sz="1600" dirty="0">
                <a:latin typeface="Trebuchet MS" panose="020B0603020202020204" pitchFamily="34" charset="0"/>
              </a:rPr>
              <a:t>Reduced lapses due to proposed improvements in persistency </a:t>
            </a:r>
          </a:p>
          <a:p>
            <a:pPr algn="just"/>
            <a:endParaRPr lang="en-US" sz="1600" dirty="0">
              <a:latin typeface="Trebuchet MS" panose="020B0603020202020204" pitchFamily="34" charset="0"/>
            </a:endParaRPr>
          </a:p>
          <a:p>
            <a:pPr marL="285750" indent="-285750" algn="just">
              <a:buFont typeface="Arial" panose="020B0604020202020204" pitchFamily="34" charset="0"/>
              <a:buChar char="•"/>
            </a:pPr>
            <a:r>
              <a:rPr lang="en-US" sz="1600" dirty="0">
                <a:latin typeface="Trebuchet MS" panose="020B0603020202020204" pitchFamily="34" charset="0"/>
              </a:rPr>
              <a:t>Time frame till which the improvements will be observed needs to be estimated </a:t>
            </a:r>
          </a:p>
          <a:p>
            <a:pPr marL="285750" indent="-285750" algn="just">
              <a:buFont typeface="Arial" panose="020B0604020202020204" pitchFamily="34" charset="0"/>
              <a:buChar char="•"/>
            </a:pPr>
            <a:endParaRPr lang="en-US" sz="1600" dirty="0">
              <a:latin typeface="Trebuchet MS" panose="020B0603020202020204" pitchFamily="34" charset="0"/>
            </a:endParaRPr>
          </a:p>
          <a:p>
            <a:pPr marL="285750" indent="-285750" algn="just">
              <a:buFont typeface="Arial" panose="020B0604020202020204" pitchFamily="34" charset="0"/>
              <a:buChar char="•"/>
            </a:pPr>
            <a:r>
              <a:rPr lang="en-US" sz="1600" dirty="0">
                <a:latin typeface="Trebuchet MS" panose="020B0603020202020204" pitchFamily="34" charset="0"/>
              </a:rPr>
              <a:t>The proportion of policyholders availing the proposal is also crucial here</a:t>
            </a:r>
          </a:p>
          <a:p>
            <a:pPr marL="285750" indent="-285750" algn="just">
              <a:buFont typeface="Arial" panose="020B0604020202020204" pitchFamily="34" charset="0"/>
              <a:buChar char="•"/>
            </a:pPr>
            <a:endParaRPr lang="en-US" sz="1600" dirty="0">
              <a:latin typeface="Trebuchet MS" panose="020B0603020202020204" pitchFamily="34" charset="0"/>
            </a:endParaRPr>
          </a:p>
          <a:p>
            <a:pPr marL="285750" indent="-285750" algn="just">
              <a:buFont typeface="Arial" panose="020B0604020202020204" pitchFamily="34" charset="0"/>
              <a:buChar char="•"/>
            </a:pPr>
            <a:r>
              <a:rPr lang="en-US" sz="1600" dirty="0">
                <a:latin typeface="Trebuchet MS" panose="020B0603020202020204" pitchFamily="34" charset="0"/>
              </a:rPr>
              <a:t>In case of pure term products, reduced lapses could lead to lower profits whereas for ULIP, improved persistency may lead to higher profits</a:t>
            </a:r>
          </a:p>
          <a:p>
            <a:pPr marL="285750" indent="-285750" algn="just">
              <a:buFont typeface="Arial" panose="020B0604020202020204" pitchFamily="34" charset="0"/>
              <a:buChar char="•"/>
            </a:pPr>
            <a:endParaRPr lang="en-US" sz="1600" dirty="0">
              <a:latin typeface="Trebuchet MS" panose="020B0603020202020204" pitchFamily="34" charset="0"/>
            </a:endParaRPr>
          </a:p>
          <a:p>
            <a:pPr marL="285750" indent="-285750" algn="just">
              <a:buFont typeface="Arial" panose="020B0604020202020204" pitchFamily="34" charset="0"/>
              <a:buChar char="•"/>
            </a:pPr>
            <a:r>
              <a:rPr lang="en-US" sz="1600" dirty="0">
                <a:latin typeface="Trebuchet MS" panose="020B0603020202020204" pitchFamily="34" charset="0"/>
              </a:rPr>
              <a:t>Discount on mortality charges may not be able to reduce mass lapses which happen after the end of lock-in period (5 years). </a:t>
            </a:r>
          </a:p>
        </p:txBody>
      </p:sp>
      <p:sp>
        <p:nvSpPr>
          <p:cNvPr id="23" name="TextBox 22"/>
          <p:cNvSpPr txBox="1"/>
          <p:nvPr/>
        </p:nvSpPr>
        <p:spPr>
          <a:xfrm>
            <a:off x="2057400" y="1447800"/>
            <a:ext cx="4648200" cy="3847207"/>
          </a:xfrm>
          <a:prstGeom prst="rect">
            <a:avLst/>
          </a:prstGeom>
          <a:solidFill>
            <a:schemeClr val="bg1"/>
          </a:solidFill>
        </p:spPr>
        <p:txBody>
          <a:bodyPr wrap="square" rtlCol="0">
            <a:spAutoFit/>
          </a:bodyPr>
          <a:lstStyle/>
          <a:p>
            <a:pPr algn="ctr"/>
            <a:r>
              <a:rPr lang="en-US" b="1" u="sng" dirty="0">
                <a:latin typeface="Trebuchet MS" panose="020B0603020202020204" pitchFamily="34" charset="0"/>
              </a:rPr>
              <a:t>Expense Assumption:</a:t>
            </a:r>
          </a:p>
          <a:p>
            <a:pPr algn="ctr"/>
            <a:endParaRPr lang="en-US" b="1" u="sng" dirty="0">
              <a:latin typeface="Trebuchet MS" panose="020B0603020202020204" pitchFamily="34" charset="0"/>
            </a:endParaRPr>
          </a:p>
          <a:p>
            <a:pPr marL="285750" indent="-285750" algn="just">
              <a:buFont typeface="Arial" panose="020B0604020202020204" pitchFamily="34" charset="0"/>
              <a:buChar char="•"/>
            </a:pPr>
            <a:r>
              <a:rPr lang="en-US" sz="1600" dirty="0">
                <a:latin typeface="Trebuchet MS" panose="020B0603020202020204" pitchFamily="34" charset="0"/>
              </a:rPr>
              <a:t>Following additional costs –</a:t>
            </a:r>
          </a:p>
          <a:p>
            <a:pPr marL="742950" lvl="1" indent="-285750" algn="just">
              <a:buFont typeface="Arial" panose="020B0604020202020204" pitchFamily="34" charset="0"/>
              <a:buChar char="•"/>
            </a:pPr>
            <a:r>
              <a:rPr lang="en-US" sz="1600" dirty="0">
                <a:latin typeface="Trebuchet MS" panose="020B0603020202020204" pitchFamily="34" charset="0"/>
              </a:rPr>
              <a:t>Technology Costs</a:t>
            </a:r>
          </a:p>
          <a:p>
            <a:pPr marL="742950" lvl="1" indent="-285750" algn="just">
              <a:buFont typeface="Arial" panose="020B0604020202020204" pitchFamily="34" charset="0"/>
              <a:buChar char="•"/>
            </a:pPr>
            <a:r>
              <a:rPr lang="en-US" sz="1600" dirty="0">
                <a:latin typeface="Trebuchet MS" panose="020B0603020202020204" pitchFamily="34" charset="0"/>
              </a:rPr>
              <a:t>Marketing Costs</a:t>
            </a:r>
          </a:p>
          <a:p>
            <a:pPr marL="742950" lvl="1" indent="-285750" algn="just">
              <a:buFont typeface="Arial" panose="020B0604020202020204" pitchFamily="34" charset="0"/>
              <a:buChar char="•"/>
            </a:pPr>
            <a:r>
              <a:rPr lang="en-US" sz="1600" dirty="0">
                <a:latin typeface="Trebuchet MS" panose="020B0603020202020204" pitchFamily="34" charset="0"/>
              </a:rPr>
              <a:t>Costs of Administration of the Scheme</a:t>
            </a:r>
          </a:p>
          <a:p>
            <a:pPr algn="just"/>
            <a:endParaRPr lang="en-US" sz="1600" dirty="0">
              <a:latin typeface="Trebuchet MS" panose="020B0603020202020204" pitchFamily="34" charset="0"/>
            </a:endParaRPr>
          </a:p>
          <a:p>
            <a:pPr marL="285750" indent="-285750" algn="just">
              <a:buFont typeface="Arial" panose="020B0604020202020204" pitchFamily="34" charset="0"/>
              <a:buChar char="•"/>
            </a:pPr>
            <a:r>
              <a:rPr lang="en-US" sz="1600" dirty="0">
                <a:latin typeface="Trebuchet MS" panose="020B0603020202020204" pitchFamily="34" charset="0"/>
              </a:rPr>
              <a:t>Extent to which these costs will be funded by the shareholders and extent to which they are to be loaded into the product</a:t>
            </a:r>
          </a:p>
          <a:p>
            <a:pPr marL="285750" indent="-285750" algn="just">
              <a:buFont typeface="Arial" panose="020B0604020202020204" pitchFamily="34" charset="0"/>
              <a:buChar char="•"/>
            </a:pPr>
            <a:endParaRPr lang="en-US" sz="1600" dirty="0">
              <a:latin typeface="Trebuchet MS" panose="020B0603020202020204" pitchFamily="34" charset="0"/>
            </a:endParaRPr>
          </a:p>
          <a:p>
            <a:pPr marL="285750" indent="-285750" algn="just">
              <a:buFont typeface="Arial" panose="020B0604020202020204" pitchFamily="34" charset="0"/>
              <a:buChar char="•"/>
            </a:pPr>
            <a:r>
              <a:rPr lang="en-US" sz="1600" dirty="0">
                <a:latin typeface="Trebuchet MS" panose="020B0603020202020204" pitchFamily="34" charset="0"/>
              </a:rPr>
              <a:t>Possible increase in number of in-force policies due to improved persistency leading to reduction in per policy expenses in future</a:t>
            </a:r>
          </a:p>
          <a:p>
            <a:pPr marL="285750" indent="-285750" algn="just">
              <a:buFont typeface="Arial" panose="020B0604020202020204" pitchFamily="34" charset="0"/>
              <a:buChar char="•"/>
            </a:pPr>
            <a:endParaRPr lang="en-US" sz="1600" dirty="0">
              <a:latin typeface="Trebuchet MS" panose="020B0603020202020204" pitchFamily="34" charset="0"/>
            </a:endParaRPr>
          </a:p>
        </p:txBody>
      </p:sp>
    </p:spTree>
    <p:extLst>
      <p:ext uri="{BB962C8B-B14F-4D97-AF65-F5344CB8AC3E}">
        <p14:creationId xmlns:p14="http://schemas.microsoft.com/office/powerpoint/2010/main" val="1289595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500" b="1" kern="0" dirty="0">
                <a:solidFill>
                  <a:srgbClr val="000000"/>
                </a:solidFill>
                <a:latin typeface="Trebuchet MS" panose="020B0603020202020204" pitchFamily="34" charset="0"/>
              </a:rPr>
              <a:t>Actuarial Feasibility </a:t>
            </a:r>
          </a:p>
          <a:p>
            <a:pPr algn="l"/>
            <a:r>
              <a:rPr lang="en-US" altLang="en-US" sz="2200" b="1" kern="0" dirty="0">
                <a:solidFill>
                  <a:srgbClr val="0000E7"/>
                </a:solidFill>
                <a:latin typeface="Trebuchet MS" panose="020B0603020202020204" pitchFamily="34" charset="0"/>
              </a:rPr>
              <a:t>Profitability</a:t>
            </a:r>
          </a:p>
          <a:p>
            <a:pPr algn="l"/>
            <a:endParaRPr lang="en-US" altLang="en-US" kern="0" dirty="0">
              <a:solidFill>
                <a:srgbClr val="000000"/>
              </a:solidFill>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pic>
        <p:nvPicPr>
          <p:cNvPr id="22" name="Picture 21"/>
          <p:cNvPicPr>
            <a:picLocks noChangeAspect="1"/>
          </p:cNvPicPr>
          <p:nvPr/>
        </p:nvPicPr>
        <p:blipFill>
          <a:blip r:embed="rId6"/>
          <a:stretch>
            <a:fillRect/>
          </a:stretch>
        </p:blipFill>
        <p:spPr>
          <a:xfrm>
            <a:off x="6086475" y="3424237"/>
            <a:ext cx="19050" cy="9525"/>
          </a:xfrm>
          <a:prstGeom prst="rect">
            <a:avLst/>
          </a:prstGeom>
        </p:spPr>
      </p:pic>
      <p:sp>
        <p:nvSpPr>
          <p:cNvPr id="23" name="TextBox 22"/>
          <p:cNvSpPr txBox="1"/>
          <p:nvPr/>
        </p:nvSpPr>
        <p:spPr>
          <a:xfrm>
            <a:off x="2133600" y="1447800"/>
            <a:ext cx="3276600" cy="1569660"/>
          </a:xfrm>
          <a:prstGeom prst="rect">
            <a:avLst/>
          </a:prstGeom>
          <a:solidFill>
            <a:schemeClr val="bg1"/>
          </a:solidFill>
        </p:spPr>
        <p:txBody>
          <a:bodyPr wrap="square" rtlCol="0">
            <a:spAutoFit/>
          </a:bodyPr>
          <a:lstStyle/>
          <a:p>
            <a:pPr algn="just"/>
            <a:r>
              <a:rPr lang="en-US" sz="1600" b="1" dirty="0">
                <a:solidFill>
                  <a:srgbClr val="000000"/>
                </a:solidFill>
                <a:latin typeface="Trebuchet MS" panose="020B0603020202020204" pitchFamily="34" charset="0"/>
              </a:rPr>
              <a:t>Financial Viability</a:t>
            </a:r>
          </a:p>
          <a:p>
            <a:pPr marL="285750" indent="-285750" algn="just">
              <a:buFont typeface="Arial" panose="020B0604020202020204" pitchFamily="34" charset="0"/>
              <a:buChar char="•"/>
            </a:pPr>
            <a:r>
              <a:rPr lang="en-US" sz="1600" dirty="0">
                <a:solidFill>
                  <a:srgbClr val="000000"/>
                </a:solidFill>
                <a:latin typeface="Trebuchet MS" panose="020B0603020202020204" pitchFamily="34" charset="0"/>
              </a:rPr>
              <a:t>Improvement in experience should be greater than discount offered on renewals for financial viability of product</a:t>
            </a:r>
          </a:p>
        </p:txBody>
      </p:sp>
      <p:pic>
        <p:nvPicPr>
          <p:cNvPr id="12" name="Picture 2" descr="Discounts vs. Profits | ActionCOA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7901" y="3463736"/>
            <a:ext cx="3086100" cy="12954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638800" y="1447800"/>
            <a:ext cx="2895600" cy="4031873"/>
          </a:xfrm>
          <a:prstGeom prst="rect">
            <a:avLst/>
          </a:prstGeom>
          <a:solidFill>
            <a:schemeClr val="bg1"/>
          </a:solidFill>
        </p:spPr>
        <p:txBody>
          <a:bodyPr wrap="square" rtlCol="0">
            <a:spAutoFit/>
          </a:bodyPr>
          <a:lstStyle/>
          <a:p>
            <a:pPr algn="just"/>
            <a:r>
              <a:rPr lang="en-US" sz="1600" b="1" dirty="0">
                <a:solidFill>
                  <a:srgbClr val="000000"/>
                </a:solidFill>
                <a:latin typeface="Trebuchet MS" panose="020B0603020202020204" pitchFamily="34" charset="0"/>
              </a:rPr>
              <a:t>Pricing Considerations</a:t>
            </a:r>
          </a:p>
          <a:p>
            <a:pPr marL="285750" indent="-285750" algn="just">
              <a:buFont typeface="Arial" panose="020B0604020202020204" pitchFamily="34" charset="0"/>
              <a:buChar char="•"/>
            </a:pPr>
            <a:r>
              <a:rPr lang="en-US" sz="1600" dirty="0">
                <a:solidFill>
                  <a:srgbClr val="000000"/>
                </a:solidFill>
                <a:latin typeface="Trebuchet MS" panose="020B0603020202020204" pitchFamily="34" charset="0"/>
              </a:rPr>
              <a:t>Pricing assumptions need to be prudent to allow for uncertainty in actual experience</a:t>
            </a:r>
          </a:p>
          <a:p>
            <a:pPr marL="285750" indent="-285750" algn="just">
              <a:buFont typeface="Arial" panose="020B0604020202020204" pitchFamily="34" charset="0"/>
              <a:buChar char="•"/>
            </a:pPr>
            <a:r>
              <a:rPr lang="en-US" sz="1600" dirty="0">
                <a:solidFill>
                  <a:srgbClr val="000000"/>
                </a:solidFill>
                <a:latin typeface="Trebuchet MS" panose="020B0603020202020204" pitchFamily="34" charset="0"/>
              </a:rPr>
              <a:t>Base premiums might be expensive than premiums offered for plain vanilla pure term plans and subsequent discounts on renewals might not be attractive</a:t>
            </a:r>
          </a:p>
          <a:p>
            <a:pPr marL="285750" indent="-285750" algn="just">
              <a:buFont typeface="Arial" panose="020B0604020202020204" pitchFamily="34" charset="0"/>
              <a:buChar char="•"/>
            </a:pPr>
            <a:r>
              <a:rPr lang="en-US" sz="1600" dirty="0">
                <a:solidFill>
                  <a:srgbClr val="000000"/>
                </a:solidFill>
                <a:latin typeface="Trebuchet MS" panose="020B0603020202020204" pitchFamily="34" charset="0"/>
              </a:rPr>
              <a:t>Discount on mortality charges for ULIP product might not be material for policyholders</a:t>
            </a:r>
          </a:p>
        </p:txBody>
      </p:sp>
      <p:sp>
        <p:nvSpPr>
          <p:cNvPr id="16" name="TextBox 15"/>
          <p:cNvSpPr txBox="1"/>
          <p:nvPr/>
        </p:nvSpPr>
        <p:spPr>
          <a:xfrm>
            <a:off x="8839199" y="3666103"/>
            <a:ext cx="2971801" cy="2308324"/>
          </a:xfrm>
          <a:prstGeom prst="rect">
            <a:avLst/>
          </a:prstGeom>
          <a:solidFill>
            <a:schemeClr val="bg1"/>
          </a:solidFill>
        </p:spPr>
        <p:txBody>
          <a:bodyPr wrap="square" rtlCol="0">
            <a:spAutoFit/>
          </a:bodyPr>
          <a:lstStyle/>
          <a:p>
            <a:pPr algn="just"/>
            <a:r>
              <a:rPr lang="en-US" sz="1600" b="1" dirty="0">
                <a:solidFill>
                  <a:srgbClr val="000000"/>
                </a:solidFill>
                <a:latin typeface="Trebuchet MS" panose="020B0603020202020204" pitchFamily="34" charset="0"/>
              </a:rPr>
              <a:t>Shareholder’s return</a:t>
            </a:r>
          </a:p>
          <a:p>
            <a:pPr marL="285750" indent="-285750" algn="just">
              <a:buFont typeface="Arial" panose="020B0604020202020204" pitchFamily="34" charset="0"/>
              <a:buChar char="•"/>
            </a:pPr>
            <a:r>
              <a:rPr lang="en-US" sz="1600" dirty="0">
                <a:solidFill>
                  <a:srgbClr val="000000"/>
                </a:solidFill>
                <a:latin typeface="Trebuchet MS" panose="020B0603020202020204" pitchFamily="34" charset="0"/>
              </a:rPr>
              <a:t>Inclusion of feature should have be justifiable to shareholders</a:t>
            </a:r>
          </a:p>
          <a:p>
            <a:pPr marL="285750" indent="-285750" algn="just">
              <a:buFont typeface="Arial" panose="020B0604020202020204" pitchFamily="34" charset="0"/>
              <a:buChar char="•"/>
            </a:pPr>
            <a:r>
              <a:rPr lang="en-US" sz="1600" dirty="0">
                <a:solidFill>
                  <a:srgbClr val="000000"/>
                </a:solidFill>
                <a:latin typeface="Trebuchet MS" panose="020B0603020202020204" pitchFamily="34" charset="0"/>
              </a:rPr>
              <a:t>Shareholders might require higher returns to compensate additional risk related to data and Covid-19 uncertainty</a:t>
            </a:r>
          </a:p>
        </p:txBody>
      </p:sp>
      <p:pic>
        <p:nvPicPr>
          <p:cNvPr id="1028" name="Picture 4" descr="Risk-Return Relationship of Investments: Mystery Revealed ! - PTAInd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8498" y="1447800"/>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02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500" b="1" kern="0" dirty="0">
                <a:solidFill>
                  <a:srgbClr val="000000"/>
                </a:solidFill>
                <a:latin typeface="Trebuchet MS" panose="020B0603020202020204" pitchFamily="34" charset="0"/>
              </a:rPr>
              <a:t>Actuarial Feasibility </a:t>
            </a:r>
          </a:p>
          <a:p>
            <a:pPr algn="l"/>
            <a:r>
              <a:rPr lang="en-US" altLang="en-US" sz="2200" b="1" kern="0" dirty="0">
                <a:solidFill>
                  <a:srgbClr val="0000E7"/>
                </a:solidFill>
                <a:latin typeface="Trebuchet MS" panose="020B0603020202020204" pitchFamily="34" charset="0"/>
              </a:rPr>
              <a:t>Capital Requirement</a:t>
            </a:r>
          </a:p>
          <a:p>
            <a:pPr algn="l"/>
            <a:endParaRPr lang="en-US" altLang="en-US" kern="0" dirty="0">
              <a:solidFill>
                <a:srgbClr val="000000"/>
              </a:solidFill>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pic>
        <p:nvPicPr>
          <p:cNvPr id="22" name="Picture 21"/>
          <p:cNvPicPr>
            <a:picLocks noChangeAspect="1"/>
          </p:cNvPicPr>
          <p:nvPr/>
        </p:nvPicPr>
        <p:blipFill>
          <a:blip r:embed="rId6"/>
          <a:stretch>
            <a:fillRect/>
          </a:stretch>
        </p:blipFill>
        <p:spPr>
          <a:xfrm>
            <a:off x="6086475" y="3424237"/>
            <a:ext cx="19050" cy="9525"/>
          </a:xfrm>
          <a:prstGeom prst="rect">
            <a:avLst/>
          </a:prstGeom>
        </p:spPr>
      </p:pic>
      <p:sp>
        <p:nvSpPr>
          <p:cNvPr id="4" name="Rectangle 3"/>
          <p:cNvSpPr/>
          <p:nvPr/>
        </p:nvSpPr>
        <p:spPr bwMode="auto">
          <a:xfrm>
            <a:off x="2209800" y="1450347"/>
            <a:ext cx="4351077" cy="821376"/>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fontAlgn="base" hangingPunct="0">
              <a:spcBef>
                <a:spcPct val="0"/>
              </a:spcBef>
              <a:spcAft>
                <a:spcPct val="0"/>
              </a:spcAft>
            </a:pPr>
            <a:r>
              <a:rPr lang="en-US" sz="1600" dirty="0">
                <a:solidFill>
                  <a:srgbClr val="000000"/>
                </a:solidFill>
                <a:latin typeface="Trebuchet MS" panose="020B0603020202020204" pitchFamily="34" charset="0"/>
              </a:rPr>
              <a:t>Higher capital to meet high initial expenses in technology, administration, marketing and underwriting</a:t>
            </a:r>
          </a:p>
        </p:txBody>
      </p:sp>
      <p:sp>
        <p:nvSpPr>
          <p:cNvPr id="14" name="Rectangle 13"/>
          <p:cNvSpPr/>
          <p:nvPr/>
        </p:nvSpPr>
        <p:spPr bwMode="auto">
          <a:xfrm>
            <a:off x="2209800" y="4447722"/>
            <a:ext cx="4351077" cy="81007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fontAlgn="base" hangingPunct="0">
              <a:spcBef>
                <a:spcPct val="0"/>
              </a:spcBef>
              <a:spcAft>
                <a:spcPct val="0"/>
              </a:spcAft>
            </a:pPr>
            <a:r>
              <a:rPr lang="en-US" sz="1600" dirty="0">
                <a:solidFill>
                  <a:srgbClr val="000000"/>
                </a:solidFill>
                <a:latin typeface="Trebuchet MS" panose="020B0603020202020204" pitchFamily="34" charset="0"/>
              </a:rPr>
              <a:t>Higher capital to allow for prudence in assumptions and possible uncertainty in actual experience</a:t>
            </a:r>
          </a:p>
        </p:txBody>
      </p:sp>
      <p:sp>
        <p:nvSpPr>
          <p:cNvPr id="17" name="Rectangle 16"/>
          <p:cNvSpPr/>
          <p:nvPr/>
        </p:nvSpPr>
        <p:spPr bwMode="auto">
          <a:xfrm>
            <a:off x="7159004" y="1450347"/>
            <a:ext cx="4575796" cy="821376"/>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fontAlgn="base" hangingPunct="0">
              <a:spcBef>
                <a:spcPct val="0"/>
              </a:spcBef>
              <a:spcAft>
                <a:spcPct val="0"/>
              </a:spcAft>
            </a:pPr>
            <a:r>
              <a:rPr lang="en-US" sz="1600" dirty="0">
                <a:solidFill>
                  <a:srgbClr val="000000"/>
                </a:solidFill>
                <a:latin typeface="Trebuchet MS" panose="020B0603020202020204" pitchFamily="34" charset="0"/>
              </a:rPr>
              <a:t>Higher capital to manage higher likely new business as renewal discounts might be unique proposition in life insurance market</a:t>
            </a:r>
          </a:p>
        </p:txBody>
      </p:sp>
      <p:pic>
        <p:nvPicPr>
          <p:cNvPr id="6" name="Picture 5"/>
          <p:cNvPicPr>
            <a:picLocks noChangeAspect="1"/>
          </p:cNvPicPr>
          <p:nvPr/>
        </p:nvPicPr>
        <p:blipFill>
          <a:blip r:embed="rId7"/>
          <a:stretch>
            <a:fillRect/>
          </a:stretch>
        </p:blipFill>
        <p:spPr>
          <a:xfrm>
            <a:off x="5510005" y="2525213"/>
            <a:ext cx="3024395" cy="1620130"/>
          </a:xfrm>
          <a:prstGeom prst="rect">
            <a:avLst/>
          </a:prstGeom>
        </p:spPr>
      </p:pic>
      <p:pic>
        <p:nvPicPr>
          <p:cNvPr id="8" name="Picture 7"/>
          <p:cNvPicPr>
            <a:picLocks noChangeAspect="1"/>
          </p:cNvPicPr>
          <p:nvPr/>
        </p:nvPicPr>
        <p:blipFill>
          <a:blip r:embed="rId8"/>
          <a:stretch>
            <a:fillRect/>
          </a:stretch>
        </p:blipFill>
        <p:spPr>
          <a:xfrm>
            <a:off x="2209800" y="2525213"/>
            <a:ext cx="2971800" cy="1620130"/>
          </a:xfrm>
          <a:prstGeom prst="rect">
            <a:avLst/>
          </a:prstGeom>
        </p:spPr>
      </p:pic>
      <p:sp>
        <p:nvSpPr>
          <p:cNvPr id="18" name="Rectangle 17"/>
          <p:cNvSpPr/>
          <p:nvPr/>
        </p:nvSpPr>
        <p:spPr bwMode="auto">
          <a:xfrm>
            <a:off x="7159004" y="4447721"/>
            <a:ext cx="4575796" cy="810078"/>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fontAlgn="base" hangingPunct="0">
              <a:spcBef>
                <a:spcPct val="0"/>
              </a:spcBef>
              <a:spcAft>
                <a:spcPct val="0"/>
              </a:spcAft>
            </a:pPr>
            <a:r>
              <a:rPr lang="en-US" sz="1600" dirty="0">
                <a:solidFill>
                  <a:srgbClr val="000000"/>
                </a:solidFill>
                <a:latin typeface="Trebuchet MS" panose="020B0603020202020204" pitchFamily="34" charset="0"/>
              </a:rPr>
              <a:t>Higher capital to manage higher persistency of the existing business</a:t>
            </a:r>
          </a:p>
        </p:txBody>
      </p:sp>
      <p:pic>
        <p:nvPicPr>
          <p:cNvPr id="9" name="Picture 8"/>
          <p:cNvPicPr>
            <a:picLocks noChangeAspect="1"/>
          </p:cNvPicPr>
          <p:nvPr/>
        </p:nvPicPr>
        <p:blipFill>
          <a:blip r:embed="rId9"/>
          <a:stretch>
            <a:fillRect/>
          </a:stretch>
        </p:blipFill>
        <p:spPr>
          <a:xfrm>
            <a:off x="8862805" y="2501619"/>
            <a:ext cx="2871995" cy="1620130"/>
          </a:xfrm>
          <a:prstGeom prst="rect">
            <a:avLst/>
          </a:prstGeom>
        </p:spPr>
      </p:pic>
    </p:spTree>
    <p:extLst>
      <p:ext uri="{BB962C8B-B14F-4D97-AF65-F5344CB8AC3E}">
        <p14:creationId xmlns:p14="http://schemas.microsoft.com/office/powerpoint/2010/main" val="2150391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500" b="1" kern="0" dirty="0">
                <a:solidFill>
                  <a:srgbClr val="000000"/>
                </a:solidFill>
                <a:latin typeface="Trebuchet MS" panose="020B0603020202020204" pitchFamily="34" charset="0"/>
              </a:rPr>
              <a:t>Actuarial Feasibility </a:t>
            </a:r>
          </a:p>
          <a:p>
            <a:pPr algn="l"/>
            <a:r>
              <a:rPr lang="en-US" altLang="en-US" sz="2200" b="1" kern="0" dirty="0">
                <a:solidFill>
                  <a:srgbClr val="0000E7"/>
                </a:solidFill>
                <a:latin typeface="Trebuchet MS" panose="020B0603020202020204" pitchFamily="34" charset="0"/>
              </a:rPr>
              <a:t>Reinsurance</a:t>
            </a:r>
          </a:p>
          <a:p>
            <a:pPr algn="l"/>
            <a:endParaRPr lang="en-US" altLang="en-US" kern="0" dirty="0">
              <a:solidFill>
                <a:srgbClr val="000000"/>
              </a:solidFill>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pic>
        <p:nvPicPr>
          <p:cNvPr id="22" name="Picture 21"/>
          <p:cNvPicPr>
            <a:picLocks noChangeAspect="1"/>
          </p:cNvPicPr>
          <p:nvPr/>
        </p:nvPicPr>
        <p:blipFill>
          <a:blip r:embed="rId6"/>
          <a:stretch>
            <a:fillRect/>
          </a:stretch>
        </p:blipFill>
        <p:spPr>
          <a:xfrm>
            <a:off x="6086475" y="3424237"/>
            <a:ext cx="19050" cy="9525"/>
          </a:xfrm>
          <a:prstGeom prst="rect">
            <a:avLst/>
          </a:prstGeom>
        </p:spPr>
      </p:pic>
      <p:pic>
        <p:nvPicPr>
          <p:cNvPr id="11" name="Picture 10"/>
          <p:cNvPicPr>
            <a:picLocks noChangeAspect="1"/>
          </p:cNvPicPr>
          <p:nvPr/>
        </p:nvPicPr>
        <p:blipFill>
          <a:blip r:embed="rId7"/>
          <a:stretch>
            <a:fillRect/>
          </a:stretch>
        </p:blipFill>
        <p:spPr>
          <a:xfrm>
            <a:off x="8573306" y="284529"/>
            <a:ext cx="2057400" cy="2230071"/>
          </a:xfrm>
          <a:prstGeom prst="rect">
            <a:avLst/>
          </a:prstGeom>
        </p:spPr>
      </p:pic>
      <p:pic>
        <p:nvPicPr>
          <p:cNvPr id="12" name="Picture 11"/>
          <p:cNvPicPr>
            <a:picLocks noChangeAspect="1"/>
          </p:cNvPicPr>
          <p:nvPr/>
        </p:nvPicPr>
        <p:blipFill>
          <a:blip r:embed="rId8"/>
          <a:stretch>
            <a:fillRect/>
          </a:stretch>
        </p:blipFill>
        <p:spPr>
          <a:xfrm>
            <a:off x="8573306" y="4543006"/>
            <a:ext cx="2057399" cy="1771495"/>
          </a:xfrm>
          <a:prstGeom prst="rect">
            <a:avLst/>
          </a:prstGeom>
        </p:spPr>
      </p:pic>
      <p:pic>
        <p:nvPicPr>
          <p:cNvPr id="13" name="Picture 12"/>
          <p:cNvPicPr>
            <a:picLocks noChangeAspect="1"/>
          </p:cNvPicPr>
          <p:nvPr/>
        </p:nvPicPr>
        <p:blipFill>
          <a:blip r:embed="rId9"/>
          <a:stretch>
            <a:fillRect/>
          </a:stretch>
        </p:blipFill>
        <p:spPr>
          <a:xfrm>
            <a:off x="9144000" y="2637039"/>
            <a:ext cx="2755629" cy="1783527"/>
          </a:xfrm>
          <a:prstGeom prst="rect">
            <a:avLst/>
          </a:prstGeom>
        </p:spPr>
      </p:pic>
      <p:sp>
        <p:nvSpPr>
          <p:cNvPr id="15" name="Rectangle 14"/>
          <p:cNvSpPr/>
          <p:nvPr/>
        </p:nvSpPr>
        <p:spPr bwMode="auto">
          <a:xfrm>
            <a:off x="2133600" y="1338915"/>
            <a:ext cx="6248400" cy="437608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gn="just">
              <a:buFont typeface="Arial" panose="020B0604020202020204" pitchFamily="34" charset="0"/>
              <a:buChar char="•"/>
            </a:pPr>
            <a:r>
              <a:rPr lang="en-US" sz="1600" dirty="0">
                <a:solidFill>
                  <a:srgbClr val="000000"/>
                </a:solidFill>
                <a:latin typeface="Trebuchet MS" panose="020B0603020202020204" pitchFamily="34" charset="0"/>
              </a:rPr>
              <a:t>As a small company, the reinsurance support will be very important to manage capital and mortality risk</a:t>
            </a:r>
          </a:p>
          <a:p>
            <a:pPr marL="285750" indent="-285750" algn="just">
              <a:buFont typeface="Arial" panose="020B0604020202020204" pitchFamily="34" charset="0"/>
              <a:buChar char="•"/>
            </a:pPr>
            <a:endParaRPr lang="en-US" sz="1600" dirty="0">
              <a:solidFill>
                <a:srgbClr val="000000"/>
              </a:solidFill>
              <a:latin typeface="Trebuchet MS" panose="020B0603020202020204" pitchFamily="34" charset="0"/>
            </a:endParaRPr>
          </a:p>
          <a:p>
            <a:pPr marL="285750" indent="-285750" algn="just">
              <a:buFont typeface="Arial" panose="020B0604020202020204" pitchFamily="34" charset="0"/>
              <a:buChar char="•"/>
            </a:pPr>
            <a:r>
              <a:rPr lang="en-US" sz="1600" dirty="0">
                <a:solidFill>
                  <a:srgbClr val="000000"/>
                </a:solidFill>
                <a:latin typeface="Trebuchet MS" panose="020B0603020202020204" pitchFamily="34" charset="0"/>
              </a:rPr>
              <a:t>Important risk management tool and reinsurers can provide crucial technical assistance in pricing and product design</a:t>
            </a:r>
          </a:p>
          <a:p>
            <a:pPr marL="285750" indent="-285750" algn="just">
              <a:buFont typeface="Arial" panose="020B0604020202020204" pitchFamily="34" charset="0"/>
              <a:buChar char="•"/>
            </a:pPr>
            <a:endParaRPr lang="en-US" sz="1600" dirty="0">
              <a:solidFill>
                <a:srgbClr val="000000"/>
              </a:solidFill>
              <a:latin typeface="Trebuchet MS" panose="020B0603020202020204" pitchFamily="34" charset="0"/>
            </a:endParaRPr>
          </a:p>
          <a:p>
            <a:pPr marL="285750" indent="-285750" algn="just">
              <a:buFont typeface="Arial" panose="020B0604020202020204" pitchFamily="34" charset="0"/>
              <a:buChar char="•"/>
            </a:pPr>
            <a:r>
              <a:rPr lang="en-US" sz="1600" dirty="0">
                <a:solidFill>
                  <a:srgbClr val="000000"/>
                </a:solidFill>
                <a:latin typeface="Trebuchet MS" panose="020B0603020202020204" pitchFamily="34" charset="0"/>
              </a:rPr>
              <a:t>Global reinsurer’s experience in other countries might be used after allowing for differences in demographic profile</a:t>
            </a:r>
          </a:p>
          <a:p>
            <a:pPr marL="285750" indent="-285750" algn="just">
              <a:buFont typeface="Arial" panose="020B0604020202020204" pitchFamily="34" charset="0"/>
              <a:buChar char="•"/>
            </a:pPr>
            <a:endParaRPr lang="en-US" sz="1600" dirty="0">
              <a:solidFill>
                <a:srgbClr val="000000"/>
              </a:solidFill>
              <a:latin typeface="Trebuchet MS" panose="020B0603020202020204" pitchFamily="34" charset="0"/>
            </a:endParaRPr>
          </a:p>
          <a:p>
            <a:pPr marL="285750" indent="-285750" algn="just">
              <a:buFont typeface="Arial" panose="020B0604020202020204" pitchFamily="34" charset="0"/>
              <a:buChar char="•"/>
            </a:pPr>
            <a:r>
              <a:rPr lang="en-US" sz="1600" dirty="0">
                <a:solidFill>
                  <a:srgbClr val="000000"/>
                </a:solidFill>
                <a:latin typeface="Trebuchet MS" panose="020B0603020202020204" pitchFamily="34" charset="0"/>
              </a:rPr>
              <a:t>Reinsurance renewal premium discount or reinsurance commission might be negotiated or profit sharing reinsurance arrangement might be explored</a:t>
            </a:r>
          </a:p>
          <a:p>
            <a:pPr marL="285750" indent="-285750" algn="just">
              <a:buFont typeface="Arial" panose="020B0604020202020204" pitchFamily="34" charset="0"/>
              <a:buChar char="•"/>
            </a:pPr>
            <a:endParaRPr lang="en-US" sz="1600" dirty="0">
              <a:solidFill>
                <a:srgbClr val="000000"/>
              </a:solidFill>
              <a:latin typeface="Trebuchet MS" panose="020B0603020202020204" pitchFamily="34" charset="0"/>
            </a:endParaRPr>
          </a:p>
          <a:p>
            <a:pPr marL="285750" indent="-285750" algn="just">
              <a:buFont typeface="Arial" panose="020B0604020202020204" pitchFamily="34" charset="0"/>
              <a:buChar char="•"/>
            </a:pPr>
            <a:r>
              <a:rPr lang="en-US" sz="1600" dirty="0">
                <a:solidFill>
                  <a:srgbClr val="000000"/>
                </a:solidFill>
                <a:latin typeface="Trebuchet MS" panose="020B0603020202020204" pitchFamily="34" charset="0"/>
              </a:rPr>
              <a:t>Reinsurance treaty terms and conditions to be in line with those offered to customers and changes in reinsurance terms and conditions might not be possible for existing business </a:t>
            </a:r>
          </a:p>
        </p:txBody>
      </p:sp>
    </p:spTree>
    <p:extLst>
      <p:ext uri="{BB962C8B-B14F-4D97-AF65-F5344CB8AC3E}">
        <p14:creationId xmlns:p14="http://schemas.microsoft.com/office/powerpoint/2010/main" val="4283269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500" b="1" kern="0" dirty="0">
                <a:solidFill>
                  <a:srgbClr val="000000"/>
                </a:solidFill>
                <a:latin typeface="Trebuchet MS" panose="020B0603020202020204" pitchFamily="34" charset="0"/>
              </a:rPr>
              <a:t>Actuarial Feasibility </a:t>
            </a:r>
          </a:p>
          <a:p>
            <a:pPr algn="l"/>
            <a:r>
              <a:rPr lang="en-US" altLang="en-US" sz="2200" b="1" kern="0" dirty="0">
                <a:solidFill>
                  <a:srgbClr val="0000E7"/>
                </a:solidFill>
                <a:latin typeface="Trebuchet MS" panose="020B0603020202020204" pitchFamily="34" charset="0"/>
              </a:rPr>
              <a:t>Valuation of Liabilities</a:t>
            </a:r>
          </a:p>
          <a:p>
            <a:pPr algn="l"/>
            <a:endParaRPr lang="en-US" altLang="en-US" kern="0" dirty="0">
              <a:solidFill>
                <a:srgbClr val="000000"/>
              </a:solidFill>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pic>
        <p:nvPicPr>
          <p:cNvPr id="22" name="Picture 21"/>
          <p:cNvPicPr>
            <a:picLocks noChangeAspect="1"/>
          </p:cNvPicPr>
          <p:nvPr/>
        </p:nvPicPr>
        <p:blipFill>
          <a:blip r:embed="rId6"/>
          <a:stretch>
            <a:fillRect/>
          </a:stretch>
        </p:blipFill>
        <p:spPr>
          <a:xfrm>
            <a:off x="6086475" y="3424237"/>
            <a:ext cx="19050" cy="9525"/>
          </a:xfrm>
          <a:prstGeom prst="rect">
            <a:avLst/>
          </a:prstGeom>
        </p:spPr>
      </p:pic>
      <p:sp>
        <p:nvSpPr>
          <p:cNvPr id="23" name="TextBox 22"/>
          <p:cNvSpPr txBox="1"/>
          <p:nvPr/>
        </p:nvSpPr>
        <p:spPr>
          <a:xfrm>
            <a:off x="2142873" y="1447800"/>
            <a:ext cx="9372600" cy="3677930"/>
          </a:xfrm>
          <a:prstGeom prst="rect">
            <a:avLst/>
          </a:prstGeom>
          <a:solidFill>
            <a:schemeClr val="bg1"/>
          </a:solidFill>
        </p:spPr>
        <p:txBody>
          <a:bodyPr wrap="square" rtlCol="0">
            <a:spAutoFit/>
          </a:bodyPr>
          <a:lstStyle/>
          <a:p>
            <a:pPr marL="285750" indent="-285750" algn="just" defTabSz="800100">
              <a:lnSpc>
                <a:spcPct val="90000"/>
              </a:lnSpc>
              <a:spcBef>
                <a:spcPct val="0"/>
              </a:spcBef>
              <a:spcAft>
                <a:spcPct val="35000"/>
              </a:spcAft>
              <a:buFont typeface="Arial" panose="020B0604020202020204" pitchFamily="34" charset="0"/>
              <a:buChar char="•"/>
            </a:pPr>
            <a:r>
              <a:rPr lang="en-US" sz="2000" dirty="0">
                <a:solidFill>
                  <a:srgbClr val="000000"/>
                </a:solidFill>
                <a:latin typeface="Trebuchet MS" panose="020B0603020202020204" pitchFamily="34" charset="0"/>
              </a:rPr>
              <a:t>Need to ensure protection to policyholders</a:t>
            </a:r>
          </a:p>
          <a:p>
            <a:pPr marL="285750" indent="-285750" algn="just" defTabSz="800100">
              <a:lnSpc>
                <a:spcPct val="90000"/>
              </a:lnSpc>
              <a:spcBef>
                <a:spcPct val="0"/>
              </a:spcBef>
              <a:spcAft>
                <a:spcPct val="35000"/>
              </a:spcAft>
              <a:buFont typeface="Arial" panose="020B0604020202020204" pitchFamily="34" charset="0"/>
              <a:buChar char="•"/>
            </a:pPr>
            <a:r>
              <a:rPr lang="en-US" sz="2000" dirty="0">
                <a:solidFill>
                  <a:srgbClr val="000000"/>
                </a:solidFill>
                <a:latin typeface="Trebuchet MS" panose="020B0603020202020204" pitchFamily="34" charset="0"/>
              </a:rPr>
              <a:t>Assumptions for different lives needs to be determined</a:t>
            </a:r>
          </a:p>
          <a:p>
            <a:pPr marL="285750" indent="-285750" algn="just" defTabSz="800100">
              <a:lnSpc>
                <a:spcPct val="90000"/>
              </a:lnSpc>
              <a:spcBef>
                <a:spcPct val="0"/>
              </a:spcBef>
              <a:spcAft>
                <a:spcPct val="35000"/>
              </a:spcAft>
              <a:buFont typeface="Arial" panose="020B0604020202020204" pitchFamily="34" charset="0"/>
              <a:buChar char="•"/>
            </a:pPr>
            <a:r>
              <a:rPr lang="en-US" sz="2000" dirty="0">
                <a:solidFill>
                  <a:srgbClr val="000000"/>
                </a:solidFill>
                <a:latin typeface="Trebuchet MS" panose="020B0603020202020204" pitchFamily="34" charset="0"/>
              </a:rPr>
              <a:t>Need to consider Margin for Adverse Deviations (MADs) for each set of assumptions</a:t>
            </a:r>
          </a:p>
          <a:p>
            <a:pPr marL="285750" indent="-285750" algn="just" defTabSz="800100">
              <a:lnSpc>
                <a:spcPct val="90000"/>
              </a:lnSpc>
              <a:spcBef>
                <a:spcPct val="0"/>
              </a:spcBef>
              <a:spcAft>
                <a:spcPct val="35000"/>
              </a:spcAft>
              <a:buFont typeface="Arial" panose="020B0604020202020204" pitchFamily="34" charset="0"/>
              <a:buChar char="•"/>
            </a:pPr>
            <a:r>
              <a:rPr lang="en-US" sz="2000" dirty="0">
                <a:solidFill>
                  <a:srgbClr val="000000"/>
                </a:solidFill>
                <a:latin typeface="Trebuchet MS" panose="020B0603020202020204" pitchFamily="34" charset="0"/>
              </a:rPr>
              <a:t>Valuation assumptions might be updated in coming years once sufficient and credible actual experience emerges for the product</a:t>
            </a:r>
          </a:p>
          <a:p>
            <a:pPr marL="285750" indent="-285750" algn="just" defTabSz="800100">
              <a:lnSpc>
                <a:spcPct val="90000"/>
              </a:lnSpc>
              <a:spcBef>
                <a:spcPct val="0"/>
              </a:spcBef>
              <a:spcAft>
                <a:spcPct val="35000"/>
              </a:spcAft>
              <a:buFont typeface="Arial" panose="020B0604020202020204" pitchFamily="34" charset="0"/>
              <a:buChar char="•"/>
            </a:pPr>
            <a:r>
              <a:rPr lang="en-US" sz="2000" dirty="0">
                <a:solidFill>
                  <a:srgbClr val="000000"/>
                </a:solidFill>
                <a:latin typeface="Trebuchet MS" panose="020B0603020202020204" pitchFamily="34" charset="0"/>
              </a:rPr>
              <a:t>Additional reserve might be required to manage operational risk related to monitoring of physical activity, fraud situations and management of administration system</a:t>
            </a:r>
          </a:p>
          <a:p>
            <a:pPr marL="285750" indent="-285750" algn="just" defTabSz="800100">
              <a:lnSpc>
                <a:spcPct val="90000"/>
              </a:lnSpc>
              <a:spcBef>
                <a:spcPct val="0"/>
              </a:spcBef>
              <a:spcAft>
                <a:spcPct val="35000"/>
              </a:spcAft>
              <a:buFont typeface="Arial" panose="020B0604020202020204" pitchFamily="34" charset="0"/>
              <a:buChar char="•"/>
            </a:pPr>
            <a:r>
              <a:rPr lang="en-US" sz="2000" dirty="0">
                <a:solidFill>
                  <a:srgbClr val="000000"/>
                </a:solidFill>
                <a:latin typeface="Trebuchet MS" panose="020B0603020202020204" pitchFamily="34" charset="0"/>
              </a:rPr>
              <a:t>Additional reserve might be required to manage increase in revival of existing business</a:t>
            </a:r>
          </a:p>
        </p:txBody>
      </p:sp>
    </p:spTree>
    <p:extLst>
      <p:ext uri="{BB962C8B-B14F-4D97-AF65-F5344CB8AC3E}">
        <p14:creationId xmlns:p14="http://schemas.microsoft.com/office/powerpoint/2010/main" val="360868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905000" y="463109"/>
            <a:ext cx="89154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600" kern="0" dirty="0">
                <a:solidFill>
                  <a:srgbClr val="000000"/>
                </a:solidFill>
                <a:latin typeface="Trebuchet MS" panose="020B0603020202020204" pitchFamily="34" charset="0"/>
              </a:rPr>
              <a:t>Introduction of Guide : </a:t>
            </a:r>
            <a:r>
              <a:rPr lang="en-US" altLang="en-US" sz="3600" kern="0" dirty="0" err="1">
                <a:solidFill>
                  <a:srgbClr val="000000"/>
                </a:solidFill>
                <a:latin typeface="Trebuchet MS" panose="020B0603020202020204" pitchFamily="34" charset="0"/>
              </a:rPr>
              <a:t>Avdhesh</a:t>
            </a:r>
            <a:r>
              <a:rPr lang="en-US" altLang="en-US" sz="3600" kern="0" dirty="0">
                <a:solidFill>
                  <a:srgbClr val="000000"/>
                </a:solidFill>
                <a:latin typeface="Trebuchet MS" panose="020B0603020202020204" pitchFamily="34" charset="0"/>
              </a:rPr>
              <a:t> Gupta</a:t>
            </a:r>
            <a:r>
              <a:rPr lang="en-US" altLang="en-US" sz="3200" kern="0" dirty="0">
                <a:solidFill>
                  <a:srgbClr val="000000"/>
                </a:solidFill>
                <a:latin typeface="Trebuchet MS" panose="020B0603020202020204" pitchFamily="34" charset="0"/>
              </a:rPr>
              <a:t> </a:t>
            </a:r>
          </a:p>
        </p:txBody>
      </p:sp>
      <p:sp>
        <p:nvSpPr>
          <p:cNvPr id="4" name="Rectangle 3"/>
          <p:cNvSpPr txBox="1">
            <a:spLocks noChangeArrowheads="1"/>
          </p:cNvSpPr>
          <p:nvPr/>
        </p:nvSpPr>
        <p:spPr>
          <a:xfrm>
            <a:off x="1905000" y="1600200"/>
            <a:ext cx="9525000"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just">
              <a:buFontTx/>
              <a:buNone/>
            </a:pPr>
            <a:r>
              <a:rPr lang="en-US" sz="2000" dirty="0" err="1">
                <a:solidFill>
                  <a:srgbClr val="000000"/>
                </a:solidFill>
                <a:latin typeface="Trebuchet MS" panose="020B0603020202020204" pitchFamily="34" charset="0"/>
              </a:rPr>
              <a:t>Avdhesh</a:t>
            </a:r>
            <a:r>
              <a:rPr lang="en-US" sz="2000" dirty="0">
                <a:solidFill>
                  <a:srgbClr val="000000"/>
                </a:solidFill>
                <a:latin typeface="Trebuchet MS" panose="020B0603020202020204" pitchFamily="34" charset="0"/>
              </a:rPr>
              <a:t> is a Fellow member of the Institute of Actuaries of India (FIAI) and Institute &amp; Faculty of Actuaries, UK (FIA). He completed his MSc in Actuarial Management from Cass Business School, London. </a:t>
            </a:r>
          </a:p>
          <a:p>
            <a:pPr marL="0" indent="0" algn="just">
              <a:buFontTx/>
              <a:buNone/>
            </a:pPr>
            <a:endParaRPr lang="en-US" sz="2000" dirty="0">
              <a:solidFill>
                <a:srgbClr val="000000"/>
              </a:solidFill>
              <a:latin typeface="Trebuchet MS" panose="020B0603020202020204" pitchFamily="34" charset="0"/>
            </a:endParaRPr>
          </a:p>
          <a:p>
            <a:pPr marL="0" indent="0" algn="just">
              <a:buFontTx/>
              <a:buNone/>
            </a:pPr>
            <a:r>
              <a:rPr lang="en-US" sz="2000" dirty="0">
                <a:solidFill>
                  <a:srgbClr val="000000"/>
                </a:solidFill>
                <a:latin typeface="Trebuchet MS" panose="020B0603020202020204" pitchFamily="34" charset="0"/>
              </a:rPr>
              <a:t>He is currently working as an Appointed Actuary of Bajaj Allianz Life Insurance Company Limited - a joint venture between the Bajaj </a:t>
            </a:r>
            <a:r>
              <a:rPr lang="en-US" sz="2000" dirty="0" err="1">
                <a:solidFill>
                  <a:srgbClr val="000000"/>
                </a:solidFill>
                <a:latin typeface="Trebuchet MS" panose="020B0603020202020204" pitchFamily="34" charset="0"/>
              </a:rPr>
              <a:t>Finserv</a:t>
            </a:r>
            <a:r>
              <a:rPr lang="en-US" sz="2000" dirty="0">
                <a:solidFill>
                  <a:srgbClr val="000000"/>
                </a:solidFill>
                <a:latin typeface="Trebuchet MS" panose="020B0603020202020204" pitchFamily="34" charset="0"/>
              </a:rPr>
              <a:t> Limited and Allianz SE. He joined Bajaj Allianz Life in June 2019 and is responsible for Actuarial Valuations, Shareholder Reporting, Product Pricing and Financial Risk. </a:t>
            </a:r>
          </a:p>
          <a:p>
            <a:pPr marL="0" indent="0" algn="just">
              <a:buFontTx/>
              <a:buNone/>
            </a:pPr>
            <a:endParaRPr lang="en-US" altLang="en-US" sz="2000" dirty="0">
              <a:solidFill>
                <a:srgbClr val="000000"/>
              </a:solidFill>
              <a:latin typeface="Trebuchet MS" panose="020B0603020202020204" pitchFamily="34" charset="0"/>
            </a:endParaRPr>
          </a:p>
          <a:p>
            <a:pPr marL="0" indent="0" algn="just">
              <a:buFontTx/>
              <a:buNone/>
            </a:pPr>
            <a:r>
              <a:rPr lang="en-US" altLang="en-US" sz="2000" dirty="0">
                <a:solidFill>
                  <a:srgbClr val="000000"/>
                </a:solidFill>
                <a:latin typeface="Trebuchet MS" panose="020B0603020202020204" pitchFamily="34" charset="0"/>
              </a:rPr>
              <a:t>He has over 14 years of experience in the actuarial domain. Prior to joining Bajaj Allianz Life, he had worked with PricewaterhouseCoopers as the Principal Consultant in actuarial services. In his earlier stints, he has led multiple roles at </a:t>
            </a:r>
            <a:r>
              <a:rPr lang="en-US" altLang="en-US" sz="2000" dirty="0" err="1">
                <a:solidFill>
                  <a:srgbClr val="000000"/>
                </a:solidFill>
                <a:latin typeface="Trebuchet MS" panose="020B0603020202020204" pitchFamily="34" charset="0"/>
              </a:rPr>
              <a:t>Aegon</a:t>
            </a:r>
            <a:r>
              <a:rPr lang="en-US" altLang="en-US" sz="2000" dirty="0">
                <a:solidFill>
                  <a:srgbClr val="000000"/>
                </a:solidFill>
                <a:latin typeface="Trebuchet MS" panose="020B0603020202020204" pitchFamily="34" charset="0"/>
              </a:rPr>
              <a:t> Life Insurance Company, Swiss Re and HSBC. </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1195173"/>
            <a:ext cx="1600200" cy="1624227"/>
          </a:xfrm>
          <a:prstGeom prst="rect">
            <a:avLst/>
          </a:prstGeom>
        </p:spPr>
      </p:pic>
      <p:cxnSp>
        <p:nvCxnSpPr>
          <p:cNvPr id="7" name="Straight Connector 6"/>
          <p:cNvCxnSpPr/>
          <p:nvPr/>
        </p:nvCxnSpPr>
        <p:spPr bwMode="auto">
          <a:xfrm>
            <a:off x="1981200" y="1141412"/>
            <a:ext cx="88392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021262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17969"/>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28678"/>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500" b="1" kern="0" dirty="0">
                <a:solidFill>
                  <a:srgbClr val="000000"/>
                </a:solidFill>
                <a:latin typeface="Trebuchet MS" panose="020B0603020202020204" pitchFamily="34" charset="0"/>
              </a:rPr>
              <a:t>Actuarial Feasibility </a:t>
            </a:r>
          </a:p>
          <a:p>
            <a:pPr algn="l"/>
            <a:r>
              <a:rPr lang="en-US" altLang="en-US" sz="2200" b="1" kern="0" dirty="0">
                <a:solidFill>
                  <a:srgbClr val="0000E7"/>
                </a:solidFill>
                <a:latin typeface="Trebuchet MS" panose="020B0603020202020204" pitchFamily="34" charset="0"/>
              </a:rPr>
              <a:t>Impact on Solvency Ratio, EV and VNB</a:t>
            </a:r>
          </a:p>
          <a:p>
            <a:pPr algn="l"/>
            <a:endParaRPr lang="en-US" altLang="en-US" kern="0" dirty="0">
              <a:solidFill>
                <a:srgbClr val="000000"/>
              </a:solidFill>
              <a:latin typeface="Trebuchet MS" panose="020B0603020202020204" pitchFamily="34" charset="0"/>
            </a:endParaRPr>
          </a:p>
        </p:txBody>
      </p:sp>
      <p:sp>
        <p:nvSpPr>
          <p:cNvPr id="5" name="Footer Placeholder 4"/>
          <p:cNvSpPr txBox="1">
            <a:spLocks/>
          </p:cNvSpPr>
          <p:nvPr/>
        </p:nvSpPr>
        <p:spPr>
          <a:xfrm>
            <a:off x="8267700" y="6466406"/>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pic>
        <p:nvPicPr>
          <p:cNvPr id="22" name="Picture 21"/>
          <p:cNvPicPr>
            <a:picLocks noChangeAspect="1"/>
          </p:cNvPicPr>
          <p:nvPr/>
        </p:nvPicPr>
        <p:blipFill>
          <a:blip r:embed="rId6"/>
          <a:stretch>
            <a:fillRect/>
          </a:stretch>
        </p:blipFill>
        <p:spPr>
          <a:xfrm>
            <a:off x="6086475" y="3389806"/>
            <a:ext cx="19050" cy="9525"/>
          </a:xfrm>
          <a:prstGeom prst="rect">
            <a:avLst/>
          </a:prstGeom>
        </p:spPr>
      </p:pic>
      <p:pic>
        <p:nvPicPr>
          <p:cNvPr id="3074" name="Picture 2" descr="Solvency Support Instruments will be crucial for SME recovery | SMEunit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2175369"/>
            <a:ext cx="2895600" cy="180838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981200" y="4156569"/>
            <a:ext cx="2971800" cy="1323439"/>
          </a:xfrm>
          <a:prstGeom prst="rect">
            <a:avLst/>
          </a:prstGeom>
          <a:solidFill>
            <a:schemeClr val="bg1"/>
          </a:solidFill>
        </p:spPr>
        <p:txBody>
          <a:bodyPr wrap="square" rtlCol="0">
            <a:spAutoFit/>
          </a:bodyPr>
          <a:lstStyle/>
          <a:p>
            <a:pPr algn="just"/>
            <a:r>
              <a:rPr lang="en-US" sz="1600" dirty="0">
                <a:solidFill>
                  <a:srgbClr val="000000"/>
                </a:solidFill>
                <a:latin typeface="Trebuchet MS" panose="020B0603020202020204" pitchFamily="34" charset="0"/>
              </a:rPr>
              <a:t>Impact on Solvency ratio needs to be evaluated and adequate capital might be required to support the business</a:t>
            </a:r>
          </a:p>
        </p:txBody>
      </p:sp>
      <p:sp>
        <p:nvSpPr>
          <p:cNvPr id="6" name="TextBox 5"/>
          <p:cNvSpPr txBox="1"/>
          <p:nvPr/>
        </p:nvSpPr>
        <p:spPr>
          <a:xfrm>
            <a:off x="1981200" y="1534963"/>
            <a:ext cx="2895600" cy="400110"/>
          </a:xfrm>
          <a:prstGeom prst="rect">
            <a:avLst/>
          </a:prstGeom>
          <a:noFill/>
        </p:spPr>
        <p:txBody>
          <a:bodyPr wrap="square" rtlCol="0">
            <a:spAutoFit/>
          </a:bodyPr>
          <a:lstStyle/>
          <a:p>
            <a:pPr algn="ctr"/>
            <a:r>
              <a:rPr lang="en-US" sz="2000" b="1" dirty="0">
                <a:solidFill>
                  <a:srgbClr val="000000"/>
                </a:solidFill>
                <a:latin typeface="Trebuchet MS" panose="020B0603020202020204" pitchFamily="34" charset="0"/>
              </a:rPr>
              <a:t>Solvency</a:t>
            </a:r>
            <a:r>
              <a:rPr lang="en-US" sz="2000" b="1" dirty="0">
                <a:solidFill>
                  <a:srgbClr val="000000"/>
                </a:solidFill>
              </a:rPr>
              <a:t> </a:t>
            </a:r>
            <a:r>
              <a:rPr lang="en-US" sz="2000" b="1" dirty="0">
                <a:solidFill>
                  <a:srgbClr val="000000"/>
                </a:solidFill>
                <a:latin typeface="Trebuchet MS" panose="020B0603020202020204" pitchFamily="34" charset="0"/>
              </a:rPr>
              <a:t>Ratio</a:t>
            </a:r>
          </a:p>
        </p:txBody>
      </p:sp>
      <p:sp>
        <p:nvSpPr>
          <p:cNvPr id="18" name="TextBox 17"/>
          <p:cNvSpPr txBox="1"/>
          <p:nvPr/>
        </p:nvSpPr>
        <p:spPr>
          <a:xfrm>
            <a:off x="5325979" y="4211969"/>
            <a:ext cx="2971800" cy="584775"/>
          </a:xfrm>
          <a:prstGeom prst="rect">
            <a:avLst/>
          </a:prstGeom>
          <a:solidFill>
            <a:schemeClr val="bg1"/>
          </a:solidFill>
        </p:spPr>
        <p:txBody>
          <a:bodyPr wrap="square" rtlCol="0">
            <a:spAutoFit/>
          </a:bodyPr>
          <a:lstStyle/>
          <a:p>
            <a:pPr algn="just"/>
            <a:r>
              <a:rPr lang="en-US" sz="1600" dirty="0">
                <a:solidFill>
                  <a:srgbClr val="000000"/>
                </a:solidFill>
                <a:latin typeface="Trebuchet MS" panose="020B0603020202020204" pitchFamily="34" charset="0"/>
              </a:rPr>
              <a:t>Impact on EV needs to be evaluated</a:t>
            </a:r>
          </a:p>
        </p:txBody>
      </p:sp>
      <p:pic>
        <p:nvPicPr>
          <p:cNvPr id="19" name="Picture 6" descr="How Creating Value for Your Customers Can Give Your Business a Competitive  Edge - AllBusiness.c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1534963"/>
            <a:ext cx="2286000" cy="174163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364079" y="3512537"/>
            <a:ext cx="2895600" cy="400110"/>
          </a:xfrm>
          <a:prstGeom prst="rect">
            <a:avLst/>
          </a:prstGeom>
          <a:noFill/>
        </p:spPr>
        <p:txBody>
          <a:bodyPr wrap="square" rtlCol="0">
            <a:spAutoFit/>
          </a:bodyPr>
          <a:lstStyle/>
          <a:p>
            <a:pPr algn="ctr"/>
            <a:r>
              <a:rPr lang="en-US" sz="2000" b="1" dirty="0">
                <a:solidFill>
                  <a:srgbClr val="000000"/>
                </a:solidFill>
                <a:latin typeface="Trebuchet MS" panose="020B0603020202020204" pitchFamily="34" charset="0"/>
              </a:rPr>
              <a:t>Embedded Value (EV)</a:t>
            </a:r>
          </a:p>
        </p:txBody>
      </p:sp>
      <p:sp>
        <p:nvSpPr>
          <p:cNvPr id="21" name="TextBox 20"/>
          <p:cNvSpPr txBox="1"/>
          <p:nvPr/>
        </p:nvSpPr>
        <p:spPr>
          <a:xfrm>
            <a:off x="8619873" y="2153543"/>
            <a:ext cx="2971800" cy="4031873"/>
          </a:xfrm>
          <a:prstGeom prst="rect">
            <a:avLst/>
          </a:prstGeom>
          <a:solidFill>
            <a:schemeClr val="bg1"/>
          </a:solidFill>
        </p:spPr>
        <p:txBody>
          <a:bodyPr wrap="square" rtlCol="0">
            <a:spAutoFit/>
          </a:bodyPr>
          <a:lstStyle/>
          <a:p>
            <a:pPr marL="285750" indent="-285750" algn="just">
              <a:buFont typeface="Arial" panose="020B0604020202020204" pitchFamily="34" charset="0"/>
              <a:buChar char="•"/>
            </a:pPr>
            <a:r>
              <a:rPr lang="en-US" sz="1600" dirty="0">
                <a:solidFill>
                  <a:srgbClr val="000000"/>
                </a:solidFill>
                <a:latin typeface="Trebuchet MS" panose="020B0603020202020204" pitchFamily="34" charset="0"/>
              </a:rPr>
              <a:t>Impact on VNB needs to be evaluated for pure term and ULIP existing business</a:t>
            </a:r>
          </a:p>
          <a:p>
            <a:pPr algn="just"/>
            <a:endParaRPr lang="en-US" sz="1600" b="1" dirty="0">
              <a:solidFill>
                <a:srgbClr val="000000"/>
              </a:solidFill>
              <a:latin typeface="Trebuchet MS" panose="020B0603020202020204" pitchFamily="34" charset="0"/>
            </a:endParaRPr>
          </a:p>
          <a:p>
            <a:pPr algn="just"/>
            <a:r>
              <a:rPr lang="en-US" sz="1600" b="1" dirty="0">
                <a:solidFill>
                  <a:srgbClr val="000000"/>
                </a:solidFill>
                <a:latin typeface="Trebuchet MS" panose="020B0603020202020204" pitchFamily="34" charset="0"/>
              </a:rPr>
              <a:t>For Pure Term</a:t>
            </a:r>
          </a:p>
          <a:p>
            <a:pPr marL="285750" indent="-285750" algn="just">
              <a:buFont typeface="Arial" panose="020B0604020202020204" pitchFamily="34" charset="0"/>
              <a:buChar char="•"/>
            </a:pPr>
            <a:r>
              <a:rPr lang="en-US" sz="1600" dirty="0">
                <a:solidFill>
                  <a:srgbClr val="000000"/>
                </a:solidFill>
                <a:latin typeface="Trebuchet MS" panose="020B0603020202020204" pitchFamily="34" charset="0"/>
              </a:rPr>
              <a:t>VNB might fall due to increase in initial expenses</a:t>
            </a:r>
          </a:p>
          <a:p>
            <a:pPr marL="285750" indent="-285750" algn="just">
              <a:buFont typeface="Arial" panose="020B0604020202020204" pitchFamily="34" charset="0"/>
              <a:buChar char="•"/>
            </a:pPr>
            <a:r>
              <a:rPr lang="en-US" sz="1600" dirty="0">
                <a:solidFill>
                  <a:srgbClr val="000000"/>
                </a:solidFill>
                <a:latin typeface="Trebuchet MS" panose="020B0603020202020204" pitchFamily="34" charset="0"/>
              </a:rPr>
              <a:t>VNB might fall due to lower renewal premiums</a:t>
            </a:r>
          </a:p>
          <a:p>
            <a:pPr marL="285750" indent="-285750" algn="just">
              <a:buFont typeface="Arial" panose="020B0604020202020204" pitchFamily="34" charset="0"/>
              <a:buChar char="•"/>
            </a:pPr>
            <a:endParaRPr lang="en-US" sz="1600" dirty="0">
              <a:solidFill>
                <a:srgbClr val="000000"/>
              </a:solidFill>
              <a:latin typeface="Trebuchet MS" panose="020B0603020202020204" pitchFamily="34" charset="0"/>
            </a:endParaRPr>
          </a:p>
          <a:p>
            <a:pPr algn="just"/>
            <a:r>
              <a:rPr lang="en-US" sz="1600" dirty="0">
                <a:solidFill>
                  <a:srgbClr val="000000"/>
                </a:solidFill>
                <a:latin typeface="Trebuchet MS" panose="020B0603020202020204" pitchFamily="34" charset="0"/>
              </a:rPr>
              <a:t>For ULIP</a:t>
            </a:r>
          </a:p>
          <a:p>
            <a:pPr marL="285750" indent="-285750" algn="just">
              <a:buFont typeface="Arial" panose="020B0604020202020204" pitchFamily="34" charset="0"/>
              <a:buChar char="•"/>
            </a:pPr>
            <a:r>
              <a:rPr lang="en-US" sz="1600" dirty="0">
                <a:solidFill>
                  <a:srgbClr val="000000"/>
                </a:solidFill>
                <a:latin typeface="Trebuchet MS" panose="020B0603020202020204" pitchFamily="34" charset="0"/>
              </a:rPr>
              <a:t>Lower mortality charges might lead to lower VNB</a:t>
            </a:r>
          </a:p>
          <a:p>
            <a:pPr marL="285750" indent="-285750" algn="just">
              <a:buFont typeface="Arial" panose="020B0604020202020204" pitchFamily="34" charset="0"/>
              <a:buChar char="•"/>
            </a:pPr>
            <a:r>
              <a:rPr lang="en-US" sz="1600" dirty="0">
                <a:solidFill>
                  <a:srgbClr val="000000"/>
                </a:solidFill>
                <a:latin typeface="Trebuchet MS" panose="020B0603020202020204" pitchFamily="34" charset="0"/>
              </a:rPr>
              <a:t>Better persistency might lead to higher VNB</a:t>
            </a:r>
          </a:p>
          <a:p>
            <a:pPr marL="285750" indent="-285750" algn="just">
              <a:buFont typeface="Arial" panose="020B0604020202020204" pitchFamily="34" charset="0"/>
              <a:buChar char="•"/>
            </a:pPr>
            <a:endParaRPr lang="en-US" sz="1600" dirty="0">
              <a:solidFill>
                <a:srgbClr val="000000"/>
              </a:solidFill>
              <a:latin typeface="Trebuchet MS" panose="020B0603020202020204" pitchFamily="34" charset="0"/>
            </a:endParaRPr>
          </a:p>
        </p:txBody>
      </p:sp>
      <p:sp>
        <p:nvSpPr>
          <p:cNvPr id="15" name="TextBox 14"/>
          <p:cNvSpPr txBox="1"/>
          <p:nvPr/>
        </p:nvSpPr>
        <p:spPr>
          <a:xfrm>
            <a:off x="8619873" y="1328486"/>
            <a:ext cx="2895600" cy="707886"/>
          </a:xfrm>
          <a:prstGeom prst="rect">
            <a:avLst/>
          </a:prstGeom>
          <a:noFill/>
        </p:spPr>
        <p:txBody>
          <a:bodyPr wrap="square" rtlCol="0">
            <a:spAutoFit/>
          </a:bodyPr>
          <a:lstStyle/>
          <a:p>
            <a:pPr algn="ctr"/>
            <a:r>
              <a:rPr lang="en-US" sz="2000" b="1" dirty="0">
                <a:solidFill>
                  <a:srgbClr val="000000"/>
                </a:solidFill>
                <a:latin typeface="Trebuchet MS" panose="020B0603020202020204" pitchFamily="34" charset="0"/>
              </a:rPr>
              <a:t>Value of New Business (VNB)</a:t>
            </a:r>
          </a:p>
        </p:txBody>
      </p:sp>
    </p:spTree>
    <p:extLst>
      <p:ext uri="{BB962C8B-B14F-4D97-AF65-F5344CB8AC3E}">
        <p14:creationId xmlns:p14="http://schemas.microsoft.com/office/powerpoint/2010/main" val="2583485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17969"/>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28678"/>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500" b="1" kern="0" dirty="0">
                <a:solidFill>
                  <a:srgbClr val="000000"/>
                </a:solidFill>
                <a:latin typeface="Trebuchet MS" panose="020B0603020202020204" pitchFamily="34" charset="0"/>
              </a:rPr>
              <a:t>Actuarial Feasibility </a:t>
            </a:r>
          </a:p>
          <a:p>
            <a:pPr algn="l"/>
            <a:r>
              <a:rPr lang="en-US" altLang="en-US" sz="2200" b="1" kern="0" dirty="0">
                <a:solidFill>
                  <a:srgbClr val="0000E7"/>
                </a:solidFill>
                <a:latin typeface="Trebuchet MS" panose="020B0603020202020204" pitchFamily="34" charset="0"/>
              </a:rPr>
              <a:t>Actuarial</a:t>
            </a:r>
            <a:r>
              <a:rPr lang="en-US" altLang="en-US" sz="2200" b="1" kern="0" dirty="0">
                <a:solidFill>
                  <a:srgbClr val="FF0000"/>
                </a:solidFill>
                <a:latin typeface="Trebuchet MS" panose="020B0603020202020204" pitchFamily="34" charset="0"/>
              </a:rPr>
              <a:t> </a:t>
            </a:r>
            <a:r>
              <a:rPr lang="en-US" altLang="en-US" sz="2200" b="1" kern="0" dirty="0">
                <a:solidFill>
                  <a:srgbClr val="0000E7"/>
                </a:solidFill>
                <a:latin typeface="Trebuchet MS" panose="020B0603020202020204" pitchFamily="34" charset="0"/>
              </a:rPr>
              <a:t>Control Cycle</a:t>
            </a:r>
          </a:p>
          <a:p>
            <a:pPr algn="l"/>
            <a:endParaRPr lang="en-US" altLang="en-US" kern="0" dirty="0">
              <a:solidFill>
                <a:srgbClr val="000000"/>
              </a:solidFill>
              <a:latin typeface="Trebuchet MS" panose="020B0603020202020204" pitchFamily="34" charset="0"/>
            </a:endParaRPr>
          </a:p>
        </p:txBody>
      </p:sp>
      <p:sp>
        <p:nvSpPr>
          <p:cNvPr id="5" name="Footer Placeholder 4"/>
          <p:cNvSpPr txBox="1">
            <a:spLocks/>
          </p:cNvSpPr>
          <p:nvPr/>
        </p:nvSpPr>
        <p:spPr>
          <a:xfrm>
            <a:off x="8267700" y="6466406"/>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pic>
        <p:nvPicPr>
          <p:cNvPr id="22" name="Picture 21"/>
          <p:cNvPicPr>
            <a:picLocks noChangeAspect="1"/>
          </p:cNvPicPr>
          <p:nvPr/>
        </p:nvPicPr>
        <p:blipFill>
          <a:blip r:embed="rId6"/>
          <a:stretch>
            <a:fillRect/>
          </a:stretch>
        </p:blipFill>
        <p:spPr>
          <a:xfrm>
            <a:off x="6086475" y="3389806"/>
            <a:ext cx="19050" cy="9525"/>
          </a:xfrm>
          <a:prstGeom prst="rect">
            <a:avLst/>
          </a:prstGeom>
        </p:spPr>
      </p:pic>
      <p:graphicFrame>
        <p:nvGraphicFramePr>
          <p:cNvPr id="4" name="Diagram 3"/>
          <p:cNvGraphicFramePr/>
          <p:nvPr>
            <p:extLst>
              <p:ext uri="{D42A27DB-BD31-4B8C-83A1-F6EECF244321}">
                <p14:modId xmlns:p14="http://schemas.microsoft.com/office/powerpoint/2010/main" val="3006659486"/>
              </p:ext>
            </p:extLst>
          </p:nvPr>
        </p:nvGraphicFramePr>
        <p:xfrm>
          <a:off x="2032000" y="1371601"/>
          <a:ext cx="9131300" cy="426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91506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905000" y="2798762"/>
            <a:ext cx="83058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kern="0" dirty="0">
                <a:solidFill>
                  <a:srgbClr val="000000"/>
                </a:solidFill>
                <a:latin typeface="Trebuchet MS" panose="020B0603020202020204" pitchFamily="34" charset="0"/>
              </a:rPr>
              <a:t>Feasibility – Regulatory Perspective</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spTree>
    <p:extLst>
      <p:ext uri="{BB962C8B-B14F-4D97-AF65-F5344CB8AC3E}">
        <p14:creationId xmlns:p14="http://schemas.microsoft.com/office/powerpoint/2010/main" val="3985026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500" b="1" i="0" u="none" strike="noStrike" kern="0" cap="none" spc="0" normalizeH="0" baseline="0" noProof="0" dirty="0">
                <a:ln>
                  <a:noFill/>
                </a:ln>
                <a:solidFill>
                  <a:srgbClr val="000000"/>
                </a:solidFill>
                <a:effectLst/>
                <a:uLnTx/>
                <a:uFillTx/>
                <a:latin typeface="Trebuchet MS" panose="020B0603020202020204" pitchFamily="34" charset="0"/>
                <a:ea typeface="+mj-ea"/>
                <a:cs typeface="+mj-cs"/>
              </a:rPr>
              <a:t>Regulatory Feasibility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0" cap="none" spc="0" normalizeH="0" baseline="0" noProof="0" dirty="0">
                <a:ln>
                  <a:noFill/>
                </a:ln>
                <a:solidFill>
                  <a:srgbClr val="0000E7"/>
                </a:solidFill>
                <a:effectLst/>
                <a:uLnTx/>
                <a:uFillTx/>
                <a:latin typeface="Trebuchet MS" panose="020B0603020202020204" pitchFamily="34" charset="0"/>
                <a:ea typeface="+mj-ea"/>
                <a:cs typeface="+mj-cs"/>
              </a:rPr>
              <a:t>Draft circular on Wellness initiatives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4400" b="0" i="0" u="none" strike="noStrike" kern="0" cap="none" spc="0" normalizeH="0" baseline="0" noProof="0" dirty="0">
              <a:ln>
                <a:noFill/>
              </a:ln>
              <a:solidFill>
                <a:srgbClr val="000000"/>
              </a:solidFill>
              <a:effectLst/>
              <a:uLnTx/>
              <a:uFillTx/>
              <a:latin typeface="Trebuchet MS" panose="020B0603020202020204" pitchFamily="34" charset="0"/>
              <a:ea typeface="+mj-ea"/>
              <a:cs typeface="+mj-cs"/>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22" name="Picture 21"/>
          <p:cNvPicPr>
            <a:picLocks noChangeAspect="1"/>
          </p:cNvPicPr>
          <p:nvPr/>
        </p:nvPicPr>
        <p:blipFill>
          <a:blip r:embed="rId6"/>
          <a:stretch>
            <a:fillRect/>
          </a:stretch>
        </p:blipFill>
        <p:spPr>
          <a:xfrm>
            <a:off x="6086475" y="3424237"/>
            <a:ext cx="19050" cy="9525"/>
          </a:xfrm>
          <a:prstGeom prst="rect">
            <a:avLst/>
          </a:prstGeom>
        </p:spPr>
      </p:pic>
      <p:graphicFrame>
        <p:nvGraphicFramePr>
          <p:cNvPr id="4" name="Diagram 3">
            <a:extLst>
              <a:ext uri="{FF2B5EF4-FFF2-40B4-BE49-F238E27FC236}">
                <a16:creationId xmlns:a16="http://schemas.microsoft.com/office/drawing/2014/main" xmlns="" id="{1B04DD94-F00E-44F2-B503-42E5E7D18944}"/>
              </a:ext>
            </a:extLst>
          </p:cNvPr>
          <p:cNvGraphicFramePr/>
          <p:nvPr/>
        </p:nvGraphicFramePr>
        <p:xfrm>
          <a:off x="2057400" y="1245747"/>
          <a:ext cx="9017000" cy="48925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26216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500" b="1" i="0" u="none" strike="noStrike" kern="0" cap="none" spc="0" normalizeH="0" baseline="0" noProof="0" dirty="0">
                <a:ln>
                  <a:noFill/>
                </a:ln>
                <a:solidFill>
                  <a:srgbClr val="000000"/>
                </a:solidFill>
                <a:effectLst/>
                <a:uLnTx/>
                <a:uFillTx/>
                <a:latin typeface="Trebuchet MS" panose="020B0603020202020204" pitchFamily="34" charset="0"/>
                <a:ea typeface="+mj-ea"/>
                <a:cs typeface="+mj-cs"/>
              </a:rPr>
              <a:t>Regulatory Feasibility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0" cap="none" spc="0" normalizeH="0" baseline="0" noProof="0" dirty="0">
                <a:ln>
                  <a:noFill/>
                </a:ln>
                <a:solidFill>
                  <a:srgbClr val="0000E7"/>
                </a:solidFill>
                <a:effectLst/>
                <a:uLnTx/>
                <a:uFillTx/>
                <a:latin typeface="Trebuchet MS" panose="020B0603020202020204" pitchFamily="34" charset="0"/>
                <a:ea typeface="+mj-ea"/>
                <a:cs typeface="+mj-cs"/>
              </a:rPr>
              <a:t>Product Regulations, 2019</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4400" b="0" i="0" u="none" strike="noStrike" kern="0" cap="none" spc="0" normalizeH="0" baseline="0" noProof="0" dirty="0">
              <a:ln>
                <a:noFill/>
              </a:ln>
              <a:solidFill>
                <a:srgbClr val="000000"/>
              </a:solidFill>
              <a:effectLst/>
              <a:uLnTx/>
              <a:uFillTx/>
              <a:latin typeface="Trebuchet MS" panose="020B0603020202020204" pitchFamily="34" charset="0"/>
              <a:ea typeface="+mj-ea"/>
              <a:cs typeface="+mj-cs"/>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22" name="Picture 21"/>
          <p:cNvPicPr>
            <a:picLocks noChangeAspect="1"/>
          </p:cNvPicPr>
          <p:nvPr/>
        </p:nvPicPr>
        <p:blipFill>
          <a:blip r:embed="rId6"/>
          <a:stretch>
            <a:fillRect/>
          </a:stretch>
        </p:blipFill>
        <p:spPr>
          <a:xfrm>
            <a:off x="6086475" y="3424237"/>
            <a:ext cx="19050" cy="9525"/>
          </a:xfrm>
          <a:prstGeom prst="rect">
            <a:avLst/>
          </a:prstGeom>
        </p:spPr>
      </p:pic>
      <p:graphicFrame>
        <p:nvGraphicFramePr>
          <p:cNvPr id="4" name="Diagram 3">
            <a:extLst>
              <a:ext uri="{FF2B5EF4-FFF2-40B4-BE49-F238E27FC236}">
                <a16:creationId xmlns:a16="http://schemas.microsoft.com/office/drawing/2014/main" xmlns="" id="{1B04DD94-F00E-44F2-B503-42E5E7D18944}"/>
              </a:ext>
            </a:extLst>
          </p:cNvPr>
          <p:cNvGraphicFramePr/>
          <p:nvPr>
            <p:extLst>
              <p:ext uri="{D42A27DB-BD31-4B8C-83A1-F6EECF244321}">
                <p14:modId xmlns:p14="http://schemas.microsoft.com/office/powerpoint/2010/main" val="4179976285"/>
              </p:ext>
            </p:extLst>
          </p:nvPr>
        </p:nvGraphicFramePr>
        <p:xfrm>
          <a:off x="1988457" y="1366460"/>
          <a:ext cx="9017000" cy="48925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97925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500" b="1" i="0" u="none" strike="noStrike" kern="0" cap="none" spc="0" normalizeH="0" baseline="0" noProof="0" dirty="0">
                <a:ln>
                  <a:noFill/>
                </a:ln>
                <a:solidFill>
                  <a:srgbClr val="000000"/>
                </a:solidFill>
                <a:effectLst/>
                <a:uLnTx/>
                <a:uFillTx/>
                <a:latin typeface="Trebuchet MS" panose="020B0603020202020204" pitchFamily="34" charset="0"/>
                <a:ea typeface="+mj-ea"/>
                <a:cs typeface="+mj-cs"/>
              </a:rPr>
              <a:t>Regulatory Feasibility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0" cap="none" spc="0" normalizeH="0" baseline="0" noProof="0" dirty="0">
                <a:ln>
                  <a:noFill/>
                </a:ln>
                <a:solidFill>
                  <a:srgbClr val="0000E7"/>
                </a:solidFill>
                <a:effectLst/>
                <a:uLnTx/>
                <a:uFillTx/>
                <a:latin typeface="Trebuchet MS" panose="020B0603020202020204" pitchFamily="34" charset="0"/>
                <a:ea typeface="+mj-ea"/>
                <a:cs typeface="+mj-cs"/>
              </a:rPr>
              <a:t>Regulatory Considerations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4400" b="0" i="0" u="none" strike="noStrike" kern="0" cap="none" spc="0" normalizeH="0" baseline="0" noProof="0" dirty="0">
              <a:ln>
                <a:noFill/>
              </a:ln>
              <a:solidFill>
                <a:srgbClr val="000000"/>
              </a:solidFill>
              <a:effectLst/>
              <a:uLnTx/>
              <a:uFillTx/>
              <a:latin typeface="Trebuchet MS" panose="020B0603020202020204" pitchFamily="34" charset="0"/>
              <a:ea typeface="+mj-ea"/>
              <a:cs typeface="+mj-cs"/>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22" name="Picture 21"/>
          <p:cNvPicPr>
            <a:picLocks noChangeAspect="1"/>
          </p:cNvPicPr>
          <p:nvPr/>
        </p:nvPicPr>
        <p:blipFill>
          <a:blip r:embed="rId6"/>
          <a:stretch>
            <a:fillRect/>
          </a:stretch>
        </p:blipFill>
        <p:spPr>
          <a:xfrm>
            <a:off x="6086475" y="3424237"/>
            <a:ext cx="19050" cy="9525"/>
          </a:xfrm>
          <a:prstGeom prst="rect">
            <a:avLst/>
          </a:prstGeom>
        </p:spPr>
      </p:pic>
      <p:graphicFrame>
        <p:nvGraphicFramePr>
          <p:cNvPr id="6" name="Diagram 5">
            <a:extLst>
              <a:ext uri="{FF2B5EF4-FFF2-40B4-BE49-F238E27FC236}">
                <a16:creationId xmlns:a16="http://schemas.microsoft.com/office/drawing/2014/main" xmlns="" id="{7DCB7F8A-9451-4D45-9189-93049207BE1E}"/>
              </a:ext>
            </a:extLst>
          </p:cNvPr>
          <p:cNvGraphicFramePr/>
          <p:nvPr>
            <p:extLst>
              <p:ext uri="{D42A27DB-BD31-4B8C-83A1-F6EECF244321}">
                <p14:modId xmlns:p14="http://schemas.microsoft.com/office/powerpoint/2010/main" val="4136299413"/>
              </p:ext>
            </p:extLst>
          </p:nvPr>
        </p:nvGraphicFramePr>
        <p:xfrm>
          <a:off x="1752600" y="1371600"/>
          <a:ext cx="10210800" cy="50232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26401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500" b="1" i="0" u="none" strike="noStrike" kern="0" cap="none" spc="0" normalizeH="0" baseline="0" noProof="0" dirty="0">
                <a:ln>
                  <a:noFill/>
                </a:ln>
                <a:solidFill>
                  <a:srgbClr val="000000"/>
                </a:solidFill>
                <a:effectLst/>
                <a:uLnTx/>
                <a:uFillTx/>
                <a:latin typeface="Trebuchet MS" panose="020B0603020202020204" pitchFamily="34" charset="0"/>
                <a:ea typeface="+mj-ea"/>
                <a:cs typeface="+mj-cs"/>
              </a:rPr>
              <a:t>Regulatory Feasibility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0" cap="none" spc="0" normalizeH="0" baseline="0" noProof="0" dirty="0">
                <a:ln>
                  <a:noFill/>
                </a:ln>
                <a:solidFill>
                  <a:srgbClr val="0000E7"/>
                </a:solidFill>
                <a:effectLst/>
                <a:uLnTx/>
                <a:uFillTx/>
                <a:latin typeface="Trebuchet MS" panose="020B0603020202020204" pitchFamily="34" charset="0"/>
                <a:ea typeface="+mj-ea"/>
                <a:cs typeface="+mj-cs"/>
              </a:rPr>
              <a:t>Regulatory Considerations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4400" b="0" i="0" u="none" strike="noStrike" kern="0" cap="none" spc="0" normalizeH="0" baseline="0" noProof="0" dirty="0">
              <a:ln>
                <a:noFill/>
              </a:ln>
              <a:solidFill>
                <a:srgbClr val="000000"/>
              </a:solidFill>
              <a:effectLst/>
              <a:uLnTx/>
              <a:uFillTx/>
              <a:latin typeface="Trebuchet MS" panose="020B0603020202020204" pitchFamily="34" charset="0"/>
              <a:ea typeface="+mj-ea"/>
              <a:cs typeface="+mj-cs"/>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22" name="Picture 21"/>
          <p:cNvPicPr>
            <a:picLocks noChangeAspect="1"/>
          </p:cNvPicPr>
          <p:nvPr/>
        </p:nvPicPr>
        <p:blipFill>
          <a:blip r:embed="rId6"/>
          <a:stretch>
            <a:fillRect/>
          </a:stretch>
        </p:blipFill>
        <p:spPr>
          <a:xfrm>
            <a:off x="6086475" y="3424237"/>
            <a:ext cx="19050" cy="9525"/>
          </a:xfrm>
          <a:prstGeom prst="rect">
            <a:avLst/>
          </a:prstGeom>
        </p:spPr>
      </p:pic>
      <p:graphicFrame>
        <p:nvGraphicFramePr>
          <p:cNvPr id="6" name="Diagram 5">
            <a:extLst>
              <a:ext uri="{FF2B5EF4-FFF2-40B4-BE49-F238E27FC236}">
                <a16:creationId xmlns:a16="http://schemas.microsoft.com/office/drawing/2014/main" xmlns="" id="{7DCB7F8A-9451-4D45-9189-93049207BE1E}"/>
              </a:ext>
            </a:extLst>
          </p:cNvPr>
          <p:cNvGraphicFramePr/>
          <p:nvPr/>
        </p:nvGraphicFramePr>
        <p:xfrm>
          <a:off x="1752600" y="1371600"/>
          <a:ext cx="10210800" cy="46905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61327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905000" y="2798762"/>
            <a:ext cx="86106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kern="0" dirty="0">
                <a:solidFill>
                  <a:srgbClr val="000000"/>
                </a:solidFill>
                <a:latin typeface="Trebuchet MS" panose="020B0603020202020204" pitchFamily="34" charset="0"/>
              </a:rPr>
              <a:t>Feasibility – Operational Perspective</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spTree>
    <p:extLst>
      <p:ext uri="{BB962C8B-B14F-4D97-AF65-F5344CB8AC3E}">
        <p14:creationId xmlns:p14="http://schemas.microsoft.com/office/powerpoint/2010/main" val="3951041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500" b="1" kern="0" dirty="0">
                <a:solidFill>
                  <a:schemeClr val="tx1"/>
                </a:solidFill>
                <a:latin typeface="Trebuchet MS" panose="020B0603020202020204" pitchFamily="34" charset="0"/>
              </a:rPr>
              <a:t>Operational Feasibility </a:t>
            </a:r>
          </a:p>
          <a:p>
            <a:pPr algn="l"/>
            <a:r>
              <a:rPr lang="en-US" altLang="en-US" sz="2200" b="1" kern="0" dirty="0">
                <a:solidFill>
                  <a:schemeClr val="accent6"/>
                </a:solidFill>
                <a:latin typeface="Trebuchet MS" panose="020B0603020202020204" pitchFamily="34" charset="0"/>
              </a:rPr>
              <a:t>Fraud</a:t>
            </a:r>
          </a:p>
          <a:p>
            <a:pPr algn="l"/>
            <a:endParaRPr lang="en-US" altLang="en-US" kern="0" dirty="0">
              <a:solidFill>
                <a:schemeClr val="tx1"/>
              </a:solidFill>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22" name="Picture 21"/>
          <p:cNvPicPr>
            <a:picLocks noChangeAspect="1"/>
          </p:cNvPicPr>
          <p:nvPr/>
        </p:nvPicPr>
        <p:blipFill>
          <a:blip r:embed="rId6"/>
          <a:stretch>
            <a:fillRect/>
          </a:stretch>
        </p:blipFill>
        <p:spPr>
          <a:xfrm>
            <a:off x="6086475" y="3424237"/>
            <a:ext cx="19050" cy="9525"/>
          </a:xfrm>
          <a:prstGeom prst="rect">
            <a:avLst/>
          </a:prstGeom>
        </p:spPr>
      </p:pic>
      <p:sp>
        <p:nvSpPr>
          <p:cNvPr id="23" name="TextBox 22"/>
          <p:cNvSpPr txBox="1"/>
          <p:nvPr/>
        </p:nvSpPr>
        <p:spPr>
          <a:xfrm>
            <a:off x="2057400" y="1447800"/>
            <a:ext cx="9506139" cy="4108817"/>
          </a:xfrm>
          <a:prstGeom prst="rect">
            <a:avLst/>
          </a:prstGeom>
          <a:solidFill>
            <a:schemeClr val="bg1"/>
          </a:solidFill>
        </p:spPr>
        <p:txBody>
          <a:bodyPr wrap="square" rtlCol="0">
            <a:spAutoFit/>
          </a:bodyPr>
          <a:lstStyle/>
          <a:p>
            <a:pPr algn="ctr"/>
            <a:endParaRPr lang="en-US" b="1" u="sng" dirty="0">
              <a:latin typeface="Trebuchet MS" panose="020B0603020202020204" pitchFamily="34" charset="0"/>
            </a:endParaRPr>
          </a:p>
          <a:p>
            <a:pPr marL="285750" indent="-285750" algn="just">
              <a:lnSpc>
                <a:spcPct val="150000"/>
              </a:lnSpc>
              <a:buFont typeface="Arial" panose="020B0604020202020204" pitchFamily="34" charset="0"/>
              <a:buChar char="•"/>
            </a:pPr>
            <a:r>
              <a:rPr lang="en-US" dirty="0">
                <a:latin typeface="Trebuchet MS" panose="020B0603020202020204" pitchFamily="34" charset="0"/>
              </a:rPr>
              <a:t>Fraud is one of the most major risks in the product:</a:t>
            </a:r>
          </a:p>
          <a:p>
            <a:pPr marL="742950" lvl="1" indent="-285750" algn="just">
              <a:lnSpc>
                <a:spcPct val="150000"/>
              </a:lnSpc>
              <a:buFont typeface="Courier New" panose="02070309020205020404" pitchFamily="49" charset="0"/>
              <a:buChar char="o"/>
            </a:pPr>
            <a:r>
              <a:rPr lang="en-US" dirty="0">
                <a:latin typeface="Trebuchet MS" panose="020B0603020202020204" pitchFamily="34" charset="0"/>
              </a:rPr>
              <a:t>Will lead to collection of lower premiums.</a:t>
            </a:r>
          </a:p>
          <a:p>
            <a:pPr marL="742950" lvl="1" indent="-285750" algn="just">
              <a:lnSpc>
                <a:spcPct val="150000"/>
              </a:lnSpc>
              <a:buFont typeface="Courier New" panose="02070309020205020404" pitchFamily="49" charset="0"/>
              <a:buChar char="o"/>
            </a:pPr>
            <a:r>
              <a:rPr lang="en-US" dirty="0">
                <a:latin typeface="Trebuchet MS" panose="020B0603020202020204" pitchFamily="34" charset="0"/>
              </a:rPr>
              <a:t>Will lead to collection of data which is not accurate.</a:t>
            </a:r>
          </a:p>
          <a:p>
            <a:pPr lvl="1" algn="just">
              <a:lnSpc>
                <a:spcPct val="150000"/>
              </a:lnSpc>
            </a:pPr>
            <a:endParaRPr lang="en-US" dirty="0">
              <a:latin typeface="Trebuchet MS" panose="020B0603020202020204" pitchFamily="34" charset="0"/>
            </a:endParaRPr>
          </a:p>
          <a:p>
            <a:pPr marL="285750" indent="-285750" algn="just">
              <a:lnSpc>
                <a:spcPct val="150000"/>
              </a:lnSpc>
              <a:buFont typeface="Arial" panose="020B0604020202020204" pitchFamily="34" charset="0"/>
              <a:buChar char="•"/>
            </a:pPr>
            <a:r>
              <a:rPr lang="en-IN" dirty="0">
                <a:latin typeface="Trebuchet MS" panose="020B0603020202020204" pitchFamily="34" charset="0"/>
              </a:rPr>
              <a:t>Ways of mitigating risks include:</a:t>
            </a:r>
          </a:p>
          <a:p>
            <a:pPr marL="742950" lvl="1" indent="-285750" algn="just">
              <a:lnSpc>
                <a:spcPct val="150000"/>
              </a:lnSpc>
              <a:buFont typeface="Courier New" panose="02070309020205020404" pitchFamily="49" charset="0"/>
              <a:buChar char="o"/>
            </a:pPr>
            <a:r>
              <a:rPr lang="en-IN" dirty="0">
                <a:latin typeface="Trebuchet MS" panose="020B0603020202020204" pitchFamily="34" charset="0"/>
              </a:rPr>
              <a:t>Asking for policyholder-specific evidence of exercise.</a:t>
            </a:r>
          </a:p>
          <a:p>
            <a:pPr marL="742950" lvl="1" indent="-285750" algn="just">
              <a:lnSpc>
                <a:spcPct val="150000"/>
              </a:lnSpc>
              <a:buFont typeface="Courier New" panose="02070309020205020404" pitchFamily="49" charset="0"/>
              <a:buChar char="o"/>
            </a:pPr>
            <a:r>
              <a:rPr lang="en-IN" dirty="0">
                <a:latin typeface="Trebuchet MS" panose="020B0603020202020204" pitchFamily="34" charset="0"/>
              </a:rPr>
              <a:t>Setting policyholder-specific discount criteria.</a:t>
            </a:r>
          </a:p>
          <a:p>
            <a:pPr marL="742950" lvl="1" indent="-285750" algn="just">
              <a:lnSpc>
                <a:spcPct val="150000"/>
              </a:lnSpc>
              <a:buFont typeface="Courier New" panose="02070309020205020404" pitchFamily="49" charset="0"/>
              <a:buChar char="o"/>
            </a:pPr>
            <a:r>
              <a:rPr lang="en-IN" dirty="0">
                <a:latin typeface="Trebuchet MS" panose="020B0603020202020204" pitchFamily="34" charset="0"/>
              </a:rPr>
              <a:t>Tying up with external apps for better data collection.</a:t>
            </a:r>
          </a:p>
          <a:p>
            <a:pPr marL="742950" lvl="1" indent="-285750" algn="just">
              <a:lnSpc>
                <a:spcPct val="150000"/>
              </a:lnSpc>
              <a:buFont typeface="Courier New" panose="02070309020205020404" pitchFamily="49" charset="0"/>
              <a:buChar char="o"/>
            </a:pPr>
            <a:r>
              <a:rPr lang="en-IN" dirty="0">
                <a:latin typeface="Trebuchet MS" panose="020B0603020202020204" pitchFamily="34" charset="0"/>
              </a:rPr>
              <a:t>Collecting additional data which will aid in fraud mitigation.</a:t>
            </a:r>
          </a:p>
        </p:txBody>
      </p:sp>
    </p:spTree>
    <p:extLst>
      <p:ext uri="{BB962C8B-B14F-4D97-AF65-F5344CB8AC3E}">
        <p14:creationId xmlns:p14="http://schemas.microsoft.com/office/powerpoint/2010/main" val="330404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500" b="1" kern="0" dirty="0">
                <a:solidFill>
                  <a:schemeClr val="tx1"/>
                </a:solidFill>
                <a:latin typeface="Trebuchet MS" panose="020B0603020202020204" pitchFamily="34" charset="0"/>
              </a:rPr>
              <a:t>Operational Feasibility </a:t>
            </a:r>
          </a:p>
          <a:p>
            <a:pPr algn="l"/>
            <a:r>
              <a:rPr lang="en-US" altLang="en-US" sz="2200" b="1" kern="0" dirty="0">
                <a:solidFill>
                  <a:schemeClr val="accent6"/>
                </a:solidFill>
                <a:latin typeface="Trebuchet MS" panose="020B0603020202020204" pitchFamily="34" charset="0"/>
              </a:rPr>
              <a:t>Communication to Policyholders</a:t>
            </a:r>
          </a:p>
          <a:p>
            <a:pPr algn="l"/>
            <a:endParaRPr lang="en-US" altLang="en-US" kern="0" dirty="0">
              <a:solidFill>
                <a:schemeClr val="tx1"/>
              </a:solidFill>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22" name="Picture 21"/>
          <p:cNvPicPr>
            <a:picLocks noChangeAspect="1"/>
          </p:cNvPicPr>
          <p:nvPr/>
        </p:nvPicPr>
        <p:blipFill>
          <a:blip r:embed="rId6"/>
          <a:stretch>
            <a:fillRect/>
          </a:stretch>
        </p:blipFill>
        <p:spPr>
          <a:xfrm>
            <a:off x="6086475" y="3424237"/>
            <a:ext cx="19050" cy="9525"/>
          </a:xfrm>
          <a:prstGeom prst="rect">
            <a:avLst/>
          </a:prstGeom>
        </p:spPr>
      </p:pic>
      <p:sp>
        <p:nvSpPr>
          <p:cNvPr id="23" name="TextBox 22"/>
          <p:cNvSpPr txBox="1"/>
          <p:nvPr/>
        </p:nvSpPr>
        <p:spPr>
          <a:xfrm>
            <a:off x="2057400" y="1447800"/>
            <a:ext cx="9506139" cy="4473469"/>
          </a:xfrm>
          <a:prstGeom prst="rect">
            <a:avLst/>
          </a:prstGeom>
          <a:solidFill>
            <a:schemeClr val="bg1"/>
          </a:solidFill>
        </p:spPr>
        <p:txBody>
          <a:bodyPr wrap="square" rtlCol="0">
            <a:spAutoFit/>
          </a:bodyPr>
          <a:lstStyle/>
          <a:p>
            <a:pPr algn="ctr"/>
            <a:endParaRPr lang="en-US" b="1" u="sng" dirty="0">
              <a:latin typeface="Trebuchet MS" panose="020B0603020202020204" pitchFamily="34" charset="0"/>
            </a:endParaRPr>
          </a:p>
          <a:p>
            <a:pPr marL="285750" indent="-285750" algn="just">
              <a:lnSpc>
                <a:spcPct val="150000"/>
              </a:lnSpc>
              <a:buFont typeface="Arial" panose="020B0604020202020204" pitchFamily="34" charset="0"/>
              <a:buChar char="•"/>
            </a:pPr>
            <a:r>
              <a:rPr lang="en-US" dirty="0">
                <a:latin typeface="Trebuchet MS" panose="020B0603020202020204" pitchFamily="34" charset="0"/>
              </a:rPr>
              <a:t>If the structure is introduced in existing products, it will have to be intimated to all existing policyholders.</a:t>
            </a:r>
          </a:p>
          <a:p>
            <a:pPr marL="285750" indent="-285750" algn="just">
              <a:lnSpc>
                <a:spcPct val="150000"/>
              </a:lnSpc>
              <a:buFont typeface="Arial" panose="020B0604020202020204" pitchFamily="34" charset="0"/>
              <a:buChar char="•"/>
            </a:pPr>
            <a:r>
              <a:rPr lang="en-IN" dirty="0">
                <a:latin typeface="Trebuchet MS" panose="020B0603020202020204" pitchFamily="34" charset="0"/>
              </a:rPr>
              <a:t>Criteria for discounts should be clearly communicated.</a:t>
            </a:r>
          </a:p>
          <a:p>
            <a:pPr marL="285750" indent="-285750" algn="just">
              <a:lnSpc>
                <a:spcPct val="150000"/>
              </a:lnSpc>
              <a:buFont typeface="Arial" panose="020B0604020202020204" pitchFamily="34" charset="0"/>
              <a:buChar char="•"/>
            </a:pPr>
            <a:r>
              <a:rPr lang="en-IN" dirty="0">
                <a:latin typeface="Trebuchet MS" panose="020B0603020202020204" pitchFamily="34" charset="0"/>
              </a:rPr>
              <a:t>All marketing documents should have appropriate disclaimers and definitions.</a:t>
            </a:r>
          </a:p>
          <a:p>
            <a:pPr marL="285750" indent="-285750" algn="just">
              <a:lnSpc>
                <a:spcPct val="150000"/>
              </a:lnSpc>
              <a:buFont typeface="Arial" panose="020B0604020202020204" pitchFamily="34" charset="0"/>
              <a:buChar char="•"/>
            </a:pPr>
            <a:r>
              <a:rPr lang="en-IN" dirty="0">
                <a:latin typeface="Trebuchet MS" panose="020B0603020202020204" pitchFamily="34" charset="0"/>
              </a:rPr>
              <a:t>Communication in Benefit Illustration needs to be appropriate.</a:t>
            </a:r>
          </a:p>
          <a:p>
            <a:pPr marL="285750" indent="-285750" algn="just">
              <a:lnSpc>
                <a:spcPct val="150000"/>
              </a:lnSpc>
              <a:buFont typeface="Arial" panose="020B0604020202020204" pitchFamily="34" charset="0"/>
              <a:buChar char="•"/>
            </a:pPr>
            <a:r>
              <a:rPr lang="en-IN" dirty="0">
                <a:latin typeface="Trebuchet MS" panose="020B0603020202020204" pitchFamily="34" charset="0"/>
              </a:rPr>
              <a:t>The policyholder needs to be aware in advance about discount level.</a:t>
            </a:r>
          </a:p>
          <a:p>
            <a:pPr marL="285750" indent="-285750" algn="just">
              <a:lnSpc>
                <a:spcPct val="150000"/>
              </a:lnSpc>
              <a:buFont typeface="Arial" panose="020B0604020202020204" pitchFamily="34" charset="0"/>
              <a:buChar char="•"/>
            </a:pPr>
            <a:r>
              <a:rPr lang="en-IN" dirty="0">
                <a:latin typeface="Trebuchet MS" panose="020B0603020202020204" pitchFamily="34" charset="0"/>
              </a:rPr>
              <a:t>Support staff need to be trained to ensure proper communication.</a:t>
            </a:r>
          </a:p>
          <a:p>
            <a:pPr marL="285750" indent="-285750" algn="just">
              <a:lnSpc>
                <a:spcPct val="150000"/>
              </a:lnSpc>
              <a:buFont typeface="Arial" panose="020B0604020202020204" pitchFamily="34" charset="0"/>
              <a:buChar char="•"/>
            </a:pPr>
            <a:r>
              <a:rPr lang="en-IN" dirty="0">
                <a:latin typeface="Trebuchet MS" panose="020B0603020202020204" pitchFamily="34" charset="0"/>
              </a:rPr>
              <a:t>Communication on the benefits of exercise. </a:t>
            </a:r>
          </a:p>
          <a:p>
            <a:pPr marL="285750" indent="-285750" algn="just">
              <a:lnSpc>
                <a:spcPct val="150000"/>
              </a:lnSpc>
              <a:buFont typeface="Arial" panose="020B0604020202020204" pitchFamily="34" charset="0"/>
              <a:buChar char="•"/>
            </a:pPr>
            <a:r>
              <a:rPr lang="en-IN" dirty="0">
                <a:latin typeface="Trebuchet MS" panose="020B0603020202020204" pitchFamily="34" charset="0"/>
              </a:rPr>
              <a:t>Explaining the structure to lesser educated or uneducated policyholders will be a challenge.</a:t>
            </a:r>
          </a:p>
        </p:txBody>
      </p:sp>
    </p:spTree>
    <p:extLst>
      <p:ext uri="{BB962C8B-B14F-4D97-AF65-F5344CB8AC3E}">
        <p14:creationId xmlns:p14="http://schemas.microsoft.com/office/powerpoint/2010/main" val="296864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905000" y="2798762"/>
            <a:ext cx="76962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kern="0" dirty="0">
                <a:solidFill>
                  <a:srgbClr val="000000"/>
                </a:solidFill>
                <a:latin typeface="Trebuchet MS" panose="020B0603020202020204" pitchFamily="34" charset="0"/>
              </a:rPr>
              <a:t>Agenda and Introduction </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spTree>
    <p:extLst>
      <p:ext uri="{BB962C8B-B14F-4D97-AF65-F5344CB8AC3E}">
        <p14:creationId xmlns:p14="http://schemas.microsoft.com/office/powerpoint/2010/main" val="520097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500" b="1" kern="0" dirty="0">
                <a:solidFill>
                  <a:schemeClr val="tx1"/>
                </a:solidFill>
                <a:latin typeface="Trebuchet MS" panose="020B0603020202020204" pitchFamily="34" charset="0"/>
              </a:rPr>
              <a:t>Operational Feasibility </a:t>
            </a:r>
          </a:p>
          <a:p>
            <a:pPr algn="l"/>
            <a:r>
              <a:rPr lang="en-US" altLang="en-US" sz="2200" b="1" kern="0" dirty="0">
                <a:solidFill>
                  <a:schemeClr val="accent6"/>
                </a:solidFill>
                <a:latin typeface="Trebuchet MS" panose="020B0603020202020204" pitchFamily="34" charset="0"/>
              </a:rPr>
              <a:t>System Development</a:t>
            </a:r>
          </a:p>
          <a:p>
            <a:pPr algn="l"/>
            <a:endParaRPr lang="en-US" altLang="en-US" kern="0" dirty="0">
              <a:solidFill>
                <a:schemeClr val="tx1"/>
              </a:solidFill>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22" name="Picture 21"/>
          <p:cNvPicPr>
            <a:picLocks noChangeAspect="1"/>
          </p:cNvPicPr>
          <p:nvPr/>
        </p:nvPicPr>
        <p:blipFill>
          <a:blip r:embed="rId6"/>
          <a:stretch>
            <a:fillRect/>
          </a:stretch>
        </p:blipFill>
        <p:spPr>
          <a:xfrm>
            <a:off x="6086475" y="3424237"/>
            <a:ext cx="19050" cy="9525"/>
          </a:xfrm>
          <a:prstGeom prst="rect">
            <a:avLst/>
          </a:prstGeom>
        </p:spPr>
      </p:pic>
      <p:sp>
        <p:nvSpPr>
          <p:cNvPr id="23" name="TextBox 22"/>
          <p:cNvSpPr txBox="1"/>
          <p:nvPr/>
        </p:nvSpPr>
        <p:spPr>
          <a:xfrm>
            <a:off x="2057400" y="1447800"/>
            <a:ext cx="9506139" cy="3642472"/>
          </a:xfrm>
          <a:prstGeom prst="rect">
            <a:avLst/>
          </a:prstGeom>
          <a:solidFill>
            <a:schemeClr val="bg1"/>
          </a:solidFill>
        </p:spPr>
        <p:txBody>
          <a:bodyPr wrap="square" rtlCol="0">
            <a:spAutoFit/>
          </a:bodyPr>
          <a:lstStyle/>
          <a:p>
            <a:pPr algn="ctr"/>
            <a:endParaRPr lang="en-US" b="1" u="sng" dirty="0">
              <a:latin typeface="Trebuchet MS" panose="020B0603020202020204" pitchFamily="34" charset="0"/>
            </a:endParaRPr>
          </a:p>
          <a:p>
            <a:pPr marL="285750" indent="-285750" algn="just">
              <a:lnSpc>
                <a:spcPct val="150000"/>
              </a:lnSpc>
              <a:buFont typeface="Arial" panose="020B0604020202020204" pitchFamily="34" charset="0"/>
              <a:buChar char="•"/>
            </a:pPr>
            <a:r>
              <a:rPr lang="en-US" dirty="0">
                <a:latin typeface="Trebuchet MS" panose="020B0603020202020204" pitchFamily="34" charset="0"/>
              </a:rPr>
              <a:t>Significant cost of building the app, especially if the company does not have in-house expertise.</a:t>
            </a:r>
          </a:p>
          <a:p>
            <a:pPr marL="285750" indent="-285750" algn="just">
              <a:lnSpc>
                <a:spcPct val="150000"/>
              </a:lnSpc>
              <a:buFont typeface="Arial" panose="020B0604020202020204" pitchFamily="34" charset="0"/>
              <a:buChar char="•"/>
            </a:pPr>
            <a:r>
              <a:rPr lang="en-IN" dirty="0">
                <a:latin typeface="Trebuchet MS" panose="020B0603020202020204" pitchFamily="34" charset="0"/>
              </a:rPr>
              <a:t>Developing and testing the app will take a lot of time.</a:t>
            </a:r>
          </a:p>
          <a:p>
            <a:pPr marL="285750" indent="-285750" algn="just">
              <a:lnSpc>
                <a:spcPct val="150000"/>
              </a:lnSpc>
              <a:buFont typeface="Arial" panose="020B0604020202020204" pitchFamily="34" charset="0"/>
              <a:buChar char="•"/>
            </a:pPr>
            <a:r>
              <a:rPr lang="en-IN" dirty="0">
                <a:latin typeface="Trebuchet MS" panose="020B0603020202020204" pitchFamily="34" charset="0"/>
              </a:rPr>
              <a:t>There has to be segregation of data basis the discount status attained every year by policyholders.</a:t>
            </a:r>
          </a:p>
          <a:p>
            <a:pPr marL="285750" indent="-285750" algn="just">
              <a:lnSpc>
                <a:spcPct val="150000"/>
              </a:lnSpc>
              <a:buFont typeface="Arial" panose="020B0604020202020204" pitchFamily="34" charset="0"/>
              <a:buChar char="•"/>
            </a:pPr>
            <a:r>
              <a:rPr lang="en-IN" dirty="0">
                <a:latin typeface="Trebuchet MS" panose="020B0603020202020204" pitchFamily="34" charset="0"/>
              </a:rPr>
              <a:t>Historic level of discounts offered to the policyholders will also need to be tracked.</a:t>
            </a:r>
          </a:p>
          <a:p>
            <a:pPr marL="285750" indent="-285750" algn="just">
              <a:lnSpc>
                <a:spcPct val="150000"/>
              </a:lnSpc>
              <a:buFont typeface="Arial" panose="020B0604020202020204" pitchFamily="34" charset="0"/>
              <a:buChar char="•"/>
            </a:pPr>
            <a:r>
              <a:rPr lang="en-IN" dirty="0">
                <a:latin typeface="Trebuchet MS" panose="020B0603020202020204" pitchFamily="34" charset="0"/>
              </a:rPr>
              <a:t>The app has to have appropriate data protection and security measures.</a:t>
            </a:r>
          </a:p>
          <a:p>
            <a:pPr marL="285750" indent="-285750" algn="just">
              <a:lnSpc>
                <a:spcPct val="150000"/>
              </a:lnSpc>
              <a:buFont typeface="Arial" panose="020B0604020202020204" pitchFamily="34" charset="0"/>
              <a:buChar char="•"/>
            </a:pPr>
            <a:r>
              <a:rPr lang="en-IN" dirty="0">
                <a:latin typeface="Trebuchet MS" panose="020B0603020202020204" pitchFamily="34" charset="0"/>
              </a:rPr>
              <a:t>There is very high reputational risk involved in case of system failure.</a:t>
            </a:r>
            <a:endParaRPr lang="en-IN"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1954911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905000" y="2798762"/>
            <a:ext cx="86106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kern="0" dirty="0">
                <a:solidFill>
                  <a:srgbClr val="000000"/>
                </a:solidFill>
                <a:latin typeface="Trebuchet MS" panose="020B0603020202020204" pitchFamily="34" charset="0"/>
              </a:rPr>
              <a:t>Way Forward</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spTree>
    <p:extLst>
      <p:ext uri="{BB962C8B-B14F-4D97-AF65-F5344CB8AC3E}">
        <p14:creationId xmlns:p14="http://schemas.microsoft.com/office/powerpoint/2010/main" val="2581484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95600" y="658128"/>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500" b="1" kern="0" dirty="0">
                <a:solidFill>
                  <a:schemeClr val="tx1"/>
                </a:solidFill>
                <a:latin typeface="Trebuchet MS" panose="020B0603020202020204" pitchFamily="34" charset="0"/>
              </a:rPr>
              <a:t>Way Forward</a:t>
            </a:r>
            <a:endParaRPr lang="en-US" altLang="en-US" sz="2200" b="1" kern="0" dirty="0">
              <a:solidFill>
                <a:schemeClr val="accent6"/>
              </a:solidFill>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22" name="Picture 21"/>
          <p:cNvPicPr>
            <a:picLocks noChangeAspect="1"/>
          </p:cNvPicPr>
          <p:nvPr/>
        </p:nvPicPr>
        <p:blipFill>
          <a:blip r:embed="rId6"/>
          <a:stretch>
            <a:fillRect/>
          </a:stretch>
        </p:blipFill>
        <p:spPr>
          <a:xfrm>
            <a:off x="6086475" y="3424237"/>
            <a:ext cx="19050" cy="9525"/>
          </a:xfrm>
          <a:prstGeom prst="rect">
            <a:avLst/>
          </a:prstGeom>
        </p:spPr>
      </p:pic>
      <p:sp>
        <p:nvSpPr>
          <p:cNvPr id="23" name="TextBox 22"/>
          <p:cNvSpPr txBox="1"/>
          <p:nvPr/>
        </p:nvSpPr>
        <p:spPr>
          <a:xfrm>
            <a:off x="2057400" y="1447800"/>
            <a:ext cx="9506139" cy="4057970"/>
          </a:xfrm>
          <a:prstGeom prst="rect">
            <a:avLst/>
          </a:prstGeom>
          <a:solidFill>
            <a:schemeClr val="bg1"/>
          </a:solidFill>
        </p:spPr>
        <p:txBody>
          <a:bodyPr wrap="square" rtlCol="0">
            <a:spAutoFit/>
          </a:bodyPr>
          <a:lstStyle/>
          <a:p>
            <a:pPr algn="ctr"/>
            <a:endParaRPr lang="en-US" b="1" u="sng" dirty="0">
              <a:latin typeface="Trebuchet MS" panose="020B0603020202020204" pitchFamily="34" charset="0"/>
            </a:endParaRPr>
          </a:p>
          <a:p>
            <a:pPr marL="285750" indent="-285750" algn="just">
              <a:lnSpc>
                <a:spcPct val="150000"/>
              </a:lnSpc>
              <a:buFont typeface="Arial" panose="020B0604020202020204" pitchFamily="34" charset="0"/>
              <a:buChar char="•"/>
            </a:pPr>
            <a:r>
              <a:rPr lang="en-US" dirty="0">
                <a:latin typeface="Trebuchet MS" panose="020B0603020202020204" pitchFamily="34" charset="0"/>
              </a:rPr>
              <a:t>Ensure compliance with all relevant regulations, circulars and APS.</a:t>
            </a:r>
          </a:p>
          <a:p>
            <a:pPr marL="285750" indent="-285750" algn="just">
              <a:lnSpc>
                <a:spcPct val="150000"/>
              </a:lnSpc>
              <a:buFont typeface="Arial" panose="020B0604020202020204" pitchFamily="34" charset="0"/>
              <a:buChar char="•"/>
            </a:pPr>
            <a:r>
              <a:rPr lang="en-US" dirty="0">
                <a:latin typeface="Trebuchet MS" panose="020B0603020202020204" pitchFamily="34" charset="0"/>
              </a:rPr>
              <a:t>Evaluate the cost and estimated timeline to introduce the product to the market.</a:t>
            </a:r>
          </a:p>
          <a:p>
            <a:pPr marL="285750" indent="-285750" algn="just">
              <a:lnSpc>
                <a:spcPct val="150000"/>
              </a:lnSpc>
              <a:buFont typeface="Arial" panose="020B0604020202020204" pitchFamily="34" charset="0"/>
              <a:buChar char="•"/>
            </a:pPr>
            <a:r>
              <a:rPr lang="en-US" dirty="0">
                <a:latin typeface="Trebuchet MS" panose="020B0603020202020204" pitchFamily="34" charset="0"/>
              </a:rPr>
              <a:t>Collect all the relevant data required to evaluate profitability of the product.</a:t>
            </a:r>
          </a:p>
          <a:p>
            <a:pPr marL="285750" indent="-285750" algn="just">
              <a:lnSpc>
                <a:spcPct val="150000"/>
              </a:lnSpc>
              <a:buFont typeface="Arial" panose="020B0604020202020204" pitchFamily="34" charset="0"/>
              <a:buChar char="•"/>
            </a:pPr>
            <a:r>
              <a:rPr lang="en-US" dirty="0">
                <a:latin typeface="Trebuchet MS" panose="020B0603020202020204" pitchFamily="34" charset="0"/>
              </a:rPr>
              <a:t>Perform a cost vs benefit analysis.</a:t>
            </a:r>
          </a:p>
          <a:p>
            <a:pPr marL="285750" indent="-285750" algn="just">
              <a:lnSpc>
                <a:spcPct val="150000"/>
              </a:lnSpc>
              <a:buFont typeface="Arial" panose="020B0604020202020204" pitchFamily="34" charset="0"/>
              <a:buChar char="•"/>
            </a:pPr>
            <a:r>
              <a:rPr lang="en-US" dirty="0">
                <a:latin typeface="Trebuchet MS" panose="020B0603020202020204" pitchFamily="34" charset="0"/>
              </a:rPr>
              <a:t>If beneficial to the company, proceed with finalizing the product design and file with the regulator.</a:t>
            </a:r>
          </a:p>
          <a:p>
            <a:pPr marL="285750" indent="-285750" algn="just">
              <a:lnSpc>
                <a:spcPct val="150000"/>
              </a:lnSpc>
              <a:buFont typeface="Arial" panose="020B0604020202020204" pitchFamily="34" charset="0"/>
              <a:buChar char="•"/>
            </a:pPr>
            <a:r>
              <a:rPr lang="en-US" dirty="0">
                <a:latin typeface="Trebuchet MS" panose="020B0603020202020204" pitchFamily="34" charset="0"/>
              </a:rPr>
              <a:t>Proceed with system development.</a:t>
            </a:r>
          </a:p>
          <a:p>
            <a:pPr marL="285750" indent="-285750" algn="just">
              <a:lnSpc>
                <a:spcPct val="150000"/>
              </a:lnSpc>
              <a:buFont typeface="Arial" panose="020B0604020202020204" pitchFamily="34" charset="0"/>
              <a:buChar char="•"/>
            </a:pPr>
            <a:endParaRPr lang="en-US" dirty="0">
              <a:latin typeface="Trebuchet MS" panose="020B0603020202020204" pitchFamily="34" charset="0"/>
            </a:endParaRPr>
          </a:p>
          <a:p>
            <a:pPr marL="285750" indent="-285750" algn="just">
              <a:lnSpc>
                <a:spcPct val="150000"/>
              </a:lnSpc>
              <a:buFont typeface="Arial" panose="020B0604020202020204" pitchFamily="34" charset="0"/>
              <a:buChar char="•"/>
            </a:pPr>
            <a:endParaRPr lang="en-IN" dirty="0">
              <a:latin typeface="Trebuchet MS" panose="020B0603020202020204" pitchFamily="34" charset="0"/>
            </a:endParaRPr>
          </a:p>
        </p:txBody>
      </p:sp>
    </p:spTree>
    <p:extLst>
      <p:ext uri="{BB962C8B-B14F-4D97-AF65-F5344CB8AC3E}">
        <p14:creationId xmlns:p14="http://schemas.microsoft.com/office/powerpoint/2010/main" val="2275776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E7CA4AAB-3843-4B92-875F-DCD947F71B4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669" b="89883" l="9694" r="89796">
                        <a14:foregroundMark x1="59184" y1="12062" x2="87755" y2="11284"/>
                        <a14:foregroundMark x1="87755" y1="11284" x2="88776" y2="17899"/>
                        <a14:foregroundMark x1="83163" y1="6615" x2="66327" y2="4669"/>
                        <a14:foregroundMark x1="42857" y1="32685" x2="20918" y2="35798"/>
                        <a14:foregroundMark x1="20918" y1="35798" x2="20408" y2="36576"/>
                        <a14:foregroundMark x1="14796" y1="37354" x2="12245" y2="37354"/>
                        <a14:foregroundMark x1="13265" y1="39300" x2="13265" y2="39300"/>
                        <a14:foregroundMark x1="12755" y1="36576" x2="12755" y2="36576"/>
                        <a14:foregroundMark x1="10714" y1="36576" x2="10714" y2="36576"/>
                        <a14:foregroundMark x1="13265" y1="36576" x2="13265" y2="36576"/>
                        <a14:foregroundMark x1="13265" y1="36576" x2="13265" y2="36576"/>
                        <a14:foregroundMark x1="14796" y1="35798" x2="14796" y2="35798"/>
                        <a14:foregroundMark x1="11224" y1="36187" x2="11224" y2="36187"/>
                        <a14:foregroundMark x1="11224" y1="36187" x2="18878" y2="36965"/>
                      </a14:backgroundRemoval>
                    </a14:imgEffect>
                  </a14:imgLayer>
                </a14:imgProps>
              </a:ext>
              <a:ext uri="{28A0092B-C50C-407E-A947-70E740481C1C}">
                <a14:useLocalDpi xmlns:a14="http://schemas.microsoft.com/office/drawing/2010/main" val="0"/>
              </a:ext>
            </a:extLst>
          </a:blip>
          <a:stretch>
            <a:fillRect/>
          </a:stretch>
        </p:blipFill>
        <p:spPr>
          <a:xfrm>
            <a:off x="8472561" y="2017784"/>
            <a:ext cx="2390335" cy="3134266"/>
          </a:xfrm>
          <a:prstGeom prst="rect">
            <a:avLst/>
          </a:prstGeom>
        </p:spPr>
      </p:pic>
      <p:pic>
        <p:nvPicPr>
          <p:cNvPr id="10" name="Picture 9">
            <a:extLst>
              <a:ext uri="{FF2B5EF4-FFF2-40B4-BE49-F238E27FC236}">
                <a16:creationId xmlns:a16="http://schemas.microsoft.com/office/drawing/2014/main" xmlns="" id="{5C47E3A9-3AAB-4026-A21A-A5FDD875133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669" b="89883" l="9694" r="89796">
                        <a14:foregroundMark x1="59184" y1="12062" x2="87755" y2="11284"/>
                        <a14:foregroundMark x1="87755" y1="11284" x2="88776" y2="17899"/>
                        <a14:foregroundMark x1="83163" y1="6615" x2="66327" y2="4669"/>
                        <a14:foregroundMark x1="42857" y1="32685" x2="20918" y2="35798"/>
                        <a14:foregroundMark x1="20918" y1="35798" x2="20408" y2="36576"/>
                        <a14:foregroundMark x1="14796" y1="37354" x2="12245" y2="37354"/>
                        <a14:foregroundMark x1="13265" y1="39300" x2="13265" y2="39300"/>
                        <a14:foregroundMark x1="12755" y1="36576" x2="12755" y2="36576"/>
                        <a14:foregroundMark x1="10714" y1="36576" x2="10714" y2="36576"/>
                        <a14:foregroundMark x1="13265" y1="36576" x2="13265" y2="36576"/>
                        <a14:foregroundMark x1="13265" y1="36576" x2="13265" y2="36576"/>
                        <a14:foregroundMark x1="14796" y1="35798" x2="14796" y2="35798"/>
                        <a14:foregroundMark x1="11224" y1="36187" x2="11224" y2="36187"/>
                        <a14:foregroundMark x1="11224" y1="36187" x2="18878" y2="36965"/>
                      </a14:backgroundRemoval>
                    </a14:imgEffect>
                  </a14:imgLayer>
                </a14:imgProps>
              </a:ext>
              <a:ext uri="{28A0092B-C50C-407E-A947-70E740481C1C}">
                <a14:useLocalDpi xmlns:a14="http://schemas.microsoft.com/office/drawing/2010/main" val="0"/>
              </a:ext>
            </a:extLst>
          </a:blip>
          <a:stretch>
            <a:fillRect/>
          </a:stretch>
        </p:blipFill>
        <p:spPr>
          <a:xfrm>
            <a:off x="7430673" y="1985423"/>
            <a:ext cx="2390335" cy="3134266"/>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7"/>
            <a:srcRect/>
            <a:stretch>
              <a:fillRect/>
            </a:stretch>
          </a:blipFill>
        </p:spPr>
      </p:pic>
      <p:sp>
        <p:nvSpPr>
          <p:cNvPr id="3" name="Rectangle 2"/>
          <p:cNvSpPr txBox="1">
            <a:spLocks noChangeArrowheads="1"/>
          </p:cNvSpPr>
          <p:nvPr/>
        </p:nvSpPr>
        <p:spPr>
          <a:xfrm>
            <a:off x="1905000" y="2798762"/>
            <a:ext cx="86106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kern="0" dirty="0">
                <a:solidFill>
                  <a:srgbClr val="000000"/>
                </a:solidFill>
                <a:latin typeface="Trebuchet MS" panose="020B0603020202020204" pitchFamily="34" charset="0"/>
              </a:rPr>
              <a:t>Thank You!</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pic>
        <p:nvPicPr>
          <p:cNvPr id="9" name="Picture 8">
            <a:extLst>
              <a:ext uri="{FF2B5EF4-FFF2-40B4-BE49-F238E27FC236}">
                <a16:creationId xmlns:a16="http://schemas.microsoft.com/office/drawing/2014/main" xmlns="" id="{D2A0A37C-D71E-43F1-9FD3-2F309658551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669" b="89883" l="9694" r="89796">
                        <a14:foregroundMark x1="59184" y1="12062" x2="87755" y2="11284"/>
                        <a14:foregroundMark x1="87755" y1="11284" x2="88776" y2="17899"/>
                        <a14:foregroundMark x1="83163" y1="6615" x2="66327" y2="4669"/>
                        <a14:foregroundMark x1="42857" y1="32685" x2="20918" y2="35798"/>
                        <a14:foregroundMark x1="20918" y1="35798" x2="20408" y2="36576"/>
                        <a14:foregroundMark x1="14796" y1="37354" x2="12245" y2="37354"/>
                        <a14:foregroundMark x1="13265" y1="39300" x2="13265" y2="39300"/>
                        <a14:foregroundMark x1="12755" y1="36576" x2="12755" y2="36576"/>
                        <a14:foregroundMark x1="10714" y1="36576" x2="10714" y2="36576"/>
                        <a14:foregroundMark x1="13265" y1="36576" x2="13265" y2="36576"/>
                        <a14:foregroundMark x1="13265" y1="36576" x2="13265" y2="36576"/>
                        <a14:foregroundMark x1="14796" y1="35798" x2="14796" y2="35798"/>
                        <a14:foregroundMark x1="11224" y1="36187" x2="11224" y2="36187"/>
                        <a14:foregroundMark x1="11224" y1="36187" x2="18878" y2="36965"/>
                      </a14:backgroundRemoval>
                    </a14:imgEffect>
                  </a14:imgLayer>
                </a14:imgProps>
              </a:ext>
              <a:ext uri="{28A0092B-C50C-407E-A947-70E740481C1C}">
                <a14:useLocalDpi xmlns:a14="http://schemas.microsoft.com/office/drawing/2010/main" val="0"/>
              </a:ext>
            </a:extLst>
          </a:blip>
          <a:stretch>
            <a:fillRect/>
          </a:stretch>
        </p:blipFill>
        <p:spPr>
          <a:xfrm>
            <a:off x="6411350" y="2001604"/>
            <a:ext cx="2390335" cy="3134266"/>
          </a:xfrm>
          <a:prstGeom prst="rect">
            <a:avLst/>
          </a:prstGeom>
        </p:spPr>
      </p:pic>
      <p:pic>
        <p:nvPicPr>
          <p:cNvPr id="8" name="Picture 7">
            <a:extLst>
              <a:ext uri="{FF2B5EF4-FFF2-40B4-BE49-F238E27FC236}">
                <a16:creationId xmlns:a16="http://schemas.microsoft.com/office/drawing/2014/main" xmlns="" id="{5BAAA08B-0592-440B-BEBC-B85E60B7481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669" b="89883" l="9694" r="89796">
                        <a14:foregroundMark x1="59184" y1="12062" x2="87755" y2="11284"/>
                        <a14:foregroundMark x1="87755" y1="11284" x2="88776" y2="17899"/>
                        <a14:foregroundMark x1="83163" y1="6615" x2="66327" y2="4669"/>
                        <a14:foregroundMark x1="42857" y1="32685" x2="20918" y2="35798"/>
                        <a14:foregroundMark x1="20918" y1="35798" x2="20408" y2="36576"/>
                        <a14:foregroundMark x1="14796" y1="37354" x2="12245" y2="37354"/>
                        <a14:foregroundMark x1="13265" y1="39300" x2="13265" y2="39300"/>
                        <a14:foregroundMark x1="12755" y1="36576" x2="12755" y2="36576"/>
                        <a14:foregroundMark x1="10714" y1="36576" x2="10714" y2="36576"/>
                        <a14:foregroundMark x1="13265" y1="36576" x2="13265" y2="36576"/>
                        <a14:foregroundMark x1="13265" y1="36576" x2="13265" y2="36576"/>
                        <a14:foregroundMark x1="14796" y1="35798" x2="14796" y2="35798"/>
                        <a14:foregroundMark x1="11224" y1="36187" x2="11224" y2="36187"/>
                        <a14:foregroundMark x1="11224" y1="36187" x2="18878" y2="36965"/>
                      </a14:backgroundRemoval>
                    </a14:imgEffect>
                  </a14:imgLayer>
                </a14:imgProps>
              </a:ext>
              <a:ext uri="{28A0092B-C50C-407E-A947-70E740481C1C}">
                <a14:useLocalDpi xmlns:a14="http://schemas.microsoft.com/office/drawing/2010/main" val="0"/>
              </a:ext>
            </a:extLst>
          </a:blip>
          <a:stretch>
            <a:fillRect/>
          </a:stretch>
        </p:blipFill>
        <p:spPr>
          <a:xfrm>
            <a:off x="5410200" y="2017784"/>
            <a:ext cx="2390335" cy="3134266"/>
          </a:xfrm>
          <a:prstGeom prst="rect">
            <a:avLst/>
          </a:prstGeom>
        </p:spPr>
      </p:pic>
      <p:pic>
        <p:nvPicPr>
          <p:cNvPr id="7" name="Picture 6">
            <a:extLst>
              <a:ext uri="{FF2B5EF4-FFF2-40B4-BE49-F238E27FC236}">
                <a16:creationId xmlns:a16="http://schemas.microsoft.com/office/drawing/2014/main" xmlns="" id="{E8B0E2B4-DAE5-447F-95DD-F8F022BDB94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669" b="89883" l="9694" r="89796">
                        <a14:foregroundMark x1="59184" y1="12062" x2="87755" y2="11284"/>
                        <a14:foregroundMark x1="87755" y1="11284" x2="88776" y2="17899"/>
                        <a14:foregroundMark x1="83163" y1="6615" x2="66327" y2="4669"/>
                        <a14:foregroundMark x1="42857" y1="32685" x2="20918" y2="35798"/>
                        <a14:foregroundMark x1="20918" y1="35798" x2="20408" y2="36576"/>
                        <a14:foregroundMark x1="14796" y1="37354" x2="12245" y2="37354"/>
                        <a14:foregroundMark x1="13265" y1="39300" x2="13265" y2="39300"/>
                        <a14:foregroundMark x1="12755" y1="36576" x2="12755" y2="36576"/>
                        <a14:foregroundMark x1="10714" y1="36576" x2="10714" y2="36576"/>
                        <a14:foregroundMark x1="13265" y1="36576" x2="13265" y2="36576"/>
                        <a14:foregroundMark x1="13265" y1="36576" x2="13265" y2="36576"/>
                        <a14:foregroundMark x1="14796" y1="35798" x2="14796" y2="35798"/>
                        <a14:foregroundMark x1="11224" y1="36187" x2="11224" y2="36187"/>
                        <a14:foregroundMark x1="11224" y1="36187" x2="18878" y2="36965"/>
                      </a14:backgroundRemoval>
                    </a14:imgEffect>
                  </a14:imgLayer>
                </a14:imgProps>
              </a:ext>
              <a:ext uri="{28A0092B-C50C-407E-A947-70E740481C1C}">
                <a14:useLocalDpi xmlns:a14="http://schemas.microsoft.com/office/drawing/2010/main" val="0"/>
              </a:ext>
            </a:extLst>
          </a:blip>
          <a:stretch>
            <a:fillRect/>
          </a:stretch>
        </p:blipFill>
        <p:spPr>
          <a:xfrm>
            <a:off x="4443633" y="1985423"/>
            <a:ext cx="2390335" cy="3134266"/>
          </a:xfrm>
          <a:prstGeom prst="rect">
            <a:avLst/>
          </a:prstGeom>
        </p:spPr>
      </p:pic>
    </p:spTree>
    <p:extLst>
      <p:ext uri="{BB962C8B-B14F-4D97-AF65-F5344CB8AC3E}">
        <p14:creationId xmlns:p14="http://schemas.microsoft.com/office/powerpoint/2010/main" val="1350703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905000" y="463109"/>
            <a:ext cx="76962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smtClean="0">
                <a:solidFill>
                  <a:srgbClr val="000000"/>
                </a:solidFill>
                <a:latin typeface="Trebuchet MS" panose="020B0603020202020204" pitchFamily="34" charset="0"/>
              </a:rPr>
              <a:t>Agenda</a:t>
            </a:r>
            <a:endParaRPr lang="en-US" altLang="en-US" sz="3200" kern="0" dirty="0">
              <a:solidFill>
                <a:srgbClr val="000000"/>
              </a:solidFill>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cxnSp>
        <p:nvCxnSpPr>
          <p:cNvPr id="7" name="Straight Connector 6"/>
          <p:cNvCxnSpPr/>
          <p:nvPr/>
        </p:nvCxnSpPr>
        <p:spPr bwMode="auto">
          <a:xfrm>
            <a:off x="1981200" y="1141412"/>
            <a:ext cx="88392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1" name="Rectangle: Rounded Corners 2">
            <a:extLst>
              <a:ext uri="{FF2B5EF4-FFF2-40B4-BE49-F238E27FC236}">
                <a16:creationId xmlns:a16="http://schemas.microsoft.com/office/drawing/2014/main" xmlns="" id="{23437C1B-8599-4D28-BCA6-724CF5C47924}"/>
              </a:ext>
            </a:extLst>
          </p:cNvPr>
          <p:cNvSpPr/>
          <p:nvPr/>
        </p:nvSpPr>
        <p:spPr>
          <a:xfrm>
            <a:off x="1981200" y="1590816"/>
            <a:ext cx="6019800" cy="4906504"/>
          </a:xfrm>
          <a:prstGeom prst="roundRect">
            <a:avLst/>
          </a:prstGeom>
          <a:noFill/>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lnSpc>
                <a:spcPct val="200000"/>
              </a:lnSpc>
              <a:buFont typeface="Wingdings" panose="05000000000000000000" pitchFamily="2" charset="2"/>
              <a:buChar char="v"/>
            </a:pPr>
            <a:r>
              <a:rPr lang="en-IN" sz="2400" b="1" dirty="0">
                <a:solidFill>
                  <a:schemeClr val="tx1"/>
                </a:solidFill>
              </a:rPr>
              <a:t> </a:t>
            </a:r>
            <a:r>
              <a:rPr lang="en-IN" sz="2400" dirty="0">
                <a:solidFill>
                  <a:schemeClr val="tx1"/>
                </a:solidFill>
                <a:latin typeface="Trebuchet MS" pitchFamily="34" charset="0"/>
              </a:rPr>
              <a:t>Introduction</a:t>
            </a:r>
          </a:p>
          <a:p>
            <a:pPr marL="285750" indent="-285750">
              <a:lnSpc>
                <a:spcPct val="200000"/>
              </a:lnSpc>
              <a:buFont typeface="Wingdings" panose="05000000000000000000" pitchFamily="2" charset="2"/>
              <a:buChar char="v"/>
            </a:pPr>
            <a:r>
              <a:rPr lang="en-IN" sz="2400" dirty="0">
                <a:solidFill>
                  <a:schemeClr val="tx1"/>
                </a:solidFill>
                <a:latin typeface="Trebuchet MS" pitchFamily="34" charset="0"/>
              </a:rPr>
              <a:t> Concerns and uncertainties</a:t>
            </a:r>
          </a:p>
          <a:p>
            <a:pPr marL="285750" indent="-285750">
              <a:lnSpc>
                <a:spcPct val="200000"/>
              </a:lnSpc>
              <a:buFont typeface="Wingdings" panose="05000000000000000000" pitchFamily="2" charset="2"/>
              <a:buChar char="v"/>
            </a:pPr>
            <a:r>
              <a:rPr lang="en-IN" sz="2400" dirty="0">
                <a:solidFill>
                  <a:schemeClr val="tx1"/>
                </a:solidFill>
                <a:latin typeface="Trebuchet MS" pitchFamily="34" charset="0"/>
              </a:rPr>
              <a:t> Feasibility – Actuarial Perspective</a:t>
            </a:r>
          </a:p>
          <a:p>
            <a:pPr marL="285750" indent="-285750">
              <a:lnSpc>
                <a:spcPct val="200000"/>
              </a:lnSpc>
              <a:buFont typeface="Wingdings" panose="05000000000000000000" pitchFamily="2" charset="2"/>
              <a:buChar char="v"/>
            </a:pPr>
            <a:r>
              <a:rPr lang="en-IN" sz="2400" dirty="0">
                <a:solidFill>
                  <a:schemeClr val="tx1"/>
                </a:solidFill>
                <a:latin typeface="Trebuchet MS" pitchFamily="34" charset="0"/>
              </a:rPr>
              <a:t> Feasibility – Regulatory Perspective</a:t>
            </a:r>
          </a:p>
          <a:p>
            <a:pPr marL="285750" indent="-285750">
              <a:lnSpc>
                <a:spcPct val="200000"/>
              </a:lnSpc>
              <a:buFont typeface="Wingdings" panose="05000000000000000000" pitchFamily="2" charset="2"/>
              <a:buChar char="v"/>
            </a:pPr>
            <a:r>
              <a:rPr lang="en-IN" sz="2400" dirty="0">
                <a:solidFill>
                  <a:schemeClr val="tx1"/>
                </a:solidFill>
                <a:latin typeface="Trebuchet MS" pitchFamily="34" charset="0"/>
              </a:rPr>
              <a:t> Feasibility – Operational Perspective</a:t>
            </a:r>
          </a:p>
          <a:p>
            <a:pPr marL="285750" indent="-285750">
              <a:lnSpc>
                <a:spcPct val="200000"/>
              </a:lnSpc>
              <a:buFont typeface="Wingdings" panose="05000000000000000000" pitchFamily="2" charset="2"/>
              <a:buChar char="v"/>
            </a:pPr>
            <a:r>
              <a:rPr lang="en-IN" sz="2400" dirty="0">
                <a:solidFill>
                  <a:schemeClr val="tx1"/>
                </a:solidFill>
                <a:latin typeface="Trebuchet MS" pitchFamily="34" charset="0"/>
              </a:rPr>
              <a:t> Way Forward</a:t>
            </a:r>
          </a:p>
        </p:txBody>
      </p:sp>
    </p:spTree>
    <p:extLst>
      <p:ext uri="{BB962C8B-B14F-4D97-AF65-F5344CB8AC3E}">
        <p14:creationId xmlns:p14="http://schemas.microsoft.com/office/powerpoint/2010/main" val="1645006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905000" y="463109"/>
            <a:ext cx="76962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rgbClr val="000000"/>
                </a:solidFill>
                <a:latin typeface="Trebuchet MS" panose="020B0603020202020204" pitchFamily="34" charset="0"/>
              </a:rPr>
              <a:t>Introduction</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cxnSp>
        <p:nvCxnSpPr>
          <p:cNvPr id="7" name="Straight Connector 6"/>
          <p:cNvCxnSpPr/>
          <p:nvPr/>
        </p:nvCxnSpPr>
        <p:spPr bwMode="auto">
          <a:xfrm>
            <a:off x="1981200" y="1141412"/>
            <a:ext cx="88392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87" name="Group 86">
            <a:extLst>
              <a:ext uri="{FF2B5EF4-FFF2-40B4-BE49-F238E27FC236}">
                <a16:creationId xmlns:a16="http://schemas.microsoft.com/office/drawing/2014/main" xmlns="" id="{ECAD88CD-4321-4332-AAA4-FB9275A1201A}"/>
              </a:ext>
            </a:extLst>
          </p:cNvPr>
          <p:cNvGrpSpPr/>
          <p:nvPr/>
        </p:nvGrpSpPr>
        <p:grpSpPr>
          <a:xfrm flipH="1">
            <a:off x="4261914" y="1276290"/>
            <a:ext cx="7500431" cy="5185290"/>
            <a:chOff x="279119" y="592368"/>
            <a:chExt cx="6148631" cy="2190060"/>
          </a:xfrm>
        </p:grpSpPr>
        <p:sp>
          <p:nvSpPr>
            <p:cNvPr id="88" name="TextBox 87">
              <a:extLst>
                <a:ext uri="{FF2B5EF4-FFF2-40B4-BE49-F238E27FC236}">
                  <a16:creationId xmlns:a16="http://schemas.microsoft.com/office/drawing/2014/main" xmlns="" id="{719A2DEC-19BF-4B81-AF08-3D411F1E0F15}"/>
                </a:ext>
              </a:extLst>
            </p:cNvPr>
            <p:cNvSpPr txBox="1"/>
            <p:nvPr/>
          </p:nvSpPr>
          <p:spPr>
            <a:xfrm>
              <a:off x="2862826" y="592368"/>
              <a:ext cx="3564924" cy="168991"/>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rebuchet MS" panose="020B0603020202020204" pitchFamily="34" charset="0"/>
                  <a:cs typeface="Times New Roman" panose="02020603050405020304" pitchFamily="18" charset="0"/>
                </a:rPr>
                <a:t>Background and Opportunity</a:t>
              </a:r>
            </a:p>
          </p:txBody>
        </p:sp>
        <p:sp>
          <p:nvSpPr>
            <p:cNvPr id="89" name="Rectangle 88">
              <a:extLst>
                <a:ext uri="{FF2B5EF4-FFF2-40B4-BE49-F238E27FC236}">
                  <a16:creationId xmlns:a16="http://schemas.microsoft.com/office/drawing/2014/main" xmlns="" id="{9E81D0AC-97B6-4C49-B690-17CE48946902}"/>
                </a:ext>
              </a:extLst>
            </p:cNvPr>
            <p:cNvSpPr/>
            <p:nvPr/>
          </p:nvSpPr>
          <p:spPr>
            <a:xfrm>
              <a:off x="279119" y="793542"/>
              <a:ext cx="6148629" cy="1988886"/>
            </a:xfrm>
            <a:prstGeom prst="rect">
              <a:avLst/>
            </a:prstGeom>
          </p:spPr>
          <p:txBody>
            <a:bodyPr wrap="square" anchor="ctr">
              <a:spAutoFit/>
            </a:bodyPr>
            <a:lstStyle/>
            <a:p>
              <a:pPr marL="365125" lvl="0" indent="-365125" algn="just">
                <a:spcBef>
                  <a:spcPts val="600"/>
                </a:spcBef>
                <a:spcAft>
                  <a:spcPts val="600"/>
                </a:spcAft>
                <a:buFont typeface="Wingdings" panose="05000000000000000000" pitchFamily="2" charset="2"/>
                <a:buChar char="Ü"/>
                <a:tabLst>
                  <a:tab pos="365125" algn="l"/>
                </a:tabLst>
                <a:defRPr/>
              </a:pPr>
              <a:r>
                <a:rPr lang="en-US" sz="2000" kern="0" dirty="0">
                  <a:solidFill>
                    <a:srgbClr val="2C2C2C"/>
                  </a:solidFill>
                  <a:latin typeface="Trebuchet MS" panose="020B0603020202020204" pitchFamily="34" charset="0"/>
                  <a:cs typeface="Arial" panose="020B0604020202020204" pitchFamily="34" charset="0"/>
                </a:rPr>
                <a:t>Recently established small size life insurance company</a:t>
              </a:r>
              <a:endParaRPr kumimoji="0" lang="en-US" sz="2000" b="0" i="0" u="none" strike="noStrike" kern="0" cap="none" spc="0" normalizeH="0" baseline="0" noProof="0" dirty="0">
                <a:ln>
                  <a:noFill/>
                </a:ln>
                <a:solidFill>
                  <a:srgbClr val="2C2C2C"/>
                </a:solidFill>
                <a:effectLst/>
                <a:uLnTx/>
                <a:uFillTx/>
                <a:latin typeface="Trebuchet MS" panose="020B0603020202020204" pitchFamily="34" charset="0"/>
                <a:cs typeface="Arial" panose="020B0604020202020204" pitchFamily="34" charset="0"/>
              </a:endParaRPr>
            </a:p>
            <a:p>
              <a:pPr marL="365125" lvl="0" indent="-365125" algn="just">
                <a:spcBef>
                  <a:spcPts val="600"/>
                </a:spcBef>
                <a:spcAft>
                  <a:spcPts val="600"/>
                </a:spcAft>
                <a:buFont typeface="Wingdings" panose="05000000000000000000" pitchFamily="2" charset="2"/>
                <a:buChar char="Ü"/>
                <a:tabLst>
                  <a:tab pos="365125" algn="l"/>
                </a:tabLst>
                <a:defRPr/>
              </a:pPr>
              <a:r>
                <a:rPr lang="en-US" sz="2000" kern="0" dirty="0">
                  <a:solidFill>
                    <a:srgbClr val="2C2C2C"/>
                  </a:solidFill>
                  <a:latin typeface="Trebuchet MS" panose="020B0603020202020204" pitchFamily="34" charset="0"/>
                  <a:cs typeface="Arial" panose="020B0604020202020204" pitchFamily="34" charset="0"/>
                </a:rPr>
                <a:t>Mainly sells Pure Term and Unit Linked products through online channel</a:t>
              </a:r>
            </a:p>
            <a:p>
              <a:pPr marL="365125" lvl="0" indent="-365125" algn="just">
                <a:spcBef>
                  <a:spcPts val="600"/>
                </a:spcBef>
                <a:spcAft>
                  <a:spcPts val="600"/>
                </a:spcAft>
                <a:buFont typeface="Wingdings" panose="05000000000000000000" pitchFamily="2" charset="2"/>
                <a:buChar char="Ü"/>
                <a:tabLst>
                  <a:tab pos="365125" algn="l"/>
                </a:tabLst>
                <a:defRPr/>
              </a:pPr>
              <a:r>
                <a:rPr lang="en-US" sz="2000" kern="0" dirty="0">
                  <a:solidFill>
                    <a:srgbClr val="2C2C2C"/>
                  </a:solidFill>
                  <a:latin typeface="Trebuchet MS" panose="020B0603020202020204" pitchFamily="34" charset="0"/>
                  <a:cs typeface="Arial" panose="020B0604020202020204" pitchFamily="34" charset="0"/>
                </a:rPr>
                <a:t>Proposal to offer renewal premium discounts to policyholders who do physical exercise regularly</a:t>
              </a:r>
            </a:p>
            <a:p>
              <a:pPr marL="365125" lvl="0" indent="-365125" algn="just">
                <a:spcBef>
                  <a:spcPts val="600"/>
                </a:spcBef>
                <a:spcAft>
                  <a:spcPts val="600"/>
                </a:spcAft>
                <a:buFont typeface="Wingdings" panose="05000000000000000000" pitchFamily="2" charset="2"/>
                <a:buChar char="Ü"/>
                <a:tabLst>
                  <a:tab pos="365125" algn="l"/>
                </a:tabLst>
                <a:defRPr/>
              </a:pPr>
              <a:r>
                <a:rPr kumimoji="0" lang="en-US" sz="2000" b="0" i="0" u="none" strike="noStrike" kern="0" cap="none" spc="0" normalizeH="0" baseline="0" noProof="0" dirty="0">
                  <a:ln>
                    <a:noFill/>
                  </a:ln>
                  <a:solidFill>
                    <a:srgbClr val="2C2C2C"/>
                  </a:solidFill>
                  <a:effectLst/>
                  <a:uLnTx/>
                  <a:uFillTx/>
                  <a:latin typeface="Trebuchet MS" panose="020B0603020202020204" pitchFamily="34" charset="0"/>
                  <a:cs typeface="Arial" panose="020B0604020202020204" pitchFamily="34" charset="0"/>
                </a:rPr>
                <a:t>Policyholders needs to demonstrate the same to the Company via a mobile app</a:t>
              </a:r>
            </a:p>
            <a:p>
              <a:pPr marL="365125" lvl="0" indent="-365125" algn="just">
                <a:spcBef>
                  <a:spcPts val="600"/>
                </a:spcBef>
                <a:spcAft>
                  <a:spcPts val="600"/>
                </a:spcAft>
                <a:buFont typeface="Wingdings" panose="05000000000000000000" pitchFamily="2" charset="2"/>
                <a:buChar char="Ü"/>
                <a:tabLst>
                  <a:tab pos="365125" algn="l"/>
                </a:tabLst>
                <a:defRPr/>
              </a:pPr>
              <a:r>
                <a:rPr lang="en-US" sz="2000" kern="0" dirty="0">
                  <a:solidFill>
                    <a:srgbClr val="2C2C2C"/>
                  </a:solidFill>
                  <a:latin typeface="Trebuchet MS" panose="020B0603020202020204" pitchFamily="34" charset="0"/>
                  <a:cs typeface="Arial" panose="020B0604020202020204" pitchFamily="34" charset="0"/>
                </a:rPr>
                <a:t>Might help in significantly improving the persistency </a:t>
              </a:r>
            </a:p>
            <a:p>
              <a:pPr marL="365125" lvl="0" indent="-365125" algn="just">
                <a:spcBef>
                  <a:spcPts val="600"/>
                </a:spcBef>
                <a:spcAft>
                  <a:spcPts val="600"/>
                </a:spcAft>
                <a:buFont typeface="Wingdings" panose="05000000000000000000" pitchFamily="2" charset="2"/>
                <a:buChar char="Ü"/>
                <a:tabLst>
                  <a:tab pos="365125" algn="l"/>
                </a:tabLst>
                <a:defRPr/>
              </a:pPr>
              <a:r>
                <a:rPr kumimoji="0" lang="en-US" sz="2000" b="0" i="0" u="none" strike="noStrike" kern="0" cap="none" spc="0" normalizeH="0" baseline="0" noProof="0" dirty="0">
                  <a:ln>
                    <a:noFill/>
                  </a:ln>
                  <a:effectLst/>
                  <a:uLnTx/>
                  <a:uFillTx/>
                  <a:latin typeface="Trebuchet MS" panose="020B0603020202020204" pitchFamily="34" charset="0"/>
                  <a:cs typeface="Arial" panose="020B0604020202020204" pitchFamily="34" charset="0"/>
                </a:rPr>
                <a:t>Concerns raised by CRO on data availability</a:t>
              </a:r>
              <a:r>
                <a:rPr kumimoji="0" lang="en-US" sz="2000" b="0" i="0" u="none" strike="noStrike" kern="0" cap="none" spc="0" normalizeH="0" noProof="0" dirty="0">
                  <a:ln>
                    <a:noFill/>
                  </a:ln>
                  <a:effectLst/>
                  <a:uLnTx/>
                  <a:uFillTx/>
                  <a:latin typeface="Trebuchet MS" panose="020B0603020202020204" pitchFamily="34" charset="0"/>
                  <a:cs typeface="Arial" panose="020B0604020202020204" pitchFamily="34" charset="0"/>
                </a:rPr>
                <a:t> and credibility in addition to the Covid-19 uncertainties</a:t>
              </a:r>
            </a:p>
            <a:p>
              <a:pPr marL="365125" lvl="0" indent="-365125" algn="just">
                <a:spcBef>
                  <a:spcPts val="600"/>
                </a:spcBef>
                <a:spcAft>
                  <a:spcPts val="600"/>
                </a:spcAft>
                <a:buFont typeface="Wingdings" panose="05000000000000000000" pitchFamily="2" charset="2"/>
                <a:buChar char="Ü"/>
                <a:tabLst>
                  <a:tab pos="365125" algn="l"/>
                </a:tabLst>
                <a:defRPr/>
              </a:pPr>
              <a:r>
                <a:rPr lang="en-US" sz="2000" kern="0" baseline="0" dirty="0">
                  <a:latin typeface="Trebuchet MS" panose="020B0603020202020204" pitchFamily="34" charset="0"/>
                  <a:cs typeface="Arial" panose="020B0604020202020204" pitchFamily="34" charset="0"/>
                </a:rPr>
                <a:t>To discuss the feasibility of the suggestion from actuarial,</a:t>
              </a:r>
              <a:r>
                <a:rPr lang="en-US" sz="2000" kern="0" dirty="0">
                  <a:latin typeface="Trebuchet MS" panose="020B0603020202020204" pitchFamily="34" charset="0"/>
                  <a:cs typeface="Arial" panose="020B0604020202020204" pitchFamily="34" charset="0"/>
                </a:rPr>
                <a:t> regulatory and operational aspects</a:t>
              </a:r>
              <a:endParaRPr kumimoji="0" lang="en-US" sz="2000" b="0" i="0" u="none" strike="noStrike" kern="0" cap="none" spc="0" normalizeH="0" baseline="0" noProof="0" dirty="0">
                <a:ln>
                  <a:noFill/>
                </a:ln>
                <a:effectLst/>
                <a:uLnTx/>
                <a:uFillTx/>
                <a:latin typeface="Trebuchet MS" panose="020B0603020202020204" pitchFamily="34" charset="0"/>
                <a:cs typeface="Arial" panose="020B0604020202020204" pitchFamily="34" charset="0"/>
              </a:endParaRPr>
            </a:p>
          </p:txBody>
        </p:sp>
      </p:grpSp>
      <p:grpSp>
        <p:nvGrpSpPr>
          <p:cNvPr id="4" name="Group 3"/>
          <p:cNvGrpSpPr/>
          <p:nvPr/>
        </p:nvGrpSpPr>
        <p:grpSpPr>
          <a:xfrm>
            <a:off x="737024" y="2106078"/>
            <a:ext cx="3008172" cy="2846921"/>
            <a:chOff x="2669256" y="1058348"/>
            <a:chExt cx="3008172" cy="3004704"/>
          </a:xfrm>
        </p:grpSpPr>
        <p:grpSp>
          <p:nvGrpSpPr>
            <p:cNvPr id="90" name="Group 89">
              <a:extLst>
                <a:ext uri="{FF2B5EF4-FFF2-40B4-BE49-F238E27FC236}">
                  <a16:creationId xmlns:a16="http://schemas.microsoft.com/office/drawing/2014/main" xmlns="" id="{AC73AFED-D7EA-413C-ACFA-B6B37E76E22C}"/>
                </a:ext>
              </a:extLst>
            </p:cNvPr>
            <p:cNvGrpSpPr/>
            <p:nvPr/>
          </p:nvGrpSpPr>
          <p:grpSpPr>
            <a:xfrm flipH="1">
              <a:off x="2669256" y="1058348"/>
              <a:ext cx="3008172" cy="3004704"/>
              <a:chOff x="8756173" y="-892569"/>
              <a:chExt cx="3008172" cy="3004704"/>
            </a:xfrm>
          </p:grpSpPr>
          <p:sp>
            <p:nvSpPr>
              <p:cNvPr id="91" name="Oval 90">
                <a:extLst>
                  <a:ext uri="{FF2B5EF4-FFF2-40B4-BE49-F238E27FC236}">
                    <a16:creationId xmlns:a16="http://schemas.microsoft.com/office/drawing/2014/main" xmlns="" id="{1FE680D3-70CC-43DE-AFFA-E5F5C11DEC25}"/>
                  </a:ext>
                </a:extLst>
              </p:cNvPr>
              <p:cNvSpPr/>
              <p:nvPr/>
            </p:nvSpPr>
            <p:spPr>
              <a:xfrm>
                <a:off x="8756173" y="-892569"/>
                <a:ext cx="3008172" cy="3004704"/>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xmlns="" id="{BC69E3BC-95AC-4409-8FA5-496E20365A4A}"/>
                  </a:ext>
                </a:extLst>
              </p:cNvPr>
              <p:cNvSpPr/>
              <p:nvPr/>
            </p:nvSpPr>
            <p:spPr>
              <a:xfrm>
                <a:off x="8853750" y="-795103"/>
                <a:ext cx="2813018" cy="2809773"/>
              </a:xfrm>
              <a:prstGeom prst="ellipse">
                <a:avLst/>
              </a:prstGeom>
              <a:noFill/>
              <a:ln w="38100" cap="flat" cmpd="sng" algn="ctr">
                <a:solidFill>
                  <a:srgbClr val="5B2C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3" name="Group 92">
              <a:extLst>
                <a:ext uri="{FF2B5EF4-FFF2-40B4-BE49-F238E27FC236}">
                  <a16:creationId xmlns:a16="http://schemas.microsoft.com/office/drawing/2014/main" xmlns="" id="{890383E3-B448-421A-B5B3-1C81C20DF801}"/>
                </a:ext>
              </a:extLst>
            </p:cNvPr>
            <p:cNvGrpSpPr/>
            <p:nvPr/>
          </p:nvGrpSpPr>
          <p:grpSpPr>
            <a:xfrm>
              <a:off x="3162300" y="1550732"/>
              <a:ext cx="2022084" cy="2019936"/>
              <a:chOff x="6951064" y="989610"/>
              <a:chExt cx="1945286" cy="1943220"/>
            </a:xfrm>
          </p:grpSpPr>
          <p:sp>
            <p:nvSpPr>
              <p:cNvPr id="94" name="Oval 5">
                <a:extLst>
                  <a:ext uri="{FF2B5EF4-FFF2-40B4-BE49-F238E27FC236}">
                    <a16:creationId xmlns:a16="http://schemas.microsoft.com/office/drawing/2014/main" xmlns="" id="{E3A1A303-263B-4298-A244-B1752124BE79}"/>
                  </a:ext>
                </a:extLst>
              </p:cNvPr>
              <p:cNvSpPr>
                <a:spLocks noChangeArrowheads="1"/>
              </p:cNvSpPr>
              <p:nvPr/>
            </p:nvSpPr>
            <p:spPr bwMode="auto">
              <a:xfrm>
                <a:off x="6988235" y="1227091"/>
                <a:ext cx="1668567" cy="166856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N">
                  <a:solidFill>
                    <a:prstClr val="black"/>
                  </a:solidFill>
                  <a:latin typeface="Century Gothic"/>
                </a:endParaRPr>
              </a:p>
            </p:txBody>
          </p:sp>
          <p:sp>
            <p:nvSpPr>
              <p:cNvPr id="95" name="Oval 6">
                <a:extLst>
                  <a:ext uri="{FF2B5EF4-FFF2-40B4-BE49-F238E27FC236}">
                    <a16:creationId xmlns:a16="http://schemas.microsoft.com/office/drawing/2014/main" xmlns="" id="{49CEEA87-E192-4049-9BCD-50CF91A4BD31}"/>
                  </a:ext>
                </a:extLst>
              </p:cNvPr>
              <p:cNvSpPr>
                <a:spLocks noChangeArrowheads="1"/>
              </p:cNvSpPr>
              <p:nvPr/>
            </p:nvSpPr>
            <p:spPr bwMode="auto">
              <a:xfrm>
                <a:off x="7186481" y="1425337"/>
                <a:ext cx="1274141" cy="1274141"/>
              </a:xfrm>
              <a:prstGeom prst="ellipse">
                <a:avLst/>
              </a:prstGeom>
              <a:solidFill>
                <a:srgbClr val="DE41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N">
                  <a:solidFill>
                    <a:prstClr val="black"/>
                  </a:solidFill>
                  <a:latin typeface="Century Gothic"/>
                </a:endParaRPr>
              </a:p>
            </p:txBody>
          </p:sp>
          <p:sp>
            <p:nvSpPr>
              <p:cNvPr id="96" name="Oval 7">
                <a:extLst>
                  <a:ext uri="{FF2B5EF4-FFF2-40B4-BE49-F238E27FC236}">
                    <a16:creationId xmlns:a16="http://schemas.microsoft.com/office/drawing/2014/main" xmlns="" id="{BAEC95D1-4828-4F6D-A1B6-C6EC50615731}"/>
                  </a:ext>
                </a:extLst>
              </p:cNvPr>
              <p:cNvSpPr>
                <a:spLocks noChangeArrowheads="1"/>
              </p:cNvSpPr>
              <p:nvPr/>
            </p:nvSpPr>
            <p:spPr bwMode="auto">
              <a:xfrm>
                <a:off x="7399182" y="1635972"/>
                <a:ext cx="848740" cy="850804"/>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N">
                  <a:solidFill>
                    <a:prstClr val="black"/>
                  </a:solidFill>
                  <a:latin typeface="Century Gothic"/>
                </a:endParaRPr>
              </a:p>
            </p:txBody>
          </p:sp>
          <p:sp>
            <p:nvSpPr>
              <p:cNvPr id="97" name="Oval 8">
                <a:extLst>
                  <a:ext uri="{FF2B5EF4-FFF2-40B4-BE49-F238E27FC236}">
                    <a16:creationId xmlns:a16="http://schemas.microsoft.com/office/drawing/2014/main" xmlns="" id="{5D131E1E-6EE4-4F3E-9F83-DD253BC2FE02}"/>
                  </a:ext>
                </a:extLst>
              </p:cNvPr>
              <p:cNvSpPr>
                <a:spLocks noChangeArrowheads="1"/>
              </p:cNvSpPr>
              <p:nvPr/>
            </p:nvSpPr>
            <p:spPr bwMode="auto">
              <a:xfrm>
                <a:off x="7595362" y="1834218"/>
                <a:ext cx="454313" cy="454313"/>
              </a:xfrm>
              <a:prstGeom prst="ellipse">
                <a:avLst/>
              </a:prstGeom>
              <a:solidFill>
                <a:srgbClr val="DE41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N">
                  <a:solidFill>
                    <a:prstClr val="black"/>
                  </a:solidFill>
                  <a:latin typeface="Century Gothic"/>
                </a:endParaRPr>
              </a:p>
            </p:txBody>
          </p:sp>
          <p:sp>
            <p:nvSpPr>
              <p:cNvPr id="98" name="Freeform 9">
                <a:extLst>
                  <a:ext uri="{FF2B5EF4-FFF2-40B4-BE49-F238E27FC236}">
                    <a16:creationId xmlns:a16="http://schemas.microsoft.com/office/drawing/2014/main" xmlns="" id="{8113AABA-BC4A-4B73-93AB-8687EA74A648}"/>
                  </a:ext>
                </a:extLst>
              </p:cNvPr>
              <p:cNvSpPr>
                <a:spLocks/>
              </p:cNvSpPr>
              <p:nvPr/>
            </p:nvSpPr>
            <p:spPr bwMode="auto">
              <a:xfrm>
                <a:off x="8229336" y="1030911"/>
                <a:ext cx="625713" cy="623647"/>
              </a:xfrm>
              <a:custGeom>
                <a:avLst/>
                <a:gdLst>
                  <a:gd name="T0" fmla="*/ 141 w 303"/>
                  <a:gd name="T1" fmla="*/ 302 h 302"/>
                  <a:gd name="T2" fmla="*/ 0 w 303"/>
                  <a:gd name="T3" fmla="*/ 302 h 302"/>
                  <a:gd name="T4" fmla="*/ 0 w 303"/>
                  <a:gd name="T5" fmla="*/ 162 h 302"/>
                  <a:gd name="T6" fmla="*/ 162 w 303"/>
                  <a:gd name="T7" fmla="*/ 0 h 302"/>
                  <a:gd name="T8" fmla="*/ 162 w 303"/>
                  <a:gd name="T9" fmla="*/ 141 h 302"/>
                  <a:gd name="T10" fmla="*/ 303 w 303"/>
                  <a:gd name="T11" fmla="*/ 141 h 302"/>
                  <a:gd name="T12" fmla="*/ 141 w 303"/>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303" h="302">
                    <a:moveTo>
                      <a:pt x="141" y="302"/>
                    </a:moveTo>
                    <a:lnTo>
                      <a:pt x="0" y="302"/>
                    </a:lnTo>
                    <a:lnTo>
                      <a:pt x="0" y="162"/>
                    </a:lnTo>
                    <a:lnTo>
                      <a:pt x="162" y="0"/>
                    </a:lnTo>
                    <a:lnTo>
                      <a:pt x="162" y="141"/>
                    </a:lnTo>
                    <a:lnTo>
                      <a:pt x="303" y="141"/>
                    </a:lnTo>
                    <a:lnTo>
                      <a:pt x="141" y="302"/>
                    </a:lnTo>
                    <a:close/>
                  </a:path>
                </a:pathLst>
              </a:custGeom>
              <a:solidFill>
                <a:srgbClr val="1099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N">
                  <a:solidFill>
                    <a:prstClr val="black"/>
                  </a:solidFill>
                  <a:latin typeface="Century Gothic"/>
                </a:endParaRPr>
              </a:p>
            </p:txBody>
          </p:sp>
          <p:sp>
            <p:nvSpPr>
              <p:cNvPr id="99" name="Freeform 10">
                <a:extLst>
                  <a:ext uri="{FF2B5EF4-FFF2-40B4-BE49-F238E27FC236}">
                    <a16:creationId xmlns:a16="http://schemas.microsoft.com/office/drawing/2014/main" xmlns="" id="{5F83DF32-6B5C-48F1-B2E0-EBD2B2986DD4}"/>
                  </a:ext>
                </a:extLst>
              </p:cNvPr>
              <p:cNvSpPr>
                <a:spLocks/>
              </p:cNvSpPr>
              <p:nvPr/>
            </p:nvSpPr>
            <p:spPr bwMode="auto">
              <a:xfrm>
                <a:off x="8225205" y="2472321"/>
                <a:ext cx="88798" cy="82602"/>
              </a:xfrm>
              <a:custGeom>
                <a:avLst/>
                <a:gdLst>
                  <a:gd name="T0" fmla="*/ 111 w 138"/>
                  <a:gd name="T1" fmla="*/ 113 h 131"/>
                  <a:gd name="T2" fmla="*/ 113 w 138"/>
                  <a:gd name="T3" fmla="*/ 27 h 131"/>
                  <a:gd name="T4" fmla="*/ 27 w 138"/>
                  <a:gd name="T5" fmla="*/ 26 h 131"/>
                  <a:gd name="T6" fmla="*/ 27 w 138"/>
                  <a:gd name="T7" fmla="*/ 27 h 131"/>
                  <a:gd name="T8" fmla="*/ 25 w 138"/>
                  <a:gd name="T9" fmla="*/ 112 h 131"/>
                  <a:gd name="T10" fmla="*/ 68 w 138"/>
                  <a:gd name="T11" fmla="*/ 131 h 131"/>
                  <a:gd name="T12" fmla="*/ 111 w 138"/>
                  <a:gd name="T13" fmla="*/ 113 h 131"/>
                </a:gdLst>
                <a:ahLst/>
                <a:cxnLst>
                  <a:cxn ang="0">
                    <a:pos x="T0" y="T1"/>
                  </a:cxn>
                  <a:cxn ang="0">
                    <a:pos x="T2" y="T3"/>
                  </a:cxn>
                  <a:cxn ang="0">
                    <a:pos x="T4" y="T5"/>
                  </a:cxn>
                  <a:cxn ang="0">
                    <a:pos x="T6" y="T7"/>
                  </a:cxn>
                  <a:cxn ang="0">
                    <a:pos x="T8" y="T9"/>
                  </a:cxn>
                  <a:cxn ang="0">
                    <a:pos x="T10" y="T11"/>
                  </a:cxn>
                  <a:cxn ang="0">
                    <a:pos x="T12" y="T13"/>
                  </a:cxn>
                </a:cxnLst>
                <a:rect l="0" t="0" r="r" b="b"/>
                <a:pathLst>
                  <a:path w="138" h="131">
                    <a:moveTo>
                      <a:pt x="111" y="113"/>
                    </a:moveTo>
                    <a:cubicBezTo>
                      <a:pt x="138" y="86"/>
                      <a:pt x="133" y="48"/>
                      <a:pt x="113" y="27"/>
                    </a:cubicBezTo>
                    <a:cubicBezTo>
                      <a:pt x="93" y="6"/>
                      <a:pt x="55" y="0"/>
                      <a:pt x="27" y="26"/>
                    </a:cubicBezTo>
                    <a:cubicBezTo>
                      <a:pt x="27" y="26"/>
                      <a:pt x="27" y="27"/>
                      <a:pt x="27" y="27"/>
                    </a:cubicBezTo>
                    <a:cubicBezTo>
                      <a:pt x="0" y="54"/>
                      <a:pt x="4" y="91"/>
                      <a:pt x="25" y="112"/>
                    </a:cubicBezTo>
                    <a:cubicBezTo>
                      <a:pt x="36" y="124"/>
                      <a:pt x="52" y="131"/>
                      <a:pt x="68" y="131"/>
                    </a:cubicBezTo>
                    <a:cubicBezTo>
                      <a:pt x="83" y="131"/>
                      <a:pt x="98" y="125"/>
                      <a:pt x="111" y="1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N">
                  <a:solidFill>
                    <a:prstClr val="black"/>
                  </a:solidFill>
                  <a:latin typeface="Century Gothic"/>
                </a:endParaRPr>
              </a:p>
            </p:txBody>
          </p:sp>
          <p:sp>
            <p:nvSpPr>
              <p:cNvPr id="100" name="Freeform 11">
                <a:extLst>
                  <a:ext uri="{FF2B5EF4-FFF2-40B4-BE49-F238E27FC236}">
                    <a16:creationId xmlns:a16="http://schemas.microsoft.com/office/drawing/2014/main" xmlns="" id="{71778121-BF88-4535-8258-334F0E493056}"/>
                  </a:ext>
                </a:extLst>
              </p:cNvPr>
              <p:cNvSpPr>
                <a:spLocks/>
              </p:cNvSpPr>
              <p:nvPr/>
            </p:nvSpPr>
            <p:spPr bwMode="auto">
              <a:xfrm>
                <a:off x="7306254" y="1728901"/>
                <a:ext cx="1389785" cy="1203929"/>
              </a:xfrm>
              <a:custGeom>
                <a:avLst/>
                <a:gdLst>
                  <a:gd name="T0" fmla="*/ 2036 w 2199"/>
                  <a:gd name="T1" fmla="*/ 12 h 1906"/>
                  <a:gd name="T2" fmla="*/ 2001 w 2199"/>
                  <a:gd name="T3" fmla="*/ 89 h 1906"/>
                  <a:gd name="T4" fmla="*/ 2079 w 2199"/>
                  <a:gd name="T5" fmla="*/ 526 h 1906"/>
                  <a:gd name="T6" fmla="*/ 819 w 2199"/>
                  <a:gd name="T7" fmla="*/ 1786 h 1906"/>
                  <a:gd name="T8" fmla="*/ 102 w 2199"/>
                  <a:gd name="T9" fmla="*/ 1562 h 1906"/>
                  <a:gd name="T10" fmla="*/ 19 w 2199"/>
                  <a:gd name="T11" fmla="*/ 1578 h 1906"/>
                  <a:gd name="T12" fmla="*/ 34 w 2199"/>
                  <a:gd name="T13" fmla="*/ 1661 h 1906"/>
                  <a:gd name="T14" fmla="*/ 819 w 2199"/>
                  <a:gd name="T15" fmla="*/ 1906 h 1906"/>
                  <a:gd name="T16" fmla="*/ 1795 w 2199"/>
                  <a:gd name="T17" fmla="*/ 1502 h 1906"/>
                  <a:gd name="T18" fmla="*/ 2199 w 2199"/>
                  <a:gd name="T19" fmla="*/ 526 h 1906"/>
                  <a:gd name="T20" fmla="*/ 2113 w 2199"/>
                  <a:gd name="T21" fmla="*/ 47 h 1906"/>
                  <a:gd name="T22" fmla="*/ 2036 w 2199"/>
                  <a:gd name="T23" fmla="*/ 12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9" h="1906">
                    <a:moveTo>
                      <a:pt x="2036" y="12"/>
                    </a:moveTo>
                    <a:cubicBezTo>
                      <a:pt x="2005" y="23"/>
                      <a:pt x="1989" y="58"/>
                      <a:pt x="2001" y="89"/>
                    </a:cubicBezTo>
                    <a:cubicBezTo>
                      <a:pt x="2053" y="228"/>
                      <a:pt x="2079" y="376"/>
                      <a:pt x="2079" y="526"/>
                    </a:cubicBezTo>
                    <a:cubicBezTo>
                      <a:pt x="2079" y="1221"/>
                      <a:pt x="1514" y="1786"/>
                      <a:pt x="819" y="1786"/>
                    </a:cubicBezTo>
                    <a:cubicBezTo>
                      <a:pt x="561" y="1786"/>
                      <a:pt x="313" y="1709"/>
                      <a:pt x="102" y="1562"/>
                    </a:cubicBezTo>
                    <a:cubicBezTo>
                      <a:pt x="75" y="1544"/>
                      <a:pt x="38" y="1550"/>
                      <a:pt x="19" y="1578"/>
                    </a:cubicBezTo>
                    <a:cubicBezTo>
                      <a:pt x="0" y="1605"/>
                      <a:pt x="7" y="1642"/>
                      <a:pt x="34" y="1661"/>
                    </a:cubicBezTo>
                    <a:cubicBezTo>
                      <a:pt x="265" y="1821"/>
                      <a:pt x="537" y="1906"/>
                      <a:pt x="819" y="1906"/>
                    </a:cubicBezTo>
                    <a:cubicBezTo>
                      <a:pt x="1188" y="1906"/>
                      <a:pt x="1534" y="1762"/>
                      <a:pt x="1795" y="1502"/>
                    </a:cubicBezTo>
                    <a:cubicBezTo>
                      <a:pt x="2055" y="1241"/>
                      <a:pt x="2199" y="895"/>
                      <a:pt x="2199" y="526"/>
                    </a:cubicBezTo>
                    <a:cubicBezTo>
                      <a:pt x="2199" y="361"/>
                      <a:pt x="2170" y="200"/>
                      <a:pt x="2113" y="47"/>
                    </a:cubicBezTo>
                    <a:cubicBezTo>
                      <a:pt x="2102" y="16"/>
                      <a:pt x="2067" y="0"/>
                      <a:pt x="203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N">
                  <a:solidFill>
                    <a:prstClr val="black"/>
                  </a:solidFill>
                  <a:latin typeface="Century Gothic"/>
                </a:endParaRPr>
              </a:p>
            </p:txBody>
          </p:sp>
          <p:sp>
            <p:nvSpPr>
              <p:cNvPr id="101" name="Freeform 12">
                <a:extLst>
                  <a:ext uri="{FF2B5EF4-FFF2-40B4-BE49-F238E27FC236}">
                    <a16:creationId xmlns:a16="http://schemas.microsoft.com/office/drawing/2014/main" xmlns="" id="{2200F685-F5D4-46EF-A5E0-268C39C557D0}"/>
                  </a:ext>
                </a:extLst>
              </p:cNvPr>
              <p:cNvSpPr>
                <a:spLocks/>
              </p:cNvSpPr>
              <p:nvPr/>
            </p:nvSpPr>
            <p:spPr bwMode="auto">
              <a:xfrm>
                <a:off x="6951064" y="1189920"/>
                <a:ext cx="1195669" cy="1389785"/>
              </a:xfrm>
              <a:custGeom>
                <a:avLst/>
                <a:gdLst>
                  <a:gd name="T0" fmla="*/ 120 w 1892"/>
                  <a:gd name="T1" fmla="*/ 1380 h 2199"/>
                  <a:gd name="T2" fmla="*/ 1380 w 1892"/>
                  <a:gd name="T3" fmla="*/ 120 h 2199"/>
                  <a:gd name="T4" fmla="*/ 1804 w 1892"/>
                  <a:gd name="T5" fmla="*/ 194 h 2199"/>
                  <a:gd name="T6" fmla="*/ 1881 w 1892"/>
                  <a:gd name="T7" fmla="*/ 157 h 2199"/>
                  <a:gd name="T8" fmla="*/ 1845 w 1892"/>
                  <a:gd name="T9" fmla="*/ 81 h 2199"/>
                  <a:gd name="T10" fmla="*/ 1380 w 1892"/>
                  <a:gd name="T11" fmla="*/ 0 h 2199"/>
                  <a:gd name="T12" fmla="*/ 404 w 1892"/>
                  <a:gd name="T13" fmla="*/ 405 h 2199"/>
                  <a:gd name="T14" fmla="*/ 0 w 1892"/>
                  <a:gd name="T15" fmla="*/ 1380 h 2199"/>
                  <a:gd name="T16" fmla="*/ 251 w 1892"/>
                  <a:gd name="T17" fmla="*/ 2173 h 2199"/>
                  <a:gd name="T18" fmla="*/ 300 w 1892"/>
                  <a:gd name="T19" fmla="*/ 2199 h 2199"/>
                  <a:gd name="T20" fmla="*/ 334 w 1892"/>
                  <a:gd name="T21" fmla="*/ 2188 h 2199"/>
                  <a:gd name="T22" fmla="*/ 349 w 1892"/>
                  <a:gd name="T23" fmla="*/ 2104 h 2199"/>
                  <a:gd name="T24" fmla="*/ 120 w 1892"/>
                  <a:gd name="T25" fmla="*/ 1380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2" h="2199">
                    <a:moveTo>
                      <a:pt x="120" y="1380"/>
                    </a:moveTo>
                    <a:cubicBezTo>
                      <a:pt x="120" y="686"/>
                      <a:pt x="685" y="120"/>
                      <a:pt x="1380" y="120"/>
                    </a:cubicBezTo>
                    <a:cubicBezTo>
                      <a:pt x="1526" y="120"/>
                      <a:pt x="1668" y="145"/>
                      <a:pt x="1804" y="194"/>
                    </a:cubicBezTo>
                    <a:cubicBezTo>
                      <a:pt x="1835" y="205"/>
                      <a:pt x="1870" y="188"/>
                      <a:pt x="1881" y="157"/>
                    </a:cubicBezTo>
                    <a:cubicBezTo>
                      <a:pt x="1892" y="126"/>
                      <a:pt x="1876" y="92"/>
                      <a:pt x="1845" y="81"/>
                    </a:cubicBezTo>
                    <a:cubicBezTo>
                      <a:pt x="1696" y="27"/>
                      <a:pt x="1539" y="0"/>
                      <a:pt x="1380" y="0"/>
                    </a:cubicBezTo>
                    <a:cubicBezTo>
                      <a:pt x="1011" y="0"/>
                      <a:pt x="665" y="144"/>
                      <a:pt x="404" y="405"/>
                    </a:cubicBezTo>
                    <a:cubicBezTo>
                      <a:pt x="144" y="665"/>
                      <a:pt x="0" y="1012"/>
                      <a:pt x="0" y="1380"/>
                    </a:cubicBezTo>
                    <a:cubicBezTo>
                      <a:pt x="0" y="1666"/>
                      <a:pt x="87" y="1940"/>
                      <a:pt x="251" y="2173"/>
                    </a:cubicBezTo>
                    <a:cubicBezTo>
                      <a:pt x="262" y="2190"/>
                      <a:pt x="281" y="2199"/>
                      <a:pt x="300" y="2199"/>
                    </a:cubicBezTo>
                    <a:cubicBezTo>
                      <a:pt x="312" y="2199"/>
                      <a:pt x="324" y="2195"/>
                      <a:pt x="334" y="2188"/>
                    </a:cubicBezTo>
                    <a:cubicBezTo>
                      <a:pt x="361" y="2169"/>
                      <a:pt x="368" y="2131"/>
                      <a:pt x="349" y="2104"/>
                    </a:cubicBezTo>
                    <a:cubicBezTo>
                      <a:pt x="199" y="1891"/>
                      <a:pt x="120" y="1641"/>
                      <a:pt x="120" y="138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N">
                  <a:solidFill>
                    <a:prstClr val="black"/>
                  </a:solidFill>
                  <a:latin typeface="Century Gothic"/>
                </a:endParaRPr>
              </a:p>
            </p:txBody>
          </p:sp>
          <p:sp>
            <p:nvSpPr>
              <p:cNvPr id="102" name="Freeform 13">
                <a:extLst>
                  <a:ext uri="{FF2B5EF4-FFF2-40B4-BE49-F238E27FC236}">
                    <a16:creationId xmlns:a16="http://schemas.microsoft.com/office/drawing/2014/main" xmlns="" id="{F079D6E0-42E9-4A8B-B397-17C22ED40609}"/>
                  </a:ext>
                </a:extLst>
              </p:cNvPr>
              <p:cNvSpPr>
                <a:spLocks noEditPoints="1"/>
              </p:cNvSpPr>
              <p:nvPr/>
            </p:nvSpPr>
            <p:spPr bwMode="auto">
              <a:xfrm>
                <a:off x="7147245" y="989610"/>
                <a:ext cx="1749105" cy="1747039"/>
              </a:xfrm>
              <a:custGeom>
                <a:avLst/>
                <a:gdLst>
                  <a:gd name="T0" fmla="*/ 2700 w 2765"/>
                  <a:gd name="T1" fmla="*/ 465 h 2765"/>
                  <a:gd name="T2" fmla="*/ 2418 w 2765"/>
                  <a:gd name="T3" fmla="*/ 432 h 2765"/>
                  <a:gd name="T4" fmla="*/ 2334 w 2765"/>
                  <a:gd name="T5" fmla="*/ 347 h 2765"/>
                  <a:gd name="T6" fmla="*/ 2299 w 2765"/>
                  <a:gd name="T7" fmla="*/ 65 h 2765"/>
                  <a:gd name="T8" fmla="*/ 2197 w 2765"/>
                  <a:gd name="T9" fmla="*/ 23 h 2765"/>
                  <a:gd name="T10" fmla="*/ 1650 w 2765"/>
                  <a:gd name="T11" fmla="*/ 594 h 2765"/>
                  <a:gd name="T12" fmla="*/ 1068 w 2765"/>
                  <a:gd name="T13" fmla="*/ 629 h 2765"/>
                  <a:gd name="T14" fmla="*/ 1068 w 2765"/>
                  <a:gd name="T15" fmla="*/ 2765 h 2765"/>
                  <a:gd name="T16" fmla="*/ 1641 w 2765"/>
                  <a:gd name="T17" fmla="*/ 2529 h 2765"/>
                  <a:gd name="T18" fmla="*/ 1068 w 2765"/>
                  <a:gd name="T19" fmla="*/ 2645 h 2765"/>
                  <a:gd name="T20" fmla="*/ 1068 w 2765"/>
                  <a:gd name="T21" fmla="*/ 749 h 2765"/>
                  <a:gd name="T22" fmla="*/ 1650 w 2765"/>
                  <a:gd name="T23" fmla="*/ 1030 h 2765"/>
                  <a:gd name="T24" fmla="*/ 1068 w 2765"/>
                  <a:gd name="T25" fmla="*/ 965 h 2765"/>
                  <a:gd name="T26" fmla="*/ 1068 w 2765"/>
                  <a:gd name="T27" fmla="*/ 2429 h 2765"/>
                  <a:gd name="T28" fmla="*/ 1626 w 2765"/>
                  <a:gd name="T29" fmla="*/ 1224 h 2765"/>
                  <a:gd name="T30" fmla="*/ 1816 w 2765"/>
                  <a:gd name="T31" fmla="*/ 1114 h 2765"/>
                  <a:gd name="T32" fmla="*/ 1874 w 2765"/>
                  <a:gd name="T33" fmla="*/ 2196 h 2765"/>
                  <a:gd name="T34" fmla="*/ 1925 w 2765"/>
                  <a:gd name="T35" fmla="*/ 2288 h 2765"/>
                  <a:gd name="T36" fmla="*/ 2136 w 2765"/>
                  <a:gd name="T37" fmla="*/ 1697 h 2765"/>
                  <a:gd name="T38" fmla="*/ 2171 w 2765"/>
                  <a:gd name="T39" fmla="*/ 1114 h 2765"/>
                  <a:gd name="T40" fmla="*/ 2742 w 2765"/>
                  <a:gd name="T41" fmla="*/ 568 h 2765"/>
                  <a:gd name="T42" fmla="*/ 2179 w 2765"/>
                  <a:gd name="T43" fmla="*/ 210 h 2765"/>
                  <a:gd name="T44" fmla="*/ 1770 w 2765"/>
                  <a:gd name="T45" fmla="*/ 910 h 2765"/>
                  <a:gd name="T46" fmla="*/ 2179 w 2765"/>
                  <a:gd name="T47" fmla="*/ 210 h 2765"/>
                  <a:gd name="T48" fmla="*/ 1068 w 2765"/>
                  <a:gd name="T49" fmla="*/ 2309 h 2765"/>
                  <a:gd name="T50" fmla="*/ 1068 w 2765"/>
                  <a:gd name="T51" fmla="*/ 1085 h 2765"/>
                  <a:gd name="T52" fmla="*/ 1319 w 2765"/>
                  <a:gd name="T53" fmla="*/ 1361 h 2765"/>
                  <a:gd name="T54" fmla="*/ 648 w 2765"/>
                  <a:gd name="T55" fmla="*/ 1697 h 2765"/>
                  <a:gd name="T56" fmla="*/ 1488 w 2765"/>
                  <a:gd name="T57" fmla="*/ 1697 h 2765"/>
                  <a:gd name="T58" fmla="*/ 1541 w 2765"/>
                  <a:gd name="T59" fmla="*/ 1309 h 2765"/>
                  <a:gd name="T60" fmla="*/ 1368 w 2765"/>
                  <a:gd name="T61" fmla="*/ 1697 h 2765"/>
                  <a:gd name="T62" fmla="*/ 768 w 2765"/>
                  <a:gd name="T63" fmla="*/ 1697 h 2765"/>
                  <a:gd name="T64" fmla="*/ 1233 w 2765"/>
                  <a:gd name="T65" fmla="*/ 1447 h 2765"/>
                  <a:gd name="T66" fmla="*/ 1026 w 2765"/>
                  <a:gd name="T67" fmla="*/ 1740 h 2765"/>
                  <a:gd name="T68" fmla="*/ 1110 w 2765"/>
                  <a:gd name="T69" fmla="*/ 1740 h 2765"/>
                  <a:gd name="T70" fmla="*/ 1368 w 2765"/>
                  <a:gd name="T71" fmla="*/ 1697 h 2765"/>
                  <a:gd name="T72" fmla="*/ 1856 w 2765"/>
                  <a:gd name="T73" fmla="*/ 994 h 2765"/>
                  <a:gd name="T74" fmla="*/ 2555 w 2765"/>
                  <a:gd name="T75" fmla="*/ 585 h 2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65" h="2765">
                    <a:moveTo>
                      <a:pt x="2755" y="503"/>
                    </a:moveTo>
                    <a:cubicBezTo>
                      <a:pt x="2746" y="480"/>
                      <a:pt x="2724" y="465"/>
                      <a:pt x="2700" y="465"/>
                    </a:cubicBezTo>
                    <a:cubicBezTo>
                      <a:pt x="2385" y="465"/>
                      <a:pt x="2385" y="465"/>
                      <a:pt x="2385" y="465"/>
                    </a:cubicBezTo>
                    <a:cubicBezTo>
                      <a:pt x="2418" y="432"/>
                      <a:pt x="2418" y="432"/>
                      <a:pt x="2418" y="432"/>
                    </a:cubicBezTo>
                    <a:cubicBezTo>
                      <a:pt x="2442" y="408"/>
                      <a:pt x="2442" y="370"/>
                      <a:pt x="2418" y="347"/>
                    </a:cubicBezTo>
                    <a:cubicBezTo>
                      <a:pt x="2395" y="323"/>
                      <a:pt x="2357" y="323"/>
                      <a:pt x="2334" y="347"/>
                    </a:cubicBezTo>
                    <a:cubicBezTo>
                      <a:pt x="2299" y="381"/>
                      <a:pt x="2299" y="381"/>
                      <a:pt x="2299" y="381"/>
                    </a:cubicBezTo>
                    <a:cubicBezTo>
                      <a:pt x="2299" y="65"/>
                      <a:pt x="2299" y="65"/>
                      <a:pt x="2299" y="65"/>
                    </a:cubicBezTo>
                    <a:cubicBezTo>
                      <a:pt x="2299" y="41"/>
                      <a:pt x="2285" y="19"/>
                      <a:pt x="2262" y="10"/>
                    </a:cubicBezTo>
                    <a:cubicBezTo>
                      <a:pt x="2240" y="0"/>
                      <a:pt x="2214" y="5"/>
                      <a:pt x="2197" y="23"/>
                    </a:cubicBezTo>
                    <a:cubicBezTo>
                      <a:pt x="1668" y="551"/>
                      <a:pt x="1668" y="551"/>
                      <a:pt x="1668" y="551"/>
                    </a:cubicBezTo>
                    <a:cubicBezTo>
                      <a:pt x="1657" y="563"/>
                      <a:pt x="1650" y="578"/>
                      <a:pt x="1650" y="594"/>
                    </a:cubicBezTo>
                    <a:cubicBezTo>
                      <a:pt x="1650" y="802"/>
                      <a:pt x="1650" y="802"/>
                      <a:pt x="1650" y="802"/>
                    </a:cubicBezTo>
                    <a:cubicBezTo>
                      <a:pt x="1477" y="689"/>
                      <a:pt x="1278" y="629"/>
                      <a:pt x="1068" y="629"/>
                    </a:cubicBezTo>
                    <a:cubicBezTo>
                      <a:pt x="479" y="629"/>
                      <a:pt x="0" y="1108"/>
                      <a:pt x="0" y="1697"/>
                    </a:cubicBezTo>
                    <a:cubicBezTo>
                      <a:pt x="0" y="2286"/>
                      <a:pt x="479" y="2765"/>
                      <a:pt x="1068" y="2765"/>
                    </a:cubicBezTo>
                    <a:cubicBezTo>
                      <a:pt x="1263" y="2765"/>
                      <a:pt x="1455" y="2712"/>
                      <a:pt x="1621" y="2611"/>
                    </a:cubicBezTo>
                    <a:cubicBezTo>
                      <a:pt x="1649" y="2594"/>
                      <a:pt x="1658" y="2557"/>
                      <a:pt x="1641" y="2529"/>
                    </a:cubicBezTo>
                    <a:cubicBezTo>
                      <a:pt x="1624" y="2500"/>
                      <a:pt x="1587" y="2491"/>
                      <a:pt x="1559" y="2508"/>
                    </a:cubicBezTo>
                    <a:cubicBezTo>
                      <a:pt x="1411" y="2598"/>
                      <a:pt x="1242" y="2645"/>
                      <a:pt x="1068" y="2645"/>
                    </a:cubicBezTo>
                    <a:cubicBezTo>
                      <a:pt x="545" y="2645"/>
                      <a:pt x="120" y="2220"/>
                      <a:pt x="120" y="1697"/>
                    </a:cubicBezTo>
                    <a:cubicBezTo>
                      <a:pt x="120" y="1175"/>
                      <a:pt x="545" y="749"/>
                      <a:pt x="1068" y="749"/>
                    </a:cubicBezTo>
                    <a:cubicBezTo>
                      <a:pt x="1281" y="749"/>
                      <a:pt x="1483" y="818"/>
                      <a:pt x="1650" y="949"/>
                    </a:cubicBezTo>
                    <a:cubicBezTo>
                      <a:pt x="1650" y="1030"/>
                      <a:pt x="1650" y="1030"/>
                      <a:pt x="1650" y="1030"/>
                    </a:cubicBezTo>
                    <a:cubicBezTo>
                      <a:pt x="1541" y="1139"/>
                      <a:pt x="1541" y="1139"/>
                      <a:pt x="1541" y="1139"/>
                    </a:cubicBezTo>
                    <a:cubicBezTo>
                      <a:pt x="1413" y="1031"/>
                      <a:pt x="1248" y="965"/>
                      <a:pt x="1068" y="965"/>
                    </a:cubicBezTo>
                    <a:cubicBezTo>
                      <a:pt x="664" y="965"/>
                      <a:pt x="336" y="1294"/>
                      <a:pt x="336" y="1697"/>
                    </a:cubicBezTo>
                    <a:cubicBezTo>
                      <a:pt x="336" y="2101"/>
                      <a:pt x="664" y="2429"/>
                      <a:pt x="1068" y="2429"/>
                    </a:cubicBezTo>
                    <a:cubicBezTo>
                      <a:pt x="1472" y="2429"/>
                      <a:pt x="1800" y="2101"/>
                      <a:pt x="1800" y="1697"/>
                    </a:cubicBezTo>
                    <a:cubicBezTo>
                      <a:pt x="1800" y="1517"/>
                      <a:pt x="1734" y="1352"/>
                      <a:pt x="1626" y="1224"/>
                    </a:cubicBezTo>
                    <a:cubicBezTo>
                      <a:pt x="1736" y="1114"/>
                      <a:pt x="1736" y="1114"/>
                      <a:pt x="1736" y="1114"/>
                    </a:cubicBezTo>
                    <a:cubicBezTo>
                      <a:pt x="1816" y="1114"/>
                      <a:pt x="1816" y="1114"/>
                      <a:pt x="1816" y="1114"/>
                    </a:cubicBezTo>
                    <a:cubicBezTo>
                      <a:pt x="1945" y="1280"/>
                      <a:pt x="2016" y="1486"/>
                      <a:pt x="2016" y="1697"/>
                    </a:cubicBezTo>
                    <a:cubicBezTo>
                      <a:pt x="2016" y="1874"/>
                      <a:pt x="1967" y="2047"/>
                      <a:pt x="1874" y="2196"/>
                    </a:cubicBezTo>
                    <a:cubicBezTo>
                      <a:pt x="1857" y="2224"/>
                      <a:pt x="1865" y="2261"/>
                      <a:pt x="1894" y="2279"/>
                    </a:cubicBezTo>
                    <a:cubicBezTo>
                      <a:pt x="1903" y="2285"/>
                      <a:pt x="1914" y="2288"/>
                      <a:pt x="1925" y="2288"/>
                    </a:cubicBezTo>
                    <a:cubicBezTo>
                      <a:pt x="1945" y="2288"/>
                      <a:pt x="1965" y="2278"/>
                      <a:pt x="1976" y="2259"/>
                    </a:cubicBezTo>
                    <a:cubicBezTo>
                      <a:pt x="2081" y="2091"/>
                      <a:pt x="2136" y="1896"/>
                      <a:pt x="2136" y="1697"/>
                    </a:cubicBezTo>
                    <a:cubicBezTo>
                      <a:pt x="2136" y="1490"/>
                      <a:pt x="2075" y="1287"/>
                      <a:pt x="1963" y="1114"/>
                    </a:cubicBezTo>
                    <a:cubicBezTo>
                      <a:pt x="2171" y="1114"/>
                      <a:pt x="2171" y="1114"/>
                      <a:pt x="2171" y="1114"/>
                    </a:cubicBezTo>
                    <a:cubicBezTo>
                      <a:pt x="2187" y="1114"/>
                      <a:pt x="2202" y="1108"/>
                      <a:pt x="2213" y="1097"/>
                    </a:cubicBezTo>
                    <a:cubicBezTo>
                      <a:pt x="2742" y="568"/>
                      <a:pt x="2742" y="568"/>
                      <a:pt x="2742" y="568"/>
                    </a:cubicBezTo>
                    <a:cubicBezTo>
                      <a:pt x="2759" y="551"/>
                      <a:pt x="2765" y="525"/>
                      <a:pt x="2755" y="503"/>
                    </a:cubicBezTo>
                    <a:close/>
                    <a:moveTo>
                      <a:pt x="2179" y="210"/>
                    </a:moveTo>
                    <a:cubicBezTo>
                      <a:pt x="2179" y="501"/>
                      <a:pt x="2179" y="501"/>
                      <a:pt x="2179" y="501"/>
                    </a:cubicBezTo>
                    <a:cubicBezTo>
                      <a:pt x="1770" y="910"/>
                      <a:pt x="1770" y="910"/>
                      <a:pt x="1770" y="910"/>
                    </a:cubicBezTo>
                    <a:cubicBezTo>
                      <a:pt x="1770" y="619"/>
                      <a:pt x="1770" y="619"/>
                      <a:pt x="1770" y="619"/>
                    </a:cubicBezTo>
                    <a:lnTo>
                      <a:pt x="2179" y="210"/>
                    </a:lnTo>
                    <a:close/>
                    <a:moveTo>
                      <a:pt x="1680" y="1697"/>
                    </a:moveTo>
                    <a:cubicBezTo>
                      <a:pt x="1680" y="2035"/>
                      <a:pt x="1405" y="2309"/>
                      <a:pt x="1068" y="2309"/>
                    </a:cubicBezTo>
                    <a:cubicBezTo>
                      <a:pt x="731" y="2309"/>
                      <a:pt x="456" y="2035"/>
                      <a:pt x="456" y="1697"/>
                    </a:cubicBezTo>
                    <a:cubicBezTo>
                      <a:pt x="456" y="1360"/>
                      <a:pt x="731" y="1085"/>
                      <a:pt x="1068" y="1085"/>
                    </a:cubicBezTo>
                    <a:cubicBezTo>
                      <a:pt x="1215" y="1085"/>
                      <a:pt x="1350" y="1137"/>
                      <a:pt x="1456" y="1224"/>
                    </a:cubicBezTo>
                    <a:cubicBezTo>
                      <a:pt x="1319" y="1361"/>
                      <a:pt x="1319" y="1361"/>
                      <a:pt x="1319" y="1361"/>
                    </a:cubicBezTo>
                    <a:cubicBezTo>
                      <a:pt x="1249" y="1308"/>
                      <a:pt x="1162" y="1277"/>
                      <a:pt x="1068" y="1277"/>
                    </a:cubicBezTo>
                    <a:cubicBezTo>
                      <a:pt x="836" y="1277"/>
                      <a:pt x="648" y="1466"/>
                      <a:pt x="648" y="1697"/>
                    </a:cubicBezTo>
                    <a:cubicBezTo>
                      <a:pt x="648" y="1929"/>
                      <a:pt x="836" y="2117"/>
                      <a:pt x="1068" y="2117"/>
                    </a:cubicBezTo>
                    <a:cubicBezTo>
                      <a:pt x="1300" y="2117"/>
                      <a:pt x="1488" y="1929"/>
                      <a:pt x="1488" y="1697"/>
                    </a:cubicBezTo>
                    <a:cubicBezTo>
                      <a:pt x="1488" y="1603"/>
                      <a:pt x="1457" y="1516"/>
                      <a:pt x="1404" y="1446"/>
                    </a:cubicBezTo>
                    <a:cubicBezTo>
                      <a:pt x="1541" y="1309"/>
                      <a:pt x="1541" y="1309"/>
                      <a:pt x="1541" y="1309"/>
                    </a:cubicBezTo>
                    <a:cubicBezTo>
                      <a:pt x="1628" y="1415"/>
                      <a:pt x="1680" y="1550"/>
                      <a:pt x="1680" y="1697"/>
                    </a:cubicBezTo>
                    <a:close/>
                    <a:moveTo>
                      <a:pt x="1368" y="1697"/>
                    </a:moveTo>
                    <a:cubicBezTo>
                      <a:pt x="1368" y="1863"/>
                      <a:pt x="1233" y="1997"/>
                      <a:pt x="1068" y="1997"/>
                    </a:cubicBezTo>
                    <a:cubicBezTo>
                      <a:pt x="903" y="1997"/>
                      <a:pt x="768" y="1863"/>
                      <a:pt x="768" y="1697"/>
                    </a:cubicBezTo>
                    <a:cubicBezTo>
                      <a:pt x="768" y="1532"/>
                      <a:pt x="903" y="1397"/>
                      <a:pt x="1068" y="1397"/>
                    </a:cubicBezTo>
                    <a:cubicBezTo>
                      <a:pt x="1129" y="1397"/>
                      <a:pt x="1186" y="1416"/>
                      <a:pt x="1233" y="1447"/>
                    </a:cubicBezTo>
                    <a:cubicBezTo>
                      <a:pt x="1026" y="1655"/>
                      <a:pt x="1026" y="1655"/>
                      <a:pt x="1026" y="1655"/>
                    </a:cubicBezTo>
                    <a:cubicBezTo>
                      <a:pt x="1002" y="1678"/>
                      <a:pt x="1002" y="1716"/>
                      <a:pt x="1026" y="1740"/>
                    </a:cubicBezTo>
                    <a:cubicBezTo>
                      <a:pt x="1037" y="1751"/>
                      <a:pt x="1053" y="1757"/>
                      <a:pt x="1068" y="1757"/>
                    </a:cubicBezTo>
                    <a:cubicBezTo>
                      <a:pt x="1083" y="1757"/>
                      <a:pt x="1099" y="1751"/>
                      <a:pt x="1110" y="1740"/>
                    </a:cubicBezTo>
                    <a:cubicBezTo>
                      <a:pt x="1318" y="1532"/>
                      <a:pt x="1318" y="1532"/>
                      <a:pt x="1318" y="1532"/>
                    </a:cubicBezTo>
                    <a:cubicBezTo>
                      <a:pt x="1350" y="1579"/>
                      <a:pt x="1368" y="1636"/>
                      <a:pt x="1368" y="1697"/>
                    </a:cubicBezTo>
                    <a:close/>
                    <a:moveTo>
                      <a:pt x="2146" y="994"/>
                    </a:moveTo>
                    <a:cubicBezTo>
                      <a:pt x="1856" y="994"/>
                      <a:pt x="1856" y="994"/>
                      <a:pt x="1856" y="994"/>
                    </a:cubicBezTo>
                    <a:cubicBezTo>
                      <a:pt x="2265" y="585"/>
                      <a:pt x="2265" y="585"/>
                      <a:pt x="2265" y="585"/>
                    </a:cubicBezTo>
                    <a:cubicBezTo>
                      <a:pt x="2555" y="585"/>
                      <a:pt x="2555" y="585"/>
                      <a:pt x="2555" y="585"/>
                    </a:cubicBezTo>
                    <a:lnTo>
                      <a:pt x="2146" y="9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N">
                  <a:solidFill>
                    <a:prstClr val="black"/>
                  </a:solidFill>
                  <a:latin typeface="Century Gothic"/>
                </a:endParaRPr>
              </a:p>
            </p:txBody>
          </p:sp>
          <p:sp>
            <p:nvSpPr>
              <p:cNvPr id="103" name="Freeform 14">
                <a:extLst>
                  <a:ext uri="{FF2B5EF4-FFF2-40B4-BE49-F238E27FC236}">
                    <a16:creationId xmlns:a16="http://schemas.microsoft.com/office/drawing/2014/main" xmlns="" id="{9DC3C896-C1D4-43C9-A5E2-6EAE38571DD1}"/>
                  </a:ext>
                </a:extLst>
              </p:cNvPr>
              <p:cNvSpPr>
                <a:spLocks/>
              </p:cNvSpPr>
              <p:nvPr/>
            </p:nvSpPr>
            <p:spPr bwMode="auto">
              <a:xfrm>
                <a:off x="7194741" y="2612745"/>
                <a:ext cx="76408" cy="76408"/>
              </a:xfrm>
              <a:custGeom>
                <a:avLst/>
                <a:gdLst>
                  <a:gd name="T0" fmla="*/ 60 w 120"/>
                  <a:gd name="T1" fmla="*/ 0 h 120"/>
                  <a:gd name="T2" fmla="*/ 17 w 120"/>
                  <a:gd name="T3" fmla="*/ 18 h 120"/>
                  <a:gd name="T4" fmla="*/ 0 w 120"/>
                  <a:gd name="T5" fmla="*/ 60 h 120"/>
                  <a:gd name="T6" fmla="*/ 17 w 120"/>
                  <a:gd name="T7" fmla="*/ 103 h 120"/>
                  <a:gd name="T8" fmla="*/ 60 w 120"/>
                  <a:gd name="T9" fmla="*/ 120 h 120"/>
                  <a:gd name="T10" fmla="*/ 102 w 120"/>
                  <a:gd name="T11" fmla="*/ 103 h 120"/>
                  <a:gd name="T12" fmla="*/ 120 w 120"/>
                  <a:gd name="T13" fmla="*/ 60 h 120"/>
                  <a:gd name="T14" fmla="*/ 102 w 120"/>
                  <a:gd name="T15" fmla="*/ 18 h 120"/>
                  <a:gd name="T16" fmla="*/ 60 w 120"/>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0">
                    <a:moveTo>
                      <a:pt x="60" y="0"/>
                    </a:moveTo>
                    <a:cubicBezTo>
                      <a:pt x="44" y="0"/>
                      <a:pt x="28" y="7"/>
                      <a:pt x="17" y="18"/>
                    </a:cubicBezTo>
                    <a:cubicBezTo>
                      <a:pt x="6" y="29"/>
                      <a:pt x="0" y="44"/>
                      <a:pt x="0" y="60"/>
                    </a:cubicBezTo>
                    <a:cubicBezTo>
                      <a:pt x="0" y="76"/>
                      <a:pt x="6" y="91"/>
                      <a:pt x="17" y="103"/>
                    </a:cubicBezTo>
                    <a:cubicBezTo>
                      <a:pt x="28" y="114"/>
                      <a:pt x="44" y="120"/>
                      <a:pt x="60" y="120"/>
                    </a:cubicBezTo>
                    <a:cubicBezTo>
                      <a:pt x="75" y="120"/>
                      <a:pt x="91" y="114"/>
                      <a:pt x="102" y="103"/>
                    </a:cubicBezTo>
                    <a:cubicBezTo>
                      <a:pt x="113" y="91"/>
                      <a:pt x="120" y="76"/>
                      <a:pt x="120" y="60"/>
                    </a:cubicBezTo>
                    <a:cubicBezTo>
                      <a:pt x="120" y="44"/>
                      <a:pt x="113" y="29"/>
                      <a:pt x="102" y="18"/>
                    </a:cubicBezTo>
                    <a:cubicBezTo>
                      <a:pt x="91" y="7"/>
                      <a:pt x="75" y="0"/>
                      <a:pt x="6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IN">
                  <a:solidFill>
                    <a:prstClr val="black"/>
                  </a:solidFill>
                  <a:latin typeface="Century Gothic"/>
                </a:endParaRPr>
              </a:p>
            </p:txBody>
          </p:sp>
        </p:grpSp>
      </p:grpSp>
    </p:spTree>
    <p:extLst>
      <p:ext uri="{BB962C8B-B14F-4D97-AF65-F5344CB8AC3E}">
        <p14:creationId xmlns:p14="http://schemas.microsoft.com/office/powerpoint/2010/main" val="240354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905000" y="2798762"/>
            <a:ext cx="76962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kern="0" dirty="0">
                <a:solidFill>
                  <a:srgbClr val="000000"/>
                </a:solidFill>
                <a:latin typeface="Trebuchet MS" panose="020B0603020202020204" pitchFamily="34" charset="0"/>
              </a:rPr>
              <a:t>Concerns and uncertainties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spTree>
    <p:extLst>
      <p:ext uri="{BB962C8B-B14F-4D97-AF65-F5344CB8AC3E}">
        <p14:creationId xmlns:p14="http://schemas.microsoft.com/office/powerpoint/2010/main" val="332285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aphicFrame>
        <p:nvGraphicFramePr>
          <p:cNvPr id="30" name="Diagram 29"/>
          <p:cNvGraphicFramePr/>
          <p:nvPr>
            <p:extLst>
              <p:ext uri="{D42A27DB-BD31-4B8C-83A1-F6EECF244321}">
                <p14:modId xmlns:p14="http://schemas.microsoft.com/office/powerpoint/2010/main" val="1652122606"/>
              </p:ext>
            </p:extLst>
          </p:nvPr>
        </p:nvGraphicFramePr>
        <p:xfrm>
          <a:off x="2514600" y="1286933"/>
          <a:ext cx="9525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10"/>
            <a:srcRect/>
            <a:stretch>
              <a:fillRect/>
            </a:stretch>
          </a:blipFill>
        </p:spPr>
      </p:pic>
      <p:sp>
        <p:nvSpPr>
          <p:cNvPr id="3" name="Rectangle 2"/>
          <p:cNvSpPr txBox="1">
            <a:spLocks noChangeArrowheads="1"/>
          </p:cNvSpPr>
          <p:nvPr/>
        </p:nvSpPr>
        <p:spPr>
          <a:xfrm>
            <a:off x="1905000" y="463109"/>
            <a:ext cx="76962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rgbClr val="000000"/>
                </a:solidFill>
                <a:latin typeface="Trebuchet MS" panose="020B0603020202020204" pitchFamily="34" charset="0"/>
              </a:rPr>
              <a:t>Concerns – Data Availability </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cxnSp>
        <p:nvCxnSpPr>
          <p:cNvPr id="7" name="Straight Connector 6"/>
          <p:cNvCxnSpPr/>
          <p:nvPr/>
        </p:nvCxnSpPr>
        <p:spPr bwMode="auto">
          <a:xfrm>
            <a:off x="1981200" y="1141412"/>
            <a:ext cx="88392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91237" y="3034241"/>
            <a:ext cx="2371725" cy="1924050"/>
          </a:xfrm>
          <a:prstGeom prst="rect">
            <a:avLst/>
          </a:prstGeom>
        </p:spPr>
      </p:pic>
      <p:pic>
        <p:nvPicPr>
          <p:cNvPr id="33" name="Pictur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0525" y="3286125"/>
            <a:ext cx="3571875" cy="1285875"/>
          </a:xfrm>
          <a:prstGeom prst="rect">
            <a:avLst/>
          </a:prstGeom>
        </p:spPr>
      </p:pic>
    </p:spTree>
    <p:extLst>
      <p:ext uri="{BB962C8B-B14F-4D97-AF65-F5344CB8AC3E}">
        <p14:creationId xmlns:p14="http://schemas.microsoft.com/office/powerpoint/2010/main" val="152517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905000" y="463109"/>
            <a:ext cx="76962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rgbClr val="000000"/>
                </a:solidFill>
                <a:latin typeface="Trebuchet MS" panose="020B0603020202020204" pitchFamily="34" charset="0"/>
              </a:rPr>
              <a:t>Concerns – Data Credibility </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cxnSp>
        <p:nvCxnSpPr>
          <p:cNvPr id="7" name="Straight Connector 6"/>
          <p:cNvCxnSpPr/>
          <p:nvPr/>
        </p:nvCxnSpPr>
        <p:spPr bwMode="auto">
          <a:xfrm>
            <a:off x="1981200" y="1141412"/>
            <a:ext cx="88392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aphicFrame>
        <p:nvGraphicFramePr>
          <p:cNvPr id="4" name="Diagram 3"/>
          <p:cNvGraphicFramePr/>
          <p:nvPr>
            <p:extLst>
              <p:ext uri="{D42A27DB-BD31-4B8C-83A1-F6EECF244321}">
                <p14:modId xmlns:p14="http://schemas.microsoft.com/office/powerpoint/2010/main" val="694824529"/>
              </p:ext>
            </p:extLst>
          </p:nvPr>
        </p:nvGraphicFramePr>
        <p:xfrm>
          <a:off x="838200" y="1286933"/>
          <a:ext cx="9448800" cy="51111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247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905000" y="463109"/>
            <a:ext cx="76962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rgbClr val="000000"/>
                </a:solidFill>
                <a:latin typeface="Trebuchet MS" panose="020B0603020202020204" pitchFamily="34" charset="0"/>
              </a:rPr>
              <a:t>Covid-19 uncertainties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cxnSp>
        <p:nvCxnSpPr>
          <p:cNvPr id="7" name="Straight Connector 6"/>
          <p:cNvCxnSpPr/>
          <p:nvPr/>
        </p:nvCxnSpPr>
        <p:spPr bwMode="auto">
          <a:xfrm>
            <a:off x="1981200" y="1141412"/>
            <a:ext cx="88392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400" y="3048000"/>
            <a:ext cx="4038600" cy="2407872"/>
          </a:xfrm>
          <a:prstGeom prst="rect">
            <a:avLst/>
          </a:prstGeom>
        </p:spPr>
      </p:pic>
      <p:sp>
        <p:nvSpPr>
          <p:cNvPr id="9" name="TextBox 8"/>
          <p:cNvSpPr txBox="1"/>
          <p:nvPr/>
        </p:nvSpPr>
        <p:spPr>
          <a:xfrm>
            <a:off x="1981201" y="1425714"/>
            <a:ext cx="9906000" cy="1477328"/>
          </a:xfrm>
          <a:prstGeom prst="rect">
            <a:avLst/>
          </a:prstGeom>
          <a:noFill/>
        </p:spPr>
        <p:txBody>
          <a:bodyPr wrap="square" rtlCol="0">
            <a:spAutoFit/>
          </a:bodyPr>
          <a:lstStyle/>
          <a:p>
            <a:pPr algn="just"/>
            <a:r>
              <a:rPr lang="en-US" dirty="0">
                <a:latin typeface="Trebuchet MS" panose="020B0603020202020204" pitchFamily="34" charset="0"/>
              </a:rPr>
              <a:t>Covid-19 pandemic is changing or has already changed – our collective calculus of uncertainty</a:t>
            </a:r>
          </a:p>
          <a:p>
            <a:pPr algn="just"/>
            <a:endParaRPr lang="en-US" dirty="0">
              <a:latin typeface="Trebuchet MS" panose="020B0603020202020204" pitchFamily="34" charset="0"/>
            </a:endParaRPr>
          </a:p>
          <a:p>
            <a:pPr algn="just"/>
            <a:r>
              <a:rPr lang="en-US" dirty="0">
                <a:latin typeface="Trebuchet MS" panose="020B0603020202020204" pitchFamily="34" charset="0"/>
              </a:rPr>
              <a:t>Covid-19 pandemic in-fact is far more global in scope, more profoundly impactful and far reaching &amp; is more complex than any other crisis or uncertainties that we all have experienced</a:t>
            </a:r>
            <a:endParaRPr lang="en-IN" dirty="0">
              <a:latin typeface="Trebuchet MS" panose="020B0603020202020204" pitchFamily="34" charset="0"/>
            </a:endParaRPr>
          </a:p>
        </p:txBody>
      </p:sp>
      <p:sp>
        <p:nvSpPr>
          <p:cNvPr id="11" name="TextBox 10"/>
          <p:cNvSpPr txBox="1"/>
          <p:nvPr/>
        </p:nvSpPr>
        <p:spPr>
          <a:xfrm>
            <a:off x="6324599" y="3048000"/>
            <a:ext cx="5562601" cy="2800767"/>
          </a:xfrm>
          <a:prstGeom prst="rect">
            <a:avLst/>
          </a:prstGeom>
          <a:noFill/>
        </p:spPr>
        <p:txBody>
          <a:bodyPr wrap="square" rtlCol="0">
            <a:spAutoFit/>
          </a:bodyPr>
          <a:lstStyle/>
          <a:p>
            <a:pPr algn="just"/>
            <a:r>
              <a:rPr lang="en-US" dirty="0">
                <a:latin typeface="Trebuchet MS" panose="020B0603020202020204" pitchFamily="34" charset="0"/>
              </a:rPr>
              <a:t>Uncertainties regarding</a:t>
            </a:r>
          </a:p>
          <a:p>
            <a:pPr algn="just"/>
            <a:endParaRPr lang="en-US" dirty="0">
              <a:latin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en-US" dirty="0">
                <a:latin typeface="Trebuchet MS" panose="020B0603020202020204" pitchFamily="34" charset="0"/>
              </a:rPr>
              <a:t>Global health consequences of the pandemic</a:t>
            </a:r>
          </a:p>
          <a:p>
            <a:pPr marL="342900" indent="-342900" algn="just">
              <a:spcBef>
                <a:spcPts val="600"/>
              </a:spcBef>
              <a:spcAft>
                <a:spcPts val="600"/>
              </a:spcAft>
              <a:buFont typeface="Wingdings" panose="05000000000000000000" pitchFamily="2" charset="2"/>
              <a:buChar char="Ø"/>
            </a:pPr>
            <a:r>
              <a:rPr lang="en-US" dirty="0">
                <a:latin typeface="Trebuchet MS" panose="020B0603020202020204" pitchFamily="34" charset="0"/>
              </a:rPr>
              <a:t>Near, Mid and long term impact of the measures which we are taking in response to Covid-19</a:t>
            </a:r>
          </a:p>
          <a:p>
            <a:pPr marL="342900" indent="-342900" algn="just">
              <a:spcBef>
                <a:spcPts val="600"/>
              </a:spcBef>
              <a:spcAft>
                <a:spcPts val="600"/>
              </a:spcAft>
              <a:buFont typeface="Wingdings" panose="05000000000000000000" pitchFamily="2" charset="2"/>
              <a:buChar char="Ø"/>
            </a:pPr>
            <a:r>
              <a:rPr lang="en-US" dirty="0">
                <a:latin typeface="Trebuchet MS" panose="020B0603020202020204" pitchFamily="34" charset="0"/>
              </a:rPr>
              <a:t>Long Term Impact on the mortality is still not known</a:t>
            </a:r>
          </a:p>
          <a:p>
            <a:pPr algn="just"/>
            <a:endParaRPr lang="en-US" sz="2000" dirty="0">
              <a:latin typeface="Trebuchet MS" panose="020B0603020202020204" pitchFamily="34" charset="0"/>
            </a:endParaRPr>
          </a:p>
        </p:txBody>
      </p:sp>
    </p:spTree>
    <p:extLst>
      <p:ext uri="{BB962C8B-B14F-4D97-AF65-F5344CB8AC3E}">
        <p14:creationId xmlns:p14="http://schemas.microsoft.com/office/powerpoint/2010/main" val="3155311350"/>
      </p:ext>
    </p:extLst>
  </p:cSld>
  <p:clrMapOvr>
    <a:masterClrMapping/>
  </p:clrMapOvr>
</p:sld>
</file>

<file path=ppt/theme/theme1.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2323</TotalTime>
  <Words>2340</Words>
  <Application>Microsoft Office PowerPoint</Application>
  <PresentationFormat>Widescreen</PresentationFormat>
  <Paragraphs>385</Paragraphs>
  <Slides>33</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Bahamas</vt:lpstr>
      <vt:lpstr>Calibri</vt:lpstr>
      <vt:lpstr>Century Gothic</vt:lpstr>
      <vt:lpstr>Courier New</vt:lpstr>
      <vt:lpstr>Garamond</vt:lpstr>
      <vt:lpstr>Times New Roman</vt:lpstr>
      <vt:lpstr>Trebuchet MS</vt:lpstr>
      <vt:lpstr>Verdana</vt:lpstr>
      <vt:lpstr>Wingdings</vt:lpstr>
      <vt:lpstr>LifeConvBirm02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Ayush Jagirdar</cp:lastModifiedBy>
  <cp:revision>279</cp:revision>
  <dcterms:created xsi:type="dcterms:W3CDTF">2011-07-20T12:11:57Z</dcterms:created>
  <dcterms:modified xsi:type="dcterms:W3CDTF">2022-01-19T08:35:56Z</dcterms:modified>
</cp:coreProperties>
</file>