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61" r:id="rId2"/>
    <p:sldId id="309" r:id="rId3"/>
    <p:sldId id="303" r:id="rId4"/>
    <p:sldId id="320" r:id="rId5"/>
    <p:sldId id="281" r:id="rId6"/>
    <p:sldId id="321" r:id="rId7"/>
    <p:sldId id="297" r:id="rId8"/>
    <p:sldId id="322" r:id="rId9"/>
    <p:sldId id="315" r:id="rId10"/>
    <p:sldId id="312" r:id="rId11"/>
    <p:sldId id="304" r:id="rId12"/>
    <p:sldId id="323" r:id="rId13"/>
    <p:sldId id="310" r:id="rId14"/>
    <p:sldId id="287" r:id="rId15"/>
    <p:sldId id="305" r:id="rId16"/>
    <p:sldId id="286" r:id="rId17"/>
    <p:sldId id="289" r:id="rId18"/>
    <p:sldId id="262" r:id="rId19"/>
    <p:sldId id="274" r:id="rId20"/>
    <p:sldId id="276" r:id="rId21"/>
    <p:sldId id="267" r:id="rId22"/>
    <p:sldId id="268" r:id="rId23"/>
    <p:sldId id="278" r:id="rId24"/>
    <p:sldId id="324" r:id="rId25"/>
    <p:sldId id="288" r:id="rId26"/>
    <p:sldId id="325" r:id="rId27"/>
    <p:sldId id="311" r:id="rId28"/>
    <p:sldId id="326" r:id="rId29"/>
    <p:sldId id="300" r:id="rId30"/>
    <p:sldId id="308" r:id="rId31"/>
    <p:sldId id="327" r:id="rId32"/>
    <p:sldId id="294" r:id="rId33"/>
    <p:sldId id="328"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56" autoAdjust="0"/>
  </p:normalViewPr>
  <p:slideViewPr>
    <p:cSldViewPr snapToGrid="0">
      <p:cViewPr varScale="1">
        <p:scale>
          <a:sx n="110" d="100"/>
          <a:sy n="110" d="100"/>
        </p:scale>
        <p:origin x="594"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0B5E92-FF90-430A-87B2-C03953E47890}"/>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N"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C937629E-8DCF-493E-B9B6-8E1642D9176A}"/>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8F8C188-B2D6-4ADD-8BE4-96439DB4A5B9}" type="datetime1">
              <a:rPr lang="en-IN"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22-01-2022</a:t>
            </a:fld>
            <a:endParaRPr lang="en-IN"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C524C478-383D-44C2-9E62-D58542A38401}"/>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N" sz="1200" b="0" i="0" u="none" strike="noStrike" kern="1200" cap="none" spc="0" baseline="0">
                <a:solidFill>
                  <a:srgbClr val="000000"/>
                </a:solidFill>
                <a:uFillTx/>
                <a:latin typeface="Calibri"/>
              </a:rPr>
              <a:t>1</a:t>
            </a:r>
          </a:p>
        </p:txBody>
      </p:sp>
      <p:sp>
        <p:nvSpPr>
          <p:cNvPr id="5" name="Slide Number Placeholder 4">
            <a:extLst>
              <a:ext uri="{FF2B5EF4-FFF2-40B4-BE49-F238E27FC236}">
                <a16:creationId xmlns:a16="http://schemas.microsoft.com/office/drawing/2014/main" id="{F2D52D3F-EEBC-4864-A77D-3BD2CD7E1424}"/>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2E742F-A578-44C8-828E-0C0A53D3C5A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IN"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23308797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E39633-EEBD-4FEF-B44B-F35E5537CE84}"/>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BFB07A39-B3F1-42C9-A5BB-1680BA168206}"/>
              </a:ext>
            </a:extLst>
          </p:cNvPr>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04993411-A503-4B0F-AF97-7B0EED870F90}" type="datetime1">
              <a:rPr lang="en-US"/>
              <a:pPr lvl="0"/>
              <a:t>1/22/2022</a:t>
            </a:fld>
            <a:endParaRPr lang="en-US"/>
          </a:p>
        </p:txBody>
      </p:sp>
      <p:sp>
        <p:nvSpPr>
          <p:cNvPr id="4" name="Slide Image Placeholder 3">
            <a:extLst>
              <a:ext uri="{FF2B5EF4-FFF2-40B4-BE49-F238E27FC236}">
                <a16:creationId xmlns:a16="http://schemas.microsoft.com/office/drawing/2014/main" id="{971E71C1-B519-4F60-B572-3C4749BDFC3C}"/>
              </a:ext>
            </a:extLst>
          </p:cNvPr>
          <p:cNvSpPr>
            <a:spLocks noGrp="1" noRot="1" noChangeAspect="1"/>
          </p:cNvSpPr>
          <p:nvPr>
            <p:ph type="sldImg" idx="2"/>
          </p:nvPr>
        </p:nvSpPr>
        <p:spPr>
          <a:xfrm>
            <a:off x="381003" y="685800"/>
            <a:ext cx="6096003" cy="3429000"/>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8FEBFFE7-1AEC-489C-8869-F257E2119032}"/>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A608530-3DDB-40D6-B752-69C90CEA4E82}"/>
              </a:ext>
            </a:extLst>
          </p:cNvPr>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r>
              <a:rPr lang="en-US"/>
              <a:t>1</a:t>
            </a:r>
          </a:p>
        </p:txBody>
      </p:sp>
      <p:sp>
        <p:nvSpPr>
          <p:cNvPr id="7" name="Slide Number Placeholder 6">
            <a:extLst>
              <a:ext uri="{FF2B5EF4-FFF2-40B4-BE49-F238E27FC236}">
                <a16:creationId xmlns:a16="http://schemas.microsoft.com/office/drawing/2014/main" id="{CC6AF34B-6245-4A58-B505-4BCFC10D9E97}"/>
              </a:ext>
            </a:extLst>
          </p:cNvPr>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CFA5FA2D-CAE4-4B9A-AA33-8EC8EBF2763A}" type="slidenum">
              <a:rPr/>
              <a:pPr lvl="0"/>
              <a:t>‹#›</a:t>
            </a:fld>
            <a:endParaRPr lang="en-US"/>
          </a:p>
        </p:txBody>
      </p:sp>
    </p:spTree>
    <p:extLst>
      <p:ext uri="{BB962C8B-B14F-4D97-AF65-F5344CB8AC3E}">
        <p14:creationId xmlns:p14="http://schemas.microsoft.com/office/powerpoint/2010/main" val="989720611"/>
      </p:ext>
    </p:extLst>
  </p:cSld>
  <p:clrMap bg1="lt1" tx1="dk1" bg2="lt2" tx2="dk2" accent1="accent1" accent2="accent2" accent3="accent3" accent4="accent4" accent5="accent5" accent6="accent6" hlink="hlink" folHlink="folHlink"/>
  <p:hf sldNum="0" hdr="0" dt="0"/>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3E8554A2-953E-4DEA-BF21-8398286A7B0A}"/>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3514567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68742443-34A5-4F0E-B4EA-D44ECB4511FE}"/>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2465083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12</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3E8554A2-953E-4DEA-BF21-8398286A7B0A}"/>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3079011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13</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68742443-34A5-4F0E-B4EA-D44ECB4511FE}"/>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1035789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14</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77C7B6C6-074A-4CDD-9F5B-703D5D8B1D7F}"/>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2826952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15</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77C7B6C6-074A-4CDD-9F5B-703D5D8B1D7F}"/>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2910006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16</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3613C077-9B50-49EC-BB94-C0D8720CD5AE}"/>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1961888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17</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E59B62B1-6B83-4E9D-B7C6-05F7876DAECA}"/>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1829406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18</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EA86FFDF-499B-4D13-9AA1-E0D3075FA14C}"/>
              </a:ext>
            </a:extLst>
          </p:cNvPr>
          <p:cNvSpPr>
            <a:spLocks noGrp="1"/>
          </p:cNvSpPr>
          <p:nvPr>
            <p:ph type="ftr" sz="quarter" idx="4"/>
          </p:nvPr>
        </p:nvSpPr>
        <p:spPr/>
        <p:txBody>
          <a:bodyPr/>
          <a:lstStyle/>
          <a:p>
            <a:pPr lvl="0"/>
            <a:r>
              <a:rPr lang="en-US"/>
              <a:t>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endParaRPr lang="en-IN"/>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D715C795-457D-4AC5-9C53-7230CE421BDF}"/>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2157407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AD8C6F-A5B5-491C-B83D-F1313B6D740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3399B1B-0B78-4BF4-BEA1-4100294D6266}"/>
              </a:ext>
            </a:extLst>
          </p:cNvPr>
          <p:cNvSpPr txBox="1">
            <a:spLocks noGrp="1"/>
          </p:cNvSpPr>
          <p:nvPr>
            <p:ph type="body" sz="quarter" idx="1"/>
          </p:nvPr>
        </p:nvSpPr>
        <p:spPr/>
        <p:txBody>
          <a:bodyPr/>
          <a:lstStyle/>
          <a:p>
            <a:endParaRPr lang="en-IN"/>
          </a:p>
        </p:txBody>
      </p:sp>
      <p:sp>
        <p:nvSpPr>
          <p:cNvPr id="4" name="Slide Number Placeholder 3">
            <a:extLst>
              <a:ext uri="{FF2B5EF4-FFF2-40B4-BE49-F238E27FC236}">
                <a16:creationId xmlns:a16="http://schemas.microsoft.com/office/drawing/2014/main" id="{55332FF2-477A-4E55-9609-CAA004338597}"/>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7E0CBF8-1795-482B-A1CB-FA0A3CBF1C3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ECCEE710-E71D-4015-9592-EBB146AD8DD6}"/>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475436B6-D77A-487A-9BAB-E9CFC2688F65}"/>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262034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3E8554A2-953E-4DEA-BF21-8398286A7B0A}"/>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611699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D4FF6-0C3A-475E-970B-BB709D139DE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4E4D6A6-0DE1-4F91-9C9C-646B4DB73AD4}"/>
              </a:ext>
            </a:extLst>
          </p:cNvPr>
          <p:cNvSpPr txBox="1">
            <a:spLocks noGrp="1"/>
          </p:cNvSpPr>
          <p:nvPr>
            <p:ph type="body" sz="quarter" idx="1"/>
          </p:nvPr>
        </p:nvSpPr>
        <p:spPr/>
        <p:txBody>
          <a:bodyPr/>
          <a:lstStyle/>
          <a:p>
            <a:endParaRPr lang="en-IN"/>
          </a:p>
        </p:txBody>
      </p:sp>
      <p:sp>
        <p:nvSpPr>
          <p:cNvPr id="4" name="Slide Number Placeholder 3">
            <a:extLst>
              <a:ext uri="{FF2B5EF4-FFF2-40B4-BE49-F238E27FC236}">
                <a16:creationId xmlns:a16="http://schemas.microsoft.com/office/drawing/2014/main" id="{BA55EEC8-3558-46D4-8CF4-F01B969A8E8B}"/>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6DE6EF6-3CA9-430D-92E0-AA65FEF6343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68A44080-6BD8-48BC-A56F-1EB067E80E38}"/>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C1EB7714-954D-426D-AEA5-5F4CE94550D0}"/>
              </a:ext>
            </a:extLst>
          </p:cNvPr>
          <p:cNvSpPr>
            <a:spLocks noGrp="1"/>
          </p:cNvSpPr>
          <p:nvPr>
            <p:ph type="ftr" sz="quarter" idx="4"/>
          </p:nvPr>
        </p:nvSpPr>
        <p:spPr/>
        <p:txBody>
          <a:bodyPr/>
          <a:lstStyle/>
          <a:p>
            <a:pPr lvl="0"/>
            <a:r>
              <a:rPr lang="en-US"/>
              <a:t>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80BB3-06C4-4357-BC21-FD0D7C384FF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F16E7C6-141C-4A63-BB1D-FBD36138A831}"/>
              </a:ext>
            </a:extLst>
          </p:cNvPr>
          <p:cNvSpPr txBox="1">
            <a:spLocks noGrp="1"/>
          </p:cNvSpPr>
          <p:nvPr>
            <p:ph type="body" sz="quarter" idx="1"/>
          </p:nvPr>
        </p:nvSpPr>
        <p:spPr/>
        <p:txBody>
          <a:bodyPr/>
          <a:lstStyle/>
          <a:p>
            <a:endParaRPr lang="en-IN"/>
          </a:p>
        </p:txBody>
      </p:sp>
      <p:sp>
        <p:nvSpPr>
          <p:cNvPr id="4" name="Slide Number Placeholder 3">
            <a:extLst>
              <a:ext uri="{FF2B5EF4-FFF2-40B4-BE49-F238E27FC236}">
                <a16:creationId xmlns:a16="http://schemas.microsoft.com/office/drawing/2014/main" id="{5FCCB393-6F66-4884-BEA3-A27650DFF877}"/>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A92644-B02E-4EDE-BB5D-B478ED20C4E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40EA2D0F-7871-466E-8120-8A232C832EB8}"/>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45D0D107-0820-404A-808E-FFEED159F432}"/>
              </a:ext>
            </a:extLst>
          </p:cNvPr>
          <p:cNvSpPr>
            <a:spLocks noGrp="1"/>
          </p:cNvSpPr>
          <p:nvPr>
            <p:ph type="ftr" sz="quarter" idx="4"/>
          </p:nvPr>
        </p:nvSpPr>
        <p:spPr/>
        <p:txBody>
          <a:bodyPr/>
          <a:lstStyle/>
          <a:p>
            <a:pPr lvl="0"/>
            <a:r>
              <a:rPr lang="en-US"/>
              <a:t>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80BB3-06C4-4357-BC21-FD0D7C384FF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F16E7C6-141C-4A63-BB1D-FBD36138A831}"/>
              </a:ext>
            </a:extLst>
          </p:cNvPr>
          <p:cNvSpPr txBox="1">
            <a:spLocks noGrp="1"/>
          </p:cNvSpPr>
          <p:nvPr>
            <p:ph type="body" sz="quarter" idx="1"/>
          </p:nvPr>
        </p:nvSpPr>
        <p:spPr/>
        <p:txBody>
          <a:bodyPr/>
          <a:lstStyle/>
          <a:p>
            <a:endParaRPr lang="en-IN"/>
          </a:p>
        </p:txBody>
      </p:sp>
      <p:sp>
        <p:nvSpPr>
          <p:cNvPr id="4" name="Slide Number Placeholder 3">
            <a:extLst>
              <a:ext uri="{FF2B5EF4-FFF2-40B4-BE49-F238E27FC236}">
                <a16:creationId xmlns:a16="http://schemas.microsoft.com/office/drawing/2014/main" id="{5FCCB393-6F66-4884-BEA3-A27650DFF877}"/>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A92644-B02E-4EDE-BB5D-B478ED20C4E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23</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40EA2D0F-7871-466E-8120-8A232C832EB8}"/>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5FEE3CF5-DBF0-43DA-9E19-D0F053AD7095}"/>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2300957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24</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3E8554A2-953E-4DEA-BF21-8398286A7B0A}"/>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100769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25</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2896B969-51EC-4736-A90B-42C4FD6A206B}"/>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1321393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26</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3E8554A2-953E-4DEA-BF21-8398286A7B0A}"/>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3452577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27</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626BA93E-59DF-4413-858C-356E6F54313F}"/>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972994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28</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3E8554A2-953E-4DEA-BF21-8398286A7B0A}"/>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1406934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54BE709D-172C-4A18-AD8B-D11F74B61A6A}"/>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3129652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626BA93E-59DF-4413-858C-356E6F54313F}"/>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2980173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3E8554A2-953E-4DEA-BF21-8398286A7B0A}"/>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279843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31</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3E8554A2-953E-4DEA-BF21-8398286A7B0A}"/>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3326990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32</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69CA3C85-12D4-4F07-A4E4-DF6A1357A598}"/>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1321393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33</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3E8554A2-953E-4DEA-BF21-8398286A7B0A}"/>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1322137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A6E2E-3F40-4E4E-8E10-42BC6BD48ED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5D2CF92-EC11-45E4-B54D-688AD616DEFF}"/>
              </a:ext>
            </a:extLst>
          </p:cNvPr>
          <p:cNvSpPr txBox="1">
            <a:spLocks noGrp="1"/>
          </p:cNvSpPr>
          <p:nvPr>
            <p:ph type="body" sz="quarter" idx="1"/>
          </p:nvPr>
        </p:nvSpPr>
        <p:spPr/>
        <p:txBody>
          <a:bodyPr/>
          <a:lstStyle/>
          <a:p>
            <a:endParaRPr lang="en-IN"/>
          </a:p>
        </p:txBody>
      </p:sp>
      <p:sp>
        <p:nvSpPr>
          <p:cNvPr id="4" name="Slide Number Placeholder 3">
            <a:extLst>
              <a:ext uri="{FF2B5EF4-FFF2-40B4-BE49-F238E27FC236}">
                <a16:creationId xmlns:a16="http://schemas.microsoft.com/office/drawing/2014/main" id="{59722D97-69FA-4488-9985-43BAACC00147}"/>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58C7E8-E50A-474E-8BE3-5101610D861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34</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710A88FB-C29E-45D2-AC39-964783030622}"/>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4194F385-A138-4621-AB58-14C02E65E17C}"/>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4047711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7BB9564A-9BCB-4766-8CDB-1B6A97435651}"/>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3663832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3E8554A2-953E-4DEA-BF21-8398286A7B0A}"/>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340442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DC3EBA36-26D1-47E8-AB91-14608AF48BFA}"/>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823683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3E8554A2-953E-4DEA-BF21-8398286A7B0A}"/>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2619836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6DC45387-7896-4341-8C57-AFA1DFD83DEE}"/>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574336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D337F-1016-420A-B642-A8AD558178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0972FA2-C36F-489D-9FB0-E8871A914E67}"/>
              </a:ext>
            </a:extLst>
          </p:cNvPr>
          <p:cNvSpPr txBox="1">
            <a:spLocks noGrp="1"/>
          </p:cNvSpPr>
          <p:nvPr>
            <p:ph type="body" sz="quarter" idx="1"/>
          </p:nvPr>
        </p:nvSpPr>
        <p:spPr/>
        <p:txBody>
          <a:bodyPr/>
          <a:lstStyle/>
          <a:p>
            <a:r>
              <a:rPr lang="en-US" dirty="0"/>
              <a:t>A large number of mutations have been identified in the Omicron variant</a:t>
            </a:r>
            <a:endParaRPr lang="en-IN" dirty="0"/>
          </a:p>
        </p:txBody>
      </p:sp>
      <p:sp>
        <p:nvSpPr>
          <p:cNvPr id="4" name="Slide Number Placeholder 3">
            <a:extLst>
              <a:ext uri="{FF2B5EF4-FFF2-40B4-BE49-F238E27FC236}">
                <a16:creationId xmlns:a16="http://schemas.microsoft.com/office/drawing/2014/main" id="{A19987BD-E9CB-4D34-8BA8-EB85C6D5D983}"/>
              </a:ext>
            </a:extLst>
          </p:cNvPr>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4BB80B-B8AB-45E2-8E00-2DBD6F6DE5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a:t>
            </a:fld>
            <a:endParaRPr lang="en-US" sz="1200" b="0" i="0" u="none" strike="noStrike" kern="1200" cap="none" spc="0" baseline="0">
              <a:solidFill>
                <a:srgbClr val="000000"/>
              </a:solidFill>
              <a:uFillTx/>
              <a:latin typeface="Calibri"/>
            </a:endParaRPr>
          </a:p>
        </p:txBody>
      </p:sp>
      <p:sp>
        <p:nvSpPr>
          <p:cNvPr id="5" name="Footer Placeholder 4">
            <a:extLst>
              <a:ext uri="{FF2B5EF4-FFF2-40B4-BE49-F238E27FC236}">
                <a16:creationId xmlns:a16="http://schemas.microsoft.com/office/drawing/2014/main" id="{8DE94173-BD9C-4434-BCFC-DA3E4141F37D}"/>
              </a:ext>
            </a:extLst>
          </p:cNvPr>
          <p:cNvSpPr txBox="1"/>
          <p:nvPr/>
        </p:nvSpPr>
        <p:spPr>
          <a:xfrm>
            <a:off x="0"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1</a:t>
            </a:r>
          </a:p>
        </p:txBody>
      </p:sp>
      <p:sp>
        <p:nvSpPr>
          <p:cNvPr id="6" name="Footer Placeholder 5">
            <a:extLst>
              <a:ext uri="{FF2B5EF4-FFF2-40B4-BE49-F238E27FC236}">
                <a16:creationId xmlns:a16="http://schemas.microsoft.com/office/drawing/2014/main" id="{68742443-34A5-4F0E-B4EA-D44ECB4511FE}"/>
              </a:ext>
            </a:extLst>
          </p:cNvPr>
          <p:cNvSpPr>
            <a:spLocks noGrp="1"/>
          </p:cNvSpPr>
          <p:nvPr>
            <p:ph type="ftr" sz="quarter" idx="4"/>
          </p:nvPr>
        </p:nvSpPr>
        <p:spPr/>
        <p:txBody>
          <a:bodyPr/>
          <a:lstStyle/>
          <a:p>
            <a:pPr lvl="0"/>
            <a:r>
              <a:rPr lang="en-US"/>
              <a:t>1</a:t>
            </a:r>
          </a:p>
        </p:txBody>
      </p:sp>
    </p:spTree>
    <p:extLst>
      <p:ext uri="{BB962C8B-B14F-4D97-AF65-F5344CB8AC3E}">
        <p14:creationId xmlns:p14="http://schemas.microsoft.com/office/powerpoint/2010/main" val="339666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F202-A2B9-4791-8A19-AD6EA0A94D23}"/>
              </a:ext>
            </a:extLst>
          </p:cNvPr>
          <p:cNvSpPr txBox="1">
            <a:spLocks noGrp="1"/>
          </p:cNvSpPr>
          <p:nvPr>
            <p:ph type="ctrTitle"/>
          </p:nvPr>
        </p:nvSpPr>
        <p:spPr>
          <a:xfrm>
            <a:off x="914400" y="2130423"/>
            <a:ext cx="10363196" cy="1470026"/>
          </a:xfrm>
        </p:spPr>
        <p:txBody>
          <a:bodyPr/>
          <a:lstStyle>
            <a:lvl1pPr>
              <a:defRPr/>
            </a:lvl1pPr>
          </a:lstStyle>
          <a:p>
            <a:pPr lvl="0"/>
            <a:r>
              <a:rPr lang="en-US"/>
              <a:t>Click to edit Master title style</a:t>
            </a:r>
          </a:p>
        </p:txBody>
      </p:sp>
      <p:sp>
        <p:nvSpPr>
          <p:cNvPr id="3" name="Subtitle 2">
            <a:extLst>
              <a:ext uri="{FF2B5EF4-FFF2-40B4-BE49-F238E27FC236}">
                <a16:creationId xmlns:a16="http://schemas.microsoft.com/office/drawing/2014/main" id="{27728C36-65C9-4AA2-A3DB-18F8C011CBD8}"/>
              </a:ext>
            </a:extLst>
          </p:cNvPr>
          <p:cNvSpPr txBox="1">
            <a:spLocks noGrp="1"/>
          </p:cNvSpPr>
          <p:nvPr>
            <p:ph type="subTitle" idx="1"/>
          </p:nvPr>
        </p:nvSpPr>
        <p:spPr>
          <a:xfrm>
            <a:off x="1828800" y="3886200"/>
            <a:ext cx="8534396" cy="1752603"/>
          </a:xfrm>
        </p:spPr>
        <p:txBody>
          <a:bodyPr anchorCtr="1"/>
          <a:lstStyle>
            <a:lvl1pPr marL="0" indent="0" algn="ctr">
              <a:buNone/>
              <a:defRPr/>
            </a:lvl1pPr>
          </a:lstStyle>
          <a:p>
            <a:pPr lvl="0"/>
            <a:r>
              <a:rPr lang="en-US"/>
              <a:t>Click to edit Master subtitle style</a:t>
            </a:r>
          </a:p>
        </p:txBody>
      </p:sp>
      <p:sp>
        <p:nvSpPr>
          <p:cNvPr id="4" name="Rectangle 4">
            <a:extLst>
              <a:ext uri="{FF2B5EF4-FFF2-40B4-BE49-F238E27FC236}">
                <a16:creationId xmlns:a16="http://schemas.microsoft.com/office/drawing/2014/main" id="{BA3E99C6-9C1B-415E-9680-5F1C2FE4D23F}"/>
              </a:ext>
            </a:extLst>
          </p:cNvPr>
          <p:cNvSpPr txBox="1">
            <a:spLocks noGrp="1"/>
          </p:cNvSpPr>
          <p:nvPr>
            <p:ph type="dt" sz="half" idx="7"/>
          </p:nvPr>
        </p:nvSpPr>
        <p:spPr>
          <a:xfrm>
            <a:off x="914400" y="6248396"/>
            <a:ext cx="2540002" cy="457200"/>
          </a:xfrm>
          <a:prstGeom prst="rect">
            <a:avLst/>
          </a:prstGeom>
        </p:spPr>
        <p:txBody>
          <a:bodyPr/>
          <a:lstStyle>
            <a:lvl1pPr>
              <a:defRPr/>
            </a:lvl1pPr>
          </a:lstStyle>
          <a:p>
            <a:pPr lvl="0"/>
            <a:fld id="{219A35D8-15F7-4009-AADE-149B284B8FEF}" type="datetime1">
              <a:rPr lang="en-IN" smtClean="0"/>
              <a:t>22-01-2022</a:t>
            </a:fld>
            <a:endParaRPr lang="en-GB"/>
          </a:p>
        </p:txBody>
      </p:sp>
      <p:sp>
        <p:nvSpPr>
          <p:cNvPr id="5" name="Rectangle 5">
            <a:extLst>
              <a:ext uri="{FF2B5EF4-FFF2-40B4-BE49-F238E27FC236}">
                <a16:creationId xmlns:a16="http://schemas.microsoft.com/office/drawing/2014/main" id="{ADD7634A-F637-46C3-8049-D3F3E0BEA05C}"/>
              </a:ext>
            </a:extLst>
          </p:cNvPr>
          <p:cNvSpPr txBox="1">
            <a:spLocks noGrp="1"/>
          </p:cNvSpPr>
          <p:nvPr>
            <p:ph type="ftr" sz="quarter" idx="9"/>
          </p:nvPr>
        </p:nvSpPr>
        <p:spPr>
          <a:xfrm flipH="1" flipV="1">
            <a:off x="7016262" y="6324602"/>
            <a:ext cx="1028700" cy="380994"/>
          </a:xfrm>
          <a:prstGeom prst="rect">
            <a:avLst/>
          </a:prstGeom>
        </p:spPr>
        <p:txBody>
          <a:bodyPr/>
          <a:lstStyle>
            <a:lvl1pPr>
              <a:defRPr/>
            </a:lvl1pPr>
          </a:lstStyle>
          <a:p>
            <a:pPr lvl="0"/>
            <a:endParaRPr lang="en-GB"/>
          </a:p>
        </p:txBody>
      </p:sp>
      <p:sp>
        <p:nvSpPr>
          <p:cNvPr id="6" name="Rectangle 6">
            <a:extLst>
              <a:ext uri="{FF2B5EF4-FFF2-40B4-BE49-F238E27FC236}">
                <a16:creationId xmlns:a16="http://schemas.microsoft.com/office/drawing/2014/main" id="{8F567942-002D-4994-8C06-C1CA0CD24F76}"/>
              </a:ext>
            </a:extLst>
          </p:cNvPr>
          <p:cNvSpPr txBox="1">
            <a:spLocks noGrp="1"/>
          </p:cNvSpPr>
          <p:nvPr>
            <p:ph type="sldNum" sz="quarter" idx="8"/>
          </p:nvPr>
        </p:nvSpPr>
        <p:spPr/>
        <p:txBody>
          <a:bodyPr/>
          <a:lstStyle>
            <a:lvl1pPr>
              <a:defRPr/>
            </a:lvl1pPr>
          </a:lstStyle>
          <a:p>
            <a:pPr lvl="0"/>
            <a:fld id="{C32E03AD-D06A-4402-BFDD-D379A641E546}" type="slidenum">
              <a:rPr/>
              <a:pPr lvl="0"/>
              <a:t>‹#›</a:t>
            </a:fld>
            <a:endParaRPr lang="en-GB"/>
          </a:p>
        </p:txBody>
      </p:sp>
    </p:spTree>
    <p:extLst>
      <p:ext uri="{BB962C8B-B14F-4D97-AF65-F5344CB8AC3E}">
        <p14:creationId xmlns:p14="http://schemas.microsoft.com/office/powerpoint/2010/main" val="129007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D7A40-5F51-4D8E-BEED-24898AAEEE8E}"/>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25D52143-0EAE-4DC0-B624-B19C6D9821E3}"/>
              </a:ext>
            </a:extLst>
          </p:cNvPr>
          <p:cNvSpPr txBox="1">
            <a:spLocks noGrp="1"/>
          </p:cNvSpPr>
          <p:nvPr>
            <p:ph idx="1"/>
          </p:nvPr>
        </p:nvSpPr>
        <p:spPr/>
        <p:txBody>
          <a:bodyPr/>
          <a:lstStyle>
            <a:lvl1pPr>
              <a:defRPr/>
            </a:lvl1pPr>
            <a:lvl2pPr marL="742950" marR="0" lvl="1" indent="-285750" fontAlgn="auto" hangingPunct="0">
              <a:lnSpc>
                <a:spcPct val="100000"/>
              </a:lnSpc>
              <a:spcBef>
                <a:spcPts val="700"/>
              </a:spcBef>
              <a:spcAft>
                <a:spcPts val="0"/>
              </a:spcAft>
              <a:buSzPct val="100000"/>
              <a:buChar char="–"/>
              <a:tabLst/>
              <a:defRPr lang="en-US" sz="2800" b="0" i="0" u="none" strike="noStrike" kern="0" cap="none" spc="0" baseline="0">
                <a:solidFill>
                  <a:srgbClr val="000000"/>
                </a:solidFill>
                <a:uFillTx/>
                <a:latin typeface="Times New Roman"/>
              </a:defRPr>
            </a:lvl2pPr>
            <a:lvl3pPr marR="0" lvl="2" fontAlgn="auto" hangingPunct="0">
              <a:lnSpc>
                <a:spcPct val="100000"/>
              </a:lnSpc>
              <a:spcBef>
                <a:spcPts val="600"/>
              </a:spcBef>
              <a:spcAft>
                <a:spcPts val="0"/>
              </a:spcAft>
              <a:buSzPct val="100000"/>
              <a:tabLst/>
              <a:defRPr lang="en-US" sz="2400" b="0" i="0" u="none" strike="noStrike" kern="0" cap="none" spc="0" baseline="0">
                <a:solidFill>
                  <a:srgbClr val="000000"/>
                </a:solidFill>
                <a:uFillTx/>
                <a:latin typeface="Times New Roman"/>
              </a:defRPr>
            </a:lvl3pPr>
            <a:lvl4pPr marR="0" lvl="3" fontAlgn="auto" hangingPunct="0">
              <a:lnSpc>
                <a:spcPct val="100000"/>
              </a:lnSpc>
              <a:spcAft>
                <a:spcPts val="0"/>
              </a:spcAft>
              <a:buSzPct val="100000"/>
              <a:buChar char="–"/>
              <a:tabLst/>
              <a:defRPr lang="en-US" sz="2000" b="0" i="0" u="none" strike="noStrike" kern="0" cap="none" spc="0" baseline="0">
                <a:solidFill>
                  <a:srgbClr val="000000"/>
                </a:solidFill>
                <a:uFillTx/>
                <a:latin typeface="Times New Roman"/>
              </a:defRPr>
            </a:lvl4pPr>
            <a:lvl5pPr marR="0" lvl="4" fontAlgn="auto" hangingPunct="0">
              <a:lnSpc>
                <a:spcPct val="100000"/>
              </a:lnSpc>
              <a:spcAft>
                <a:spcPts val="0"/>
              </a:spcAft>
              <a:buSzPct val="100000"/>
              <a:buChar char="»"/>
              <a:tabLst/>
              <a:defRPr lang="en-US" sz="2000" b="0" i="0" u="none" strike="noStrike" kern="0" cap="none" spc="0" baseline="0">
                <a:solidFill>
                  <a:srgbClr val="000000"/>
                </a:solidFill>
                <a:uFillTx/>
                <a:latin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04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487E-178C-4439-B38D-2342B82856EC}"/>
              </a:ext>
            </a:extLst>
          </p:cNvPr>
          <p:cNvSpPr txBox="1">
            <a:spLocks noGrp="1"/>
          </p:cNvSpPr>
          <p:nvPr>
            <p:ph type="title"/>
          </p:nvPr>
        </p:nvSpPr>
        <p:spPr>
          <a:xfrm>
            <a:off x="963082" y="4406905"/>
            <a:ext cx="10363196" cy="1362071"/>
          </a:xfrm>
        </p:spPr>
        <p:txBody>
          <a:bodyPr anchor="t" anchorCtr="0"/>
          <a:lstStyle>
            <a:lvl1pPr algn="l">
              <a:defRPr sz="4000" b="1" cap="all"/>
            </a:lvl1pPr>
          </a:lstStyle>
          <a:p>
            <a:pPr lvl="0"/>
            <a:r>
              <a:rPr lang="en-US"/>
              <a:t>Click to edit Master title style</a:t>
            </a:r>
          </a:p>
        </p:txBody>
      </p:sp>
      <p:sp>
        <p:nvSpPr>
          <p:cNvPr id="3" name="Text Placeholder 2">
            <a:extLst>
              <a:ext uri="{FF2B5EF4-FFF2-40B4-BE49-F238E27FC236}">
                <a16:creationId xmlns:a16="http://schemas.microsoft.com/office/drawing/2014/main" id="{F047D8AC-761E-48C7-965D-920274AFC5E4}"/>
              </a:ext>
            </a:extLst>
          </p:cNvPr>
          <p:cNvSpPr txBox="1">
            <a:spLocks noGrp="1"/>
          </p:cNvSpPr>
          <p:nvPr>
            <p:ph type="body" idx="1"/>
          </p:nvPr>
        </p:nvSpPr>
        <p:spPr>
          <a:xfrm>
            <a:off x="963082" y="2906713"/>
            <a:ext cx="10363196" cy="1500182"/>
          </a:xfrm>
        </p:spPr>
        <p:txBody>
          <a:bodyPr anchor="b"/>
          <a:lstStyle>
            <a:lvl1pPr marL="0" indent="0">
              <a:spcBef>
                <a:spcPts val="500"/>
              </a:spcBef>
              <a:buNone/>
              <a:defRPr sz="2000"/>
            </a:lvl1pPr>
          </a:lstStyle>
          <a:p>
            <a:pPr lvl="0"/>
            <a:r>
              <a:rPr lang="en-US"/>
              <a:t>Click to edit Master text styles</a:t>
            </a:r>
          </a:p>
        </p:txBody>
      </p:sp>
      <p:sp>
        <p:nvSpPr>
          <p:cNvPr id="4" name="Rectangle 4">
            <a:extLst>
              <a:ext uri="{FF2B5EF4-FFF2-40B4-BE49-F238E27FC236}">
                <a16:creationId xmlns:a16="http://schemas.microsoft.com/office/drawing/2014/main" id="{385C65FC-42E8-4F1B-87F8-F60B852D1E5C}"/>
              </a:ext>
            </a:extLst>
          </p:cNvPr>
          <p:cNvSpPr txBox="1">
            <a:spLocks noGrp="1"/>
          </p:cNvSpPr>
          <p:nvPr>
            <p:ph type="dt" sz="half" idx="7"/>
          </p:nvPr>
        </p:nvSpPr>
        <p:spPr>
          <a:xfrm>
            <a:off x="914400" y="6248396"/>
            <a:ext cx="2540002" cy="457200"/>
          </a:xfrm>
          <a:prstGeom prst="rect">
            <a:avLst/>
          </a:prstGeom>
        </p:spPr>
        <p:txBody>
          <a:bodyPr/>
          <a:lstStyle>
            <a:lvl1pPr>
              <a:defRPr/>
            </a:lvl1pPr>
          </a:lstStyle>
          <a:p>
            <a:pPr lvl="0"/>
            <a:fld id="{F693F8E1-4D1C-4781-99EB-E8D4A2C5E9A6}" type="datetime1">
              <a:rPr lang="en-IN" smtClean="0"/>
              <a:t>22-01-2022</a:t>
            </a:fld>
            <a:endParaRPr lang="en-GB"/>
          </a:p>
        </p:txBody>
      </p:sp>
      <p:sp>
        <p:nvSpPr>
          <p:cNvPr id="5" name="Rectangle 5">
            <a:extLst>
              <a:ext uri="{FF2B5EF4-FFF2-40B4-BE49-F238E27FC236}">
                <a16:creationId xmlns:a16="http://schemas.microsoft.com/office/drawing/2014/main" id="{7BA23051-5A55-4E05-9F1D-7D1BF664E2A7}"/>
              </a:ext>
            </a:extLst>
          </p:cNvPr>
          <p:cNvSpPr txBox="1">
            <a:spLocks noGrp="1"/>
          </p:cNvSpPr>
          <p:nvPr>
            <p:ph type="ftr" sz="quarter" idx="9"/>
          </p:nvPr>
        </p:nvSpPr>
        <p:spPr>
          <a:xfrm flipH="1" flipV="1">
            <a:off x="7016262" y="6324602"/>
            <a:ext cx="1028700" cy="380994"/>
          </a:xfrm>
          <a:prstGeom prst="rect">
            <a:avLst/>
          </a:prstGeom>
        </p:spPr>
        <p:txBody>
          <a:bodyPr/>
          <a:lstStyle>
            <a:lvl1pPr>
              <a:defRPr/>
            </a:lvl1pPr>
          </a:lstStyle>
          <a:p>
            <a:pPr lvl="0"/>
            <a:endParaRPr lang="en-GB"/>
          </a:p>
        </p:txBody>
      </p:sp>
      <p:sp>
        <p:nvSpPr>
          <p:cNvPr id="6" name="Rectangle 6">
            <a:extLst>
              <a:ext uri="{FF2B5EF4-FFF2-40B4-BE49-F238E27FC236}">
                <a16:creationId xmlns:a16="http://schemas.microsoft.com/office/drawing/2014/main" id="{87DE3DFA-0E0B-4FEF-8050-C6E1C2EC082E}"/>
              </a:ext>
            </a:extLst>
          </p:cNvPr>
          <p:cNvSpPr txBox="1">
            <a:spLocks noGrp="1"/>
          </p:cNvSpPr>
          <p:nvPr>
            <p:ph type="sldNum" sz="quarter" idx="8"/>
          </p:nvPr>
        </p:nvSpPr>
        <p:spPr/>
        <p:txBody>
          <a:bodyPr/>
          <a:lstStyle>
            <a:lvl1pPr>
              <a:defRPr/>
            </a:lvl1pPr>
          </a:lstStyle>
          <a:p>
            <a:pPr lvl="0"/>
            <a:fld id="{2B1EFBF6-95E1-4B1D-8306-3CBA1EB07E4A}" type="slidenum">
              <a:rPr/>
              <a:pPr lvl="0"/>
              <a:t>‹#›</a:t>
            </a:fld>
            <a:endParaRPr lang="en-GB"/>
          </a:p>
        </p:txBody>
      </p:sp>
    </p:spTree>
    <p:extLst>
      <p:ext uri="{BB962C8B-B14F-4D97-AF65-F5344CB8AC3E}">
        <p14:creationId xmlns:p14="http://schemas.microsoft.com/office/powerpoint/2010/main" val="355833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181F3F-0174-4337-B925-AA61A32DE91D}"/>
              </a:ext>
            </a:extLst>
          </p:cNvPr>
          <p:cNvSpPr txBox="1">
            <a:spLocks noGrp="1"/>
          </p:cNvSpPr>
          <p:nvPr>
            <p:ph type="dt" sz="half" idx="7"/>
          </p:nvPr>
        </p:nvSpPr>
        <p:spPr>
          <a:xfrm>
            <a:off x="914400" y="6248396"/>
            <a:ext cx="2540002" cy="457200"/>
          </a:xfrm>
          <a:prstGeom prst="rect">
            <a:avLst/>
          </a:prstGeom>
        </p:spPr>
        <p:txBody>
          <a:bodyPr/>
          <a:lstStyle>
            <a:lvl1pPr>
              <a:defRPr/>
            </a:lvl1pPr>
          </a:lstStyle>
          <a:p>
            <a:pPr lvl="0"/>
            <a:fld id="{11F214AA-B90B-4C67-83E8-8A665B7B908E}" type="datetime1">
              <a:rPr lang="en-IN" smtClean="0"/>
              <a:t>22-01-2022</a:t>
            </a:fld>
            <a:endParaRPr lang="en-GB"/>
          </a:p>
        </p:txBody>
      </p:sp>
      <p:sp>
        <p:nvSpPr>
          <p:cNvPr id="3" name="Rectangle 5">
            <a:extLst>
              <a:ext uri="{FF2B5EF4-FFF2-40B4-BE49-F238E27FC236}">
                <a16:creationId xmlns:a16="http://schemas.microsoft.com/office/drawing/2014/main" id="{AC92A730-81A7-41E9-B38F-6C95E22175D3}"/>
              </a:ext>
            </a:extLst>
          </p:cNvPr>
          <p:cNvSpPr txBox="1">
            <a:spLocks noGrp="1"/>
          </p:cNvSpPr>
          <p:nvPr>
            <p:ph type="ftr" sz="quarter" idx="9"/>
          </p:nvPr>
        </p:nvSpPr>
        <p:spPr>
          <a:xfrm flipH="1" flipV="1">
            <a:off x="7016262" y="6324602"/>
            <a:ext cx="1028700" cy="380994"/>
          </a:xfrm>
          <a:prstGeom prst="rect">
            <a:avLst/>
          </a:prstGeom>
        </p:spPr>
        <p:txBody>
          <a:bodyPr/>
          <a:lstStyle>
            <a:lvl1pPr>
              <a:defRPr/>
            </a:lvl1pPr>
          </a:lstStyle>
          <a:p>
            <a:pPr lvl="0"/>
            <a:endParaRPr lang="en-GB"/>
          </a:p>
        </p:txBody>
      </p:sp>
      <p:sp>
        <p:nvSpPr>
          <p:cNvPr id="4" name="Rectangle 6">
            <a:extLst>
              <a:ext uri="{FF2B5EF4-FFF2-40B4-BE49-F238E27FC236}">
                <a16:creationId xmlns:a16="http://schemas.microsoft.com/office/drawing/2014/main" id="{DCFEC3F3-65D5-4CFB-826A-822112E2E147}"/>
              </a:ext>
            </a:extLst>
          </p:cNvPr>
          <p:cNvSpPr txBox="1">
            <a:spLocks noGrp="1"/>
          </p:cNvSpPr>
          <p:nvPr>
            <p:ph type="sldNum" sz="quarter" idx="8"/>
          </p:nvPr>
        </p:nvSpPr>
        <p:spPr/>
        <p:txBody>
          <a:bodyPr/>
          <a:lstStyle>
            <a:lvl1pPr>
              <a:defRPr/>
            </a:lvl1pPr>
          </a:lstStyle>
          <a:p>
            <a:pPr lvl="0"/>
            <a:fld id="{54AE21DB-F806-460F-8703-BF18150EBFAD}" type="slidenum">
              <a:rPr/>
              <a:pPr lvl="0"/>
              <a:t>‹#›</a:t>
            </a:fld>
            <a:endParaRPr lang="en-GB"/>
          </a:p>
        </p:txBody>
      </p:sp>
      <p:grpSp>
        <p:nvGrpSpPr>
          <p:cNvPr id="5" name="Group 10">
            <a:extLst>
              <a:ext uri="{FF2B5EF4-FFF2-40B4-BE49-F238E27FC236}">
                <a16:creationId xmlns:a16="http://schemas.microsoft.com/office/drawing/2014/main" id="{B2922A1C-EC68-4D20-BE9C-A0F9CC1545D8}"/>
              </a:ext>
            </a:extLst>
          </p:cNvPr>
          <p:cNvGrpSpPr/>
          <p:nvPr/>
        </p:nvGrpSpPr>
        <p:grpSpPr>
          <a:xfrm>
            <a:off x="359368" y="228600"/>
            <a:ext cx="11832628" cy="1284823"/>
            <a:chOff x="359368" y="228600"/>
            <a:chExt cx="11832628" cy="1284823"/>
          </a:xfrm>
        </p:grpSpPr>
        <p:pic>
          <p:nvPicPr>
            <p:cNvPr id="6" name="Picture 2">
              <a:extLst>
                <a:ext uri="{FF2B5EF4-FFF2-40B4-BE49-F238E27FC236}">
                  <a16:creationId xmlns:a16="http://schemas.microsoft.com/office/drawing/2014/main" id="{EC8E2236-CEB7-4CEF-BF9B-8105C646E067}"/>
                </a:ext>
              </a:extLst>
            </p:cNvPr>
            <p:cNvPicPr>
              <a:picLocks noChangeAspect="1"/>
            </p:cNvPicPr>
            <p:nvPr/>
          </p:nvPicPr>
          <p:blipFill>
            <a:blip r:embed="rId2"/>
            <a:srcRect/>
            <a:stretch>
              <a:fillRect/>
            </a:stretch>
          </p:blipFill>
          <p:spPr>
            <a:xfrm>
              <a:off x="359368" y="228600"/>
              <a:ext cx="1977426" cy="1284823"/>
            </a:xfrm>
            <a:prstGeom prst="rect">
              <a:avLst/>
            </a:prstGeom>
            <a:noFill/>
            <a:ln cap="flat">
              <a:noFill/>
            </a:ln>
          </p:spPr>
        </p:pic>
        <p:sp>
          <p:nvSpPr>
            <p:cNvPr id="7" name="Rectangle 5">
              <a:extLst>
                <a:ext uri="{FF2B5EF4-FFF2-40B4-BE49-F238E27FC236}">
                  <a16:creationId xmlns:a16="http://schemas.microsoft.com/office/drawing/2014/main" id="{9FD8238B-6649-46E8-AEA1-233A9605EF12}"/>
                </a:ext>
              </a:extLst>
            </p:cNvPr>
            <p:cNvSpPr/>
            <p:nvPr/>
          </p:nvSpPr>
          <p:spPr>
            <a:xfrm rot="10800009" flipV="1">
              <a:off x="2336794" y="552123"/>
              <a:ext cx="9855202" cy="707882"/>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1F497D"/>
                  </a:solidFill>
                  <a:uFillTx/>
                  <a:latin typeface="Bahamas" pitchFamily="34"/>
                  <a:cs typeface="Times New Roman" pitchFamily="18"/>
                </a:rPr>
                <a:t>Institute of Actuaries of India</a:t>
              </a:r>
              <a:endParaRPr lang="en-US" sz="4000" b="1" i="0" u="none" strike="noStrike" kern="1200" cap="none" spc="0" baseline="0">
                <a:solidFill>
                  <a:srgbClr val="000000"/>
                </a:solidFill>
                <a:uFillTx/>
                <a:latin typeface="Bahamas" pitchFamily="34"/>
                <a:cs typeface="Times New Roman" pitchFamily="18"/>
              </a:endParaRPr>
            </a:p>
          </p:txBody>
        </p:sp>
      </p:grpSp>
      <p:sp>
        <p:nvSpPr>
          <p:cNvPr id="8" name="Rectangle 10">
            <a:extLst>
              <a:ext uri="{FF2B5EF4-FFF2-40B4-BE49-F238E27FC236}">
                <a16:creationId xmlns:a16="http://schemas.microsoft.com/office/drawing/2014/main" id="{B263F641-7DF4-4456-933B-7AD214BEBD1F}"/>
              </a:ext>
            </a:extLst>
          </p:cNvPr>
          <p:cNvSpPr/>
          <p:nvPr/>
        </p:nvSpPr>
        <p:spPr>
          <a:xfrm>
            <a:off x="0" y="2743200"/>
            <a:ext cx="12191996" cy="830997"/>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000000"/>
                </a:solidFill>
                <a:uFillTx/>
                <a:latin typeface="Garamond" pitchFamily="18"/>
                <a:ea typeface="Verdana" pitchFamily="34"/>
                <a:cs typeface="Verdana" pitchFamily="34"/>
              </a:rPr>
              <a:t>Title</a:t>
            </a:r>
          </a:p>
        </p:txBody>
      </p:sp>
      <p:sp>
        <p:nvSpPr>
          <p:cNvPr id="9" name="Rectangle 11">
            <a:extLst>
              <a:ext uri="{FF2B5EF4-FFF2-40B4-BE49-F238E27FC236}">
                <a16:creationId xmlns:a16="http://schemas.microsoft.com/office/drawing/2014/main" id="{DFD634B3-A1B3-40D0-B6C8-7D26CEB13560}"/>
              </a:ext>
            </a:extLst>
          </p:cNvPr>
          <p:cNvSpPr/>
          <p:nvPr/>
        </p:nvSpPr>
        <p:spPr>
          <a:xfrm>
            <a:off x="0" y="3733796"/>
            <a:ext cx="12191996" cy="830997"/>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000000"/>
                </a:solidFill>
                <a:uFillTx/>
                <a:latin typeface="Garamond" pitchFamily="18"/>
                <a:ea typeface="Verdana" pitchFamily="34"/>
                <a:cs typeface="Verdana" pitchFamily="34"/>
              </a:rPr>
              <a:t>By</a:t>
            </a:r>
          </a:p>
        </p:txBody>
      </p:sp>
    </p:spTree>
    <p:extLst>
      <p:ext uri="{BB962C8B-B14F-4D97-AF65-F5344CB8AC3E}">
        <p14:creationId xmlns:p14="http://schemas.microsoft.com/office/powerpoint/2010/main" val="236998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E10D-8EA4-4702-B714-0A5EDD3D344D}"/>
              </a:ext>
            </a:extLst>
          </p:cNvPr>
          <p:cNvSpPr txBox="1">
            <a:spLocks noGrp="1"/>
          </p:cNvSpPr>
          <p:nvPr>
            <p:ph type="title"/>
          </p:nvPr>
        </p:nvSpPr>
        <p:spPr/>
        <p:txBody>
          <a:bodyPr/>
          <a:lstStyle>
            <a:lvl1pPr>
              <a:defRPr/>
            </a:lvl1pPr>
          </a:lstStyle>
          <a:p>
            <a:pPr lvl="0"/>
            <a:endParaRPr lang="en-US"/>
          </a:p>
        </p:txBody>
      </p:sp>
      <p:sp>
        <p:nvSpPr>
          <p:cNvPr id="3" name="Rectangle 4">
            <a:extLst>
              <a:ext uri="{FF2B5EF4-FFF2-40B4-BE49-F238E27FC236}">
                <a16:creationId xmlns:a16="http://schemas.microsoft.com/office/drawing/2014/main" id="{18F62467-C126-4E69-9A1E-497B03F20FC5}"/>
              </a:ext>
            </a:extLst>
          </p:cNvPr>
          <p:cNvSpPr txBox="1">
            <a:spLocks noGrp="1"/>
          </p:cNvSpPr>
          <p:nvPr>
            <p:ph type="dt" sz="half" idx="7"/>
          </p:nvPr>
        </p:nvSpPr>
        <p:spPr>
          <a:xfrm>
            <a:off x="914400" y="6248396"/>
            <a:ext cx="2540002" cy="457200"/>
          </a:xfrm>
          <a:prstGeom prst="rect">
            <a:avLst/>
          </a:prstGeom>
        </p:spPr>
        <p:txBody>
          <a:bodyPr/>
          <a:lstStyle>
            <a:lvl1pPr>
              <a:defRPr/>
            </a:lvl1pPr>
          </a:lstStyle>
          <a:p>
            <a:pPr lvl="0"/>
            <a:fld id="{8CEDCE09-2598-4CA8-9911-342DB6C245BD}" type="datetime1">
              <a:rPr lang="en-IN" smtClean="0"/>
              <a:t>22-01-2022</a:t>
            </a:fld>
            <a:endParaRPr lang="en-GB"/>
          </a:p>
        </p:txBody>
      </p:sp>
      <p:sp>
        <p:nvSpPr>
          <p:cNvPr id="4" name="Rectangle 5">
            <a:extLst>
              <a:ext uri="{FF2B5EF4-FFF2-40B4-BE49-F238E27FC236}">
                <a16:creationId xmlns:a16="http://schemas.microsoft.com/office/drawing/2014/main" id="{0F6F666A-7119-40A4-B88A-83A1C393A8B2}"/>
              </a:ext>
            </a:extLst>
          </p:cNvPr>
          <p:cNvSpPr txBox="1">
            <a:spLocks noGrp="1"/>
          </p:cNvSpPr>
          <p:nvPr>
            <p:ph type="ftr" sz="quarter" idx="9"/>
          </p:nvPr>
        </p:nvSpPr>
        <p:spPr>
          <a:xfrm flipH="1" flipV="1">
            <a:off x="7016262" y="6324602"/>
            <a:ext cx="1028700" cy="380994"/>
          </a:xfrm>
          <a:prstGeom prst="rect">
            <a:avLst/>
          </a:prstGeom>
        </p:spPr>
        <p:txBody>
          <a:bodyPr/>
          <a:lstStyle>
            <a:lvl1pPr>
              <a:defRPr/>
            </a:lvl1pPr>
          </a:lstStyle>
          <a:p>
            <a:pPr lvl="0"/>
            <a:endParaRPr lang="en-GB"/>
          </a:p>
        </p:txBody>
      </p:sp>
      <p:sp>
        <p:nvSpPr>
          <p:cNvPr id="5" name="Rectangle 6">
            <a:extLst>
              <a:ext uri="{FF2B5EF4-FFF2-40B4-BE49-F238E27FC236}">
                <a16:creationId xmlns:a16="http://schemas.microsoft.com/office/drawing/2014/main" id="{C9973210-EF26-4525-80A4-021FF001A852}"/>
              </a:ext>
            </a:extLst>
          </p:cNvPr>
          <p:cNvSpPr txBox="1">
            <a:spLocks noGrp="1"/>
          </p:cNvSpPr>
          <p:nvPr>
            <p:ph type="sldNum" sz="quarter" idx="8"/>
          </p:nvPr>
        </p:nvSpPr>
        <p:spPr/>
        <p:txBody>
          <a:bodyPr/>
          <a:lstStyle>
            <a:lvl1pPr>
              <a:defRPr/>
            </a:lvl1pPr>
          </a:lstStyle>
          <a:p>
            <a:pPr lvl="0"/>
            <a:fld id="{88C08FA0-3F2A-4B32-862D-85494034364A}" type="slidenum">
              <a:rPr/>
              <a:pPr lvl="0"/>
              <a:t>‹#›</a:t>
            </a:fld>
            <a:endParaRPr lang="en-GB"/>
          </a:p>
        </p:txBody>
      </p:sp>
    </p:spTree>
    <p:extLst>
      <p:ext uri="{BB962C8B-B14F-4D97-AF65-F5344CB8AC3E}">
        <p14:creationId xmlns:p14="http://schemas.microsoft.com/office/powerpoint/2010/main" val="182266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D19173A-43B7-4456-BB31-219558F0740B}"/>
              </a:ext>
            </a:extLst>
          </p:cNvPr>
          <p:cNvSpPr txBox="1">
            <a:spLocks noGrp="1"/>
          </p:cNvSpPr>
          <p:nvPr>
            <p:ph type="dt" sz="half" idx="7"/>
          </p:nvPr>
        </p:nvSpPr>
        <p:spPr>
          <a:xfrm>
            <a:off x="914400" y="6248396"/>
            <a:ext cx="2540002" cy="457200"/>
          </a:xfrm>
          <a:prstGeom prst="rect">
            <a:avLst/>
          </a:prstGeom>
        </p:spPr>
        <p:txBody>
          <a:bodyPr/>
          <a:lstStyle>
            <a:lvl1pPr>
              <a:defRPr/>
            </a:lvl1pPr>
          </a:lstStyle>
          <a:p>
            <a:pPr lvl="0"/>
            <a:fld id="{73DD9AE5-8696-4D4B-BC5A-108EA34449C4}" type="datetime1">
              <a:rPr lang="en-IN" smtClean="0"/>
              <a:t>22-01-2022</a:t>
            </a:fld>
            <a:endParaRPr lang="en-GB"/>
          </a:p>
        </p:txBody>
      </p:sp>
      <p:sp>
        <p:nvSpPr>
          <p:cNvPr id="3" name="Rectangle 5">
            <a:extLst>
              <a:ext uri="{FF2B5EF4-FFF2-40B4-BE49-F238E27FC236}">
                <a16:creationId xmlns:a16="http://schemas.microsoft.com/office/drawing/2014/main" id="{141A1600-64E2-44DF-95E2-9D370EECE5F8}"/>
              </a:ext>
            </a:extLst>
          </p:cNvPr>
          <p:cNvSpPr txBox="1">
            <a:spLocks noGrp="1"/>
          </p:cNvSpPr>
          <p:nvPr>
            <p:ph type="ftr" sz="quarter" idx="9"/>
          </p:nvPr>
        </p:nvSpPr>
        <p:spPr>
          <a:xfrm flipH="1" flipV="1">
            <a:off x="7016262" y="6324602"/>
            <a:ext cx="1028700" cy="380994"/>
          </a:xfrm>
          <a:prstGeom prst="rect">
            <a:avLst/>
          </a:prstGeom>
        </p:spPr>
        <p:txBody>
          <a:bodyPr/>
          <a:lstStyle>
            <a:lvl1pPr>
              <a:defRPr/>
            </a:lvl1pPr>
          </a:lstStyle>
          <a:p>
            <a:pPr lvl="0"/>
            <a:endParaRPr lang="en-GB"/>
          </a:p>
        </p:txBody>
      </p:sp>
      <p:sp>
        <p:nvSpPr>
          <p:cNvPr id="4" name="Rectangle 6">
            <a:extLst>
              <a:ext uri="{FF2B5EF4-FFF2-40B4-BE49-F238E27FC236}">
                <a16:creationId xmlns:a16="http://schemas.microsoft.com/office/drawing/2014/main" id="{046BD99B-3D7A-4DD6-A60E-7F926D224639}"/>
              </a:ext>
            </a:extLst>
          </p:cNvPr>
          <p:cNvSpPr txBox="1">
            <a:spLocks noGrp="1"/>
          </p:cNvSpPr>
          <p:nvPr>
            <p:ph type="sldNum" sz="quarter" idx="8"/>
          </p:nvPr>
        </p:nvSpPr>
        <p:spPr/>
        <p:txBody>
          <a:bodyPr/>
          <a:lstStyle>
            <a:lvl1pPr>
              <a:defRPr/>
            </a:lvl1pPr>
          </a:lstStyle>
          <a:p>
            <a:pPr lvl="0"/>
            <a:fld id="{27ED2A66-B35C-4520-9F4E-9B02D59628A6}" type="slidenum">
              <a:rPr/>
              <a:pPr lvl="0"/>
              <a:t>‹#›</a:t>
            </a:fld>
            <a:endParaRPr lang="en-GB"/>
          </a:p>
        </p:txBody>
      </p:sp>
    </p:spTree>
    <p:extLst>
      <p:ext uri="{BB962C8B-B14F-4D97-AF65-F5344CB8AC3E}">
        <p14:creationId xmlns:p14="http://schemas.microsoft.com/office/powerpoint/2010/main" val="255510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75B86B8-39B6-46BB-BCDE-138D04B09AD8}"/>
              </a:ext>
            </a:extLst>
          </p:cNvPr>
          <p:cNvSpPr>
            <a:spLocks noGrp="1"/>
          </p:cNvSpPr>
          <p:nvPr>
            <p:ph type="dt" sz="half" idx="10"/>
          </p:nvPr>
        </p:nvSpPr>
        <p:spPr/>
        <p:txBody>
          <a:bodyPr/>
          <a:lstStyle/>
          <a:p>
            <a:fld id="{03D92B73-A6F9-4FE4-BC26-1F9341677340}" type="datetime1">
              <a:rPr lang="en-IN" smtClean="0"/>
              <a:t>22-01-2022</a:t>
            </a:fld>
            <a:endParaRPr lang="en-IN"/>
          </a:p>
        </p:txBody>
      </p:sp>
      <p:sp>
        <p:nvSpPr>
          <p:cNvPr id="6" name="Footer Placeholder 5">
            <a:extLst>
              <a:ext uri="{FF2B5EF4-FFF2-40B4-BE49-F238E27FC236}">
                <a16:creationId xmlns:a16="http://schemas.microsoft.com/office/drawing/2014/main" id="{4660D439-CEB5-4442-9A0C-B7486A36C0C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1BBDDE8-154B-4840-8F61-2A0AE01A316E}"/>
              </a:ext>
            </a:extLst>
          </p:cNvPr>
          <p:cNvSpPr>
            <a:spLocks noGrp="1"/>
          </p:cNvSpPr>
          <p:nvPr>
            <p:ph type="sldNum" sz="quarter" idx="12"/>
          </p:nvPr>
        </p:nvSpPr>
        <p:spPr/>
        <p:txBody>
          <a:bodyPr/>
          <a:lstStyle/>
          <a:p>
            <a:pPr lvl="0"/>
            <a:fld id="{D0330455-E53D-4490-AACE-7F4DE788F21F}" type="slidenum">
              <a:rPr lang="en-IN" smtClean="0"/>
              <a:pPr lvl="0"/>
              <a:t>‹#›</a:t>
            </a:fld>
            <a:endParaRPr lang="en-IN" dirty="0"/>
          </a:p>
        </p:txBody>
      </p:sp>
    </p:spTree>
    <p:extLst>
      <p:ext uri="{BB962C8B-B14F-4D97-AF65-F5344CB8AC3E}">
        <p14:creationId xmlns:p14="http://schemas.microsoft.com/office/powerpoint/2010/main" val="332701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31367-EC38-425E-9E80-CEDC4AB20BF4}"/>
              </a:ext>
            </a:extLst>
          </p:cNvPr>
          <p:cNvSpPr>
            <a:spLocks noGrp="1"/>
          </p:cNvSpPr>
          <p:nvPr>
            <p:ph type="title"/>
          </p:nvPr>
        </p:nvSpPr>
        <p:spPr/>
        <p:txBody>
          <a:bodyPr/>
          <a:lstStyle/>
          <a:p>
            <a:r>
              <a:rPr lang="en-US"/>
              <a:t>Click to edit Master title style</a:t>
            </a:r>
            <a:endParaRPr lang="en-IN"/>
          </a:p>
        </p:txBody>
      </p:sp>
      <p:sp>
        <p:nvSpPr>
          <p:cNvPr id="3" name="Slide Number Placeholder 2">
            <a:extLst>
              <a:ext uri="{FF2B5EF4-FFF2-40B4-BE49-F238E27FC236}">
                <a16:creationId xmlns:a16="http://schemas.microsoft.com/office/drawing/2014/main" id="{4D6BFAF2-2762-41B8-9236-D784234B3BEE}"/>
              </a:ext>
            </a:extLst>
          </p:cNvPr>
          <p:cNvSpPr>
            <a:spLocks noGrp="1"/>
          </p:cNvSpPr>
          <p:nvPr>
            <p:ph type="sldNum" sz="quarter" idx="10"/>
          </p:nvPr>
        </p:nvSpPr>
        <p:spPr/>
        <p:txBody>
          <a:bodyPr/>
          <a:lstStyle/>
          <a:p>
            <a:pPr lvl="0"/>
            <a:fld id="{D0330455-E53D-4490-AACE-7F4DE788F21F}" type="slidenum">
              <a:rPr lang="en-IN" smtClean="0"/>
              <a:pPr lvl="0"/>
              <a:t>‹#›</a:t>
            </a:fld>
            <a:endParaRPr lang="en-IN" dirty="0"/>
          </a:p>
        </p:txBody>
      </p:sp>
      <p:sp>
        <p:nvSpPr>
          <p:cNvPr id="4" name="Footer Placeholder 3">
            <a:extLst>
              <a:ext uri="{FF2B5EF4-FFF2-40B4-BE49-F238E27FC236}">
                <a16:creationId xmlns:a16="http://schemas.microsoft.com/office/drawing/2014/main" id="{F4D4C2A8-1CA5-47A7-8BF3-BA7733C585EA}"/>
              </a:ext>
            </a:extLst>
          </p:cNvPr>
          <p:cNvSpPr>
            <a:spLocks noGrp="1"/>
          </p:cNvSpPr>
          <p:nvPr>
            <p:ph type="ftr" sz="quarter" idx="11"/>
          </p:nvPr>
        </p:nvSpPr>
        <p:spPr/>
        <p:txBody>
          <a:bodyPr/>
          <a:lstStyle/>
          <a:p>
            <a:endParaRPr lang="en-IN"/>
          </a:p>
        </p:txBody>
      </p:sp>
      <p:sp>
        <p:nvSpPr>
          <p:cNvPr id="5" name="Date Placeholder 4">
            <a:extLst>
              <a:ext uri="{FF2B5EF4-FFF2-40B4-BE49-F238E27FC236}">
                <a16:creationId xmlns:a16="http://schemas.microsoft.com/office/drawing/2014/main" id="{1ADBFC6A-617F-491C-B4E3-D47989155D69}"/>
              </a:ext>
            </a:extLst>
          </p:cNvPr>
          <p:cNvSpPr>
            <a:spLocks noGrp="1"/>
          </p:cNvSpPr>
          <p:nvPr>
            <p:ph type="dt" sz="half" idx="12"/>
          </p:nvPr>
        </p:nvSpPr>
        <p:spPr/>
        <p:txBody>
          <a:bodyPr/>
          <a:lstStyle/>
          <a:p>
            <a:fld id="{3EE5742A-9F16-4760-9E8F-638BA1A83C02}" type="datetime1">
              <a:rPr lang="en-IN" smtClean="0"/>
              <a:t>22-01-2022</a:t>
            </a:fld>
            <a:endParaRPr lang="en-IN"/>
          </a:p>
        </p:txBody>
      </p:sp>
    </p:spTree>
    <p:extLst>
      <p:ext uri="{BB962C8B-B14F-4D97-AF65-F5344CB8AC3E}">
        <p14:creationId xmlns:p14="http://schemas.microsoft.com/office/powerpoint/2010/main" val="178533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4766-C7D9-428D-AE76-77293C6DE665}"/>
              </a:ext>
            </a:extLst>
          </p:cNvPr>
          <p:cNvSpPr>
            <a:spLocks noGrp="1"/>
          </p:cNvSpPr>
          <p:nvPr>
            <p:ph type="title"/>
          </p:nvPr>
        </p:nvSpPr>
        <p:spPr/>
        <p:txBody>
          <a:bodyPr/>
          <a:lstStyle/>
          <a:p>
            <a:r>
              <a:rPr lang="en-US"/>
              <a:t>Click to edit Master title style</a:t>
            </a:r>
            <a:endParaRPr lang="en-IN"/>
          </a:p>
        </p:txBody>
      </p:sp>
      <p:sp>
        <p:nvSpPr>
          <p:cNvPr id="3" name="Slide Number Placeholder 2">
            <a:extLst>
              <a:ext uri="{FF2B5EF4-FFF2-40B4-BE49-F238E27FC236}">
                <a16:creationId xmlns:a16="http://schemas.microsoft.com/office/drawing/2014/main" id="{B5FD1AAD-5DD6-412C-9B47-5F41455C991C}"/>
              </a:ext>
            </a:extLst>
          </p:cNvPr>
          <p:cNvSpPr>
            <a:spLocks noGrp="1"/>
          </p:cNvSpPr>
          <p:nvPr>
            <p:ph type="sldNum" sz="quarter" idx="10"/>
          </p:nvPr>
        </p:nvSpPr>
        <p:spPr/>
        <p:txBody>
          <a:bodyPr/>
          <a:lstStyle/>
          <a:p>
            <a:pPr lvl="0"/>
            <a:fld id="{D0330455-E53D-4490-AACE-7F4DE788F21F}" type="slidenum">
              <a:rPr lang="en-IN" smtClean="0"/>
              <a:pPr lvl="0"/>
              <a:t>‹#›</a:t>
            </a:fld>
            <a:endParaRPr lang="en-IN" dirty="0"/>
          </a:p>
        </p:txBody>
      </p:sp>
      <p:sp>
        <p:nvSpPr>
          <p:cNvPr id="4" name="Footer Placeholder 3">
            <a:extLst>
              <a:ext uri="{FF2B5EF4-FFF2-40B4-BE49-F238E27FC236}">
                <a16:creationId xmlns:a16="http://schemas.microsoft.com/office/drawing/2014/main" id="{834A68C7-1662-4959-8B98-FCD9F1D6C039}"/>
              </a:ext>
            </a:extLst>
          </p:cNvPr>
          <p:cNvSpPr>
            <a:spLocks noGrp="1"/>
          </p:cNvSpPr>
          <p:nvPr>
            <p:ph type="ftr" sz="quarter" idx="11"/>
          </p:nvPr>
        </p:nvSpPr>
        <p:spPr/>
        <p:txBody>
          <a:bodyPr/>
          <a:lstStyle/>
          <a:p>
            <a:endParaRPr lang="en-IN"/>
          </a:p>
        </p:txBody>
      </p:sp>
      <p:sp>
        <p:nvSpPr>
          <p:cNvPr id="5" name="Date Placeholder 4">
            <a:extLst>
              <a:ext uri="{FF2B5EF4-FFF2-40B4-BE49-F238E27FC236}">
                <a16:creationId xmlns:a16="http://schemas.microsoft.com/office/drawing/2014/main" id="{C3C25FEF-D1A7-4812-9D6B-E24C54628380}"/>
              </a:ext>
            </a:extLst>
          </p:cNvPr>
          <p:cNvSpPr>
            <a:spLocks noGrp="1"/>
          </p:cNvSpPr>
          <p:nvPr>
            <p:ph type="dt" sz="half" idx="12"/>
          </p:nvPr>
        </p:nvSpPr>
        <p:spPr/>
        <p:txBody>
          <a:bodyPr/>
          <a:lstStyle/>
          <a:p>
            <a:fld id="{CC56D046-E88A-4B2E-AAA0-71DF06EFD19B}" type="datetime1">
              <a:rPr lang="en-IN" smtClean="0"/>
              <a:t>22-01-2022</a:t>
            </a:fld>
            <a:endParaRPr lang="en-IN"/>
          </a:p>
        </p:txBody>
      </p:sp>
    </p:spTree>
    <p:extLst>
      <p:ext uri="{BB962C8B-B14F-4D97-AF65-F5344CB8AC3E}">
        <p14:creationId xmlns:p14="http://schemas.microsoft.com/office/powerpoint/2010/main" val="314270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D93A088-4886-49D2-BBA4-8E4B842D25FC}"/>
              </a:ext>
            </a:extLst>
          </p:cNvPr>
          <p:cNvSpPr txBox="1">
            <a:spLocks noGrp="1"/>
          </p:cNvSpPr>
          <p:nvPr>
            <p:ph type="title"/>
          </p:nvPr>
        </p:nvSpPr>
        <p:spPr>
          <a:xfrm>
            <a:off x="914400" y="609603"/>
            <a:ext cx="10363196" cy="1143000"/>
          </a:xfrm>
          <a:prstGeom prst="rect">
            <a:avLst/>
          </a:prstGeom>
          <a:noFill/>
          <a:ln>
            <a:noFill/>
          </a:ln>
        </p:spPr>
        <p:txBody>
          <a:bodyPr vert="horz" wrap="square" lIns="91440" tIns="45720" rIns="91440" bIns="45720" anchor="ctr" anchorCtr="1" compatLnSpc="1">
            <a:noAutofit/>
          </a:bodyPr>
          <a:lstStyle/>
          <a:p>
            <a:pPr lvl="0"/>
            <a:endParaRPr lang="en-US"/>
          </a:p>
        </p:txBody>
      </p:sp>
      <p:sp>
        <p:nvSpPr>
          <p:cNvPr id="3" name="Rectangle 3">
            <a:extLst>
              <a:ext uri="{FF2B5EF4-FFF2-40B4-BE49-F238E27FC236}">
                <a16:creationId xmlns:a16="http://schemas.microsoft.com/office/drawing/2014/main" id="{64626D79-963D-4357-8F9F-86B5A1F42820}"/>
              </a:ext>
            </a:extLst>
          </p:cNvPr>
          <p:cNvSpPr txBox="1">
            <a:spLocks noGrp="1"/>
          </p:cNvSpPr>
          <p:nvPr>
            <p:ph type="body" idx="1"/>
          </p:nvPr>
        </p:nvSpPr>
        <p:spPr>
          <a:xfrm>
            <a:off x="914400" y="1981203"/>
            <a:ext cx="10363196" cy="411480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EEAA110D-B8C3-4911-A9DB-6A4D901DF4F9}"/>
              </a:ext>
            </a:extLst>
          </p:cNvPr>
          <p:cNvSpPr txBox="1">
            <a:spLocks noGrp="1"/>
          </p:cNvSpPr>
          <p:nvPr>
            <p:ph type="sldNum" sz="quarter" idx="4"/>
          </p:nvPr>
        </p:nvSpPr>
        <p:spPr>
          <a:xfrm>
            <a:off x="8737604" y="6248396"/>
            <a:ext cx="2540002"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400" b="0" i="0" u="none" strike="noStrike" kern="1200" cap="none" spc="0" baseline="0">
                <a:solidFill>
                  <a:srgbClr val="000000"/>
                </a:solidFill>
                <a:uFillTx/>
                <a:latin typeface="Times New Roman"/>
              </a:defRPr>
            </a:lvl1pPr>
          </a:lstStyle>
          <a:p>
            <a:pPr lvl="0"/>
            <a:fld id="{D0330455-E53D-4490-AACE-7F4DE788F21F}" type="slidenum">
              <a:rPr/>
              <a:pPr lvl="0"/>
              <a:t>‹#›</a:t>
            </a:fld>
            <a:endParaRPr lang="en-GB" dirty="0"/>
          </a:p>
        </p:txBody>
      </p:sp>
      <p:sp>
        <p:nvSpPr>
          <p:cNvPr id="7" name="MSIPCMContentMarking" descr="{&quot;HashCode&quot;:-805422396,&quot;Placement&quot;:&quot;Footer&quot;,&quot;Top&quot;:519.343,&quot;Left&quot;:454.760162,&quot;SlideWidth&quot;:960,&quot;SlideHeight&quot;:540}"/>
          <p:cNvSpPr txBox="1"/>
          <p:nvPr userDrawn="1"/>
        </p:nvSpPr>
        <p:spPr>
          <a:xfrm>
            <a:off x="5775454" y="6595656"/>
            <a:ext cx="64109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dirty="0">
                <a:solidFill>
                  <a:srgbClr val="000000"/>
                </a:solidFill>
                <a:latin typeface="Calibri" panose="020F0502020204030204" pitchFamily="34" charset="0"/>
              </a:rPr>
              <a:t>PUBLIC</a:t>
            </a:r>
          </a:p>
        </p:txBody>
      </p:sp>
      <p:sp>
        <p:nvSpPr>
          <p:cNvPr id="8" name="Footer Placeholder 7">
            <a:extLst>
              <a:ext uri="{FF2B5EF4-FFF2-40B4-BE49-F238E27FC236}">
                <a16:creationId xmlns:a16="http://schemas.microsoft.com/office/drawing/2014/main" id="{60380CC4-9A80-4B95-886E-344DE5FA3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9" name="Date Placeholder 8">
            <a:extLst>
              <a:ext uri="{FF2B5EF4-FFF2-40B4-BE49-F238E27FC236}">
                <a16:creationId xmlns:a16="http://schemas.microsoft.com/office/drawing/2014/main" id="{A3804FCC-4A9D-4F78-BD97-6FB8E7EA4E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299A4-967E-4CAE-819E-9030FF057CCF}" type="datetime1">
              <a:rPr lang="en-IN" smtClean="0"/>
              <a:t>22-01-2022</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marL="0" marR="0" lvl="0" indent="0" algn="ctr" defTabSz="914400" rtl="0" fontAlgn="auto" hangingPunct="0">
        <a:lnSpc>
          <a:spcPct val="100000"/>
        </a:lnSpc>
        <a:spcBef>
          <a:spcPts val="0"/>
        </a:spcBef>
        <a:spcAft>
          <a:spcPts val="0"/>
        </a:spcAft>
        <a:buNone/>
        <a:tabLst/>
        <a:defRPr lang="en-US" sz="4400" b="0" i="0" u="none" strike="noStrike" kern="0" cap="none" spc="0" baseline="0">
          <a:solidFill>
            <a:srgbClr val="000000"/>
          </a:solidFill>
          <a:uFillTx/>
          <a:latin typeface="Arial"/>
        </a:defRPr>
      </a:lvl1pPr>
    </p:titleStyle>
    <p:bodyStyle>
      <a:lvl1pPr marL="342900" marR="0" lvl="0" indent="-342900" algn="l" defTabSz="914400" rtl="0" fontAlgn="auto" hangingPunct="0">
        <a:lnSpc>
          <a:spcPct val="100000"/>
        </a:lnSpc>
        <a:spcBef>
          <a:spcPts val="800"/>
        </a:spcBef>
        <a:spcAft>
          <a:spcPts val="0"/>
        </a:spcAft>
        <a:buSzPct val="100000"/>
        <a:buChar char="•"/>
        <a:tabLst/>
        <a:defRPr lang="en-US" sz="3200" b="0" i="0" u="none" strike="noStrike" kern="0" cap="none" spc="0" baseline="0">
          <a:solidFill>
            <a:srgbClr val="000000"/>
          </a:solidFill>
          <a:uFillTx/>
          <a:latin typeface="Times New Roman"/>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downtoearth.org.in/news/health/covid-19-pfizer-astrazeneca-efficacy-significantly-reduced-against-omicron-says-uk-health-agency-80655"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name="Slide6">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4BF1794-5C30-486B-846F-7119B88A4614}"/>
              </a:ext>
            </a:extLst>
          </p:cNvPr>
          <p:cNvPicPr>
            <a:picLocks noChangeAspect="1"/>
          </p:cNvPicPr>
          <p:nvPr/>
        </p:nvPicPr>
        <p:blipFill>
          <a:blip r:embed="rId3"/>
          <a:stretch>
            <a:fillRect/>
          </a:stretch>
        </p:blipFill>
        <p:spPr>
          <a:xfrm>
            <a:off x="10287000" y="3479017"/>
            <a:ext cx="1588486" cy="1600200"/>
          </a:xfrm>
          <a:prstGeom prst="rect">
            <a:avLst/>
          </a:prstGeom>
          <a:noFill/>
          <a:ln cap="flat">
            <a:noFill/>
          </a:ln>
        </p:spPr>
      </p:pic>
      <p:sp>
        <p:nvSpPr>
          <p:cNvPr id="3" name="Rectangle 150">
            <a:extLst>
              <a:ext uri="{FF2B5EF4-FFF2-40B4-BE49-F238E27FC236}">
                <a16:creationId xmlns:a16="http://schemas.microsoft.com/office/drawing/2014/main" id="{ACD3FFAD-F037-4332-9090-4855F2FD8253}"/>
              </a:ext>
            </a:extLst>
          </p:cNvPr>
          <p:cNvSpPr txBox="1"/>
          <p:nvPr/>
        </p:nvSpPr>
        <p:spPr>
          <a:xfrm>
            <a:off x="838202" y="2019370"/>
            <a:ext cx="9197978" cy="647696"/>
          </a:xfrm>
          <a:prstGeom prst="rect">
            <a:avLst/>
          </a:prstGeom>
          <a:noFill/>
          <a:ln cap="flat">
            <a:noFill/>
          </a:ln>
        </p:spPr>
        <p:txBody>
          <a:bodyPr vert="horz" wrap="square" lIns="91440" tIns="45720" rIns="91440" bIns="45720" anchor="ctr" anchorCtr="0" compatLnSpc="1">
            <a:noAutofit/>
          </a:bodyPr>
          <a:lstStyle/>
          <a:p>
            <a:r>
              <a:rPr lang="es-UY" altLang="en-US" sz="3600" b="1" kern="0" dirty="0" err="1" smtClean="0">
                <a:solidFill>
                  <a:schemeClr val="bg1"/>
                </a:solidFill>
                <a:latin typeface="Trebuchet MS" panose="020B0603020202020204" pitchFamily="34" charset="0"/>
              </a:rPr>
              <a:t>Pricing</a:t>
            </a:r>
            <a:r>
              <a:rPr lang="es-UY" altLang="en-US" sz="3600" b="1" kern="0" dirty="0" smtClean="0">
                <a:solidFill>
                  <a:schemeClr val="bg1"/>
                </a:solidFill>
                <a:latin typeface="Trebuchet MS" panose="020B0603020202020204" pitchFamily="34" charset="0"/>
              </a:rPr>
              <a:t> </a:t>
            </a:r>
            <a:r>
              <a:rPr lang="es-UY" altLang="en-US" sz="3600" b="1" kern="0" dirty="0" err="1">
                <a:solidFill>
                  <a:schemeClr val="bg1"/>
                </a:solidFill>
                <a:latin typeface="Trebuchet MS" panose="020B0603020202020204" pitchFamily="34" charset="0"/>
              </a:rPr>
              <a:t>Review</a:t>
            </a:r>
            <a:r>
              <a:rPr lang="es-UY" altLang="en-US" sz="3600" b="1" kern="0" dirty="0">
                <a:solidFill>
                  <a:schemeClr val="bg1"/>
                </a:solidFill>
                <a:latin typeface="Trebuchet MS" panose="020B0603020202020204" pitchFamily="34" charset="0"/>
              </a:rPr>
              <a:t> of </a:t>
            </a:r>
            <a:r>
              <a:rPr lang="es-UY" altLang="en-US" sz="3600" b="1" kern="0" dirty="0" err="1">
                <a:solidFill>
                  <a:schemeClr val="bg1"/>
                </a:solidFill>
                <a:latin typeface="Trebuchet MS" panose="020B0603020202020204" pitchFamily="34" charset="0"/>
              </a:rPr>
              <a:t>Health</a:t>
            </a:r>
            <a:r>
              <a:rPr lang="es-UY" altLang="en-US" sz="3600" b="1" kern="0" dirty="0">
                <a:solidFill>
                  <a:schemeClr val="bg1"/>
                </a:solidFill>
                <a:latin typeface="Trebuchet MS" panose="020B0603020202020204" pitchFamily="34" charset="0"/>
              </a:rPr>
              <a:t> </a:t>
            </a:r>
            <a:r>
              <a:rPr lang="es-UY" altLang="en-US" sz="3600" b="1" kern="0" dirty="0" err="1">
                <a:solidFill>
                  <a:schemeClr val="bg1"/>
                </a:solidFill>
                <a:latin typeface="Trebuchet MS" panose="020B0603020202020204" pitchFamily="34" charset="0"/>
              </a:rPr>
              <a:t>Product</a:t>
            </a:r>
            <a:r>
              <a:rPr lang="es-UY" altLang="en-US" sz="3600" b="1" kern="0" dirty="0">
                <a:solidFill>
                  <a:schemeClr val="bg1"/>
                </a:solidFill>
                <a:latin typeface="Trebuchet MS" panose="020B0603020202020204" pitchFamily="34" charset="0"/>
              </a:rPr>
              <a:t> </a:t>
            </a:r>
            <a:r>
              <a:rPr lang="es-UY" altLang="en-US" sz="3600" b="1" kern="0" dirty="0" smtClean="0">
                <a:solidFill>
                  <a:schemeClr val="bg1"/>
                </a:solidFill>
                <a:latin typeface="Trebuchet MS" panose="020B0603020202020204" pitchFamily="34" charset="0"/>
              </a:rPr>
              <a:t>(COVID</a:t>
            </a:r>
            <a:r>
              <a:rPr lang="es-UY" altLang="en-US" sz="3600" b="1" kern="0" dirty="0">
                <a:solidFill>
                  <a:schemeClr val="bg1"/>
                </a:solidFill>
                <a:latin typeface="Trebuchet MS" panose="020B0603020202020204" pitchFamily="34" charset="0"/>
              </a:rPr>
              <a:t>)</a:t>
            </a:r>
            <a:endParaRPr lang="es-ES" sz="3600" b="1" kern="0" dirty="0">
              <a:solidFill>
                <a:srgbClr val="FFFFFF"/>
              </a:solidFill>
              <a:latin typeface="Trebuchet MS" panose="020B0603020202020204" pitchFamily="34" charset="0"/>
            </a:endParaRPr>
          </a:p>
        </p:txBody>
      </p:sp>
      <p:sp>
        <p:nvSpPr>
          <p:cNvPr id="4" name="Rectangle 168">
            <a:extLst>
              <a:ext uri="{FF2B5EF4-FFF2-40B4-BE49-F238E27FC236}">
                <a16:creationId xmlns:a16="http://schemas.microsoft.com/office/drawing/2014/main" id="{97F3E4AE-44FB-40E5-9B23-EF12F7D9B7B0}"/>
              </a:ext>
            </a:extLst>
          </p:cNvPr>
          <p:cNvSpPr/>
          <p:nvPr/>
        </p:nvSpPr>
        <p:spPr>
          <a:xfrm>
            <a:off x="152403" y="3467240"/>
            <a:ext cx="5184776" cy="1676396"/>
          </a:xfrm>
          <a:prstGeom prst="rect">
            <a:avLst/>
          </a:prstGeom>
          <a:noFill/>
          <a:ln cap="flat">
            <a:noFill/>
            <a:prstDash val="solid"/>
          </a:ln>
        </p:spPr>
        <p:txBody>
          <a:bodyPr vert="horz" wrap="square" lIns="91440" tIns="45720" rIns="91440" bIns="45720" anchor="ctr" anchorCtr="0" compatLnSpc="1">
            <a:noAutofit/>
          </a:bodyPr>
          <a:lstStyle/>
          <a:p>
            <a:r>
              <a:rPr lang="en-US" altLang="en-US" b="1" dirty="0">
                <a:latin typeface="Trebuchet MS" panose="020B0603020202020204" pitchFamily="34" charset="0"/>
              </a:rPr>
              <a:t>Guide: </a:t>
            </a:r>
            <a:r>
              <a:rPr lang="en-US" altLang="en-US" b="1" dirty="0" err="1">
                <a:latin typeface="Trebuchet MS" panose="020B0603020202020204" pitchFamily="34" charset="0"/>
              </a:rPr>
              <a:t>Mr</a:t>
            </a:r>
            <a:r>
              <a:rPr lang="en-US" altLang="en-US" b="1" dirty="0">
                <a:latin typeface="Trebuchet MS" panose="020B0603020202020204" pitchFamily="34" charset="0"/>
              </a:rPr>
              <a:t> Gopal Kumar</a:t>
            </a:r>
          </a:p>
          <a:p>
            <a:r>
              <a:rPr lang="en-US" altLang="en-US" sz="1600" b="1" dirty="0">
                <a:latin typeface="Trebuchet MS" panose="020B0603020202020204" pitchFamily="34" charset="0"/>
              </a:rPr>
              <a:t>Presented By: </a:t>
            </a:r>
          </a:p>
          <a:p>
            <a:r>
              <a:rPr lang="en-US" altLang="en-US" sz="1600" b="1" dirty="0">
                <a:latin typeface="Trebuchet MS" panose="020B0603020202020204" pitchFamily="34" charset="0"/>
              </a:rPr>
              <a:t>1. </a:t>
            </a:r>
            <a:r>
              <a:rPr lang="en-US" altLang="en-US" sz="1600" b="1" dirty="0">
                <a:latin typeface="Trebuchet MS" panose="020B0603020202020204" pitchFamily="34" charset="0"/>
              </a:rPr>
              <a:t>Saurabh Bansal</a:t>
            </a:r>
          </a:p>
          <a:p>
            <a:r>
              <a:rPr lang="en-US" altLang="en-US" sz="1600" b="1" dirty="0" smtClean="0">
                <a:latin typeface="Trebuchet MS" panose="020B0603020202020204" pitchFamily="34" charset="0"/>
              </a:rPr>
              <a:t>2. Kunal </a:t>
            </a:r>
            <a:r>
              <a:rPr lang="en-US" altLang="en-US" sz="1600" b="1" dirty="0">
                <a:latin typeface="Trebuchet MS" panose="020B0603020202020204" pitchFamily="34" charset="0"/>
              </a:rPr>
              <a:t>Kant Bansal</a:t>
            </a:r>
          </a:p>
          <a:p>
            <a:r>
              <a:rPr lang="en-US" altLang="en-US" sz="1600" b="1" dirty="0" smtClean="0">
                <a:latin typeface="Trebuchet MS" panose="020B0603020202020204" pitchFamily="34" charset="0"/>
              </a:rPr>
              <a:t>3</a:t>
            </a:r>
            <a:r>
              <a:rPr lang="en-US" altLang="en-US" sz="1600" b="1" dirty="0">
                <a:latin typeface="Trebuchet MS" panose="020B0603020202020204" pitchFamily="34" charset="0"/>
              </a:rPr>
              <a:t>. </a:t>
            </a:r>
            <a:r>
              <a:rPr lang="en-US" altLang="en-US" sz="1600" b="1" dirty="0">
                <a:latin typeface="Trebuchet MS" panose="020B0603020202020204" pitchFamily="34" charset="0"/>
              </a:rPr>
              <a:t>S Vani</a:t>
            </a:r>
            <a:endParaRPr lang="en-US" altLang="en-US" sz="1600" b="1" dirty="0">
              <a:latin typeface="Trebuchet MS" panose="020B0603020202020204" pitchFamily="34" charset="0"/>
            </a:endParaRPr>
          </a:p>
          <a:p>
            <a:r>
              <a:rPr lang="en-US" altLang="en-US" sz="1600" b="1" dirty="0">
                <a:latin typeface="Trebuchet MS" panose="020B0603020202020204" pitchFamily="34" charset="0"/>
              </a:rPr>
              <a:t>4. </a:t>
            </a:r>
            <a:r>
              <a:rPr lang="en-US" altLang="en-US" sz="1600" b="1" dirty="0">
                <a:latin typeface="Trebuchet MS" panose="020B0603020202020204" pitchFamily="34" charset="0"/>
              </a:rPr>
              <a:t>P </a:t>
            </a:r>
            <a:r>
              <a:rPr lang="en-US" altLang="en-US" sz="1600" b="1" dirty="0" err="1">
                <a:latin typeface="Trebuchet MS" panose="020B0603020202020204" pitchFamily="34" charset="0"/>
              </a:rPr>
              <a:t>Veeraputhiran</a:t>
            </a:r>
            <a:endParaRPr lang="es-ES" altLang="en-US" sz="1600" b="1" dirty="0">
              <a:latin typeface="Trebuchet MS" panose="020B0603020202020204" pitchFamily="34" charset="0"/>
            </a:endParaRPr>
          </a:p>
        </p:txBody>
      </p:sp>
      <p:sp>
        <p:nvSpPr>
          <p:cNvPr id="5" name="Rectangle 150">
            <a:extLst>
              <a:ext uri="{FF2B5EF4-FFF2-40B4-BE49-F238E27FC236}">
                <a16:creationId xmlns:a16="http://schemas.microsoft.com/office/drawing/2014/main" id="{A9808466-7C40-4C5E-A690-5E660F698829}"/>
              </a:ext>
            </a:extLst>
          </p:cNvPr>
          <p:cNvSpPr txBox="1"/>
          <p:nvPr/>
        </p:nvSpPr>
        <p:spPr>
          <a:xfrm>
            <a:off x="838203" y="533396"/>
            <a:ext cx="9197977" cy="64769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s-UY" sz="3600" b="1" i="0" u="none" strike="noStrike" kern="0" cap="none" spc="0" baseline="0" dirty="0">
                <a:solidFill>
                  <a:srgbClr val="FFFFFF"/>
                </a:solidFill>
                <a:uFillTx/>
                <a:latin typeface="Trebuchet MS" pitchFamily="34"/>
              </a:rPr>
              <a:t>36th India </a:t>
            </a:r>
            <a:r>
              <a:rPr lang="es-UY" sz="3600" b="1" i="0" u="none" strike="noStrike" kern="0" cap="none" spc="0" baseline="0" dirty="0" err="1">
                <a:solidFill>
                  <a:srgbClr val="FFFFFF"/>
                </a:solidFill>
                <a:uFillTx/>
                <a:latin typeface="Trebuchet MS" pitchFamily="34"/>
              </a:rPr>
              <a:t>Fellowship</a:t>
            </a:r>
            <a:r>
              <a:rPr lang="es-UY" sz="3600" b="1" i="0" u="none" strike="noStrike" kern="0" cap="none" spc="0" baseline="0" dirty="0">
                <a:solidFill>
                  <a:srgbClr val="FFFFFF"/>
                </a:solidFill>
                <a:uFillTx/>
                <a:latin typeface="Trebuchet MS" pitchFamily="34"/>
              </a:rPr>
              <a:t> </a:t>
            </a:r>
            <a:r>
              <a:rPr lang="es-UY" sz="3600" b="1" i="0" u="none" strike="noStrike" kern="0" cap="none" spc="0" baseline="0" dirty="0" err="1">
                <a:solidFill>
                  <a:srgbClr val="FFFFFF"/>
                </a:solidFill>
                <a:uFillTx/>
                <a:latin typeface="Trebuchet MS" pitchFamily="34"/>
              </a:rPr>
              <a:t>Webinar</a:t>
            </a:r>
            <a:endParaRPr lang="es-UY" sz="2500" b="1" i="0" u="none" strike="noStrike" kern="0" cap="none" spc="0" baseline="0" dirty="0">
              <a:solidFill>
                <a:srgbClr val="FFFFFF"/>
              </a:solidFill>
              <a:uFillTx/>
              <a:latin typeface="Trebuchet MS"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s-UY" sz="2500" b="1" i="0" u="none" strike="noStrike" kern="0" cap="none" spc="0" baseline="0" dirty="0">
                <a:solidFill>
                  <a:srgbClr val="FFFFFF"/>
                </a:solidFill>
                <a:uFillTx/>
                <a:latin typeface="Trebuchet MS" pitchFamily="34"/>
              </a:rPr>
              <a:t>Date: </a:t>
            </a:r>
            <a:r>
              <a:rPr lang="es-UY" sz="2500" b="1" i="0" u="none" strike="noStrike" kern="0" cap="none" spc="0" baseline="0" dirty="0" smtClean="0">
                <a:solidFill>
                  <a:srgbClr val="FFFFFF"/>
                </a:solidFill>
                <a:uFillTx/>
                <a:latin typeface="Trebuchet MS" pitchFamily="34"/>
              </a:rPr>
              <a:t>28th </a:t>
            </a:r>
            <a:r>
              <a:rPr lang="es-UY" sz="2500" b="1" i="0" u="none" strike="noStrike" kern="0" cap="none" spc="0" baseline="0" dirty="0" err="1" smtClean="0">
                <a:solidFill>
                  <a:srgbClr val="FFFFFF"/>
                </a:solidFill>
                <a:uFillTx/>
                <a:latin typeface="Trebuchet MS" pitchFamily="34"/>
              </a:rPr>
              <a:t>January</a:t>
            </a:r>
            <a:r>
              <a:rPr lang="es-UY" sz="2500" b="1" i="0" u="none" strike="noStrike" kern="0" cap="none" spc="0" baseline="0" dirty="0" smtClean="0">
                <a:solidFill>
                  <a:srgbClr val="FFFFFF"/>
                </a:solidFill>
                <a:uFillTx/>
                <a:latin typeface="Trebuchet MS" pitchFamily="34"/>
              </a:rPr>
              <a:t> 2022</a:t>
            </a:r>
            <a:endParaRPr lang="es-ES" sz="2500" b="1" i="0" u="none" strike="noStrike" kern="0" cap="none" spc="0" baseline="0" dirty="0">
              <a:solidFill>
                <a:srgbClr val="FFFFFF"/>
              </a:solidFill>
              <a:uFillTx/>
              <a:latin typeface="Trebuchet MS" pitchFamily="34"/>
            </a:endParaRPr>
          </a:p>
        </p:txBody>
      </p:sp>
      <p:sp>
        <p:nvSpPr>
          <p:cNvPr id="6" name="Slide Number Placeholder 5">
            <a:extLst>
              <a:ext uri="{FF2B5EF4-FFF2-40B4-BE49-F238E27FC236}">
                <a16:creationId xmlns:a16="http://schemas.microsoft.com/office/drawing/2014/main" id="{6B444BC6-2899-4FFD-836F-F41DAE700CF6}"/>
              </a:ext>
            </a:extLst>
          </p:cNvPr>
          <p:cNvSpPr>
            <a:spLocks noGrp="1"/>
          </p:cNvSpPr>
          <p:nvPr>
            <p:ph type="sldNum" sz="quarter" idx="12"/>
          </p:nvPr>
        </p:nvSpPr>
        <p:spPr/>
        <p:txBody>
          <a:bodyPr/>
          <a:lstStyle/>
          <a:p>
            <a:pPr lvl="0"/>
            <a:fld id="{D0330455-E53D-4490-AACE-7F4DE788F21F}" type="slidenum">
              <a:rPr lang="en-IN" smtClean="0"/>
              <a:pPr lvl="0"/>
              <a:t>1</a:t>
            </a:fld>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861646"/>
            <a:ext cx="9144064" cy="4938747"/>
          </a:xfrm>
          <a:prstGeom prst="rect">
            <a:avLst/>
          </a:prstGeom>
          <a:noFill/>
          <a:ln cap="flat">
            <a:noFill/>
          </a:ln>
        </p:spPr>
        <p:txBody>
          <a:bodyPr vert="horz" wrap="square" lIns="91440" tIns="45720" rIns="91440" bIns="45720" anchor="t" anchorCtr="0" compatLnSpc="1">
            <a:noAutofit/>
          </a:bodyPr>
          <a:lstStyle/>
          <a:p>
            <a:endParaRPr lang="en-GB" b="1" kern="0" dirty="0"/>
          </a:p>
        </p:txBody>
      </p:sp>
      <p:sp>
        <p:nvSpPr>
          <p:cNvPr id="7" name="Slide Number Placeholder 6">
            <a:extLst>
              <a:ext uri="{FF2B5EF4-FFF2-40B4-BE49-F238E27FC236}">
                <a16:creationId xmlns:a16="http://schemas.microsoft.com/office/drawing/2014/main" id="{B6CE52A0-5923-4DBB-9842-C9883225874B}"/>
              </a:ext>
            </a:extLst>
          </p:cNvPr>
          <p:cNvSpPr>
            <a:spLocks noGrp="1"/>
          </p:cNvSpPr>
          <p:nvPr>
            <p:ph type="sldNum" sz="quarter" idx="12"/>
          </p:nvPr>
        </p:nvSpPr>
        <p:spPr/>
        <p:txBody>
          <a:bodyPr/>
          <a:lstStyle/>
          <a:p>
            <a:pPr lvl="0"/>
            <a:fld id="{D0330455-E53D-4490-AACE-7F4DE788F21F}" type="slidenum">
              <a:rPr lang="en-IN" smtClean="0"/>
              <a:pPr lvl="0"/>
              <a:t>10</a:t>
            </a:fld>
            <a:endParaRPr lang="en-IN" dirty="0"/>
          </a:p>
        </p:txBody>
      </p:sp>
      <p:sp>
        <p:nvSpPr>
          <p:cNvPr id="9" name="Rectangle 2">
            <a:extLst>
              <a:ext uri="{FF2B5EF4-FFF2-40B4-BE49-F238E27FC236}">
                <a16:creationId xmlns:a16="http://schemas.microsoft.com/office/drawing/2014/main" id="{BF8AE7C5-0877-44C7-BE00-39FED84346FE}"/>
              </a:ext>
            </a:extLst>
          </p:cNvPr>
          <p:cNvSpPr txBox="1"/>
          <p:nvPr/>
        </p:nvSpPr>
        <p:spPr>
          <a:xfrm>
            <a:off x="2524100" y="224853"/>
            <a:ext cx="8072496" cy="509666"/>
          </a:xfrm>
          <a:prstGeom prst="rect">
            <a:avLst/>
          </a:prstGeom>
          <a:noFill/>
          <a:ln cap="flat">
            <a:noFill/>
          </a:ln>
        </p:spPr>
        <p:txBody>
          <a:bodyPr vert="horz" wrap="square" lIns="91440" tIns="45720" rIns="91440" bIns="45720" anchor="t" anchorCtr="0" compatLnSpc="1">
            <a:noAutofit/>
          </a:bodyPr>
          <a:lstStyle/>
          <a:p>
            <a:pPr hangingPunct="0">
              <a:defRPr sz="1800" b="0" i="0" u="none" strike="noStrike" kern="0" cap="none" spc="0" baseline="0">
                <a:solidFill>
                  <a:srgbClr val="000000"/>
                </a:solidFill>
                <a:uFillTx/>
              </a:defRPr>
            </a:pPr>
            <a:r>
              <a:rPr lang="en-US" sz="2400" b="1" dirty="0" smtClean="0">
                <a:latin typeface="Trebuchet MS" panose="020B0603020202020204" pitchFamily="34" charset="0"/>
              </a:rPr>
              <a:t>Analysis</a:t>
            </a:r>
            <a:r>
              <a:rPr lang="en-US" sz="2400" b="1" dirty="0" smtClean="0">
                <a:latin typeface="Trebuchet MS" panose="020B0603020202020204" pitchFamily="34" charset="0"/>
              </a:rPr>
              <a:t> of r</a:t>
            </a:r>
            <a:r>
              <a:rPr lang="en-US" sz="2400" b="1" dirty="0" smtClean="0"/>
              <a:t>ecent </a:t>
            </a:r>
            <a:r>
              <a:rPr lang="en-US" sz="2400" b="1" dirty="0"/>
              <a:t>underwriting </a:t>
            </a:r>
            <a:r>
              <a:rPr lang="en-US" sz="2400" b="1" dirty="0" smtClean="0"/>
              <a:t>experience (1 of 2)</a:t>
            </a:r>
            <a:endParaRPr lang="en-US" altLang="en-US" sz="2400" b="1" kern="0" dirty="0"/>
          </a:p>
          <a:p>
            <a:pPr hangingPunct="0">
              <a:defRPr sz="1800" b="0" i="0" u="none" strike="noStrike" kern="0" cap="none" spc="0" baseline="0">
                <a:solidFill>
                  <a:srgbClr val="000000"/>
                </a:solidFill>
                <a:uFillTx/>
              </a:defRPr>
            </a:pPr>
            <a:endParaRPr lang="en-US" altLang="en-US" sz="2000" kern="0" dirty="0"/>
          </a:p>
          <a:p>
            <a:pPr lvl="0" hangingPunct="0">
              <a:defRPr sz="1800" b="0" i="0" u="none" strike="noStrike" kern="0" cap="none" spc="0" baseline="0">
                <a:solidFill>
                  <a:srgbClr val="000000"/>
                </a:solidFill>
                <a:uFillTx/>
              </a:defRPr>
            </a:pPr>
            <a:endParaRPr lang="en-US" sz="2400" b="0" i="0" u="sng" strike="noStrike" kern="0" cap="none" spc="0" baseline="0" dirty="0">
              <a:solidFill>
                <a:srgbClr val="000000"/>
              </a:solidFill>
              <a:uFillTx/>
              <a:latin typeface="Arial"/>
            </a:endParaRPr>
          </a:p>
        </p:txBody>
      </p:sp>
      <p:sp>
        <p:nvSpPr>
          <p:cNvPr id="10" name="Rectangle 3"/>
          <p:cNvSpPr txBox="1">
            <a:spLocks noChangeArrowheads="1"/>
          </p:cNvSpPr>
          <p:nvPr/>
        </p:nvSpPr>
        <p:spPr>
          <a:xfrm>
            <a:off x="2248525" y="914400"/>
            <a:ext cx="8889167" cy="550138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85750" indent="-285750">
              <a:buFont typeface="Arial" panose="020B0604020202020204" pitchFamily="34" charset="0"/>
              <a:buChar char="•"/>
            </a:pPr>
            <a:r>
              <a:rPr lang="en-GB" sz="1800" kern="0" dirty="0">
                <a:latin typeface="Trebuchet MS" panose="020B0603020202020204" pitchFamily="34" charset="0"/>
              </a:rPr>
              <a:t>During Q1 2021, Stand-alone Health Insurers’ Gross Claims ratio increased to c.90% compared to pre-</a:t>
            </a:r>
            <a:r>
              <a:rPr lang="en-GB" sz="1800" kern="0" dirty="0" err="1">
                <a:latin typeface="Trebuchet MS" panose="020B0603020202020204" pitchFamily="34" charset="0"/>
              </a:rPr>
              <a:t>covid</a:t>
            </a:r>
            <a:r>
              <a:rPr lang="en-GB" sz="1800" kern="0" dirty="0">
                <a:latin typeface="Trebuchet MS" panose="020B0603020202020204" pitchFamily="34" charset="0"/>
              </a:rPr>
              <a:t> levels of </a:t>
            </a:r>
            <a:r>
              <a:rPr lang="en-GB" sz="1800" kern="0" dirty="0" smtClean="0">
                <a:latin typeface="Trebuchet MS" panose="020B0603020202020204" pitchFamily="34" charset="0"/>
              </a:rPr>
              <a:t>c.50%</a:t>
            </a:r>
          </a:p>
          <a:p>
            <a:pPr marL="285750" indent="-285750">
              <a:buFont typeface="Arial" panose="020B0604020202020204" pitchFamily="34" charset="0"/>
              <a:buChar char="•"/>
            </a:pPr>
            <a:r>
              <a:rPr lang="en-GB" sz="1800" kern="0" dirty="0" smtClean="0">
                <a:latin typeface="Trebuchet MS" panose="020B0603020202020204" pitchFamily="34" charset="0"/>
              </a:rPr>
              <a:t>i.e. Higher </a:t>
            </a:r>
            <a:r>
              <a:rPr lang="en-GB" sz="1800" kern="0" dirty="0">
                <a:latin typeface="Trebuchet MS" panose="020B0603020202020204" pitchFamily="34" charset="0"/>
              </a:rPr>
              <a:t>burning cost </a:t>
            </a:r>
            <a:r>
              <a:rPr lang="en-GB" sz="1800" kern="0" dirty="0" smtClean="0">
                <a:latin typeface="Trebuchet MS" panose="020B0603020202020204" pitchFamily="34" charset="0"/>
              </a:rPr>
              <a:t>vs</a:t>
            </a:r>
            <a:r>
              <a:rPr lang="en-US" sz="1800" kern="0" dirty="0" smtClean="0">
                <a:latin typeface="Trebuchet MS" panose="020B0603020202020204" pitchFamily="34" charset="0"/>
              </a:rPr>
              <a:t> </a:t>
            </a:r>
            <a:r>
              <a:rPr lang="en-US" sz="1800" kern="0" dirty="0">
                <a:latin typeface="Trebuchet MS" panose="020B0603020202020204" pitchFamily="34" charset="0"/>
              </a:rPr>
              <a:t>previous years </a:t>
            </a:r>
            <a:r>
              <a:rPr lang="en-US" sz="1800" kern="0" dirty="0" smtClean="0">
                <a:latin typeface="Trebuchet MS" panose="020B0603020202020204" pitchFamily="34" charset="0"/>
              </a:rPr>
              <a:t>&amp; </a:t>
            </a:r>
            <a:r>
              <a:rPr lang="en-US" sz="1800" kern="0" dirty="0">
                <a:latin typeface="Trebuchet MS" panose="020B0603020202020204" pitchFamily="34" charset="0"/>
              </a:rPr>
              <a:t>pricing </a:t>
            </a:r>
            <a:r>
              <a:rPr lang="en-US" sz="1800" kern="0" dirty="0" smtClean="0">
                <a:latin typeface="Trebuchet MS" panose="020B0603020202020204" pitchFamily="34" charset="0"/>
              </a:rPr>
              <a:t>expectations</a:t>
            </a:r>
            <a:endParaRPr lang="en-US" sz="1800" kern="0" dirty="0">
              <a:latin typeface="Trebuchet MS" panose="020B0603020202020204" pitchFamily="34" charset="0"/>
            </a:endParaRPr>
          </a:p>
          <a:p>
            <a:pPr>
              <a:lnSpc>
                <a:spcPct val="150000"/>
              </a:lnSpc>
            </a:pPr>
            <a:r>
              <a:rPr lang="en-US" altLang="en-US" sz="1800" kern="0" dirty="0" smtClean="0">
                <a:latin typeface="Trebuchet MS" panose="020B0603020202020204" pitchFamily="34" charset="0"/>
              </a:rPr>
              <a:t>Factors </a:t>
            </a:r>
            <a:r>
              <a:rPr lang="en-US" altLang="en-US" sz="1800" kern="0" dirty="0">
                <a:latin typeface="Trebuchet MS" panose="020B0603020202020204" pitchFamily="34" charset="0"/>
              </a:rPr>
              <a:t>that increased the total claims </a:t>
            </a:r>
            <a:r>
              <a:rPr lang="en-US" altLang="en-US" sz="1800" kern="0" dirty="0" smtClean="0">
                <a:latin typeface="Trebuchet MS" panose="020B0603020202020204" pitchFamily="34" charset="0"/>
              </a:rPr>
              <a:t>payout:</a:t>
            </a:r>
          </a:p>
          <a:p>
            <a:pPr lvl="1">
              <a:buFont typeface="Courier New" panose="02070309020205020404" pitchFamily="49" charset="0"/>
              <a:buChar char="o"/>
            </a:pPr>
            <a:r>
              <a:rPr lang="en-US" sz="1800" kern="0" dirty="0" smtClean="0">
                <a:latin typeface="Trebuchet MS" panose="020B0603020202020204" pitchFamily="34" charset="0"/>
              </a:rPr>
              <a:t>Frequency</a:t>
            </a:r>
            <a:r>
              <a:rPr lang="en-US" sz="1800" kern="0" dirty="0">
                <a:latin typeface="Trebuchet MS" panose="020B0603020202020204" pitchFamily="34" charset="0"/>
              </a:rPr>
              <a:t>: Increase in number of Covid-19 related </a:t>
            </a:r>
            <a:r>
              <a:rPr lang="en-US" sz="1800" kern="0" dirty="0" smtClean="0">
                <a:latin typeface="Trebuchet MS" panose="020B0603020202020204" pitchFamily="34" charset="0"/>
              </a:rPr>
              <a:t>claims</a:t>
            </a:r>
          </a:p>
          <a:p>
            <a:pPr lvl="1">
              <a:buFont typeface="Courier New" panose="02070309020205020404" pitchFamily="49" charset="0"/>
              <a:buChar char="o"/>
            </a:pPr>
            <a:r>
              <a:rPr lang="en-US" sz="1800" kern="0" dirty="0" smtClean="0">
                <a:latin typeface="Trebuchet MS" panose="020B0603020202020204" pitchFamily="34" charset="0"/>
              </a:rPr>
              <a:t>Severity</a:t>
            </a:r>
            <a:r>
              <a:rPr lang="en-US" sz="1800" kern="0" dirty="0">
                <a:latin typeface="Trebuchet MS" panose="020B0603020202020204" pitchFamily="34" charset="0"/>
              </a:rPr>
              <a:t>: Higher </a:t>
            </a:r>
            <a:r>
              <a:rPr lang="en-GB" sz="1800" kern="0" dirty="0">
                <a:latin typeface="Trebuchet MS" panose="020B0603020202020204" pitchFamily="34" charset="0"/>
              </a:rPr>
              <a:t>average claims </a:t>
            </a:r>
            <a:r>
              <a:rPr lang="en-GB" sz="1800" kern="0" dirty="0" smtClean="0">
                <a:latin typeface="Trebuchet MS" panose="020B0603020202020204" pitchFamily="34" charset="0"/>
              </a:rPr>
              <a:t>cost</a:t>
            </a:r>
          </a:p>
          <a:p>
            <a:pPr lvl="1">
              <a:buFont typeface="Courier New" panose="02070309020205020404" pitchFamily="49" charset="0"/>
              <a:buChar char="o"/>
            </a:pPr>
            <a:r>
              <a:rPr lang="en-US" sz="1800" kern="0" dirty="0">
                <a:latin typeface="Trebuchet MS" panose="020B0603020202020204" pitchFamily="34" charset="0"/>
              </a:rPr>
              <a:t>Preference of single room over shared</a:t>
            </a:r>
            <a:endParaRPr lang="en-US" sz="1800" kern="0" dirty="0" smtClean="0">
              <a:latin typeface="Trebuchet MS" panose="020B0603020202020204" pitchFamily="34" charset="0"/>
            </a:endParaRPr>
          </a:p>
          <a:p>
            <a:pPr lvl="1">
              <a:buFont typeface="Courier New" panose="02070309020205020404" pitchFamily="49" charset="0"/>
              <a:buChar char="o"/>
            </a:pPr>
            <a:r>
              <a:rPr lang="en-US" sz="1800" kern="0" dirty="0" smtClean="0">
                <a:latin typeface="Trebuchet MS" panose="020B0603020202020204" pitchFamily="34" charset="0"/>
              </a:rPr>
              <a:t>Volatility </a:t>
            </a:r>
            <a:r>
              <a:rPr lang="en-US" sz="1800" kern="0" dirty="0">
                <a:latin typeface="Trebuchet MS" panose="020B0603020202020204" pitchFamily="34" charset="0"/>
              </a:rPr>
              <a:t>in claims inflation (demand / supply </a:t>
            </a:r>
            <a:r>
              <a:rPr lang="en-US" sz="1800" kern="0" dirty="0" smtClean="0">
                <a:latin typeface="Trebuchet MS" panose="020B0603020202020204" pitchFamily="34" charset="0"/>
              </a:rPr>
              <a:t>imbalance)</a:t>
            </a:r>
          </a:p>
          <a:p>
            <a:pPr lvl="1">
              <a:buFont typeface="Courier New" panose="02070309020205020404" pitchFamily="49" charset="0"/>
              <a:buChar char="o"/>
            </a:pPr>
            <a:r>
              <a:rPr lang="en-US" sz="1800" kern="0" dirty="0" smtClean="0">
                <a:latin typeface="Trebuchet MS" panose="020B0603020202020204" pitchFamily="34" charset="0"/>
              </a:rPr>
              <a:t>Higher </a:t>
            </a:r>
            <a:r>
              <a:rPr lang="en-US" sz="1800" kern="0" dirty="0">
                <a:latin typeface="Trebuchet MS" panose="020B0603020202020204" pitchFamily="34" charset="0"/>
              </a:rPr>
              <a:t>Inflation even on Non Covid-19 claims </a:t>
            </a:r>
            <a:endParaRPr lang="en-US" sz="1800" kern="0" dirty="0" smtClean="0">
              <a:latin typeface="Trebuchet MS" panose="020B0603020202020204" pitchFamily="34" charset="0"/>
            </a:endParaRPr>
          </a:p>
          <a:p>
            <a:pPr lvl="1">
              <a:buFont typeface="Courier New" panose="02070309020205020404" pitchFamily="49" charset="0"/>
              <a:buChar char="o"/>
            </a:pPr>
            <a:r>
              <a:rPr lang="en-GB" sz="1800" kern="0" dirty="0">
                <a:latin typeface="Trebuchet MS" panose="020B0603020202020204" pitchFamily="34" charset="0"/>
              </a:rPr>
              <a:t>Fraudulent claims / suspicious billing activities</a:t>
            </a:r>
          </a:p>
          <a:p>
            <a:pPr>
              <a:lnSpc>
                <a:spcPct val="150000"/>
              </a:lnSpc>
            </a:pPr>
            <a:r>
              <a:rPr lang="en-US" altLang="en-US" sz="1800" kern="0" dirty="0" smtClean="0">
                <a:latin typeface="Trebuchet MS" panose="020B0603020202020204" pitchFamily="34" charset="0"/>
              </a:rPr>
              <a:t>Factors that reduced the total claims payout:</a:t>
            </a:r>
          </a:p>
          <a:p>
            <a:pPr lvl="1">
              <a:buFont typeface="Courier New" panose="02070309020205020404" pitchFamily="49" charset="0"/>
              <a:buChar char="o"/>
            </a:pPr>
            <a:r>
              <a:rPr lang="en-US" sz="1800" kern="0" dirty="0" smtClean="0">
                <a:latin typeface="Trebuchet MS" panose="020B0603020202020204" pitchFamily="34" charset="0"/>
              </a:rPr>
              <a:t>Lockdown </a:t>
            </a:r>
            <a:r>
              <a:rPr lang="en-US" sz="1800" kern="0" dirty="0">
                <a:latin typeface="Trebuchet MS" panose="020B0603020202020204" pitchFamily="34" charset="0"/>
              </a:rPr>
              <a:t>reduced accident and non </a:t>
            </a:r>
            <a:r>
              <a:rPr lang="en-US" sz="1800" kern="0" dirty="0" err="1">
                <a:latin typeface="Trebuchet MS" panose="020B0603020202020204" pitchFamily="34" charset="0"/>
              </a:rPr>
              <a:t>Covid</a:t>
            </a:r>
            <a:r>
              <a:rPr lang="en-US" sz="1800" kern="0" dirty="0">
                <a:latin typeface="Trebuchet MS" panose="020B0603020202020204" pitchFamily="34" charset="0"/>
              </a:rPr>
              <a:t> -19 related claims </a:t>
            </a:r>
            <a:endParaRPr lang="en-US" sz="1800" kern="0" dirty="0" smtClean="0">
              <a:latin typeface="Trebuchet MS" panose="020B0603020202020204" pitchFamily="34" charset="0"/>
            </a:endParaRPr>
          </a:p>
          <a:p>
            <a:pPr lvl="1">
              <a:buFont typeface="Courier New" panose="02070309020205020404" pitchFamily="49" charset="0"/>
              <a:buChar char="o"/>
            </a:pPr>
            <a:r>
              <a:rPr lang="en-US" sz="1800" kern="0" dirty="0" smtClean="0">
                <a:latin typeface="Trebuchet MS" panose="020B0603020202020204" pitchFamily="34" charset="0"/>
              </a:rPr>
              <a:t>Deferred </a:t>
            </a:r>
            <a:r>
              <a:rPr lang="en-US" sz="1800" kern="0" dirty="0">
                <a:latin typeface="Trebuchet MS" panose="020B0603020202020204" pitchFamily="34" charset="0"/>
              </a:rPr>
              <a:t>hospitalizations/planned </a:t>
            </a:r>
            <a:r>
              <a:rPr lang="en-US" sz="1800" kern="0" dirty="0" smtClean="0">
                <a:latin typeface="Trebuchet MS" panose="020B0603020202020204" pitchFamily="34" charset="0"/>
              </a:rPr>
              <a:t>surgeries, increase in future claims?</a:t>
            </a:r>
          </a:p>
          <a:p>
            <a:pPr lvl="1">
              <a:buFont typeface="Courier New" panose="02070309020205020404" pitchFamily="49" charset="0"/>
              <a:buChar char="o"/>
            </a:pPr>
            <a:r>
              <a:rPr lang="en-US" sz="1800" kern="0" dirty="0" smtClean="0">
                <a:latin typeface="Trebuchet MS" panose="020B0603020202020204" pitchFamily="34" charset="0"/>
              </a:rPr>
              <a:t>Government </a:t>
            </a:r>
            <a:r>
              <a:rPr lang="en-US" sz="1800" kern="0" dirty="0">
                <a:latin typeface="Trebuchet MS" panose="020B0603020202020204" pitchFamily="34" charset="0"/>
              </a:rPr>
              <a:t>restriction or maximum cap on charges by </a:t>
            </a:r>
            <a:r>
              <a:rPr lang="en-US" sz="1800" kern="0" dirty="0" smtClean="0">
                <a:latin typeface="Trebuchet MS" panose="020B0603020202020204" pitchFamily="34" charset="0"/>
              </a:rPr>
              <a:t>hospitals</a:t>
            </a:r>
            <a:endParaRPr lang="en-US" sz="1800" kern="0" dirty="0">
              <a:latin typeface="Trebuchet MS" panose="020B0603020202020204" pitchFamily="34" charset="0"/>
            </a:endParaRPr>
          </a:p>
          <a:p>
            <a:pPr>
              <a:lnSpc>
                <a:spcPct val="150000"/>
              </a:lnSpc>
            </a:pPr>
            <a:endParaRPr lang="en-US" sz="1800" kern="0" dirty="0">
              <a:latin typeface="Trebuchet MS" panose="020B0603020202020204" pitchFamily="34" charset="0"/>
            </a:endParaRPr>
          </a:p>
          <a:p>
            <a:pPr>
              <a:lnSpc>
                <a:spcPct val="150000"/>
              </a:lnSpc>
            </a:pPr>
            <a:endParaRPr lang="en-US" sz="1800" kern="0" dirty="0">
              <a:latin typeface="Trebuchet MS" panose="020B0603020202020204" pitchFamily="34" charset="0"/>
            </a:endParaRPr>
          </a:p>
          <a:p>
            <a:pPr>
              <a:lnSpc>
                <a:spcPct val="150000"/>
              </a:lnSpc>
            </a:pPr>
            <a:endParaRPr lang="en-US" sz="1800" kern="0" dirty="0">
              <a:latin typeface="Trebuchet MS" panose="020B0603020202020204" pitchFamily="34" charset="0"/>
            </a:endParaRPr>
          </a:p>
          <a:p>
            <a:pPr marL="0" indent="0">
              <a:buNone/>
            </a:pPr>
            <a:endParaRPr lang="en-US" sz="1800" kern="0" dirty="0">
              <a:latin typeface="Trebuchet MS" panose="020B0603020202020204" pitchFamily="34" charset="0"/>
            </a:endParaRPr>
          </a:p>
          <a:p>
            <a:pPr lvl="1">
              <a:buFontTx/>
              <a:buChar char="-"/>
            </a:pPr>
            <a:endParaRPr lang="en-GB" sz="1800" kern="0" dirty="0"/>
          </a:p>
        </p:txBody>
      </p:sp>
    </p:spTree>
    <p:extLst>
      <p:ext uri="{BB962C8B-B14F-4D97-AF65-F5344CB8AC3E}">
        <p14:creationId xmlns:p14="http://schemas.microsoft.com/office/powerpoint/2010/main" val="2293612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861646"/>
            <a:ext cx="9144064" cy="4938747"/>
          </a:xfrm>
          <a:prstGeom prst="rect">
            <a:avLst/>
          </a:prstGeom>
          <a:noFill/>
          <a:ln cap="flat">
            <a:noFill/>
          </a:ln>
        </p:spPr>
        <p:txBody>
          <a:bodyPr vert="horz" wrap="square" lIns="91440" tIns="45720" rIns="91440" bIns="45720" anchor="t" anchorCtr="0" compatLnSpc="1">
            <a:noAutofit/>
          </a:bodyPr>
          <a:lstStyle/>
          <a:p>
            <a:endParaRPr lang="en-GB" b="1" kern="0" dirty="0"/>
          </a:p>
        </p:txBody>
      </p:sp>
      <p:sp>
        <p:nvSpPr>
          <p:cNvPr id="7" name="Slide Number Placeholder 6">
            <a:extLst>
              <a:ext uri="{FF2B5EF4-FFF2-40B4-BE49-F238E27FC236}">
                <a16:creationId xmlns:a16="http://schemas.microsoft.com/office/drawing/2014/main" id="{B6CE52A0-5923-4DBB-9842-C9883225874B}"/>
              </a:ext>
            </a:extLst>
          </p:cNvPr>
          <p:cNvSpPr>
            <a:spLocks noGrp="1"/>
          </p:cNvSpPr>
          <p:nvPr>
            <p:ph type="sldNum" sz="quarter" idx="12"/>
          </p:nvPr>
        </p:nvSpPr>
        <p:spPr/>
        <p:txBody>
          <a:bodyPr/>
          <a:lstStyle/>
          <a:p>
            <a:pPr lvl="0"/>
            <a:fld id="{D0330455-E53D-4490-AACE-7F4DE788F21F}" type="slidenum">
              <a:rPr lang="en-IN" smtClean="0"/>
              <a:pPr lvl="0"/>
              <a:t>11</a:t>
            </a:fld>
            <a:endParaRPr lang="en-IN" dirty="0"/>
          </a:p>
        </p:txBody>
      </p:sp>
      <p:sp>
        <p:nvSpPr>
          <p:cNvPr id="10" name="Rectangle 3"/>
          <p:cNvSpPr txBox="1">
            <a:spLocks noChangeArrowheads="1"/>
          </p:cNvSpPr>
          <p:nvPr/>
        </p:nvSpPr>
        <p:spPr>
          <a:xfrm>
            <a:off x="2248525" y="914400"/>
            <a:ext cx="8889167" cy="550138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1800" kern="0" dirty="0">
                <a:latin typeface="Trebuchet MS" panose="020B0603020202020204" pitchFamily="34" charset="0"/>
              </a:rPr>
              <a:t>Analysis of </a:t>
            </a:r>
            <a:r>
              <a:rPr lang="en-US" sz="1800" kern="0" dirty="0" smtClean="0">
                <a:latin typeface="Trebuchet MS" panose="020B0603020202020204" pitchFamily="34" charset="0"/>
              </a:rPr>
              <a:t>Expense</a:t>
            </a:r>
            <a:endParaRPr lang="en-US" sz="1800" kern="0" dirty="0">
              <a:latin typeface="Trebuchet MS" panose="020B0603020202020204" pitchFamily="34" charset="0"/>
            </a:endParaRPr>
          </a:p>
          <a:p>
            <a:pPr lvl="1">
              <a:buFont typeface="Courier New" panose="02070309020205020404" pitchFamily="49" charset="0"/>
              <a:buChar char="o"/>
            </a:pPr>
            <a:r>
              <a:rPr lang="en-US" sz="1800" kern="0" dirty="0">
                <a:latin typeface="Trebuchet MS" panose="020B0603020202020204" pitchFamily="34" charset="0"/>
              </a:rPr>
              <a:t>Increased </a:t>
            </a:r>
            <a:r>
              <a:rPr lang="en-US" sz="1800" kern="0" dirty="0" smtClean="0">
                <a:latin typeface="Trebuchet MS" panose="020B0603020202020204" pitchFamily="34" charset="0"/>
              </a:rPr>
              <a:t>staff sickness </a:t>
            </a:r>
            <a:r>
              <a:rPr lang="en-US" sz="1800" kern="0" dirty="0">
                <a:latin typeface="Trebuchet MS" panose="020B0603020202020204" pitchFamily="34" charset="0"/>
              </a:rPr>
              <a:t>/ hire </a:t>
            </a:r>
            <a:r>
              <a:rPr lang="en-US" sz="1800" kern="0" dirty="0" smtClean="0">
                <a:latin typeface="Trebuchet MS" panose="020B0603020202020204" pitchFamily="34" charset="0"/>
              </a:rPr>
              <a:t>temporary </a:t>
            </a:r>
            <a:r>
              <a:rPr lang="en-US" sz="1800" kern="0" dirty="0">
                <a:latin typeface="Trebuchet MS" panose="020B0603020202020204" pitchFamily="34" charset="0"/>
              </a:rPr>
              <a:t>staff</a:t>
            </a:r>
          </a:p>
          <a:p>
            <a:pPr lvl="1">
              <a:buFont typeface="Courier New" panose="02070309020205020404" pitchFamily="49" charset="0"/>
              <a:buChar char="o"/>
            </a:pPr>
            <a:r>
              <a:rPr lang="en-US" sz="1800" kern="0" dirty="0">
                <a:latin typeface="Trebuchet MS" panose="020B0603020202020204" pitchFamily="34" charset="0"/>
              </a:rPr>
              <a:t>Operational issues in claims management</a:t>
            </a:r>
          </a:p>
          <a:p>
            <a:pPr marL="0" indent="0">
              <a:lnSpc>
                <a:spcPct val="150000"/>
              </a:lnSpc>
              <a:buNone/>
            </a:pPr>
            <a:r>
              <a:rPr lang="en-US" sz="1800" kern="0" dirty="0" smtClean="0">
                <a:latin typeface="Trebuchet MS" panose="020B0603020202020204" pitchFamily="34" charset="0"/>
              </a:rPr>
              <a:t>K</a:t>
            </a:r>
            <a:r>
              <a:rPr lang="en-US" altLang="en-US" sz="1800" kern="0" dirty="0" smtClean="0">
                <a:latin typeface="Trebuchet MS" panose="020B0603020202020204" pitchFamily="34" charset="0"/>
              </a:rPr>
              <a:t>ey points </a:t>
            </a:r>
            <a:r>
              <a:rPr lang="en-US" altLang="en-US" sz="1800" kern="0" dirty="0">
                <a:latin typeface="Trebuchet MS" panose="020B0603020202020204" pitchFamily="34" charset="0"/>
              </a:rPr>
              <a:t>to </a:t>
            </a:r>
            <a:r>
              <a:rPr lang="en-US" altLang="en-US" sz="1800" kern="0" dirty="0" smtClean="0">
                <a:latin typeface="Trebuchet MS" panose="020B0603020202020204" pitchFamily="34" charset="0"/>
              </a:rPr>
              <a:t>consider in using recent data</a:t>
            </a:r>
          </a:p>
          <a:p>
            <a:pPr>
              <a:lnSpc>
                <a:spcPct val="150000"/>
              </a:lnSpc>
            </a:pPr>
            <a:r>
              <a:rPr lang="en-US" altLang="en-US" sz="1800" kern="0" dirty="0" smtClean="0">
                <a:latin typeface="Trebuchet MS" panose="020B0603020202020204" pitchFamily="34" charset="0"/>
              </a:rPr>
              <a:t>Data Quality:</a:t>
            </a:r>
            <a:endParaRPr lang="en-US" altLang="en-US" sz="1800" kern="0" dirty="0">
              <a:latin typeface="Trebuchet MS" panose="020B0603020202020204" pitchFamily="34" charset="0"/>
            </a:endParaRPr>
          </a:p>
          <a:p>
            <a:pPr lvl="1">
              <a:buFont typeface="Courier New" panose="02070309020205020404" pitchFamily="49" charset="0"/>
              <a:buChar char="o"/>
            </a:pPr>
            <a:r>
              <a:rPr lang="en-US" sz="1800" kern="0" dirty="0" smtClean="0">
                <a:latin typeface="Trebuchet MS" panose="020B0603020202020204" pitchFamily="34" charset="0"/>
              </a:rPr>
              <a:t>Credibility: 2 years’ COVID experience</a:t>
            </a:r>
            <a:endParaRPr lang="en-US" sz="1800" kern="0" dirty="0">
              <a:latin typeface="Trebuchet MS" panose="020B0603020202020204" pitchFamily="34" charset="0"/>
            </a:endParaRPr>
          </a:p>
          <a:p>
            <a:pPr lvl="1">
              <a:buFont typeface="Courier New" panose="02070309020205020404" pitchFamily="49" charset="0"/>
              <a:buChar char="o"/>
            </a:pPr>
            <a:r>
              <a:rPr lang="en-GB" sz="1800" kern="0" dirty="0" smtClean="0">
                <a:latin typeface="Trebuchet MS" panose="020B0603020202020204" pitchFamily="34" charset="0"/>
              </a:rPr>
              <a:t>Completeness: Reporting and settlement delays</a:t>
            </a:r>
          </a:p>
          <a:p>
            <a:pPr lvl="1">
              <a:buFont typeface="Courier New" panose="02070309020205020404" pitchFamily="49" charset="0"/>
              <a:buChar char="o"/>
            </a:pPr>
            <a:r>
              <a:rPr lang="en-GB" sz="1800" kern="0" dirty="0" smtClean="0">
                <a:latin typeface="Trebuchet MS" panose="020B0603020202020204" pitchFamily="34" charset="0"/>
              </a:rPr>
              <a:t>Accuracy: </a:t>
            </a:r>
            <a:r>
              <a:rPr lang="en-GB" sz="1800" kern="0" dirty="0" err="1" smtClean="0">
                <a:latin typeface="Trebuchet MS" panose="020B0603020202020204" pitchFamily="34" charset="0"/>
              </a:rPr>
              <a:t>Covid</a:t>
            </a:r>
            <a:r>
              <a:rPr lang="en-GB" sz="1800" kern="0" dirty="0" smtClean="0">
                <a:latin typeface="Trebuchet MS" panose="020B0603020202020204" pitchFamily="34" charset="0"/>
              </a:rPr>
              <a:t> / Non-</a:t>
            </a:r>
            <a:r>
              <a:rPr lang="en-GB" sz="1800" kern="0" dirty="0" err="1" smtClean="0">
                <a:latin typeface="Trebuchet MS" panose="020B0603020202020204" pitchFamily="34" charset="0"/>
              </a:rPr>
              <a:t>Covid</a:t>
            </a:r>
            <a:r>
              <a:rPr lang="en-GB" sz="1800" kern="0" dirty="0" smtClean="0">
                <a:latin typeface="Trebuchet MS" panose="020B0603020202020204" pitchFamily="34" charset="0"/>
              </a:rPr>
              <a:t> claim split</a:t>
            </a:r>
          </a:p>
          <a:p>
            <a:pPr lvl="1">
              <a:buFont typeface="Courier New" panose="02070309020205020404" pitchFamily="49" charset="0"/>
              <a:buChar char="o"/>
            </a:pPr>
            <a:r>
              <a:rPr lang="en-GB" sz="1800" kern="0" dirty="0" smtClean="0">
                <a:latin typeface="Trebuchet MS" panose="020B0603020202020204" pitchFamily="34" charset="0"/>
              </a:rPr>
              <a:t>Relevance: ever changing outlook</a:t>
            </a:r>
            <a:endParaRPr lang="en-GB" sz="1800" kern="0" dirty="0">
              <a:latin typeface="Trebuchet MS" panose="020B0603020202020204" pitchFamily="34" charset="0"/>
            </a:endParaRPr>
          </a:p>
          <a:p>
            <a:pPr>
              <a:lnSpc>
                <a:spcPct val="150000"/>
              </a:lnSpc>
            </a:pPr>
            <a:r>
              <a:rPr lang="en-US" altLang="en-US" sz="1800" kern="0" dirty="0" smtClean="0">
                <a:latin typeface="Trebuchet MS" panose="020B0603020202020204" pitchFamily="34" charset="0"/>
              </a:rPr>
              <a:t>Future Policyholder actions due to increased awareness:</a:t>
            </a:r>
          </a:p>
          <a:p>
            <a:pPr lvl="1">
              <a:buFont typeface="Courier New" panose="02070309020205020404" pitchFamily="49" charset="0"/>
              <a:buChar char="o"/>
            </a:pPr>
            <a:r>
              <a:rPr lang="en-US" sz="1800" kern="0" dirty="0" smtClean="0">
                <a:latin typeface="Trebuchet MS" panose="020B0603020202020204" pitchFamily="34" charset="0"/>
              </a:rPr>
              <a:t>Anti Selection</a:t>
            </a:r>
          </a:p>
          <a:p>
            <a:pPr lvl="1">
              <a:buFont typeface="Courier New" panose="02070309020205020404" pitchFamily="49" charset="0"/>
              <a:buChar char="o"/>
            </a:pPr>
            <a:r>
              <a:rPr lang="en-US" sz="1800" kern="0" dirty="0" smtClean="0">
                <a:latin typeface="Trebuchet MS" panose="020B0603020202020204" pitchFamily="34" charset="0"/>
              </a:rPr>
              <a:t>Higher Persistency / Selective Lapsing</a:t>
            </a:r>
          </a:p>
          <a:p>
            <a:pPr lvl="1">
              <a:buFont typeface="Courier New" panose="02070309020205020404" pitchFamily="49" charset="0"/>
              <a:buChar char="o"/>
            </a:pPr>
            <a:r>
              <a:rPr lang="en-US" sz="1800" kern="0" dirty="0" smtClean="0">
                <a:latin typeface="Trebuchet MS" panose="020B0603020202020204" pitchFamily="34" charset="0"/>
              </a:rPr>
              <a:t>More demand along with affordability issues</a:t>
            </a:r>
            <a:r>
              <a:rPr lang="en-GB" sz="1800" kern="0" dirty="0" smtClean="0">
                <a:latin typeface="Trebuchet MS" panose="020B0603020202020204" pitchFamily="34" charset="0"/>
              </a:rPr>
              <a:t>: Unit cost assumption</a:t>
            </a:r>
            <a:endParaRPr lang="en-GB" sz="1800" kern="0" dirty="0">
              <a:latin typeface="Trebuchet MS" panose="020B0603020202020204" pitchFamily="34" charset="0"/>
            </a:endParaRPr>
          </a:p>
          <a:p>
            <a:pPr lvl="1">
              <a:buFont typeface="Courier New" panose="02070309020205020404" pitchFamily="49" charset="0"/>
              <a:buChar char="o"/>
            </a:pPr>
            <a:r>
              <a:rPr lang="en-GB" sz="1800" kern="0" dirty="0" smtClean="0">
                <a:latin typeface="Trebuchet MS" panose="020B0603020202020204" pitchFamily="34" charset="0"/>
              </a:rPr>
              <a:t>Business mix: additional applications from older population</a:t>
            </a:r>
            <a:endParaRPr lang="en-GB" sz="1800" kern="0" dirty="0">
              <a:latin typeface="Trebuchet MS" panose="020B0603020202020204" pitchFamily="34" charset="0"/>
            </a:endParaRPr>
          </a:p>
          <a:p>
            <a:pPr>
              <a:lnSpc>
                <a:spcPct val="150000"/>
              </a:lnSpc>
            </a:pPr>
            <a:endParaRPr lang="en-US" sz="1400" kern="0" dirty="0">
              <a:latin typeface="Trebuchet MS" panose="020B0603020202020204" pitchFamily="34" charset="0"/>
            </a:endParaRPr>
          </a:p>
          <a:p>
            <a:pPr marL="0" indent="0">
              <a:buNone/>
            </a:pPr>
            <a:endParaRPr lang="en-US" sz="1400" kern="0" dirty="0">
              <a:latin typeface="Trebuchet MS" panose="020B0603020202020204" pitchFamily="34" charset="0"/>
            </a:endParaRPr>
          </a:p>
          <a:p>
            <a:pPr lvl="1">
              <a:buFontTx/>
              <a:buChar char="-"/>
            </a:pPr>
            <a:endParaRPr lang="en-GB" sz="1400" kern="0" dirty="0"/>
          </a:p>
        </p:txBody>
      </p:sp>
      <p:sp>
        <p:nvSpPr>
          <p:cNvPr id="11" name="Rectangle 2">
            <a:extLst>
              <a:ext uri="{FF2B5EF4-FFF2-40B4-BE49-F238E27FC236}">
                <a16:creationId xmlns:a16="http://schemas.microsoft.com/office/drawing/2014/main" id="{BF8AE7C5-0877-44C7-BE00-39FED84346FE}"/>
              </a:ext>
            </a:extLst>
          </p:cNvPr>
          <p:cNvSpPr txBox="1"/>
          <p:nvPr/>
        </p:nvSpPr>
        <p:spPr>
          <a:xfrm>
            <a:off x="2524100" y="224853"/>
            <a:ext cx="8072496" cy="509666"/>
          </a:xfrm>
          <a:prstGeom prst="rect">
            <a:avLst/>
          </a:prstGeom>
          <a:noFill/>
          <a:ln cap="flat">
            <a:noFill/>
          </a:ln>
        </p:spPr>
        <p:txBody>
          <a:bodyPr vert="horz" wrap="square" lIns="91440" tIns="45720" rIns="91440" bIns="45720" anchor="t" anchorCtr="0" compatLnSpc="1">
            <a:noAutofit/>
          </a:bodyPr>
          <a:lstStyle/>
          <a:p>
            <a:pPr hangingPunct="0">
              <a:defRPr sz="1800" b="0" i="0" u="none" strike="noStrike" kern="0" cap="none" spc="0" baseline="0">
                <a:solidFill>
                  <a:srgbClr val="000000"/>
                </a:solidFill>
                <a:uFillTx/>
              </a:defRPr>
            </a:pPr>
            <a:r>
              <a:rPr lang="en-US" sz="2400" b="1" dirty="0" smtClean="0">
                <a:latin typeface="Trebuchet MS" panose="020B0603020202020204" pitchFamily="34" charset="0"/>
              </a:rPr>
              <a:t>Analysis</a:t>
            </a:r>
            <a:r>
              <a:rPr lang="en-US" sz="2400" b="1" dirty="0" smtClean="0">
                <a:latin typeface="Trebuchet MS" panose="020B0603020202020204" pitchFamily="34" charset="0"/>
              </a:rPr>
              <a:t> of r</a:t>
            </a:r>
            <a:r>
              <a:rPr lang="en-US" sz="2400" b="1" dirty="0" smtClean="0"/>
              <a:t>ecent </a:t>
            </a:r>
            <a:r>
              <a:rPr lang="en-US" sz="2400" b="1" dirty="0"/>
              <a:t>underwriting </a:t>
            </a:r>
            <a:r>
              <a:rPr lang="en-US" sz="2400" b="1" dirty="0" smtClean="0"/>
              <a:t>experience (2 of 2)</a:t>
            </a:r>
            <a:endParaRPr lang="en-US" altLang="en-US" sz="2400" b="1" kern="0" dirty="0"/>
          </a:p>
          <a:p>
            <a:pPr hangingPunct="0">
              <a:defRPr sz="1800" b="0" i="0" u="none" strike="noStrike" kern="0" cap="none" spc="0" baseline="0">
                <a:solidFill>
                  <a:srgbClr val="000000"/>
                </a:solidFill>
                <a:uFillTx/>
              </a:defRPr>
            </a:pPr>
            <a:endParaRPr lang="en-US" altLang="en-US" sz="2000" kern="0" dirty="0"/>
          </a:p>
          <a:p>
            <a:pPr lvl="0" hangingPunct="0">
              <a:defRPr sz="1800" b="0" i="0" u="none" strike="noStrike" kern="0" cap="none" spc="0" baseline="0">
                <a:solidFill>
                  <a:srgbClr val="000000"/>
                </a:solidFill>
                <a:uFillTx/>
              </a:defRPr>
            </a:pPr>
            <a:endParaRPr lang="en-US" sz="2400" b="0" i="0" u="sng" strike="noStrike" kern="0" cap="none" spc="0" baseline="0" dirty="0">
              <a:solidFill>
                <a:srgbClr val="000000"/>
              </a:solidFill>
              <a:uFillTx/>
              <a:latin typeface="Arial"/>
            </a:endParaRPr>
          </a:p>
        </p:txBody>
      </p:sp>
    </p:spTree>
    <p:extLst>
      <p:ext uri="{BB962C8B-B14F-4D97-AF65-F5344CB8AC3E}">
        <p14:creationId xmlns:p14="http://schemas.microsoft.com/office/powerpoint/2010/main" val="4233025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524100" y="463107"/>
            <a:ext cx="8072496" cy="706126"/>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altLang="en-US" sz="3000" b="1" kern="0" dirty="0">
                <a:latin typeface="Trebuchet MS" panose="020B0603020202020204" pitchFamily="34" charset="0"/>
              </a:rPr>
              <a:t>Agenda</a:t>
            </a:r>
            <a:endParaRPr lang="en-US" sz="3000" b="1" i="0" u="sng" strike="noStrike" kern="0" cap="none" spc="0" baseline="0" dirty="0">
              <a:solidFill>
                <a:srgbClr val="000000"/>
              </a:solidFill>
              <a:uFillTx/>
              <a:latin typeface="Trebuchet MS" panose="020B0603020202020204" pitchFamily="34" charset="0"/>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1169233"/>
            <a:ext cx="9144064" cy="4631159"/>
          </a:xfrm>
          <a:prstGeom prst="rect">
            <a:avLst/>
          </a:prstGeom>
          <a:noFill/>
          <a:ln cap="flat">
            <a:noFill/>
          </a:ln>
        </p:spPr>
        <p:txBody>
          <a:bodyPr vert="horz" wrap="square" lIns="91440" tIns="45720" rIns="91440" bIns="45720" anchor="t" anchorCtr="0" compatLnSpc="1">
            <a:noAutofit/>
          </a:bodyPr>
          <a:lstStyle/>
          <a:p>
            <a:pPr marL="457200" indent="-457200">
              <a:lnSpc>
                <a:spcPct val="150000"/>
              </a:lnSpc>
              <a:buFont typeface="Arial" panose="020B0604020202020204" pitchFamily="34" charset="0"/>
              <a:buChar char="•"/>
            </a:pPr>
            <a:r>
              <a:rPr lang="en-GB" sz="2000" kern="0" dirty="0">
                <a:latin typeface="Trebuchet MS" panose="020B0603020202020204" pitchFamily="34" charset="0"/>
              </a:rPr>
              <a:t>Introduction of the case </a:t>
            </a:r>
            <a:r>
              <a:rPr lang="en-GB" sz="2000" kern="0" dirty="0" smtClean="0">
                <a:latin typeface="Trebuchet MS" panose="020B0603020202020204" pitchFamily="34" charset="0"/>
              </a:rPr>
              <a:t>study</a:t>
            </a:r>
            <a:endParaRPr lang="en-GB" sz="2000" kern="0" dirty="0">
              <a:latin typeface="Trebuchet MS" panose="020B0603020202020204" pitchFamily="34" charset="0"/>
            </a:endParaRPr>
          </a:p>
          <a:p>
            <a:pPr marL="457200" indent="-457200">
              <a:lnSpc>
                <a:spcPct val="150000"/>
              </a:lnSpc>
              <a:buFont typeface="Arial" panose="020B0604020202020204" pitchFamily="34" charset="0"/>
              <a:buChar char="•"/>
            </a:pPr>
            <a:r>
              <a:rPr lang="en-GB" sz="2000" kern="0" dirty="0" smtClean="0">
                <a:latin typeface="Trebuchet MS" panose="020B0603020202020204" pitchFamily="34" charset="0"/>
              </a:rPr>
              <a:t>Initial considerations</a:t>
            </a:r>
          </a:p>
          <a:p>
            <a:pPr marL="457200" indent="-457200" algn="just">
              <a:lnSpc>
                <a:spcPct val="150000"/>
              </a:lnSpc>
              <a:buFont typeface="Arial" panose="020B0604020202020204" pitchFamily="34" charset="0"/>
              <a:buChar char="•"/>
            </a:pPr>
            <a:r>
              <a:rPr lang="en-GB" altLang="en-US" sz="2000" kern="0" dirty="0" smtClean="0">
                <a:latin typeface="Trebuchet MS" panose="020B0703020202090204" pitchFamily="34" charset="0"/>
              </a:rPr>
              <a:t>Analysis </a:t>
            </a:r>
            <a:r>
              <a:rPr lang="en-GB" altLang="en-US" sz="2000" kern="0" dirty="0">
                <a:latin typeface="Trebuchet MS" panose="020B0703020202090204" pitchFamily="34" charset="0"/>
              </a:rPr>
              <a:t>of recent underwriting experience</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Considering future outlook</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Considering stakeholders’ needs</a:t>
            </a: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Other Considerations</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Recommending </a:t>
            </a:r>
            <a:r>
              <a:rPr lang="en-GB" sz="2000" kern="0" dirty="0">
                <a:latin typeface="Trebuchet MS" panose="020B0703020202090204" pitchFamily="34" charset="0"/>
              </a:rPr>
              <a:t>reprice</a:t>
            </a: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Monitoring the </a:t>
            </a:r>
            <a:r>
              <a:rPr lang="en-GB" sz="2000" kern="0" dirty="0" smtClean="0">
                <a:latin typeface="Trebuchet MS" panose="020B0703020202090204" pitchFamily="34" charset="0"/>
              </a:rPr>
              <a:t>experience</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Questions</a:t>
            </a:r>
            <a:endParaRPr lang="en-GB" sz="2000" kern="0" dirty="0">
              <a:latin typeface="Trebuchet MS" panose="020B0703020202090204" pitchFamily="34" charset="0"/>
            </a:endParaRPr>
          </a:p>
          <a:p>
            <a:r>
              <a:rPr lang="en-US" altLang="en-US" kern="0" dirty="0" smtClean="0">
                <a:latin typeface="Trebuchet MS" panose="020B0603020202020204" pitchFamily="34" charset="0"/>
              </a:rPr>
              <a:t> </a:t>
            </a:r>
            <a:endParaRPr lang="en-US" sz="2000" kern="0" dirty="0">
              <a:latin typeface="Trebuchet MS" panose="020B0603020202020204" pitchFamily="34" charset="0"/>
            </a:endParaRP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GB" b="1" kern="0" dirty="0"/>
          </a:p>
          <a:p>
            <a:pPr marL="285750" indent="-285750">
              <a:buFont typeface="Arial" panose="020B0604020202020204" pitchFamily="34" charset="0"/>
              <a:buChar char="•"/>
            </a:pPr>
            <a:endParaRPr lang="en-GB" b="1" kern="0" dirty="0"/>
          </a:p>
        </p:txBody>
      </p:sp>
      <p:sp>
        <p:nvSpPr>
          <p:cNvPr id="7" name="Slide Number Placeholder 6">
            <a:extLst>
              <a:ext uri="{FF2B5EF4-FFF2-40B4-BE49-F238E27FC236}">
                <a16:creationId xmlns:a16="http://schemas.microsoft.com/office/drawing/2014/main" id="{1478398C-7A08-485C-8218-5B4E8BE5CB72}"/>
              </a:ext>
            </a:extLst>
          </p:cNvPr>
          <p:cNvSpPr>
            <a:spLocks noGrp="1"/>
          </p:cNvSpPr>
          <p:nvPr>
            <p:ph type="sldNum" sz="quarter" idx="12"/>
          </p:nvPr>
        </p:nvSpPr>
        <p:spPr/>
        <p:txBody>
          <a:bodyPr/>
          <a:lstStyle/>
          <a:p>
            <a:pPr lvl="0"/>
            <a:fld id="{D0330455-E53D-4490-AACE-7F4DE788F21F}" type="slidenum">
              <a:rPr lang="en-IN" smtClean="0"/>
              <a:pPr lvl="0"/>
              <a:t>12</a:t>
            </a:fld>
            <a:endParaRPr lang="en-IN" dirty="0"/>
          </a:p>
        </p:txBody>
      </p:sp>
      <p:sp>
        <p:nvSpPr>
          <p:cNvPr id="8" name="Rectangle 7"/>
          <p:cNvSpPr/>
          <p:nvPr/>
        </p:nvSpPr>
        <p:spPr>
          <a:xfrm>
            <a:off x="2841787" y="2593816"/>
            <a:ext cx="3881230" cy="42672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2206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861646"/>
            <a:ext cx="9144064" cy="4938747"/>
          </a:xfrm>
          <a:prstGeom prst="rect">
            <a:avLst/>
          </a:prstGeom>
          <a:noFill/>
          <a:ln cap="flat">
            <a:noFill/>
          </a:ln>
        </p:spPr>
        <p:txBody>
          <a:bodyPr vert="horz" wrap="square" lIns="91440" tIns="45720" rIns="91440" bIns="45720" anchor="t" anchorCtr="0" compatLnSpc="1">
            <a:noAutofit/>
          </a:bodyPr>
          <a:lstStyle/>
          <a:p>
            <a:endParaRPr lang="en-GB" b="1" kern="0" dirty="0"/>
          </a:p>
        </p:txBody>
      </p:sp>
      <p:sp>
        <p:nvSpPr>
          <p:cNvPr id="7" name="Slide Number Placeholder 6">
            <a:extLst>
              <a:ext uri="{FF2B5EF4-FFF2-40B4-BE49-F238E27FC236}">
                <a16:creationId xmlns:a16="http://schemas.microsoft.com/office/drawing/2014/main" id="{B6CE52A0-5923-4DBB-9842-C9883225874B}"/>
              </a:ext>
            </a:extLst>
          </p:cNvPr>
          <p:cNvSpPr>
            <a:spLocks noGrp="1"/>
          </p:cNvSpPr>
          <p:nvPr>
            <p:ph type="sldNum" sz="quarter" idx="12"/>
          </p:nvPr>
        </p:nvSpPr>
        <p:spPr/>
        <p:txBody>
          <a:bodyPr/>
          <a:lstStyle/>
          <a:p>
            <a:pPr lvl="0"/>
            <a:fld id="{D0330455-E53D-4490-AACE-7F4DE788F21F}" type="slidenum">
              <a:rPr lang="en-IN" smtClean="0"/>
              <a:pPr lvl="0"/>
              <a:t>13</a:t>
            </a:fld>
            <a:endParaRPr lang="en-IN" dirty="0"/>
          </a:p>
        </p:txBody>
      </p:sp>
      <p:sp>
        <p:nvSpPr>
          <p:cNvPr id="11" name="Rectangle 2">
            <a:extLst>
              <a:ext uri="{FF2B5EF4-FFF2-40B4-BE49-F238E27FC236}">
                <a16:creationId xmlns:a16="http://schemas.microsoft.com/office/drawing/2014/main" id="{BF8AE7C5-0877-44C7-BE00-39FED84346FE}"/>
              </a:ext>
            </a:extLst>
          </p:cNvPr>
          <p:cNvSpPr txBox="1"/>
          <p:nvPr/>
        </p:nvSpPr>
        <p:spPr>
          <a:xfrm>
            <a:off x="2524100" y="224853"/>
            <a:ext cx="8072496" cy="509666"/>
          </a:xfrm>
          <a:prstGeom prst="rect">
            <a:avLst/>
          </a:prstGeom>
          <a:noFill/>
          <a:ln cap="flat">
            <a:noFill/>
          </a:ln>
        </p:spPr>
        <p:txBody>
          <a:bodyPr vert="horz" wrap="square" lIns="91440" tIns="45720" rIns="91440" bIns="45720" anchor="t" anchorCtr="0" compatLnSpc="1">
            <a:noAutofit/>
          </a:bodyPr>
          <a:lstStyle/>
          <a:p>
            <a:pPr hangingPunct="0">
              <a:defRPr sz="1800" b="0" i="0" u="none" strike="noStrike" kern="0" cap="none" spc="0" baseline="0">
                <a:solidFill>
                  <a:srgbClr val="000000"/>
                </a:solidFill>
                <a:uFillTx/>
              </a:defRPr>
            </a:pPr>
            <a:r>
              <a:rPr lang="en-US" sz="2400" b="1" dirty="0" smtClean="0">
                <a:latin typeface="Trebuchet MS" panose="020B0603020202020204" pitchFamily="34" charset="0"/>
              </a:rPr>
              <a:t>Future Outlook</a:t>
            </a:r>
            <a:endParaRPr lang="en-US" altLang="en-US" sz="2400" b="1" kern="0" dirty="0"/>
          </a:p>
          <a:p>
            <a:pPr hangingPunct="0">
              <a:defRPr sz="1800" b="0" i="0" u="none" strike="noStrike" kern="0" cap="none" spc="0" baseline="0">
                <a:solidFill>
                  <a:srgbClr val="000000"/>
                </a:solidFill>
                <a:uFillTx/>
              </a:defRPr>
            </a:pPr>
            <a:endParaRPr lang="en-US" altLang="en-US" sz="2000" kern="0" dirty="0"/>
          </a:p>
          <a:p>
            <a:pPr lvl="0" hangingPunct="0">
              <a:defRPr sz="1800" b="0" i="0" u="none" strike="noStrike" kern="0" cap="none" spc="0" baseline="0">
                <a:solidFill>
                  <a:srgbClr val="000000"/>
                </a:solidFill>
                <a:uFillTx/>
              </a:defRPr>
            </a:pPr>
            <a:endParaRPr lang="en-US" sz="2400" b="0" i="0" u="sng" strike="noStrike" kern="0" cap="none" spc="0" baseline="0" dirty="0">
              <a:solidFill>
                <a:srgbClr val="000000"/>
              </a:solidFill>
              <a:uFillTx/>
              <a:latin typeface="Arial"/>
            </a:endParaRPr>
          </a:p>
        </p:txBody>
      </p:sp>
      <p:sp>
        <p:nvSpPr>
          <p:cNvPr id="9" name="Rectangle 3"/>
          <p:cNvSpPr txBox="1">
            <a:spLocks noChangeArrowheads="1"/>
          </p:cNvSpPr>
          <p:nvPr/>
        </p:nvSpPr>
        <p:spPr>
          <a:xfrm>
            <a:off x="2626306" y="873226"/>
            <a:ext cx="8889167" cy="550138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nSpc>
                <a:spcPct val="150000"/>
              </a:lnSpc>
              <a:buNone/>
            </a:pPr>
            <a:r>
              <a:rPr lang="en-US" altLang="en-US" sz="1800" kern="0" dirty="0" smtClean="0">
                <a:latin typeface="Trebuchet MS" panose="020B0703020202090204" pitchFamily="34" charset="0"/>
              </a:rPr>
              <a:t>Allowance of forward looking view in pricing:</a:t>
            </a:r>
          </a:p>
          <a:p>
            <a:pPr>
              <a:lnSpc>
                <a:spcPct val="150000"/>
              </a:lnSpc>
            </a:pPr>
            <a:r>
              <a:rPr lang="en-US" altLang="en-US" sz="1800" kern="0" dirty="0" smtClean="0">
                <a:latin typeface="Trebuchet MS" panose="020B0703020202090204" pitchFamily="34" charset="0"/>
              </a:rPr>
              <a:t>COVID </a:t>
            </a:r>
            <a:r>
              <a:rPr lang="en-US" altLang="en-US" sz="1800" kern="0" dirty="0">
                <a:latin typeface="Trebuchet MS" panose="020B0703020202090204" pitchFamily="34" charset="0"/>
              </a:rPr>
              <a:t>19 </a:t>
            </a:r>
            <a:r>
              <a:rPr lang="en-US" altLang="en-US" sz="1800" kern="0" dirty="0" smtClean="0">
                <a:latin typeface="Trebuchet MS" panose="020B0703020202090204" pitchFamily="34" charset="0"/>
              </a:rPr>
              <a:t>future uncertainties</a:t>
            </a:r>
            <a:r>
              <a:rPr lang="en-US" altLang="en-US" sz="1800" kern="0" dirty="0" smtClean="0">
                <a:latin typeface="Trebuchet MS" panose="020B0603020202020204" pitchFamily="34" charset="0"/>
              </a:rPr>
              <a:t>:</a:t>
            </a:r>
          </a:p>
          <a:p>
            <a:pPr lvl="1">
              <a:buFont typeface="Courier New" panose="02070309020205020404" pitchFamily="49" charset="0"/>
              <a:buChar char="o"/>
            </a:pPr>
            <a:r>
              <a:rPr lang="en-US" sz="1800" kern="0" dirty="0">
                <a:latin typeface="Trebuchet MS" panose="020B0603020202020204" pitchFamily="34" charset="0"/>
              </a:rPr>
              <a:t>Cases of ‘Long </a:t>
            </a:r>
            <a:r>
              <a:rPr lang="en-US" sz="1800" kern="0" dirty="0" err="1">
                <a:latin typeface="Trebuchet MS" panose="020B0603020202020204" pitchFamily="34" charset="0"/>
              </a:rPr>
              <a:t>Covid</a:t>
            </a:r>
            <a:r>
              <a:rPr lang="en-US" sz="1800" kern="0" dirty="0">
                <a:latin typeface="Trebuchet MS" panose="020B0603020202020204" pitchFamily="34" charset="0"/>
              </a:rPr>
              <a:t>’</a:t>
            </a:r>
          </a:p>
          <a:p>
            <a:pPr lvl="1">
              <a:buFont typeface="Courier New" panose="02070309020205020404" pitchFamily="49" charset="0"/>
              <a:buChar char="o"/>
            </a:pPr>
            <a:r>
              <a:rPr lang="en-US" sz="1800" kern="0" dirty="0">
                <a:latin typeface="Trebuchet MS" panose="020B0603020202020204" pitchFamily="34" charset="0"/>
              </a:rPr>
              <a:t>Risk from new variants</a:t>
            </a:r>
          </a:p>
          <a:p>
            <a:pPr lvl="1">
              <a:buFont typeface="Courier New" panose="02070309020205020404" pitchFamily="49" charset="0"/>
              <a:buChar char="o"/>
            </a:pPr>
            <a:r>
              <a:rPr lang="en-US" sz="1800" kern="0" dirty="0" smtClean="0">
                <a:latin typeface="Trebuchet MS" panose="020B0603020202020204" pitchFamily="34" charset="0"/>
              </a:rPr>
              <a:t>Questions on the effectiveness of vaccines</a:t>
            </a:r>
            <a:endParaRPr lang="en-GB" sz="1800" kern="0" dirty="0" smtClean="0">
              <a:latin typeface="Trebuchet MS" panose="020B0603020202020204" pitchFamily="34" charset="0"/>
            </a:endParaRPr>
          </a:p>
          <a:p>
            <a:pPr lvl="1">
              <a:buFont typeface="Courier New" panose="02070309020205020404" pitchFamily="49" charset="0"/>
              <a:buChar char="o"/>
            </a:pPr>
            <a:r>
              <a:rPr lang="en-US" sz="1800" kern="0" dirty="0">
                <a:latin typeface="Trebuchet MS" panose="020B0603020202020204" pitchFamily="34" charset="0"/>
              </a:rPr>
              <a:t>Will it become an Endemic</a:t>
            </a:r>
            <a:endParaRPr lang="en-US" sz="1800" kern="0" dirty="0" smtClean="0">
              <a:latin typeface="Trebuchet MS" panose="020B0603020202020204" pitchFamily="34" charset="0"/>
            </a:endParaRPr>
          </a:p>
          <a:p>
            <a:pPr lvl="1">
              <a:buFont typeface="Courier New" panose="02070309020205020404" pitchFamily="49" charset="0"/>
              <a:buChar char="o"/>
            </a:pPr>
            <a:r>
              <a:rPr lang="en-US" sz="1800" kern="0" dirty="0">
                <a:latin typeface="Trebuchet MS" panose="020B0603020202020204" pitchFamily="34" charset="0"/>
              </a:rPr>
              <a:t>Development of new anti-viral </a:t>
            </a:r>
            <a:r>
              <a:rPr lang="en-US" sz="1800" kern="0" dirty="0" smtClean="0">
                <a:latin typeface="Trebuchet MS" panose="020B0603020202020204" pitchFamily="34" charset="0"/>
              </a:rPr>
              <a:t>treatments</a:t>
            </a:r>
          </a:p>
          <a:p>
            <a:pPr>
              <a:lnSpc>
                <a:spcPct val="150000"/>
              </a:lnSpc>
            </a:pPr>
            <a:r>
              <a:rPr lang="en-US" altLang="en-US" sz="1800" kern="0" dirty="0" smtClean="0">
                <a:latin typeface="Trebuchet MS" panose="020B0703020202090204" pitchFamily="34" charset="0"/>
              </a:rPr>
              <a:t>Industry Benchmarking</a:t>
            </a:r>
          </a:p>
          <a:p>
            <a:pPr>
              <a:lnSpc>
                <a:spcPct val="150000"/>
              </a:lnSpc>
            </a:pPr>
            <a:r>
              <a:rPr lang="en-US" altLang="en-US" sz="1800" kern="0" dirty="0" smtClean="0">
                <a:latin typeface="Trebuchet MS" panose="020B0703020202090204" pitchFamily="34" charset="0"/>
              </a:rPr>
              <a:t>Reinsurance rates and views</a:t>
            </a:r>
            <a:endParaRPr lang="en-US" altLang="en-US" sz="1800" kern="0" dirty="0">
              <a:latin typeface="Trebuchet MS" panose="020B0603020202020204" pitchFamily="34" charset="0"/>
            </a:endParaRPr>
          </a:p>
          <a:p>
            <a:pPr marL="457200" lvl="1" indent="0">
              <a:buNone/>
            </a:pPr>
            <a:endParaRPr lang="en-US" sz="1800" kern="0" dirty="0" smtClean="0">
              <a:latin typeface="Trebuchet MS" panose="020B0603020202020204" pitchFamily="34" charset="0"/>
            </a:endParaRPr>
          </a:p>
          <a:p>
            <a:pPr marL="57150" indent="0">
              <a:buNone/>
            </a:pPr>
            <a:r>
              <a:rPr lang="en-US" sz="1800" kern="0" dirty="0" smtClean="0">
                <a:latin typeface="Trebuchet MS" panose="020B0603020202020204" pitchFamily="34" charset="0"/>
              </a:rPr>
              <a:t>These </a:t>
            </a:r>
            <a:r>
              <a:rPr lang="en-US" sz="1800" kern="0" dirty="0">
                <a:latin typeface="Trebuchet MS" panose="020B0603020202020204" pitchFamily="34" charset="0"/>
              </a:rPr>
              <a:t>factors </a:t>
            </a:r>
            <a:r>
              <a:rPr lang="en-US" sz="1800" kern="0" dirty="0" smtClean="0">
                <a:latin typeface="Trebuchet MS" panose="020B0603020202020204" pitchFamily="34" charset="0"/>
              </a:rPr>
              <a:t>are discussed </a:t>
            </a:r>
            <a:r>
              <a:rPr lang="en-US" sz="1800" kern="0" dirty="0">
                <a:latin typeface="Trebuchet MS" panose="020B0603020202020204" pitchFamily="34" charset="0"/>
              </a:rPr>
              <a:t>in </a:t>
            </a:r>
            <a:r>
              <a:rPr lang="en-US" sz="1800" kern="0" dirty="0" smtClean="0">
                <a:latin typeface="Trebuchet MS" panose="020B0603020202020204" pitchFamily="34" charset="0"/>
              </a:rPr>
              <a:t>following slides.</a:t>
            </a:r>
            <a:endParaRPr lang="en-US" sz="1800" kern="0" dirty="0">
              <a:latin typeface="Trebuchet MS" panose="020B0603020202020204" pitchFamily="34" charset="0"/>
            </a:endParaRPr>
          </a:p>
          <a:p>
            <a:pPr marL="0" indent="0">
              <a:buNone/>
            </a:pPr>
            <a:endParaRPr lang="en-US" sz="1800" kern="0" dirty="0">
              <a:latin typeface="Trebuchet MS" panose="020B0603020202020204" pitchFamily="34" charset="0"/>
            </a:endParaRPr>
          </a:p>
          <a:p>
            <a:pPr lvl="1">
              <a:buFontTx/>
              <a:buChar char="-"/>
            </a:pPr>
            <a:endParaRPr lang="en-GB" sz="1800" kern="0" dirty="0"/>
          </a:p>
        </p:txBody>
      </p:sp>
    </p:spTree>
    <p:extLst>
      <p:ext uri="{BB962C8B-B14F-4D97-AF65-F5344CB8AC3E}">
        <p14:creationId xmlns:p14="http://schemas.microsoft.com/office/powerpoint/2010/main" val="1437388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413000" y="861646"/>
            <a:ext cx="9102472" cy="4385483"/>
          </a:xfrm>
          <a:prstGeom prst="rect">
            <a:avLst/>
          </a:prstGeom>
          <a:noFill/>
          <a:ln cap="flat">
            <a:noFill/>
          </a:ln>
        </p:spPr>
        <p:txBody>
          <a:bodyPr vert="horz" wrap="square" lIns="91440" tIns="45720" rIns="91440" bIns="45720" anchor="t" anchorCtr="0" compatLnSpc="1">
            <a:noAutofit/>
          </a:bodyPr>
          <a:lstStyle/>
          <a:p>
            <a:endParaRPr lang="en-GB" b="1" kern="0" dirty="0"/>
          </a:p>
        </p:txBody>
      </p:sp>
      <p:sp>
        <p:nvSpPr>
          <p:cNvPr id="8" name="Rectangle 2"/>
          <p:cNvSpPr txBox="1">
            <a:spLocks noChangeArrowheads="1"/>
          </p:cNvSpPr>
          <p:nvPr/>
        </p:nvSpPr>
        <p:spPr>
          <a:xfrm>
            <a:off x="2666999" y="284813"/>
            <a:ext cx="7199811" cy="59960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400" b="1" dirty="0">
                <a:solidFill>
                  <a:schemeClr val="tx1"/>
                </a:solidFill>
                <a:latin typeface="Trebuchet MS" panose="020B0603020202020204" pitchFamily="34" charset="0"/>
              </a:rPr>
              <a:t>Long </a:t>
            </a:r>
            <a:r>
              <a:rPr lang="en-US" sz="2400" b="1" dirty="0" err="1" smtClean="0">
                <a:solidFill>
                  <a:schemeClr val="tx1"/>
                </a:solidFill>
                <a:latin typeface="Trebuchet MS" panose="020B0603020202020204" pitchFamily="34" charset="0"/>
              </a:rPr>
              <a:t>Covid</a:t>
            </a:r>
            <a:r>
              <a:rPr lang="en-US" sz="2400" b="1" dirty="0" smtClean="0">
                <a:solidFill>
                  <a:schemeClr val="tx1"/>
                </a:solidFill>
                <a:latin typeface="Trebuchet MS" panose="020B0603020202020204" pitchFamily="34" charset="0"/>
              </a:rPr>
              <a:t> (1 of 3) </a:t>
            </a:r>
            <a:endParaRPr lang="en-US" altLang="en-US" sz="2400" b="1" kern="0" dirty="0">
              <a:solidFill>
                <a:schemeClr val="tx1"/>
              </a:solidFill>
              <a:latin typeface="Trebuchet MS" panose="020B0603020202020204" pitchFamily="34" charset="0"/>
            </a:endParaRPr>
          </a:p>
        </p:txBody>
      </p:sp>
      <p:sp>
        <p:nvSpPr>
          <p:cNvPr id="9" name="Rectangle 3"/>
          <p:cNvSpPr txBox="1">
            <a:spLocks noChangeArrowheads="1"/>
          </p:cNvSpPr>
          <p:nvPr/>
        </p:nvSpPr>
        <p:spPr>
          <a:xfrm>
            <a:off x="2743200" y="839448"/>
            <a:ext cx="7429500" cy="515690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endParaRPr lang="en-GB" sz="1400" dirty="0">
              <a:latin typeface="Trebuchet MS" panose="020B0603020202020204" pitchFamily="34" charset="0"/>
            </a:endParaRPr>
          </a:p>
          <a:p>
            <a:pPr>
              <a:lnSpc>
                <a:spcPct val="150000"/>
              </a:lnSpc>
            </a:pPr>
            <a:r>
              <a:rPr lang="en-GB" sz="1800" kern="0" dirty="0">
                <a:latin typeface="Trebuchet MS" panose="020B0703020202090204" pitchFamily="34" charset="0"/>
              </a:rPr>
              <a:t>COVID – 19 symptoms continue for more than 12 weeks </a:t>
            </a:r>
          </a:p>
          <a:p>
            <a:pPr>
              <a:lnSpc>
                <a:spcPct val="150000"/>
              </a:lnSpc>
            </a:pPr>
            <a:r>
              <a:rPr lang="en-GB" sz="1800" kern="0" dirty="0">
                <a:latin typeface="Trebuchet MS" panose="020B0703020202090204" pitchFamily="34" charset="0"/>
              </a:rPr>
              <a:t>Hard to diagnose - it is a diagnosis by exclusion and clinical judgement of the clinicians. </a:t>
            </a:r>
          </a:p>
          <a:p>
            <a:pPr>
              <a:lnSpc>
                <a:spcPct val="150000"/>
              </a:lnSpc>
            </a:pPr>
            <a:r>
              <a:rPr lang="en-US" sz="1800" kern="0" dirty="0">
                <a:latin typeface="Trebuchet MS" panose="020B0703020202090204" pitchFamily="34" charset="0"/>
              </a:rPr>
              <a:t>Impacts Multiple organs</a:t>
            </a:r>
          </a:p>
          <a:p>
            <a:pPr>
              <a:lnSpc>
                <a:spcPct val="150000"/>
              </a:lnSpc>
            </a:pPr>
            <a:r>
              <a:rPr lang="en-US" sz="1800" kern="0" dirty="0">
                <a:latin typeface="Trebuchet MS" panose="020B0703020202090204" pitchFamily="34" charset="0"/>
              </a:rPr>
              <a:t>Long term damage to body</a:t>
            </a:r>
          </a:p>
          <a:p>
            <a:pPr>
              <a:lnSpc>
                <a:spcPct val="150000"/>
              </a:lnSpc>
            </a:pPr>
            <a:r>
              <a:rPr lang="en-US" sz="1800" kern="0" dirty="0">
                <a:latin typeface="Trebuchet MS" panose="020B0703020202090204" pitchFamily="34" charset="0"/>
              </a:rPr>
              <a:t>Future burden of morbidity and mortality</a:t>
            </a:r>
          </a:p>
          <a:p>
            <a:pPr>
              <a:lnSpc>
                <a:spcPct val="150000"/>
              </a:lnSpc>
            </a:pPr>
            <a:r>
              <a:rPr lang="en-US" sz="1800" kern="0" dirty="0">
                <a:latin typeface="Trebuchet MS" panose="020B0703020202090204" pitchFamily="34" charset="0"/>
              </a:rPr>
              <a:t>Additional impact of reduced access to other healthcare services</a:t>
            </a:r>
          </a:p>
          <a:p>
            <a:pPr>
              <a:lnSpc>
                <a:spcPct val="150000"/>
              </a:lnSpc>
            </a:pPr>
            <a:r>
              <a:rPr lang="en-US" sz="1800" kern="0" dirty="0">
                <a:latin typeface="Trebuchet MS" panose="020B0703020202090204" pitchFamily="34" charset="0"/>
              </a:rPr>
              <a:t>The long tail of </a:t>
            </a:r>
            <a:r>
              <a:rPr lang="en-US" sz="1800" kern="0" dirty="0" err="1">
                <a:latin typeface="Trebuchet MS" panose="020B0703020202090204" pitchFamily="34" charset="0"/>
              </a:rPr>
              <a:t>covid</a:t>
            </a:r>
            <a:r>
              <a:rPr lang="en-US" sz="1800" kern="0" dirty="0">
                <a:latin typeface="Trebuchet MS" panose="020B0703020202090204" pitchFamily="34" charset="0"/>
              </a:rPr>
              <a:t> is likely to be substantial</a:t>
            </a:r>
          </a:p>
          <a:p>
            <a:pPr>
              <a:lnSpc>
                <a:spcPct val="150000"/>
              </a:lnSpc>
            </a:pPr>
            <a:r>
              <a:rPr lang="en-GB" sz="1800" kern="0" dirty="0">
                <a:latin typeface="Trebuchet MS" panose="020B0703020202090204" pitchFamily="34" charset="0"/>
              </a:rPr>
              <a:t>Different studies use different definition</a:t>
            </a:r>
          </a:p>
          <a:p>
            <a:pPr marL="0" indent="0">
              <a:lnSpc>
                <a:spcPct val="150000"/>
              </a:lnSpc>
              <a:buNone/>
            </a:pPr>
            <a:endParaRPr lang="en-GB" altLang="en-US" sz="1400" dirty="0">
              <a:latin typeface="Trebuchet MS" panose="020B0603020202020204" pitchFamily="34" charset="0"/>
            </a:endParaRPr>
          </a:p>
          <a:p>
            <a:pPr marL="0" indent="0">
              <a:buNone/>
            </a:pPr>
            <a:endParaRPr lang="en-US" altLang="en-US" sz="1400" dirty="0"/>
          </a:p>
        </p:txBody>
      </p:sp>
      <p:sp>
        <p:nvSpPr>
          <p:cNvPr id="11" name="Rectangle 3"/>
          <p:cNvSpPr txBox="1">
            <a:spLocks noChangeArrowheads="1"/>
          </p:cNvSpPr>
          <p:nvPr/>
        </p:nvSpPr>
        <p:spPr>
          <a:xfrm>
            <a:off x="2667000" y="3831235"/>
            <a:ext cx="7505700" cy="265950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endParaRPr lang="en-US" sz="1200" dirty="0">
              <a:latin typeface="Trebuchet MS" panose="020B0603020202020204" pitchFamily="34" charset="0"/>
            </a:endParaRPr>
          </a:p>
          <a:p>
            <a:endParaRPr lang="en-US" sz="1400" dirty="0"/>
          </a:p>
          <a:p>
            <a:pPr>
              <a:buFontTx/>
              <a:buChar char="-"/>
            </a:pPr>
            <a:endParaRPr lang="en-GB" sz="1400" kern="0" dirty="0"/>
          </a:p>
          <a:p>
            <a:endParaRPr lang="en-US" sz="1400" dirty="0"/>
          </a:p>
          <a:p>
            <a:pPr marL="0" indent="0">
              <a:buNone/>
            </a:pPr>
            <a:endParaRPr lang="en-US" sz="1400" dirty="0"/>
          </a:p>
          <a:p>
            <a:pPr marL="0" indent="0">
              <a:buNone/>
            </a:pPr>
            <a:endParaRPr lang="en-GB" sz="1400" dirty="0"/>
          </a:p>
          <a:p>
            <a:pPr marL="228600" indent="-228600">
              <a:buFont typeface="+mj-lt"/>
              <a:buAutoNum type="arabicPeriod"/>
            </a:pPr>
            <a:endParaRPr lang="en-US" altLang="en-US" sz="1400" dirty="0"/>
          </a:p>
        </p:txBody>
      </p:sp>
      <p:sp>
        <p:nvSpPr>
          <p:cNvPr id="3" name="Slide Number Placeholder 2">
            <a:extLst>
              <a:ext uri="{FF2B5EF4-FFF2-40B4-BE49-F238E27FC236}">
                <a16:creationId xmlns:a16="http://schemas.microsoft.com/office/drawing/2014/main" id="{47767641-9F70-470B-A766-4B340CA2E938}"/>
              </a:ext>
            </a:extLst>
          </p:cNvPr>
          <p:cNvSpPr>
            <a:spLocks noGrp="1"/>
          </p:cNvSpPr>
          <p:nvPr>
            <p:ph type="sldNum" sz="quarter" idx="12"/>
          </p:nvPr>
        </p:nvSpPr>
        <p:spPr/>
        <p:txBody>
          <a:bodyPr/>
          <a:lstStyle/>
          <a:p>
            <a:pPr lvl="0"/>
            <a:fld id="{D0330455-E53D-4490-AACE-7F4DE788F21F}" type="slidenum">
              <a:rPr lang="en-IN" smtClean="0"/>
              <a:pPr lvl="0"/>
              <a:t>14</a:t>
            </a:fld>
            <a:endParaRPr lang="en-IN" dirty="0"/>
          </a:p>
        </p:txBody>
      </p:sp>
    </p:spTree>
    <p:extLst>
      <p:ext uri="{BB962C8B-B14F-4D97-AF65-F5344CB8AC3E}">
        <p14:creationId xmlns:p14="http://schemas.microsoft.com/office/powerpoint/2010/main" val="2412785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9215" y="861646"/>
            <a:ext cx="9136257" cy="5274069"/>
          </a:xfrm>
          <a:prstGeom prst="rect">
            <a:avLst/>
          </a:prstGeom>
          <a:noFill/>
          <a:ln cap="flat">
            <a:noFill/>
          </a:ln>
        </p:spPr>
        <p:txBody>
          <a:bodyPr vert="horz" wrap="square" lIns="91440" tIns="45720" rIns="91440" bIns="45720" anchor="t" anchorCtr="0" compatLnSpc="1">
            <a:noAutofit/>
          </a:bodyPr>
          <a:lstStyle/>
          <a:p>
            <a:endParaRPr lang="en-GB" b="1" kern="0" dirty="0"/>
          </a:p>
        </p:txBody>
      </p:sp>
      <p:sp>
        <p:nvSpPr>
          <p:cNvPr id="8" name="Rectangle 2"/>
          <p:cNvSpPr txBox="1">
            <a:spLocks noChangeArrowheads="1"/>
          </p:cNvSpPr>
          <p:nvPr/>
        </p:nvSpPr>
        <p:spPr>
          <a:xfrm>
            <a:off x="2666999" y="284813"/>
            <a:ext cx="7199811" cy="59960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400" b="1" dirty="0">
                <a:solidFill>
                  <a:schemeClr val="tx1"/>
                </a:solidFill>
                <a:latin typeface="Trebuchet MS" panose="020B0603020202020204" pitchFamily="34" charset="0"/>
              </a:rPr>
              <a:t>Long </a:t>
            </a:r>
            <a:r>
              <a:rPr lang="en-US" sz="2400" b="1" dirty="0" err="1" smtClean="0">
                <a:solidFill>
                  <a:schemeClr val="tx1"/>
                </a:solidFill>
                <a:latin typeface="Trebuchet MS" panose="020B0603020202020204" pitchFamily="34" charset="0"/>
              </a:rPr>
              <a:t>Covid</a:t>
            </a:r>
            <a:r>
              <a:rPr lang="en-US" sz="2400" b="1" dirty="0" smtClean="0">
                <a:solidFill>
                  <a:schemeClr val="tx1"/>
                </a:solidFill>
                <a:latin typeface="Trebuchet MS" panose="020B0603020202020204" pitchFamily="34" charset="0"/>
              </a:rPr>
              <a:t> (2 of 3) </a:t>
            </a:r>
            <a:endParaRPr lang="en-US" altLang="en-US" sz="2400" b="1" kern="0" dirty="0">
              <a:solidFill>
                <a:schemeClr val="tx1"/>
              </a:solidFill>
              <a:latin typeface="Trebuchet MS" panose="020B0603020202020204" pitchFamily="34" charset="0"/>
            </a:endParaRPr>
          </a:p>
        </p:txBody>
      </p:sp>
      <p:sp>
        <p:nvSpPr>
          <p:cNvPr id="9" name="Rectangle 3"/>
          <p:cNvSpPr txBox="1">
            <a:spLocks noChangeArrowheads="1"/>
          </p:cNvSpPr>
          <p:nvPr/>
        </p:nvSpPr>
        <p:spPr>
          <a:xfrm>
            <a:off x="2743200" y="839448"/>
            <a:ext cx="7429500" cy="515690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nSpc>
                <a:spcPct val="150000"/>
              </a:lnSpc>
              <a:buNone/>
            </a:pPr>
            <a:endParaRPr lang="en-GB" altLang="en-US" sz="1800" dirty="0">
              <a:latin typeface="Trebuchet MS" panose="020B0603020202020204" pitchFamily="34" charset="0"/>
            </a:endParaRPr>
          </a:p>
          <a:p>
            <a:pPr>
              <a:lnSpc>
                <a:spcPct val="150000"/>
              </a:lnSpc>
              <a:buNone/>
            </a:pPr>
            <a:r>
              <a:rPr lang="en-US" sz="1800" b="1" dirty="0">
                <a:latin typeface="Trebuchet MS" panose="020B0603020202020204" pitchFamily="34" charset="0"/>
              </a:rPr>
              <a:t>Impact on Experience</a:t>
            </a:r>
          </a:p>
          <a:p>
            <a:pPr>
              <a:lnSpc>
                <a:spcPct val="150000"/>
              </a:lnSpc>
            </a:pPr>
            <a:r>
              <a:rPr lang="en-US" sz="1800" kern="0" dirty="0">
                <a:latin typeface="Trebuchet MS" panose="020B0703020202090204" pitchFamily="34" charset="0"/>
              </a:rPr>
              <a:t>Still have High frequency / low severity in nature</a:t>
            </a:r>
          </a:p>
          <a:p>
            <a:pPr>
              <a:lnSpc>
                <a:spcPct val="150000"/>
              </a:lnSpc>
            </a:pPr>
            <a:r>
              <a:rPr lang="en-US" sz="1800" kern="0" dirty="0">
                <a:latin typeface="Trebuchet MS" panose="020B0703020202090204" pitchFamily="34" charset="0"/>
              </a:rPr>
              <a:t>Data challenges to determine the impact </a:t>
            </a:r>
            <a:endParaRPr lang="en-US" altLang="en-US" sz="1800" kern="0" dirty="0">
              <a:latin typeface="Trebuchet MS" panose="020B0703020202090204" pitchFamily="34" charset="0"/>
            </a:endParaRPr>
          </a:p>
          <a:p>
            <a:pPr>
              <a:lnSpc>
                <a:spcPct val="150000"/>
              </a:lnSpc>
            </a:pPr>
            <a:r>
              <a:rPr lang="en-US" sz="1800" kern="0" dirty="0">
                <a:latin typeface="Trebuchet MS" panose="020B0703020202090204" pitchFamily="34" charset="0"/>
              </a:rPr>
              <a:t>Chance that treatment for long COVID remains undiagnosed especially for those that were asymptomatic</a:t>
            </a:r>
          </a:p>
          <a:p>
            <a:pPr>
              <a:lnSpc>
                <a:spcPct val="150000"/>
              </a:lnSpc>
            </a:pPr>
            <a:r>
              <a:rPr lang="en-US" sz="1800" kern="0" dirty="0">
                <a:latin typeface="Trebuchet MS" panose="020B0703020202090204" pitchFamily="34" charset="0"/>
              </a:rPr>
              <a:t>Difficulty of predicting who will be at future risk for long COVID</a:t>
            </a:r>
          </a:p>
          <a:p>
            <a:pPr>
              <a:lnSpc>
                <a:spcPct val="150000"/>
              </a:lnSpc>
            </a:pPr>
            <a:r>
              <a:rPr lang="en-US" sz="1800" kern="0" dirty="0">
                <a:latin typeface="Trebuchet MS" panose="020B0703020202090204" pitchFamily="34" charset="0"/>
              </a:rPr>
              <a:t>Long term consequences, and best practice for diagnosing and managing</a:t>
            </a:r>
          </a:p>
          <a:p>
            <a:pPr>
              <a:lnSpc>
                <a:spcPct val="150000"/>
              </a:lnSpc>
            </a:pPr>
            <a:r>
              <a:rPr lang="en-US" sz="1800" kern="0" dirty="0">
                <a:latin typeface="Trebuchet MS" panose="020B0703020202090204" pitchFamily="34" charset="0"/>
              </a:rPr>
              <a:t>Experience data needs adjustment in Repricing of policies</a:t>
            </a:r>
          </a:p>
          <a:p>
            <a:pPr marL="0" indent="0">
              <a:buNone/>
            </a:pPr>
            <a:endParaRPr lang="en-US" altLang="en-US" sz="1800" dirty="0"/>
          </a:p>
        </p:txBody>
      </p:sp>
      <p:sp>
        <p:nvSpPr>
          <p:cNvPr id="11" name="Rectangle 3"/>
          <p:cNvSpPr txBox="1">
            <a:spLocks noChangeArrowheads="1"/>
          </p:cNvSpPr>
          <p:nvPr/>
        </p:nvSpPr>
        <p:spPr>
          <a:xfrm>
            <a:off x="2667000" y="3831235"/>
            <a:ext cx="7505700" cy="265950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endParaRPr lang="en-US" sz="1200" dirty="0">
              <a:latin typeface="Trebuchet MS" panose="020B0603020202020204" pitchFamily="34" charset="0"/>
            </a:endParaRPr>
          </a:p>
          <a:p>
            <a:endParaRPr lang="en-US" sz="1400" dirty="0"/>
          </a:p>
          <a:p>
            <a:pPr>
              <a:buFontTx/>
              <a:buChar char="-"/>
            </a:pPr>
            <a:endParaRPr lang="en-GB" sz="1400" kern="0" dirty="0"/>
          </a:p>
          <a:p>
            <a:endParaRPr lang="en-US" sz="1400" dirty="0"/>
          </a:p>
          <a:p>
            <a:pPr marL="0" indent="0">
              <a:buNone/>
            </a:pPr>
            <a:endParaRPr lang="en-US" sz="1400" dirty="0"/>
          </a:p>
          <a:p>
            <a:pPr marL="0" indent="0">
              <a:buNone/>
            </a:pPr>
            <a:endParaRPr lang="en-GB" sz="1400" dirty="0"/>
          </a:p>
          <a:p>
            <a:pPr marL="228600" indent="-228600">
              <a:buFont typeface="+mj-lt"/>
              <a:buAutoNum type="arabicPeriod"/>
            </a:pPr>
            <a:endParaRPr lang="en-US" altLang="en-US" sz="1400" dirty="0"/>
          </a:p>
        </p:txBody>
      </p:sp>
      <p:sp>
        <p:nvSpPr>
          <p:cNvPr id="3" name="Slide Number Placeholder 2">
            <a:extLst>
              <a:ext uri="{FF2B5EF4-FFF2-40B4-BE49-F238E27FC236}">
                <a16:creationId xmlns:a16="http://schemas.microsoft.com/office/drawing/2014/main" id="{47767641-9F70-470B-A766-4B340CA2E938}"/>
              </a:ext>
            </a:extLst>
          </p:cNvPr>
          <p:cNvSpPr>
            <a:spLocks noGrp="1"/>
          </p:cNvSpPr>
          <p:nvPr>
            <p:ph type="sldNum" sz="quarter" idx="12"/>
          </p:nvPr>
        </p:nvSpPr>
        <p:spPr/>
        <p:txBody>
          <a:bodyPr/>
          <a:lstStyle/>
          <a:p>
            <a:pPr lvl="0"/>
            <a:fld id="{D0330455-E53D-4490-AACE-7F4DE788F21F}" type="slidenum">
              <a:rPr lang="en-IN" smtClean="0"/>
              <a:pPr lvl="0"/>
              <a:t>15</a:t>
            </a:fld>
            <a:endParaRPr lang="en-IN" dirty="0"/>
          </a:p>
        </p:txBody>
      </p:sp>
    </p:spTree>
    <p:extLst>
      <p:ext uri="{BB962C8B-B14F-4D97-AF65-F5344CB8AC3E}">
        <p14:creationId xmlns:p14="http://schemas.microsoft.com/office/powerpoint/2010/main" val="3330058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861646"/>
            <a:ext cx="9144064" cy="4938747"/>
          </a:xfrm>
          <a:prstGeom prst="rect">
            <a:avLst/>
          </a:prstGeom>
          <a:noFill/>
          <a:ln cap="flat">
            <a:noFill/>
          </a:ln>
        </p:spPr>
        <p:txBody>
          <a:bodyPr vert="horz" wrap="square" lIns="91440" tIns="45720" rIns="91440" bIns="45720" anchor="t" anchorCtr="0" compatLnSpc="1">
            <a:noAutofit/>
          </a:bodyPr>
          <a:lstStyle/>
          <a:p>
            <a:endParaRPr lang="en-GB" b="1" kern="0" dirty="0"/>
          </a:p>
        </p:txBody>
      </p:sp>
      <p:sp>
        <p:nvSpPr>
          <p:cNvPr id="8" name="Rectangle 2"/>
          <p:cNvSpPr txBox="1">
            <a:spLocks noChangeArrowheads="1"/>
          </p:cNvSpPr>
          <p:nvPr/>
        </p:nvSpPr>
        <p:spPr>
          <a:xfrm>
            <a:off x="2667000" y="254833"/>
            <a:ext cx="6111354" cy="46469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400" b="1" dirty="0" smtClean="0">
                <a:solidFill>
                  <a:schemeClr val="tx1"/>
                </a:solidFill>
                <a:latin typeface="Trebuchet MS" panose="020B0603020202020204" pitchFamily="34" charset="0"/>
              </a:rPr>
              <a:t>Long </a:t>
            </a:r>
            <a:r>
              <a:rPr lang="en-US" sz="2400" b="1" dirty="0" err="1" smtClean="0">
                <a:solidFill>
                  <a:schemeClr val="tx1"/>
                </a:solidFill>
                <a:latin typeface="Trebuchet MS" panose="020B0603020202020204" pitchFamily="34" charset="0"/>
              </a:rPr>
              <a:t>Covid</a:t>
            </a:r>
            <a:r>
              <a:rPr lang="en-US" sz="2400" b="1" dirty="0" smtClean="0">
                <a:solidFill>
                  <a:schemeClr val="tx1"/>
                </a:solidFill>
                <a:latin typeface="Trebuchet MS" panose="020B0603020202020204" pitchFamily="34" charset="0"/>
              </a:rPr>
              <a:t> (3 of 3)</a:t>
            </a:r>
            <a:endParaRPr lang="en-US" altLang="en-US" sz="2400" b="1" kern="0" dirty="0">
              <a:solidFill>
                <a:schemeClr val="tx1"/>
              </a:solidFill>
              <a:latin typeface="Trebuchet MS" panose="020B0603020202020204" pitchFamily="34" charset="0"/>
            </a:endParaRPr>
          </a:p>
        </p:txBody>
      </p:sp>
      <p:pic>
        <p:nvPicPr>
          <p:cNvPr id="9" name="Picture 2"/>
          <p:cNvPicPr>
            <a:picLocks noChangeAspect="1" noChangeArrowheads="1"/>
          </p:cNvPicPr>
          <p:nvPr/>
        </p:nvPicPr>
        <p:blipFill>
          <a:blip r:embed="rId6"/>
          <a:srcRect/>
          <a:stretch>
            <a:fillRect/>
          </a:stretch>
        </p:blipFill>
        <p:spPr bwMode="auto">
          <a:xfrm>
            <a:off x="2923082" y="839449"/>
            <a:ext cx="7600013" cy="5426440"/>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0825FA57-385D-45BC-99B1-68A186CD80E0}"/>
              </a:ext>
            </a:extLst>
          </p:cNvPr>
          <p:cNvSpPr>
            <a:spLocks noGrp="1"/>
          </p:cNvSpPr>
          <p:nvPr>
            <p:ph type="sldNum" sz="quarter" idx="12"/>
          </p:nvPr>
        </p:nvSpPr>
        <p:spPr/>
        <p:txBody>
          <a:bodyPr/>
          <a:lstStyle/>
          <a:p>
            <a:pPr lvl="0"/>
            <a:fld id="{D0330455-E53D-4490-AACE-7F4DE788F21F}" type="slidenum">
              <a:rPr lang="en-IN" smtClean="0"/>
              <a:pPr lvl="0"/>
              <a:t>16</a:t>
            </a:fld>
            <a:endParaRPr lang="en-IN" dirty="0"/>
          </a:p>
        </p:txBody>
      </p:sp>
    </p:spTree>
    <p:extLst>
      <p:ext uri="{BB962C8B-B14F-4D97-AF65-F5344CB8AC3E}">
        <p14:creationId xmlns:p14="http://schemas.microsoft.com/office/powerpoint/2010/main" val="2342378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861646"/>
            <a:ext cx="9144064" cy="4938747"/>
          </a:xfrm>
          <a:prstGeom prst="rect">
            <a:avLst/>
          </a:prstGeom>
          <a:noFill/>
          <a:ln cap="flat">
            <a:noFill/>
          </a:ln>
        </p:spPr>
        <p:txBody>
          <a:bodyPr vert="horz" wrap="square" lIns="91440" tIns="45720" rIns="91440" bIns="45720" anchor="t" anchorCtr="0" compatLnSpc="1">
            <a:noAutofit/>
          </a:bodyPr>
          <a:lstStyle/>
          <a:p>
            <a:endParaRPr lang="en-GB" b="1" kern="0" dirty="0"/>
          </a:p>
        </p:txBody>
      </p:sp>
      <p:sp>
        <p:nvSpPr>
          <p:cNvPr id="10" name="Rectangle 2"/>
          <p:cNvSpPr txBox="1">
            <a:spLocks noChangeArrowheads="1"/>
          </p:cNvSpPr>
          <p:nvPr/>
        </p:nvSpPr>
        <p:spPr>
          <a:xfrm>
            <a:off x="2545702" y="418109"/>
            <a:ext cx="8110928" cy="58620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400" b="1" dirty="0">
                <a:solidFill>
                  <a:schemeClr val="tx1"/>
                </a:solidFill>
                <a:latin typeface="Trebuchet MS" panose="020B0603020202020204" pitchFamily="34" charset="0"/>
              </a:rPr>
              <a:t>Expected Omicron wave and risk from new variants</a:t>
            </a:r>
            <a:endParaRPr lang="en-US" altLang="en-US" sz="2400" b="1" kern="0" dirty="0">
              <a:solidFill>
                <a:schemeClr val="tx1"/>
              </a:solidFill>
              <a:latin typeface="Trebuchet MS" panose="020B0603020202020204" pitchFamily="34" charset="0"/>
            </a:endParaRPr>
          </a:p>
        </p:txBody>
      </p:sp>
      <p:sp>
        <p:nvSpPr>
          <p:cNvPr id="9" name="Rectangle 3"/>
          <p:cNvSpPr txBox="1">
            <a:spLocks noChangeArrowheads="1"/>
          </p:cNvSpPr>
          <p:nvPr/>
        </p:nvSpPr>
        <p:spPr>
          <a:xfrm>
            <a:off x="2667000" y="1228312"/>
            <a:ext cx="7505700" cy="42054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1800" kern="0" dirty="0">
                <a:latin typeface="Trebuchet MS" panose="020B0703020202090204" pitchFamily="34" charset="0"/>
              </a:rPr>
              <a:t>New variants make the future outlook </a:t>
            </a:r>
            <a:r>
              <a:rPr lang="en-US" sz="1800" kern="0" dirty="0" smtClean="0">
                <a:latin typeface="Trebuchet MS" panose="020B0703020202090204" pitchFamily="34" charset="0"/>
              </a:rPr>
              <a:t>uncertain:</a:t>
            </a:r>
          </a:p>
          <a:p>
            <a:pPr lvl="1">
              <a:buFont typeface="Courier New" panose="02070309020205020404" pitchFamily="49" charset="0"/>
              <a:buChar char="o"/>
            </a:pPr>
            <a:r>
              <a:rPr lang="en-US" sz="1400" kern="0" dirty="0" smtClean="0">
                <a:latin typeface="Trebuchet MS" panose="020B0703020202090204" pitchFamily="34" charset="0"/>
              </a:rPr>
              <a:t>Omicron </a:t>
            </a:r>
            <a:r>
              <a:rPr lang="en-US" sz="1400" kern="0" dirty="0">
                <a:latin typeface="Trebuchet MS" panose="020B0703020202090204" pitchFamily="34" charset="0"/>
              </a:rPr>
              <a:t>spreads quicker but has less severe </a:t>
            </a:r>
            <a:r>
              <a:rPr lang="en-US" sz="1400" kern="0" dirty="0" smtClean="0">
                <a:latin typeface="Trebuchet MS" panose="020B0703020202090204" pitchFamily="34" charset="0"/>
              </a:rPr>
              <a:t>impact.</a:t>
            </a:r>
          </a:p>
          <a:p>
            <a:pPr lvl="1">
              <a:buFont typeface="Courier New" panose="02070309020205020404" pitchFamily="49" charset="0"/>
              <a:buChar char="o"/>
            </a:pPr>
            <a:r>
              <a:rPr lang="en-US" sz="1400" kern="0" dirty="0" smtClean="0">
                <a:latin typeface="Trebuchet MS" panose="020B0703020202090204" pitchFamily="34" charset="0"/>
              </a:rPr>
              <a:t>Risk </a:t>
            </a:r>
            <a:r>
              <a:rPr lang="en-US" sz="1400" kern="0" dirty="0">
                <a:latin typeface="Trebuchet MS" panose="020B0703020202090204" pitchFamily="34" charset="0"/>
              </a:rPr>
              <a:t>of mutation where a more severe variant which spreads </a:t>
            </a:r>
            <a:r>
              <a:rPr lang="en-US" sz="1400" kern="0" dirty="0" smtClean="0">
                <a:latin typeface="Trebuchet MS" panose="020B0703020202090204" pitchFamily="34" charset="0"/>
              </a:rPr>
              <a:t>quickly</a:t>
            </a:r>
          </a:p>
          <a:p>
            <a:pPr lvl="1">
              <a:buFont typeface="Courier New" panose="02070309020205020404" pitchFamily="49" charset="0"/>
              <a:buChar char="o"/>
            </a:pPr>
            <a:r>
              <a:rPr lang="en-US" sz="1400" kern="0" dirty="0" smtClean="0">
                <a:latin typeface="Trebuchet MS" panose="020B0703020202090204" pitchFamily="34" charset="0"/>
              </a:rPr>
              <a:t>Effectiveness </a:t>
            </a:r>
            <a:r>
              <a:rPr lang="en-US" sz="1400" kern="0" dirty="0">
                <a:latin typeface="Trebuchet MS" panose="020B0703020202090204" pitchFamily="34" charset="0"/>
              </a:rPr>
              <a:t>of current vaccines on new variants?</a:t>
            </a:r>
          </a:p>
          <a:p>
            <a:pPr>
              <a:lnSpc>
                <a:spcPct val="150000"/>
              </a:lnSpc>
            </a:pPr>
            <a:r>
              <a:rPr lang="en-US" sz="1800" kern="0" dirty="0">
                <a:latin typeface="Trebuchet MS" panose="020B0703020202090204" pitchFamily="34" charset="0"/>
              </a:rPr>
              <a:t>Higher Risk for Anti </a:t>
            </a:r>
            <a:r>
              <a:rPr lang="en-US" sz="1800" kern="0" dirty="0" smtClean="0">
                <a:latin typeface="Trebuchet MS" panose="020B0703020202090204" pitchFamily="34" charset="0"/>
              </a:rPr>
              <a:t>Selection:</a:t>
            </a:r>
          </a:p>
          <a:p>
            <a:pPr lvl="1">
              <a:buFont typeface="Courier New" panose="02070309020205020404" pitchFamily="49" charset="0"/>
              <a:buChar char="o"/>
            </a:pPr>
            <a:r>
              <a:rPr lang="en-US" sz="1400" kern="0" dirty="0" smtClean="0">
                <a:latin typeface="Trebuchet MS" panose="020B0703020202090204" pitchFamily="34" charset="0"/>
              </a:rPr>
              <a:t>Increased </a:t>
            </a:r>
            <a:r>
              <a:rPr lang="en-US" sz="1400" kern="0" dirty="0">
                <a:latin typeface="Trebuchet MS" panose="020B0703020202090204" pitchFamily="34" charset="0"/>
              </a:rPr>
              <a:t>sales due to increase awareness and  presumed demand by the policy holders; </a:t>
            </a:r>
            <a:endParaRPr lang="en-US" sz="1400" kern="0" dirty="0" smtClean="0">
              <a:latin typeface="Trebuchet MS" panose="020B0703020202090204" pitchFamily="34" charset="0"/>
            </a:endParaRPr>
          </a:p>
          <a:p>
            <a:pPr lvl="1">
              <a:buFont typeface="Courier New" panose="02070309020205020404" pitchFamily="49" charset="0"/>
              <a:buChar char="o"/>
            </a:pPr>
            <a:r>
              <a:rPr lang="en-US" sz="1400" kern="0" dirty="0" smtClean="0">
                <a:latin typeface="Trebuchet MS" panose="020B0703020202090204" pitchFamily="34" charset="0"/>
              </a:rPr>
              <a:t>High </a:t>
            </a:r>
            <a:r>
              <a:rPr lang="en-US" sz="1400" kern="0" dirty="0">
                <a:latin typeface="Trebuchet MS" panose="020B0703020202090204" pitchFamily="34" charset="0"/>
              </a:rPr>
              <a:t>Increase in premiums leads to high Selective </a:t>
            </a:r>
            <a:r>
              <a:rPr lang="en-US" sz="1400" kern="0" dirty="0" smtClean="0">
                <a:latin typeface="Trebuchet MS" panose="020B0703020202090204" pitchFamily="34" charset="0"/>
              </a:rPr>
              <a:t>lapsing</a:t>
            </a:r>
          </a:p>
          <a:p>
            <a:pPr lvl="1">
              <a:buFont typeface="Courier New" panose="02070309020205020404" pitchFamily="49" charset="0"/>
              <a:buChar char="o"/>
            </a:pPr>
            <a:r>
              <a:rPr lang="en-US" sz="1400" kern="0" dirty="0" smtClean="0">
                <a:latin typeface="Trebuchet MS" panose="020B0703020202090204" pitchFamily="34" charset="0"/>
              </a:rPr>
              <a:t>Moral </a:t>
            </a:r>
            <a:r>
              <a:rPr lang="en-US" sz="1400" kern="0" dirty="0">
                <a:latin typeface="Trebuchet MS" panose="020B0703020202090204" pitchFamily="34" charset="0"/>
              </a:rPr>
              <a:t>Hazard: Behavioral change after joining the risk group. </a:t>
            </a:r>
            <a:r>
              <a:rPr lang="en-US" sz="1400" kern="0" dirty="0">
                <a:latin typeface="Trebuchet MS" panose="020B0703020202090204" pitchFamily="34" charset="0"/>
              </a:rPr>
              <a:t>Increased propensity to claim</a:t>
            </a:r>
          </a:p>
          <a:p>
            <a:pPr>
              <a:lnSpc>
                <a:spcPct val="150000"/>
              </a:lnSpc>
            </a:pPr>
            <a:r>
              <a:rPr lang="en-US" sz="1800" kern="0" dirty="0">
                <a:latin typeface="Trebuchet MS" panose="020B0703020202090204" pitchFamily="34" charset="0"/>
              </a:rPr>
              <a:t>Further pressure on Medical Inflation</a:t>
            </a:r>
          </a:p>
          <a:p>
            <a:endParaRPr lang="en-US" sz="1400" dirty="0">
              <a:latin typeface="Trebuchet MS" panose="020B0603020202020204" pitchFamily="34" charset="0"/>
            </a:endParaRPr>
          </a:p>
          <a:p>
            <a:pPr>
              <a:buFontTx/>
              <a:buChar char="-"/>
            </a:pPr>
            <a:endParaRPr lang="en-GB" sz="1400" kern="0" dirty="0"/>
          </a:p>
          <a:p>
            <a:endParaRPr lang="en-US" sz="1400" dirty="0"/>
          </a:p>
          <a:p>
            <a:pPr marL="0" indent="0">
              <a:buNone/>
            </a:pPr>
            <a:endParaRPr lang="en-US" sz="1400" dirty="0"/>
          </a:p>
          <a:p>
            <a:pPr marL="0" indent="0">
              <a:buNone/>
            </a:pPr>
            <a:endParaRPr lang="en-GB" sz="1400" dirty="0"/>
          </a:p>
          <a:p>
            <a:pPr marL="228600" indent="-228600">
              <a:buFont typeface="+mj-lt"/>
              <a:buAutoNum type="arabicPeriod"/>
            </a:pPr>
            <a:endParaRPr lang="en-US" altLang="en-US" sz="1400" dirty="0"/>
          </a:p>
        </p:txBody>
      </p:sp>
      <p:sp>
        <p:nvSpPr>
          <p:cNvPr id="3" name="Slide Number Placeholder 2">
            <a:extLst>
              <a:ext uri="{FF2B5EF4-FFF2-40B4-BE49-F238E27FC236}">
                <a16:creationId xmlns:a16="http://schemas.microsoft.com/office/drawing/2014/main" id="{855DCEC0-E697-41B5-855A-2282247B8F95}"/>
              </a:ext>
            </a:extLst>
          </p:cNvPr>
          <p:cNvSpPr>
            <a:spLocks noGrp="1"/>
          </p:cNvSpPr>
          <p:nvPr>
            <p:ph type="sldNum" sz="quarter" idx="12"/>
          </p:nvPr>
        </p:nvSpPr>
        <p:spPr/>
        <p:txBody>
          <a:bodyPr/>
          <a:lstStyle/>
          <a:p>
            <a:pPr lvl="0"/>
            <a:fld id="{D0330455-E53D-4490-AACE-7F4DE788F21F}" type="slidenum">
              <a:rPr lang="en-IN" smtClean="0"/>
              <a:pPr lvl="0"/>
              <a:t>17</a:t>
            </a:fld>
            <a:endParaRPr lang="en-IN" dirty="0"/>
          </a:p>
        </p:txBody>
      </p:sp>
    </p:spTree>
    <p:extLst>
      <p:ext uri="{BB962C8B-B14F-4D97-AF65-F5344CB8AC3E}">
        <p14:creationId xmlns:p14="http://schemas.microsoft.com/office/powerpoint/2010/main" val="3576567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7">
    <p:bg>
      <p:bgPr>
        <a:blipFill>
          <a:blip r:embed="rId4"/>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5"/>
          <a:stretch>
            <a:fillRect/>
          </a:stretch>
        </p:blipFill>
        <p:spPr>
          <a:xfrm>
            <a:off x="10972800" y="152403"/>
            <a:ext cx="1085347" cy="1093348"/>
          </a:xfrm>
          <a:prstGeom prst="rect">
            <a:avLst/>
          </a:prstGeom>
          <a:blipFill>
            <a:blip r:embed="rId6">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721677" y="253414"/>
            <a:ext cx="9144064" cy="73988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strike="noStrike" kern="0" cap="none" spc="0" baseline="0" dirty="0" smtClean="0">
                <a:solidFill>
                  <a:srgbClr val="000000"/>
                </a:solidFill>
                <a:uFillTx/>
                <a:latin typeface="Trebuchet MS" panose="020B0603020202020204" pitchFamily="34" charset="0"/>
              </a:rPr>
              <a:t>Effectiveness </a:t>
            </a:r>
            <a:r>
              <a:rPr lang="en-US" sz="2400" b="1" i="0" strike="noStrike" kern="0" cap="none" spc="0" baseline="0" dirty="0">
                <a:solidFill>
                  <a:srgbClr val="000000"/>
                </a:solidFill>
                <a:uFillTx/>
                <a:latin typeface="Trebuchet MS" panose="020B0603020202020204" pitchFamily="34" charset="0"/>
              </a:rPr>
              <a:t>of </a:t>
            </a:r>
            <a:r>
              <a:rPr lang="en-US" sz="2400" b="1" i="0" strike="noStrike" kern="0" cap="none" spc="0" baseline="0" dirty="0" smtClean="0">
                <a:solidFill>
                  <a:srgbClr val="000000"/>
                </a:solidFill>
                <a:uFillTx/>
                <a:latin typeface="Trebuchet MS" panose="020B0603020202020204" pitchFamily="34" charset="0"/>
              </a:rPr>
              <a:t>vaccines (1 of 3) </a:t>
            </a:r>
            <a:endParaRPr lang="en-US" sz="2400" b="1" i="0" strike="noStrike" kern="0" cap="none" spc="0" baseline="0" dirty="0">
              <a:solidFill>
                <a:srgbClr val="000000"/>
              </a:solidFill>
              <a:uFillTx/>
              <a:latin typeface="Trebuchet MS" panose="020B0603020202020204" pitchFamily="34" charset="0"/>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7" name="Slide Number Placeholder 6">
            <a:extLst>
              <a:ext uri="{FF2B5EF4-FFF2-40B4-BE49-F238E27FC236}">
                <a16:creationId xmlns:a16="http://schemas.microsoft.com/office/drawing/2014/main" id="{B2B86C33-B297-4C01-933A-810BB9551D06}"/>
              </a:ext>
            </a:extLst>
          </p:cNvPr>
          <p:cNvSpPr>
            <a:spLocks noGrp="1"/>
          </p:cNvSpPr>
          <p:nvPr>
            <p:ph type="sldNum" sz="quarter" idx="12"/>
          </p:nvPr>
        </p:nvSpPr>
        <p:spPr/>
        <p:txBody>
          <a:bodyPr/>
          <a:lstStyle/>
          <a:p>
            <a:pPr lvl="0"/>
            <a:fld id="{D0330455-E53D-4490-AACE-7F4DE788F21F}" type="slidenum">
              <a:rPr lang="en-IN" smtClean="0"/>
              <a:pPr lvl="0"/>
              <a:t>18</a:t>
            </a:fld>
            <a:endParaRPr lang="en-IN" dirty="0"/>
          </a:p>
        </p:txBody>
      </p:sp>
      <p:sp>
        <p:nvSpPr>
          <p:cNvPr id="8" name="Rectangle 3">
            <a:extLst>
              <a:ext uri="{FF2B5EF4-FFF2-40B4-BE49-F238E27FC236}">
                <a16:creationId xmlns:a16="http://schemas.microsoft.com/office/drawing/2014/main" id="{F8A77284-ABB7-498A-A3F7-8D48476EEECA}"/>
              </a:ext>
            </a:extLst>
          </p:cNvPr>
          <p:cNvSpPr txBox="1"/>
          <p:nvPr/>
        </p:nvSpPr>
        <p:spPr>
          <a:xfrm>
            <a:off x="2914083" y="944520"/>
            <a:ext cx="9144064" cy="4938747"/>
          </a:xfrm>
          <a:prstGeom prst="rect">
            <a:avLst/>
          </a:prstGeom>
          <a:noFill/>
          <a:ln cap="flat">
            <a:noFill/>
          </a:ln>
        </p:spPr>
        <p:txBody>
          <a:bodyPr vert="horz" wrap="square" lIns="91440" tIns="45720" rIns="91440" bIns="45720" anchor="t" anchorCtr="0" compatLnSpc="1">
            <a:noAutofit/>
          </a:bodyPr>
          <a:lstStyle/>
          <a:p>
            <a:pPr hangingPunct="0">
              <a:spcBef>
                <a:spcPts val="600"/>
              </a:spcBef>
              <a:buSzPct val="100000"/>
              <a:defRPr sz="1800" b="0" i="0" u="none" strike="noStrike" kern="0" cap="none" spc="0" baseline="0">
                <a:solidFill>
                  <a:srgbClr val="000000"/>
                </a:solidFill>
                <a:uFillTx/>
              </a:defRPr>
            </a:pPr>
            <a:r>
              <a:rPr lang="en-US" sz="1600" b="1" kern="0" dirty="0" smtClean="0">
                <a:solidFill>
                  <a:srgbClr val="000000"/>
                </a:solidFill>
                <a:latin typeface="Trebuchet MS" panose="020B0603020202020204" pitchFamily="34" charset="0"/>
              </a:rPr>
              <a:t>Concerns about effectiveness against new variant(s):</a:t>
            </a:r>
          </a:p>
          <a:p>
            <a:pPr marL="285750" indent="-285750" hangingPunct="0">
              <a:lnSpc>
                <a:spcPct val="150000"/>
              </a:lnSpc>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en-IN" kern="0" dirty="0">
                <a:solidFill>
                  <a:srgbClr val="000000"/>
                </a:solidFill>
                <a:latin typeface="Trebuchet MS" panose="020B0603020202020204" pitchFamily="34" charset="0"/>
              </a:rPr>
              <a:t>Vaccine inequality: Globally and in India</a:t>
            </a:r>
            <a:endParaRPr lang="en-US" kern="0" dirty="0">
              <a:solidFill>
                <a:srgbClr val="000000"/>
              </a:solidFill>
              <a:latin typeface="Trebuchet MS" panose="020B0603020202020204" pitchFamily="34" charset="0"/>
            </a:endParaRPr>
          </a:p>
          <a:p>
            <a:pPr marL="285750" indent="-285750" hangingPunct="0">
              <a:lnSpc>
                <a:spcPct val="150000"/>
              </a:lnSpc>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en-US" kern="0" dirty="0" smtClean="0">
                <a:solidFill>
                  <a:srgbClr val="000000"/>
                </a:solidFill>
                <a:latin typeface="Trebuchet MS" panose="020B0603020202020204" pitchFamily="34" charset="0"/>
              </a:rPr>
              <a:t>Large number of mutations – decrease in vaccines’ effectiveness</a:t>
            </a:r>
          </a:p>
          <a:p>
            <a:pPr marL="285750" lvl="0" indent="-285750" hangingPunct="0">
              <a:lnSpc>
                <a:spcPct val="150000"/>
              </a:lnSpc>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en-US" kern="0" dirty="0" smtClean="0">
                <a:solidFill>
                  <a:srgbClr val="000000"/>
                </a:solidFill>
                <a:latin typeface="Trebuchet MS" panose="020B0603020202020204" pitchFamily="34" charset="0"/>
              </a:rPr>
              <a:t>Rapid increase of cases / reinfections</a:t>
            </a:r>
          </a:p>
          <a:p>
            <a:pPr marL="285750" marR="0" lvl="0" indent="-285750" algn="l" defTabSz="914400" rtl="0" fontAlgn="auto" hangingPunct="0">
              <a:lnSpc>
                <a:spcPct val="150000"/>
              </a:lnSpc>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US" kern="0" dirty="0" smtClean="0">
                <a:solidFill>
                  <a:srgbClr val="000000"/>
                </a:solidFill>
                <a:latin typeface="Trebuchet MS" panose="020B0603020202020204" pitchFamily="34" charset="0"/>
              </a:rPr>
              <a:t>Vaccinated population getting infected:</a:t>
            </a:r>
          </a:p>
          <a:p>
            <a:pPr marL="742950" lvl="1" indent="-285750" hangingPunct="0">
              <a:lnSpc>
                <a:spcPct val="150000"/>
              </a:lnSpc>
              <a:spcBef>
                <a:spcPts val="600"/>
              </a:spcBef>
              <a:buSzPct val="100000"/>
              <a:buFont typeface="Courier New" panose="02070309020205020404" pitchFamily="49" charset="0"/>
              <a:buChar char="o"/>
              <a:defRPr sz="1800" b="0" i="0" u="none" strike="noStrike" kern="0" cap="none" spc="0" baseline="0">
                <a:solidFill>
                  <a:srgbClr val="000000"/>
                </a:solidFill>
                <a:uFillTx/>
              </a:defRPr>
            </a:pPr>
            <a:r>
              <a:rPr lang="en-IN" kern="0" dirty="0" smtClean="0">
                <a:solidFill>
                  <a:srgbClr val="000000"/>
                </a:solidFill>
                <a:latin typeface="Trebuchet MS" panose="020B0603020202020204" pitchFamily="34" charset="0"/>
              </a:rPr>
              <a:t>Reduced effectiveness against mild illness, severe illness and deaths</a:t>
            </a:r>
            <a:endParaRPr lang="en-US" kern="0" dirty="0" smtClean="0">
              <a:solidFill>
                <a:srgbClr val="000000"/>
              </a:solidFill>
              <a:latin typeface="Trebuchet MS" panose="020B0603020202020204" pitchFamily="34" charset="0"/>
            </a:endParaRPr>
          </a:p>
          <a:p>
            <a:pPr marL="742950" lvl="1" indent="-285750" hangingPunct="0">
              <a:lnSpc>
                <a:spcPct val="150000"/>
              </a:lnSpc>
              <a:spcBef>
                <a:spcPts val="600"/>
              </a:spcBef>
              <a:buSzPct val="100000"/>
              <a:buFont typeface="Courier New" panose="02070309020205020404" pitchFamily="49" charset="0"/>
              <a:buChar char="o"/>
              <a:defRPr sz="1800" b="0" i="0" u="none" strike="noStrike" kern="0" cap="none" spc="0" baseline="0">
                <a:solidFill>
                  <a:srgbClr val="000000"/>
                </a:solidFill>
                <a:uFillTx/>
              </a:defRPr>
            </a:pPr>
            <a:endParaRPr lang="en-US" kern="0" dirty="0">
              <a:solidFill>
                <a:srgbClr val="000000"/>
              </a:solidFill>
              <a:latin typeface="Trebuchet MS" panose="020B0603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524100" y="168003"/>
            <a:ext cx="9116007" cy="632624"/>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sz="2400" b="1" kern="0" dirty="0">
                <a:solidFill>
                  <a:srgbClr val="000000"/>
                </a:solidFill>
                <a:latin typeface="Trebuchet MS" panose="020B0603020202020204" pitchFamily="34" charset="0"/>
              </a:rPr>
              <a:t>Effectiveness of vaccines </a:t>
            </a:r>
            <a:r>
              <a:rPr lang="en-US" sz="2400" b="1" kern="0" dirty="0" smtClean="0">
                <a:solidFill>
                  <a:srgbClr val="000000"/>
                </a:solidFill>
                <a:latin typeface="Trebuchet MS" panose="020B0603020202020204" pitchFamily="34" charset="0"/>
              </a:rPr>
              <a:t>(2 </a:t>
            </a:r>
            <a:r>
              <a:rPr lang="en-US" sz="2400" b="1" kern="0" dirty="0">
                <a:solidFill>
                  <a:srgbClr val="000000"/>
                </a:solidFill>
                <a:latin typeface="Trebuchet MS" panose="020B0603020202020204" pitchFamily="34" charset="0"/>
              </a:rPr>
              <a:t>of 3)</a:t>
            </a:r>
            <a:endParaRPr lang="en-US" sz="2400" b="1" i="0" strike="noStrike" kern="0" cap="none" spc="0" baseline="0" dirty="0">
              <a:solidFill>
                <a:srgbClr val="000000"/>
              </a:solidFill>
              <a:uFillTx/>
              <a:latin typeface="Trebuchet MS" panose="020B0603020202020204" pitchFamily="34" charset="0"/>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524100" y="1610871"/>
            <a:ext cx="7915292" cy="3747805"/>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dirty="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1532087" y="2306521"/>
            <a:ext cx="10241902" cy="4567321"/>
          </a:xfrm>
          <a:prstGeom prst="rect">
            <a:avLst/>
          </a:prstGeom>
          <a:noFill/>
          <a:ln cap="flat">
            <a:noFill/>
          </a:ln>
        </p:spPr>
        <p:txBody>
          <a:bodyPr vert="horz" wrap="square" lIns="91440" tIns="45720" rIns="91440" bIns="45720" anchor="t" anchorCtr="0" compatLnSpc="1">
            <a:noAutofit/>
          </a:bodyPr>
          <a:lstStyle/>
          <a:p>
            <a:pPr marR="0" lvl="0" algn="l"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endParaRPr lang="en-US" sz="1600" dirty="0">
              <a:solidFill>
                <a:srgbClr val="000000"/>
              </a:solidFill>
              <a:latin typeface="Times New Roman"/>
            </a:endParaRPr>
          </a:p>
          <a:p>
            <a:pPr marR="0" lvl="0" algn="l"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endParaRPr lang="en-US" sz="2400" dirty="0">
              <a:solidFill>
                <a:srgbClr val="000000"/>
              </a:solidFill>
              <a:latin typeface="Times New Roman"/>
            </a:endParaRPr>
          </a:p>
          <a:p>
            <a:pPr marR="0" lvl="0" algn="l"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endParaRPr lang="en-US" sz="2400" dirty="0">
              <a:solidFill>
                <a:srgbClr val="000000"/>
              </a:solidFill>
              <a:latin typeface="Times New Roman"/>
            </a:endParaRPr>
          </a:p>
          <a:p>
            <a:pPr marR="0" lvl="0" algn="l"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endParaRPr lang="en-US" sz="2400" dirty="0">
              <a:solidFill>
                <a:srgbClr val="000000"/>
              </a:solidFill>
              <a:latin typeface="Times New Roman"/>
            </a:endParaRPr>
          </a:p>
          <a:p>
            <a:pPr marR="0" lvl="0" algn="l"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endParaRPr lang="en-US" sz="2400" dirty="0">
              <a:solidFill>
                <a:srgbClr val="000000"/>
              </a:solidFill>
              <a:latin typeface="Times New Roman"/>
            </a:endParaRPr>
          </a:p>
          <a:p>
            <a:pPr marR="0" lvl="0" algn="l"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endParaRPr lang="en-US" sz="2400" dirty="0">
              <a:solidFill>
                <a:srgbClr val="000000"/>
              </a:solidFill>
              <a:latin typeface="Times New Roman"/>
            </a:endParaRPr>
          </a:p>
          <a:p>
            <a:pPr marR="0" lvl="0" algn="l"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endParaRPr lang="en-US" sz="2400" dirty="0">
              <a:solidFill>
                <a:srgbClr val="000000"/>
              </a:solidFill>
              <a:latin typeface="Times New Roman"/>
            </a:endParaRPr>
          </a:p>
          <a:p>
            <a:pPr marR="0" lvl="0" algn="l"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endParaRPr lang="en-US" sz="2400" dirty="0">
              <a:solidFill>
                <a:srgbClr val="000000"/>
              </a:solidFill>
              <a:latin typeface="Times New Roman"/>
            </a:endParaRPr>
          </a:p>
          <a:p>
            <a:pPr marR="0" lvl="0" algn="l"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r>
              <a:rPr lang="en-US" sz="2400" dirty="0">
                <a:solidFill>
                  <a:srgbClr val="000000"/>
                </a:solidFill>
                <a:latin typeface="Times New Roman"/>
              </a:rPr>
              <a:t>                                                                              Source (NIH)</a:t>
            </a:r>
          </a:p>
        </p:txBody>
      </p:sp>
      <p:pic>
        <p:nvPicPr>
          <p:cNvPr id="1026" name="Picture 2" descr="Graph. People with two shots and booster. 25 times more protection from Omicron">
            <a:extLst>
              <a:ext uri="{FF2B5EF4-FFF2-40B4-BE49-F238E27FC236}">
                <a16:creationId xmlns:a16="http://schemas.microsoft.com/office/drawing/2014/main" id="{DA48B239-8B4F-4F96-BC26-C31AF1DF87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4983" y="1148452"/>
            <a:ext cx="5598539" cy="434990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B928329F-764B-41B6-8435-0876D778CAA1}"/>
              </a:ext>
            </a:extLst>
          </p:cNvPr>
          <p:cNvSpPr>
            <a:spLocks noGrp="1"/>
          </p:cNvSpPr>
          <p:nvPr>
            <p:ph type="sldNum" sz="quarter" idx="12"/>
          </p:nvPr>
        </p:nvSpPr>
        <p:spPr/>
        <p:txBody>
          <a:bodyPr/>
          <a:lstStyle/>
          <a:p>
            <a:pPr lvl="0"/>
            <a:fld id="{D0330455-E53D-4490-AACE-7F4DE788F21F}" type="slidenum">
              <a:rPr lang="en-IN" smtClean="0"/>
              <a:pPr lvl="0"/>
              <a:t>19</a:t>
            </a:fld>
            <a:endParaRPr lang="en-IN" dirty="0"/>
          </a:p>
        </p:txBody>
      </p:sp>
    </p:spTree>
    <p:extLst>
      <p:ext uri="{BB962C8B-B14F-4D97-AF65-F5344CB8AC3E}">
        <p14:creationId xmlns:p14="http://schemas.microsoft.com/office/powerpoint/2010/main" val="3144255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524100" y="463107"/>
            <a:ext cx="8072496" cy="706126"/>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altLang="en-US" sz="2400" kern="0" dirty="0">
                <a:latin typeface="Trebuchet MS" panose="020B0603020202020204" pitchFamily="34" charset="0"/>
              </a:rPr>
              <a:t>Meet our guide</a:t>
            </a:r>
            <a:endParaRPr lang="en-US" sz="2400" u="sng" kern="0" dirty="0">
              <a:solidFill>
                <a:srgbClr val="000000"/>
              </a:solidFill>
              <a:latin typeface="Trebuchet MS" panose="020B0603020202020204" pitchFamily="34" charset="0"/>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Times New Roman"/>
              </a:rPr>
              <a:t>www.actuariesindia.org</a:t>
            </a:r>
          </a:p>
        </p:txBody>
      </p:sp>
      <p:sp>
        <p:nvSpPr>
          <p:cNvPr id="7" name="Slide Number Placeholder 6">
            <a:extLst>
              <a:ext uri="{FF2B5EF4-FFF2-40B4-BE49-F238E27FC236}">
                <a16:creationId xmlns:a16="http://schemas.microsoft.com/office/drawing/2014/main" id="{1478398C-7A08-485C-8218-5B4E8BE5CB72}"/>
              </a:ext>
            </a:extLst>
          </p:cNvPr>
          <p:cNvSpPr>
            <a:spLocks noGrp="1"/>
          </p:cNvSpPr>
          <p:nvPr>
            <p:ph type="sldNum" sz="quarter" idx="12"/>
          </p:nvPr>
        </p:nvSpPr>
        <p:spPr/>
        <p:txBody>
          <a:bodyPr/>
          <a:lstStyle/>
          <a:p>
            <a:pPr lvl="0"/>
            <a:fld id="{D0330455-E53D-4490-AACE-7F4DE788F21F}" type="slidenum">
              <a:rPr lang="en-IN" smtClean="0"/>
              <a:pPr lvl="0"/>
              <a:t>2</a:t>
            </a:fld>
            <a:endParaRPr lang="en-IN" dirty="0"/>
          </a:p>
        </p:txBody>
      </p:sp>
      <p:sp>
        <p:nvSpPr>
          <p:cNvPr id="8" name="Rectangle 3">
            <a:extLst>
              <a:ext uri="{FF2B5EF4-FFF2-40B4-BE49-F238E27FC236}">
                <a16:creationId xmlns:a16="http://schemas.microsoft.com/office/drawing/2014/main" id="{F8A77284-ABB7-498A-A3F7-8D48476EEECA}"/>
              </a:ext>
            </a:extLst>
          </p:cNvPr>
          <p:cNvSpPr txBox="1"/>
          <p:nvPr/>
        </p:nvSpPr>
        <p:spPr>
          <a:xfrm>
            <a:off x="1945178" y="1197639"/>
            <a:ext cx="9958647" cy="4121495"/>
          </a:xfrm>
          <a:prstGeom prst="rect">
            <a:avLst/>
          </a:prstGeom>
          <a:noFill/>
          <a:ln cap="flat">
            <a:noFill/>
          </a:ln>
        </p:spPr>
        <p:txBody>
          <a:bodyPr vert="horz" wrap="square" lIns="91440" tIns="45720" rIns="91440" bIns="45720" anchor="t" anchorCtr="0" compatLnSpc="1">
            <a:noAutofit/>
          </a:bodyPr>
          <a:lstStyle/>
          <a:p>
            <a:pPr marL="285750" lvl="0" indent="-285750">
              <a:lnSpc>
                <a:spcPct val="200000"/>
              </a:lnSpc>
              <a:buFont typeface="Arial" panose="020B0604020202020204" pitchFamily="34" charset="0"/>
              <a:buChar char="•"/>
            </a:pPr>
            <a:r>
              <a:rPr lang="en-US" sz="1600" kern="0" dirty="0" smtClean="0">
                <a:latin typeface="Trebuchet MS" panose="020B0703020202090204" pitchFamily="34" charset="0"/>
              </a:rPr>
              <a:t>Practicing </a:t>
            </a:r>
            <a:r>
              <a:rPr lang="en-US" sz="1600" kern="0" dirty="0">
                <a:latin typeface="Trebuchet MS" panose="020B0703020202090204" pitchFamily="34" charset="0"/>
              </a:rPr>
              <a:t>actuary and management consultant</a:t>
            </a:r>
            <a:endParaRPr lang="en-GB" sz="1600" kern="0" dirty="0">
              <a:latin typeface="Trebuchet MS" panose="020B0703020202090204" pitchFamily="34" charset="0"/>
            </a:endParaRPr>
          </a:p>
          <a:p>
            <a:pPr marL="285750" lvl="0" indent="-285750">
              <a:lnSpc>
                <a:spcPct val="200000"/>
              </a:lnSpc>
              <a:buFont typeface="Arial" panose="020B0604020202020204" pitchFamily="34" charset="0"/>
              <a:buChar char="•"/>
            </a:pPr>
            <a:r>
              <a:rPr lang="en-US" sz="1600" kern="0" dirty="0">
                <a:latin typeface="Trebuchet MS" panose="020B0703020202090204" pitchFamily="34" charset="0"/>
              </a:rPr>
              <a:t>Fellow member of the Institute of Actuaries of India </a:t>
            </a:r>
            <a:endParaRPr lang="en-GB" sz="1600" kern="0" dirty="0">
              <a:latin typeface="Trebuchet MS" panose="020B0703020202090204" pitchFamily="34" charset="0"/>
            </a:endParaRPr>
          </a:p>
          <a:p>
            <a:pPr marL="285750" lvl="0" indent="-285750">
              <a:lnSpc>
                <a:spcPct val="200000"/>
              </a:lnSpc>
              <a:buFont typeface="Arial" panose="020B0604020202020204" pitchFamily="34" charset="0"/>
              <a:buChar char="•"/>
            </a:pPr>
            <a:r>
              <a:rPr lang="en-US" sz="1600" kern="0" dirty="0">
                <a:latin typeface="Trebuchet MS" panose="020B0703020202090204" pitchFamily="34" charset="0"/>
              </a:rPr>
              <a:t>Post graduate in Finance and Econometrics from University of Delhi. </a:t>
            </a:r>
            <a:endParaRPr lang="en-GB" sz="1600" kern="0" dirty="0">
              <a:latin typeface="Trebuchet MS" panose="020B0703020202090204" pitchFamily="34" charset="0"/>
            </a:endParaRPr>
          </a:p>
          <a:p>
            <a:pPr marL="285750" lvl="0" indent="-285750">
              <a:lnSpc>
                <a:spcPct val="200000"/>
              </a:lnSpc>
              <a:buFont typeface="Arial" panose="020B0604020202020204" pitchFamily="34" charset="0"/>
              <a:buChar char="•"/>
            </a:pPr>
            <a:r>
              <a:rPr lang="en-US" sz="1600" kern="0" dirty="0">
                <a:latin typeface="Trebuchet MS" panose="020B0703020202090204" pitchFamily="34" charset="0"/>
              </a:rPr>
              <a:t>Chairman, Advisory Group On Communication, IAI</a:t>
            </a:r>
            <a:endParaRPr lang="en-GB" sz="1600" kern="0" dirty="0">
              <a:latin typeface="Trebuchet MS" panose="020B0703020202090204" pitchFamily="34" charset="0"/>
            </a:endParaRPr>
          </a:p>
          <a:p>
            <a:pPr marL="285750" lvl="0" indent="-285750">
              <a:lnSpc>
                <a:spcPct val="200000"/>
              </a:lnSpc>
              <a:buFont typeface="Arial" panose="020B0604020202020204" pitchFamily="34" charset="0"/>
              <a:buChar char="•"/>
            </a:pPr>
            <a:r>
              <a:rPr lang="en-US" sz="1600" kern="0" dirty="0">
                <a:latin typeface="Trebuchet MS" panose="020B0703020202090204" pitchFamily="34" charset="0"/>
              </a:rPr>
              <a:t>Author of </a:t>
            </a:r>
            <a:r>
              <a:rPr lang="en-US" sz="1600" kern="0" dirty="0" smtClean="0">
                <a:latin typeface="Trebuchet MS" panose="020B0703020202090204" pitchFamily="34" charset="0"/>
              </a:rPr>
              <a:t>Book - </a:t>
            </a:r>
            <a:r>
              <a:rPr lang="en-US" sz="1600" kern="0" dirty="0">
                <a:latin typeface="Trebuchet MS" panose="020B0703020202090204" pitchFamily="34" charset="0"/>
              </a:rPr>
              <a:t>Actuarial Aspects of Product Development published by Insurance Institute of India.  </a:t>
            </a:r>
            <a:endParaRPr lang="en-GB" sz="1600" kern="0" dirty="0">
              <a:latin typeface="Trebuchet MS" panose="020B0703020202090204" pitchFamily="34" charset="0"/>
            </a:endParaRPr>
          </a:p>
          <a:p>
            <a:pPr marL="285750" lvl="0" indent="-285750">
              <a:lnSpc>
                <a:spcPct val="200000"/>
              </a:lnSpc>
              <a:buFont typeface="Arial" panose="020B0604020202020204" pitchFamily="34" charset="0"/>
              <a:buChar char="•"/>
            </a:pPr>
            <a:r>
              <a:rPr lang="en-US" sz="1600" kern="0" dirty="0">
                <a:latin typeface="Trebuchet MS" panose="020B0703020202090204" pitchFamily="34" charset="0"/>
              </a:rPr>
              <a:t>Board Member – Investor Education and Protection Fund Authority, Ministry of Corporate affairs, Government of India</a:t>
            </a:r>
            <a:endParaRPr lang="en-GB" sz="1600" kern="0" dirty="0">
              <a:latin typeface="Trebuchet MS" panose="020B0703020202090204" pitchFamily="34" charset="0"/>
            </a:endParaRPr>
          </a:p>
          <a:p>
            <a:pPr marL="285750" indent="-285750">
              <a:buFont typeface="Arial" panose="020B0604020202020204" pitchFamily="34" charset="0"/>
              <a:buChar char="•"/>
            </a:pPr>
            <a:endParaRPr lang="en-GB" kern="0" dirty="0">
              <a:latin typeface="Trebuchet MS" panose="020B0703020202090204" pitchFamily="34" charset="0"/>
            </a:endParaRPr>
          </a:p>
          <a:p>
            <a:r>
              <a:rPr lang="en-GB" dirty="0"/>
              <a:t/>
            </a:r>
            <a:br>
              <a:rPr lang="en-GB" dirty="0"/>
            </a:br>
            <a:endParaRPr lang="en-GB" b="1" kern="0" dirty="0"/>
          </a:p>
          <a:p>
            <a:pPr marL="285750" indent="-285750">
              <a:buFont typeface="Arial" panose="020B0604020202020204" pitchFamily="34" charset="0"/>
              <a:buChar char="•"/>
            </a:pPr>
            <a:endParaRPr lang="en-GB" b="1" kern="0"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52" y="152403"/>
            <a:ext cx="1715459" cy="1715459"/>
          </a:xfrm>
          <a:prstGeom prst="rect">
            <a:avLst/>
          </a:prstGeom>
        </p:spPr>
      </p:pic>
      <p:sp>
        <p:nvSpPr>
          <p:cNvPr id="10" name="Rectangle 3">
            <a:extLst>
              <a:ext uri="{FF2B5EF4-FFF2-40B4-BE49-F238E27FC236}">
                <a16:creationId xmlns:a16="http://schemas.microsoft.com/office/drawing/2014/main" id="{F8A77284-ABB7-498A-A3F7-8D48476EEECA}"/>
              </a:ext>
            </a:extLst>
          </p:cNvPr>
          <p:cNvSpPr txBox="1"/>
          <p:nvPr/>
        </p:nvSpPr>
        <p:spPr>
          <a:xfrm>
            <a:off x="0" y="1956805"/>
            <a:ext cx="1795411" cy="525138"/>
          </a:xfrm>
          <a:prstGeom prst="rect">
            <a:avLst/>
          </a:prstGeom>
          <a:noFill/>
          <a:ln cap="flat">
            <a:noFill/>
          </a:ln>
        </p:spPr>
        <p:txBody>
          <a:bodyPr vert="horz" wrap="square" lIns="91440" tIns="45720" rIns="91440" bIns="45720" anchor="t" anchorCtr="0" compatLnSpc="1">
            <a:noAutofit/>
          </a:bodyPr>
          <a:lstStyle/>
          <a:p>
            <a:r>
              <a:rPr lang="en-GB" b="1" kern="0" dirty="0" smtClean="0">
                <a:solidFill>
                  <a:schemeClr val="bg1"/>
                </a:solidFill>
              </a:rPr>
              <a:t>Mr Gopal Kumar</a:t>
            </a:r>
            <a:endParaRPr lang="en-GB" b="1" kern="0" dirty="0">
              <a:solidFill>
                <a:schemeClr val="bg1"/>
              </a:solidFill>
            </a:endParaRPr>
          </a:p>
        </p:txBody>
      </p:sp>
    </p:spTree>
    <p:extLst>
      <p:ext uri="{BB962C8B-B14F-4D97-AF65-F5344CB8AC3E}">
        <p14:creationId xmlns:p14="http://schemas.microsoft.com/office/powerpoint/2010/main" val="3792980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B5AB87-CCA2-46B2-8AFF-8C1069F31C06}"/>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719C1A36-DA92-4D10-9029-2451A79AC218}"/>
              </a:ext>
            </a:extLst>
          </p:cNvPr>
          <p:cNvSpPr txBox="1"/>
          <p:nvPr/>
        </p:nvSpPr>
        <p:spPr>
          <a:xfrm>
            <a:off x="2806316" y="250543"/>
            <a:ext cx="9088017" cy="728219"/>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sz="2400" b="1" kern="0" dirty="0">
                <a:solidFill>
                  <a:srgbClr val="000000"/>
                </a:solidFill>
                <a:latin typeface="Trebuchet MS" panose="020B0603020202020204" pitchFamily="34" charset="0"/>
              </a:rPr>
              <a:t>Effectiveness of vaccines </a:t>
            </a:r>
            <a:r>
              <a:rPr lang="en-US" sz="2400" b="1" kern="0" dirty="0" smtClean="0">
                <a:solidFill>
                  <a:srgbClr val="000000"/>
                </a:solidFill>
                <a:latin typeface="Trebuchet MS" panose="020B0603020202020204" pitchFamily="34" charset="0"/>
              </a:rPr>
              <a:t>(3 </a:t>
            </a:r>
            <a:r>
              <a:rPr lang="en-US" sz="2400" b="1" kern="0" dirty="0">
                <a:solidFill>
                  <a:srgbClr val="000000"/>
                </a:solidFill>
                <a:latin typeface="Trebuchet MS" panose="020B0603020202020204" pitchFamily="34" charset="0"/>
              </a:rPr>
              <a:t>of 3)</a:t>
            </a:r>
            <a:endParaRPr lang="en-US" sz="2400" b="1" i="0" strike="noStrike" kern="0" cap="none" spc="0" baseline="0" dirty="0">
              <a:solidFill>
                <a:srgbClr val="000000"/>
              </a:solidFill>
              <a:uFillTx/>
              <a:latin typeface="Trebuchet MS" panose="020B0603020202020204" pitchFamily="34" charset="0"/>
            </a:endParaRPr>
          </a:p>
        </p:txBody>
      </p:sp>
      <p:sp>
        <p:nvSpPr>
          <p:cNvPr id="4" name="Rectangle 3">
            <a:extLst>
              <a:ext uri="{FF2B5EF4-FFF2-40B4-BE49-F238E27FC236}">
                <a16:creationId xmlns:a16="http://schemas.microsoft.com/office/drawing/2014/main" id="{AF7DF844-B853-487A-A2C6-25CFC0F7269A}"/>
              </a:ext>
            </a:extLst>
          </p:cNvPr>
          <p:cNvSpPr txBox="1"/>
          <p:nvPr/>
        </p:nvSpPr>
        <p:spPr>
          <a:xfrm>
            <a:off x="2806316" y="930202"/>
            <a:ext cx="9251831" cy="5255084"/>
          </a:xfrm>
          <a:prstGeom prst="rect">
            <a:avLst/>
          </a:prstGeom>
          <a:noFill/>
          <a:ln cap="flat">
            <a:noFill/>
          </a:ln>
        </p:spPr>
        <p:txBody>
          <a:bodyPr vert="horz" wrap="square" lIns="91440" tIns="45720" rIns="91440" bIns="45720" anchor="t" anchorCtr="0" compatLnSpc="1">
            <a:noAutofit/>
          </a:bodyPr>
          <a:lstStyle/>
          <a:p>
            <a:pPr marR="0" lvl="0" algn="l"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r>
              <a:rPr lang="en-US" sz="2000" b="1" dirty="0" smtClean="0">
                <a:solidFill>
                  <a:srgbClr val="000000"/>
                </a:solidFill>
                <a:latin typeface="Trebuchet MS" panose="020B0603020202020204" pitchFamily="34" charset="0"/>
              </a:rPr>
              <a:t>Considerations for Indian market</a:t>
            </a:r>
            <a:endParaRPr lang="en-US" sz="1400" dirty="0">
              <a:solidFill>
                <a:srgbClr val="000000"/>
              </a:solidFill>
              <a:latin typeface="Trebuchet MS" panose="020B0603020202020204" pitchFamily="34" charset="0"/>
            </a:endParaRPr>
          </a:p>
          <a:p>
            <a:pPr marL="285750" indent="-285750" hangingPunct="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en-US" sz="1400" dirty="0">
                <a:solidFill>
                  <a:srgbClr val="000000"/>
                </a:solidFill>
                <a:latin typeface="Trebuchet MS" panose="020B0603020202020204" pitchFamily="34" charset="0"/>
              </a:rPr>
              <a:t>Presently, </a:t>
            </a:r>
            <a:r>
              <a:rPr lang="en-US" sz="1400" dirty="0" smtClean="0">
                <a:solidFill>
                  <a:srgbClr val="000000"/>
                </a:solidFill>
                <a:latin typeface="Trebuchet MS" panose="020B0603020202020204" pitchFamily="34" charset="0"/>
              </a:rPr>
              <a:t>concerns around </a:t>
            </a:r>
            <a:r>
              <a:rPr lang="en-US" sz="1400" dirty="0">
                <a:solidFill>
                  <a:srgbClr val="000000"/>
                </a:solidFill>
                <a:latin typeface="Trebuchet MS" panose="020B0603020202020204" pitchFamily="34" charset="0"/>
              </a:rPr>
              <a:t>protection against </a:t>
            </a:r>
            <a:r>
              <a:rPr lang="en-US" sz="1400" dirty="0" smtClean="0">
                <a:solidFill>
                  <a:srgbClr val="000000"/>
                </a:solidFill>
                <a:latin typeface="Trebuchet MS" panose="020B0603020202020204" pitchFamily="34" charset="0"/>
              </a:rPr>
              <a:t>Omicron </a:t>
            </a:r>
            <a:r>
              <a:rPr lang="en-US" sz="1400" dirty="0">
                <a:solidFill>
                  <a:srgbClr val="000000"/>
                </a:solidFill>
                <a:latin typeface="Trebuchet MS" panose="020B0603020202020204" pitchFamily="34" charset="0"/>
              </a:rPr>
              <a:t>with single/double dose of </a:t>
            </a:r>
            <a:r>
              <a:rPr lang="en-US" sz="1400" dirty="0" smtClean="0">
                <a:solidFill>
                  <a:srgbClr val="000000"/>
                </a:solidFill>
                <a:latin typeface="Trebuchet MS" panose="020B0603020202020204" pitchFamily="34" charset="0"/>
              </a:rPr>
              <a:t>vaccination</a:t>
            </a:r>
            <a:endParaRPr lang="en-US" sz="1400" dirty="0">
              <a:solidFill>
                <a:srgbClr val="000000"/>
              </a:solidFill>
              <a:latin typeface="Trebuchet MS" panose="020B0603020202020204" pitchFamily="34" charset="0"/>
            </a:endParaRPr>
          </a:p>
          <a:p>
            <a:pPr marL="285750" indent="-285750" hangingPunct="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en-US" sz="1400" dirty="0" smtClean="0">
                <a:solidFill>
                  <a:srgbClr val="000000"/>
                </a:solidFill>
                <a:latin typeface="Trebuchet MS" panose="020B0603020202020204" pitchFamily="34" charset="0"/>
              </a:rPr>
              <a:t>Future New </a:t>
            </a:r>
            <a:r>
              <a:rPr lang="en-US" sz="1400" dirty="0">
                <a:solidFill>
                  <a:srgbClr val="000000"/>
                </a:solidFill>
                <a:latin typeface="Trebuchet MS" panose="020B0603020202020204" pitchFamily="34" charset="0"/>
              </a:rPr>
              <a:t>variants: unknowns about timing, severity etc.</a:t>
            </a:r>
          </a:p>
          <a:p>
            <a:pPr marL="285750" indent="-285750" hangingPunct="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en-US" sz="1400" kern="0" dirty="0" smtClean="0">
                <a:solidFill>
                  <a:srgbClr val="202124"/>
                </a:solidFill>
                <a:latin typeface="Trebuchet MS" panose="020B0603020202020204" pitchFamily="34" charset="0"/>
              </a:rPr>
              <a:t>Vaccine available to 15+; inequality amongst states</a:t>
            </a:r>
            <a:endParaRPr lang="en-US" sz="1400" kern="0" dirty="0">
              <a:solidFill>
                <a:srgbClr val="202124"/>
              </a:solidFill>
              <a:latin typeface="Trebuchet MS" panose="020B0603020202020204" pitchFamily="34" charset="0"/>
            </a:endParaRPr>
          </a:p>
          <a:p>
            <a:pPr marL="285750" indent="-285750" hangingPunct="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en-US" sz="1400" kern="0" dirty="0" smtClean="0">
                <a:solidFill>
                  <a:srgbClr val="202124"/>
                </a:solidFill>
                <a:latin typeface="Trebuchet MS" panose="020B0603020202020204" pitchFamily="34" charset="0"/>
              </a:rPr>
              <a:t>1 dose+: Around 90% </a:t>
            </a:r>
            <a:r>
              <a:rPr lang="en-US" sz="1400" kern="0" dirty="0">
                <a:solidFill>
                  <a:srgbClr val="202124"/>
                </a:solidFill>
                <a:latin typeface="Trebuchet MS" panose="020B0603020202020204" pitchFamily="34" charset="0"/>
              </a:rPr>
              <a:t>of the </a:t>
            </a:r>
            <a:r>
              <a:rPr lang="en-US" sz="1400" kern="0" dirty="0" smtClean="0">
                <a:solidFill>
                  <a:srgbClr val="202124"/>
                </a:solidFill>
                <a:latin typeface="Trebuchet MS" panose="020B0603020202020204" pitchFamily="34" charset="0"/>
              </a:rPr>
              <a:t>eligible population</a:t>
            </a:r>
          </a:p>
          <a:p>
            <a:pPr marL="285750" indent="-285750" hangingPunct="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en-US" sz="1400" kern="0" dirty="0" smtClean="0">
                <a:solidFill>
                  <a:srgbClr val="202124"/>
                </a:solidFill>
                <a:latin typeface="Trebuchet MS" panose="020B0603020202020204" pitchFamily="34" charset="0"/>
              </a:rPr>
              <a:t>2 dose: </a:t>
            </a:r>
            <a:r>
              <a:rPr lang="en-US" sz="1400" kern="0" dirty="0">
                <a:solidFill>
                  <a:srgbClr val="202124"/>
                </a:solidFill>
                <a:latin typeface="Trebuchet MS" panose="020B0603020202020204" pitchFamily="34" charset="0"/>
              </a:rPr>
              <a:t>Around </a:t>
            </a:r>
            <a:r>
              <a:rPr lang="en-US" sz="1400" kern="0" dirty="0" smtClean="0">
                <a:solidFill>
                  <a:srgbClr val="202124"/>
                </a:solidFill>
                <a:latin typeface="Trebuchet MS" panose="020B0603020202020204" pitchFamily="34" charset="0"/>
              </a:rPr>
              <a:t>65% </a:t>
            </a:r>
            <a:r>
              <a:rPr lang="en-US" sz="1400" kern="0" dirty="0">
                <a:solidFill>
                  <a:srgbClr val="202124"/>
                </a:solidFill>
                <a:latin typeface="Trebuchet MS" panose="020B0603020202020204" pitchFamily="34" charset="0"/>
              </a:rPr>
              <a:t>of the eligible population</a:t>
            </a:r>
          </a:p>
          <a:p>
            <a:pPr marL="285750" marR="0" lvl="0" indent="-285750" algn="l" defTabSz="914400" rtl="0" fontAlgn="auto" hangingPunct="0">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dirty="0" smtClean="0">
                <a:solidFill>
                  <a:srgbClr val="202124"/>
                </a:solidFill>
                <a:effectLst/>
                <a:latin typeface="Trebuchet MS" panose="020B0603020202020204" pitchFamily="34" charset="0"/>
              </a:rPr>
              <a:t>Booster</a:t>
            </a:r>
            <a:r>
              <a:rPr lang="en-US" sz="1400" b="0" i="0" dirty="0">
                <a:solidFill>
                  <a:srgbClr val="202124"/>
                </a:solidFill>
                <a:effectLst/>
                <a:latin typeface="Trebuchet MS" panose="020B0603020202020204" pitchFamily="34" charset="0"/>
              </a:rPr>
              <a:t> </a:t>
            </a:r>
            <a:r>
              <a:rPr lang="en-US" sz="1400" b="0" i="0" dirty="0" smtClean="0">
                <a:solidFill>
                  <a:srgbClr val="202124"/>
                </a:solidFill>
                <a:effectLst/>
                <a:latin typeface="Trebuchet MS" panose="020B0603020202020204" pitchFamily="34" charset="0"/>
              </a:rPr>
              <a:t>dose: Started in January 2022, limited eligibility</a:t>
            </a:r>
            <a:endParaRPr lang="en-US" sz="1400" kern="0" dirty="0">
              <a:solidFill>
                <a:srgbClr val="202124"/>
              </a:solidFill>
              <a:latin typeface="Trebuchet MS" panose="020B0603020202020204" pitchFamily="34" charset="0"/>
            </a:endParaRPr>
          </a:p>
          <a:p>
            <a:pPr marL="285750" lvl="0" indent="-285750" hangingPunct="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en-US" sz="1400" dirty="0" smtClean="0">
                <a:solidFill>
                  <a:srgbClr val="000000"/>
                </a:solidFill>
                <a:latin typeface="Trebuchet MS" panose="020B0603020202020204" pitchFamily="34" charset="0"/>
              </a:rPr>
              <a:t>Vaccination drive </a:t>
            </a:r>
            <a:r>
              <a:rPr lang="en-US" sz="1400" dirty="0">
                <a:solidFill>
                  <a:srgbClr val="000000"/>
                </a:solidFill>
                <a:latin typeface="Trebuchet MS" panose="020B0603020202020204" pitchFamily="34" charset="0"/>
              </a:rPr>
              <a:t>to be stepped up.</a:t>
            </a:r>
          </a:p>
          <a:p>
            <a:pPr lvl="0" hangingPunct="0">
              <a:spcBef>
                <a:spcPts val="600"/>
              </a:spcBef>
              <a:buSzPct val="100000"/>
              <a:defRPr sz="1800" b="0" i="0" u="none" strike="noStrike" kern="0" cap="none" spc="0" baseline="0">
                <a:solidFill>
                  <a:srgbClr val="000000"/>
                </a:solidFill>
                <a:uFillTx/>
              </a:defRPr>
            </a:pPr>
            <a:endParaRPr lang="en-US" sz="1400" dirty="0" smtClean="0">
              <a:solidFill>
                <a:srgbClr val="000000"/>
              </a:solidFill>
              <a:latin typeface="Trebuchet MS" panose="020B0603020202020204" pitchFamily="34" charset="0"/>
            </a:endParaRPr>
          </a:p>
          <a:p>
            <a:pPr lvl="0" hangingPunct="0">
              <a:spcBef>
                <a:spcPts val="600"/>
              </a:spcBef>
              <a:buSzPct val="100000"/>
              <a:defRPr sz="1800" b="0" i="0" u="none" strike="noStrike" kern="0" cap="none" spc="0" baseline="0">
                <a:solidFill>
                  <a:srgbClr val="000000"/>
                </a:solidFill>
                <a:uFillTx/>
              </a:defRPr>
            </a:pPr>
            <a:r>
              <a:rPr lang="en-US" dirty="0" smtClean="0">
                <a:solidFill>
                  <a:srgbClr val="000000"/>
                </a:solidFill>
                <a:latin typeface="Trebuchet MS" panose="020B0603020202020204" pitchFamily="34" charset="0"/>
              </a:rPr>
              <a:t>Omicron </a:t>
            </a:r>
            <a:r>
              <a:rPr lang="en-US" dirty="0">
                <a:solidFill>
                  <a:srgbClr val="000000"/>
                </a:solidFill>
                <a:latin typeface="Trebuchet MS" panose="020B0603020202020204" pitchFamily="34" charset="0"/>
              </a:rPr>
              <a:t>and future new variants are </a:t>
            </a:r>
            <a:r>
              <a:rPr lang="en-US" dirty="0" smtClean="0">
                <a:solidFill>
                  <a:srgbClr val="000000"/>
                </a:solidFill>
                <a:latin typeface="Trebuchet MS" panose="020B0603020202020204" pitchFamily="34" charset="0"/>
              </a:rPr>
              <a:t>potential cause </a:t>
            </a:r>
            <a:r>
              <a:rPr lang="en-US" dirty="0">
                <a:solidFill>
                  <a:srgbClr val="000000"/>
                </a:solidFill>
                <a:latin typeface="Trebuchet MS" panose="020B0603020202020204" pitchFamily="34" charset="0"/>
              </a:rPr>
              <a:t>for </a:t>
            </a:r>
            <a:r>
              <a:rPr lang="en-US" dirty="0" smtClean="0">
                <a:solidFill>
                  <a:srgbClr val="000000"/>
                </a:solidFill>
                <a:latin typeface="Trebuchet MS" panose="020B0603020202020204" pitchFamily="34" charset="0"/>
              </a:rPr>
              <a:t>concern for the Health Insurance </a:t>
            </a:r>
            <a:r>
              <a:rPr lang="en-US" dirty="0" smtClean="0">
                <a:solidFill>
                  <a:srgbClr val="000000"/>
                </a:solidFill>
                <a:latin typeface="Trebuchet MS" panose="020B0603020202020204" pitchFamily="34" charset="0"/>
              </a:rPr>
              <a:t>market</a:t>
            </a:r>
            <a:r>
              <a:rPr lang="en-US" dirty="0" smtClean="0">
                <a:solidFill>
                  <a:srgbClr val="000000"/>
                </a:solidFill>
                <a:latin typeface="Trebuchet MS" panose="020B0603020202020204" pitchFamily="34" charset="0"/>
              </a:rPr>
              <a:t>. </a:t>
            </a:r>
            <a:endParaRPr lang="en-US" dirty="0">
              <a:solidFill>
                <a:srgbClr val="000000"/>
              </a:solidFill>
              <a:latin typeface="Trebuchet MS" panose="020B0603020202020204" pitchFamily="34" charset="0"/>
            </a:endParaRPr>
          </a:p>
          <a:p>
            <a:pPr marL="342900" marR="0" lvl="0" indent="-342900" algn="l" defTabSz="914400" rtl="0" fontAlgn="auto" hangingPunct="0">
              <a:lnSpc>
                <a:spcPct val="100000"/>
              </a:lnSpc>
              <a:spcBef>
                <a:spcPts val="600"/>
              </a:spcBef>
              <a:spcAft>
                <a:spcPts val="0"/>
              </a:spcAft>
              <a:buSzPct val="100000"/>
              <a:buFontTx/>
              <a:buChar char="-"/>
              <a:tabLst/>
              <a:defRPr sz="1800" b="0" i="0" u="none" strike="noStrike" kern="0" cap="none" spc="0" baseline="0">
                <a:solidFill>
                  <a:srgbClr val="000000"/>
                </a:solidFill>
                <a:uFillTx/>
              </a:defRPr>
            </a:pPr>
            <a:endParaRPr lang="en-US" sz="1400" kern="0" dirty="0">
              <a:solidFill>
                <a:srgbClr val="202124"/>
              </a:solidFill>
              <a:latin typeface="Trebuchet MS" panose="020B0603020202020204" pitchFamily="34" charset="0"/>
            </a:endParaRPr>
          </a:p>
          <a:p>
            <a:pPr marR="0" lvl="0" algn="l"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endParaRPr lang="en-US" sz="1400" dirty="0">
              <a:solidFill>
                <a:srgbClr val="000000"/>
              </a:solidFill>
              <a:latin typeface="Trebuchet MS" panose="020B0603020202020204" pitchFamily="34" charset="0"/>
            </a:endParaRPr>
          </a:p>
          <a:p>
            <a:pPr marL="342900" marR="0" lvl="0" indent="-342900" algn="l" defTabSz="914400" rtl="0" fontAlgn="auto" hangingPunct="0">
              <a:lnSpc>
                <a:spcPct val="100000"/>
              </a:lnSpc>
              <a:spcBef>
                <a:spcPts val="600"/>
              </a:spcBef>
              <a:spcAft>
                <a:spcPts val="0"/>
              </a:spcAft>
              <a:buSzPct val="100000"/>
              <a:buFontTx/>
              <a:buChar char="-"/>
              <a:tabLst/>
              <a:defRPr sz="1800" b="0" i="0" u="none" strike="noStrike" kern="0" cap="none" spc="0" baseline="0">
                <a:solidFill>
                  <a:srgbClr val="000000"/>
                </a:solidFill>
                <a:uFillTx/>
              </a:defRPr>
            </a:pPr>
            <a:endParaRPr lang="en-US" sz="1400" dirty="0">
              <a:solidFill>
                <a:srgbClr val="000000"/>
              </a:solidFill>
              <a:latin typeface="Trebuchet MS" panose="020B0603020202020204" pitchFamily="34" charset="0"/>
            </a:endParaRPr>
          </a:p>
          <a:p>
            <a:pPr marL="342900" marR="0" lvl="0" indent="-342900" algn="l" defTabSz="914400" rtl="0" fontAlgn="auto" hangingPunct="0">
              <a:lnSpc>
                <a:spcPct val="100000"/>
              </a:lnSpc>
              <a:spcBef>
                <a:spcPts val="600"/>
              </a:spcBef>
              <a:spcAft>
                <a:spcPts val="0"/>
              </a:spcAft>
              <a:buSzPct val="100000"/>
              <a:buFontTx/>
              <a:buChar char="-"/>
              <a:tabLst/>
              <a:defRPr sz="1800" b="0" i="0" u="none" strike="noStrike" kern="0" cap="none" spc="0" baseline="0">
                <a:solidFill>
                  <a:srgbClr val="000000"/>
                </a:solidFill>
                <a:uFillTx/>
              </a:defRPr>
            </a:pPr>
            <a:endParaRPr lang="en-US" sz="1400" dirty="0">
              <a:solidFill>
                <a:srgbClr val="000000"/>
              </a:solidFill>
              <a:latin typeface="Trebuchet MS" panose="020B0603020202020204" pitchFamily="34" charset="0"/>
            </a:endParaRPr>
          </a:p>
          <a:p>
            <a:pPr marL="342900" marR="0" lvl="0" indent="-342900" algn="l" defTabSz="914400" rtl="0" fontAlgn="auto" hangingPunct="0">
              <a:lnSpc>
                <a:spcPct val="100000"/>
              </a:lnSpc>
              <a:spcBef>
                <a:spcPts val="600"/>
              </a:spcBef>
              <a:spcAft>
                <a:spcPts val="0"/>
              </a:spcAft>
              <a:buSzPct val="100000"/>
              <a:buFontTx/>
              <a:buChar char="-"/>
              <a:tabLst/>
              <a:defRPr sz="1800" b="0" i="0" u="none" strike="noStrike" kern="0" cap="none" spc="0" baseline="0">
                <a:solidFill>
                  <a:srgbClr val="000000"/>
                </a:solidFill>
                <a:uFillTx/>
              </a:defRPr>
            </a:pPr>
            <a:endParaRPr lang="en-US" sz="1400" dirty="0">
              <a:solidFill>
                <a:srgbClr val="000000"/>
              </a:solidFill>
              <a:latin typeface="Trebuchet MS" panose="020B0603020202020204" pitchFamily="34" charset="0"/>
            </a:endParaRPr>
          </a:p>
          <a:p>
            <a:pPr marL="342900" marR="0" lvl="0" indent="-342900" algn="l" defTabSz="914400" rtl="0" fontAlgn="auto" hangingPunct="0">
              <a:lnSpc>
                <a:spcPct val="100000"/>
              </a:lnSpc>
              <a:spcBef>
                <a:spcPts val="600"/>
              </a:spcBef>
              <a:spcAft>
                <a:spcPts val="0"/>
              </a:spcAft>
              <a:buSzPct val="100000"/>
              <a:buFontTx/>
              <a:buChar char="-"/>
              <a:tabLst/>
              <a:defRPr sz="1800" b="0" i="0" u="none" strike="noStrike" kern="0" cap="none" spc="0" baseline="0">
                <a:solidFill>
                  <a:srgbClr val="000000"/>
                </a:solidFill>
                <a:uFillTx/>
              </a:defRPr>
            </a:pPr>
            <a:endParaRPr lang="en-IN" sz="1400" b="0" i="0" u="none" strike="noStrike" kern="1200" cap="none" spc="0" baseline="0" dirty="0">
              <a:solidFill>
                <a:srgbClr val="000000"/>
              </a:solidFill>
              <a:uFillTx/>
              <a:latin typeface="Trebuchet MS" panose="020B0603020202020204" pitchFamily="34" charset="0"/>
            </a:endParaRPr>
          </a:p>
        </p:txBody>
      </p:sp>
      <p:sp>
        <p:nvSpPr>
          <p:cNvPr id="5" name="Footer Placeholder 4">
            <a:extLst>
              <a:ext uri="{FF2B5EF4-FFF2-40B4-BE49-F238E27FC236}">
                <a16:creationId xmlns:a16="http://schemas.microsoft.com/office/drawing/2014/main" id="{9F70A842-4F5D-4024-8628-5A3F4EE2CC04}"/>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Times New Roman"/>
              </a:rPr>
              <a:t>www.actuariesindia.org</a:t>
            </a:r>
          </a:p>
        </p:txBody>
      </p:sp>
      <p:sp>
        <p:nvSpPr>
          <p:cNvPr id="6" name="Slide Number Placeholder 5">
            <a:extLst>
              <a:ext uri="{FF2B5EF4-FFF2-40B4-BE49-F238E27FC236}">
                <a16:creationId xmlns:a16="http://schemas.microsoft.com/office/drawing/2014/main" id="{7D8F6EDA-4780-497E-A07E-3AA8D3495A74}"/>
              </a:ext>
            </a:extLst>
          </p:cNvPr>
          <p:cNvSpPr>
            <a:spLocks noGrp="1"/>
          </p:cNvSpPr>
          <p:nvPr>
            <p:ph type="sldNum" sz="quarter" idx="12"/>
          </p:nvPr>
        </p:nvSpPr>
        <p:spPr/>
        <p:txBody>
          <a:bodyPr/>
          <a:lstStyle/>
          <a:p>
            <a:pPr lvl="0"/>
            <a:fld id="{D0330455-E53D-4490-AACE-7F4DE788F21F}" type="slidenum">
              <a:rPr lang="en-IN" smtClean="0"/>
              <a:pPr lvl="0"/>
              <a:t>20</a:t>
            </a:fld>
            <a:endParaRPr lang="en-IN" dirty="0"/>
          </a:p>
        </p:txBody>
      </p:sp>
    </p:spTree>
    <p:extLst>
      <p:ext uri="{BB962C8B-B14F-4D97-AF65-F5344CB8AC3E}">
        <p14:creationId xmlns:p14="http://schemas.microsoft.com/office/powerpoint/2010/main" val="704941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12">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BA4171-7AB0-4AC3-A09B-D4CF9E639248}"/>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61E23C33-D3DB-4563-87F6-4F081F0283FD}"/>
              </a:ext>
            </a:extLst>
          </p:cNvPr>
          <p:cNvSpPr txBox="1"/>
          <p:nvPr/>
        </p:nvSpPr>
        <p:spPr>
          <a:xfrm>
            <a:off x="2527357" y="311044"/>
            <a:ext cx="9072621" cy="516270"/>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strike="noStrike" kern="1200" cap="none" spc="0" baseline="0" dirty="0" smtClean="0">
                <a:solidFill>
                  <a:srgbClr val="000000"/>
                </a:solidFill>
                <a:uFillTx/>
                <a:latin typeface="Trebuchet MS" panose="020B0603020202020204" pitchFamily="34" charset="0"/>
              </a:rPr>
              <a:t>Pandemic</a:t>
            </a:r>
            <a:r>
              <a:rPr lang="en-US" sz="2400" b="1" i="0" strike="noStrike" kern="1200" cap="none" spc="0" dirty="0" smtClean="0">
                <a:solidFill>
                  <a:srgbClr val="000000"/>
                </a:solidFill>
                <a:uFillTx/>
                <a:latin typeface="Trebuchet MS" panose="020B0603020202020204" pitchFamily="34" charset="0"/>
              </a:rPr>
              <a:t> &gt;&gt; </a:t>
            </a:r>
            <a:r>
              <a:rPr lang="en-US" sz="2400" b="1" i="0" strike="noStrike" kern="1200" cap="none" spc="0" baseline="0" dirty="0" smtClean="0">
                <a:solidFill>
                  <a:srgbClr val="000000"/>
                </a:solidFill>
                <a:uFillTx/>
                <a:latin typeface="Trebuchet MS" panose="020B0603020202020204" pitchFamily="34" charset="0"/>
              </a:rPr>
              <a:t>Endemic?</a:t>
            </a:r>
            <a:endParaRPr lang="en-US" sz="2400" b="1" i="0" strike="noStrike" kern="0" cap="none" spc="0" baseline="0" dirty="0">
              <a:solidFill>
                <a:srgbClr val="000000"/>
              </a:solidFill>
              <a:uFillTx/>
              <a:latin typeface="Trebuchet MS" panose="020B0603020202020204" pitchFamily="34" charset="0"/>
            </a:endParaRPr>
          </a:p>
        </p:txBody>
      </p:sp>
      <p:sp>
        <p:nvSpPr>
          <p:cNvPr id="4" name="Rectangle 3">
            <a:extLst>
              <a:ext uri="{FF2B5EF4-FFF2-40B4-BE49-F238E27FC236}">
                <a16:creationId xmlns:a16="http://schemas.microsoft.com/office/drawing/2014/main" id="{131290E0-D925-410E-B4BC-BDE0CAA38C28}"/>
              </a:ext>
            </a:extLst>
          </p:cNvPr>
          <p:cNvSpPr txBox="1"/>
          <p:nvPr/>
        </p:nvSpPr>
        <p:spPr>
          <a:xfrm>
            <a:off x="2295690" y="985955"/>
            <a:ext cx="8677110" cy="4895970"/>
          </a:xfrm>
          <a:prstGeom prst="rect">
            <a:avLst/>
          </a:prstGeom>
          <a:noFill/>
          <a:ln cap="flat">
            <a:noFill/>
          </a:ln>
        </p:spPr>
        <p:txBody>
          <a:bodyPr vert="horz" wrap="square" lIns="91440" tIns="45720" rIns="91440" bIns="45720" anchor="t" anchorCtr="0" compatLnSpc="1">
            <a:noAutofit/>
          </a:bodyPr>
          <a:lstStyle/>
          <a:p>
            <a:pPr hangingPunct="0">
              <a:spcBef>
                <a:spcPts val="600"/>
              </a:spcBef>
              <a:buSzPct val="100000"/>
              <a:defRPr sz="1800" b="0" i="0" u="none" strike="noStrike" kern="0" cap="none" spc="0" baseline="0">
                <a:solidFill>
                  <a:srgbClr val="000000"/>
                </a:solidFill>
                <a:uFillTx/>
              </a:defRPr>
            </a:pPr>
            <a:r>
              <a:rPr lang="en-US" sz="1400" kern="0" dirty="0">
                <a:solidFill>
                  <a:srgbClr val="231F20"/>
                </a:solidFill>
                <a:latin typeface="Trebuchet MS" panose="020B0603020202020204" pitchFamily="34" charset="0"/>
                <a:cs typeface="Times New Roman" panose="02020603050405020304" pitchFamily="18" charset="0"/>
              </a:rPr>
              <a:t>Definition of </a:t>
            </a:r>
            <a:r>
              <a:rPr lang="en-US" sz="1400" kern="0" dirty="0" smtClean="0">
                <a:solidFill>
                  <a:srgbClr val="231F20"/>
                </a:solidFill>
                <a:latin typeface="Trebuchet MS" panose="020B0603020202020204" pitchFamily="34" charset="0"/>
                <a:cs typeface="Times New Roman" panose="02020603050405020304" pitchFamily="18" charset="0"/>
              </a:rPr>
              <a:t>Pandemic: </a:t>
            </a:r>
            <a:r>
              <a:rPr lang="en-GB" sz="1400" i="1" kern="0" dirty="0" smtClean="0">
                <a:solidFill>
                  <a:srgbClr val="231F20"/>
                </a:solidFill>
                <a:latin typeface="Trebuchet MS" panose="020B0603020202020204" pitchFamily="34" charset="0"/>
                <a:cs typeface="Times New Roman" panose="02020603050405020304" pitchFamily="18" charset="0"/>
              </a:rPr>
              <a:t>Pandemic </a:t>
            </a:r>
            <a:r>
              <a:rPr lang="en-GB" sz="1400" i="1" kern="0" dirty="0">
                <a:solidFill>
                  <a:srgbClr val="231F20"/>
                </a:solidFill>
                <a:latin typeface="Trebuchet MS" panose="020B0603020202020204" pitchFamily="34" charset="0"/>
                <a:cs typeface="Times New Roman" panose="02020603050405020304" pitchFamily="18" charset="0"/>
              </a:rPr>
              <a:t>is an epidemic of an infectious disease that has spread across </a:t>
            </a:r>
            <a:r>
              <a:rPr lang="en-GB" sz="1400" b="1" i="1" u="sng" kern="0" dirty="0">
                <a:solidFill>
                  <a:srgbClr val="231F20"/>
                </a:solidFill>
                <a:latin typeface="Trebuchet MS" panose="020B0603020202020204" pitchFamily="34" charset="0"/>
                <a:cs typeface="Times New Roman" panose="02020603050405020304" pitchFamily="18" charset="0"/>
              </a:rPr>
              <a:t>a large region</a:t>
            </a:r>
            <a:r>
              <a:rPr lang="en-GB" sz="1400" i="1" kern="0" dirty="0">
                <a:solidFill>
                  <a:srgbClr val="231F20"/>
                </a:solidFill>
                <a:latin typeface="Trebuchet MS" panose="020B0603020202020204" pitchFamily="34" charset="0"/>
                <a:cs typeface="Times New Roman" panose="02020603050405020304" pitchFamily="18" charset="0"/>
              </a:rPr>
              <a:t>, for instance multiple continents or </a:t>
            </a:r>
            <a:r>
              <a:rPr lang="en-GB" sz="1400" b="1" i="1" u="sng" kern="0" dirty="0">
                <a:solidFill>
                  <a:srgbClr val="231F20"/>
                </a:solidFill>
                <a:latin typeface="Trebuchet MS" panose="020B0603020202020204" pitchFamily="34" charset="0"/>
                <a:cs typeface="Times New Roman" panose="02020603050405020304" pitchFamily="18" charset="0"/>
              </a:rPr>
              <a:t>worldwide</a:t>
            </a:r>
            <a:r>
              <a:rPr lang="en-GB" sz="1400" i="1" kern="0" dirty="0">
                <a:solidFill>
                  <a:srgbClr val="231F20"/>
                </a:solidFill>
                <a:latin typeface="Trebuchet MS" panose="020B0603020202020204" pitchFamily="34" charset="0"/>
                <a:cs typeface="Times New Roman" panose="02020603050405020304" pitchFamily="18" charset="0"/>
              </a:rPr>
              <a:t>, affecting a </a:t>
            </a:r>
            <a:r>
              <a:rPr lang="en-GB" sz="1400" b="1" i="1" u="sng" kern="0" dirty="0">
                <a:solidFill>
                  <a:srgbClr val="231F20"/>
                </a:solidFill>
                <a:latin typeface="Trebuchet MS" panose="020B0603020202020204" pitchFamily="34" charset="0"/>
                <a:cs typeface="Times New Roman" panose="02020603050405020304" pitchFamily="18" charset="0"/>
              </a:rPr>
              <a:t>substantial</a:t>
            </a:r>
            <a:r>
              <a:rPr lang="en-GB" sz="1400" i="1" kern="0" dirty="0">
                <a:solidFill>
                  <a:srgbClr val="231F20"/>
                </a:solidFill>
                <a:latin typeface="Trebuchet MS" panose="020B0603020202020204" pitchFamily="34" charset="0"/>
                <a:cs typeface="Times New Roman" panose="02020603050405020304" pitchFamily="18" charset="0"/>
              </a:rPr>
              <a:t> number of individuals.</a:t>
            </a:r>
          </a:p>
          <a:p>
            <a:pPr hangingPunct="0">
              <a:spcBef>
                <a:spcPts val="600"/>
              </a:spcBef>
              <a:buSzPct val="100000"/>
              <a:defRPr sz="1800" b="0" i="0" u="none" strike="noStrike" kern="0" cap="none" spc="0" baseline="0">
                <a:solidFill>
                  <a:srgbClr val="000000"/>
                </a:solidFill>
                <a:uFillTx/>
              </a:defRPr>
            </a:pPr>
            <a:endParaRPr lang="en-US" sz="1400" kern="0" dirty="0" smtClean="0">
              <a:solidFill>
                <a:srgbClr val="231F20"/>
              </a:solidFill>
              <a:latin typeface="Trebuchet MS" panose="020B0603020202020204" pitchFamily="34" charset="0"/>
              <a:cs typeface="Times New Roman" panose="02020603050405020304" pitchFamily="18" charset="0"/>
            </a:endParaRPr>
          </a:p>
          <a:p>
            <a:pPr hangingPunct="0">
              <a:spcBef>
                <a:spcPts val="600"/>
              </a:spcBef>
              <a:buSzPct val="100000"/>
              <a:defRPr sz="1800" b="0" i="0" u="none" strike="noStrike" kern="0" cap="none" spc="0" baseline="0">
                <a:solidFill>
                  <a:srgbClr val="000000"/>
                </a:solidFill>
                <a:uFillTx/>
              </a:defRPr>
            </a:pPr>
            <a:r>
              <a:rPr lang="en-US" sz="1400" kern="0" dirty="0" smtClean="0">
                <a:solidFill>
                  <a:srgbClr val="231F20"/>
                </a:solidFill>
                <a:latin typeface="Trebuchet MS" panose="020B0603020202020204" pitchFamily="34" charset="0"/>
                <a:cs typeface="Times New Roman" panose="02020603050405020304" pitchFamily="18" charset="0"/>
              </a:rPr>
              <a:t>Definition of Endemic: </a:t>
            </a:r>
            <a:r>
              <a:rPr lang="en-GB" sz="1400" i="1" kern="0" dirty="0" smtClean="0">
                <a:solidFill>
                  <a:srgbClr val="231F20"/>
                </a:solidFill>
                <a:latin typeface="Trebuchet MS" panose="020B0603020202020204" pitchFamily="34" charset="0"/>
                <a:cs typeface="Times New Roman" panose="02020603050405020304" pitchFamily="18" charset="0"/>
              </a:rPr>
              <a:t>Infection </a:t>
            </a:r>
            <a:r>
              <a:rPr lang="en-GB" sz="1400" i="1" kern="0" dirty="0">
                <a:solidFill>
                  <a:srgbClr val="231F20"/>
                </a:solidFill>
                <a:latin typeface="Trebuchet MS" panose="020B0603020202020204" pitchFamily="34" charset="0"/>
                <a:cs typeface="Times New Roman" panose="02020603050405020304" pitchFamily="18" charset="0"/>
              </a:rPr>
              <a:t>is said to be endemic in a population when that infection is constantly maintained at a </a:t>
            </a:r>
            <a:r>
              <a:rPr lang="en-GB" sz="1400" b="1" i="1" u="sng" kern="0" dirty="0">
                <a:solidFill>
                  <a:srgbClr val="231F20"/>
                </a:solidFill>
                <a:latin typeface="Trebuchet MS" panose="020B0603020202020204" pitchFamily="34" charset="0"/>
                <a:cs typeface="Times New Roman" panose="02020603050405020304" pitchFamily="18" charset="0"/>
              </a:rPr>
              <a:t>baseline level </a:t>
            </a:r>
            <a:r>
              <a:rPr lang="en-GB" sz="1400" i="1" kern="0" dirty="0">
                <a:solidFill>
                  <a:srgbClr val="231F20"/>
                </a:solidFill>
                <a:latin typeface="Trebuchet MS" panose="020B0603020202020204" pitchFamily="34" charset="0"/>
                <a:cs typeface="Times New Roman" panose="02020603050405020304" pitchFamily="18" charset="0"/>
              </a:rPr>
              <a:t>in </a:t>
            </a:r>
            <a:r>
              <a:rPr lang="en-GB" sz="1400" b="1" i="1" u="sng" kern="0" dirty="0">
                <a:solidFill>
                  <a:srgbClr val="231F20"/>
                </a:solidFill>
                <a:latin typeface="Trebuchet MS" panose="020B0603020202020204" pitchFamily="34" charset="0"/>
                <a:cs typeface="Times New Roman" panose="02020603050405020304" pitchFamily="18" charset="0"/>
              </a:rPr>
              <a:t>a geographic area </a:t>
            </a:r>
            <a:r>
              <a:rPr lang="en-GB" sz="1400" i="1" kern="0" dirty="0">
                <a:solidFill>
                  <a:srgbClr val="231F20"/>
                </a:solidFill>
                <a:latin typeface="Trebuchet MS" panose="020B0603020202020204" pitchFamily="34" charset="0"/>
                <a:cs typeface="Times New Roman" panose="02020603050405020304" pitchFamily="18" charset="0"/>
              </a:rPr>
              <a:t>without external </a:t>
            </a:r>
            <a:r>
              <a:rPr lang="en-GB" sz="1400" i="1" kern="0" dirty="0" smtClean="0">
                <a:solidFill>
                  <a:srgbClr val="231F20"/>
                </a:solidFill>
                <a:latin typeface="Trebuchet MS" panose="020B0603020202020204" pitchFamily="34" charset="0"/>
                <a:cs typeface="Times New Roman" panose="02020603050405020304" pitchFamily="18" charset="0"/>
              </a:rPr>
              <a:t>inputs.</a:t>
            </a:r>
            <a:endParaRPr lang="en-GB" sz="1400" i="1" kern="0" dirty="0">
              <a:solidFill>
                <a:srgbClr val="231F20"/>
              </a:solidFill>
              <a:latin typeface="Trebuchet MS" panose="020B0603020202020204" pitchFamily="34" charset="0"/>
              <a:cs typeface="Times New Roman" panose="02020603050405020304" pitchFamily="18" charset="0"/>
            </a:endParaRPr>
          </a:p>
          <a:p>
            <a:pPr marL="285750" indent="-285750" hangingPunct="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en-US" sz="1400" kern="0" dirty="0" smtClean="0">
                <a:solidFill>
                  <a:srgbClr val="231F20"/>
                </a:solidFill>
                <a:latin typeface="Trebuchet MS" panose="020B0603020202020204" pitchFamily="34" charset="0"/>
                <a:cs typeface="Times New Roman" panose="02020603050405020304" pitchFamily="18" charset="0"/>
              </a:rPr>
              <a:t>Short </a:t>
            </a:r>
            <a:r>
              <a:rPr lang="en-US" sz="1400" kern="0" dirty="0" smtClean="0">
                <a:solidFill>
                  <a:srgbClr val="231F20"/>
                </a:solidFill>
                <a:latin typeface="Trebuchet MS" panose="020B0603020202020204" pitchFamily="34" charset="0"/>
                <a:cs typeface="Times New Roman" panose="02020603050405020304" pitchFamily="18" charset="0"/>
              </a:rPr>
              <a:t>term: </a:t>
            </a:r>
            <a:r>
              <a:rPr lang="en-US" sz="1400" kern="0" dirty="0" smtClean="0">
                <a:solidFill>
                  <a:srgbClr val="231F20"/>
                </a:solidFill>
                <a:latin typeface="Trebuchet MS" panose="020B0603020202020204" pitchFamily="34" charset="0"/>
                <a:cs typeface="Times New Roman" panose="02020603050405020304" pitchFamily="18" charset="0"/>
              </a:rPr>
              <a:t>Likely to be Pandemic stage </a:t>
            </a:r>
          </a:p>
          <a:p>
            <a:pPr marL="285750" indent="-285750" hangingPunct="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en-US" sz="1400" kern="0" dirty="0" smtClean="0">
                <a:solidFill>
                  <a:srgbClr val="231F20"/>
                </a:solidFill>
                <a:latin typeface="Trebuchet MS" panose="020B0603020202020204" pitchFamily="34" charset="0"/>
                <a:cs typeface="Times New Roman" panose="02020603050405020304" pitchFamily="18" charset="0"/>
              </a:rPr>
              <a:t>Transition to Endemic: </a:t>
            </a:r>
          </a:p>
          <a:p>
            <a:pPr marL="742950" lvl="1" indent="-285750" hangingPunct="0">
              <a:spcBef>
                <a:spcPts val="600"/>
              </a:spcBef>
              <a:buSzPct val="100000"/>
              <a:buFont typeface="Courier New" panose="02070309020205020404" pitchFamily="49" charset="0"/>
              <a:buChar char="o"/>
              <a:defRPr sz="1800" b="0" i="0" u="none" strike="noStrike" kern="0" cap="none" spc="0" baseline="0">
                <a:solidFill>
                  <a:srgbClr val="000000"/>
                </a:solidFill>
                <a:uFillTx/>
              </a:defRPr>
            </a:pPr>
            <a:r>
              <a:rPr lang="en-US" sz="1400" kern="0" dirty="0" smtClean="0">
                <a:solidFill>
                  <a:srgbClr val="231F20"/>
                </a:solidFill>
                <a:latin typeface="Trebuchet MS" panose="020B0603020202020204" pitchFamily="34" charset="0"/>
                <a:cs typeface="Times New Roman" panose="02020603050405020304" pitchFamily="18" charset="0"/>
              </a:rPr>
              <a:t>Difficult to predict timing, medium term?</a:t>
            </a:r>
          </a:p>
          <a:p>
            <a:pPr marL="742950" lvl="1" indent="-285750" hangingPunct="0">
              <a:spcBef>
                <a:spcPts val="600"/>
              </a:spcBef>
              <a:buSzPct val="100000"/>
              <a:buFont typeface="Courier New" panose="02070309020205020404" pitchFamily="49" charset="0"/>
              <a:buChar char="o"/>
              <a:defRPr sz="1800" b="0" i="0" u="none" strike="noStrike" kern="0" cap="none" spc="0" baseline="0">
                <a:solidFill>
                  <a:srgbClr val="000000"/>
                </a:solidFill>
                <a:uFillTx/>
              </a:defRPr>
            </a:pPr>
            <a:r>
              <a:rPr lang="en-US" sz="1400" kern="0" dirty="0" smtClean="0">
                <a:solidFill>
                  <a:srgbClr val="231F20"/>
                </a:solidFill>
                <a:latin typeface="Trebuchet MS" panose="020B0603020202020204" pitchFamily="34" charset="0"/>
                <a:cs typeface="Times New Roman" panose="02020603050405020304" pitchFamily="18" charset="0"/>
              </a:rPr>
              <a:t>Large population need immunity (vaccination or natural)</a:t>
            </a:r>
            <a:endParaRPr lang="en-US" sz="1400" kern="0" dirty="0" smtClean="0">
              <a:solidFill>
                <a:srgbClr val="231F20"/>
              </a:solidFill>
              <a:latin typeface="Trebuchet MS" panose="020B0603020202020204" pitchFamily="34" charset="0"/>
              <a:cs typeface="Times New Roman" panose="02020603050405020304" pitchFamily="18" charset="0"/>
            </a:endParaRPr>
          </a:p>
          <a:p>
            <a:pPr hangingPunct="0">
              <a:spcBef>
                <a:spcPts val="600"/>
              </a:spcBef>
              <a:buSzPct val="100000"/>
              <a:defRPr sz="1800" b="0" i="0" u="none" strike="noStrike" kern="0" cap="none" spc="0" baseline="0">
                <a:solidFill>
                  <a:srgbClr val="000000"/>
                </a:solidFill>
                <a:uFillTx/>
              </a:defRPr>
            </a:pPr>
            <a:endParaRPr lang="en-US" sz="1400" kern="0" dirty="0" smtClean="0">
              <a:solidFill>
                <a:srgbClr val="231F20"/>
              </a:solidFill>
              <a:latin typeface="Trebuchet MS" panose="020B0603020202020204" pitchFamily="34" charset="0"/>
              <a:cs typeface="Times New Roman" panose="02020603050405020304" pitchFamily="18" charset="0"/>
            </a:endParaRPr>
          </a:p>
          <a:p>
            <a:pPr hangingPunct="0">
              <a:spcBef>
                <a:spcPts val="600"/>
              </a:spcBef>
              <a:buSzPct val="100000"/>
              <a:defRPr sz="1800" b="0" i="0" u="none" strike="noStrike" kern="0" cap="none" spc="0" baseline="0">
                <a:solidFill>
                  <a:srgbClr val="000000"/>
                </a:solidFill>
                <a:uFillTx/>
              </a:defRPr>
            </a:pPr>
            <a:r>
              <a:rPr lang="en-US" sz="1400" kern="0" dirty="0" smtClean="0">
                <a:solidFill>
                  <a:srgbClr val="231F20"/>
                </a:solidFill>
                <a:latin typeface="Trebuchet MS" panose="020B0603020202020204" pitchFamily="34" charset="0"/>
                <a:cs typeface="Times New Roman" panose="02020603050405020304" pitchFamily="18" charset="0"/>
              </a:rPr>
              <a:t>Implication for Health Insurance:</a:t>
            </a:r>
            <a:endParaRPr lang="en-US" sz="1400" kern="0" dirty="0" smtClean="0">
              <a:solidFill>
                <a:srgbClr val="231F20"/>
              </a:solidFill>
              <a:latin typeface="Trebuchet MS" panose="020B0603020202020204" pitchFamily="34" charset="0"/>
              <a:cs typeface="Times New Roman" panose="02020603050405020304" pitchFamily="18" charset="0"/>
            </a:endParaRPr>
          </a:p>
          <a:p>
            <a:pPr marL="342900" indent="-342900" hangingPunct="0">
              <a:spcBef>
                <a:spcPts val="600"/>
              </a:spcBef>
              <a:buSzPct val="100000"/>
              <a:buFontTx/>
              <a:buChar char="•"/>
              <a:defRPr sz="1800" b="0" i="0" u="none" strike="noStrike" kern="0" cap="none" spc="0" baseline="0">
                <a:solidFill>
                  <a:srgbClr val="000000"/>
                </a:solidFill>
                <a:uFillTx/>
              </a:defRPr>
            </a:pPr>
            <a:r>
              <a:rPr lang="en-US" sz="1400" kern="0" dirty="0" smtClean="0">
                <a:solidFill>
                  <a:srgbClr val="231F20"/>
                </a:solidFill>
                <a:latin typeface="Trebuchet MS" panose="020B0603020202020204" pitchFamily="34" charset="0"/>
                <a:cs typeface="Times New Roman" panose="02020603050405020304" pitchFamily="18" charset="0"/>
              </a:rPr>
              <a:t>Short term: </a:t>
            </a:r>
            <a:r>
              <a:rPr lang="en-US" sz="1400" kern="0" dirty="0" err="1" smtClean="0">
                <a:solidFill>
                  <a:srgbClr val="231F20"/>
                </a:solidFill>
                <a:latin typeface="Trebuchet MS" panose="020B0603020202020204" pitchFamily="34" charset="0"/>
                <a:cs typeface="Times New Roman" panose="02020603050405020304" pitchFamily="18" charset="0"/>
              </a:rPr>
              <a:t>Covid</a:t>
            </a:r>
            <a:r>
              <a:rPr lang="en-US" sz="1400" kern="0" dirty="0" smtClean="0">
                <a:solidFill>
                  <a:srgbClr val="231F20"/>
                </a:solidFill>
                <a:latin typeface="Trebuchet MS" panose="020B0603020202020204" pitchFamily="34" charset="0"/>
                <a:cs typeface="Times New Roman" panose="02020603050405020304" pitchFamily="18" charset="0"/>
              </a:rPr>
              <a:t> related uncertainties expected</a:t>
            </a:r>
          </a:p>
          <a:p>
            <a:pPr marL="342900" indent="-342900" hangingPunct="0">
              <a:spcBef>
                <a:spcPts val="600"/>
              </a:spcBef>
              <a:buSzPct val="100000"/>
              <a:buFontTx/>
              <a:buChar char="•"/>
              <a:defRPr sz="1800" b="0" i="0" u="none" strike="noStrike" kern="0" cap="none" spc="0" baseline="0">
                <a:solidFill>
                  <a:srgbClr val="000000"/>
                </a:solidFill>
                <a:uFillTx/>
              </a:defRPr>
            </a:pPr>
            <a:r>
              <a:rPr lang="en-US" sz="1400" kern="0" dirty="0" smtClean="0">
                <a:solidFill>
                  <a:srgbClr val="231F20"/>
                </a:solidFill>
                <a:latin typeface="Trebuchet MS" panose="020B0603020202020204" pitchFamily="34" charset="0"/>
                <a:cs typeface="Times New Roman" panose="02020603050405020304" pitchFamily="18" charset="0"/>
              </a:rPr>
              <a:t>Medium term: lower </a:t>
            </a:r>
            <a:r>
              <a:rPr lang="en-US" sz="1400" kern="0" dirty="0" err="1" smtClean="0">
                <a:solidFill>
                  <a:srgbClr val="231F20"/>
                </a:solidFill>
                <a:latin typeface="Trebuchet MS" panose="020B0603020202020204" pitchFamily="34" charset="0"/>
                <a:cs typeface="Times New Roman" panose="02020603050405020304" pitchFamily="18" charset="0"/>
              </a:rPr>
              <a:t>Covid</a:t>
            </a:r>
            <a:r>
              <a:rPr lang="en-US" sz="1400" kern="0" dirty="0" smtClean="0">
                <a:solidFill>
                  <a:srgbClr val="231F20"/>
                </a:solidFill>
                <a:latin typeface="Trebuchet MS" panose="020B0603020202020204" pitchFamily="34" charset="0"/>
                <a:cs typeface="Times New Roman" panose="02020603050405020304" pitchFamily="18" charset="0"/>
              </a:rPr>
              <a:t> related hospitalizations expected</a:t>
            </a:r>
          </a:p>
          <a:p>
            <a:pPr marL="342900" indent="-342900" hangingPunct="0">
              <a:spcBef>
                <a:spcPts val="600"/>
              </a:spcBef>
              <a:buSzPct val="100000"/>
              <a:buFontTx/>
              <a:buChar char="•"/>
              <a:defRPr sz="1800" b="0" i="0" u="none" strike="noStrike" kern="0" cap="none" spc="0" baseline="0">
                <a:solidFill>
                  <a:srgbClr val="000000"/>
                </a:solidFill>
                <a:uFillTx/>
              </a:defRPr>
            </a:pPr>
            <a:r>
              <a:rPr lang="en-US" sz="1400" kern="0" dirty="0" smtClean="0">
                <a:solidFill>
                  <a:srgbClr val="231F20"/>
                </a:solidFill>
                <a:latin typeface="Trebuchet MS" panose="020B0603020202020204" pitchFamily="34" charset="0"/>
                <a:cs typeface="Times New Roman" panose="02020603050405020304" pitchFamily="18" charset="0"/>
              </a:rPr>
              <a:t>More stable experience expected in Endemic stage</a:t>
            </a:r>
          </a:p>
          <a:p>
            <a:pPr marL="342900" indent="-342900" hangingPunct="0">
              <a:spcBef>
                <a:spcPts val="600"/>
              </a:spcBef>
              <a:buSzPct val="100000"/>
              <a:buFontTx/>
              <a:buChar char="•"/>
              <a:defRPr sz="1800" b="0" i="0" u="none" strike="noStrike" kern="0" cap="none" spc="0" baseline="0">
                <a:solidFill>
                  <a:srgbClr val="000000"/>
                </a:solidFill>
                <a:uFillTx/>
              </a:defRPr>
            </a:pPr>
            <a:r>
              <a:rPr lang="en-US" sz="1400" kern="0" dirty="0" smtClean="0">
                <a:solidFill>
                  <a:srgbClr val="231F20"/>
                </a:solidFill>
                <a:latin typeface="Trebuchet MS" panose="020B0603020202020204" pitchFamily="34" charset="0"/>
                <a:cs typeface="Times New Roman" panose="02020603050405020304" pitchFamily="18" charset="0"/>
              </a:rPr>
              <a:t>Need for regular monitoring and agile pricing</a:t>
            </a:r>
            <a:endParaRPr lang="en-US" sz="1400" kern="0" dirty="0">
              <a:solidFill>
                <a:srgbClr val="231F20"/>
              </a:solidFill>
              <a:latin typeface="Trebuchet MS" panose="020B0603020202020204" pitchFamily="34" charset="0"/>
              <a:cs typeface="Times New Roman" panose="02020603050405020304" pitchFamily="18" charset="0"/>
            </a:endParaRPr>
          </a:p>
          <a:p>
            <a:pPr marR="0" lvl="0" algn="l"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endParaRPr lang="en-IN" sz="2400" dirty="0">
              <a:solidFill>
                <a:srgbClr val="000000"/>
              </a:solidFill>
            </a:endParaRPr>
          </a:p>
        </p:txBody>
      </p:sp>
      <p:sp>
        <p:nvSpPr>
          <p:cNvPr id="5" name="Footer Placeholder 4">
            <a:extLst>
              <a:ext uri="{FF2B5EF4-FFF2-40B4-BE49-F238E27FC236}">
                <a16:creationId xmlns:a16="http://schemas.microsoft.com/office/drawing/2014/main" id="{0441A9D8-0C64-44BC-9074-558138CDD09F}"/>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6" name="Slide Number Placeholder 5">
            <a:extLst>
              <a:ext uri="{FF2B5EF4-FFF2-40B4-BE49-F238E27FC236}">
                <a16:creationId xmlns:a16="http://schemas.microsoft.com/office/drawing/2014/main" id="{D113F1EB-22E0-4205-980A-535D17B9A3DE}"/>
              </a:ext>
            </a:extLst>
          </p:cNvPr>
          <p:cNvSpPr>
            <a:spLocks noGrp="1"/>
          </p:cNvSpPr>
          <p:nvPr>
            <p:ph type="sldNum" sz="quarter" idx="12"/>
          </p:nvPr>
        </p:nvSpPr>
        <p:spPr>
          <a:xfrm>
            <a:off x="9093205" y="6141721"/>
            <a:ext cx="2364787" cy="655946"/>
          </a:xfrm>
        </p:spPr>
        <p:txBody>
          <a:bodyPr/>
          <a:lstStyle/>
          <a:p>
            <a:pPr lvl="0"/>
            <a:fld id="{D0330455-E53D-4490-AACE-7F4DE788F21F}" type="slidenum">
              <a:rPr lang="en-IN" smtClean="0"/>
              <a:pPr lvl="0"/>
              <a:t>21</a:t>
            </a:fld>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13">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4C63F5-9E75-4A64-A547-766AEBE42A7E}"/>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53B66D73-FDD2-471F-84D7-3FF99D16BDC2}"/>
              </a:ext>
            </a:extLst>
          </p:cNvPr>
          <p:cNvSpPr txBox="1"/>
          <p:nvPr/>
        </p:nvSpPr>
        <p:spPr>
          <a:xfrm>
            <a:off x="2683908" y="317059"/>
            <a:ext cx="9072621" cy="71097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Trebuchet MS" panose="020B0603020202020204" pitchFamily="34" charset="0"/>
              </a:rPr>
              <a:t>Development of new anti-viral </a:t>
            </a:r>
            <a:r>
              <a:rPr lang="en-US" sz="2400" b="1" i="0" u="none" strike="noStrike" kern="1200" cap="none" spc="0" baseline="0" dirty="0" smtClean="0">
                <a:solidFill>
                  <a:srgbClr val="000000"/>
                </a:solidFill>
                <a:uFillTx/>
                <a:latin typeface="Trebuchet MS" panose="020B0603020202020204" pitchFamily="34" charset="0"/>
              </a:rPr>
              <a:t>treatments (1 of</a:t>
            </a:r>
            <a:r>
              <a:rPr lang="en-US" sz="2400" b="1" i="0" u="none" strike="noStrike" kern="1200" cap="none" spc="0" dirty="0" smtClean="0">
                <a:solidFill>
                  <a:srgbClr val="000000"/>
                </a:solidFill>
                <a:uFillTx/>
                <a:latin typeface="Trebuchet MS" panose="020B0603020202020204" pitchFamily="34" charset="0"/>
              </a:rPr>
              <a:t> 2)</a:t>
            </a:r>
            <a:endParaRPr lang="en-US" sz="3200" b="0" i="0" u="none" strike="noStrike" kern="1200" cap="none" spc="0" baseline="0" dirty="0">
              <a:solidFill>
                <a:srgbClr val="000000"/>
              </a:solidFill>
              <a:uFillTx/>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200" b="1" i="0" u="sng" strike="noStrike" kern="1200" cap="none" spc="0" baseline="0" dirty="0">
              <a:solidFill>
                <a:srgbClr val="000000"/>
              </a:solidFill>
              <a:uFillTx/>
              <a:latin typeface="Arial"/>
            </a:endParaRPr>
          </a:p>
        </p:txBody>
      </p:sp>
      <p:sp>
        <p:nvSpPr>
          <p:cNvPr id="4" name="Rectangle 3">
            <a:extLst>
              <a:ext uri="{FF2B5EF4-FFF2-40B4-BE49-F238E27FC236}">
                <a16:creationId xmlns:a16="http://schemas.microsoft.com/office/drawing/2014/main" id="{EEB03E91-2409-4A4F-B3C3-2E267A855764}"/>
              </a:ext>
            </a:extLst>
          </p:cNvPr>
          <p:cNvSpPr txBox="1"/>
          <p:nvPr/>
        </p:nvSpPr>
        <p:spPr>
          <a:xfrm>
            <a:off x="2370666" y="1028037"/>
            <a:ext cx="9385863" cy="4929220"/>
          </a:xfrm>
          <a:prstGeom prst="rect">
            <a:avLst/>
          </a:prstGeom>
          <a:noFill/>
          <a:ln cap="flat">
            <a:noFill/>
          </a:ln>
        </p:spPr>
        <p:txBody>
          <a:bodyPr vert="horz" wrap="square" lIns="91440" tIns="45720" rIns="91440" bIns="45720" anchor="t" anchorCtr="0" compatLnSpc="1">
            <a:noAutofit/>
          </a:bodyPr>
          <a:lstStyle/>
          <a:p>
            <a:pPr marR="0" lvl="0" algn="l"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r>
              <a:rPr lang="en-US" b="1" kern="0" dirty="0">
                <a:solidFill>
                  <a:srgbClr val="000000"/>
                </a:solidFill>
                <a:latin typeface="Trebuchet MS" panose="020B0603020202020204" pitchFamily="34" charset="0"/>
              </a:rPr>
              <a:t>India </a:t>
            </a:r>
          </a:p>
          <a:p>
            <a:pPr marL="285750" marR="0" lvl="0" indent="-285750" algn="l" defTabSz="914400" rtl="0" fontAlgn="auto" hangingPunct="0">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dirty="0" smtClean="0">
                <a:solidFill>
                  <a:srgbClr val="282828"/>
                </a:solidFill>
                <a:effectLst/>
                <a:latin typeface="Trebuchet MS" panose="020B0603020202020204" pitchFamily="34" charset="0"/>
              </a:rPr>
              <a:t>Approved vaccines: </a:t>
            </a:r>
            <a:r>
              <a:rPr lang="en-US" sz="1400" b="0" i="0" dirty="0" err="1">
                <a:solidFill>
                  <a:srgbClr val="282828"/>
                </a:solidFill>
                <a:effectLst/>
                <a:latin typeface="Trebuchet MS" panose="020B0603020202020204" pitchFamily="34" charset="0"/>
              </a:rPr>
              <a:t>Covishield</a:t>
            </a:r>
            <a:r>
              <a:rPr lang="en-US" sz="1400" b="0" i="0" dirty="0">
                <a:solidFill>
                  <a:srgbClr val="282828"/>
                </a:solidFill>
                <a:effectLst/>
                <a:latin typeface="Trebuchet MS" panose="020B0603020202020204" pitchFamily="34" charset="0"/>
              </a:rPr>
              <a:t>, </a:t>
            </a:r>
            <a:r>
              <a:rPr lang="en-US" sz="1400" b="0" i="0" dirty="0" err="1">
                <a:solidFill>
                  <a:srgbClr val="282828"/>
                </a:solidFill>
                <a:effectLst/>
                <a:latin typeface="Trebuchet MS" panose="020B0603020202020204" pitchFamily="34" charset="0"/>
              </a:rPr>
              <a:t>Covaxin</a:t>
            </a:r>
            <a:r>
              <a:rPr lang="en-US" sz="1400" b="0" i="0" dirty="0">
                <a:solidFill>
                  <a:srgbClr val="282828"/>
                </a:solidFill>
                <a:effectLst/>
                <a:latin typeface="Trebuchet MS" panose="020B0603020202020204" pitchFamily="34" charset="0"/>
              </a:rPr>
              <a:t> and Sputnik </a:t>
            </a:r>
            <a:r>
              <a:rPr lang="en-US" sz="1400" b="0" i="0" dirty="0" smtClean="0">
                <a:solidFill>
                  <a:srgbClr val="282828"/>
                </a:solidFill>
                <a:effectLst/>
                <a:latin typeface="Trebuchet MS" panose="020B0603020202020204" pitchFamily="34" charset="0"/>
              </a:rPr>
              <a:t>V</a:t>
            </a:r>
            <a:endParaRPr lang="en-US" sz="1400" b="0" i="0" dirty="0">
              <a:solidFill>
                <a:srgbClr val="282828"/>
              </a:solidFill>
              <a:effectLst/>
              <a:latin typeface="Trebuchet MS" panose="020B0603020202020204" pitchFamily="34" charset="0"/>
            </a:endParaRPr>
          </a:p>
          <a:p>
            <a:pPr marL="285750" marR="0" lvl="0" indent="-285750" algn="l" defTabSz="914400" rtl="0" fontAlgn="auto" hangingPunct="0">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dirty="0" smtClean="0">
                <a:solidFill>
                  <a:srgbClr val="282828"/>
                </a:solidFill>
                <a:effectLst/>
                <a:latin typeface="Trebuchet MS" panose="020B0603020202020204" pitchFamily="34" charset="0"/>
              </a:rPr>
              <a:t>Two </a:t>
            </a:r>
            <a:r>
              <a:rPr lang="en-US" sz="1400" b="0" i="0" dirty="0">
                <a:solidFill>
                  <a:srgbClr val="282828"/>
                </a:solidFill>
                <a:effectLst/>
                <a:latin typeface="Trebuchet MS" panose="020B0603020202020204" pitchFamily="34" charset="0"/>
              </a:rPr>
              <a:t>more vaccines under emergency use </a:t>
            </a:r>
            <a:r>
              <a:rPr lang="en-US" sz="1400" b="0" i="0" dirty="0" smtClean="0">
                <a:solidFill>
                  <a:srgbClr val="282828"/>
                </a:solidFill>
                <a:effectLst/>
                <a:latin typeface="Trebuchet MS" panose="020B0603020202020204" pitchFamily="34" charset="0"/>
              </a:rPr>
              <a:t>authorization</a:t>
            </a:r>
          </a:p>
          <a:p>
            <a:pPr marL="285750" marR="0" lvl="0" indent="-285750" algn="l" defTabSz="914400" rtl="0" fontAlgn="auto" hangingPunct="0">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dirty="0" smtClean="0">
                <a:solidFill>
                  <a:srgbClr val="282828"/>
                </a:solidFill>
                <a:effectLst/>
                <a:latin typeface="Trebuchet MS" panose="020B0603020202020204" pitchFamily="34" charset="0"/>
              </a:rPr>
              <a:t>Approved antiviral drug, </a:t>
            </a:r>
            <a:r>
              <a:rPr lang="en-US" sz="1400" b="0" i="0" dirty="0" err="1" smtClean="0">
                <a:solidFill>
                  <a:srgbClr val="282828"/>
                </a:solidFill>
                <a:effectLst/>
                <a:latin typeface="Trebuchet MS" panose="020B0603020202020204" pitchFamily="34" charset="0"/>
              </a:rPr>
              <a:t>Molnupiravir</a:t>
            </a:r>
            <a:r>
              <a:rPr lang="en-US" sz="1400" dirty="0" smtClean="0">
                <a:solidFill>
                  <a:srgbClr val="282828"/>
                </a:solidFill>
                <a:latin typeface="Trebuchet MS" panose="020B0603020202020204" pitchFamily="34" charset="0"/>
              </a:rPr>
              <a:t> in December 2021 </a:t>
            </a:r>
            <a:r>
              <a:rPr lang="en-US" sz="1400" b="0" i="0" dirty="0" smtClean="0">
                <a:solidFill>
                  <a:srgbClr val="282828"/>
                </a:solidFill>
                <a:effectLst/>
                <a:latin typeface="Trebuchet MS" panose="020B0603020202020204" pitchFamily="34" charset="0"/>
              </a:rPr>
              <a:t>(to be prescribed with caution)</a:t>
            </a:r>
            <a:endParaRPr lang="en-US" sz="1400" dirty="0" smtClean="0">
              <a:solidFill>
                <a:srgbClr val="282828"/>
              </a:solidFill>
              <a:latin typeface="Trebuchet MS" panose="020B0603020202020204" pitchFamily="34" charset="0"/>
            </a:endParaRPr>
          </a:p>
          <a:p>
            <a:pPr marL="285750" indent="-285750" hangingPunct="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en-US" sz="1400" b="0" i="0" dirty="0" smtClean="0">
                <a:solidFill>
                  <a:srgbClr val="282828"/>
                </a:solidFill>
                <a:effectLst/>
                <a:latin typeface="Trebuchet MS" panose="020B0603020202020204" pitchFamily="34" charset="0"/>
              </a:rPr>
              <a:t>Many </a:t>
            </a:r>
            <a:r>
              <a:rPr lang="en-US" sz="1400" b="0" i="0" dirty="0">
                <a:solidFill>
                  <a:srgbClr val="282828"/>
                </a:solidFill>
                <a:effectLst/>
                <a:latin typeface="Trebuchet MS" panose="020B0603020202020204" pitchFamily="34" charset="0"/>
              </a:rPr>
              <a:t>pharma companie</a:t>
            </a:r>
            <a:r>
              <a:rPr lang="en-US" sz="1400" dirty="0">
                <a:solidFill>
                  <a:srgbClr val="282828"/>
                </a:solidFill>
                <a:latin typeface="Trebuchet MS" panose="020B0603020202020204" pitchFamily="34" charset="0"/>
              </a:rPr>
              <a:t>s are in various stages of development of covid vaccine in India</a:t>
            </a:r>
          </a:p>
          <a:p>
            <a:pPr lvl="0" hangingPunct="0">
              <a:spcBef>
                <a:spcPts val="600"/>
              </a:spcBef>
              <a:buSzPct val="100000"/>
              <a:defRPr sz="1800" b="0" i="0" u="none" strike="noStrike" kern="0" cap="none" spc="0" baseline="0">
                <a:solidFill>
                  <a:srgbClr val="000000"/>
                </a:solidFill>
                <a:uFillTx/>
              </a:defRPr>
            </a:pPr>
            <a:endParaRPr lang="en-US" sz="1600" b="1" kern="0" dirty="0" smtClean="0">
              <a:solidFill>
                <a:srgbClr val="000000"/>
              </a:solidFill>
              <a:latin typeface="Trebuchet MS" panose="020B0603020202020204" pitchFamily="34" charset="0"/>
            </a:endParaRPr>
          </a:p>
          <a:p>
            <a:pPr lvl="0" hangingPunct="0">
              <a:spcBef>
                <a:spcPts val="600"/>
              </a:spcBef>
              <a:buSzPct val="100000"/>
              <a:defRPr sz="1800" b="0" i="0" u="none" strike="noStrike" kern="0" cap="none" spc="0" baseline="0">
                <a:solidFill>
                  <a:srgbClr val="000000"/>
                </a:solidFill>
                <a:uFillTx/>
              </a:defRPr>
            </a:pPr>
            <a:r>
              <a:rPr lang="en-US" sz="1600" b="1" kern="0" dirty="0" smtClean="0">
                <a:solidFill>
                  <a:srgbClr val="000000"/>
                </a:solidFill>
                <a:latin typeface="Trebuchet MS" panose="020B0603020202020204" pitchFamily="34" charset="0"/>
              </a:rPr>
              <a:t>USA</a:t>
            </a:r>
            <a:endParaRPr lang="en-US" sz="1600" b="1" kern="0" dirty="0">
              <a:solidFill>
                <a:srgbClr val="000000"/>
              </a:solidFill>
              <a:latin typeface="Trebuchet MS" panose="020B0603020202020204" pitchFamily="34" charset="0"/>
            </a:endParaRPr>
          </a:p>
          <a:p>
            <a:pPr marL="285750" indent="-285750" hangingPunct="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en-US" sz="1400" kern="0" dirty="0" smtClean="0">
                <a:solidFill>
                  <a:srgbClr val="000000"/>
                </a:solidFill>
                <a:latin typeface="Trebuchet MS" panose="020B0603020202020204" pitchFamily="34" charset="0"/>
              </a:rPr>
              <a:t>Researching COVID-19 treatments</a:t>
            </a:r>
            <a:endParaRPr lang="en-US" sz="1400" kern="0" dirty="0">
              <a:solidFill>
                <a:srgbClr val="000000"/>
              </a:solidFill>
              <a:latin typeface="Trebuchet MS" panose="020B0603020202020204" pitchFamily="34" charset="0"/>
            </a:endParaRPr>
          </a:p>
          <a:p>
            <a:pPr marL="285750" indent="-285750" hangingPunct="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en-US" sz="1400" kern="0" dirty="0">
                <a:solidFill>
                  <a:srgbClr val="000000"/>
                </a:solidFill>
                <a:latin typeface="Trebuchet MS" panose="020B0603020202020204" pitchFamily="34" charset="0"/>
              </a:rPr>
              <a:t>670+ drug development programs in planning stage out of which 50 are antiviral treatment programs</a:t>
            </a:r>
          </a:p>
          <a:p>
            <a:pPr marL="285750" indent="-285750" hangingPunct="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en-US" sz="1400" kern="0" dirty="0">
                <a:solidFill>
                  <a:srgbClr val="000000"/>
                </a:solidFill>
                <a:latin typeface="Trebuchet MS" panose="020B0603020202020204" pitchFamily="34" charset="0"/>
              </a:rPr>
              <a:t>470+ trials reviewed by FDA</a:t>
            </a:r>
          </a:p>
          <a:p>
            <a:pPr marL="285750" indent="-285750" hangingPunct="0">
              <a:spcBef>
                <a:spcPts val="600"/>
              </a:spcBef>
              <a:buSzPct val="100000"/>
              <a:buFont typeface="Arial" panose="020B0604020202020204" pitchFamily="34" charset="0"/>
              <a:buChar char="•"/>
              <a:defRPr sz="1800" b="0" i="0" u="none" strike="noStrike" kern="0" cap="none" spc="0" baseline="0">
                <a:solidFill>
                  <a:srgbClr val="000000"/>
                </a:solidFill>
                <a:uFillTx/>
              </a:defRPr>
            </a:pPr>
            <a:r>
              <a:rPr lang="en-US" sz="1400" kern="0" dirty="0">
                <a:solidFill>
                  <a:srgbClr val="000000"/>
                </a:solidFill>
                <a:latin typeface="Trebuchet MS" panose="020B0603020202020204" pitchFamily="34" charset="0"/>
              </a:rPr>
              <a:t>14 treatments currently authorized for emergency use</a:t>
            </a:r>
          </a:p>
          <a:p>
            <a:pPr hangingPunct="0">
              <a:spcBef>
                <a:spcPts val="600"/>
              </a:spcBef>
              <a:buSzPct val="100000"/>
              <a:defRPr sz="1800" b="0" i="0" u="none" strike="noStrike" kern="0" cap="none" spc="0" baseline="0">
                <a:solidFill>
                  <a:srgbClr val="000000"/>
                </a:solidFill>
                <a:uFillTx/>
              </a:defRPr>
            </a:pPr>
            <a:endParaRPr lang="en-US" sz="1400" dirty="0">
              <a:solidFill>
                <a:srgbClr val="282828"/>
              </a:solidFill>
              <a:latin typeface="Trebuchet MS" panose="020B0603020202020204" pitchFamily="34" charset="0"/>
            </a:endParaRPr>
          </a:p>
        </p:txBody>
      </p:sp>
      <p:sp>
        <p:nvSpPr>
          <p:cNvPr id="5" name="Footer Placeholder 4">
            <a:extLst>
              <a:ext uri="{FF2B5EF4-FFF2-40B4-BE49-F238E27FC236}">
                <a16:creationId xmlns:a16="http://schemas.microsoft.com/office/drawing/2014/main" id="{1AEC8F14-CA65-4A44-B435-C56A28CDA2BE}"/>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6" name="Slide Number Placeholder 5">
            <a:extLst>
              <a:ext uri="{FF2B5EF4-FFF2-40B4-BE49-F238E27FC236}">
                <a16:creationId xmlns:a16="http://schemas.microsoft.com/office/drawing/2014/main" id="{7F6E4A73-2785-41C6-A2CC-C295BA9D1663}"/>
              </a:ext>
            </a:extLst>
          </p:cNvPr>
          <p:cNvSpPr>
            <a:spLocks noGrp="1"/>
          </p:cNvSpPr>
          <p:nvPr>
            <p:ph type="sldNum" sz="quarter" idx="12"/>
          </p:nvPr>
        </p:nvSpPr>
        <p:spPr/>
        <p:txBody>
          <a:bodyPr/>
          <a:lstStyle/>
          <a:p>
            <a:pPr lvl="0"/>
            <a:fld id="{D0330455-E53D-4490-AACE-7F4DE788F21F}" type="slidenum">
              <a:rPr lang="en-IN" smtClean="0"/>
              <a:pPr lvl="0"/>
              <a:t>22</a:t>
            </a:fld>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4C63F5-9E75-4A64-A547-766AEBE42A7E}"/>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53B66D73-FDD2-471F-84D7-3FF99D16BDC2}"/>
              </a:ext>
            </a:extLst>
          </p:cNvPr>
          <p:cNvSpPr txBox="1"/>
          <p:nvPr/>
        </p:nvSpPr>
        <p:spPr>
          <a:xfrm>
            <a:off x="2666976" y="419440"/>
            <a:ext cx="9072621" cy="928692"/>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Trebuchet MS" panose="020B0603020202020204" pitchFamily="34" charset="0"/>
              </a:rPr>
              <a:t>Development of new anti-viral </a:t>
            </a:r>
            <a:r>
              <a:rPr lang="en-US" sz="2400" b="1" i="0" u="none" strike="noStrike" kern="1200" cap="none" spc="0" baseline="0" dirty="0" smtClean="0">
                <a:solidFill>
                  <a:srgbClr val="000000"/>
                </a:solidFill>
                <a:uFillTx/>
                <a:latin typeface="Trebuchet MS" panose="020B0603020202020204" pitchFamily="34" charset="0"/>
              </a:rPr>
              <a:t>treatments (2 of 2) </a:t>
            </a:r>
            <a:endParaRPr lang="en-US" sz="2400" b="1" i="0" u="none" strike="noStrike" kern="1200" cap="none" spc="0" baseline="0" dirty="0">
              <a:solidFill>
                <a:srgbClr val="000000"/>
              </a:solidFill>
              <a:uFillTx/>
              <a:latin typeface="Trebuchet MS" panose="020B0603020202020204" pitchFamily="34" charset="0"/>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200" b="1" i="0" u="sng" strike="noStrike" kern="1200" cap="none" spc="0" baseline="0" dirty="0">
              <a:solidFill>
                <a:srgbClr val="000000"/>
              </a:solidFill>
              <a:uFillTx/>
            </a:endParaRPr>
          </a:p>
        </p:txBody>
      </p:sp>
      <p:sp>
        <p:nvSpPr>
          <p:cNvPr id="4" name="Rectangle 3">
            <a:extLst>
              <a:ext uri="{FF2B5EF4-FFF2-40B4-BE49-F238E27FC236}">
                <a16:creationId xmlns:a16="http://schemas.microsoft.com/office/drawing/2014/main" id="{EEB03E91-2409-4A4F-B3C3-2E267A855764}"/>
              </a:ext>
            </a:extLst>
          </p:cNvPr>
          <p:cNvSpPr txBox="1"/>
          <p:nvPr/>
        </p:nvSpPr>
        <p:spPr>
          <a:xfrm>
            <a:off x="2309783" y="1571616"/>
            <a:ext cx="9429814" cy="4929219"/>
          </a:xfrm>
          <a:prstGeom prst="rect">
            <a:avLst/>
          </a:prstGeom>
          <a:noFill/>
          <a:ln cap="flat">
            <a:noFill/>
          </a:ln>
        </p:spPr>
        <p:txBody>
          <a:bodyPr vert="horz" wrap="square" lIns="91440" tIns="45720" rIns="91440" bIns="45720" anchor="t" anchorCtr="0" compatLnSpc="1">
            <a:noAutofit/>
          </a:bodyPr>
          <a:lstStyle/>
          <a:p>
            <a:pPr hangingPunct="0">
              <a:lnSpc>
                <a:spcPct val="150000"/>
              </a:lnSpc>
              <a:spcBef>
                <a:spcPts val="600"/>
              </a:spcBef>
              <a:buSzPct val="100000"/>
              <a:defRPr sz="1800" b="0" i="0" u="none" strike="noStrike" kern="0" cap="none" spc="0" baseline="0">
                <a:solidFill>
                  <a:srgbClr val="000000"/>
                </a:solidFill>
                <a:uFillTx/>
              </a:defRPr>
            </a:pPr>
            <a:r>
              <a:rPr lang="en-US" sz="1600" b="1" kern="0" dirty="0" smtClean="0">
                <a:solidFill>
                  <a:srgbClr val="000000"/>
                </a:solidFill>
                <a:latin typeface="Trebuchet MS" panose="020B0603020202020204" pitchFamily="34" charset="0"/>
              </a:rPr>
              <a:t>What </a:t>
            </a:r>
            <a:r>
              <a:rPr lang="en-US" sz="1600" b="1" kern="0" dirty="0">
                <a:solidFill>
                  <a:srgbClr val="000000"/>
                </a:solidFill>
                <a:latin typeface="Trebuchet MS" panose="020B0603020202020204" pitchFamily="34" charset="0"/>
              </a:rPr>
              <a:t>it means for </a:t>
            </a:r>
            <a:r>
              <a:rPr lang="en-US" sz="1600" b="1" kern="0" dirty="0" smtClean="0">
                <a:solidFill>
                  <a:srgbClr val="000000"/>
                </a:solidFill>
                <a:latin typeface="Trebuchet MS" panose="020B0603020202020204" pitchFamily="34" charset="0"/>
              </a:rPr>
              <a:t>Insurers</a:t>
            </a:r>
          </a:p>
          <a:p>
            <a:pPr marR="0" lvl="0" algn="l" defTabSz="914400" rtl="0" fontAlgn="auto" hangingPunct="0">
              <a:spcBef>
                <a:spcPts val="600"/>
              </a:spcBef>
              <a:spcAft>
                <a:spcPts val="0"/>
              </a:spcAft>
              <a:buSzPct val="100000"/>
              <a:tabLst/>
              <a:defRPr sz="1800" b="0" i="0" u="none" strike="noStrike" kern="0" cap="none" spc="0" baseline="0">
                <a:solidFill>
                  <a:srgbClr val="000000"/>
                </a:solidFill>
                <a:uFillTx/>
              </a:defRPr>
            </a:pPr>
            <a:r>
              <a:rPr lang="en-US" sz="1400" kern="0" dirty="0" smtClean="0">
                <a:solidFill>
                  <a:srgbClr val="000000"/>
                </a:solidFill>
                <a:latin typeface="Trebuchet MS" panose="020B0603020202020204" pitchFamily="34" charset="0"/>
              </a:rPr>
              <a:t>Uncertain outlook:</a:t>
            </a:r>
            <a:endParaRPr lang="en-US" sz="1400" kern="0" dirty="0" smtClean="0">
              <a:solidFill>
                <a:srgbClr val="000000"/>
              </a:solidFill>
              <a:latin typeface="Trebuchet MS" panose="020B0603020202020204" pitchFamily="34" charset="0"/>
            </a:endParaRPr>
          </a:p>
          <a:p>
            <a:pPr marL="285750" marR="0" lvl="0" indent="-285750" algn="l" defTabSz="914400" rtl="0" fontAlgn="auto" hangingPunct="0">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kern="0" dirty="0" smtClean="0">
                <a:solidFill>
                  <a:srgbClr val="000000"/>
                </a:solidFill>
                <a:latin typeface="Trebuchet MS" panose="020B0603020202020204" pitchFamily="34" charset="0"/>
              </a:rPr>
              <a:t>Cost of new treatment(s)</a:t>
            </a:r>
          </a:p>
          <a:p>
            <a:pPr marL="285750" marR="0" lvl="0" indent="-285750" algn="l" defTabSz="914400" rtl="0" fontAlgn="auto" hangingPunct="0">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kern="0" dirty="0" smtClean="0">
                <a:solidFill>
                  <a:srgbClr val="000000"/>
                </a:solidFill>
                <a:latin typeface="Trebuchet MS" panose="020B0603020202020204" pitchFamily="34" charset="0"/>
              </a:rPr>
              <a:t>Effectiveness </a:t>
            </a:r>
            <a:endParaRPr lang="en-US" sz="1400" kern="0" dirty="0" smtClean="0">
              <a:solidFill>
                <a:srgbClr val="000000"/>
              </a:solidFill>
              <a:latin typeface="Trebuchet MS" panose="020B0603020202020204" pitchFamily="34" charset="0"/>
            </a:endParaRPr>
          </a:p>
          <a:p>
            <a:pPr marL="285750" marR="0" lvl="0" indent="-285750" algn="l" defTabSz="914400" rtl="0" fontAlgn="auto" hangingPunct="0">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kern="0" dirty="0" smtClean="0">
                <a:solidFill>
                  <a:srgbClr val="000000"/>
                </a:solidFill>
                <a:latin typeface="Trebuchet MS" panose="020B0603020202020204" pitchFamily="34" charset="0"/>
              </a:rPr>
              <a:t>Side effects</a:t>
            </a:r>
            <a:endParaRPr lang="en-US" sz="1400" kern="0" dirty="0" smtClean="0">
              <a:solidFill>
                <a:srgbClr val="000000"/>
              </a:solidFill>
              <a:latin typeface="Trebuchet MS" panose="020B0603020202020204" pitchFamily="34" charset="0"/>
            </a:endParaRPr>
          </a:p>
          <a:p>
            <a:pPr marL="285750" marR="0" lvl="0" indent="-285750" algn="l" defTabSz="914400" rtl="0" fontAlgn="auto" hangingPunct="0">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kern="0" dirty="0" smtClean="0">
                <a:solidFill>
                  <a:srgbClr val="000000"/>
                </a:solidFill>
                <a:latin typeface="Trebuchet MS" panose="020B0603020202020204" pitchFamily="34" charset="0"/>
              </a:rPr>
              <a:t>Availability; timing and supply </a:t>
            </a:r>
          </a:p>
          <a:p>
            <a:pPr marL="285750" marR="0" lvl="0" indent="-285750" algn="l" defTabSz="914400" rtl="0" fontAlgn="auto" hangingPunct="0">
              <a:spcBef>
                <a:spcPts val="60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kern="0" dirty="0" smtClean="0">
                <a:solidFill>
                  <a:srgbClr val="000000"/>
                </a:solidFill>
                <a:latin typeface="Trebuchet MS" panose="020B0603020202020204" pitchFamily="34" charset="0"/>
              </a:rPr>
              <a:t>Regulatory approvals</a:t>
            </a:r>
            <a:endParaRPr lang="en-US" sz="1400" kern="0" dirty="0" smtClean="0">
              <a:solidFill>
                <a:srgbClr val="000000"/>
              </a:solidFill>
              <a:latin typeface="Trebuchet MS" panose="020B0603020202020204" pitchFamily="34" charset="0"/>
            </a:endParaRPr>
          </a:p>
          <a:p>
            <a:pPr marR="0" lvl="0" algn="l" defTabSz="914400" rtl="0" fontAlgn="auto" hangingPunct="0">
              <a:spcBef>
                <a:spcPts val="600"/>
              </a:spcBef>
              <a:spcAft>
                <a:spcPts val="0"/>
              </a:spcAft>
              <a:buSzPct val="100000"/>
              <a:tabLst/>
              <a:defRPr sz="1800" b="0" i="0" u="none" strike="noStrike" kern="0" cap="none" spc="0" baseline="0">
                <a:solidFill>
                  <a:srgbClr val="000000"/>
                </a:solidFill>
                <a:uFillTx/>
              </a:defRPr>
            </a:pPr>
            <a:endParaRPr lang="en-US" sz="1400" kern="0" dirty="0" smtClean="0">
              <a:solidFill>
                <a:srgbClr val="000000"/>
              </a:solidFill>
              <a:latin typeface="Trebuchet MS" panose="020B0603020202020204" pitchFamily="34" charset="0"/>
            </a:endParaRPr>
          </a:p>
          <a:p>
            <a:pPr hangingPunct="0">
              <a:spcBef>
                <a:spcPts val="600"/>
              </a:spcBef>
              <a:buSzPct val="100000"/>
              <a:defRPr sz="1800" b="0" i="0" u="none" strike="noStrike" kern="0" cap="none" spc="0" baseline="0">
                <a:solidFill>
                  <a:srgbClr val="000000"/>
                </a:solidFill>
                <a:uFillTx/>
              </a:defRPr>
            </a:pPr>
            <a:r>
              <a:rPr lang="en-US" sz="1400" kern="0" dirty="0" smtClean="0">
                <a:solidFill>
                  <a:srgbClr val="000000"/>
                </a:solidFill>
                <a:latin typeface="Trebuchet MS" panose="020B0603020202020204" pitchFamily="34" charset="0"/>
              </a:rPr>
              <a:t>As before, the </a:t>
            </a:r>
            <a:r>
              <a:rPr lang="en-US" sz="1400" kern="0" dirty="0">
                <a:solidFill>
                  <a:srgbClr val="000000"/>
                </a:solidFill>
                <a:latin typeface="Trebuchet MS" panose="020B0603020202020204" pitchFamily="34" charset="0"/>
              </a:rPr>
              <a:t>impact of such treatments </a:t>
            </a:r>
            <a:r>
              <a:rPr lang="en-US" sz="1400" kern="0" dirty="0" smtClean="0">
                <a:solidFill>
                  <a:srgbClr val="000000"/>
                </a:solidFill>
                <a:latin typeface="Trebuchet MS" panose="020B0603020202020204" pitchFamily="34" charset="0"/>
              </a:rPr>
              <a:t>may </a:t>
            </a:r>
            <a:r>
              <a:rPr lang="en-US" sz="1400" kern="0" dirty="0">
                <a:solidFill>
                  <a:srgbClr val="000000"/>
                </a:solidFill>
                <a:latin typeface="Trebuchet MS" panose="020B0603020202020204" pitchFamily="34" charset="0"/>
              </a:rPr>
              <a:t>not be easy to </a:t>
            </a:r>
            <a:r>
              <a:rPr lang="en-US" sz="1400" kern="0" dirty="0" smtClean="0">
                <a:solidFill>
                  <a:srgbClr val="000000"/>
                </a:solidFill>
                <a:latin typeface="Trebuchet MS" panose="020B0603020202020204" pitchFamily="34" charset="0"/>
              </a:rPr>
              <a:t>quantify. Hence, </a:t>
            </a:r>
            <a:r>
              <a:rPr lang="en-US" sz="1400" kern="0" dirty="0" smtClean="0">
                <a:solidFill>
                  <a:srgbClr val="000000"/>
                </a:solidFill>
                <a:latin typeface="Trebuchet MS" panose="020B0603020202020204" pitchFamily="34" charset="0"/>
              </a:rPr>
              <a:t>regular </a:t>
            </a:r>
            <a:r>
              <a:rPr lang="en-US" sz="1400" kern="0" dirty="0">
                <a:solidFill>
                  <a:srgbClr val="000000"/>
                </a:solidFill>
                <a:latin typeface="Trebuchet MS" panose="020B0603020202020204" pitchFamily="34" charset="0"/>
              </a:rPr>
              <a:t>monitoring and agile </a:t>
            </a:r>
            <a:r>
              <a:rPr lang="en-US" sz="1400" kern="0" dirty="0" smtClean="0">
                <a:solidFill>
                  <a:srgbClr val="000000"/>
                </a:solidFill>
                <a:latin typeface="Trebuchet MS" panose="020B0603020202020204" pitchFamily="34" charset="0"/>
              </a:rPr>
              <a:t>pricing is needed.</a:t>
            </a:r>
            <a:endParaRPr lang="en-US" sz="1400" kern="0" dirty="0">
              <a:solidFill>
                <a:srgbClr val="000000"/>
              </a:solidFill>
              <a:latin typeface="Trebuchet MS" panose="020B0603020202020204" pitchFamily="34" charset="0"/>
            </a:endParaRPr>
          </a:p>
          <a:p>
            <a:pPr marR="0" lvl="0" algn="l" defTabSz="914400" rtl="0" fontAlgn="auto" hangingPunct="0">
              <a:spcBef>
                <a:spcPts val="600"/>
              </a:spcBef>
              <a:spcAft>
                <a:spcPts val="0"/>
              </a:spcAft>
              <a:buSzPct val="100000"/>
              <a:tabLst/>
              <a:defRPr sz="1800" b="0" i="0" u="none" strike="noStrike" kern="0" cap="none" spc="0" baseline="0">
                <a:solidFill>
                  <a:srgbClr val="000000"/>
                </a:solidFill>
                <a:uFillTx/>
              </a:defRPr>
            </a:pPr>
            <a:endParaRPr lang="en-US" sz="2400" kern="0" dirty="0">
              <a:solidFill>
                <a:srgbClr val="000000"/>
              </a:solidFill>
            </a:endParaRPr>
          </a:p>
          <a:p>
            <a:pPr marL="285750" indent="-285750" hangingPunct="0">
              <a:spcBef>
                <a:spcPts val="600"/>
              </a:spcBef>
              <a:buSzPct val="100000"/>
              <a:buFont typeface="Arial" panose="020B0604020202020204" pitchFamily="34" charset="0"/>
              <a:buChar char="•"/>
              <a:defRPr sz="1800" b="0" i="0" u="none" strike="noStrike" kern="0" cap="none" spc="0" baseline="0">
                <a:solidFill>
                  <a:srgbClr val="000000"/>
                </a:solidFill>
                <a:uFillTx/>
              </a:defRPr>
            </a:pPr>
            <a:endParaRPr lang="en-US" sz="1400" kern="0" dirty="0">
              <a:solidFill>
                <a:srgbClr val="000000"/>
              </a:solidFill>
              <a:latin typeface="Trebuchet MS" panose="020B0603020202020204" pitchFamily="34" charset="0"/>
            </a:endParaRPr>
          </a:p>
          <a:p>
            <a:pPr marL="342900" marR="0" lvl="0" indent="-342900" algn="l" defTabSz="914400" rtl="0" fontAlgn="auto" hangingPunct="0">
              <a:lnSpc>
                <a:spcPct val="100000"/>
              </a:lnSpc>
              <a:spcBef>
                <a:spcPts val="600"/>
              </a:spcBef>
              <a:spcAft>
                <a:spcPts val="0"/>
              </a:spcAft>
              <a:buSzPct val="100000"/>
              <a:buFontTx/>
              <a:buChar char="-"/>
              <a:tabLst/>
              <a:defRPr sz="1800" b="0" i="0" u="none" strike="noStrike" kern="0" cap="none" spc="0" baseline="0">
                <a:solidFill>
                  <a:srgbClr val="000000"/>
                </a:solidFill>
                <a:uFillTx/>
              </a:defRPr>
            </a:pPr>
            <a:endParaRPr lang="en-US" sz="1400" kern="0" dirty="0">
              <a:solidFill>
                <a:srgbClr val="000000"/>
              </a:solidFill>
              <a:latin typeface="Trebuchet MS" panose="020B0603020202020204" pitchFamily="34" charset="0"/>
            </a:endParaRPr>
          </a:p>
        </p:txBody>
      </p:sp>
      <p:sp>
        <p:nvSpPr>
          <p:cNvPr id="5" name="Footer Placeholder 4">
            <a:extLst>
              <a:ext uri="{FF2B5EF4-FFF2-40B4-BE49-F238E27FC236}">
                <a16:creationId xmlns:a16="http://schemas.microsoft.com/office/drawing/2014/main" id="{1AEC8F14-CA65-4A44-B435-C56A28CDA2BE}"/>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6" name="Slide Number Placeholder 5">
            <a:extLst>
              <a:ext uri="{FF2B5EF4-FFF2-40B4-BE49-F238E27FC236}">
                <a16:creationId xmlns:a16="http://schemas.microsoft.com/office/drawing/2014/main" id="{C4D61C16-5F4B-4EF4-B382-13ACC4F36778}"/>
              </a:ext>
            </a:extLst>
          </p:cNvPr>
          <p:cNvSpPr>
            <a:spLocks noGrp="1"/>
          </p:cNvSpPr>
          <p:nvPr>
            <p:ph type="sldNum" sz="quarter" idx="12"/>
          </p:nvPr>
        </p:nvSpPr>
        <p:spPr/>
        <p:txBody>
          <a:bodyPr/>
          <a:lstStyle/>
          <a:p>
            <a:pPr lvl="0"/>
            <a:fld id="{D0330455-E53D-4490-AACE-7F4DE788F21F}" type="slidenum">
              <a:rPr lang="en-IN" smtClean="0"/>
              <a:pPr lvl="0"/>
              <a:t>23</a:t>
            </a:fld>
            <a:endParaRPr lang="en-IN" dirty="0"/>
          </a:p>
        </p:txBody>
      </p:sp>
    </p:spTree>
    <p:extLst>
      <p:ext uri="{BB962C8B-B14F-4D97-AF65-F5344CB8AC3E}">
        <p14:creationId xmlns:p14="http://schemas.microsoft.com/office/powerpoint/2010/main" val="3591050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524100" y="463107"/>
            <a:ext cx="8072496" cy="706126"/>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altLang="en-US" sz="3000" b="1" kern="0" dirty="0">
                <a:latin typeface="Trebuchet MS" panose="020B0603020202020204" pitchFamily="34" charset="0"/>
              </a:rPr>
              <a:t>Agenda</a:t>
            </a:r>
            <a:endParaRPr lang="en-US" sz="3000" b="1" i="0" u="sng" strike="noStrike" kern="0" cap="none" spc="0" baseline="0" dirty="0">
              <a:solidFill>
                <a:srgbClr val="000000"/>
              </a:solidFill>
              <a:uFillTx/>
              <a:latin typeface="Trebuchet MS" panose="020B0603020202020204" pitchFamily="34" charset="0"/>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1169233"/>
            <a:ext cx="9144064" cy="4631159"/>
          </a:xfrm>
          <a:prstGeom prst="rect">
            <a:avLst/>
          </a:prstGeom>
          <a:noFill/>
          <a:ln cap="flat">
            <a:noFill/>
          </a:ln>
        </p:spPr>
        <p:txBody>
          <a:bodyPr vert="horz" wrap="square" lIns="91440" tIns="45720" rIns="91440" bIns="45720" anchor="t" anchorCtr="0" compatLnSpc="1">
            <a:noAutofit/>
          </a:bodyPr>
          <a:lstStyle/>
          <a:p>
            <a:pPr marL="457200" indent="-457200">
              <a:lnSpc>
                <a:spcPct val="150000"/>
              </a:lnSpc>
              <a:buFont typeface="Arial" panose="020B0604020202020204" pitchFamily="34" charset="0"/>
              <a:buChar char="•"/>
            </a:pPr>
            <a:r>
              <a:rPr lang="en-GB" sz="2000" kern="0" dirty="0">
                <a:latin typeface="Trebuchet MS" panose="020B0603020202020204" pitchFamily="34" charset="0"/>
              </a:rPr>
              <a:t>Introduction of the case </a:t>
            </a:r>
            <a:r>
              <a:rPr lang="en-GB" sz="2000" kern="0" dirty="0" smtClean="0">
                <a:latin typeface="Trebuchet MS" panose="020B0603020202020204" pitchFamily="34" charset="0"/>
              </a:rPr>
              <a:t>study</a:t>
            </a:r>
            <a:endParaRPr lang="en-GB" sz="2000" kern="0" dirty="0">
              <a:latin typeface="Trebuchet MS" panose="020B0603020202020204" pitchFamily="34" charset="0"/>
            </a:endParaRPr>
          </a:p>
          <a:p>
            <a:pPr marL="457200" indent="-457200">
              <a:lnSpc>
                <a:spcPct val="150000"/>
              </a:lnSpc>
              <a:buFont typeface="Arial" panose="020B0604020202020204" pitchFamily="34" charset="0"/>
              <a:buChar char="•"/>
            </a:pPr>
            <a:r>
              <a:rPr lang="en-GB" sz="2000" kern="0" dirty="0" smtClean="0">
                <a:latin typeface="Trebuchet MS" panose="020B0603020202020204" pitchFamily="34" charset="0"/>
              </a:rPr>
              <a:t>Initial considerations</a:t>
            </a:r>
          </a:p>
          <a:p>
            <a:pPr marL="457200" indent="-457200" algn="just">
              <a:lnSpc>
                <a:spcPct val="150000"/>
              </a:lnSpc>
              <a:buFont typeface="Arial" panose="020B0604020202020204" pitchFamily="34" charset="0"/>
              <a:buChar char="•"/>
            </a:pPr>
            <a:r>
              <a:rPr lang="en-GB" altLang="en-US" sz="2000" kern="0" dirty="0" smtClean="0">
                <a:latin typeface="Trebuchet MS" panose="020B0703020202090204" pitchFamily="34" charset="0"/>
              </a:rPr>
              <a:t>Analysis </a:t>
            </a:r>
            <a:r>
              <a:rPr lang="en-GB" altLang="en-US" sz="2000" kern="0" dirty="0">
                <a:latin typeface="Trebuchet MS" panose="020B0703020202090204" pitchFamily="34" charset="0"/>
              </a:rPr>
              <a:t>of recent underwriting experience</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Considering future outlook</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Considering stakeholders’ needs</a:t>
            </a: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Other Considerations</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Recommending </a:t>
            </a:r>
            <a:r>
              <a:rPr lang="en-GB" sz="2000" kern="0" dirty="0">
                <a:latin typeface="Trebuchet MS" panose="020B0703020202090204" pitchFamily="34" charset="0"/>
              </a:rPr>
              <a:t>reprice</a:t>
            </a: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Monitoring the </a:t>
            </a:r>
            <a:r>
              <a:rPr lang="en-GB" sz="2000" kern="0" dirty="0" smtClean="0">
                <a:latin typeface="Trebuchet MS" panose="020B0703020202090204" pitchFamily="34" charset="0"/>
              </a:rPr>
              <a:t>experience</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Questions</a:t>
            </a:r>
            <a:endParaRPr lang="en-GB" sz="2000" kern="0" dirty="0">
              <a:latin typeface="Trebuchet MS" panose="020B0703020202090204" pitchFamily="34" charset="0"/>
            </a:endParaRPr>
          </a:p>
          <a:p>
            <a:r>
              <a:rPr lang="en-US" altLang="en-US" kern="0" dirty="0" smtClean="0">
                <a:latin typeface="Trebuchet MS" panose="020B0603020202020204" pitchFamily="34" charset="0"/>
              </a:rPr>
              <a:t> </a:t>
            </a:r>
            <a:endParaRPr lang="en-US" sz="2000" kern="0" dirty="0">
              <a:latin typeface="Trebuchet MS" panose="020B0603020202020204" pitchFamily="34" charset="0"/>
            </a:endParaRP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GB" b="1" kern="0" dirty="0"/>
          </a:p>
          <a:p>
            <a:pPr marL="285750" indent="-285750">
              <a:buFont typeface="Arial" panose="020B0604020202020204" pitchFamily="34" charset="0"/>
              <a:buChar char="•"/>
            </a:pPr>
            <a:endParaRPr lang="en-GB" b="1" kern="0" dirty="0"/>
          </a:p>
        </p:txBody>
      </p:sp>
      <p:sp>
        <p:nvSpPr>
          <p:cNvPr id="7" name="Slide Number Placeholder 6">
            <a:extLst>
              <a:ext uri="{FF2B5EF4-FFF2-40B4-BE49-F238E27FC236}">
                <a16:creationId xmlns:a16="http://schemas.microsoft.com/office/drawing/2014/main" id="{1478398C-7A08-485C-8218-5B4E8BE5CB72}"/>
              </a:ext>
            </a:extLst>
          </p:cNvPr>
          <p:cNvSpPr>
            <a:spLocks noGrp="1"/>
          </p:cNvSpPr>
          <p:nvPr>
            <p:ph type="sldNum" sz="quarter" idx="12"/>
          </p:nvPr>
        </p:nvSpPr>
        <p:spPr/>
        <p:txBody>
          <a:bodyPr/>
          <a:lstStyle/>
          <a:p>
            <a:pPr lvl="0"/>
            <a:fld id="{D0330455-E53D-4490-AACE-7F4DE788F21F}" type="slidenum">
              <a:rPr lang="en-IN" smtClean="0"/>
              <a:pPr lvl="0"/>
              <a:t>24</a:t>
            </a:fld>
            <a:endParaRPr lang="en-IN" dirty="0"/>
          </a:p>
        </p:txBody>
      </p:sp>
      <p:sp>
        <p:nvSpPr>
          <p:cNvPr id="8" name="Rectangle 7"/>
          <p:cNvSpPr/>
          <p:nvPr/>
        </p:nvSpPr>
        <p:spPr>
          <a:xfrm>
            <a:off x="2805314" y="3058092"/>
            <a:ext cx="3881230" cy="42672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1747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861646"/>
            <a:ext cx="9144064" cy="4938747"/>
          </a:xfrm>
          <a:prstGeom prst="rect">
            <a:avLst/>
          </a:prstGeom>
          <a:noFill/>
          <a:ln cap="flat">
            <a:noFill/>
          </a:ln>
        </p:spPr>
        <p:txBody>
          <a:bodyPr vert="horz" wrap="square" lIns="91440" tIns="45720" rIns="91440" bIns="45720" anchor="t" anchorCtr="0" compatLnSpc="1">
            <a:noAutofit/>
          </a:bodyPr>
          <a:lstStyle/>
          <a:p>
            <a:endParaRPr lang="en-GB" b="1" kern="0" dirty="0"/>
          </a:p>
        </p:txBody>
      </p:sp>
      <p:sp>
        <p:nvSpPr>
          <p:cNvPr id="10" name="Rectangle 2"/>
          <p:cNvSpPr txBox="1">
            <a:spLocks noChangeArrowheads="1"/>
          </p:cNvSpPr>
          <p:nvPr/>
        </p:nvSpPr>
        <p:spPr>
          <a:xfrm>
            <a:off x="2667000" y="234456"/>
            <a:ext cx="8065957" cy="70612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kern="0" dirty="0">
                <a:solidFill>
                  <a:schemeClr val="tx1"/>
                </a:solidFill>
                <a:latin typeface="Trebuchet MS" panose="020B0603020202020204" pitchFamily="34" charset="0"/>
              </a:rPr>
              <a:t>Considerations for </a:t>
            </a:r>
            <a:r>
              <a:rPr lang="en-US" altLang="en-US" sz="2400" b="1" kern="0" dirty="0" smtClean="0">
                <a:solidFill>
                  <a:schemeClr val="tx1"/>
                </a:solidFill>
                <a:latin typeface="Trebuchet MS" panose="020B0603020202020204" pitchFamily="34" charset="0"/>
              </a:rPr>
              <a:t>Stakeholders</a:t>
            </a:r>
            <a:endParaRPr lang="en-US" altLang="en-US" sz="2400" b="1" kern="0" dirty="0">
              <a:solidFill>
                <a:schemeClr val="tx1"/>
              </a:solidFill>
              <a:latin typeface="Trebuchet MS" panose="020B0603020202020204" pitchFamily="34" charset="0"/>
            </a:endParaRPr>
          </a:p>
        </p:txBody>
      </p:sp>
      <p:sp>
        <p:nvSpPr>
          <p:cNvPr id="3" name="Slide Number Placeholder 2">
            <a:extLst>
              <a:ext uri="{FF2B5EF4-FFF2-40B4-BE49-F238E27FC236}">
                <a16:creationId xmlns:a16="http://schemas.microsoft.com/office/drawing/2014/main" id="{F3B81C25-7F32-42A9-8295-FF048D351C9A}"/>
              </a:ext>
            </a:extLst>
          </p:cNvPr>
          <p:cNvSpPr>
            <a:spLocks noGrp="1"/>
          </p:cNvSpPr>
          <p:nvPr>
            <p:ph type="sldNum" sz="quarter" idx="12"/>
          </p:nvPr>
        </p:nvSpPr>
        <p:spPr/>
        <p:txBody>
          <a:bodyPr/>
          <a:lstStyle/>
          <a:p>
            <a:pPr lvl="0"/>
            <a:fld id="{D0330455-E53D-4490-AACE-7F4DE788F21F}" type="slidenum">
              <a:rPr lang="en-IN" smtClean="0"/>
              <a:pPr lvl="0"/>
              <a:t>25</a:t>
            </a:fld>
            <a:endParaRPr lang="en-IN" dirty="0"/>
          </a:p>
        </p:txBody>
      </p:sp>
      <p:sp>
        <p:nvSpPr>
          <p:cNvPr id="9" name="Rectangle 3"/>
          <p:cNvSpPr txBox="1">
            <a:spLocks noChangeArrowheads="1"/>
          </p:cNvSpPr>
          <p:nvPr/>
        </p:nvSpPr>
        <p:spPr>
          <a:xfrm>
            <a:off x="2667000" y="751206"/>
            <a:ext cx="7505700" cy="50491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sz="1400" b="1" dirty="0" smtClean="0">
                <a:latin typeface="Trebuchet MS" panose="020B0603020202020204" pitchFamily="34" charset="0"/>
              </a:rPr>
              <a:t>Company</a:t>
            </a:r>
            <a:endParaRPr lang="en-US" sz="1400" b="1" dirty="0">
              <a:latin typeface="Trebuchet MS" panose="020B0603020202020204" pitchFamily="34" charset="0"/>
            </a:endParaRPr>
          </a:p>
          <a:p>
            <a:r>
              <a:rPr lang="en-US" sz="1400" dirty="0" smtClean="0">
                <a:latin typeface="Trebuchet MS" panose="020B0603020202020204" pitchFamily="34" charset="0"/>
              </a:rPr>
              <a:t>Competitive and profitable product </a:t>
            </a:r>
          </a:p>
          <a:p>
            <a:r>
              <a:rPr lang="en-US" sz="1400" dirty="0" smtClean="0">
                <a:latin typeface="Trebuchet MS" panose="020B0603020202020204" pitchFamily="34" charset="0"/>
              </a:rPr>
              <a:t>Compatibility of Pricing structure</a:t>
            </a:r>
          </a:p>
          <a:p>
            <a:r>
              <a:rPr lang="en-US" sz="1400" dirty="0" smtClean="0">
                <a:latin typeface="Trebuchet MS" panose="020B0603020202020204" pitchFamily="34" charset="0"/>
              </a:rPr>
              <a:t>Allowance for underwriting philosophy </a:t>
            </a:r>
            <a:endParaRPr lang="en-US" sz="1400" dirty="0" smtClean="0">
              <a:latin typeface="Trebuchet MS" panose="020B0603020202020204" pitchFamily="34" charset="0"/>
            </a:endParaRPr>
          </a:p>
          <a:p>
            <a:pPr marL="0" indent="0">
              <a:buNone/>
            </a:pPr>
            <a:r>
              <a:rPr lang="en-US" sz="1400" b="1" dirty="0" smtClean="0">
                <a:latin typeface="Trebuchet MS" panose="020B0603020202020204" pitchFamily="34" charset="0"/>
              </a:rPr>
              <a:t>Customers</a:t>
            </a:r>
          </a:p>
          <a:p>
            <a:r>
              <a:rPr lang="en-US" sz="1400" dirty="0" smtClean="0">
                <a:latin typeface="Trebuchet MS" panose="020B0603020202020204" pitchFamily="34" charset="0"/>
              </a:rPr>
              <a:t>Meeting PRE, for example, stable renewal premiums</a:t>
            </a:r>
          </a:p>
          <a:p>
            <a:r>
              <a:rPr lang="en-US" sz="1400" dirty="0" smtClean="0">
                <a:latin typeface="Trebuchet MS" panose="020B0603020202020204" pitchFamily="34" charset="0"/>
              </a:rPr>
              <a:t>Affordable / Value </a:t>
            </a:r>
            <a:r>
              <a:rPr lang="en-US" sz="1400" dirty="0">
                <a:latin typeface="Trebuchet MS" panose="020B0603020202020204" pitchFamily="34" charset="0"/>
              </a:rPr>
              <a:t>for money</a:t>
            </a:r>
          </a:p>
          <a:p>
            <a:r>
              <a:rPr lang="fr-FR" sz="1400" dirty="0" err="1">
                <a:latin typeface="Trebuchet MS" panose="020B0603020202020204" pitchFamily="34" charset="0"/>
              </a:rPr>
              <a:t>Clear</a:t>
            </a:r>
            <a:r>
              <a:rPr lang="fr-FR" sz="1400" dirty="0">
                <a:latin typeface="Trebuchet MS" panose="020B0603020202020204" pitchFamily="34" charset="0"/>
              </a:rPr>
              <a:t> </a:t>
            </a:r>
            <a:r>
              <a:rPr lang="fr-FR" sz="1400" dirty="0" smtClean="0">
                <a:latin typeface="Trebuchet MS" panose="020B0603020202020204" pitchFamily="34" charset="0"/>
              </a:rPr>
              <a:t>Policy </a:t>
            </a:r>
            <a:r>
              <a:rPr lang="fr-FR" sz="1400" dirty="0" err="1">
                <a:latin typeface="Trebuchet MS" panose="020B0603020202020204" pitchFamily="34" charset="0"/>
              </a:rPr>
              <a:t>T&amp;Cs</a:t>
            </a:r>
            <a:r>
              <a:rPr lang="fr-FR" sz="1400" dirty="0">
                <a:latin typeface="Trebuchet MS" panose="020B0603020202020204" pitchFamily="34" charset="0"/>
              </a:rPr>
              <a:t> </a:t>
            </a:r>
            <a:r>
              <a:rPr lang="fr-FR" sz="1400" dirty="0" err="1">
                <a:latin typeface="Trebuchet MS" panose="020B0603020202020204" pitchFamily="34" charset="0"/>
              </a:rPr>
              <a:t>e.g</a:t>
            </a:r>
            <a:r>
              <a:rPr lang="fr-FR" sz="1400" dirty="0">
                <a:latin typeface="Trebuchet MS" panose="020B0603020202020204" pitchFamily="34" charset="0"/>
              </a:rPr>
              <a:t>. exclusions</a:t>
            </a:r>
          </a:p>
          <a:p>
            <a:r>
              <a:rPr lang="fr-FR" sz="1400" dirty="0">
                <a:latin typeface="Trebuchet MS" panose="020B0603020202020204" pitchFamily="34" charset="0"/>
              </a:rPr>
              <a:t>Simple claim </a:t>
            </a:r>
            <a:r>
              <a:rPr lang="fr-FR" sz="1400" dirty="0" err="1">
                <a:latin typeface="Trebuchet MS" panose="020B0603020202020204" pitchFamily="34" charset="0"/>
              </a:rPr>
              <a:t>process</a:t>
            </a:r>
            <a:endParaRPr lang="en-US" sz="1400" dirty="0" smtClean="0">
              <a:latin typeface="Trebuchet MS" panose="020B0603020202020204" pitchFamily="34" charset="0"/>
            </a:endParaRPr>
          </a:p>
          <a:p>
            <a:pPr>
              <a:lnSpc>
                <a:spcPct val="150000"/>
              </a:lnSpc>
              <a:buNone/>
            </a:pPr>
            <a:r>
              <a:rPr lang="en-US" sz="1400" b="1" dirty="0">
                <a:latin typeface="Trebuchet MS" panose="020B0603020202020204" pitchFamily="34" charset="0"/>
              </a:rPr>
              <a:t>Distributors</a:t>
            </a:r>
            <a:endParaRPr lang="en-US" sz="1400" b="1" dirty="0">
              <a:latin typeface="Trebuchet MS" panose="020B0603020202020204" pitchFamily="34" charset="0"/>
            </a:endParaRPr>
          </a:p>
          <a:p>
            <a:r>
              <a:rPr lang="en-US" sz="1400" dirty="0" smtClean="0">
                <a:latin typeface="Trebuchet MS" panose="020B0603020202020204" pitchFamily="34" charset="0"/>
              </a:rPr>
              <a:t>Attractive product, meeting customer needs </a:t>
            </a:r>
          </a:p>
          <a:p>
            <a:r>
              <a:rPr lang="en-US" sz="1400" dirty="0">
                <a:latin typeface="Trebuchet MS" panose="020B0603020202020204" pitchFamily="34" charset="0"/>
              </a:rPr>
              <a:t>Competitive remuneration</a:t>
            </a:r>
          </a:p>
          <a:p>
            <a:r>
              <a:rPr lang="en-US" sz="1400" dirty="0" smtClean="0">
                <a:latin typeface="Trebuchet MS" panose="020B0603020202020204" pitchFamily="34" charset="0"/>
              </a:rPr>
              <a:t>Competitive premiums </a:t>
            </a:r>
          </a:p>
          <a:p>
            <a:pPr marL="0" indent="0">
              <a:lnSpc>
                <a:spcPct val="150000"/>
              </a:lnSpc>
              <a:buNone/>
            </a:pPr>
            <a:r>
              <a:rPr lang="en-US" sz="1400" b="1" dirty="0" smtClean="0">
                <a:latin typeface="Trebuchet MS" panose="020B0603020202020204" pitchFamily="34" charset="0"/>
              </a:rPr>
              <a:t>Regulator</a:t>
            </a:r>
            <a:endParaRPr lang="en-US" sz="1400" b="1" dirty="0">
              <a:latin typeface="Trebuchet MS" panose="020B0603020202020204" pitchFamily="34" charset="0"/>
            </a:endParaRPr>
          </a:p>
          <a:p>
            <a:r>
              <a:rPr lang="en-US" sz="1400" dirty="0" smtClean="0">
                <a:latin typeface="Trebuchet MS" panose="020B0603020202020204" pitchFamily="34" charset="0"/>
              </a:rPr>
              <a:t>Treating </a:t>
            </a:r>
            <a:r>
              <a:rPr lang="en-US" sz="1400" dirty="0">
                <a:latin typeface="Trebuchet MS" panose="020B0603020202020204" pitchFamily="34" charset="0"/>
              </a:rPr>
              <a:t>customer fairly (TCF)</a:t>
            </a:r>
          </a:p>
          <a:p>
            <a:r>
              <a:rPr lang="en-US" sz="1400" dirty="0">
                <a:latin typeface="Trebuchet MS" panose="020B0603020202020204" pitchFamily="34" charset="0"/>
              </a:rPr>
              <a:t>Restrictions on premium </a:t>
            </a:r>
            <a:r>
              <a:rPr lang="en-US" sz="1400" dirty="0" smtClean="0">
                <a:latin typeface="Trebuchet MS" panose="020B0603020202020204" pitchFamily="34" charset="0"/>
              </a:rPr>
              <a:t>rates (if any)</a:t>
            </a:r>
            <a:endParaRPr lang="en-US" sz="1400" dirty="0">
              <a:latin typeface="Trebuchet MS" panose="020B0603020202020204" pitchFamily="34" charset="0"/>
            </a:endParaRPr>
          </a:p>
          <a:p>
            <a:r>
              <a:rPr lang="en-US" sz="1400" dirty="0" smtClean="0">
                <a:latin typeface="Trebuchet MS" panose="020B0603020202020204" pitchFamily="34" charset="0"/>
              </a:rPr>
              <a:t>Risk of retrospective </a:t>
            </a:r>
            <a:r>
              <a:rPr lang="en-US" sz="1400" dirty="0">
                <a:latin typeface="Trebuchet MS" panose="020B0603020202020204" pitchFamily="34" charset="0"/>
              </a:rPr>
              <a:t>changes </a:t>
            </a:r>
            <a:r>
              <a:rPr lang="en-US" sz="1400" dirty="0" smtClean="0">
                <a:latin typeface="Trebuchet MS" panose="020B0603020202020204" pitchFamily="34" charset="0"/>
              </a:rPr>
              <a:t>e.g. allowed exclusions</a:t>
            </a:r>
          </a:p>
          <a:p>
            <a:r>
              <a:rPr lang="en-US" sz="1400" dirty="0">
                <a:latin typeface="Trebuchet MS" panose="020B0603020202020204" pitchFamily="34" charset="0"/>
              </a:rPr>
              <a:t>Reporting &amp; approval</a:t>
            </a:r>
          </a:p>
          <a:p>
            <a:pPr marL="0" indent="0">
              <a:buNone/>
            </a:pPr>
            <a:endParaRPr lang="en-US" sz="1400" b="1" dirty="0" smtClean="0">
              <a:latin typeface="Trebuchet MS" panose="020B0603020202020204" pitchFamily="34" charset="0"/>
            </a:endParaRPr>
          </a:p>
          <a:p>
            <a:pPr marL="0" indent="0">
              <a:buNone/>
            </a:pPr>
            <a:r>
              <a:rPr lang="en-US" sz="1400" b="1" dirty="0" smtClean="0">
                <a:latin typeface="Trebuchet MS" panose="020B0603020202020204" pitchFamily="34" charset="0"/>
              </a:rPr>
              <a:t>Reinsurer(s</a:t>
            </a:r>
            <a:r>
              <a:rPr lang="en-US" sz="1400" b="1" dirty="0">
                <a:latin typeface="Trebuchet MS" panose="020B0603020202020204" pitchFamily="34" charset="0"/>
              </a:rPr>
              <a:t>)</a:t>
            </a:r>
          </a:p>
          <a:p>
            <a:r>
              <a:rPr lang="en-US" sz="1400" dirty="0">
                <a:latin typeface="Trebuchet MS" panose="020B0603020202020204" pitchFamily="34" charset="0"/>
              </a:rPr>
              <a:t>Reinsurance capacity and terms</a:t>
            </a:r>
          </a:p>
          <a:p>
            <a:pPr marL="0" indent="0">
              <a:buNone/>
            </a:pPr>
            <a:endParaRPr lang="en-US" sz="1400" dirty="0">
              <a:latin typeface="Trebuchet MS" panose="020B0603020202020204" pitchFamily="34" charset="0"/>
            </a:endParaRPr>
          </a:p>
          <a:p>
            <a:endParaRPr lang="en-US" sz="1400" dirty="0">
              <a:solidFill>
                <a:srgbClr val="FF0000"/>
              </a:solidFill>
              <a:latin typeface="Trebuchet MS" panose="020B0603020202020204" pitchFamily="34" charset="0"/>
            </a:endParaRPr>
          </a:p>
          <a:p>
            <a:endParaRPr lang="en-US" sz="1400" dirty="0">
              <a:latin typeface="Trebuchet MS" panose="020B0603020202020204" pitchFamily="34" charset="0"/>
            </a:endParaRPr>
          </a:p>
          <a:p>
            <a:pPr>
              <a:buFontTx/>
              <a:buChar char="-"/>
            </a:pPr>
            <a:endParaRPr lang="en-GB" sz="1400" kern="0" dirty="0">
              <a:latin typeface="Trebuchet MS" panose="020B0603020202020204" pitchFamily="34" charset="0"/>
            </a:endParaRPr>
          </a:p>
          <a:p>
            <a:endParaRPr lang="en-US" sz="1400" dirty="0">
              <a:latin typeface="Trebuchet MS" panose="020B0603020202020204" pitchFamily="34" charset="0"/>
            </a:endParaRPr>
          </a:p>
          <a:p>
            <a:pPr marL="0" indent="0">
              <a:buNone/>
            </a:pPr>
            <a:endParaRPr lang="en-US" sz="1400" dirty="0">
              <a:latin typeface="Trebuchet MS" panose="020B0603020202020204" pitchFamily="34" charset="0"/>
            </a:endParaRPr>
          </a:p>
          <a:p>
            <a:pPr marL="0" indent="0">
              <a:buNone/>
            </a:pPr>
            <a:endParaRPr lang="en-GB" sz="1400" dirty="0">
              <a:latin typeface="Trebuchet MS" panose="020B0603020202020204" pitchFamily="34" charset="0"/>
            </a:endParaRPr>
          </a:p>
          <a:p>
            <a:pPr marL="228600" indent="-228600">
              <a:buFont typeface="+mj-lt"/>
              <a:buAutoNum type="arabicPeriod"/>
            </a:pPr>
            <a:endParaRPr lang="en-US" altLang="en-US" sz="1400" dirty="0">
              <a:latin typeface="Trebuchet MS" panose="020B0603020202020204" pitchFamily="34" charset="0"/>
            </a:endParaRPr>
          </a:p>
        </p:txBody>
      </p:sp>
    </p:spTree>
    <p:extLst>
      <p:ext uri="{BB962C8B-B14F-4D97-AF65-F5344CB8AC3E}">
        <p14:creationId xmlns:p14="http://schemas.microsoft.com/office/powerpoint/2010/main" val="1405556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524100" y="463107"/>
            <a:ext cx="8072496" cy="706126"/>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altLang="en-US" sz="3000" b="1" kern="0" dirty="0">
                <a:latin typeface="Trebuchet MS" panose="020B0603020202020204" pitchFamily="34" charset="0"/>
              </a:rPr>
              <a:t>Agenda</a:t>
            </a:r>
            <a:endParaRPr lang="en-US" sz="3000" b="1" i="0" u="sng" strike="noStrike" kern="0" cap="none" spc="0" baseline="0" dirty="0">
              <a:solidFill>
                <a:srgbClr val="000000"/>
              </a:solidFill>
              <a:uFillTx/>
              <a:latin typeface="Trebuchet MS" panose="020B0603020202020204" pitchFamily="34" charset="0"/>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1169233"/>
            <a:ext cx="9144064" cy="4631159"/>
          </a:xfrm>
          <a:prstGeom prst="rect">
            <a:avLst/>
          </a:prstGeom>
          <a:noFill/>
          <a:ln cap="flat">
            <a:noFill/>
          </a:ln>
        </p:spPr>
        <p:txBody>
          <a:bodyPr vert="horz" wrap="square" lIns="91440" tIns="45720" rIns="91440" bIns="45720" anchor="t" anchorCtr="0" compatLnSpc="1">
            <a:noAutofit/>
          </a:bodyPr>
          <a:lstStyle/>
          <a:p>
            <a:pPr marL="457200" indent="-457200">
              <a:lnSpc>
                <a:spcPct val="150000"/>
              </a:lnSpc>
              <a:buFont typeface="Arial" panose="020B0604020202020204" pitchFamily="34" charset="0"/>
              <a:buChar char="•"/>
            </a:pPr>
            <a:r>
              <a:rPr lang="en-GB" sz="2000" kern="0" dirty="0">
                <a:latin typeface="Trebuchet MS" panose="020B0603020202020204" pitchFamily="34" charset="0"/>
              </a:rPr>
              <a:t>Introduction of the case </a:t>
            </a:r>
            <a:r>
              <a:rPr lang="en-GB" sz="2000" kern="0" dirty="0" smtClean="0">
                <a:latin typeface="Trebuchet MS" panose="020B0603020202020204" pitchFamily="34" charset="0"/>
              </a:rPr>
              <a:t>study</a:t>
            </a:r>
            <a:endParaRPr lang="en-GB" sz="2000" kern="0" dirty="0">
              <a:latin typeface="Trebuchet MS" panose="020B0603020202020204" pitchFamily="34" charset="0"/>
            </a:endParaRPr>
          </a:p>
          <a:p>
            <a:pPr marL="457200" indent="-457200">
              <a:lnSpc>
                <a:spcPct val="150000"/>
              </a:lnSpc>
              <a:buFont typeface="Arial" panose="020B0604020202020204" pitchFamily="34" charset="0"/>
              <a:buChar char="•"/>
            </a:pPr>
            <a:r>
              <a:rPr lang="en-GB" sz="2000" kern="0" dirty="0" smtClean="0">
                <a:latin typeface="Trebuchet MS" panose="020B0603020202020204" pitchFamily="34" charset="0"/>
              </a:rPr>
              <a:t>Initial considerations</a:t>
            </a:r>
          </a:p>
          <a:p>
            <a:pPr marL="457200" indent="-457200" algn="just">
              <a:lnSpc>
                <a:spcPct val="150000"/>
              </a:lnSpc>
              <a:buFont typeface="Arial" panose="020B0604020202020204" pitchFamily="34" charset="0"/>
              <a:buChar char="•"/>
            </a:pPr>
            <a:r>
              <a:rPr lang="en-GB" altLang="en-US" sz="2000" kern="0" dirty="0" smtClean="0">
                <a:latin typeface="Trebuchet MS" panose="020B0703020202090204" pitchFamily="34" charset="0"/>
              </a:rPr>
              <a:t>Analysis </a:t>
            </a:r>
            <a:r>
              <a:rPr lang="en-GB" altLang="en-US" sz="2000" kern="0" dirty="0">
                <a:latin typeface="Trebuchet MS" panose="020B0703020202090204" pitchFamily="34" charset="0"/>
              </a:rPr>
              <a:t>of recent underwriting experience</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Considering future outlook</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Considering stakeholders’ needs</a:t>
            </a: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Other Considerations</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Recommending </a:t>
            </a:r>
            <a:r>
              <a:rPr lang="en-GB" sz="2000" kern="0" dirty="0">
                <a:latin typeface="Trebuchet MS" panose="020B0703020202090204" pitchFamily="34" charset="0"/>
              </a:rPr>
              <a:t>reprice</a:t>
            </a: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Monitoring the </a:t>
            </a:r>
            <a:r>
              <a:rPr lang="en-GB" sz="2000" kern="0" dirty="0" smtClean="0">
                <a:latin typeface="Trebuchet MS" panose="020B0703020202090204" pitchFamily="34" charset="0"/>
              </a:rPr>
              <a:t>experience</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Questions</a:t>
            </a:r>
            <a:endParaRPr lang="en-GB" sz="2000" kern="0" dirty="0">
              <a:latin typeface="Trebuchet MS" panose="020B0703020202090204" pitchFamily="34" charset="0"/>
            </a:endParaRPr>
          </a:p>
          <a:p>
            <a:r>
              <a:rPr lang="en-US" altLang="en-US" kern="0" dirty="0" smtClean="0">
                <a:latin typeface="Trebuchet MS" panose="020B0603020202020204" pitchFamily="34" charset="0"/>
              </a:rPr>
              <a:t> </a:t>
            </a:r>
            <a:endParaRPr lang="en-US" sz="2000" kern="0" dirty="0">
              <a:latin typeface="Trebuchet MS" panose="020B0603020202020204" pitchFamily="34" charset="0"/>
            </a:endParaRP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GB" b="1" kern="0" dirty="0"/>
          </a:p>
          <a:p>
            <a:pPr marL="285750" indent="-285750">
              <a:buFont typeface="Arial" panose="020B0604020202020204" pitchFamily="34" charset="0"/>
              <a:buChar char="•"/>
            </a:pPr>
            <a:endParaRPr lang="en-GB" b="1" kern="0" dirty="0"/>
          </a:p>
        </p:txBody>
      </p:sp>
      <p:sp>
        <p:nvSpPr>
          <p:cNvPr id="7" name="Slide Number Placeholder 6">
            <a:extLst>
              <a:ext uri="{FF2B5EF4-FFF2-40B4-BE49-F238E27FC236}">
                <a16:creationId xmlns:a16="http://schemas.microsoft.com/office/drawing/2014/main" id="{1478398C-7A08-485C-8218-5B4E8BE5CB72}"/>
              </a:ext>
            </a:extLst>
          </p:cNvPr>
          <p:cNvSpPr>
            <a:spLocks noGrp="1"/>
          </p:cNvSpPr>
          <p:nvPr>
            <p:ph type="sldNum" sz="quarter" idx="12"/>
          </p:nvPr>
        </p:nvSpPr>
        <p:spPr/>
        <p:txBody>
          <a:bodyPr/>
          <a:lstStyle/>
          <a:p>
            <a:pPr lvl="0"/>
            <a:fld id="{D0330455-E53D-4490-AACE-7F4DE788F21F}" type="slidenum">
              <a:rPr lang="en-IN" smtClean="0"/>
              <a:pPr lvl="0"/>
              <a:t>26</a:t>
            </a:fld>
            <a:endParaRPr lang="en-IN" dirty="0"/>
          </a:p>
        </p:txBody>
      </p:sp>
      <p:sp>
        <p:nvSpPr>
          <p:cNvPr id="8" name="Rectangle 7"/>
          <p:cNvSpPr/>
          <p:nvPr/>
        </p:nvSpPr>
        <p:spPr>
          <a:xfrm>
            <a:off x="2805314" y="3545772"/>
            <a:ext cx="3334229" cy="42672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3166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7" name="Slide Number Placeholder 6">
            <a:extLst>
              <a:ext uri="{FF2B5EF4-FFF2-40B4-BE49-F238E27FC236}">
                <a16:creationId xmlns:a16="http://schemas.microsoft.com/office/drawing/2014/main" id="{A4958B57-880C-4087-AA9C-A5CF41F490F0}"/>
              </a:ext>
            </a:extLst>
          </p:cNvPr>
          <p:cNvSpPr>
            <a:spLocks noGrp="1"/>
          </p:cNvSpPr>
          <p:nvPr>
            <p:ph type="sldNum" sz="quarter" idx="12"/>
          </p:nvPr>
        </p:nvSpPr>
        <p:spPr/>
        <p:txBody>
          <a:bodyPr/>
          <a:lstStyle/>
          <a:p>
            <a:pPr lvl="0"/>
            <a:fld id="{D0330455-E53D-4490-AACE-7F4DE788F21F}" type="slidenum">
              <a:rPr lang="en-IN" smtClean="0"/>
              <a:pPr lvl="0"/>
              <a:t>27</a:t>
            </a:fld>
            <a:endParaRPr lang="en-IN" dirty="0"/>
          </a:p>
        </p:txBody>
      </p:sp>
      <p:sp>
        <p:nvSpPr>
          <p:cNvPr id="8" name="Rectangle 2"/>
          <p:cNvSpPr txBox="1">
            <a:spLocks noChangeArrowheads="1"/>
          </p:cNvSpPr>
          <p:nvPr/>
        </p:nvSpPr>
        <p:spPr>
          <a:xfrm>
            <a:off x="2666999" y="463109"/>
            <a:ext cx="8065957" cy="70612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kern="0" dirty="0" smtClean="0">
                <a:solidFill>
                  <a:schemeClr val="tx1"/>
                </a:solidFill>
                <a:latin typeface="Trebuchet MS" panose="020B0603020202020204" pitchFamily="34" charset="0"/>
              </a:rPr>
              <a:t>Other considerations</a:t>
            </a:r>
            <a:endParaRPr lang="en-US" altLang="en-US" sz="2400" b="1" kern="0" dirty="0">
              <a:solidFill>
                <a:schemeClr val="tx1"/>
              </a:solidFill>
              <a:latin typeface="Trebuchet MS" panose="020B0603020202020204" pitchFamily="34" charset="0"/>
            </a:endParaRPr>
          </a:p>
        </p:txBody>
      </p:sp>
      <p:sp>
        <p:nvSpPr>
          <p:cNvPr id="9" name="Rectangle 3"/>
          <p:cNvSpPr txBox="1">
            <a:spLocks noChangeArrowheads="1"/>
          </p:cNvSpPr>
          <p:nvPr/>
        </p:nvSpPr>
        <p:spPr>
          <a:xfrm>
            <a:off x="2667000" y="1066799"/>
            <a:ext cx="7505700" cy="50491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1800" dirty="0" smtClean="0">
                <a:latin typeface="Trebuchet MS" panose="020B0603020202020204" pitchFamily="34" charset="0"/>
              </a:rPr>
              <a:t>Premium </a:t>
            </a:r>
            <a:r>
              <a:rPr lang="en-US" sz="1800" dirty="0">
                <a:latin typeface="Trebuchet MS" panose="020B0603020202020204" pitchFamily="34" charset="0"/>
              </a:rPr>
              <a:t>rates of peers</a:t>
            </a:r>
          </a:p>
          <a:p>
            <a:r>
              <a:rPr lang="en-US" sz="1800" dirty="0">
                <a:latin typeface="Trebuchet MS" panose="020B0603020202020204" pitchFamily="34" charset="0"/>
              </a:rPr>
              <a:t>Industry wide experience</a:t>
            </a:r>
          </a:p>
          <a:p>
            <a:r>
              <a:rPr lang="en-US" sz="1800" dirty="0" smtClean="0">
                <a:latin typeface="Trebuchet MS" panose="020B0603020202020204" pitchFamily="34" charset="0"/>
              </a:rPr>
              <a:t>Risk Appetite: reinsurance; cost vs volatility</a:t>
            </a:r>
          </a:p>
          <a:p>
            <a:r>
              <a:rPr lang="en-US" sz="1800" dirty="0" smtClean="0">
                <a:latin typeface="Trebuchet MS" panose="020B0603020202020204" pitchFamily="34" charset="0"/>
              </a:rPr>
              <a:t>Marketing Strategy: volumes vs margin</a:t>
            </a:r>
          </a:p>
          <a:p>
            <a:r>
              <a:rPr lang="en-US" sz="1800" dirty="0" smtClean="0">
                <a:latin typeface="Trebuchet MS" panose="020B0603020202020204" pitchFamily="34" charset="0"/>
              </a:rPr>
              <a:t>Level of Underwriting: cost vs benefit</a:t>
            </a:r>
          </a:p>
          <a:p>
            <a:r>
              <a:rPr lang="en-US" sz="1800" dirty="0" smtClean="0">
                <a:latin typeface="Trebuchet MS" panose="020B0603020202020204" pitchFamily="34" charset="0"/>
              </a:rPr>
              <a:t>Government sponsored medical benefits</a:t>
            </a:r>
          </a:p>
          <a:p>
            <a:r>
              <a:rPr lang="en-US" sz="1800" dirty="0" smtClean="0">
                <a:latin typeface="Trebuchet MS" panose="020B0603020202020204" pitchFamily="34" charset="0"/>
              </a:rPr>
              <a:t>Government restrictions on hospital charges</a:t>
            </a:r>
          </a:p>
          <a:p>
            <a:endParaRPr lang="en-US" sz="1800" dirty="0" smtClean="0">
              <a:latin typeface="Trebuchet MS" panose="020B0603020202020204" pitchFamily="34" charset="0"/>
            </a:endParaRPr>
          </a:p>
          <a:p>
            <a:endParaRPr lang="en-US" sz="1800" dirty="0" smtClean="0">
              <a:latin typeface="Trebuchet MS" panose="020B0603020202020204" pitchFamily="34" charset="0"/>
            </a:endParaRPr>
          </a:p>
          <a:p>
            <a:endParaRPr lang="en-US" sz="1800" dirty="0">
              <a:latin typeface="Trebuchet MS" panose="020B0603020202020204" pitchFamily="34" charset="0"/>
            </a:endParaRPr>
          </a:p>
          <a:p>
            <a:endParaRPr lang="en-US" sz="1800" dirty="0" smtClean="0">
              <a:latin typeface="Trebuchet MS" panose="020B0603020202020204" pitchFamily="34" charset="0"/>
            </a:endParaRPr>
          </a:p>
          <a:p>
            <a:endParaRPr lang="en-US" sz="1800" dirty="0">
              <a:latin typeface="Trebuchet MS" panose="020B0603020202020204" pitchFamily="34" charset="0"/>
            </a:endParaRPr>
          </a:p>
          <a:p>
            <a:pPr marL="0" indent="0">
              <a:buNone/>
            </a:pPr>
            <a:endParaRPr lang="en-US" sz="1800" b="1" dirty="0">
              <a:latin typeface="Trebuchet MS" panose="020B0603020202020204" pitchFamily="34" charset="0"/>
            </a:endParaRPr>
          </a:p>
          <a:p>
            <a:endParaRPr lang="en-US" sz="1400" dirty="0">
              <a:solidFill>
                <a:srgbClr val="FF0000"/>
              </a:solidFill>
            </a:endParaRPr>
          </a:p>
          <a:p>
            <a:endParaRPr lang="en-US" sz="1400" dirty="0"/>
          </a:p>
          <a:p>
            <a:pPr>
              <a:buFontTx/>
              <a:buChar char="-"/>
            </a:pPr>
            <a:endParaRPr lang="en-GB" sz="1400" kern="0" dirty="0"/>
          </a:p>
          <a:p>
            <a:endParaRPr lang="en-US" sz="1400" dirty="0"/>
          </a:p>
          <a:p>
            <a:pPr marL="0" indent="0">
              <a:buNone/>
            </a:pPr>
            <a:endParaRPr lang="en-US" sz="1400" dirty="0"/>
          </a:p>
          <a:p>
            <a:pPr marL="0" indent="0">
              <a:buNone/>
            </a:pPr>
            <a:endParaRPr lang="en-GB" sz="1400" dirty="0"/>
          </a:p>
          <a:p>
            <a:pPr marL="228600" indent="-228600">
              <a:buFont typeface="+mj-lt"/>
              <a:buAutoNum type="arabicPeriod"/>
            </a:pPr>
            <a:endParaRPr lang="en-US" altLang="en-US" sz="1400" dirty="0"/>
          </a:p>
        </p:txBody>
      </p:sp>
    </p:spTree>
    <p:extLst>
      <p:ext uri="{BB962C8B-B14F-4D97-AF65-F5344CB8AC3E}">
        <p14:creationId xmlns:p14="http://schemas.microsoft.com/office/powerpoint/2010/main" val="1681619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524100" y="463107"/>
            <a:ext cx="8072496" cy="706126"/>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altLang="en-US" sz="3000" b="1" kern="0" dirty="0">
                <a:latin typeface="Trebuchet MS" panose="020B0603020202020204" pitchFamily="34" charset="0"/>
              </a:rPr>
              <a:t>Agenda</a:t>
            </a:r>
            <a:endParaRPr lang="en-US" sz="3000" b="1" i="0" u="sng" strike="noStrike" kern="0" cap="none" spc="0" baseline="0" dirty="0">
              <a:solidFill>
                <a:srgbClr val="000000"/>
              </a:solidFill>
              <a:uFillTx/>
              <a:latin typeface="Trebuchet MS" panose="020B0603020202020204" pitchFamily="34" charset="0"/>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1169233"/>
            <a:ext cx="9144064" cy="4631159"/>
          </a:xfrm>
          <a:prstGeom prst="rect">
            <a:avLst/>
          </a:prstGeom>
          <a:noFill/>
          <a:ln cap="flat">
            <a:noFill/>
          </a:ln>
        </p:spPr>
        <p:txBody>
          <a:bodyPr vert="horz" wrap="square" lIns="91440" tIns="45720" rIns="91440" bIns="45720" anchor="t" anchorCtr="0" compatLnSpc="1">
            <a:noAutofit/>
          </a:bodyPr>
          <a:lstStyle/>
          <a:p>
            <a:pPr marL="457200" indent="-457200">
              <a:lnSpc>
                <a:spcPct val="150000"/>
              </a:lnSpc>
              <a:buFont typeface="Arial" panose="020B0604020202020204" pitchFamily="34" charset="0"/>
              <a:buChar char="•"/>
            </a:pPr>
            <a:r>
              <a:rPr lang="en-GB" sz="2000" kern="0" dirty="0">
                <a:latin typeface="Trebuchet MS" panose="020B0603020202020204" pitchFamily="34" charset="0"/>
              </a:rPr>
              <a:t>Introduction of the case </a:t>
            </a:r>
            <a:r>
              <a:rPr lang="en-GB" sz="2000" kern="0" dirty="0" smtClean="0">
                <a:latin typeface="Trebuchet MS" panose="020B0603020202020204" pitchFamily="34" charset="0"/>
              </a:rPr>
              <a:t>study</a:t>
            </a:r>
            <a:endParaRPr lang="en-GB" sz="2000" kern="0" dirty="0">
              <a:latin typeface="Trebuchet MS" panose="020B0603020202020204" pitchFamily="34" charset="0"/>
            </a:endParaRPr>
          </a:p>
          <a:p>
            <a:pPr marL="457200" indent="-457200">
              <a:lnSpc>
                <a:spcPct val="150000"/>
              </a:lnSpc>
              <a:buFont typeface="Arial" panose="020B0604020202020204" pitchFamily="34" charset="0"/>
              <a:buChar char="•"/>
            </a:pPr>
            <a:r>
              <a:rPr lang="en-GB" sz="2000" kern="0" dirty="0" smtClean="0">
                <a:latin typeface="Trebuchet MS" panose="020B0603020202020204" pitchFamily="34" charset="0"/>
              </a:rPr>
              <a:t>Initial considerations</a:t>
            </a:r>
          </a:p>
          <a:p>
            <a:pPr marL="457200" indent="-457200" algn="just">
              <a:lnSpc>
                <a:spcPct val="150000"/>
              </a:lnSpc>
              <a:buFont typeface="Arial" panose="020B0604020202020204" pitchFamily="34" charset="0"/>
              <a:buChar char="•"/>
            </a:pPr>
            <a:r>
              <a:rPr lang="en-GB" altLang="en-US" sz="2000" kern="0" dirty="0" smtClean="0">
                <a:latin typeface="Trebuchet MS" panose="020B0703020202090204" pitchFamily="34" charset="0"/>
              </a:rPr>
              <a:t>Analysis </a:t>
            </a:r>
            <a:r>
              <a:rPr lang="en-GB" altLang="en-US" sz="2000" kern="0" dirty="0">
                <a:latin typeface="Trebuchet MS" panose="020B0703020202090204" pitchFamily="34" charset="0"/>
              </a:rPr>
              <a:t>of recent underwriting experience</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Considering future outlook</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Considering stakeholders’ needs</a:t>
            </a: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Other Considerations</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Recommending </a:t>
            </a:r>
            <a:r>
              <a:rPr lang="en-GB" sz="2000" kern="0" dirty="0">
                <a:latin typeface="Trebuchet MS" panose="020B0703020202090204" pitchFamily="34" charset="0"/>
              </a:rPr>
              <a:t>reprice</a:t>
            </a: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Monitoring the </a:t>
            </a:r>
            <a:r>
              <a:rPr lang="en-GB" sz="2000" kern="0" dirty="0" smtClean="0">
                <a:latin typeface="Trebuchet MS" panose="020B0703020202090204" pitchFamily="34" charset="0"/>
              </a:rPr>
              <a:t>experience</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Questions</a:t>
            </a:r>
            <a:endParaRPr lang="en-GB" sz="2000" kern="0" dirty="0">
              <a:latin typeface="Trebuchet MS" panose="020B0703020202090204" pitchFamily="34" charset="0"/>
            </a:endParaRPr>
          </a:p>
          <a:p>
            <a:r>
              <a:rPr lang="en-US" altLang="en-US" kern="0" dirty="0" smtClean="0">
                <a:latin typeface="Trebuchet MS" panose="020B0603020202020204" pitchFamily="34" charset="0"/>
              </a:rPr>
              <a:t> </a:t>
            </a:r>
            <a:endParaRPr lang="en-US" sz="2000" kern="0" dirty="0">
              <a:latin typeface="Trebuchet MS" panose="020B0603020202020204" pitchFamily="34" charset="0"/>
            </a:endParaRP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GB" b="1" kern="0" dirty="0"/>
          </a:p>
          <a:p>
            <a:pPr marL="285750" indent="-285750">
              <a:buFont typeface="Arial" panose="020B0604020202020204" pitchFamily="34" charset="0"/>
              <a:buChar char="•"/>
            </a:pPr>
            <a:endParaRPr lang="en-GB" b="1" kern="0" dirty="0"/>
          </a:p>
        </p:txBody>
      </p:sp>
      <p:sp>
        <p:nvSpPr>
          <p:cNvPr id="7" name="Slide Number Placeholder 6">
            <a:extLst>
              <a:ext uri="{FF2B5EF4-FFF2-40B4-BE49-F238E27FC236}">
                <a16:creationId xmlns:a16="http://schemas.microsoft.com/office/drawing/2014/main" id="{1478398C-7A08-485C-8218-5B4E8BE5CB72}"/>
              </a:ext>
            </a:extLst>
          </p:cNvPr>
          <p:cNvSpPr>
            <a:spLocks noGrp="1"/>
          </p:cNvSpPr>
          <p:nvPr>
            <p:ph type="sldNum" sz="quarter" idx="12"/>
          </p:nvPr>
        </p:nvSpPr>
        <p:spPr/>
        <p:txBody>
          <a:bodyPr/>
          <a:lstStyle/>
          <a:p>
            <a:pPr lvl="0"/>
            <a:fld id="{D0330455-E53D-4490-AACE-7F4DE788F21F}" type="slidenum">
              <a:rPr lang="en-IN" smtClean="0"/>
              <a:pPr lvl="0"/>
              <a:t>28</a:t>
            </a:fld>
            <a:endParaRPr lang="en-IN" dirty="0"/>
          </a:p>
        </p:txBody>
      </p:sp>
      <p:sp>
        <p:nvSpPr>
          <p:cNvPr id="8" name="Rectangle 7"/>
          <p:cNvSpPr/>
          <p:nvPr/>
        </p:nvSpPr>
        <p:spPr>
          <a:xfrm>
            <a:off x="2831440" y="3981201"/>
            <a:ext cx="3334229" cy="42672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4120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524100" y="463107"/>
            <a:ext cx="8072496" cy="706126"/>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sz="2400" b="1" kern="0" dirty="0">
                <a:solidFill>
                  <a:srgbClr val="000000"/>
                </a:solidFill>
                <a:latin typeface="Trebuchet MS" panose="020B0603020202020204" pitchFamily="34" charset="0"/>
              </a:rPr>
              <a:t>Recommendation for </a:t>
            </a:r>
            <a:r>
              <a:rPr lang="en-US" sz="2400" b="1" kern="0" dirty="0" smtClean="0">
                <a:solidFill>
                  <a:srgbClr val="000000"/>
                </a:solidFill>
                <a:latin typeface="Trebuchet MS" panose="020B0603020202020204" pitchFamily="34" charset="0"/>
              </a:rPr>
              <a:t>Pricing (1 of 2)</a:t>
            </a:r>
            <a:endParaRPr lang="en-US" sz="2400" b="1" kern="0" dirty="0">
              <a:solidFill>
                <a:srgbClr val="000000"/>
              </a:solidFill>
              <a:latin typeface="Trebuchet MS" panose="020B0603020202020204" pitchFamily="34" charset="0"/>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7" name="Slide Number Placeholder 6">
            <a:extLst>
              <a:ext uri="{FF2B5EF4-FFF2-40B4-BE49-F238E27FC236}">
                <a16:creationId xmlns:a16="http://schemas.microsoft.com/office/drawing/2014/main" id="{C5235B28-64C3-4241-96E9-C081499C4B5C}"/>
              </a:ext>
            </a:extLst>
          </p:cNvPr>
          <p:cNvSpPr>
            <a:spLocks noGrp="1"/>
          </p:cNvSpPr>
          <p:nvPr>
            <p:ph type="sldNum" sz="quarter" idx="12"/>
          </p:nvPr>
        </p:nvSpPr>
        <p:spPr/>
        <p:txBody>
          <a:bodyPr/>
          <a:lstStyle/>
          <a:p>
            <a:pPr lvl="0"/>
            <a:fld id="{D0330455-E53D-4490-AACE-7F4DE788F21F}" type="slidenum">
              <a:rPr lang="en-IN" smtClean="0"/>
              <a:pPr lvl="0"/>
              <a:t>29</a:t>
            </a:fld>
            <a:endParaRPr lang="en-IN" dirty="0"/>
          </a:p>
        </p:txBody>
      </p:sp>
      <p:sp>
        <p:nvSpPr>
          <p:cNvPr id="8" name="Rectangle 3">
            <a:extLst>
              <a:ext uri="{FF2B5EF4-FFF2-40B4-BE49-F238E27FC236}">
                <a16:creationId xmlns:a16="http://schemas.microsoft.com/office/drawing/2014/main" id="{F8A77284-ABB7-498A-A3F7-8D48476EEECA}"/>
              </a:ext>
            </a:extLst>
          </p:cNvPr>
          <p:cNvSpPr txBox="1"/>
          <p:nvPr/>
        </p:nvSpPr>
        <p:spPr>
          <a:xfrm>
            <a:off x="2371409" y="1016833"/>
            <a:ext cx="9144064" cy="4789925"/>
          </a:xfrm>
          <a:prstGeom prst="rect">
            <a:avLst/>
          </a:prstGeom>
          <a:noFill/>
          <a:ln cap="flat">
            <a:noFill/>
          </a:ln>
        </p:spPr>
        <p:txBody>
          <a:bodyPr vert="horz" wrap="square" lIns="91440" tIns="45720" rIns="91440" bIns="45720" anchor="t" anchorCtr="0" compatLnSpc="1">
            <a:noAutofit/>
          </a:bodyPr>
          <a:lstStyle/>
          <a:p>
            <a:pPr algn="just">
              <a:lnSpc>
                <a:spcPct val="200000"/>
              </a:lnSpc>
            </a:pPr>
            <a:r>
              <a:rPr lang="en-US" altLang="en-US" sz="1300" kern="0" dirty="0" smtClean="0">
                <a:latin typeface="Trebuchet MS" panose="020B0603020202020204" pitchFamily="34" charset="0"/>
              </a:rPr>
              <a:t>To </a:t>
            </a:r>
            <a:r>
              <a:rPr lang="en-US" altLang="en-US" sz="1300" kern="0" dirty="0" err="1" smtClean="0">
                <a:latin typeface="Trebuchet MS" panose="020B0603020202020204" pitchFamily="34" charset="0"/>
              </a:rPr>
              <a:t>summarise</a:t>
            </a:r>
            <a:r>
              <a:rPr lang="en-US" altLang="en-US" sz="1300" kern="0" dirty="0" smtClean="0">
                <a:latin typeface="Trebuchet MS" panose="020B0603020202020204" pitchFamily="34" charset="0"/>
              </a:rPr>
              <a:t>, </a:t>
            </a:r>
            <a:r>
              <a:rPr lang="en-US" altLang="en-US" sz="1300" kern="0" dirty="0">
                <a:latin typeface="Trebuchet MS" panose="020B0603020202020204" pitchFamily="34" charset="0"/>
              </a:rPr>
              <a:t>our recommendation for the Pricing would be to have a credibility factor based approach for estimation of the Price. Where</a:t>
            </a:r>
            <a:r>
              <a:rPr lang="en-US" altLang="en-US" sz="1300" kern="0" dirty="0" smtClean="0">
                <a:latin typeface="Trebuchet MS" panose="020B0603020202020204" pitchFamily="34" charset="0"/>
              </a:rPr>
              <a:t>, </a:t>
            </a:r>
            <a:endParaRPr lang="en-US" altLang="en-US" sz="1300" kern="0" dirty="0">
              <a:latin typeface="Trebuchet MS" panose="020B0603020202020204" pitchFamily="34" charset="0"/>
            </a:endParaRPr>
          </a:p>
          <a:p>
            <a:pPr algn="just">
              <a:lnSpc>
                <a:spcPct val="200000"/>
              </a:lnSpc>
            </a:pPr>
            <a:r>
              <a:rPr lang="en-US" altLang="en-US" sz="1300" kern="0" dirty="0">
                <a:latin typeface="Trebuchet MS" panose="020B0603020202020204" pitchFamily="34" charset="0"/>
              </a:rPr>
              <a:t>Price = </a:t>
            </a:r>
            <a:r>
              <a:rPr lang="en-US" altLang="en-US" sz="1300" kern="0" dirty="0" smtClean="0">
                <a:latin typeface="Trebuchet MS" panose="020B0603020202020204" pitchFamily="34" charset="0"/>
              </a:rPr>
              <a:t>	x</a:t>
            </a:r>
            <a:r>
              <a:rPr lang="en-US" altLang="en-US" sz="1300" kern="0" dirty="0">
                <a:latin typeface="Trebuchet MS" panose="020B0603020202020204" pitchFamily="34" charset="0"/>
              </a:rPr>
              <a:t>% * </a:t>
            </a:r>
            <a:r>
              <a:rPr lang="en-US" sz="1300" kern="0" dirty="0">
                <a:latin typeface="Trebuchet MS" panose="020B0603020202020204" pitchFamily="34" charset="0"/>
              </a:rPr>
              <a:t>Historic </a:t>
            </a:r>
            <a:r>
              <a:rPr lang="en-US" sz="1300" kern="0" dirty="0" smtClean="0">
                <a:latin typeface="Trebuchet MS" panose="020B0603020202020204" pitchFamily="34" charset="0"/>
              </a:rPr>
              <a:t>Experience </a:t>
            </a:r>
            <a:r>
              <a:rPr lang="en-US" sz="1300" kern="0" dirty="0">
                <a:latin typeface="Trebuchet MS" panose="020B0603020202020204" pitchFamily="34" charset="0"/>
              </a:rPr>
              <a:t>+ (1-x%) * Future </a:t>
            </a:r>
            <a:r>
              <a:rPr lang="en-US" sz="1300" kern="0" dirty="0" smtClean="0">
                <a:latin typeface="Trebuchet MS" panose="020B0603020202020204" pitchFamily="34" charset="0"/>
              </a:rPr>
              <a:t>Expectations</a:t>
            </a:r>
          </a:p>
          <a:p>
            <a:pPr algn="just">
              <a:lnSpc>
                <a:spcPct val="200000"/>
              </a:lnSpc>
            </a:pPr>
            <a:r>
              <a:rPr lang="en-US" sz="1300" kern="0" dirty="0" smtClean="0">
                <a:latin typeface="Trebuchet MS" panose="020B0603020202020204" pitchFamily="34" charset="0"/>
              </a:rPr>
              <a:t>	+ </a:t>
            </a:r>
            <a:r>
              <a:rPr lang="en-US" sz="1300" kern="0" dirty="0">
                <a:latin typeface="Trebuchet MS" panose="020B0603020202020204" pitchFamily="34" charset="0"/>
              </a:rPr>
              <a:t>Profit </a:t>
            </a:r>
            <a:r>
              <a:rPr lang="en-US" sz="1300" kern="0" dirty="0" smtClean="0">
                <a:latin typeface="Trebuchet MS" panose="020B0603020202020204" pitchFamily="34" charset="0"/>
              </a:rPr>
              <a:t>/ Commercial considerations</a:t>
            </a:r>
          </a:p>
          <a:p>
            <a:pPr marL="285750" indent="-285750" algn="just">
              <a:lnSpc>
                <a:spcPct val="200000"/>
              </a:lnSpc>
              <a:buFont typeface="Arial" panose="020B0604020202020204" pitchFamily="34" charset="0"/>
              <a:buChar char="•"/>
            </a:pPr>
            <a:r>
              <a:rPr lang="en-US" sz="1300" kern="0" dirty="0" err="1" smtClean="0">
                <a:latin typeface="Trebuchet MS" panose="020B0603020202020204" pitchFamily="34" charset="0"/>
              </a:rPr>
              <a:t>Credibity</a:t>
            </a:r>
            <a:r>
              <a:rPr lang="en-US" sz="1300" kern="0" dirty="0" smtClean="0">
                <a:latin typeface="Trebuchet MS" panose="020B0603020202020204" pitchFamily="34" charset="0"/>
              </a:rPr>
              <a:t> weighting will be based on expert judgement, allowing for MAD</a:t>
            </a:r>
            <a:endParaRPr lang="en-US" sz="1300" kern="0" dirty="0" smtClean="0">
              <a:latin typeface="Trebuchet MS" panose="020B0603020202020204" pitchFamily="34" charset="0"/>
            </a:endParaRPr>
          </a:p>
          <a:p>
            <a:pPr marL="285750" indent="-285750" algn="just">
              <a:lnSpc>
                <a:spcPct val="200000"/>
              </a:lnSpc>
              <a:buFont typeface="Arial" panose="020B0604020202020204" pitchFamily="34" charset="0"/>
              <a:buChar char="•"/>
            </a:pPr>
            <a:r>
              <a:rPr lang="en-US" altLang="en-US" sz="1300" kern="0" dirty="0" smtClean="0">
                <a:latin typeface="Trebuchet MS" panose="020B0603020202020204" pitchFamily="34" charset="0"/>
              </a:rPr>
              <a:t>Historic experience based on</a:t>
            </a:r>
            <a:r>
              <a:rPr lang="en-US" sz="1300" kern="0" dirty="0" smtClean="0">
                <a:latin typeface="Trebuchet MS" panose="020B0603020202020204" pitchFamily="34" charset="0"/>
              </a:rPr>
              <a:t> latest experience analysis</a:t>
            </a:r>
          </a:p>
          <a:p>
            <a:pPr marL="285750" indent="-285750" algn="just">
              <a:lnSpc>
                <a:spcPct val="200000"/>
              </a:lnSpc>
              <a:buFont typeface="Arial" panose="020B0604020202020204" pitchFamily="34" charset="0"/>
              <a:buChar char="•"/>
            </a:pPr>
            <a:r>
              <a:rPr lang="en-US" sz="1300" kern="0" dirty="0" smtClean="0">
                <a:latin typeface="Trebuchet MS" panose="020B0603020202020204" pitchFamily="34" charset="0"/>
              </a:rPr>
              <a:t>Future expectations based on</a:t>
            </a:r>
          </a:p>
          <a:p>
            <a:pPr marL="742950" lvl="1" indent="-285750" algn="just">
              <a:buFont typeface="Courier New" panose="02070309020205020404" pitchFamily="49" charset="0"/>
              <a:buChar char="o"/>
            </a:pPr>
            <a:r>
              <a:rPr lang="en-US" sz="1300" kern="0" dirty="0" err="1" smtClean="0">
                <a:latin typeface="Trebuchet MS" panose="020B0603020202020204" pitchFamily="34" charset="0"/>
              </a:rPr>
              <a:t>Covid</a:t>
            </a:r>
            <a:r>
              <a:rPr lang="en-US" sz="1300" kern="0" dirty="0" smtClean="0">
                <a:latin typeface="Trebuchet MS" panose="020B0603020202020204" pitchFamily="34" charset="0"/>
              </a:rPr>
              <a:t> related uncertainties</a:t>
            </a:r>
          </a:p>
          <a:p>
            <a:pPr marL="742950" lvl="1" indent="-285750" algn="just">
              <a:buFont typeface="Courier New" panose="02070309020205020404" pitchFamily="49" charset="0"/>
              <a:buChar char="o"/>
            </a:pPr>
            <a:r>
              <a:rPr lang="en-US" sz="1300" kern="0" dirty="0" smtClean="0">
                <a:latin typeface="Trebuchet MS" panose="020B0603020202020204" pitchFamily="34" charset="0"/>
              </a:rPr>
              <a:t>Adjustment for data quality and policy holders’ actions</a:t>
            </a:r>
          </a:p>
          <a:p>
            <a:pPr marL="285750" indent="-285750" algn="just">
              <a:lnSpc>
                <a:spcPct val="200000"/>
              </a:lnSpc>
              <a:buFont typeface="Arial" panose="020B0604020202020204" pitchFamily="34" charset="0"/>
              <a:buChar char="•"/>
            </a:pPr>
            <a:r>
              <a:rPr lang="en-US" sz="1300" kern="0" dirty="0" smtClean="0">
                <a:latin typeface="Trebuchet MS" panose="020B0603020202020204" pitchFamily="34" charset="0"/>
              </a:rPr>
              <a:t>Profit / Commercial: </a:t>
            </a:r>
            <a:r>
              <a:rPr lang="en-US" sz="1300" kern="0" dirty="0">
                <a:latin typeface="Trebuchet MS" panose="020B0603020202020204" pitchFamily="34" charset="0"/>
              </a:rPr>
              <a:t>Based on</a:t>
            </a:r>
          </a:p>
          <a:p>
            <a:pPr marL="742950" lvl="1" indent="-285750" algn="just">
              <a:buFont typeface="Courier New" panose="02070309020205020404" pitchFamily="49" charset="0"/>
              <a:buChar char="o"/>
            </a:pPr>
            <a:r>
              <a:rPr lang="en-US" sz="1300" kern="0" dirty="0" smtClean="0">
                <a:latin typeface="Trebuchet MS" panose="020B0603020202020204" pitchFamily="34" charset="0"/>
              </a:rPr>
              <a:t>Balancing stakeholder’s needs</a:t>
            </a:r>
            <a:endParaRPr lang="en-US" sz="1300" kern="0" dirty="0">
              <a:latin typeface="Trebuchet MS" panose="020B0603020202020204" pitchFamily="34" charset="0"/>
            </a:endParaRPr>
          </a:p>
          <a:p>
            <a:pPr marL="742950" lvl="1" indent="-285750" algn="just">
              <a:buFont typeface="Courier New" panose="02070309020205020404" pitchFamily="49" charset="0"/>
              <a:buChar char="o"/>
            </a:pPr>
            <a:r>
              <a:rPr lang="en-US" sz="1300" kern="0" dirty="0" smtClean="0">
                <a:latin typeface="Trebuchet MS" panose="020B0603020202020204" pitchFamily="34" charset="0"/>
              </a:rPr>
              <a:t>Availability of reinsurance</a:t>
            </a:r>
          </a:p>
          <a:p>
            <a:pPr marL="742950" lvl="1" indent="-285750" algn="just">
              <a:buFont typeface="Courier New" panose="02070309020205020404" pitchFamily="49" charset="0"/>
              <a:buChar char="o"/>
            </a:pPr>
            <a:r>
              <a:rPr lang="en-US" sz="1300" kern="0" dirty="0" smtClean="0">
                <a:latin typeface="Trebuchet MS" panose="020B0603020202020204" pitchFamily="34" charset="0"/>
              </a:rPr>
              <a:t>Reinsurance terms</a:t>
            </a:r>
          </a:p>
          <a:p>
            <a:pPr marL="742950" lvl="1" indent="-285750" algn="just">
              <a:buFont typeface="Courier New" panose="02070309020205020404" pitchFamily="49" charset="0"/>
              <a:buChar char="o"/>
            </a:pPr>
            <a:r>
              <a:rPr lang="en-US" sz="1300" kern="0" dirty="0" smtClean="0">
                <a:latin typeface="Trebuchet MS" panose="020B0603020202020204" pitchFamily="34" charset="0"/>
              </a:rPr>
              <a:t>Industry Benchmarking </a:t>
            </a:r>
            <a:endParaRPr lang="en-US" sz="1300" kern="0" dirty="0">
              <a:latin typeface="Trebuchet MS" panose="020B0603020202020204" pitchFamily="34" charset="0"/>
            </a:endParaRPr>
          </a:p>
          <a:p>
            <a:pPr marR="0" lvl="0" algn="l"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endParaRPr lang="en-IN" sz="1400" b="0" i="0" u="none" strike="noStrike" kern="1200" cap="none" spc="0" baseline="0" dirty="0" smtClean="0">
              <a:solidFill>
                <a:srgbClr val="000000"/>
              </a:solidFill>
              <a:uFillTx/>
              <a:latin typeface="Trebuchet MS" panose="020B0603020202020204" pitchFamily="34" charset="0"/>
            </a:endParaRPr>
          </a:p>
          <a:p>
            <a:pPr marL="742950" lvl="1" indent="-285750" algn="just">
              <a:lnSpc>
                <a:spcPct val="200000"/>
              </a:lnSpc>
              <a:buFont typeface="Arial" panose="020B0604020202020204" pitchFamily="34" charset="0"/>
              <a:buChar char="•"/>
            </a:pPr>
            <a:endParaRPr lang="en-US" sz="1300" dirty="0">
              <a:latin typeface="Trebuchet MS" panose="020B0603020202020204" pitchFamily="34" charset="0"/>
            </a:endParaRPr>
          </a:p>
          <a:p>
            <a:pPr algn="just">
              <a:lnSpc>
                <a:spcPct val="200000"/>
              </a:lnSpc>
            </a:pPr>
            <a:endParaRPr lang="en-US" sz="1300" kern="0" dirty="0">
              <a:latin typeface="Trebuchet MS" panose="020B0603020202020204" pitchFamily="34" charset="0"/>
            </a:endParaRPr>
          </a:p>
          <a:p>
            <a:pPr algn="just">
              <a:lnSpc>
                <a:spcPct val="200000"/>
              </a:lnSpc>
            </a:pPr>
            <a:endParaRPr lang="en-US" altLang="en-US" sz="1300" kern="0" dirty="0">
              <a:latin typeface="Trebuchet MS" panose="020B0703020202090204" pitchFamily="34" charset="0"/>
            </a:endParaRPr>
          </a:p>
          <a:p>
            <a:pPr marL="285750" indent="-285750" algn="just">
              <a:lnSpc>
                <a:spcPct val="200000"/>
              </a:lnSpc>
              <a:buFont typeface="Arial" panose="020B0604020202020204" pitchFamily="34" charset="0"/>
              <a:buChar char="•"/>
            </a:pPr>
            <a:endParaRPr lang="en-US" sz="1400" kern="0" dirty="0">
              <a:latin typeface="Trebuchet MS" panose="020B0603020202020204" pitchFamily="34" charset="0"/>
            </a:endParaRPr>
          </a:p>
          <a:p>
            <a:pPr marL="400050" indent="-400050" algn="just">
              <a:lnSpc>
                <a:spcPct val="200000"/>
              </a:lnSpc>
              <a:buAutoNum type="romanLcParenR" startAt="3"/>
            </a:pPr>
            <a:endParaRPr lang="en-US" altLang="en-US" sz="1400" kern="0" dirty="0">
              <a:latin typeface="Trebuchet MS" panose="020B0703020202090204" pitchFamily="34" charset="0"/>
            </a:endParaRPr>
          </a:p>
          <a:p>
            <a:pPr lvl="1" algn="just">
              <a:lnSpc>
                <a:spcPct val="200000"/>
              </a:lnSpc>
            </a:pPr>
            <a:endParaRPr lang="en-US" altLang="en-US" sz="1800" kern="0" dirty="0">
              <a:latin typeface="Trebuchet MS" panose="020B0703020202090204" pitchFamily="34" charset="0"/>
            </a:endParaRPr>
          </a:p>
          <a:p>
            <a:pPr lvl="1" algn="just"/>
            <a:endParaRPr lang="en-US" altLang="en-US" sz="1800" kern="0" dirty="0">
              <a:latin typeface="Trebuchet MS" panose="020B0703020202090204" pitchFamily="34" charset="0"/>
            </a:endParaRP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GB" kern="0" dirty="0"/>
          </a:p>
          <a:p>
            <a:pPr marL="285750" indent="-285750">
              <a:buFont typeface="Arial" panose="020B0604020202020204" pitchFamily="34" charset="0"/>
              <a:buChar char="•"/>
            </a:pPr>
            <a:endParaRPr lang="en-GB" kern="0" dirty="0"/>
          </a:p>
        </p:txBody>
      </p:sp>
    </p:spTree>
    <p:extLst>
      <p:ext uri="{BB962C8B-B14F-4D97-AF65-F5344CB8AC3E}">
        <p14:creationId xmlns:p14="http://schemas.microsoft.com/office/powerpoint/2010/main" val="4069677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524100" y="463107"/>
            <a:ext cx="8072496" cy="706126"/>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altLang="en-US" sz="3000" b="1" kern="0" dirty="0">
                <a:latin typeface="Trebuchet MS" panose="020B0603020202020204" pitchFamily="34" charset="0"/>
              </a:rPr>
              <a:t>Agenda</a:t>
            </a:r>
            <a:endParaRPr lang="en-US" sz="3000" b="1" i="0" u="sng" strike="noStrike" kern="0" cap="none" spc="0" baseline="0" dirty="0">
              <a:solidFill>
                <a:srgbClr val="000000"/>
              </a:solidFill>
              <a:uFillTx/>
              <a:latin typeface="Trebuchet MS" panose="020B0603020202020204" pitchFamily="34" charset="0"/>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1169233"/>
            <a:ext cx="9144064" cy="4631159"/>
          </a:xfrm>
          <a:prstGeom prst="rect">
            <a:avLst/>
          </a:prstGeom>
          <a:noFill/>
          <a:ln cap="flat">
            <a:noFill/>
          </a:ln>
        </p:spPr>
        <p:txBody>
          <a:bodyPr vert="horz" wrap="square" lIns="91440" tIns="45720" rIns="91440" bIns="45720" anchor="t" anchorCtr="0" compatLnSpc="1">
            <a:noAutofit/>
          </a:bodyPr>
          <a:lstStyle/>
          <a:p>
            <a:pPr marL="457200" indent="-457200">
              <a:lnSpc>
                <a:spcPct val="150000"/>
              </a:lnSpc>
              <a:buFont typeface="Arial" panose="020B0604020202020204" pitchFamily="34" charset="0"/>
              <a:buChar char="•"/>
            </a:pPr>
            <a:r>
              <a:rPr lang="en-GB" sz="2000" kern="0" dirty="0">
                <a:latin typeface="Trebuchet MS" panose="020B0603020202020204" pitchFamily="34" charset="0"/>
              </a:rPr>
              <a:t>Introduction of the case </a:t>
            </a:r>
            <a:r>
              <a:rPr lang="en-GB" sz="2000" kern="0" dirty="0" smtClean="0">
                <a:latin typeface="Trebuchet MS" panose="020B0603020202020204" pitchFamily="34" charset="0"/>
              </a:rPr>
              <a:t>study</a:t>
            </a:r>
            <a:endParaRPr lang="en-GB" sz="2000" kern="0" dirty="0">
              <a:latin typeface="Trebuchet MS" panose="020B0603020202020204" pitchFamily="34" charset="0"/>
            </a:endParaRPr>
          </a:p>
          <a:p>
            <a:pPr marL="457200" indent="-457200">
              <a:lnSpc>
                <a:spcPct val="150000"/>
              </a:lnSpc>
              <a:buFont typeface="Arial" panose="020B0604020202020204" pitchFamily="34" charset="0"/>
              <a:buChar char="•"/>
            </a:pPr>
            <a:r>
              <a:rPr lang="en-GB" sz="2000" kern="0" dirty="0" smtClean="0">
                <a:latin typeface="Trebuchet MS" panose="020B0603020202020204" pitchFamily="34" charset="0"/>
              </a:rPr>
              <a:t>Initial considerations</a:t>
            </a:r>
          </a:p>
          <a:p>
            <a:pPr marL="457200" indent="-457200" algn="just">
              <a:lnSpc>
                <a:spcPct val="150000"/>
              </a:lnSpc>
              <a:buFont typeface="Arial" panose="020B0604020202020204" pitchFamily="34" charset="0"/>
              <a:buChar char="•"/>
            </a:pPr>
            <a:r>
              <a:rPr lang="en-GB" altLang="en-US" sz="2000" kern="0" dirty="0" smtClean="0">
                <a:latin typeface="Trebuchet MS" panose="020B0703020202090204" pitchFamily="34" charset="0"/>
              </a:rPr>
              <a:t>Analysis </a:t>
            </a:r>
            <a:r>
              <a:rPr lang="en-GB" altLang="en-US" sz="2000" kern="0" dirty="0">
                <a:latin typeface="Trebuchet MS" panose="020B0703020202090204" pitchFamily="34" charset="0"/>
              </a:rPr>
              <a:t>of recent underwriting experience</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Considering future outlook</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Considering stakeholders’ needs</a:t>
            </a: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Other Considerations</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Recommending </a:t>
            </a:r>
            <a:r>
              <a:rPr lang="en-GB" sz="2000" kern="0" dirty="0">
                <a:latin typeface="Trebuchet MS" panose="020B0703020202090204" pitchFamily="34" charset="0"/>
              </a:rPr>
              <a:t>reprice</a:t>
            </a: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Monitoring the </a:t>
            </a:r>
            <a:r>
              <a:rPr lang="en-GB" sz="2000" kern="0" dirty="0" smtClean="0">
                <a:latin typeface="Trebuchet MS" panose="020B0703020202090204" pitchFamily="34" charset="0"/>
              </a:rPr>
              <a:t>experience</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Questions</a:t>
            </a:r>
            <a:endParaRPr lang="en-GB" sz="2000" kern="0" dirty="0">
              <a:latin typeface="Trebuchet MS" panose="020B0703020202090204" pitchFamily="34" charset="0"/>
            </a:endParaRPr>
          </a:p>
          <a:p>
            <a:r>
              <a:rPr lang="en-US" altLang="en-US" kern="0" dirty="0" smtClean="0">
                <a:latin typeface="Trebuchet MS" panose="020B0603020202020204" pitchFamily="34" charset="0"/>
              </a:rPr>
              <a:t> </a:t>
            </a:r>
            <a:endParaRPr lang="en-US" sz="2000" kern="0" dirty="0">
              <a:latin typeface="Trebuchet MS" panose="020B0603020202020204" pitchFamily="34" charset="0"/>
            </a:endParaRP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GB" b="1" kern="0" dirty="0"/>
          </a:p>
          <a:p>
            <a:pPr marL="285750" indent="-285750">
              <a:buFont typeface="Arial" panose="020B0604020202020204" pitchFamily="34" charset="0"/>
              <a:buChar char="•"/>
            </a:pPr>
            <a:endParaRPr lang="en-GB" b="1" kern="0" dirty="0"/>
          </a:p>
        </p:txBody>
      </p:sp>
      <p:sp>
        <p:nvSpPr>
          <p:cNvPr id="7" name="Slide Number Placeholder 6">
            <a:extLst>
              <a:ext uri="{FF2B5EF4-FFF2-40B4-BE49-F238E27FC236}">
                <a16:creationId xmlns:a16="http://schemas.microsoft.com/office/drawing/2014/main" id="{1478398C-7A08-485C-8218-5B4E8BE5CB72}"/>
              </a:ext>
            </a:extLst>
          </p:cNvPr>
          <p:cNvSpPr>
            <a:spLocks noGrp="1"/>
          </p:cNvSpPr>
          <p:nvPr>
            <p:ph type="sldNum" sz="quarter" idx="12"/>
          </p:nvPr>
        </p:nvSpPr>
        <p:spPr/>
        <p:txBody>
          <a:bodyPr/>
          <a:lstStyle/>
          <a:p>
            <a:pPr lvl="0"/>
            <a:fld id="{D0330455-E53D-4490-AACE-7F4DE788F21F}" type="slidenum">
              <a:rPr lang="en-IN" smtClean="0"/>
              <a:pPr lvl="0"/>
              <a:t>3</a:t>
            </a:fld>
            <a:endParaRPr lang="en-IN" dirty="0"/>
          </a:p>
        </p:txBody>
      </p:sp>
    </p:spTree>
    <p:extLst>
      <p:ext uri="{BB962C8B-B14F-4D97-AF65-F5344CB8AC3E}">
        <p14:creationId xmlns:p14="http://schemas.microsoft.com/office/powerpoint/2010/main" val="1771095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524100" y="463107"/>
            <a:ext cx="8072496" cy="706126"/>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sz="2400" b="1" kern="0" dirty="0" smtClean="0">
                <a:solidFill>
                  <a:srgbClr val="000000"/>
                </a:solidFill>
              </a:rPr>
              <a:t>Recommendation for Pricing </a:t>
            </a:r>
            <a:r>
              <a:rPr lang="en-US" sz="2400" b="1" kern="0" dirty="0" smtClean="0">
                <a:solidFill>
                  <a:srgbClr val="000000"/>
                </a:solidFill>
              </a:rPr>
              <a:t>(1 of 2)</a:t>
            </a:r>
            <a:endParaRPr lang="en-US" sz="2400" b="1" kern="0" dirty="0">
              <a:solidFill>
                <a:srgbClr val="000000"/>
              </a:solidFill>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1016833"/>
            <a:ext cx="9144064" cy="4121495"/>
          </a:xfrm>
          <a:prstGeom prst="rect">
            <a:avLst/>
          </a:prstGeom>
          <a:noFill/>
          <a:ln cap="flat">
            <a:noFill/>
          </a:ln>
        </p:spPr>
        <p:txBody>
          <a:bodyPr vert="horz" wrap="square" lIns="91440" tIns="45720" rIns="91440" bIns="45720" anchor="t" anchorCtr="0" compatLnSpc="1">
            <a:noAutofit/>
          </a:bodyPr>
          <a:lstStyle/>
          <a:p>
            <a:pPr lvl="1" algn="just">
              <a:lnSpc>
                <a:spcPct val="200000"/>
              </a:lnSpc>
            </a:pPr>
            <a:endParaRPr lang="en-US" altLang="en-US" sz="1800" kern="0" dirty="0">
              <a:latin typeface="Trebuchet MS" panose="020B0703020202090204" pitchFamily="34" charset="0"/>
            </a:endParaRPr>
          </a:p>
          <a:p>
            <a:pPr lvl="1" algn="just"/>
            <a:endParaRPr lang="en-US" altLang="en-US" sz="1800" kern="0" dirty="0">
              <a:latin typeface="Trebuchet MS" panose="020B0703020202090204" pitchFamily="34" charset="0"/>
            </a:endParaRP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GB" b="1" kern="0" dirty="0"/>
          </a:p>
          <a:p>
            <a:pPr marL="285750" indent="-285750">
              <a:buFont typeface="Arial" panose="020B0604020202020204" pitchFamily="34" charset="0"/>
              <a:buChar char="•"/>
            </a:pPr>
            <a:endParaRPr lang="en-GB" b="1" kern="0" dirty="0"/>
          </a:p>
        </p:txBody>
      </p:sp>
      <p:sp>
        <p:nvSpPr>
          <p:cNvPr id="7" name="Slide Number Placeholder 6">
            <a:extLst>
              <a:ext uri="{FF2B5EF4-FFF2-40B4-BE49-F238E27FC236}">
                <a16:creationId xmlns:a16="http://schemas.microsoft.com/office/drawing/2014/main" id="{A4958B57-880C-4087-AA9C-A5CF41F490F0}"/>
              </a:ext>
            </a:extLst>
          </p:cNvPr>
          <p:cNvSpPr>
            <a:spLocks noGrp="1"/>
          </p:cNvSpPr>
          <p:nvPr>
            <p:ph type="sldNum" sz="quarter" idx="12"/>
          </p:nvPr>
        </p:nvSpPr>
        <p:spPr/>
        <p:txBody>
          <a:bodyPr/>
          <a:lstStyle/>
          <a:p>
            <a:pPr lvl="0"/>
            <a:fld id="{D0330455-E53D-4490-AACE-7F4DE788F21F}" type="slidenum">
              <a:rPr lang="en-IN" smtClean="0"/>
              <a:pPr lvl="0"/>
              <a:t>30</a:t>
            </a:fld>
            <a:endParaRPr lang="en-IN" dirty="0"/>
          </a:p>
        </p:txBody>
      </p:sp>
      <p:sp>
        <p:nvSpPr>
          <p:cNvPr id="8" name="Rectangle 7"/>
          <p:cNvSpPr/>
          <p:nvPr/>
        </p:nvSpPr>
        <p:spPr>
          <a:xfrm>
            <a:off x="2179858" y="1169233"/>
            <a:ext cx="9013371" cy="4370427"/>
          </a:xfrm>
          <a:prstGeom prst="rect">
            <a:avLst/>
          </a:prstGeom>
        </p:spPr>
        <p:txBody>
          <a:bodyPr wrap="square">
            <a:spAutoFit/>
          </a:bodyPr>
          <a:lstStyle/>
          <a:p>
            <a:pPr algn="just">
              <a:lnSpc>
                <a:spcPct val="200000"/>
              </a:lnSpc>
            </a:pPr>
            <a:r>
              <a:rPr lang="en-US" altLang="en-US" sz="1300" b="1" u="sng" kern="0" dirty="0" smtClean="0">
                <a:latin typeface="Trebuchet MS" panose="020B0603020202020204" pitchFamily="34" charset="0"/>
              </a:rPr>
              <a:t>Sensitivity</a:t>
            </a:r>
          </a:p>
          <a:p>
            <a:pPr algn="just">
              <a:lnSpc>
                <a:spcPct val="200000"/>
              </a:lnSpc>
            </a:pPr>
            <a:r>
              <a:rPr lang="en-US" altLang="en-US" sz="1400" kern="0" dirty="0" smtClean="0">
                <a:latin typeface="Trebuchet MS" panose="020B0603020202020204" pitchFamily="34" charset="0"/>
              </a:rPr>
              <a:t>Sensitivity </a:t>
            </a:r>
            <a:r>
              <a:rPr lang="en-US" altLang="en-US" sz="1400" kern="0" dirty="0" smtClean="0">
                <a:latin typeface="Trebuchet MS" panose="020B0603020202020204" pitchFamily="34" charset="0"/>
              </a:rPr>
              <a:t>test to be performed for profit by using the revised premium by changing the following parameters:</a:t>
            </a:r>
          </a:p>
          <a:p>
            <a:pPr marL="285750" indent="-285750" algn="just">
              <a:lnSpc>
                <a:spcPct val="200000"/>
              </a:lnSpc>
              <a:buFont typeface="Arial" panose="020B0604020202020204" pitchFamily="34" charset="0"/>
              <a:buChar char="•"/>
            </a:pPr>
            <a:r>
              <a:rPr lang="en-US" altLang="en-US" sz="1400" kern="0" dirty="0" smtClean="0">
                <a:latin typeface="Trebuchet MS" panose="020B0603020202020204" pitchFamily="34" charset="0"/>
              </a:rPr>
              <a:t>Claim incidence rate due to </a:t>
            </a:r>
            <a:r>
              <a:rPr lang="en-US" altLang="en-US" sz="1400" kern="0" dirty="0" err="1" smtClean="0">
                <a:latin typeface="Trebuchet MS" panose="020B0603020202020204" pitchFamily="34" charset="0"/>
              </a:rPr>
              <a:t>Covid</a:t>
            </a:r>
            <a:endParaRPr lang="en-US" altLang="en-US" sz="1400" kern="0" dirty="0" smtClean="0">
              <a:latin typeface="Trebuchet MS" panose="020B0603020202020204" pitchFamily="34" charset="0"/>
            </a:endParaRPr>
          </a:p>
          <a:p>
            <a:pPr marL="285750" indent="-285750" algn="just">
              <a:lnSpc>
                <a:spcPct val="200000"/>
              </a:lnSpc>
              <a:buFont typeface="Arial" panose="020B0604020202020204" pitchFamily="34" charset="0"/>
              <a:buChar char="•"/>
            </a:pPr>
            <a:r>
              <a:rPr lang="en-US" altLang="en-US" sz="1400" kern="0" dirty="0" smtClean="0">
                <a:latin typeface="Trebuchet MS" panose="020B0603020202020204" pitchFamily="34" charset="0"/>
              </a:rPr>
              <a:t>Average claim amount due to </a:t>
            </a:r>
            <a:r>
              <a:rPr lang="en-US" altLang="en-US" sz="1400" kern="0" dirty="0" err="1" smtClean="0">
                <a:latin typeface="Trebuchet MS" panose="020B0603020202020204" pitchFamily="34" charset="0"/>
              </a:rPr>
              <a:t>Covid</a:t>
            </a:r>
            <a:r>
              <a:rPr lang="en-US" altLang="en-US" sz="1400" kern="0" dirty="0" smtClean="0">
                <a:latin typeface="Trebuchet MS" panose="020B0603020202020204" pitchFamily="34" charset="0"/>
              </a:rPr>
              <a:t> </a:t>
            </a:r>
            <a:r>
              <a:rPr lang="en-US" altLang="en-US" sz="1400" kern="0" dirty="0" smtClean="0">
                <a:latin typeface="Trebuchet MS" panose="020B0603020202020204" pitchFamily="34" charset="0"/>
              </a:rPr>
              <a:t>including expected new variant</a:t>
            </a:r>
          </a:p>
          <a:p>
            <a:pPr marL="285750" indent="-285750" algn="just">
              <a:lnSpc>
                <a:spcPct val="200000"/>
              </a:lnSpc>
              <a:buFont typeface="Arial" panose="020B0604020202020204" pitchFamily="34" charset="0"/>
              <a:buChar char="•"/>
            </a:pPr>
            <a:r>
              <a:rPr lang="en-US" altLang="en-US" sz="1400" kern="0" dirty="0" smtClean="0">
                <a:latin typeface="Trebuchet MS" panose="020B0603020202020204" pitchFamily="34" charset="0"/>
              </a:rPr>
              <a:t>Change in expenses due to both internal and increased claim process by TPA</a:t>
            </a:r>
          </a:p>
          <a:p>
            <a:pPr marL="285750" indent="-285750" algn="just">
              <a:lnSpc>
                <a:spcPct val="200000"/>
              </a:lnSpc>
              <a:buFont typeface="Arial" panose="020B0604020202020204" pitchFamily="34" charset="0"/>
              <a:buChar char="•"/>
            </a:pPr>
            <a:r>
              <a:rPr lang="en-US" altLang="en-US" sz="1400" kern="0" dirty="0" smtClean="0">
                <a:latin typeface="Trebuchet MS" panose="020B0603020202020204" pitchFamily="34" charset="0"/>
              </a:rPr>
              <a:t>Cost of capital as increased reserve requirement due uncertainties in future experience</a:t>
            </a:r>
          </a:p>
          <a:p>
            <a:pPr algn="just">
              <a:lnSpc>
                <a:spcPct val="200000"/>
              </a:lnSpc>
            </a:pPr>
            <a:r>
              <a:rPr lang="en-US" altLang="en-US" sz="1400" kern="0" dirty="0" smtClean="0">
                <a:latin typeface="Trebuchet MS" panose="020B0603020202020204" pitchFamily="34" charset="0"/>
              </a:rPr>
              <a:t>This will help us to </a:t>
            </a:r>
            <a:r>
              <a:rPr lang="en-US" altLang="en-US" sz="1400" kern="0" dirty="0" smtClean="0">
                <a:latin typeface="Trebuchet MS" panose="020B0603020202020204" pitchFamily="34" charset="0"/>
              </a:rPr>
              <a:t>identify:</a:t>
            </a:r>
          </a:p>
          <a:p>
            <a:pPr marL="285750" indent="-285750" algn="just">
              <a:lnSpc>
                <a:spcPct val="200000"/>
              </a:lnSpc>
              <a:buFont typeface="Arial" panose="020B0604020202020204" pitchFamily="34" charset="0"/>
              <a:buChar char="•"/>
            </a:pPr>
            <a:r>
              <a:rPr lang="en-US" altLang="en-US" sz="1400" kern="0" dirty="0" smtClean="0">
                <a:latin typeface="Trebuchet MS" panose="020B0603020202020204" pitchFamily="34" charset="0"/>
              </a:rPr>
              <a:t>The key risks and their materiality</a:t>
            </a:r>
          </a:p>
          <a:p>
            <a:pPr marL="285750" indent="-285750" algn="just">
              <a:lnSpc>
                <a:spcPct val="200000"/>
              </a:lnSpc>
              <a:buFont typeface="Arial" panose="020B0604020202020204" pitchFamily="34" charset="0"/>
              <a:buChar char="•"/>
            </a:pPr>
            <a:r>
              <a:rPr lang="en-US" altLang="en-US" sz="1400" kern="0" dirty="0" smtClean="0">
                <a:latin typeface="Trebuchet MS" panose="020B0603020202020204" pitchFamily="34" charset="0"/>
              </a:rPr>
              <a:t>Possible risk mitigating tools </a:t>
            </a:r>
            <a:endParaRPr lang="en-US" altLang="en-US" sz="1400" kern="0" dirty="0" smtClean="0">
              <a:latin typeface="Trebuchet MS" panose="020B0603020202020204" pitchFamily="34" charset="0"/>
            </a:endParaRPr>
          </a:p>
        </p:txBody>
      </p:sp>
    </p:spTree>
    <p:extLst>
      <p:ext uri="{BB962C8B-B14F-4D97-AF65-F5344CB8AC3E}">
        <p14:creationId xmlns:p14="http://schemas.microsoft.com/office/powerpoint/2010/main" val="1716259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524100" y="463107"/>
            <a:ext cx="8072496" cy="706126"/>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altLang="en-US" sz="3000" b="1" kern="0" dirty="0">
                <a:latin typeface="Trebuchet MS" panose="020B0603020202020204" pitchFamily="34" charset="0"/>
              </a:rPr>
              <a:t>Agenda</a:t>
            </a:r>
            <a:endParaRPr lang="en-US" sz="3000" b="1" i="0" u="sng" strike="noStrike" kern="0" cap="none" spc="0" baseline="0" dirty="0">
              <a:solidFill>
                <a:srgbClr val="000000"/>
              </a:solidFill>
              <a:uFillTx/>
              <a:latin typeface="Trebuchet MS" panose="020B0603020202020204" pitchFamily="34" charset="0"/>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1169233"/>
            <a:ext cx="9144064" cy="4631159"/>
          </a:xfrm>
          <a:prstGeom prst="rect">
            <a:avLst/>
          </a:prstGeom>
          <a:noFill/>
          <a:ln cap="flat">
            <a:noFill/>
          </a:ln>
        </p:spPr>
        <p:txBody>
          <a:bodyPr vert="horz" wrap="square" lIns="91440" tIns="45720" rIns="91440" bIns="45720" anchor="t" anchorCtr="0" compatLnSpc="1">
            <a:noAutofit/>
          </a:bodyPr>
          <a:lstStyle/>
          <a:p>
            <a:pPr marL="457200" indent="-457200">
              <a:lnSpc>
                <a:spcPct val="150000"/>
              </a:lnSpc>
              <a:buFont typeface="Arial" panose="020B0604020202020204" pitchFamily="34" charset="0"/>
              <a:buChar char="•"/>
            </a:pPr>
            <a:r>
              <a:rPr lang="en-GB" sz="2000" kern="0" dirty="0">
                <a:latin typeface="Trebuchet MS" panose="020B0603020202020204" pitchFamily="34" charset="0"/>
              </a:rPr>
              <a:t>Introduction of the case </a:t>
            </a:r>
            <a:r>
              <a:rPr lang="en-GB" sz="2000" kern="0" dirty="0" smtClean="0">
                <a:latin typeface="Trebuchet MS" panose="020B0603020202020204" pitchFamily="34" charset="0"/>
              </a:rPr>
              <a:t>study</a:t>
            </a:r>
            <a:endParaRPr lang="en-GB" sz="2000" kern="0" dirty="0">
              <a:latin typeface="Trebuchet MS" panose="020B0603020202020204" pitchFamily="34" charset="0"/>
            </a:endParaRPr>
          </a:p>
          <a:p>
            <a:pPr marL="457200" indent="-457200">
              <a:lnSpc>
                <a:spcPct val="150000"/>
              </a:lnSpc>
              <a:buFont typeface="Arial" panose="020B0604020202020204" pitchFamily="34" charset="0"/>
              <a:buChar char="•"/>
            </a:pPr>
            <a:r>
              <a:rPr lang="en-GB" sz="2000" kern="0" dirty="0" smtClean="0">
                <a:latin typeface="Trebuchet MS" panose="020B0603020202020204" pitchFamily="34" charset="0"/>
              </a:rPr>
              <a:t>Initial considerations</a:t>
            </a:r>
          </a:p>
          <a:p>
            <a:pPr marL="457200" indent="-457200" algn="just">
              <a:lnSpc>
                <a:spcPct val="150000"/>
              </a:lnSpc>
              <a:buFont typeface="Arial" panose="020B0604020202020204" pitchFamily="34" charset="0"/>
              <a:buChar char="•"/>
            </a:pPr>
            <a:r>
              <a:rPr lang="en-GB" altLang="en-US" sz="2000" kern="0" dirty="0" smtClean="0">
                <a:latin typeface="Trebuchet MS" panose="020B0703020202090204" pitchFamily="34" charset="0"/>
              </a:rPr>
              <a:t>Analysis </a:t>
            </a:r>
            <a:r>
              <a:rPr lang="en-GB" altLang="en-US" sz="2000" kern="0" dirty="0">
                <a:latin typeface="Trebuchet MS" panose="020B0703020202090204" pitchFamily="34" charset="0"/>
              </a:rPr>
              <a:t>of recent underwriting experience</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Considering future outlook</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Considering stakeholders’ needs</a:t>
            </a: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Other Considerations</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Recommending </a:t>
            </a:r>
            <a:r>
              <a:rPr lang="en-GB" sz="2000" kern="0" dirty="0">
                <a:latin typeface="Trebuchet MS" panose="020B0703020202090204" pitchFamily="34" charset="0"/>
              </a:rPr>
              <a:t>reprice</a:t>
            </a: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Monitoring the </a:t>
            </a:r>
            <a:r>
              <a:rPr lang="en-GB" sz="2000" kern="0" dirty="0" smtClean="0">
                <a:latin typeface="Trebuchet MS" panose="020B0703020202090204" pitchFamily="34" charset="0"/>
              </a:rPr>
              <a:t>experience</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Questions</a:t>
            </a:r>
            <a:endParaRPr lang="en-GB" sz="2000" kern="0" dirty="0">
              <a:latin typeface="Trebuchet MS" panose="020B0703020202090204" pitchFamily="34" charset="0"/>
            </a:endParaRPr>
          </a:p>
          <a:p>
            <a:r>
              <a:rPr lang="en-US" altLang="en-US" kern="0" dirty="0" smtClean="0">
                <a:latin typeface="Trebuchet MS" panose="020B0603020202020204" pitchFamily="34" charset="0"/>
              </a:rPr>
              <a:t> </a:t>
            </a:r>
            <a:endParaRPr lang="en-US" sz="2000" kern="0" dirty="0">
              <a:latin typeface="Trebuchet MS" panose="020B0603020202020204" pitchFamily="34" charset="0"/>
            </a:endParaRP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GB" b="1" kern="0" dirty="0"/>
          </a:p>
          <a:p>
            <a:pPr marL="285750" indent="-285750">
              <a:buFont typeface="Arial" panose="020B0604020202020204" pitchFamily="34" charset="0"/>
              <a:buChar char="•"/>
            </a:pPr>
            <a:endParaRPr lang="en-GB" b="1" kern="0" dirty="0"/>
          </a:p>
        </p:txBody>
      </p:sp>
      <p:sp>
        <p:nvSpPr>
          <p:cNvPr id="7" name="Slide Number Placeholder 6">
            <a:extLst>
              <a:ext uri="{FF2B5EF4-FFF2-40B4-BE49-F238E27FC236}">
                <a16:creationId xmlns:a16="http://schemas.microsoft.com/office/drawing/2014/main" id="{1478398C-7A08-485C-8218-5B4E8BE5CB72}"/>
              </a:ext>
            </a:extLst>
          </p:cNvPr>
          <p:cNvSpPr>
            <a:spLocks noGrp="1"/>
          </p:cNvSpPr>
          <p:nvPr>
            <p:ph type="sldNum" sz="quarter" idx="12"/>
          </p:nvPr>
        </p:nvSpPr>
        <p:spPr/>
        <p:txBody>
          <a:bodyPr/>
          <a:lstStyle/>
          <a:p>
            <a:pPr lvl="0"/>
            <a:fld id="{D0330455-E53D-4490-AACE-7F4DE788F21F}" type="slidenum">
              <a:rPr lang="en-IN" smtClean="0"/>
              <a:pPr lvl="0"/>
              <a:t>31</a:t>
            </a:fld>
            <a:endParaRPr lang="en-IN" dirty="0"/>
          </a:p>
        </p:txBody>
      </p:sp>
      <p:sp>
        <p:nvSpPr>
          <p:cNvPr id="8" name="Rectangle 7"/>
          <p:cNvSpPr/>
          <p:nvPr/>
        </p:nvSpPr>
        <p:spPr>
          <a:xfrm>
            <a:off x="2840150" y="4495007"/>
            <a:ext cx="3334229" cy="42672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6545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861646"/>
            <a:ext cx="9144064" cy="4938747"/>
          </a:xfrm>
          <a:prstGeom prst="rect">
            <a:avLst/>
          </a:prstGeom>
          <a:noFill/>
          <a:ln cap="flat">
            <a:noFill/>
          </a:ln>
        </p:spPr>
        <p:txBody>
          <a:bodyPr vert="horz" wrap="square" lIns="91440" tIns="45720" rIns="91440" bIns="45720" anchor="t" anchorCtr="0" compatLnSpc="1">
            <a:noAutofit/>
          </a:bodyPr>
          <a:lstStyle/>
          <a:p>
            <a:endParaRPr lang="en-GB" b="1" kern="0" dirty="0"/>
          </a:p>
        </p:txBody>
      </p:sp>
      <p:sp>
        <p:nvSpPr>
          <p:cNvPr id="10" name="Rectangle 2"/>
          <p:cNvSpPr txBox="1">
            <a:spLocks noChangeArrowheads="1"/>
          </p:cNvSpPr>
          <p:nvPr/>
        </p:nvSpPr>
        <p:spPr>
          <a:xfrm>
            <a:off x="2666999" y="463109"/>
            <a:ext cx="8065957" cy="70612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kern="0" dirty="0" smtClean="0">
                <a:solidFill>
                  <a:schemeClr val="tx1"/>
                </a:solidFill>
                <a:latin typeface="Trebuchet MS" panose="020B0603020202020204" pitchFamily="34" charset="0"/>
              </a:rPr>
              <a:t>Continuous Monitoring </a:t>
            </a:r>
            <a:endParaRPr lang="en-US" altLang="en-US" sz="2400" b="1" kern="0" dirty="0">
              <a:solidFill>
                <a:schemeClr val="tx1"/>
              </a:solidFill>
              <a:latin typeface="Trebuchet MS" panose="020B0603020202020204" pitchFamily="34" charset="0"/>
            </a:endParaRPr>
          </a:p>
        </p:txBody>
      </p:sp>
      <p:sp>
        <p:nvSpPr>
          <p:cNvPr id="12" name="Rectangle 3"/>
          <p:cNvSpPr txBox="1">
            <a:spLocks noChangeArrowheads="1"/>
          </p:cNvSpPr>
          <p:nvPr/>
        </p:nvSpPr>
        <p:spPr>
          <a:xfrm>
            <a:off x="2666999" y="1090517"/>
            <a:ext cx="7505701" cy="470987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1200" dirty="0" smtClean="0">
                <a:latin typeface="Trebuchet MS" panose="020B0603020202020204" pitchFamily="34" charset="0"/>
              </a:rPr>
              <a:t>An effective continuous monitoring framework required</a:t>
            </a:r>
          </a:p>
          <a:p>
            <a:pPr>
              <a:lnSpc>
                <a:spcPct val="150000"/>
              </a:lnSpc>
            </a:pPr>
            <a:r>
              <a:rPr lang="en-US" sz="1200" dirty="0">
                <a:latin typeface="Trebuchet MS" panose="020B0603020202020204" pitchFamily="34" charset="0"/>
              </a:rPr>
              <a:t>Effective systems to capture, store, analyze and utilize all the data</a:t>
            </a:r>
            <a:endParaRPr lang="en-US" sz="1200" dirty="0" smtClean="0">
              <a:latin typeface="Trebuchet MS" panose="020B0603020202020204" pitchFamily="34" charset="0"/>
            </a:endParaRPr>
          </a:p>
          <a:p>
            <a:pPr>
              <a:lnSpc>
                <a:spcPct val="150000"/>
              </a:lnSpc>
            </a:pPr>
            <a:r>
              <a:rPr lang="en-US" sz="1200" dirty="0" smtClean="0">
                <a:latin typeface="Trebuchet MS" panose="020B0603020202020204" pitchFamily="34" charset="0"/>
              </a:rPr>
              <a:t>Uncertain </a:t>
            </a:r>
            <a:r>
              <a:rPr lang="en-US" sz="1200" dirty="0">
                <a:latin typeface="Trebuchet MS" panose="020B0603020202020204" pitchFamily="34" charset="0"/>
              </a:rPr>
              <a:t>environment: frequent monitoring of key risk indicators </a:t>
            </a:r>
            <a:r>
              <a:rPr lang="en-US" sz="1200" dirty="0" smtClean="0">
                <a:latin typeface="Trebuchet MS" panose="020B0603020202020204" pitchFamily="34" charset="0"/>
              </a:rPr>
              <a:t>(KRIs) required, for example:</a:t>
            </a:r>
          </a:p>
          <a:p>
            <a:pPr lvl="1">
              <a:buFont typeface="Courier New" panose="02070309020205020404" pitchFamily="49" charset="0"/>
              <a:buChar char="o"/>
            </a:pPr>
            <a:r>
              <a:rPr lang="en-US" sz="1200" dirty="0" smtClean="0">
                <a:latin typeface="Trebuchet MS" panose="020B0603020202020204" pitchFamily="34" charset="0"/>
              </a:rPr>
              <a:t>Burning cost</a:t>
            </a:r>
          </a:p>
          <a:p>
            <a:pPr lvl="1">
              <a:buFont typeface="Courier New" panose="02070309020205020404" pitchFamily="49" charset="0"/>
              <a:buChar char="o"/>
            </a:pPr>
            <a:r>
              <a:rPr lang="en-US" sz="1200" dirty="0" smtClean="0">
                <a:latin typeface="Trebuchet MS" panose="020B0603020202020204" pitchFamily="34" charset="0"/>
              </a:rPr>
              <a:t>Profitability </a:t>
            </a:r>
          </a:p>
          <a:p>
            <a:pPr lvl="1">
              <a:buFont typeface="Courier New" panose="02070309020205020404" pitchFamily="49" charset="0"/>
              <a:buChar char="o"/>
            </a:pPr>
            <a:r>
              <a:rPr lang="en-US" sz="1200" dirty="0" smtClean="0">
                <a:latin typeface="Trebuchet MS" panose="020B0603020202020204" pitchFamily="34" charset="0"/>
              </a:rPr>
              <a:t>Actual </a:t>
            </a:r>
            <a:r>
              <a:rPr lang="en-US" sz="1200" dirty="0">
                <a:latin typeface="Trebuchet MS" panose="020B0603020202020204" pitchFamily="34" charset="0"/>
              </a:rPr>
              <a:t>sales vs </a:t>
            </a:r>
            <a:r>
              <a:rPr lang="en-US" sz="1200" dirty="0" smtClean="0">
                <a:latin typeface="Trebuchet MS" panose="020B0603020202020204" pitchFamily="34" charset="0"/>
              </a:rPr>
              <a:t>plan</a:t>
            </a:r>
          </a:p>
          <a:p>
            <a:pPr lvl="1">
              <a:buFont typeface="Courier New" panose="02070309020205020404" pitchFamily="49" charset="0"/>
              <a:buChar char="o"/>
            </a:pPr>
            <a:r>
              <a:rPr lang="en-US" sz="1200" dirty="0" smtClean="0">
                <a:latin typeface="Trebuchet MS" panose="020B0603020202020204" pitchFamily="34" charset="0"/>
              </a:rPr>
              <a:t>Price </a:t>
            </a:r>
            <a:r>
              <a:rPr lang="en-US" sz="1200" dirty="0">
                <a:latin typeface="Trebuchet MS" panose="020B0603020202020204" pitchFamily="34" charset="0"/>
              </a:rPr>
              <a:t>benchmarking to </a:t>
            </a:r>
            <a:r>
              <a:rPr lang="en-US" sz="1200" dirty="0" smtClean="0">
                <a:latin typeface="Trebuchet MS" panose="020B0603020202020204" pitchFamily="34" charset="0"/>
              </a:rPr>
              <a:t>competitors</a:t>
            </a:r>
          </a:p>
          <a:p>
            <a:pPr>
              <a:lnSpc>
                <a:spcPct val="150000"/>
              </a:lnSpc>
            </a:pPr>
            <a:r>
              <a:rPr lang="en-US" sz="1200" dirty="0" smtClean="0">
                <a:latin typeface="Trebuchet MS" panose="020B0603020202020204" pitchFamily="34" charset="0"/>
              </a:rPr>
              <a:t>Review </a:t>
            </a:r>
            <a:r>
              <a:rPr lang="en-US" sz="1200" dirty="0">
                <a:latin typeface="Trebuchet MS" panose="020B0603020202020204" pitchFamily="34" charset="0"/>
              </a:rPr>
              <a:t>pricing if </a:t>
            </a:r>
            <a:r>
              <a:rPr lang="en-US" sz="1200" dirty="0" smtClean="0">
                <a:latin typeface="Trebuchet MS" panose="020B0603020202020204" pitchFamily="34" charset="0"/>
              </a:rPr>
              <a:t>indicated by KRI's</a:t>
            </a:r>
          </a:p>
          <a:p>
            <a:pPr>
              <a:lnSpc>
                <a:spcPct val="150000"/>
              </a:lnSpc>
            </a:pPr>
            <a:r>
              <a:rPr lang="en-US" sz="1200" dirty="0">
                <a:latin typeface="Trebuchet MS" panose="020B0603020202020204" pitchFamily="34" charset="0"/>
              </a:rPr>
              <a:t>Appropriateness of policy T&amp;Cs</a:t>
            </a:r>
          </a:p>
          <a:p>
            <a:pPr>
              <a:lnSpc>
                <a:spcPct val="150000"/>
              </a:lnSpc>
            </a:pPr>
            <a:r>
              <a:rPr lang="en-US" sz="1200" dirty="0" smtClean="0">
                <a:latin typeface="Trebuchet MS" panose="020B0603020202020204" pitchFamily="34" charset="0"/>
              </a:rPr>
              <a:t>More frequent experience analyses</a:t>
            </a:r>
            <a:r>
              <a:rPr lang="en-US" sz="1200" dirty="0">
                <a:latin typeface="Trebuchet MS" panose="020B0603020202020204" pitchFamily="34" charset="0"/>
              </a:rPr>
              <a:t>, for example b</a:t>
            </a:r>
            <a:r>
              <a:rPr lang="en-US" sz="1200" dirty="0" smtClean="0">
                <a:latin typeface="Trebuchet MS" panose="020B0603020202020204" pitchFamily="34" charset="0"/>
              </a:rPr>
              <a:t>usiness </a:t>
            </a:r>
            <a:r>
              <a:rPr lang="en-US" sz="1200" dirty="0">
                <a:latin typeface="Trebuchet MS" panose="020B0603020202020204" pitchFamily="34" charset="0"/>
              </a:rPr>
              <a:t>accepted at standard rates</a:t>
            </a:r>
          </a:p>
          <a:p>
            <a:pPr>
              <a:lnSpc>
                <a:spcPct val="150000"/>
              </a:lnSpc>
            </a:pPr>
            <a:r>
              <a:rPr lang="en-US" sz="1200" dirty="0" smtClean="0">
                <a:latin typeface="Trebuchet MS" panose="020B0603020202020204" pitchFamily="34" charset="0"/>
              </a:rPr>
              <a:t>Underwriting </a:t>
            </a:r>
            <a:r>
              <a:rPr lang="en-US" sz="1200" dirty="0">
                <a:latin typeface="Trebuchet MS" panose="020B0603020202020204" pitchFamily="34" charset="0"/>
              </a:rPr>
              <a:t>system and </a:t>
            </a:r>
            <a:r>
              <a:rPr lang="en-US" sz="1200" dirty="0" smtClean="0">
                <a:latin typeface="Trebuchet MS" panose="020B0603020202020204" pitchFamily="34" charset="0"/>
              </a:rPr>
              <a:t>performance</a:t>
            </a:r>
          </a:p>
          <a:p>
            <a:pPr marL="0" indent="0">
              <a:buNone/>
            </a:pPr>
            <a:r>
              <a:rPr lang="en-US" sz="1200" dirty="0">
                <a:latin typeface="Trebuchet MS" panose="020B0603020202020204" pitchFamily="34" charset="0"/>
              </a:rPr>
              <a:t> </a:t>
            </a:r>
            <a:endParaRPr lang="en-GB" sz="1200" dirty="0">
              <a:latin typeface="Trebuchet MS" panose="020B0603020202020204" pitchFamily="34" charset="0"/>
            </a:endParaRPr>
          </a:p>
          <a:p>
            <a:pPr marL="0" indent="0">
              <a:buNone/>
            </a:pPr>
            <a:endParaRPr lang="en-US" sz="1000" dirty="0">
              <a:latin typeface="Trebuchet MS" panose="020B0603020202020204" pitchFamily="34" charset="0"/>
            </a:endParaRPr>
          </a:p>
          <a:p>
            <a:endParaRPr lang="en-US" sz="1000" dirty="0">
              <a:latin typeface="Trebuchet MS" panose="020B0603020202020204" pitchFamily="34" charset="0"/>
            </a:endParaRPr>
          </a:p>
          <a:p>
            <a:endParaRPr lang="en-US" sz="1000" dirty="0">
              <a:solidFill>
                <a:srgbClr val="FF0000"/>
              </a:solidFill>
              <a:latin typeface="Trebuchet MS" panose="020B0603020202020204" pitchFamily="34" charset="0"/>
            </a:endParaRPr>
          </a:p>
          <a:p>
            <a:endParaRPr lang="en-US" sz="1000" dirty="0">
              <a:latin typeface="Trebuchet MS" panose="020B0603020202020204" pitchFamily="34" charset="0"/>
            </a:endParaRPr>
          </a:p>
          <a:p>
            <a:pPr>
              <a:buFontTx/>
              <a:buChar char="-"/>
            </a:pPr>
            <a:endParaRPr lang="en-GB" sz="1000" kern="0" dirty="0">
              <a:latin typeface="Trebuchet MS" panose="020B0603020202020204" pitchFamily="34" charset="0"/>
            </a:endParaRPr>
          </a:p>
          <a:p>
            <a:endParaRPr lang="en-US" sz="1000" dirty="0">
              <a:latin typeface="Trebuchet MS" panose="020B0603020202020204" pitchFamily="34" charset="0"/>
            </a:endParaRPr>
          </a:p>
          <a:p>
            <a:pPr marL="0" indent="0">
              <a:buNone/>
            </a:pPr>
            <a:endParaRPr lang="en-US" sz="1000" dirty="0">
              <a:latin typeface="Trebuchet MS" panose="020B0603020202020204" pitchFamily="34" charset="0"/>
            </a:endParaRPr>
          </a:p>
          <a:p>
            <a:pPr marL="0" indent="0">
              <a:buNone/>
            </a:pPr>
            <a:endParaRPr lang="en-GB" sz="1000" dirty="0">
              <a:latin typeface="Trebuchet MS" panose="020B0603020202020204" pitchFamily="34" charset="0"/>
            </a:endParaRPr>
          </a:p>
          <a:p>
            <a:pPr marL="228600" indent="-228600">
              <a:buFont typeface="+mj-lt"/>
              <a:buAutoNum type="arabicPeriod"/>
            </a:pPr>
            <a:endParaRPr lang="en-US" altLang="en-US" sz="1000" dirty="0">
              <a:latin typeface="Trebuchet MS" panose="020B0603020202020204" pitchFamily="34" charset="0"/>
            </a:endParaRPr>
          </a:p>
        </p:txBody>
      </p:sp>
      <p:sp>
        <p:nvSpPr>
          <p:cNvPr id="3" name="Slide Number Placeholder 2">
            <a:extLst>
              <a:ext uri="{FF2B5EF4-FFF2-40B4-BE49-F238E27FC236}">
                <a16:creationId xmlns:a16="http://schemas.microsoft.com/office/drawing/2014/main" id="{C81E846D-BD25-4C24-980F-E17827D989B1}"/>
              </a:ext>
            </a:extLst>
          </p:cNvPr>
          <p:cNvSpPr>
            <a:spLocks noGrp="1"/>
          </p:cNvSpPr>
          <p:nvPr>
            <p:ph type="sldNum" sz="quarter" idx="12"/>
          </p:nvPr>
        </p:nvSpPr>
        <p:spPr/>
        <p:txBody>
          <a:bodyPr/>
          <a:lstStyle/>
          <a:p>
            <a:pPr lvl="0"/>
            <a:fld id="{D0330455-E53D-4490-AACE-7F4DE788F21F}" type="slidenum">
              <a:rPr lang="en-IN" smtClean="0"/>
              <a:pPr lvl="0"/>
              <a:t>32</a:t>
            </a:fld>
            <a:endParaRPr lang="en-IN" dirty="0"/>
          </a:p>
        </p:txBody>
      </p:sp>
    </p:spTree>
    <p:extLst>
      <p:ext uri="{BB962C8B-B14F-4D97-AF65-F5344CB8AC3E}">
        <p14:creationId xmlns:p14="http://schemas.microsoft.com/office/powerpoint/2010/main" val="14055561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524100" y="463107"/>
            <a:ext cx="8072496" cy="706126"/>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altLang="en-US" sz="3000" b="1" kern="0" dirty="0">
                <a:latin typeface="Trebuchet MS" panose="020B0603020202020204" pitchFamily="34" charset="0"/>
              </a:rPr>
              <a:t>Agenda</a:t>
            </a:r>
            <a:endParaRPr lang="en-US" sz="3000" b="1" i="0" u="sng" strike="noStrike" kern="0" cap="none" spc="0" baseline="0" dirty="0">
              <a:solidFill>
                <a:srgbClr val="000000"/>
              </a:solidFill>
              <a:uFillTx/>
              <a:latin typeface="Trebuchet MS" panose="020B0603020202020204" pitchFamily="34" charset="0"/>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1169233"/>
            <a:ext cx="9144064" cy="4631159"/>
          </a:xfrm>
          <a:prstGeom prst="rect">
            <a:avLst/>
          </a:prstGeom>
          <a:noFill/>
          <a:ln cap="flat">
            <a:noFill/>
          </a:ln>
        </p:spPr>
        <p:txBody>
          <a:bodyPr vert="horz" wrap="square" lIns="91440" tIns="45720" rIns="91440" bIns="45720" anchor="t" anchorCtr="0" compatLnSpc="1">
            <a:noAutofit/>
          </a:bodyPr>
          <a:lstStyle/>
          <a:p>
            <a:pPr marL="457200" indent="-457200">
              <a:lnSpc>
                <a:spcPct val="150000"/>
              </a:lnSpc>
              <a:buFont typeface="Arial" panose="020B0604020202020204" pitchFamily="34" charset="0"/>
              <a:buChar char="•"/>
            </a:pPr>
            <a:r>
              <a:rPr lang="en-GB" sz="2000" kern="0" dirty="0">
                <a:latin typeface="Trebuchet MS" panose="020B0603020202020204" pitchFamily="34" charset="0"/>
              </a:rPr>
              <a:t>Introduction of the case </a:t>
            </a:r>
            <a:r>
              <a:rPr lang="en-GB" sz="2000" kern="0" dirty="0" smtClean="0">
                <a:latin typeface="Trebuchet MS" panose="020B0603020202020204" pitchFamily="34" charset="0"/>
              </a:rPr>
              <a:t>study</a:t>
            </a:r>
            <a:endParaRPr lang="en-GB" sz="2000" kern="0" dirty="0">
              <a:latin typeface="Trebuchet MS" panose="020B0603020202020204" pitchFamily="34" charset="0"/>
            </a:endParaRPr>
          </a:p>
          <a:p>
            <a:pPr marL="457200" indent="-457200">
              <a:lnSpc>
                <a:spcPct val="150000"/>
              </a:lnSpc>
              <a:buFont typeface="Arial" panose="020B0604020202020204" pitchFamily="34" charset="0"/>
              <a:buChar char="•"/>
            </a:pPr>
            <a:r>
              <a:rPr lang="en-GB" sz="2000" kern="0" dirty="0" smtClean="0">
                <a:latin typeface="Trebuchet MS" panose="020B0603020202020204" pitchFamily="34" charset="0"/>
              </a:rPr>
              <a:t>Initial considerations</a:t>
            </a:r>
          </a:p>
          <a:p>
            <a:pPr marL="457200" indent="-457200" algn="just">
              <a:lnSpc>
                <a:spcPct val="150000"/>
              </a:lnSpc>
              <a:buFont typeface="Arial" panose="020B0604020202020204" pitchFamily="34" charset="0"/>
              <a:buChar char="•"/>
            </a:pPr>
            <a:r>
              <a:rPr lang="en-GB" altLang="en-US" sz="2000" kern="0" dirty="0" smtClean="0">
                <a:latin typeface="Trebuchet MS" panose="020B0703020202090204" pitchFamily="34" charset="0"/>
              </a:rPr>
              <a:t>Analysis </a:t>
            </a:r>
            <a:r>
              <a:rPr lang="en-GB" altLang="en-US" sz="2000" kern="0" dirty="0">
                <a:latin typeface="Trebuchet MS" panose="020B0703020202090204" pitchFamily="34" charset="0"/>
              </a:rPr>
              <a:t>of recent underwriting experience</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Considering future outlook</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Considering stakeholders’ needs</a:t>
            </a: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Other Considerations</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Recommending </a:t>
            </a:r>
            <a:r>
              <a:rPr lang="en-GB" sz="2000" kern="0" dirty="0">
                <a:latin typeface="Trebuchet MS" panose="020B0703020202090204" pitchFamily="34" charset="0"/>
              </a:rPr>
              <a:t>reprice</a:t>
            </a: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Monitoring the </a:t>
            </a:r>
            <a:r>
              <a:rPr lang="en-GB" sz="2000" kern="0" dirty="0" smtClean="0">
                <a:latin typeface="Trebuchet MS" panose="020B0703020202090204" pitchFamily="34" charset="0"/>
              </a:rPr>
              <a:t>experience</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Questions</a:t>
            </a:r>
            <a:endParaRPr lang="en-GB" sz="2000" kern="0" dirty="0">
              <a:latin typeface="Trebuchet MS" panose="020B0703020202090204" pitchFamily="34" charset="0"/>
            </a:endParaRPr>
          </a:p>
          <a:p>
            <a:r>
              <a:rPr lang="en-US" altLang="en-US" kern="0" dirty="0" smtClean="0">
                <a:latin typeface="Trebuchet MS" panose="020B0603020202020204" pitchFamily="34" charset="0"/>
              </a:rPr>
              <a:t> </a:t>
            </a:r>
            <a:endParaRPr lang="en-US" sz="2000" kern="0" dirty="0">
              <a:latin typeface="Trebuchet MS" panose="020B0603020202020204" pitchFamily="34" charset="0"/>
            </a:endParaRP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GB" b="1" kern="0" dirty="0"/>
          </a:p>
          <a:p>
            <a:pPr marL="285750" indent="-285750">
              <a:buFont typeface="Arial" panose="020B0604020202020204" pitchFamily="34" charset="0"/>
              <a:buChar char="•"/>
            </a:pPr>
            <a:endParaRPr lang="en-GB" b="1" kern="0" dirty="0"/>
          </a:p>
        </p:txBody>
      </p:sp>
      <p:sp>
        <p:nvSpPr>
          <p:cNvPr id="7" name="Slide Number Placeholder 6">
            <a:extLst>
              <a:ext uri="{FF2B5EF4-FFF2-40B4-BE49-F238E27FC236}">
                <a16:creationId xmlns:a16="http://schemas.microsoft.com/office/drawing/2014/main" id="{1478398C-7A08-485C-8218-5B4E8BE5CB72}"/>
              </a:ext>
            </a:extLst>
          </p:cNvPr>
          <p:cNvSpPr>
            <a:spLocks noGrp="1"/>
          </p:cNvSpPr>
          <p:nvPr>
            <p:ph type="sldNum" sz="quarter" idx="12"/>
          </p:nvPr>
        </p:nvSpPr>
        <p:spPr/>
        <p:txBody>
          <a:bodyPr/>
          <a:lstStyle/>
          <a:p>
            <a:pPr lvl="0"/>
            <a:fld id="{D0330455-E53D-4490-AACE-7F4DE788F21F}" type="slidenum">
              <a:rPr lang="en-IN" smtClean="0"/>
              <a:pPr lvl="0"/>
              <a:t>33</a:t>
            </a:fld>
            <a:endParaRPr lang="en-IN" dirty="0"/>
          </a:p>
        </p:txBody>
      </p:sp>
      <p:sp>
        <p:nvSpPr>
          <p:cNvPr id="8" name="Rectangle 7"/>
          <p:cNvSpPr/>
          <p:nvPr/>
        </p:nvSpPr>
        <p:spPr>
          <a:xfrm>
            <a:off x="2822733" y="4895602"/>
            <a:ext cx="3334229" cy="42672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2657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A03C96-2F02-49D8-BE33-AA2F532FBAC7}"/>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4" name="Rectangle 3">
            <a:extLst>
              <a:ext uri="{FF2B5EF4-FFF2-40B4-BE49-F238E27FC236}">
                <a16:creationId xmlns:a16="http://schemas.microsoft.com/office/drawing/2014/main" id="{90F1FB37-35F8-4C1B-8AD2-3597BBEDC0BA}"/>
              </a:ext>
            </a:extLst>
          </p:cNvPr>
          <p:cNvSpPr txBox="1"/>
          <p:nvPr/>
        </p:nvSpPr>
        <p:spPr>
          <a:xfrm>
            <a:off x="2328804" y="1285857"/>
            <a:ext cx="8643996" cy="5214978"/>
          </a:xfrm>
          <a:prstGeom prst="rect">
            <a:avLst/>
          </a:prstGeom>
          <a:noFill/>
          <a:ln cap="flat">
            <a:noFill/>
          </a:ln>
        </p:spPr>
        <p:txBody>
          <a:bodyPr vert="horz" wrap="square" lIns="91440" tIns="45720" rIns="91440" bIns="45720" anchor="t" anchorCtr="0" compatLnSpc="1">
            <a:noAutofit/>
          </a:bodyPr>
          <a:lstStyle/>
          <a:p>
            <a:pPr marR="0" lvl="0" algn="ctr"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endParaRPr lang="en-IN" sz="4000" b="0" i="0" u="none" strike="noStrike" kern="1200" cap="none" spc="0" baseline="0" dirty="0">
              <a:solidFill>
                <a:srgbClr val="000000"/>
              </a:solidFill>
              <a:uFillTx/>
              <a:latin typeface="Times New Roman"/>
            </a:endParaRPr>
          </a:p>
          <a:p>
            <a:pPr marR="0" lvl="0" algn="ctr"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endParaRPr lang="en-IN" sz="4000" dirty="0">
              <a:solidFill>
                <a:srgbClr val="000000"/>
              </a:solidFill>
              <a:latin typeface="Times New Roman"/>
            </a:endParaRPr>
          </a:p>
          <a:p>
            <a:pPr marR="0" lvl="0" algn="ctr"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r>
              <a:rPr lang="en-IN" sz="4000" b="0" i="0" u="none" strike="noStrike" kern="1200" cap="none" spc="0" baseline="0" dirty="0" smtClean="0">
                <a:solidFill>
                  <a:srgbClr val="000000"/>
                </a:solidFill>
                <a:uFillTx/>
                <a:latin typeface="Trebuchet MS" panose="020B0603020202020204" pitchFamily="34" charset="0"/>
              </a:rPr>
              <a:t>Thank you</a:t>
            </a:r>
            <a:r>
              <a:rPr lang="en-IN" sz="4000" b="0" i="0" u="none" strike="noStrike" kern="1200" cap="none" spc="0" dirty="0" smtClean="0">
                <a:solidFill>
                  <a:srgbClr val="000000"/>
                </a:solidFill>
                <a:uFillTx/>
                <a:latin typeface="Trebuchet MS" panose="020B0603020202020204" pitchFamily="34" charset="0"/>
              </a:rPr>
              <a:t> for your time!</a:t>
            </a:r>
          </a:p>
          <a:p>
            <a:pPr algn="ctr" hangingPunct="0">
              <a:spcBef>
                <a:spcPts val="600"/>
              </a:spcBef>
              <a:buSzPct val="100000"/>
              <a:defRPr sz="1800" b="0" i="0" u="none" strike="noStrike" kern="0" cap="none" spc="0" baseline="0">
                <a:solidFill>
                  <a:srgbClr val="000000"/>
                </a:solidFill>
                <a:uFillTx/>
              </a:defRPr>
            </a:pPr>
            <a:endParaRPr lang="en-IN" sz="4000" dirty="0" smtClean="0">
              <a:solidFill>
                <a:srgbClr val="000000"/>
              </a:solidFill>
              <a:latin typeface="Trebuchet MS" panose="020B0603020202020204" pitchFamily="34" charset="0"/>
            </a:endParaRPr>
          </a:p>
          <a:p>
            <a:pPr algn="ctr" hangingPunct="0">
              <a:spcBef>
                <a:spcPts val="600"/>
              </a:spcBef>
              <a:buSzPct val="100000"/>
              <a:defRPr sz="1800" b="0" i="0" u="none" strike="noStrike" kern="0" cap="none" spc="0" baseline="0">
                <a:solidFill>
                  <a:srgbClr val="000000"/>
                </a:solidFill>
                <a:uFillTx/>
              </a:defRPr>
            </a:pPr>
            <a:r>
              <a:rPr lang="en-IN" sz="4000" dirty="0" smtClean="0">
                <a:solidFill>
                  <a:srgbClr val="000000"/>
                </a:solidFill>
                <a:latin typeface="Trebuchet MS" panose="020B0603020202020204" pitchFamily="34" charset="0"/>
              </a:rPr>
              <a:t>Any questions</a:t>
            </a:r>
            <a:r>
              <a:rPr lang="en-IN" sz="4000" dirty="0">
                <a:solidFill>
                  <a:srgbClr val="000000"/>
                </a:solidFill>
                <a:latin typeface="Trebuchet MS" panose="020B0603020202020204" pitchFamily="34" charset="0"/>
              </a:rPr>
              <a:t>?</a:t>
            </a:r>
          </a:p>
          <a:p>
            <a:pPr marR="0" lvl="0" algn="ctr"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endParaRPr lang="en-IN" sz="4000" dirty="0">
              <a:solidFill>
                <a:srgbClr val="000000"/>
              </a:solidFill>
              <a:latin typeface="Trebuchet MS" panose="020B0603020202020204" pitchFamily="34" charset="0"/>
            </a:endParaRPr>
          </a:p>
          <a:p>
            <a:pPr marR="0" lvl="0" algn="l" defTabSz="914400" rtl="0" fontAlgn="auto" hangingPunct="0">
              <a:lnSpc>
                <a:spcPct val="100000"/>
              </a:lnSpc>
              <a:spcBef>
                <a:spcPts val="600"/>
              </a:spcBef>
              <a:spcAft>
                <a:spcPts val="0"/>
              </a:spcAft>
              <a:buSzPct val="100000"/>
              <a:tabLst/>
              <a:defRPr sz="1800" b="0" i="0" u="none" strike="noStrike" kern="0" cap="none" spc="0" baseline="0">
                <a:solidFill>
                  <a:srgbClr val="000000"/>
                </a:solidFill>
                <a:uFillTx/>
              </a:defRPr>
            </a:pPr>
            <a:endParaRPr lang="en-IN" sz="2400" b="0" i="0" u="none" strike="noStrike" kern="1200" cap="none" spc="0" baseline="0" dirty="0">
              <a:solidFill>
                <a:srgbClr val="000000"/>
              </a:solidFill>
              <a:uFillTx/>
              <a:latin typeface="Times New Roman"/>
            </a:endParaRPr>
          </a:p>
          <a:p>
            <a:pPr marL="342900" marR="0" lvl="0" indent="-342900" algn="l" defTabSz="914400" rtl="0" fontAlgn="auto" hangingPunct="0">
              <a:lnSpc>
                <a:spcPct val="100000"/>
              </a:lnSpc>
              <a:spcBef>
                <a:spcPts val="600"/>
              </a:spcBef>
              <a:spcAft>
                <a:spcPts val="0"/>
              </a:spcAft>
              <a:buSzPct val="100000"/>
              <a:buChar char="•"/>
              <a:tabLst/>
              <a:defRPr sz="1800" b="0" i="0" u="none" strike="noStrike" kern="0" cap="none" spc="0" baseline="0">
                <a:solidFill>
                  <a:srgbClr val="000000"/>
                </a:solidFill>
                <a:uFillTx/>
              </a:defRPr>
            </a:pPr>
            <a:endParaRPr lang="en-US" sz="2400" b="0" i="0" u="none" strike="noStrike" kern="0" cap="none" spc="0" baseline="0" dirty="0">
              <a:solidFill>
                <a:srgbClr val="000000"/>
              </a:solidFill>
              <a:uFillTx/>
              <a:latin typeface="Times New Roman"/>
            </a:endParaRPr>
          </a:p>
        </p:txBody>
      </p:sp>
      <p:sp>
        <p:nvSpPr>
          <p:cNvPr id="5" name="Footer Placeholder 4">
            <a:extLst>
              <a:ext uri="{FF2B5EF4-FFF2-40B4-BE49-F238E27FC236}">
                <a16:creationId xmlns:a16="http://schemas.microsoft.com/office/drawing/2014/main" id="{C3380E85-FC82-4A9E-92A2-096D5B9D743A}"/>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6" name="Slide Number Placeholder 5">
            <a:extLst>
              <a:ext uri="{FF2B5EF4-FFF2-40B4-BE49-F238E27FC236}">
                <a16:creationId xmlns:a16="http://schemas.microsoft.com/office/drawing/2014/main" id="{52CB85AC-6B82-478E-B8D4-55EF9E0B927C}"/>
              </a:ext>
            </a:extLst>
          </p:cNvPr>
          <p:cNvSpPr>
            <a:spLocks noGrp="1"/>
          </p:cNvSpPr>
          <p:nvPr>
            <p:ph type="sldNum" sz="quarter" idx="12"/>
          </p:nvPr>
        </p:nvSpPr>
        <p:spPr/>
        <p:txBody>
          <a:bodyPr/>
          <a:lstStyle/>
          <a:p>
            <a:pPr lvl="0"/>
            <a:fld id="{D0330455-E53D-4490-AACE-7F4DE788F21F}" type="slidenum">
              <a:rPr lang="en-IN" smtClean="0"/>
              <a:pPr lvl="0"/>
              <a:t>34</a:t>
            </a:fld>
            <a:endParaRPr lang="en-IN" dirty="0"/>
          </a:p>
        </p:txBody>
      </p:sp>
    </p:spTree>
    <p:extLst>
      <p:ext uri="{BB962C8B-B14F-4D97-AF65-F5344CB8AC3E}">
        <p14:creationId xmlns:p14="http://schemas.microsoft.com/office/powerpoint/2010/main" val="171546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524100" y="463107"/>
            <a:ext cx="8072496" cy="706126"/>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altLang="en-US" sz="3000" b="1" kern="0" dirty="0">
                <a:latin typeface="Trebuchet MS" panose="020B0603020202020204" pitchFamily="34" charset="0"/>
              </a:rPr>
              <a:t>Agenda</a:t>
            </a:r>
            <a:endParaRPr lang="en-US" sz="3000" b="1" i="0" u="sng" strike="noStrike" kern="0" cap="none" spc="0" baseline="0" dirty="0">
              <a:solidFill>
                <a:srgbClr val="000000"/>
              </a:solidFill>
              <a:uFillTx/>
              <a:latin typeface="Trebuchet MS" panose="020B0603020202020204" pitchFamily="34" charset="0"/>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1169233"/>
            <a:ext cx="9144064" cy="4631159"/>
          </a:xfrm>
          <a:prstGeom prst="rect">
            <a:avLst/>
          </a:prstGeom>
          <a:noFill/>
          <a:ln cap="flat">
            <a:noFill/>
          </a:ln>
        </p:spPr>
        <p:txBody>
          <a:bodyPr vert="horz" wrap="square" lIns="91440" tIns="45720" rIns="91440" bIns="45720" anchor="t" anchorCtr="0" compatLnSpc="1">
            <a:noAutofit/>
          </a:bodyPr>
          <a:lstStyle/>
          <a:p>
            <a:pPr marL="457200" indent="-457200">
              <a:lnSpc>
                <a:spcPct val="150000"/>
              </a:lnSpc>
              <a:buFont typeface="Arial" panose="020B0604020202020204" pitchFamily="34" charset="0"/>
              <a:buChar char="•"/>
            </a:pPr>
            <a:r>
              <a:rPr lang="en-GB" sz="2000" kern="0" dirty="0">
                <a:latin typeface="Trebuchet MS" panose="020B0603020202020204" pitchFamily="34" charset="0"/>
              </a:rPr>
              <a:t>Introduction of the case </a:t>
            </a:r>
            <a:r>
              <a:rPr lang="en-GB" sz="2000" kern="0" dirty="0" smtClean="0">
                <a:latin typeface="Trebuchet MS" panose="020B0603020202020204" pitchFamily="34" charset="0"/>
              </a:rPr>
              <a:t>study</a:t>
            </a:r>
            <a:endParaRPr lang="en-GB" sz="2000" kern="0" dirty="0">
              <a:latin typeface="Trebuchet MS" panose="020B0603020202020204" pitchFamily="34" charset="0"/>
            </a:endParaRPr>
          </a:p>
          <a:p>
            <a:pPr marL="457200" indent="-457200">
              <a:lnSpc>
                <a:spcPct val="150000"/>
              </a:lnSpc>
              <a:buFont typeface="Arial" panose="020B0604020202020204" pitchFamily="34" charset="0"/>
              <a:buChar char="•"/>
            </a:pPr>
            <a:r>
              <a:rPr lang="en-GB" sz="2000" kern="0" dirty="0" smtClean="0">
                <a:latin typeface="Trebuchet MS" panose="020B0603020202020204" pitchFamily="34" charset="0"/>
              </a:rPr>
              <a:t>Initial considerations</a:t>
            </a:r>
          </a:p>
          <a:p>
            <a:pPr marL="457200" indent="-457200" algn="just">
              <a:lnSpc>
                <a:spcPct val="150000"/>
              </a:lnSpc>
              <a:buFont typeface="Arial" panose="020B0604020202020204" pitchFamily="34" charset="0"/>
              <a:buChar char="•"/>
            </a:pPr>
            <a:r>
              <a:rPr lang="en-GB" altLang="en-US" sz="2000" kern="0" dirty="0" smtClean="0">
                <a:latin typeface="Trebuchet MS" panose="020B0703020202090204" pitchFamily="34" charset="0"/>
              </a:rPr>
              <a:t>Analysis </a:t>
            </a:r>
            <a:r>
              <a:rPr lang="en-GB" altLang="en-US" sz="2000" kern="0" dirty="0">
                <a:latin typeface="Trebuchet MS" panose="020B0703020202090204" pitchFamily="34" charset="0"/>
              </a:rPr>
              <a:t>of recent underwriting experience</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Considering future outlook</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Considering stakeholders’ needs</a:t>
            </a:r>
          </a:p>
          <a:p>
            <a:pPr marL="457200" indent="-457200" algn="just">
              <a:lnSpc>
                <a:spcPct val="150000"/>
              </a:lnSpc>
              <a:buFont typeface="Arial" panose="020B0604020202020204" pitchFamily="34" charset="0"/>
              <a:buChar char="•"/>
            </a:pPr>
            <a:r>
              <a:rPr lang="en-GB" altLang="en-US" sz="2000" kern="0" dirty="0" smtClean="0">
                <a:latin typeface="Trebuchet MS" panose="020B0703020202090204" pitchFamily="34" charset="0"/>
              </a:rPr>
              <a:t>Other Considerations</a:t>
            </a:r>
            <a:endParaRPr lang="en-GB" altLang="en-US"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Recommending reprice</a:t>
            </a: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Monitoring the </a:t>
            </a:r>
            <a:r>
              <a:rPr lang="en-GB" sz="2000" kern="0" dirty="0" smtClean="0">
                <a:latin typeface="Trebuchet MS" panose="020B0703020202090204" pitchFamily="34" charset="0"/>
              </a:rPr>
              <a:t>experience</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Questions</a:t>
            </a:r>
            <a:endParaRPr lang="en-GB" sz="2000" kern="0" dirty="0">
              <a:latin typeface="Trebuchet MS" panose="020B0703020202090204" pitchFamily="34" charset="0"/>
            </a:endParaRPr>
          </a:p>
          <a:p>
            <a:r>
              <a:rPr lang="en-US" altLang="en-US" kern="0" dirty="0" smtClean="0">
                <a:latin typeface="Trebuchet MS" panose="020B0603020202020204" pitchFamily="34" charset="0"/>
              </a:rPr>
              <a:t> </a:t>
            </a:r>
            <a:endParaRPr lang="en-US" sz="2000" kern="0" dirty="0">
              <a:latin typeface="Trebuchet MS" panose="020B0603020202020204" pitchFamily="34" charset="0"/>
            </a:endParaRP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GB" b="1" kern="0" dirty="0"/>
          </a:p>
          <a:p>
            <a:pPr marL="285750" indent="-285750">
              <a:buFont typeface="Arial" panose="020B0604020202020204" pitchFamily="34" charset="0"/>
              <a:buChar char="•"/>
            </a:pPr>
            <a:endParaRPr lang="en-GB" b="1" kern="0" dirty="0"/>
          </a:p>
        </p:txBody>
      </p:sp>
      <p:sp>
        <p:nvSpPr>
          <p:cNvPr id="7" name="Slide Number Placeholder 6">
            <a:extLst>
              <a:ext uri="{FF2B5EF4-FFF2-40B4-BE49-F238E27FC236}">
                <a16:creationId xmlns:a16="http://schemas.microsoft.com/office/drawing/2014/main" id="{1478398C-7A08-485C-8218-5B4E8BE5CB72}"/>
              </a:ext>
            </a:extLst>
          </p:cNvPr>
          <p:cNvSpPr>
            <a:spLocks noGrp="1"/>
          </p:cNvSpPr>
          <p:nvPr>
            <p:ph type="sldNum" sz="quarter" idx="12"/>
          </p:nvPr>
        </p:nvSpPr>
        <p:spPr/>
        <p:txBody>
          <a:bodyPr/>
          <a:lstStyle/>
          <a:p>
            <a:pPr lvl="0"/>
            <a:fld id="{D0330455-E53D-4490-AACE-7F4DE788F21F}" type="slidenum">
              <a:rPr lang="en-IN" smtClean="0"/>
              <a:pPr lvl="0"/>
              <a:t>4</a:t>
            </a:fld>
            <a:endParaRPr lang="en-IN" dirty="0"/>
          </a:p>
        </p:txBody>
      </p:sp>
      <p:sp>
        <p:nvSpPr>
          <p:cNvPr id="8" name="Rectangle 7"/>
          <p:cNvSpPr/>
          <p:nvPr/>
        </p:nvSpPr>
        <p:spPr>
          <a:xfrm>
            <a:off x="2838993" y="1314994"/>
            <a:ext cx="3692435" cy="42672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2027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789957" y="40212"/>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441478" y="230232"/>
            <a:ext cx="8072496" cy="576833"/>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altLang="en-US" sz="2400" b="1" kern="0" dirty="0">
                <a:latin typeface="Trebuchet MS" panose="020B0603020202020204" pitchFamily="34" charset="0"/>
              </a:rPr>
              <a:t>Introduction of the Case Study</a:t>
            </a:r>
            <a:endParaRPr lang="en-US" sz="2400" b="1" i="0" u="sng" strike="noStrike" kern="0" cap="none" spc="0" baseline="0" dirty="0">
              <a:solidFill>
                <a:srgbClr val="000000"/>
              </a:solidFill>
              <a:uFillTx/>
              <a:latin typeface="Trebuchet MS" panose="020B0603020202020204" pitchFamily="34" charset="0"/>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dirty="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165495" y="795851"/>
            <a:ext cx="9091389" cy="5255084"/>
          </a:xfrm>
          <a:prstGeom prst="rect">
            <a:avLst/>
          </a:prstGeom>
          <a:noFill/>
          <a:ln cap="flat">
            <a:noFill/>
          </a:ln>
        </p:spPr>
        <p:txBody>
          <a:bodyPr vert="horz" wrap="square" lIns="91440" tIns="45720" rIns="91440" bIns="45720" anchor="t" anchorCtr="0" compatLnSpc="1">
            <a:noAutofit/>
          </a:bodyPr>
          <a:lstStyle/>
          <a:p>
            <a:r>
              <a:rPr lang="en-GB" sz="1600" dirty="0">
                <a:latin typeface="Trebuchet MS" panose="020B0603020202020204" pitchFamily="34" charset="0"/>
              </a:rPr>
              <a:t>You are the Appointed Actuary of a mid-sized health insurance company in India.  </a:t>
            </a:r>
          </a:p>
          <a:p>
            <a:endParaRPr lang="en-GB" sz="900" dirty="0">
              <a:latin typeface="Trebuchet MS" panose="020B0603020202020204" pitchFamily="34" charset="0"/>
            </a:endParaRPr>
          </a:p>
          <a:p>
            <a:r>
              <a:rPr lang="en-GB" sz="1600" dirty="0">
                <a:latin typeface="Trebuchet MS" panose="020B0603020202020204" pitchFamily="34" charset="0"/>
              </a:rPr>
              <a:t>It has </a:t>
            </a:r>
            <a:r>
              <a:rPr lang="en-US" sz="1600" dirty="0">
                <a:latin typeface="Trebuchet MS" panose="020B0603020202020204" pitchFamily="34" charset="0"/>
              </a:rPr>
              <a:t>been a year since several parts of the world started vaccinating their population against the novel coronavirus. Yet, less than half the world is fully vaccinated against the disease and there is immense vaccine inequity. </a:t>
            </a:r>
            <a:endParaRPr lang="en-GB" sz="1600" dirty="0">
              <a:latin typeface="Trebuchet MS" panose="020B0603020202020204" pitchFamily="34" charset="0"/>
            </a:endParaRPr>
          </a:p>
          <a:p>
            <a:endParaRPr lang="en-US" sz="900" dirty="0">
              <a:latin typeface="Trebuchet MS" panose="020B0603020202020204" pitchFamily="34" charset="0"/>
            </a:endParaRPr>
          </a:p>
          <a:p>
            <a:r>
              <a:rPr lang="en-US" sz="1600" dirty="0">
                <a:latin typeface="Trebuchet MS" panose="020B0603020202020204" pitchFamily="34" charset="0"/>
              </a:rPr>
              <a:t>Against this back drop you are involved in repricing the company’s flag ship product ‘</a:t>
            </a:r>
            <a:r>
              <a:rPr lang="en-US" sz="1600" dirty="0" err="1">
                <a:latin typeface="Trebuchet MS" panose="020B0603020202020204" pitchFamily="34" charset="0"/>
              </a:rPr>
              <a:t>Healthsure</a:t>
            </a:r>
            <a:r>
              <a:rPr lang="en-US" sz="1600" dirty="0">
                <a:latin typeface="Trebuchet MS" panose="020B0603020202020204" pitchFamily="34" charset="0"/>
              </a:rPr>
              <a:t>’. Discuss approach to performing a pricing review considering: </a:t>
            </a:r>
          </a:p>
          <a:p>
            <a:endParaRPr lang="en-GB" sz="1050" dirty="0">
              <a:latin typeface="Trebuchet MS" panose="020B0603020202020204" pitchFamily="34" charset="0"/>
            </a:endParaRPr>
          </a:p>
          <a:p>
            <a:pPr marL="228600" lvl="0" indent="-228600">
              <a:buFont typeface="+mj-lt"/>
              <a:buAutoNum type="arabicPeriod"/>
            </a:pPr>
            <a:r>
              <a:rPr lang="en-US" sz="1600" dirty="0">
                <a:latin typeface="Trebuchet MS" panose="020B0603020202020204" pitchFamily="34" charset="0"/>
              </a:rPr>
              <a:t>The SARS CoV-2 virus impacted last 2 underwriting years’ experience. </a:t>
            </a:r>
            <a:endParaRPr lang="en-GB" sz="1600" dirty="0">
              <a:latin typeface="Trebuchet MS" panose="020B0603020202020204" pitchFamily="34" charset="0"/>
            </a:endParaRPr>
          </a:p>
          <a:p>
            <a:pPr marL="228600" lvl="0" indent="-228600">
              <a:buFont typeface="+mj-lt"/>
              <a:buAutoNum type="arabicPeriod"/>
            </a:pPr>
            <a:r>
              <a:rPr lang="en-US" sz="1600" dirty="0">
                <a:latin typeface="Trebuchet MS" panose="020B0603020202020204" pitchFamily="34" charset="0"/>
              </a:rPr>
              <a:t>Much is still unknown about ‘long </a:t>
            </a:r>
            <a:r>
              <a:rPr lang="en-US" sz="1600" dirty="0" err="1">
                <a:latin typeface="Trebuchet MS" panose="020B0603020202020204" pitchFamily="34" charset="0"/>
              </a:rPr>
              <a:t>Covid</a:t>
            </a:r>
            <a:r>
              <a:rPr lang="en-US" sz="1600" dirty="0">
                <a:latin typeface="Trebuchet MS" panose="020B0603020202020204" pitchFamily="34" charset="0"/>
              </a:rPr>
              <a:t>’. </a:t>
            </a:r>
            <a:endParaRPr lang="en-GB" sz="1600" dirty="0">
              <a:latin typeface="Trebuchet MS" panose="020B0603020202020204" pitchFamily="34" charset="0"/>
            </a:endParaRPr>
          </a:p>
          <a:p>
            <a:pPr marL="228600" lvl="0" indent="-228600">
              <a:buFont typeface="+mj-lt"/>
              <a:buAutoNum type="arabicPeriod"/>
            </a:pPr>
            <a:r>
              <a:rPr lang="en-US" sz="1600" dirty="0">
                <a:latin typeface="Trebuchet MS" panose="020B0603020202020204" pitchFamily="34" charset="0"/>
              </a:rPr>
              <a:t>Expected Omicron wave and risk from new variants. </a:t>
            </a:r>
            <a:endParaRPr lang="en-GB" sz="1600" dirty="0">
              <a:latin typeface="Trebuchet MS" panose="020B0603020202020204" pitchFamily="34" charset="0"/>
            </a:endParaRPr>
          </a:p>
          <a:p>
            <a:pPr marL="228600" lvl="0" indent="-228600">
              <a:buFont typeface="+mj-lt"/>
              <a:buAutoNum type="arabicPeriod"/>
            </a:pPr>
            <a:r>
              <a:rPr lang="en-US" sz="1600" dirty="0">
                <a:latin typeface="Trebuchet MS" panose="020B0603020202020204" pitchFamily="34" charset="0"/>
              </a:rPr>
              <a:t>Preliminary data has raised apprehension over the </a:t>
            </a:r>
            <a:r>
              <a:rPr lang="en-US" sz="1600" dirty="0">
                <a:latin typeface="Trebuchet MS" panose="020B0603020202020204" pitchFamily="34" charset="0"/>
                <a:hlinkClick r:id="rId6"/>
              </a:rPr>
              <a:t>effectiveness of vaccines against the new Variant of Concern, Omicron</a:t>
            </a:r>
            <a:r>
              <a:rPr lang="en-US" sz="1600" dirty="0">
                <a:latin typeface="Trebuchet MS" panose="020B0603020202020204" pitchFamily="34" charset="0"/>
              </a:rPr>
              <a:t> and future unknown variants. </a:t>
            </a:r>
            <a:endParaRPr lang="en-GB" sz="1600" dirty="0">
              <a:latin typeface="Trebuchet MS" panose="020B0603020202020204" pitchFamily="34" charset="0"/>
            </a:endParaRPr>
          </a:p>
          <a:p>
            <a:pPr marL="228600" lvl="0" indent="-228600">
              <a:buFont typeface="+mj-lt"/>
              <a:buAutoNum type="arabicPeriod"/>
            </a:pPr>
            <a:r>
              <a:rPr lang="en-US" sz="1600" dirty="0">
                <a:latin typeface="Trebuchet MS" panose="020B0603020202020204" pitchFamily="34" charset="0"/>
              </a:rPr>
              <a:t>Many infectious disease experts have pointed out it is ‘impossible to get rid of SARS CoV-2’ and that the virus will become endemic. </a:t>
            </a:r>
            <a:endParaRPr lang="en-GB" sz="1600" dirty="0">
              <a:latin typeface="Trebuchet MS" panose="020B0603020202020204" pitchFamily="34" charset="0"/>
            </a:endParaRPr>
          </a:p>
          <a:p>
            <a:pPr marL="228600" indent="-228600">
              <a:buFont typeface="+mj-lt"/>
              <a:buAutoNum type="arabicPeriod"/>
            </a:pPr>
            <a:r>
              <a:rPr lang="en-US" sz="1600" dirty="0">
                <a:latin typeface="Trebuchet MS" panose="020B0603020202020204" pitchFamily="34" charset="0"/>
              </a:rPr>
              <a:t>Development of new anti-viral treatments. </a:t>
            </a:r>
          </a:p>
          <a:p>
            <a:pPr marL="228600" indent="-228600">
              <a:buFont typeface="+mj-lt"/>
              <a:buAutoNum type="arabicPeriod"/>
            </a:pPr>
            <a:endParaRPr lang="en-US" altLang="en-US" sz="1600" dirty="0">
              <a:latin typeface="Trebuchet MS" panose="020B0603020202020204" pitchFamily="34" charset="0"/>
            </a:endParaRPr>
          </a:p>
          <a:p>
            <a:r>
              <a:rPr lang="en-US" altLang="en-US" sz="1600" b="1" kern="0" dirty="0">
                <a:latin typeface="Trebuchet MS" panose="020B0603020202020204" pitchFamily="34" charset="0"/>
              </a:rPr>
              <a:t>We have assumed that </a:t>
            </a:r>
            <a:r>
              <a:rPr lang="en-GB" sz="1600" b="1" kern="0" dirty="0">
                <a:latin typeface="Trebuchet MS" panose="020B0603020202020204" pitchFamily="34" charset="0"/>
              </a:rPr>
              <a:t>‘</a:t>
            </a:r>
            <a:r>
              <a:rPr lang="en-GB" sz="1600" b="1" kern="0" dirty="0" err="1">
                <a:latin typeface="Trebuchet MS" panose="020B0603020202020204" pitchFamily="34" charset="0"/>
              </a:rPr>
              <a:t>Healthsure</a:t>
            </a:r>
            <a:r>
              <a:rPr lang="en-GB" sz="1600" b="1" kern="0" dirty="0">
                <a:latin typeface="Trebuchet MS" panose="020B0603020202020204" pitchFamily="34" charset="0"/>
              </a:rPr>
              <a:t>’ product offers both Group &amp; retail product and is an Indemnity based pay-out product.</a:t>
            </a:r>
          </a:p>
        </p:txBody>
      </p:sp>
      <p:sp>
        <p:nvSpPr>
          <p:cNvPr id="8" name="TextBox 7">
            <a:extLst>
              <a:ext uri="{FF2B5EF4-FFF2-40B4-BE49-F238E27FC236}">
                <a16:creationId xmlns:a16="http://schemas.microsoft.com/office/drawing/2014/main" id="{B93A487B-0631-4D3A-9AB4-640709000740}"/>
              </a:ext>
            </a:extLst>
          </p:cNvPr>
          <p:cNvSpPr txBox="1"/>
          <p:nvPr/>
        </p:nvSpPr>
        <p:spPr>
          <a:xfrm>
            <a:off x="10697592" y="6705597"/>
            <a:ext cx="184731" cy="369332"/>
          </a:xfrm>
          <a:prstGeom prst="rect">
            <a:avLst/>
          </a:prstGeom>
          <a:noFill/>
        </p:spPr>
        <p:txBody>
          <a:bodyPr wrap="none" rtlCol="0">
            <a:spAutoFit/>
          </a:bodyPr>
          <a:lstStyle/>
          <a:p>
            <a:endParaRPr lang="en-IN" dirty="0"/>
          </a:p>
        </p:txBody>
      </p:sp>
      <p:sp>
        <p:nvSpPr>
          <p:cNvPr id="7" name="Slide Number Placeholder 6">
            <a:extLst>
              <a:ext uri="{FF2B5EF4-FFF2-40B4-BE49-F238E27FC236}">
                <a16:creationId xmlns:a16="http://schemas.microsoft.com/office/drawing/2014/main" id="{7FB953C4-49B2-472F-AE70-B11490AF4E4D}"/>
              </a:ext>
            </a:extLst>
          </p:cNvPr>
          <p:cNvSpPr>
            <a:spLocks noGrp="1"/>
          </p:cNvSpPr>
          <p:nvPr>
            <p:ph type="sldNum" sz="quarter" idx="12"/>
          </p:nvPr>
        </p:nvSpPr>
        <p:spPr/>
        <p:txBody>
          <a:bodyPr/>
          <a:lstStyle/>
          <a:p>
            <a:pPr lvl="0"/>
            <a:fld id="{D0330455-E53D-4490-AACE-7F4DE788F21F}" type="slidenum">
              <a:rPr lang="en-IN" smtClean="0"/>
              <a:pPr lvl="0"/>
              <a:t>5</a:t>
            </a:fld>
            <a:endParaRPr lang="en-IN" dirty="0"/>
          </a:p>
        </p:txBody>
      </p:sp>
    </p:spTree>
    <p:extLst>
      <p:ext uri="{BB962C8B-B14F-4D97-AF65-F5344CB8AC3E}">
        <p14:creationId xmlns:p14="http://schemas.microsoft.com/office/powerpoint/2010/main" val="431602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524100" y="463107"/>
            <a:ext cx="8072496" cy="706126"/>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altLang="en-US" sz="3000" b="1" kern="0" dirty="0">
                <a:latin typeface="Trebuchet MS" panose="020B0603020202020204" pitchFamily="34" charset="0"/>
              </a:rPr>
              <a:t>Agenda</a:t>
            </a:r>
            <a:endParaRPr lang="en-US" sz="3000" b="1" i="0" u="sng" strike="noStrike" kern="0" cap="none" spc="0" baseline="0" dirty="0">
              <a:solidFill>
                <a:srgbClr val="000000"/>
              </a:solidFill>
              <a:uFillTx/>
              <a:latin typeface="Trebuchet MS" panose="020B0603020202020204" pitchFamily="34" charset="0"/>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1169233"/>
            <a:ext cx="9144064" cy="4631159"/>
          </a:xfrm>
          <a:prstGeom prst="rect">
            <a:avLst/>
          </a:prstGeom>
          <a:noFill/>
          <a:ln cap="flat">
            <a:noFill/>
          </a:ln>
        </p:spPr>
        <p:txBody>
          <a:bodyPr vert="horz" wrap="square" lIns="91440" tIns="45720" rIns="91440" bIns="45720" anchor="t" anchorCtr="0" compatLnSpc="1">
            <a:noAutofit/>
          </a:bodyPr>
          <a:lstStyle/>
          <a:p>
            <a:pPr marL="457200" indent="-457200">
              <a:lnSpc>
                <a:spcPct val="150000"/>
              </a:lnSpc>
              <a:buFont typeface="Arial" panose="020B0604020202020204" pitchFamily="34" charset="0"/>
              <a:buChar char="•"/>
            </a:pPr>
            <a:r>
              <a:rPr lang="en-GB" sz="2000" kern="0" dirty="0">
                <a:latin typeface="Trebuchet MS" panose="020B0603020202020204" pitchFamily="34" charset="0"/>
              </a:rPr>
              <a:t>Introduction of the case </a:t>
            </a:r>
            <a:r>
              <a:rPr lang="en-GB" sz="2000" kern="0" dirty="0" smtClean="0">
                <a:latin typeface="Trebuchet MS" panose="020B0603020202020204" pitchFamily="34" charset="0"/>
              </a:rPr>
              <a:t>study</a:t>
            </a:r>
            <a:endParaRPr lang="en-GB" sz="2000" kern="0" dirty="0">
              <a:latin typeface="Trebuchet MS" panose="020B0603020202020204" pitchFamily="34" charset="0"/>
            </a:endParaRPr>
          </a:p>
          <a:p>
            <a:pPr marL="457200" indent="-457200">
              <a:lnSpc>
                <a:spcPct val="150000"/>
              </a:lnSpc>
              <a:buFont typeface="Arial" panose="020B0604020202020204" pitchFamily="34" charset="0"/>
              <a:buChar char="•"/>
            </a:pPr>
            <a:r>
              <a:rPr lang="en-GB" sz="2000" kern="0" dirty="0" smtClean="0">
                <a:latin typeface="Trebuchet MS" panose="020B0603020202020204" pitchFamily="34" charset="0"/>
              </a:rPr>
              <a:t>Initial considerations</a:t>
            </a:r>
          </a:p>
          <a:p>
            <a:pPr marL="457200" indent="-457200" algn="just">
              <a:lnSpc>
                <a:spcPct val="150000"/>
              </a:lnSpc>
              <a:buFont typeface="Arial" panose="020B0604020202020204" pitchFamily="34" charset="0"/>
              <a:buChar char="•"/>
            </a:pPr>
            <a:r>
              <a:rPr lang="en-GB" altLang="en-US" sz="2000" kern="0" dirty="0" smtClean="0">
                <a:latin typeface="Trebuchet MS" panose="020B0703020202090204" pitchFamily="34" charset="0"/>
              </a:rPr>
              <a:t>Analysis </a:t>
            </a:r>
            <a:r>
              <a:rPr lang="en-GB" altLang="en-US" sz="2000" kern="0" dirty="0">
                <a:latin typeface="Trebuchet MS" panose="020B0703020202090204" pitchFamily="34" charset="0"/>
              </a:rPr>
              <a:t>of recent underwriting experience</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Considering future outlook</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Considering stakeholders’ needs</a:t>
            </a: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Other Considerations</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Recommending </a:t>
            </a:r>
            <a:r>
              <a:rPr lang="en-GB" sz="2000" kern="0" dirty="0">
                <a:latin typeface="Trebuchet MS" panose="020B0703020202090204" pitchFamily="34" charset="0"/>
              </a:rPr>
              <a:t>reprice</a:t>
            </a: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Monitoring the </a:t>
            </a:r>
            <a:r>
              <a:rPr lang="en-GB" sz="2000" kern="0" dirty="0" smtClean="0">
                <a:latin typeface="Trebuchet MS" panose="020B0703020202090204" pitchFamily="34" charset="0"/>
              </a:rPr>
              <a:t>experience</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Questions</a:t>
            </a:r>
            <a:endParaRPr lang="en-GB" sz="2000" kern="0" dirty="0">
              <a:latin typeface="Trebuchet MS" panose="020B0703020202090204" pitchFamily="34" charset="0"/>
            </a:endParaRPr>
          </a:p>
          <a:p>
            <a:r>
              <a:rPr lang="en-US" altLang="en-US" kern="0" dirty="0" smtClean="0">
                <a:latin typeface="Trebuchet MS" panose="020B0603020202020204" pitchFamily="34" charset="0"/>
              </a:rPr>
              <a:t> </a:t>
            </a:r>
            <a:endParaRPr lang="en-US" sz="2000" kern="0" dirty="0">
              <a:latin typeface="Trebuchet MS" panose="020B0603020202020204" pitchFamily="34" charset="0"/>
            </a:endParaRP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GB" b="1" kern="0" dirty="0"/>
          </a:p>
          <a:p>
            <a:pPr marL="285750" indent="-285750">
              <a:buFont typeface="Arial" panose="020B0604020202020204" pitchFamily="34" charset="0"/>
              <a:buChar char="•"/>
            </a:pPr>
            <a:endParaRPr lang="en-GB" b="1" kern="0" dirty="0"/>
          </a:p>
        </p:txBody>
      </p:sp>
      <p:sp>
        <p:nvSpPr>
          <p:cNvPr id="7" name="Slide Number Placeholder 6">
            <a:extLst>
              <a:ext uri="{FF2B5EF4-FFF2-40B4-BE49-F238E27FC236}">
                <a16:creationId xmlns:a16="http://schemas.microsoft.com/office/drawing/2014/main" id="{1478398C-7A08-485C-8218-5B4E8BE5CB72}"/>
              </a:ext>
            </a:extLst>
          </p:cNvPr>
          <p:cNvSpPr>
            <a:spLocks noGrp="1"/>
          </p:cNvSpPr>
          <p:nvPr>
            <p:ph type="sldNum" sz="quarter" idx="12"/>
          </p:nvPr>
        </p:nvSpPr>
        <p:spPr/>
        <p:txBody>
          <a:bodyPr/>
          <a:lstStyle/>
          <a:p>
            <a:pPr lvl="0"/>
            <a:fld id="{D0330455-E53D-4490-AACE-7F4DE788F21F}" type="slidenum">
              <a:rPr lang="en-IN" smtClean="0"/>
              <a:pPr lvl="0"/>
              <a:t>6</a:t>
            </a:fld>
            <a:endParaRPr lang="en-IN" dirty="0"/>
          </a:p>
        </p:txBody>
      </p:sp>
      <p:sp>
        <p:nvSpPr>
          <p:cNvPr id="8" name="Rectangle 7"/>
          <p:cNvSpPr/>
          <p:nvPr/>
        </p:nvSpPr>
        <p:spPr>
          <a:xfrm>
            <a:off x="2867913" y="1661999"/>
            <a:ext cx="2705573" cy="42672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7871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524100" y="486495"/>
            <a:ext cx="8072496" cy="641933"/>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sz="2400" b="1" kern="0" dirty="0" smtClean="0">
                <a:solidFill>
                  <a:srgbClr val="000000"/>
                </a:solidFill>
                <a:latin typeface="Trebuchet MS" panose="020B0603020202020204" pitchFamily="34" charset="0"/>
              </a:rPr>
              <a:t>Initial considerations</a:t>
            </a:r>
            <a:endParaRPr lang="en-US" sz="2400" b="1" kern="0" dirty="0">
              <a:solidFill>
                <a:srgbClr val="000000"/>
              </a:solidFill>
              <a:latin typeface="Trebuchet MS" panose="020B0603020202020204" pitchFamily="34" charset="0"/>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7" name="Slide Number Placeholder 6">
            <a:extLst>
              <a:ext uri="{FF2B5EF4-FFF2-40B4-BE49-F238E27FC236}">
                <a16:creationId xmlns:a16="http://schemas.microsoft.com/office/drawing/2014/main" id="{FC960B2E-688A-43CF-A7C4-58772C25C1B4}"/>
              </a:ext>
            </a:extLst>
          </p:cNvPr>
          <p:cNvSpPr>
            <a:spLocks noGrp="1"/>
          </p:cNvSpPr>
          <p:nvPr>
            <p:ph type="sldNum" sz="quarter" idx="12"/>
          </p:nvPr>
        </p:nvSpPr>
        <p:spPr/>
        <p:txBody>
          <a:bodyPr/>
          <a:lstStyle/>
          <a:p>
            <a:pPr lvl="0"/>
            <a:fld id="{D0330455-E53D-4490-AACE-7F4DE788F21F}" type="slidenum">
              <a:rPr lang="en-IN" smtClean="0"/>
              <a:pPr lvl="0"/>
              <a:t>7</a:t>
            </a:fld>
            <a:endParaRPr lang="en-IN" dirty="0"/>
          </a:p>
        </p:txBody>
      </p:sp>
      <p:sp>
        <p:nvSpPr>
          <p:cNvPr id="8" name="Rectangle 3">
            <a:extLst>
              <a:ext uri="{FF2B5EF4-FFF2-40B4-BE49-F238E27FC236}">
                <a16:creationId xmlns:a16="http://schemas.microsoft.com/office/drawing/2014/main" id="{F8A77284-ABB7-498A-A3F7-8D48476EEECA}"/>
              </a:ext>
            </a:extLst>
          </p:cNvPr>
          <p:cNvSpPr txBox="1"/>
          <p:nvPr/>
        </p:nvSpPr>
        <p:spPr>
          <a:xfrm>
            <a:off x="2371409" y="1169233"/>
            <a:ext cx="9144064" cy="4654620"/>
          </a:xfrm>
          <a:prstGeom prst="rect">
            <a:avLst/>
          </a:prstGeom>
          <a:noFill/>
          <a:ln cap="flat">
            <a:noFill/>
          </a:ln>
        </p:spPr>
        <p:txBody>
          <a:bodyPr vert="horz" wrap="square" lIns="91440" tIns="45720" rIns="91440" bIns="45720" anchor="t" anchorCtr="0" compatLnSpc="1">
            <a:noAutofit/>
          </a:bodyPr>
          <a:lstStyle/>
          <a:p>
            <a:pPr marL="285750" indent="-285750" algn="just">
              <a:lnSpc>
                <a:spcPct val="200000"/>
              </a:lnSpc>
              <a:buFont typeface="Arial" panose="020B0604020202020204" pitchFamily="34" charset="0"/>
              <a:buChar char="•"/>
            </a:pPr>
            <a:r>
              <a:rPr lang="en-US" altLang="en-US" kern="0" dirty="0" smtClean="0">
                <a:latin typeface="Trebuchet MS" panose="020B0703020202090204" pitchFamily="34" charset="0"/>
              </a:rPr>
              <a:t>Flagship product; key </a:t>
            </a:r>
            <a:r>
              <a:rPr lang="en-US" altLang="en-US" kern="0" dirty="0">
                <a:latin typeface="Trebuchet MS" panose="020B0703020202090204" pitchFamily="34" charset="0"/>
              </a:rPr>
              <a:t>for the Company’s </a:t>
            </a:r>
            <a:r>
              <a:rPr lang="en-US" altLang="en-US" kern="0" dirty="0" smtClean="0">
                <a:latin typeface="Trebuchet MS" panose="020B0703020202090204" pitchFamily="34" charset="0"/>
              </a:rPr>
              <a:t>success</a:t>
            </a:r>
          </a:p>
          <a:p>
            <a:pPr marL="285750" indent="-285750" algn="just">
              <a:lnSpc>
                <a:spcPct val="200000"/>
              </a:lnSpc>
              <a:buFont typeface="Arial" panose="020B0604020202020204" pitchFamily="34" charset="0"/>
              <a:buChar char="•"/>
            </a:pPr>
            <a:r>
              <a:rPr lang="en-US" altLang="en-US" kern="0" dirty="0" smtClean="0">
                <a:latin typeface="Trebuchet MS" panose="020B0703020202090204" pitchFamily="34" charset="0"/>
              </a:rPr>
              <a:t>Key issue of </a:t>
            </a:r>
            <a:r>
              <a:rPr lang="en-GB" kern="0" dirty="0" smtClean="0">
                <a:latin typeface="Trebuchet MS" panose="020B0703020202090204" pitchFamily="34" charset="0"/>
              </a:rPr>
              <a:t>increase in claims and </a:t>
            </a:r>
            <a:r>
              <a:rPr lang="en-GB" kern="0" dirty="0" err="1" smtClean="0">
                <a:latin typeface="Trebuchet MS" panose="020B0703020202090204" pitchFamily="34" charset="0"/>
              </a:rPr>
              <a:t>Covid</a:t>
            </a:r>
            <a:r>
              <a:rPr lang="en-GB" kern="0" dirty="0" smtClean="0">
                <a:latin typeface="Trebuchet MS" panose="020B0703020202090204" pitchFamily="34" charset="0"/>
              </a:rPr>
              <a:t> uncertainties, reprice needs to balance: </a:t>
            </a:r>
          </a:p>
          <a:p>
            <a:pPr marL="742950" lvl="1" indent="-285750" algn="just">
              <a:lnSpc>
                <a:spcPct val="150000"/>
              </a:lnSpc>
              <a:buFont typeface="Courier New" panose="02070309020205020404" pitchFamily="49" charset="0"/>
              <a:buChar char="o"/>
            </a:pPr>
            <a:r>
              <a:rPr lang="en-GB" kern="0" dirty="0" smtClean="0">
                <a:latin typeface="Trebuchet MS" panose="020B0703020202090204" pitchFamily="34" charset="0"/>
              </a:rPr>
              <a:t>Shareholder: Restore profitability, yet </a:t>
            </a:r>
            <a:r>
              <a:rPr lang="en-US" dirty="0" smtClean="0">
                <a:latin typeface="Trebuchet MS" panose="020B0603020202020204" pitchFamily="34" charset="0"/>
              </a:rPr>
              <a:t>competitive</a:t>
            </a:r>
            <a:endParaRPr lang="en-US" dirty="0">
              <a:latin typeface="Trebuchet MS" panose="020B0603020202020204" pitchFamily="34" charset="0"/>
            </a:endParaRPr>
          </a:p>
          <a:p>
            <a:pPr marL="742950" lvl="1" indent="-285750" algn="just">
              <a:lnSpc>
                <a:spcPct val="150000"/>
              </a:lnSpc>
              <a:buFont typeface="Courier New" panose="02070309020205020404" pitchFamily="49" charset="0"/>
              <a:buChar char="o"/>
            </a:pPr>
            <a:r>
              <a:rPr lang="en-US" altLang="en-US" kern="0" dirty="0" smtClean="0">
                <a:latin typeface="Trebuchet MS" panose="020B0603020202020204" pitchFamily="34" charset="0"/>
              </a:rPr>
              <a:t>Policyholder: </a:t>
            </a:r>
            <a:r>
              <a:rPr lang="en-US" altLang="en-US" kern="0" dirty="0">
                <a:latin typeface="Trebuchet MS" panose="020B0603020202020204" pitchFamily="34" charset="0"/>
              </a:rPr>
              <a:t>Value for money, </a:t>
            </a:r>
            <a:r>
              <a:rPr lang="en-US" altLang="en-US" kern="0" dirty="0" smtClean="0">
                <a:latin typeface="Trebuchet MS" panose="020B0603020202020204" pitchFamily="34" charset="0"/>
              </a:rPr>
              <a:t>clear T&amp;Cs </a:t>
            </a:r>
            <a:r>
              <a:rPr lang="en-US" altLang="en-US" kern="0" dirty="0">
                <a:latin typeface="Trebuchet MS" panose="020B0603020202020204" pitchFamily="34" charset="0"/>
              </a:rPr>
              <a:t>e.g. exclusions</a:t>
            </a:r>
          </a:p>
          <a:p>
            <a:pPr marL="742950" lvl="1" indent="-285750" algn="just">
              <a:lnSpc>
                <a:spcPct val="150000"/>
              </a:lnSpc>
              <a:buFont typeface="Courier New" panose="02070309020205020404" pitchFamily="49" charset="0"/>
              <a:buChar char="o"/>
            </a:pPr>
            <a:r>
              <a:rPr lang="en-US" altLang="en-US" kern="0" dirty="0">
                <a:latin typeface="Trebuchet MS" panose="020B0603020202020204" pitchFamily="34" charset="0"/>
              </a:rPr>
              <a:t>Regulator: Any restrictions on </a:t>
            </a:r>
            <a:r>
              <a:rPr lang="en-US" altLang="en-US" kern="0" dirty="0" smtClean="0">
                <a:latin typeface="Trebuchet MS" panose="020B0603020202020204" pitchFamily="34" charset="0"/>
              </a:rPr>
              <a:t>premiums, allowable exclusions</a:t>
            </a:r>
            <a:endParaRPr lang="en-US" altLang="en-US" kern="0" dirty="0">
              <a:latin typeface="Trebuchet MS" panose="020B0703020202090204" pitchFamily="34" charset="0"/>
            </a:endParaRPr>
          </a:p>
          <a:p>
            <a:pPr marL="285750" indent="-285750" algn="just">
              <a:lnSpc>
                <a:spcPct val="200000"/>
              </a:lnSpc>
              <a:buFont typeface="Arial" panose="020B0604020202020204" pitchFamily="34" charset="0"/>
              <a:buChar char="•"/>
            </a:pPr>
            <a:r>
              <a:rPr lang="en-US" altLang="en-US" kern="0" dirty="0" smtClean="0">
                <a:latin typeface="Trebuchet MS" panose="020B0703020202090204" pitchFamily="34" charset="0"/>
              </a:rPr>
              <a:t>Relevant </a:t>
            </a:r>
            <a:r>
              <a:rPr lang="en-US" altLang="en-US" kern="0" dirty="0">
                <a:latin typeface="Trebuchet MS" panose="020B0703020202090204" pitchFamily="34" charset="0"/>
              </a:rPr>
              <a:t>IRDAI (</a:t>
            </a:r>
            <a:r>
              <a:rPr lang="en-US" kern="0" dirty="0">
                <a:latin typeface="Trebuchet MS" panose="020B0703020202090204" pitchFamily="34" charset="0"/>
              </a:rPr>
              <a:t>Appointed </a:t>
            </a:r>
            <a:r>
              <a:rPr lang="en-US" kern="0" dirty="0">
                <a:latin typeface="Trebuchet MS" panose="020B0703020202090204" pitchFamily="34" charset="0"/>
              </a:rPr>
              <a:t>Actuary) Regulations</a:t>
            </a:r>
            <a:r>
              <a:rPr lang="en-US" altLang="en-US" kern="0" dirty="0">
                <a:latin typeface="Trebuchet MS" panose="020B0703020202090204" pitchFamily="34" charset="0"/>
              </a:rPr>
              <a:t>, APS 21, PCS considerations:</a:t>
            </a:r>
          </a:p>
          <a:p>
            <a:pPr marL="742950" lvl="1" indent="-285750" algn="just">
              <a:lnSpc>
                <a:spcPct val="150000"/>
              </a:lnSpc>
              <a:buFont typeface="Courier New" panose="02070309020205020404" pitchFamily="49" charset="0"/>
              <a:buChar char="o"/>
            </a:pPr>
            <a:r>
              <a:rPr lang="en-GB" kern="0" dirty="0" smtClean="0">
                <a:latin typeface="Trebuchet MS" panose="020B0703020202090204" pitchFamily="34" charset="0"/>
              </a:rPr>
              <a:t>Equitable premiums: neither excessive nor inadequate</a:t>
            </a:r>
            <a:endParaRPr lang="en-US" altLang="en-US" kern="0" dirty="0">
              <a:latin typeface="Trebuchet MS" panose="020B0703020202090204" pitchFamily="34" charset="0"/>
            </a:endParaRPr>
          </a:p>
          <a:p>
            <a:pPr marL="742950" lvl="1" indent="-285750" algn="just">
              <a:lnSpc>
                <a:spcPct val="150000"/>
              </a:lnSpc>
              <a:buFont typeface="Courier New" panose="02070309020205020404" pitchFamily="49" charset="0"/>
              <a:buChar char="o"/>
            </a:pPr>
            <a:r>
              <a:rPr lang="en-US" altLang="en-US" kern="0" dirty="0">
                <a:latin typeface="Trebuchet MS" panose="020B0703020202090204" pitchFamily="34" charset="0"/>
              </a:rPr>
              <a:t>Allow for expected claims and expenses, including inflation  </a:t>
            </a:r>
          </a:p>
          <a:p>
            <a:pPr marL="742950" lvl="1" indent="-285750" algn="just">
              <a:lnSpc>
                <a:spcPct val="150000"/>
              </a:lnSpc>
              <a:buFont typeface="Courier New" panose="02070309020205020404" pitchFamily="49" charset="0"/>
              <a:buChar char="o"/>
            </a:pPr>
            <a:r>
              <a:rPr lang="en-US" altLang="en-US" kern="0" dirty="0" smtClean="0">
                <a:latin typeface="Trebuchet MS" panose="020B0703020202090204" pitchFamily="34" charset="0"/>
              </a:rPr>
              <a:t>Apply judgement using </a:t>
            </a:r>
            <a:r>
              <a:rPr lang="en-US" altLang="en-US" kern="0" dirty="0">
                <a:latin typeface="Trebuchet MS" panose="020B0703020202090204" pitchFamily="34" charset="0"/>
              </a:rPr>
              <a:t>sound </a:t>
            </a:r>
            <a:r>
              <a:rPr lang="en-US" altLang="en-US" kern="0" dirty="0" smtClean="0">
                <a:latin typeface="Trebuchet MS" panose="020B0703020202090204" pitchFamily="34" charset="0"/>
              </a:rPr>
              <a:t>techniques, specially with </a:t>
            </a:r>
            <a:r>
              <a:rPr lang="en-US" altLang="en-US" kern="0" dirty="0" err="1" smtClean="0">
                <a:latin typeface="Trebuchet MS" panose="020B0703020202090204" pitchFamily="34" charset="0"/>
              </a:rPr>
              <a:t>Covid</a:t>
            </a:r>
            <a:r>
              <a:rPr lang="en-US" altLang="en-US" kern="0" dirty="0" smtClean="0">
                <a:latin typeface="Trebuchet MS" panose="020B0703020202090204" pitchFamily="34" charset="0"/>
              </a:rPr>
              <a:t> uncertainties</a:t>
            </a:r>
          </a:p>
          <a:p>
            <a:pPr marL="742950" lvl="1" indent="-285750" algn="just">
              <a:lnSpc>
                <a:spcPct val="150000"/>
              </a:lnSpc>
              <a:buFont typeface="Courier New" panose="02070309020205020404" pitchFamily="49" charset="0"/>
              <a:buChar char="o"/>
            </a:pPr>
            <a:r>
              <a:rPr lang="en-US" altLang="en-US" kern="0" dirty="0" smtClean="0">
                <a:latin typeface="Trebuchet MS" panose="020B0703020202090204" pitchFamily="34" charset="0"/>
              </a:rPr>
              <a:t>Provide impartial advice</a:t>
            </a:r>
          </a:p>
          <a:p>
            <a:pPr algn="just">
              <a:lnSpc>
                <a:spcPct val="200000"/>
              </a:lnSpc>
            </a:pPr>
            <a:endParaRPr lang="en-US" altLang="en-US" kern="0" dirty="0" smtClean="0">
              <a:latin typeface="Trebuchet MS" panose="020B0703020202090204" pitchFamily="34" charset="0"/>
            </a:endParaRPr>
          </a:p>
          <a:p>
            <a:endParaRPr lang="en-US" dirty="0">
              <a:latin typeface="Trebuchet MS" panose="020B0603020202020204" pitchFamily="34" charset="0"/>
            </a:endParaRPr>
          </a:p>
          <a:p>
            <a:pPr algn="just">
              <a:lnSpc>
                <a:spcPct val="200000"/>
              </a:lnSpc>
            </a:pPr>
            <a:endParaRPr lang="en-US" altLang="en-US" kern="0" dirty="0">
              <a:latin typeface="Trebuchet MS" panose="020B0703020202090204" pitchFamily="34" charset="0"/>
            </a:endParaRPr>
          </a:p>
          <a:p>
            <a:pPr lvl="1" algn="just">
              <a:lnSpc>
                <a:spcPct val="200000"/>
              </a:lnSpc>
            </a:pPr>
            <a:endParaRPr lang="en-US" altLang="en-US" kern="0" dirty="0">
              <a:latin typeface="Trebuchet MS" panose="020B0703020202090204" pitchFamily="34" charset="0"/>
            </a:endParaRPr>
          </a:p>
          <a:p>
            <a:pPr lvl="1" algn="just"/>
            <a:endParaRPr lang="en-US" altLang="en-US" kern="0" dirty="0">
              <a:latin typeface="Trebuchet MS" panose="020B0703020202090204" pitchFamily="34" charset="0"/>
            </a:endParaRP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GB" b="1" kern="0" dirty="0"/>
          </a:p>
          <a:p>
            <a:pPr marL="285750" indent="-285750">
              <a:buFont typeface="Arial" panose="020B0604020202020204" pitchFamily="34" charset="0"/>
              <a:buChar char="•"/>
            </a:pPr>
            <a:endParaRPr lang="en-GB" b="1" kern="0" dirty="0"/>
          </a:p>
        </p:txBody>
      </p:sp>
    </p:spTree>
    <p:extLst>
      <p:ext uri="{BB962C8B-B14F-4D97-AF65-F5344CB8AC3E}">
        <p14:creationId xmlns:p14="http://schemas.microsoft.com/office/powerpoint/2010/main" val="485819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524100" y="463107"/>
            <a:ext cx="8072496" cy="706126"/>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altLang="en-US" sz="3000" b="1" kern="0" dirty="0">
                <a:latin typeface="Trebuchet MS" panose="020B0603020202020204" pitchFamily="34" charset="0"/>
              </a:rPr>
              <a:t>Agenda</a:t>
            </a:r>
            <a:endParaRPr lang="en-US" sz="3000" b="1" i="0" u="sng" strike="noStrike" kern="0" cap="none" spc="0" baseline="0" dirty="0">
              <a:solidFill>
                <a:srgbClr val="000000"/>
              </a:solidFill>
              <a:uFillTx/>
              <a:latin typeface="Trebuchet MS" panose="020B0603020202020204" pitchFamily="34" charset="0"/>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Times New Roman"/>
              </a:rPr>
              <a:t>www.actuariesindia.org</a:t>
            </a:r>
          </a:p>
        </p:txBody>
      </p:sp>
      <p:sp>
        <p:nvSpPr>
          <p:cNvPr id="6" name="Rectangle 3">
            <a:extLst>
              <a:ext uri="{FF2B5EF4-FFF2-40B4-BE49-F238E27FC236}">
                <a16:creationId xmlns:a16="http://schemas.microsoft.com/office/drawing/2014/main" id="{F8A77284-ABB7-498A-A3F7-8D48476EEECA}"/>
              </a:ext>
            </a:extLst>
          </p:cNvPr>
          <p:cNvSpPr txBox="1"/>
          <p:nvPr/>
        </p:nvSpPr>
        <p:spPr>
          <a:xfrm>
            <a:off x="2371409" y="1169233"/>
            <a:ext cx="9144064" cy="4631159"/>
          </a:xfrm>
          <a:prstGeom prst="rect">
            <a:avLst/>
          </a:prstGeom>
          <a:noFill/>
          <a:ln cap="flat">
            <a:noFill/>
          </a:ln>
        </p:spPr>
        <p:txBody>
          <a:bodyPr vert="horz" wrap="square" lIns="91440" tIns="45720" rIns="91440" bIns="45720" anchor="t" anchorCtr="0" compatLnSpc="1">
            <a:noAutofit/>
          </a:bodyPr>
          <a:lstStyle/>
          <a:p>
            <a:pPr marL="457200" indent="-457200">
              <a:lnSpc>
                <a:spcPct val="150000"/>
              </a:lnSpc>
              <a:buFont typeface="Arial" panose="020B0604020202020204" pitchFamily="34" charset="0"/>
              <a:buChar char="•"/>
            </a:pPr>
            <a:r>
              <a:rPr lang="en-GB" sz="2000" kern="0" dirty="0">
                <a:latin typeface="Trebuchet MS" panose="020B0603020202020204" pitchFamily="34" charset="0"/>
              </a:rPr>
              <a:t>Introduction of the case </a:t>
            </a:r>
            <a:r>
              <a:rPr lang="en-GB" sz="2000" kern="0" dirty="0" smtClean="0">
                <a:latin typeface="Trebuchet MS" panose="020B0603020202020204" pitchFamily="34" charset="0"/>
              </a:rPr>
              <a:t>study</a:t>
            </a:r>
            <a:endParaRPr lang="en-GB" sz="2000" kern="0" dirty="0">
              <a:latin typeface="Trebuchet MS" panose="020B0603020202020204" pitchFamily="34" charset="0"/>
            </a:endParaRPr>
          </a:p>
          <a:p>
            <a:pPr marL="457200" indent="-457200">
              <a:lnSpc>
                <a:spcPct val="150000"/>
              </a:lnSpc>
              <a:buFont typeface="Arial" panose="020B0604020202020204" pitchFamily="34" charset="0"/>
              <a:buChar char="•"/>
            </a:pPr>
            <a:r>
              <a:rPr lang="en-GB" sz="2000" kern="0" dirty="0" smtClean="0">
                <a:latin typeface="Trebuchet MS" panose="020B0603020202020204" pitchFamily="34" charset="0"/>
              </a:rPr>
              <a:t>Initial considerations</a:t>
            </a:r>
          </a:p>
          <a:p>
            <a:pPr marL="457200" indent="-457200" algn="just">
              <a:lnSpc>
                <a:spcPct val="150000"/>
              </a:lnSpc>
              <a:buFont typeface="Arial" panose="020B0604020202020204" pitchFamily="34" charset="0"/>
              <a:buChar char="•"/>
            </a:pPr>
            <a:r>
              <a:rPr lang="en-GB" altLang="en-US" sz="2000" kern="0" dirty="0" smtClean="0">
                <a:latin typeface="Trebuchet MS" panose="020B0703020202090204" pitchFamily="34" charset="0"/>
              </a:rPr>
              <a:t>Analysis </a:t>
            </a:r>
            <a:r>
              <a:rPr lang="en-GB" altLang="en-US" sz="2000" kern="0" dirty="0">
                <a:latin typeface="Trebuchet MS" panose="020B0703020202090204" pitchFamily="34" charset="0"/>
              </a:rPr>
              <a:t>of recent underwriting experience</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Considering future outlook</a:t>
            </a:r>
            <a:endParaRPr lang="en-GB" sz="2000" kern="0" dirty="0">
              <a:latin typeface="Trebuchet MS" panose="020B0703020202090204" pitchFamily="34" charset="0"/>
            </a:endParaRP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Considering stakeholders’ needs</a:t>
            </a:r>
          </a:p>
          <a:p>
            <a:pPr marL="457200" indent="-457200" algn="just">
              <a:lnSpc>
                <a:spcPct val="150000"/>
              </a:lnSpc>
              <a:buFont typeface="Arial" panose="020B0604020202020204" pitchFamily="34" charset="0"/>
              <a:buChar char="•"/>
            </a:pPr>
            <a:r>
              <a:rPr lang="en-GB" altLang="en-US" sz="2000" kern="0" dirty="0">
                <a:latin typeface="Trebuchet MS" panose="020B0703020202090204" pitchFamily="34" charset="0"/>
              </a:rPr>
              <a:t>Other Considerations</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Recommending </a:t>
            </a:r>
            <a:r>
              <a:rPr lang="en-GB" sz="2000" kern="0" dirty="0">
                <a:latin typeface="Trebuchet MS" panose="020B0703020202090204" pitchFamily="34" charset="0"/>
              </a:rPr>
              <a:t>reprice</a:t>
            </a:r>
          </a:p>
          <a:p>
            <a:pPr marL="457200" indent="-457200" algn="just">
              <a:lnSpc>
                <a:spcPct val="150000"/>
              </a:lnSpc>
              <a:buFont typeface="Arial" panose="020B0604020202020204" pitchFamily="34" charset="0"/>
              <a:buChar char="•"/>
            </a:pPr>
            <a:r>
              <a:rPr lang="en-GB" sz="2000" kern="0" dirty="0">
                <a:latin typeface="Trebuchet MS" panose="020B0703020202090204" pitchFamily="34" charset="0"/>
              </a:rPr>
              <a:t>Monitoring the </a:t>
            </a:r>
            <a:r>
              <a:rPr lang="en-GB" sz="2000" kern="0" dirty="0" smtClean="0">
                <a:latin typeface="Trebuchet MS" panose="020B0703020202090204" pitchFamily="34" charset="0"/>
              </a:rPr>
              <a:t>experience</a:t>
            </a:r>
          </a:p>
          <a:p>
            <a:pPr marL="457200" indent="-457200" algn="just">
              <a:lnSpc>
                <a:spcPct val="150000"/>
              </a:lnSpc>
              <a:buFont typeface="Arial" panose="020B0604020202020204" pitchFamily="34" charset="0"/>
              <a:buChar char="•"/>
            </a:pPr>
            <a:r>
              <a:rPr lang="en-GB" sz="2000" kern="0" dirty="0" smtClean="0">
                <a:latin typeface="Trebuchet MS" panose="020B0703020202090204" pitchFamily="34" charset="0"/>
              </a:rPr>
              <a:t>Questions</a:t>
            </a:r>
            <a:endParaRPr lang="en-GB" sz="2000" kern="0" dirty="0">
              <a:latin typeface="Trebuchet MS" panose="020B0703020202090204" pitchFamily="34" charset="0"/>
            </a:endParaRPr>
          </a:p>
          <a:p>
            <a:r>
              <a:rPr lang="en-US" altLang="en-US" kern="0" dirty="0" smtClean="0">
                <a:latin typeface="Trebuchet MS" panose="020B0603020202020204" pitchFamily="34" charset="0"/>
              </a:rPr>
              <a:t> </a:t>
            </a:r>
            <a:endParaRPr lang="en-US" sz="2000" kern="0" dirty="0">
              <a:latin typeface="Trebuchet MS" panose="020B0603020202020204" pitchFamily="34" charset="0"/>
            </a:endParaRP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GB" b="1" kern="0" dirty="0"/>
          </a:p>
          <a:p>
            <a:pPr marL="285750" indent="-285750">
              <a:buFont typeface="Arial" panose="020B0604020202020204" pitchFamily="34" charset="0"/>
              <a:buChar char="•"/>
            </a:pPr>
            <a:endParaRPr lang="en-GB" b="1" kern="0" dirty="0"/>
          </a:p>
        </p:txBody>
      </p:sp>
      <p:sp>
        <p:nvSpPr>
          <p:cNvPr id="7" name="Slide Number Placeholder 6">
            <a:extLst>
              <a:ext uri="{FF2B5EF4-FFF2-40B4-BE49-F238E27FC236}">
                <a16:creationId xmlns:a16="http://schemas.microsoft.com/office/drawing/2014/main" id="{1478398C-7A08-485C-8218-5B4E8BE5CB72}"/>
              </a:ext>
            </a:extLst>
          </p:cNvPr>
          <p:cNvSpPr>
            <a:spLocks noGrp="1"/>
          </p:cNvSpPr>
          <p:nvPr>
            <p:ph type="sldNum" sz="quarter" idx="12"/>
          </p:nvPr>
        </p:nvSpPr>
        <p:spPr/>
        <p:txBody>
          <a:bodyPr/>
          <a:lstStyle/>
          <a:p>
            <a:pPr lvl="0"/>
            <a:fld id="{D0330455-E53D-4490-AACE-7F4DE788F21F}" type="slidenum">
              <a:rPr lang="en-IN" smtClean="0"/>
              <a:pPr lvl="0"/>
              <a:t>8</a:t>
            </a:fld>
            <a:endParaRPr lang="en-IN" dirty="0"/>
          </a:p>
        </p:txBody>
      </p:sp>
      <p:sp>
        <p:nvSpPr>
          <p:cNvPr id="8" name="Rectangle 7"/>
          <p:cNvSpPr/>
          <p:nvPr/>
        </p:nvSpPr>
        <p:spPr>
          <a:xfrm>
            <a:off x="2833079" y="2123553"/>
            <a:ext cx="5135264" cy="42672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6950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044F95-557B-4224-9225-ED51A1A48CCB}"/>
              </a:ext>
            </a:extLst>
          </p:cNvPr>
          <p:cNvPicPr>
            <a:picLocks noChangeAspect="1"/>
          </p:cNvPicPr>
          <p:nvPr/>
        </p:nvPicPr>
        <p:blipFill>
          <a:blip r:embed="rId4"/>
          <a:stretch>
            <a:fillRect/>
          </a:stretch>
        </p:blipFill>
        <p:spPr>
          <a:xfrm>
            <a:off x="10972800" y="152403"/>
            <a:ext cx="1085347" cy="1093348"/>
          </a:xfrm>
          <a:prstGeom prst="rect">
            <a:avLst/>
          </a:prstGeom>
          <a:blipFill>
            <a:blip r:embed="rId5">
              <a:alphaModFix/>
            </a:blip>
            <a:stretch>
              <a:fillRect/>
            </a:stretch>
          </a:blipFill>
          <a:ln cap="flat">
            <a:noFill/>
          </a:ln>
        </p:spPr>
      </p:pic>
      <p:sp>
        <p:nvSpPr>
          <p:cNvPr id="3" name="Rectangle 2">
            <a:extLst>
              <a:ext uri="{FF2B5EF4-FFF2-40B4-BE49-F238E27FC236}">
                <a16:creationId xmlns:a16="http://schemas.microsoft.com/office/drawing/2014/main" id="{BF8AE7C5-0877-44C7-BE00-39FED84346FE}"/>
              </a:ext>
            </a:extLst>
          </p:cNvPr>
          <p:cNvSpPr txBox="1"/>
          <p:nvPr/>
        </p:nvSpPr>
        <p:spPr>
          <a:xfrm>
            <a:off x="2524100" y="463107"/>
            <a:ext cx="8072496" cy="706126"/>
          </a:xfrm>
          <a:prstGeom prst="rect">
            <a:avLst/>
          </a:prstGeom>
          <a:noFill/>
          <a:ln cap="flat">
            <a:noFill/>
          </a:ln>
        </p:spPr>
        <p:txBody>
          <a:bodyPr vert="horz" wrap="square" lIns="91440" tIns="45720" rIns="91440" bIns="45720" anchor="t" anchorCtr="0" compatLnSpc="1">
            <a:noAutofit/>
          </a:bodyPr>
          <a:lstStyle/>
          <a:p>
            <a:pPr lvl="0" hangingPunct="0">
              <a:defRPr sz="1800" b="0" i="0" u="none" strike="noStrike" kern="0" cap="none" spc="0" baseline="0">
                <a:solidFill>
                  <a:srgbClr val="000000"/>
                </a:solidFill>
                <a:uFillTx/>
              </a:defRPr>
            </a:pPr>
            <a:r>
              <a:rPr lang="en-US" sz="2400" b="1" kern="0" dirty="0">
                <a:solidFill>
                  <a:srgbClr val="000000"/>
                </a:solidFill>
                <a:latin typeface="Trebuchet MS" panose="020B0603020202020204" pitchFamily="34" charset="0"/>
              </a:rPr>
              <a:t>Approach to Pricing</a:t>
            </a:r>
            <a:endParaRPr lang="en-US" sz="2400" b="1" kern="0" dirty="0">
              <a:solidFill>
                <a:srgbClr val="000000"/>
              </a:solidFill>
              <a:latin typeface="Trebuchet MS" panose="020B0603020202020204" pitchFamily="34" charset="0"/>
            </a:endParaRPr>
          </a:p>
        </p:txBody>
      </p:sp>
      <p:sp>
        <p:nvSpPr>
          <p:cNvPr id="4" name="Rectangle 3">
            <a:extLst>
              <a:ext uri="{FF2B5EF4-FFF2-40B4-BE49-F238E27FC236}">
                <a16:creationId xmlns:a16="http://schemas.microsoft.com/office/drawing/2014/main" id="{4CF906B8-FACF-41C5-AA8B-A26CDA362D23}"/>
              </a:ext>
            </a:extLst>
          </p:cNvPr>
          <p:cNvSpPr txBox="1"/>
          <p:nvPr/>
        </p:nvSpPr>
        <p:spPr>
          <a:xfrm>
            <a:off x="2933696" y="1610871"/>
            <a:ext cx="7505696" cy="4889964"/>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800"/>
              </a:spcBef>
              <a:spcAft>
                <a:spcPts val="0"/>
              </a:spcAft>
              <a:buSzPct val="100000"/>
              <a:buChar char="•"/>
              <a:tabLst/>
              <a:defRPr sz="1800" b="0" i="0" u="none" strike="noStrike" kern="0" cap="none" spc="0" baseline="0">
                <a:solidFill>
                  <a:srgbClr val="000000"/>
                </a:solidFill>
                <a:uFillTx/>
              </a:defRPr>
            </a:pPr>
            <a:endParaRPr lang="en-US" sz="3200" b="0" i="0" u="none" strike="noStrike" kern="0" cap="none" spc="0" baseline="0">
              <a:solidFill>
                <a:srgbClr val="000000"/>
              </a:solidFill>
              <a:uFillTx/>
              <a:latin typeface="Times New Roman"/>
            </a:endParaRPr>
          </a:p>
        </p:txBody>
      </p:sp>
      <p:sp>
        <p:nvSpPr>
          <p:cNvPr id="5" name="Footer Placeholder 4">
            <a:extLst>
              <a:ext uri="{FF2B5EF4-FFF2-40B4-BE49-F238E27FC236}">
                <a16:creationId xmlns:a16="http://schemas.microsoft.com/office/drawing/2014/main" id="{38C3CA2F-5173-487A-94F8-BD8F2DF4BF27}"/>
              </a:ext>
            </a:extLst>
          </p:cNvPr>
          <p:cNvSpPr txBox="1"/>
          <p:nvPr/>
        </p:nvSpPr>
        <p:spPr>
          <a:xfrm>
            <a:off x="8267703" y="6500835"/>
            <a:ext cx="2895603"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Times New Roman"/>
              </a:rPr>
              <a:t>www.actuariesindia.org</a:t>
            </a:r>
          </a:p>
        </p:txBody>
      </p:sp>
      <p:sp>
        <p:nvSpPr>
          <p:cNvPr id="7" name="Slide Number Placeholder 6">
            <a:extLst>
              <a:ext uri="{FF2B5EF4-FFF2-40B4-BE49-F238E27FC236}">
                <a16:creationId xmlns:a16="http://schemas.microsoft.com/office/drawing/2014/main" id="{E54E78A8-446B-47CF-83EF-93AB0D6F34E1}"/>
              </a:ext>
            </a:extLst>
          </p:cNvPr>
          <p:cNvSpPr>
            <a:spLocks noGrp="1"/>
          </p:cNvSpPr>
          <p:nvPr>
            <p:ph type="sldNum" sz="quarter" idx="12"/>
          </p:nvPr>
        </p:nvSpPr>
        <p:spPr/>
        <p:txBody>
          <a:bodyPr/>
          <a:lstStyle/>
          <a:p>
            <a:pPr lvl="0"/>
            <a:fld id="{D0330455-E53D-4490-AACE-7F4DE788F21F}" type="slidenum">
              <a:rPr lang="en-IN" smtClean="0"/>
              <a:pPr lvl="0"/>
              <a:t>9</a:t>
            </a:fld>
            <a:endParaRPr lang="en-IN" dirty="0"/>
          </a:p>
        </p:txBody>
      </p:sp>
      <p:sp>
        <p:nvSpPr>
          <p:cNvPr id="8" name="Rectangle 3">
            <a:extLst>
              <a:ext uri="{FF2B5EF4-FFF2-40B4-BE49-F238E27FC236}">
                <a16:creationId xmlns:a16="http://schemas.microsoft.com/office/drawing/2014/main" id="{F8A77284-ABB7-498A-A3F7-8D48476EEECA}"/>
              </a:ext>
            </a:extLst>
          </p:cNvPr>
          <p:cNvSpPr txBox="1"/>
          <p:nvPr/>
        </p:nvSpPr>
        <p:spPr>
          <a:xfrm>
            <a:off x="3624104" y="1421672"/>
            <a:ext cx="9144064" cy="4121495"/>
          </a:xfrm>
          <a:prstGeom prst="rect">
            <a:avLst/>
          </a:prstGeom>
          <a:noFill/>
          <a:ln cap="flat">
            <a:noFill/>
          </a:ln>
        </p:spPr>
        <p:txBody>
          <a:bodyPr vert="horz" wrap="square" lIns="91440" tIns="45720" rIns="91440" bIns="45720" anchor="t" anchorCtr="0" compatLnSpc="1">
            <a:noAutofit/>
          </a:bodyPr>
          <a:lstStyle/>
          <a:p>
            <a:pPr marL="285750" indent="-285750" algn="just">
              <a:lnSpc>
                <a:spcPct val="200000"/>
              </a:lnSpc>
              <a:buFont typeface="Arial" panose="020B0604020202020204" pitchFamily="34" charset="0"/>
              <a:buChar char="•"/>
            </a:pPr>
            <a:r>
              <a:rPr lang="en-GB" altLang="en-US" kern="0" dirty="0" smtClean="0">
                <a:latin typeface="Trebuchet MS" panose="020B0703020202090204" pitchFamily="34" charset="0"/>
              </a:rPr>
              <a:t>Analysis of underwriting experience</a:t>
            </a:r>
            <a:endParaRPr lang="en-GB" kern="0" dirty="0">
              <a:latin typeface="Trebuchet MS" panose="020B0703020202090204" pitchFamily="34" charset="0"/>
            </a:endParaRPr>
          </a:p>
          <a:p>
            <a:pPr marL="285750" indent="-285750" algn="just">
              <a:lnSpc>
                <a:spcPct val="200000"/>
              </a:lnSpc>
              <a:buFont typeface="Arial" panose="020B0604020202020204" pitchFamily="34" charset="0"/>
              <a:buChar char="•"/>
            </a:pPr>
            <a:r>
              <a:rPr lang="en-GB" altLang="en-US" kern="0" dirty="0" smtClean="0">
                <a:latin typeface="Trebuchet MS" panose="020B0703020202090204" pitchFamily="34" charset="0"/>
              </a:rPr>
              <a:t>Considering future outlook</a:t>
            </a:r>
            <a:endParaRPr lang="en-GB" kern="0" dirty="0">
              <a:latin typeface="Trebuchet MS" panose="020B0703020202090204" pitchFamily="34" charset="0"/>
            </a:endParaRPr>
          </a:p>
          <a:p>
            <a:pPr marL="285750" indent="-285750" algn="just">
              <a:lnSpc>
                <a:spcPct val="200000"/>
              </a:lnSpc>
              <a:buFont typeface="Arial" panose="020B0604020202020204" pitchFamily="34" charset="0"/>
              <a:buChar char="•"/>
            </a:pPr>
            <a:r>
              <a:rPr lang="en-GB" kern="0" dirty="0">
                <a:latin typeface="Trebuchet MS" panose="020B0703020202090204" pitchFamily="34" charset="0"/>
              </a:rPr>
              <a:t>Considering stakeholders’ needs</a:t>
            </a:r>
          </a:p>
          <a:p>
            <a:pPr marL="285750" indent="-285750" algn="just">
              <a:lnSpc>
                <a:spcPct val="200000"/>
              </a:lnSpc>
              <a:buFont typeface="Arial" panose="020B0604020202020204" pitchFamily="34" charset="0"/>
              <a:buChar char="•"/>
            </a:pPr>
            <a:r>
              <a:rPr lang="en-GB" altLang="en-US" kern="0" dirty="0">
                <a:latin typeface="Trebuchet MS" panose="020B0703020202090204" pitchFamily="34" charset="0"/>
              </a:rPr>
              <a:t>Other consideration</a:t>
            </a:r>
          </a:p>
          <a:p>
            <a:pPr marL="285750" indent="-285750" algn="just">
              <a:lnSpc>
                <a:spcPct val="200000"/>
              </a:lnSpc>
              <a:buFont typeface="Arial" panose="020B0604020202020204" pitchFamily="34" charset="0"/>
              <a:buChar char="•"/>
            </a:pPr>
            <a:r>
              <a:rPr lang="en-GB" kern="0" dirty="0" smtClean="0">
                <a:latin typeface="Trebuchet MS" panose="020B0703020202090204" pitchFamily="34" charset="0"/>
              </a:rPr>
              <a:t>Recommending reprice</a:t>
            </a:r>
          </a:p>
          <a:p>
            <a:pPr marL="285750" indent="-285750" algn="just">
              <a:lnSpc>
                <a:spcPct val="200000"/>
              </a:lnSpc>
              <a:buFont typeface="Arial" panose="020B0604020202020204" pitchFamily="34" charset="0"/>
              <a:buChar char="•"/>
            </a:pPr>
            <a:r>
              <a:rPr lang="en-GB" kern="0" dirty="0" smtClean="0">
                <a:latin typeface="Trebuchet MS" panose="020B0703020202090204" pitchFamily="34" charset="0"/>
              </a:rPr>
              <a:t>Monitoring the experience</a:t>
            </a:r>
          </a:p>
          <a:p>
            <a:pPr marL="285750" indent="-285750" algn="just">
              <a:lnSpc>
                <a:spcPct val="200000"/>
              </a:lnSpc>
              <a:buFont typeface="Arial" panose="020B0604020202020204" pitchFamily="34" charset="0"/>
              <a:buChar char="•"/>
            </a:pPr>
            <a:endParaRPr lang="en-GB" sz="1400" kern="0" dirty="0">
              <a:latin typeface="Trebuchet MS" panose="020B0703020202090204" pitchFamily="34" charset="0"/>
            </a:endParaRPr>
          </a:p>
          <a:p>
            <a:pPr marL="400050" indent="-400050" algn="just">
              <a:lnSpc>
                <a:spcPct val="200000"/>
              </a:lnSpc>
              <a:buAutoNum type="romanLcParenR" startAt="3"/>
            </a:pPr>
            <a:endParaRPr lang="en-US" altLang="en-US" sz="1400" kern="0" dirty="0">
              <a:latin typeface="Trebuchet MS" panose="020B0703020202090204" pitchFamily="34" charset="0"/>
            </a:endParaRPr>
          </a:p>
          <a:p>
            <a:pPr lvl="1" algn="just">
              <a:lnSpc>
                <a:spcPct val="200000"/>
              </a:lnSpc>
            </a:pPr>
            <a:endParaRPr lang="en-US" altLang="en-US" sz="1800" kern="0" dirty="0">
              <a:latin typeface="Trebuchet MS" panose="020B0703020202090204" pitchFamily="34" charset="0"/>
            </a:endParaRPr>
          </a:p>
          <a:p>
            <a:pPr lvl="1" algn="just"/>
            <a:endParaRPr lang="en-US" altLang="en-US" sz="1800" kern="0" dirty="0">
              <a:latin typeface="Trebuchet MS" panose="020B0703020202090204" pitchFamily="34" charset="0"/>
            </a:endParaRP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GB" b="1" kern="0" dirty="0"/>
          </a:p>
          <a:p>
            <a:pPr marL="285750" indent="-285750">
              <a:buFont typeface="Arial" panose="020B0604020202020204" pitchFamily="34" charset="0"/>
              <a:buChar char="•"/>
            </a:pPr>
            <a:endParaRPr lang="en-GB" b="1" kern="0" dirty="0"/>
          </a:p>
        </p:txBody>
      </p:sp>
      <p:sp>
        <p:nvSpPr>
          <p:cNvPr id="10" name="Curved Right Arrow 9"/>
          <p:cNvSpPr/>
          <p:nvPr/>
        </p:nvSpPr>
        <p:spPr>
          <a:xfrm>
            <a:off x="2290354" y="1706880"/>
            <a:ext cx="1018903" cy="30741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urved Up Arrow 10"/>
          <p:cNvSpPr/>
          <p:nvPr/>
        </p:nvSpPr>
        <p:spPr>
          <a:xfrm rot="16200000">
            <a:off x="6801906" y="2731138"/>
            <a:ext cx="3054357" cy="81382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27984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LifeConvBirm0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2172</TotalTime>
  <Words>2570</Words>
  <Application>Microsoft Office PowerPoint</Application>
  <PresentationFormat>Widescreen</PresentationFormat>
  <Paragraphs>647</Paragraphs>
  <Slides>34</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Bahamas</vt:lpstr>
      <vt:lpstr>Calibri</vt:lpstr>
      <vt:lpstr>Courier New</vt:lpstr>
      <vt:lpstr>Garamond</vt:lpstr>
      <vt:lpstr>Times New Roman</vt:lpstr>
      <vt:lpstr>Trebuchet MS</vt:lpstr>
      <vt:lpstr>Verdana</vt:lpstr>
      <vt:lpstr>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Saurabh BANSAL</cp:lastModifiedBy>
  <cp:revision>371</cp:revision>
  <dcterms:created xsi:type="dcterms:W3CDTF">2011-07-20T12:11:57Z</dcterms:created>
  <dcterms:modified xsi:type="dcterms:W3CDTF">2022-01-22T16:31:49Z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486a02c-2dfb-4efe-823f-aa2d1f0e6ab7_Enabled">
    <vt:lpwstr>true</vt:lpwstr>
  </property>
  <property fmtid="{D5CDD505-2E9C-101B-9397-08002B2CF9AE}" pid="3" name="MSIP_Label_3486a02c-2dfb-4efe-823f-aa2d1f0e6ab7_SetDate">
    <vt:lpwstr>2022-01-22T16:31:48Z</vt:lpwstr>
  </property>
  <property fmtid="{D5CDD505-2E9C-101B-9397-08002B2CF9AE}" pid="4" name="MSIP_Label_3486a02c-2dfb-4efe-823f-aa2d1f0e6ab7_Method">
    <vt:lpwstr>Privileged</vt:lpwstr>
  </property>
  <property fmtid="{D5CDD505-2E9C-101B-9397-08002B2CF9AE}" pid="5" name="MSIP_Label_3486a02c-2dfb-4efe-823f-aa2d1f0e6ab7_Name">
    <vt:lpwstr>CLAPUBLIC</vt:lpwstr>
  </property>
  <property fmtid="{D5CDD505-2E9C-101B-9397-08002B2CF9AE}" pid="6" name="MSIP_Label_3486a02c-2dfb-4efe-823f-aa2d1f0e6ab7_SiteId">
    <vt:lpwstr>e0fd434d-ba64-497b-90d2-859c472e1a92</vt:lpwstr>
  </property>
  <property fmtid="{D5CDD505-2E9C-101B-9397-08002B2CF9AE}" pid="7" name="MSIP_Label_3486a02c-2dfb-4efe-823f-aa2d1f0e6ab7_ActionId">
    <vt:lpwstr>741024f4-9ca3-4335-ac1f-5f49cdea005b</vt:lpwstr>
  </property>
  <property fmtid="{D5CDD505-2E9C-101B-9397-08002B2CF9AE}" pid="8" name="MSIP_Label_3486a02c-2dfb-4efe-823f-aa2d1f0e6ab7_ContentBits">
    <vt:lpwstr>2</vt:lpwstr>
  </property>
  <property fmtid="{D5CDD505-2E9C-101B-9397-08002B2CF9AE}" pid="9" name="Classification">
    <vt:lpwstr>PUBLIC</vt:lpwstr>
  </property>
</Properties>
</file>