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1" r:id="rId2"/>
    <p:sldId id="270" r:id="rId3"/>
    <p:sldId id="272" r:id="rId4"/>
    <p:sldId id="273" r:id="rId5"/>
    <p:sldId id="274" r:id="rId6"/>
    <p:sldId id="275" r:id="rId7"/>
    <p:sldId id="263" r:id="rId8"/>
    <p:sldId id="264" r:id="rId9"/>
    <p:sldId id="262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7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780" y="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6A97CD-E98E-4933-B548-C44D132C5210}" type="doc">
      <dgm:prSet loTypeId="urn:microsoft.com/office/officeart/2005/8/layout/radial5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13B7B050-6A78-443B-B3FF-C07DFD57AFD7}">
      <dgm:prSet phldrT="[Text]" custT="1"/>
      <dgm:spPr>
        <a:solidFill>
          <a:srgbClr val="0070C0"/>
        </a:solidFill>
      </dgm:spPr>
      <dgm:t>
        <a:bodyPr/>
        <a:lstStyle/>
        <a:p>
          <a:r>
            <a:rPr lang="en-IN" sz="1300" b="1" i="1" u="sng">
              <a:solidFill>
                <a:schemeClr val="bg1"/>
              </a:solidFill>
              <a:latin typeface="Trebuchet MS" pitchFamily="34" charset="0"/>
            </a:rPr>
            <a:t>Disagree</a:t>
          </a:r>
          <a:endParaRPr lang="en-IN" sz="1300" b="1" i="1" u="sng" dirty="0">
            <a:solidFill>
              <a:schemeClr val="bg1"/>
            </a:solidFill>
            <a:latin typeface="Trebuchet MS" pitchFamily="34" charset="0"/>
          </a:endParaRPr>
        </a:p>
      </dgm:t>
    </dgm:pt>
    <dgm:pt modelId="{30472BC3-0E63-4DE3-A83C-9B8C77B07959}" type="parTrans" cxnId="{3DF95CAA-8D7F-4F2A-9CAB-802D208E5EF1}">
      <dgm:prSet/>
      <dgm:spPr/>
      <dgm:t>
        <a:bodyPr/>
        <a:lstStyle/>
        <a:p>
          <a:endParaRPr lang="en-IN" sz="1300">
            <a:solidFill>
              <a:schemeClr val="bg1"/>
            </a:solidFill>
            <a:latin typeface="Trebuchet MS" pitchFamily="34" charset="0"/>
          </a:endParaRPr>
        </a:p>
      </dgm:t>
    </dgm:pt>
    <dgm:pt modelId="{169AA725-B963-4889-9205-D7D7DB822932}" type="sibTrans" cxnId="{3DF95CAA-8D7F-4F2A-9CAB-802D208E5EF1}">
      <dgm:prSet/>
      <dgm:spPr/>
      <dgm:t>
        <a:bodyPr/>
        <a:lstStyle/>
        <a:p>
          <a:endParaRPr lang="en-IN" sz="1300">
            <a:solidFill>
              <a:schemeClr val="bg1"/>
            </a:solidFill>
            <a:latin typeface="Trebuchet MS" pitchFamily="34" charset="0"/>
          </a:endParaRPr>
        </a:p>
      </dgm:t>
    </dgm:pt>
    <dgm:pt modelId="{F298DE5C-0B6B-49BD-862D-79EF48862BEE}">
      <dgm:prSet phldrT="[Text]" custT="1"/>
      <dgm:spPr>
        <a:solidFill>
          <a:srgbClr val="0070C0"/>
        </a:solidFill>
      </dgm:spPr>
      <dgm:t>
        <a:bodyPr/>
        <a:lstStyle/>
        <a:p>
          <a:r>
            <a:rPr lang="en-IN" sz="1200">
              <a:solidFill>
                <a:schemeClr val="bg1"/>
              </a:solidFill>
              <a:latin typeface="Trebuchet MS" pitchFamily="34" charset="0"/>
            </a:rPr>
            <a:t>Purpose achieved/defeated?</a:t>
          </a:r>
          <a:endParaRPr lang="en-IN" sz="1200" dirty="0">
            <a:solidFill>
              <a:schemeClr val="bg1"/>
            </a:solidFill>
            <a:latin typeface="Trebuchet MS" pitchFamily="34" charset="0"/>
          </a:endParaRPr>
        </a:p>
      </dgm:t>
    </dgm:pt>
    <dgm:pt modelId="{4394EDEA-0026-4FFE-9F10-02470A409282}" type="parTrans" cxnId="{D1FC40FD-47A2-41E0-B117-7CCECBF717C4}">
      <dgm:prSet custT="1"/>
      <dgm:spPr/>
      <dgm:t>
        <a:bodyPr/>
        <a:lstStyle/>
        <a:p>
          <a:endParaRPr lang="en-IN" sz="1300">
            <a:solidFill>
              <a:schemeClr val="bg1"/>
            </a:solidFill>
            <a:latin typeface="Trebuchet MS" pitchFamily="34" charset="0"/>
          </a:endParaRPr>
        </a:p>
      </dgm:t>
    </dgm:pt>
    <dgm:pt modelId="{D1D747C0-F26F-4B62-BF90-7E5A0FFF683D}" type="sibTrans" cxnId="{D1FC40FD-47A2-41E0-B117-7CCECBF717C4}">
      <dgm:prSet/>
      <dgm:spPr/>
      <dgm:t>
        <a:bodyPr/>
        <a:lstStyle/>
        <a:p>
          <a:endParaRPr lang="en-IN" sz="1300">
            <a:solidFill>
              <a:schemeClr val="bg1"/>
            </a:solidFill>
            <a:latin typeface="Trebuchet MS" pitchFamily="34" charset="0"/>
          </a:endParaRPr>
        </a:p>
      </dgm:t>
    </dgm:pt>
    <dgm:pt modelId="{964F5484-AA72-4A32-81E0-4F5AB10468BA}">
      <dgm:prSet phldrT="[Text]" custT="1"/>
      <dgm:spPr>
        <a:solidFill>
          <a:srgbClr val="0070C0"/>
        </a:solidFill>
      </dgm:spPr>
      <dgm:t>
        <a:bodyPr/>
        <a:lstStyle/>
        <a:p>
          <a:r>
            <a:rPr lang="en-IN" sz="1300">
              <a:solidFill>
                <a:schemeClr val="bg1"/>
              </a:solidFill>
              <a:latin typeface="Trebuchet MS" pitchFamily="34" charset="0"/>
            </a:rPr>
            <a:t>Not a long term solution</a:t>
          </a:r>
          <a:endParaRPr lang="en-IN" sz="1300" dirty="0">
            <a:solidFill>
              <a:schemeClr val="bg1"/>
            </a:solidFill>
            <a:latin typeface="Trebuchet MS" pitchFamily="34" charset="0"/>
          </a:endParaRPr>
        </a:p>
      </dgm:t>
    </dgm:pt>
    <dgm:pt modelId="{4D2C83FE-77A8-4006-B8E7-EAB55001F62A}" type="parTrans" cxnId="{8A8F32C8-66A5-45F3-9CBB-3B6014DA553C}">
      <dgm:prSet custT="1"/>
      <dgm:spPr/>
      <dgm:t>
        <a:bodyPr/>
        <a:lstStyle/>
        <a:p>
          <a:endParaRPr lang="en-IN" sz="1300">
            <a:solidFill>
              <a:schemeClr val="bg1"/>
            </a:solidFill>
            <a:latin typeface="Trebuchet MS" pitchFamily="34" charset="0"/>
          </a:endParaRPr>
        </a:p>
      </dgm:t>
    </dgm:pt>
    <dgm:pt modelId="{D35982A6-805D-41E8-BE86-34D252E8176A}" type="sibTrans" cxnId="{8A8F32C8-66A5-45F3-9CBB-3B6014DA553C}">
      <dgm:prSet/>
      <dgm:spPr/>
      <dgm:t>
        <a:bodyPr/>
        <a:lstStyle/>
        <a:p>
          <a:endParaRPr lang="en-IN" sz="1300">
            <a:solidFill>
              <a:schemeClr val="bg1"/>
            </a:solidFill>
            <a:latin typeface="Trebuchet MS" pitchFamily="34" charset="0"/>
          </a:endParaRPr>
        </a:p>
      </dgm:t>
    </dgm:pt>
    <dgm:pt modelId="{689E2F81-33D2-4770-AC6A-55DAB5365330}">
      <dgm:prSet phldrT="[Text]" custT="1"/>
      <dgm:spPr>
        <a:solidFill>
          <a:srgbClr val="0070C0"/>
        </a:solidFill>
      </dgm:spPr>
      <dgm:t>
        <a:bodyPr/>
        <a:lstStyle/>
        <a:p>
          <a:r>
            <a:rPr lang="en-IN" sz="1300">
              <a:solidFill>
                <a:schemeClr val="bg1"/>
              </a:solidFill>
              <a:latin typeface="Trebuchet MS" pitchFamily="34" charset="0"/>
            </a:rPr>
            <a:t>Impact on PRE</a:t>
          </a:r>
          <a:endParaRPr lang="en-IN" sz="1300" dirty="0">
            <a:solidFill>
              <a:schemeClr val="bg1"/>
            </a:solidFill>
            <a:latin typeface="Trebuchet MS" pitchFamily="34" charset="0"/>
          </a:endParaRPr>
        </a:p>
      </dgm:t>
    </dgm:pt>
    <dgm:pt modelId="{B59D7BCC-1792-4C1E-89A3-B391B27CB21D}" type="parTrans" cxnId="{F9AEAE6A-CE36-4B8A-B454-2DBD1737E115}">
      <dgm:prSet custT="1"/>
      <dgm:spPr/>
      <dgm:t>
        <a:bodyPr/>
        <a:lstStyle/>
        <a:p>
          <a:endParaRPr lang="en-IN" sz="1300">
            <a:solidFill>
              <a:schemeClr val="bg1"/>
            </a:solidFill>
            <a:latin typeface="Trebuchet MS" pitchFamily="34" charset="0"/>
          </a:endParaRPr>
        </a:p>
      </dgm:t>
    </dgm:pt>
    <dgm:pt modelId="{AC27DA40-7466-4838-B68E-056264FC223B}" type="sibTrans" cxnId="{F9AEAE6A-CE36-4B8A-B454-2DBD1737E115}">
      <dgm:prSet/>
      <dgm:spPr/>
      <dgm:t>
        <a:bodyPr/>
        <a:lstStyle/>
        <a:p>
          <a:endParaRPr lang="en-IN" sz="1300">
            <a:solidFill>
              <a:schemeClr val="bg1"/>
            </a:solidFill>
            <a:latin typeface="Trebuchet MS" pitchFamily="34" charset="0"/>
          </a:endParaRPr>
        </a:p>
      </dgm:t>
    </dgm:pt>
    <dgm:pt modelId="{6A8C94CC-9F93-4AE8-9237-9D78A04C447A}">
      <dgm:prSet phldrT="[Text]" custT="1"/>
      <dgm:spPr>
        <a:solidFill>
          <a:srgbClr val="0070C0"/>
        </a:solidFill>
      </dgm:spPr>
      <dgm:t>
        <a:bodyPr/>
        <a:lstStyle/>
        <a:p>
          <a:r>
            <a:rPr lang="en-IN" sz="1300">
              <a:solidFill>
                <a:schemeClr val="bg1"/>
              </a:solidFill>
              <a:latin typeface="Trebuchet MS" pitchFamily="34" charset="0"/>
            </a:rPr>
            <a:t>Impact on Estate</a:t>
          </a:r>
          <a:endParaRPr lang="en-IN" sz="1300" dirty="0">
            <a:solidFill>
              <a:schemeClr val="bg1"/>
            </a:solidFill>
            <a:latin typeface="Trebuchet MS" pitchFamily="34" charset="0"/>
          </a:endParaRPr>
        </a:p>
      </dgm:t>
    </dgm:pt>
    <dgm:pt modelId="{0C5C10DF-FB0E-418A-B34E-B3D9C2704546}" type="parTrans" cxnId="{7FAA4285-2C18-44D1-AC5C-5EBE24832434}">
      <dgm:prSet custT="1"/>
      <dgm:spPr/>
      <dgm:t>
        <a:bodyPr/>
        <a:lstStyle/>
        <a:p>
          <a:endParaRPr lang="en-IN" sz="1300">
            <a:solidFill>
              <a:schemeClr val="bg1"/>
            </a:solidFill>
            <a:latin typeface="Trebuchet MS" pitchFamily="34" charset="0"/>
          </a:endParaRPr>
        </a:p>
      </dgm:t>
    </dgm:pt>
    <dgm:pt modelId="{37F6AA05-E741-4838-9ECA-F4E2D428CB32}" type="sibTrans" cxnId="{7FAA4285-2C18-44D1-AC5C-5EBE24832434}">
      <dgm:prSet/>
      <dgm:spPr/>
      <dgm:t>
        <a:bodyPr/>
        <a:lstStyle/>
        <a:p>
          <a:endParaRPr lang="en-IN" sz="1300">
            <a:solidFill>
              <a:schemeClr val="bg1"/>
            </a:solidFill>
            <a:latin typeface="Trebuchet MS" pitchFamily="34" charset="0"/>
          </a:endParaRPr>
        </a:p>
      </dgm:t>
    </dgm:pt>
    <dgm:pt modelId="{3DBD666F-2729-48FE-A5AB-53B3865224ED}">
      <dgm:prSet custT="1"/>
      <dgm:spPr>
        <a:solidFill>
          <a:srgbClr val="0070C0"/>
        </a:solidFill>
      </dgm:spPr>
      <dgm:t>
        <a:bodyPr/>
        <a:lstStyle/>
        <a:p>
          <a:r>
            <a:rPr lang="en-IN" sz="1300" b="0">
              <a:solidFill>
                <a:schemeClr val="bg1"/>
              </a:solidFill>
              <a:latin typeface="Trebuchet MS" pitchFamily="34" charset="0"/>
            </a:rPr>
            <a:t>Can we justify?</a:t>
          </a:r>
          <a:endParaRPr lang="en-IN" sz="1300" b="0" dirty="0">
            <a:solidFill>
              <a:schemeClr val="bg1"/>
            </a:solidFill>
            <a:latin typeface="Trebuchet MS" pitchFamily="34" charset="0"/>
          </a:endParaRPr>
        </a:p>
      </dgm:t>
    </dgm:pt>
    <dgm:pt modelId="{F521AA77-AEC8-4984-B754-C609D8E18873}" type="parTrans" cxnId="{74C4CB4E-6DD3-4CED-87B7-23D97E702907}">
      <dgm:prSet custT="1"/>
      <dgm:spPr/>
      <dgm:t>
        <a:bodyPr/>
        <a:lstStyle/>
        <a:p>
          <a:endParaRPr lang="en-IN" sz="1300">
            <a:solidFill>
              <a:schemeClr val="bg1"/>
            </a:solidFill>
            <a:latin typeface="Trebuchet MS" pitchFamily="34" charset="0"/>
          </a:endParaRPr>
        </a:p>
      </dgm:t>
    </dgm:pt>
    <dgm:pt modelId="{F5D82404-9C6B-4CF5-8877-47742FDC26C8}" type="sibTrans" cxnId="{74C4CB4E-6DD3-4CED-87B7-23D97E702907}">
      <dgm:prSet/>
      <dgm:spPr/>
      <dgm:t>
        <a:bodyPr/>
        <a:lstStyle/>
        <a:p>
          <a:endParaRPr lang="en-IN" sz="1300">
            <a:solidFill>
              <a:schemeClr val="bg1"/>
            </a:solidFill>
            <a:latin typeface="Trebuchet MS" pitchFamily="34" charset="0"/>
          </a:endParaRPr>
        </a:p>
      </dgm:t>
    </dgm:pt>
    <dgm:pt modelId="{1017BC3E-A0BB-4A86-BEFF-EC6F58F3E043}">
      <dgm:prSet custT="1"/>
      <dgm:spPr>
        <a:solidFill>
          <a:srgbClr val="0070C0"/>
        </a:solidFill>
      </dgm:spPr>
      <dgm:t>
        <a:bodyPr/>
        <a:lstStyle/>
        <a:p>
          <a:r>
            <a:rPr lang="en-IN" sz="1300">
              <a:solidFill>
                <a:schemeClr val="bg1"/>
              </a:solidFill>
              <a:latin typeface="Trebuchet MS" pitchFamily="34" charset="0"/>
            </a:rPr>
            <a:t>Impact on NB</a:t>
          </a:r>
          <a:endParaRPr lang="en-IN" sz="1300" dirty="0">
            <a:solidFill>
              <a:schemeClr val="bg1"/>
            </a:solidFill>
            <a:latin typeface="Trebuchet MS" pitchFamily="34" charset="0"/>
          </a:endParaRPr>
        </a:p>
      </dgm:t>
    </dgm:pt>
    <dgm:pt modelId="{02B8EF1D-0BEC-4146-8D3A-CDBE6AFE64E1}" type="parTrans" cxnId="{2AD5FD27-048D-42AA-81A3-0BBC236B15D3}">
      <dgm:prSet custT="1"/>
      <dgm:spPr/>
      <dgm:t>
        <a:bodyPr/>
        <a:lstStyle/>
        <a:p>
          <a:endParaRPr lang="en-IN" sz="1300">
            <a:solidFill>
              <a:schemeClr val="bg1"/>
            </a:solidFill>
            <a:latin typeface="Trebuchet MS" pitchFamily="34" charset="0"/>
          </a:endParaRPr>
        </a:p>
      </dgm:t>
    </dgm:pt>
    <dgm:pt modelId="{FDE4D1A5-F069-43C6-9607-2B2D5ADD5D72}" type="sibTrans" cxnId="{2AD5FD27-048D-42AA-81A3-0BBC236B15D3}">
      <dgm:prSet/>
      <dgm:spPr/>
      <dgm:t>
        <a:bodyPr/>
        <a:lstStyle/>
        <a:p>
          <a:endParaRPr lang="en-IN" sz="1300">
            <a:solidFill>
              <a:schemeClr val="bg1"/>
            </a:solidFill>
            <a:latin typeface="Trebuchet MS" pitchFamily="34" charset="0"/>
          </a:endParaRPr>
        </a:p>
      </dgm:t>
    </dgm:pt>
    <dgm:pt modelId="{8ED885BD-B3DB-4682-9E14-2CF67FADD935}">
      <dgm:prSet custT="1"/>
      <dgm:spPr>
        <a:solidFill>
          <a:srgbClr val="0070C0"/>
        </a:solidFill>
      </dgm:spPr>
      <dgm:t>
        <a:bodyPr/>
        <a:lstStyle/>
        <a:p>
          <a:r>
            <a:rPr lang="en-IN" sz="1300">
              <a:solidFill>
                <a:schemeClr val="bg1"/>
              </a:solidFill>
              <a:latin typeface="Trebuchet MS" pitchFamily="34" charset="0"/>
            </a:rPr>
            <a:t>Impact on Solvency</a:t>
          </a:r>
          <a:endParaRPr lang="en-IN" sz="1300" dirty="0">
            <a:solidFill>
              <a:schemeClr val="bg1"/>
            </a:solidFill>
            <a:latin typeface="Trebuchet MS" pitchFamily="34" charset="0"/>
          </a:endParaRPr>
        </a:p>
      </dgm:t>
    </dgm:pt>
    <dgm:pt modelId="{3786A0AF-2048-42FE-A675-B71EA6155643}" type="parTrans" cxnId="{642ACAB7-AC22-40C0-9FC2-C45EBEF728CE}">
      <dgm:prSet custT="1"/>
      <dgm:spPr/>
      <dgm:t>
        <a:bodyPr/>
        <a:lstStyle/>
        <a:p>
          <a:endParaRPr lang="en-IN" sz="1300">
            <a:solidFill>
              <a:schemeClr val="bg1"/>
            </a:solidFill>
            <a:latin typeface="Trebuchet MS" pitchFamily="34" charset="0"/>
          </a:endParaRPr>
        </a:p>
      </dgm:t>
    </dgm:pt>
    <dgm:pt modelId="{3E885CA8-ECDA-4E8D-B4E0-D61B5AF787CD}" type="sibTrans" cxnId="{642ACAB7-AC22-40C0-9FC2-C45EBEF728CE}">
      <dgm:prSet/>
      <dgm:spPr/>
      <dgm:t>
        <a:bodyPr/>
        <a:lstStyle/>
        <a:p>
          <a:endParaRPr lang="en-IN" sz="1300">
            <a:solidFill>
              <a:schemeClr val="bg1"/>
            </a:solidFill>
            <a:latin typeface="Trebuchet MS" pitchFamily="34" charset="0"/>
          </a:endParaRPr>
        </a:p>
      </dgm:t>
    </dgm:pt>
    <dgm:pt modelId="{38B79549-BB0F-487D-A715-1E91ADEBE877}">
      <dgm:prSet custT="1"/>
      <dgm:spPr>
        <a:solidFill>
          <a:srgbClr val="0070C0"/>
        </a:solidFill>
      </dgm:spPr>
      <dgm:t>
        <a:bodyPr/>
        <a:lstStyle/>
        <a:p>
          <a:r>
            <a:rPr lang="en-IN" sz="1300">
              <a:solidFill>
                <a:schemeClr val="bg1"/>
              </a:solidFill>
              <a:latin typeface="Trebuchet MS" pitchFamily="34" charset="0"/>
            </a:rPr>
            <a:t>Impact on Statutory Profits</a:t>
          </a:r>
          <a:endParaRPr lang="en-IN" sz="1300" dirty="0">
            <a:solidFill>
              <a:schemeClr val="bg1"/>
            </a:solidFill>
            <a:latin typeface="Trebuchet MS" pitchFamily="34" charset="0"/>
          </a:endParaRPr>
        </a:p>
      </dgm:t>
    </dgm:pt>
    <dgm:pt modelId="{5EF947CF-0F35-483F-8D14-049C86B5DAC0}" type="parTrans" cxnId="{F72594AD-8E51-43EB-8281-78875B0DEC81}">
      <dgm:prSet custT="1"/>
      <dgm:spPr/>
      <dgm:t>
        <a:bodyPr/>
        <a:lstStyle/>
        <a:p>
          <a:endParaRPr lang="en-IN" sz="1300">
            <a:solidFill>
              <a:schemeClr val="bg1"/>
            </a:solidFill>
            <a:latin typeface="Trebuchet MS" pitchFamily="34" charset="0"/>
          </a:endParaRPr>
        </a:p>
      </dgm:t>
    </dgm:pt>
    <dgm:pt modelId="{E63F9E6A-9CB4-4676-8659-FAF7111D2ECA}" type="sibTrans" cxnId="{F72594AD-8E51-43EB-8281-78875B0DEC81}">
      <dgm:prSet/>
      <dgm:spPr/>
      <dgm:t>
        <a:bodyPr/>
        <a:lstStyle/>
        <a:p>
          <a:endParaRPr lang="en-IN" sz="1300">
            <a:solidFill>
              <a:schemeClr val="bg1"/>
            </a:solidFill>
            <a:latin typeface="Trebuchet MS" pitchFamily="34" charset="0"/>
          </a:endParaRPr>
        </a:p>
      </dgm:t>
    </dgm:pt>
    <dgm:pt modelId="{3AE7A0CC-8B55-4E66-AA51-ED555617BF29}">
      <dgm:prSet custT="1"/>
      <dgm:spPr>
        <a:solidFill>
          <a:srgbClr val="0070C0"/>
        </a:solidFill>
      </dgm:spPr>
      <dgm:t>
        <a:bodyPr/>
        <a:lstStyle/>
        <a:p>
          <a:r>
            <a:rPr lang="en-IN" sz="1300">
              <a:solidFill>
                <a:schemeClr val="bg1"/>
              </a:solidFill>
              <a:latin typeface="Trebuchet MS" pitchFamily="34" charset="0"/>
            </a:rPr>
            <a:t>Future Considerations</a:t>
          </a:r>
          <a:endParaRPr lang="en-IN" sz="1300" dirty="0">
            <a:solidFill>
              <a:schemeClr val="bg1"/>
            </a:solidFill>
            <a:latin typeface="Trebuchet MS" pitchFamily="34" charset="0"/>
          </a:endParaRPr>
        </a:p>
      </dgm:t>
    </dgm:pt>
    <dgm:pt modelId="{D4395632-B4F7-46CC-BA22-F89B65949433}" type="parTrans" cxnId="{DEDC7985-EB97-4AFF-AAA0-2C933ADE76BD}">
      <dgm:prSet custT="1"/>
      <dgm:spPr/>
      <dgm:t>
        <a:bodyPr/>
        <a:lstStyle/>
        <a:p>
          <a:endParaRPr lang="en-IN" sz="1300">
            <a:solidFill>
              <a:schemeClr val="bg1"/>
            </a:solidFill>
            <a:latin typeface="Trebuchet MS" pitchFamily="34" charset="0"/>
          </a:endParaRPr>
        </a:p>
      </dgm:t>
    </dgm:pt>
    <dgm:pt modelId="{A4F0A5D9-1CF5-42A1-AE1B-D17D28DECD1F}" type="sibTrans" cxnId="{DEDC7985-EB97-4AFF-AAA0-2C933ADE76BD}">
      <dgm:prSet/>
      <dgm:spPr/>
      <dgm:t>
        <a:bodyPr/>
        <a:lstStyle/>
        <a:p>
          <a:endParaRPr lang="en-IN" sz="1300">
            <a:solidFill>
              <a:schemeClr val="bg1"/>
            </a:solidFill>
            <a:latin typeface="Trebuchet MS" pitchFamily="34" charset="0"/>
          </a:endParaRPr>
        </a:p>
      </dgm:t>
    </dgm:pt>
    <dgm:pt modelId="{A558A260-216E-42B4-99E3-015C4C88C73A}">
      <dgm:prSet custT="1"/>
      <dgm:spPr>
        <a:solidFill>
          <a:srgbClr val="0070C0"/>
        </a:solidFill>
      </dgm:spPr>
      <dgm:t>
        <a:bodyPr/>
        <a:lstStyle/>
        <a:p>
          <a:r>
            <a:rPr lang="en-IN" sz="1200" dirty="0">
              <a:solidFill>
                <a:schemeClr val="bg1"/>
              </a:solidFill>
              <a:latin typeface="Trebuchet MS" pitchFamily="34" charset="0"/>
            </a:rPr>
            <a:t>Approvals</a:t>
          </a:r>
        </a:p>
      </dgm:t>
    </dgm:pt>
    <dgm:pt modelId="{BF47AAF4-07DF-4886-8599-EE9053B83154}" type="parTrans" cxnId="{0DA4294E-FF1B-405B-A8BC-E2E17A960AE6}">
      <dgm:prSet custT="1"/>
      <dgm:spPr/>
      <dgm:t>
        <a:bodyPr/>
        <a:lstStyle/>
        <a:p>
          <a:endParaRPr lang="en-IN" sz="1300">
            <a:solidFill>
              <a:schemeClr val="bg1"/>
            </a:solidFill>
            <a:latin typeface="Trebuchet MS" pitchFamily="34" charset="0"/>
          </a:endParaRPr>
        </a:p>
      </dgm:t>
    </dgm:pt>
    <dgm:pt modelId="{2C79A73A-4B34-4B9E-9149-42EF784CE45E}" type="sibTrans" cxnId="{0DA4294E-FF1B-405B-A8BC-E2E17A960AE6}">
      <dgm:prSet/>
      <dgm:spPr/>
      <dgm:t>
        <a:bodyPr/>
        <a:lstStyle/>
        <a:p>
          <a:endParaRPr lang="en-IN" sz="1300">
            <a:solidFill>
              <a:schemeClr val="bg1"/>
            </a:solidFill>
            <a:latin typeface="Trebuchet MS" pitchFamily="34" charset="0"/>
          </a:endParaRPr>
        </a:p>
      </dgm:t>
    </dgm:pt>
    <dgm:pt modelId="{719BE835-1B8D-4A6F-8190-C319D93E8FF3}" type="pres">
      <dgm:prSet presAssocID="{F56A97CD-E98E-4933-B548-C44D132C521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021A31B-8CCF-4BC5-83EA-D12B733B4CA7}" type="pres">
      <dgm:prSet presAssocID="{13B7B050-6A78-443B-B3FF-C07DFD57AFD7}" presName="centerShape" presStyleLbl="node0" presStyleIdx="0" presStyleCnt="1" custLinFactNeighborX="22" custLinFactNeighborY="-75"/>
      <dgm:spPr/>
    </dgm:pt>
    <dgm:pt modelId="{A6ED5C01-962E-4B59-B731-5CD6EF45FBD6}" type="pres">
      <dgm:prSet presAssocID="{4394EDEA-0026-4FFE-9F10-02470A409282}" presName="parTrans" presStyleLbl="sibTrans2D1" presStyleIdx="0" presStyleCnt="10"/>
      <dgm:spPr/>
    </dgm:pt>
    <dgm:pt modelId="{2FC7F9F0-5908-4D98-8239-3ED55814CE3B}" type="pres">
      <dgm:prSet presAssocID="{4394EDEA-0026-4FFE-9F10-02470A409282}" presName="connectorText" presStyleLbl="sibTrans2D1" presStyleIdx="0" presStyleCnt="10"/>
      <dgm:spPr/>
    </dgm:pt>
    <dgm:pt modelId="{4060DE1F-3BC0-44AA-9C02-EB864EC11946}" type="pres">
      <dgm:prSet presAssocID="{F298DE5C-0B6B-49BD-862D-79EF48862BEE}" presName="node" presStyleLbl="node1" presStyleIdx="0" presStyleCnt="10" custRadScaleRad="100355" custRadScaleInc="3947">
        <dgm:presLayoutVars>
          <dgm:bulletEnabled val="1"/>
        </dgm:presLayoutVars>
      </dgm:prSet>
      <dgm:spPr/>
    </dgm:pt>
    <dgm:pt modelId="{0FF37DF0-0C1D-48FE-A26D-AB2AFB466426}" type="pres">
      <dgm:prSet presAssocID="{4D2C83FE-77A8-4006-B8E7-EAB55001F62A}" presName="parTrans" presStyleLbl="sibTrans2D1" presStyleIdx="1" presStyleCnt="10"/>
      <dgm:spPr/>
    </dgm:pt>
    <dgm:pt modelId="{EF4AB287-E031-4F59-8684-D62984B3DF41}" type="pres">
      <dgm:prSet presAssocID="{4D2C83FE-77A8-4006-B8E7-EAB55001F62A}" presName="connectorText" presStyleLbl="sibTrans2D1" presStyleIdx="1" presStyleCnt="10"/>
      <dgm:spPr/>
    </dgm:pt>
    <dgm:pt modelId="{5D360031-C605-4DE3-97AF-CB0C4AC3B01C}" type="pres">
      <dgm:prSet presAssocID="{964F5484-AA72-4A32-81E0-4F5AB10468BA}" presName="node" presStyleLbl="node1" presStyleIdx="1" presStyleCnt="10" custRadScaleRad="103739" custRadScaleInc="686">
        <dgm:presLayoutVars>
          <dgm:bulletEnabled val="1"/>
        </dgm:presLayoutVars>
      </dgm:prSet>
      <dgm:spPr/>
    </dgm:pt>
    <dgm:pt modelId="{8753619D-225D-46E7-BFC5-338E2950CE1C}" type="pres">
      <dgm:prSet presAssocID="{BF47AAF4-07DF-4886-8599-EE9053B83154}" presName="parTrans" presStyleLbl="sibTrans2D1" presStyleIdx="2" presStyleCnt="10"/>
      <dgm:spPr/>
    </dgm:pt>
    <dgm:pt modelId="{AF69F0F0-4BFD-41E3-BEE2-8F30ABED7AA1}" type="pres">
      <dgm:prSet presAssocID="{BF47AAF4-07DF-4886-8599-EE9053B83154}" presName="connectorText" presStyleLbl="sibTrans2D1" presStyleIdx="2" presStyleCnt="10"/>
      <dgm:spPr/>
    </dgm:pt>
    <dgm:pt modelId="{3B8B4F2E-815D-402B-A7B5-716F80435058}" type="pres">
      <dgm:prSet presAssocID="{A558A260-216E-42B4-99E3-015C4C88C73A}" presName="node" presStyleLbl="node1" presStyleIdx="2" presStyleCnt="10" custRadScaleRad="103175" custRadScaleInc="-6222">
        <dgm:presLayoutVars>
          <dgm:bulletEnabled val="1"/>
        </dgm:presLayoutVars>
      </dgm:prSet>
      <dgm:spPr/>
    </dgm:pt>
    <dgm:pt modelId="{7A65E02B-64B2-4B8F-8B3A-7EE2163A995B}" type="pres">
      <dgm:prSet presAssocID="{3786A0AF-2048-42FE-A675-B71EA6155643}" presName="parTrans" presStyleLbl="sibTrans2D1" presStyleIdx="3" presStyleCnt="10"/>
      <dgm:spPr/>
    </dgm:pt>
    <dgm:pt modelId="{86AEE09F-E846-44DC-B5B8-568B6FDFAEEB}" type="pres">
      <dgm:prSet presAssocID="{3786A0AF-2048-42FE-A675-B71EA6155643}" presName="connectorText" presStyleLbl="sibTrans2D1" presStyleIdx="3" presStyleCnt="10"/>
      <dgm:spPr/>
    </dgm:pt>
    <dgm:pt modelId="{C17F4DFC-DB48-4FCF-AD89-D38EFAE2C635}" type="pres">
      <dgm:prSet presAssocID="{8ED885BD-B3DB-4682-9E14-2CF67FADD935}" presName="node" presStyleLbl="node1" presStyleIdx="3" presStyleCnt="10">
        <dgm:presLayoutVars>
          <dgm:bulletEnabled val="1"/>
        </dgm:presLayoutVars>
      </dgm:prSet>
      <dgm:spPr/>
    </dgm:pt>
    <dgm:pt modelId="{15C3BFD9-1609-4C8C-A22A-E3D1CDAA4849}" type="pres">
      <dgm:prSet presAssocID="{D4395632-B4F7-46CC-BA22-F89B65949433}" presName="parTrans" presStyleLbl="sibTrans2D1" presStyleIdx="4" presStyleCnt="10"/>
      <dgm:spPr/>
    </dgm:pt>
    <dgm:pt modelId="{71CABA02-A5CA-4921-9E30-C3AEA52C3C31}" type="pres">
      <dgm:prSet presAssocID="{D4395632-B4F7-46CC-BA22-F89B65949433}" presName="connectorText" presStyleLbl="sibTrans2D1" presStyleIdx="4" presStyleCnt="10"/>
      <dgm:spPr/>
    </dgm:pt>
    <dgm:pt modelId="{00879070-B97B-43B2-B5C3-115BC95EAD6D}" type="pres">
      <dgm:prSet presAssocID="{3AE7A0CC-8B55-4E66-AA51-ED555617BF29}" presName="node" presStyleLbl="node1" presStyleIdx="4" presStyleCnt="10">
        <dgm:presLayoutVars>
          <dgm:bulletEnabled val="1"/>
        </dgm:presLayoutVars>
      </dgm:prSet>
      <dgm:spPr/>
    </dgm:pt>
    <dgm:pt modelId="{6629793A-2660-42FF-83BF-2949986C3975}" type="pres">
      <dgm:prSet presAssocID="{5EF947CF-0F35-483F-8D14-049C86B5DAC0}" presName="parTrans" presStyleLbl="sibTrans2D1" presStyleIdx="5" presStyleCnt="10"/>
      <dgm:spPr/>
    </dgm:pt>
    <dgm:pt modelId="{8A122D59-8B66-490D-8454-E557F9934EFA}" type="pres">
      <dgm:prSet presAssocID="{5EF947CF-0F35-483F-8D14-049C86B5DAC0}" presName="connectorText" presStyleLbl="sibTrans2D1" presStyleIdx="5" presStyleCnt="10"/>
      <dgm:spPr/>
    </dgm:pt>
    <dgm:pt modelId="{B3B6EFE2-E28C-48AF-8A80-436318C5DBE2}" type="pres">
      <dgm:prSet presAssocID="{38B79549-BB0F-487D-A715-1E91ADEBE877}" presName="node" presStyleLbl="node1" presStyleIdx="5" presStyleCnt="10">
        <dgm:presLayoutVars>
          <dgm:bulletEnabled val="1"/>
        </dgm:presLayoutVars>
      </dgm:prSet>
      <dgm:spPr/>
    </dgm:pt>
    <dgm:pt modelId="{39816CAC-BB41-4CA9-8712-C7C5B223F40E}" type="pres">
      <dgm:prSet presAssocID="{F521AA77-AEC8-4984-B754-C609D8E18873}" presName="parTrans" presStyleLbl="sibTrans2D1" presStyleIdx="6" presStyleCnt="10"/>
      <dgm:spPr/>
    </dgm:pt>
    <dgm:pt modelId="{2FF2EEF8-2680-454D-9EE4-0DF113C8DE9B}" type="pres">
      <dgm:prSet presAssocID="{F521AA77-AEC8-4984-B754-C609D8E18873}" presName="connectorText" presStyleLbl="sibTrans2D1" presStyleIdx="6" presStyleCnt="10"/>
      <dgm:spPr/>
    </dgm:pt>
    <dgm:pt modelId="{C6F1655D-B6CB-41CD-8A27-2A1B510DC4C0}" type="pres">
      <dgm:prSet presAssocID="{3DBD666F-2729-48FE-A5AB-53B3865224ED}" presName="node" presStyleLbl="node1" presStyleIdx="6" presStyleCnt="10" custRadScaleRad="98662" custRadScaleInc="3615">
        <dgm:presLayoutVars>
          <dgm:bulletEnabled val="1"/>
        </dgm:presLayoutVars>
      </dgm:prSet>
      <dgm:spPr/>
    </dgm:pt>
    <dgm:pt modelId="{CD406FC5-F273-48C1-A2C7-11F873579178}" type="pres">
      <dgm:prSet presAssocID="{B59D7BCC-1792-4C1E-89A3-B391B27CB21D}" presName="parTrans" presStyleLbl="sibTrans2D1" presStyleIdx="7" presStyleCnt="10"/>
      <dgm:spPr/>
    </dgm:pt>
    <dgm:pt modelId="{01D231A0-46EA-4224-B4B5-D80BF79A1548}" type="pres">
      <dgm:prSet presAssocID="{B59D7BCC-1792-4C1E-89A3-B391B27CB21D}" presName="connectorText" presStyleLbl="sibTrans2D1" presStyleIdx="7" presStyleCnt="10"/>
      <dgm:spPr/>
    </dgm:pt>
    <dgm:pt modelId="{CBC73E18-B7A0-451C-B843-62CE73DB3CBA}" type="pres">
      <dgm:prSet presAssocID="{689E2F81-33D2-4770-AC6A-55DAB5365330}" presName="node" presStyleLbl="node1" presStyleIdx="7" presStyleCnt="10" custRadScaleRad="99586" custRadScaleInc="5423">
        <dgm:presLayoutVars>
          <dgm:bulletEnabled val="1"/>
        </dgm:presLayoutVars>
      </dgm:prSet>
      <dgm:spPr/>
    </dgm:pt>
    <dgm:pt modelId="{D59A3014-61E2-4F51-9178-180F90D1EE5B}" type="pres">
      <dgm:prSet presAssocID="{0C5C10DF-FB0E-418A-B34E-B3D9C2704546}" presName="parTrans" presStyleLbl="sibTrans2D1" presStyleIdx="8" presStyleCnt="10"/>
      <dgm:spPr/>
    </dgm:pt>
    <dgm:pt modelId="{E19990CD-BE18-47F1-9835-F47C015A19E3}" type="pres">
      <dgm:prSet presAssocID="{0C5C10DF-FB0E-418A-B34E-B3D9C2704546}" presName="connectorText" presStyleLbl="sibTrans2D1" presStyleIdx="8" presStyleCnt="10"/>
      <dgm:spPr/>
    </dgm:pt>
    <dgm:pt modelId="{7B541B60-82A5-41F7-81A5-564A5F4DD7E6}" type="pres">
      <dgm:prSet presAssocID="{6A8C94CC-9F93-4AE8-9237-9D78A04C447A}" presName="node" presStyleLbl="node1" presStyleIdx="8" presStyleCnt="10" custRadScaleRad="99900" custRadScaleInc="646">
        <dgm:presLayoutVars>
          <dgm:bulletEnabled val="1"/>
        </dgm:presLayoutVars>
      </dgm:prSet>
      <dgm:spPr/>
    </dgm:pt>
    <dgm:pt modelId="{6FD0A7F1-6EED-45A9-9B92-85009251566E}" type="pres">
      <dgm:prSet presAssocID="{02B8EF1D-0BEC-4146-8D3A-CDBE6AFE64E1}" presName="parTrans" presStyleLbl="sibTrans2D1" presStyleIdx="9" presStyleCnt="10"/>
      <dgm:spPr/>
    </dgm:pt>
    <dgm:pt modelId="{5481AD79-C27F-4538-8FD9-4D9258885D67}" type="pres">
      <dgm:prSet presAssocID="{02B8EF1D-0BEC-4146-8D3A-CDBE6AFE64E1}" presName="connectorText" presStyleLbl="sibTrans2D1" presStyleIdx="9" presStyleCnt="10"/>
      <dgm:spPr/>
    </dgm:pt>
    <dgm:pt modelId="{52EB208E-AC54-4EA5-ADB9-368B1B9AD669}" type="pres">
      <dgm:prSet presAssocID="{1017BC3E-A0BB-4A86-BEFF-EC6F58F3E043}" presName="node" presStyleLbl="node1" presStyleIdx="9" presStyleCnt="10" custRadScaleRad="100039" custRadScaleInc="710">
        <dgm:presLayoutVars>
          <dgm:bulletEnabled val="1"/>
        </dgm:presLayoutVars>
      </dgm:prSet>
      <dgm:spPr/>
    </dgm:pt>
  </dgm:ptLst>
  <dgm:cxnLst>
    <dgm:cxn modelId="{662E1202-5004-460C-89A0-BA92F04E08A6}" type="presOf" srcId="{1017BC3E-A0BB-4A86-BEFF-EC6F58F3E043}" destId="{52EB208E-AC54-4EA5-ADB9-368B1B9AD669}" srcOrd="0" destOrd="0" presId="urn:microsoft.com/office/officeart/2005/8/layout/radial5"/>
    <dgm:cxn modelId="{17565A04-9A9C-41AC-98AB-2F29E6F7A0A1}" type="presOf" srcId="{0C5C10DF-FB0E-418A-B34E-B3D9C2704546}" destId="{E19990CD-BE18-47F1-9835-F47C015A19E3}" srcOrd="1" destOrd="0" presId="urn:microsoft.com/office/officeart/2005/8/layout/radial5"/>
    <dgm:cxn modelId="{20517105-EEE9-4092-8D75-E46D769467E7}" type="presOf" srcId="{F56A97CD-E98E-4933-B548-C44D132C5210}" destId="{719BE835-1B8D-4A6F-8190-C319D93E8FF3}" srcOrd="0" destOrd="0" presId="urn:microsoft.com/office/officeart/2005/8/layout/radial5"/>
    <dgm:cxn modelId="{9483AB20-4C34-4FFF-9C89-693FFB7EAAE2}" type="presOf" srcId="{4D2C83FE-77A8-4006-B8E7-EAB55001F62A}" destId="{EF4AB287-E031-4F59-8684-D62984B3DF41}" srcOrd="1" destOrd="0" presId="urn:microsoft.com/office/officeart/2005/8/layout/radial5"/>
    <dgm:cxn modelId="{2AD5FD27-048D-42AA-81A3-0BBC236B15D3}" srcId="{13B7B050-6A78-443B-B3FF-C07DFD57AFD7}" destId="{1017BC3E-A0BB-4A86-BEFF-EC6F58F3E043}" srcOrd="9" destOrd="0" parTransId="{02B8EF1D-0BEC-4146-8D3A-CDBE6AFE64E1}" sibTransId="{FDE4D1A5-F069-43C6-9607-2B2D5ADD5D72}"/>
    <dgm:cxn modelId="{14A81129-D0BD-4608-BAF5-212D35F2E9A0}" type="presOf" srcId="{B59D7BCC-1792-4C1E-89A3-B391B27CB21D}" destId="{01D231A0-46EA-4224-B4B5-D80BF79A1548}" srcOrd="1" destOrd="0" presId="urn:microsoft.com/office/officeart/2005/8/layout/radial5"/>
    <dgm:cxn modelId="{11AE1133-BF0D-48E1-8598-AC0A46864388}" type="presOf" srcId="{8ED885BD-B3DB-4682-9E14-2CF67FADD935}" destId="{C17F4DFC-DB48-4FCF-AD89-D38EFAE2C635}" srcOrd="0" destOrd="0" presId="urn:microsoft.com/office/officeart/2005/8/layout/radial5"/>
    <dgm:cxn modelId="{6ECBFA33-8F2E-45E8-B989-FECAAB064BE4}" type="presOf" srcId="{3DBD666F-2729-48FE-A5AB-53B3865224ED}" destId="{C6F1655D-B6CB-41CD-8A27-2A1B510DC4C0}" srcOrd="0" destOrd="0" presId="urn:microsoft.com/office/officeart/2005/8/layout/radial5"/>
    <dgm:cxn modelId="{5868723C-9175-4D91-A3C3-176A4B5F0B83}" type="presOf" srcId="{F521AA77-AEC8-4984-B754-C609D8E18873}" destId="{2FF2EEF8-2680-454D-9EE4-0DF113C8DE9B}" srcOrd="1" destOrd="0" presId="urn:microsoft.com/office/officeart/2005/8/layout/radial5"/>
    <dgm:cxn modelId="{BF138A42-9D1F-412F-8ECC-F69E3BEA1610}" type="presOf" srcId="{3786A0AF-2048-42FE-A675-B71EA6155643}" destId="{7A65E02B-64B2-4B8F-8B3A-7EE2163A995B}" srcOrd="0" destOrd="0" presId="urn:microsoft.com/office/officeart/2005/8/layout/radial5"/>
    <dgm:cxn modelId="{8D2F4665-8328-4BA7-92F0-8A4D44BAE8A5}" type="presOf" srcId="{02B8EF1D-0BEC-4146-8D3A-CDBE6AFE64E1}" destId="{5481AD79-C27F-4538-8FD9-4D9258885D67}" srcOrd="1" destOrd="0" presId="urn:microsoft.com/office/officeart/2005/8/layout/radial5"/>
    <dgm:cxn modelId="{EB8FEB48-9DC0-44D7-96C1-4D067ABAEB1A}" type="presOf" srcId="{5EF947CF-0F35-483F-8D14-049C86B5DAC0}" destId="{8A122D59-8B66-490D-8454-E557F9934EFA}" srcOrd="1" destOrd="0" presId="urn:microsoft.com/office/officeart/2005/8/layout/radial5"/>
    <dgm:cxn modelId="{067F796A-BC96-4326-B222-204A5C95DE60}" type="presOf" srcId="{3AE7A0CC-8B55-4E66-AA51-ED555617BF29}" destId="{00879070-B97B-43B2-B5C3-115BC95EAD6D}" srcOrd="0" destOrd="0" presId="urn:microsoft.com/office/officeart/2005/8/layout/radial5"/>
    <dgm:cxn modelId="{F9AEAE6A-CE36-4B8A-B454-2DBD1737E115}" srcId="{13B7B050-6A78-443B-B3FF-C07DFD57AFD7}" destId="{689E2F81-33D2-4770-AC6A-55DAB5365330}" srcOrd="7" destOrd="0" parTransId="{B59D7BCC-1792-4C1E-89A3-B391B27CB21D}" sibTransId="{AC27DA40-7466-4838-B68E-056264FC223B}"/>
    <dgm:cxn modelId="{2A35574B-FAAD-42C8-B67D-6E89B868C055}" type="presOf" srcId="{0C5C10DF-FB0E-418A-B34E-B3D9C2704546}" destId="{D59A3014-61E2-4F51-9178-180F90D1EE5B}" srcOrd="0" destOrd="0" presId="urn:microsoft.com/office/officeart/2005/8/layout/radial5"/>
    <dgm:cxn modelId="{A346214C-9C5E-4816-B487-7620BA0680D8}" type="presOf" srcId="{4D2C83FE-77A8-4006-B8E7-EAB55001F62A}" destId="{0FF37DF0-0C1D-48FE-A26D-AB2AFB466426}" srcOrd="0" destOrd="0" presId="urn:microsoft.com/office/officeart/2005/8/layout/radial5"/>
    <dgm:cxn modelId="{0DA4294E-FF1B-405B-A8BC-E2E17A960AE6}" srcId="{13B7B050-6A78-443B-B3FF-C07DFD57AFD7}" destId="{A558A260-216E-42B4-99E3-015C4C88C73A}" srcOrd="2" destOrd="0" parTransId="{BF47AAF4-07DF-4886-8599-EE9053B83154}" sibTransId="{2C79A73A-4B34-4B9E-9149-42EF784CE45E}"/>
    <dgm:cxn modelId="{74C4CB4E-6DD3-4CED-87B7-23D97E702907}" srcId="{13B7B050-6A78-443B-B3FF-C07DFD57AFD7}" destId="{3DBD666F-2729-48FE-A5AB-53B3865224ED}" srcOrd="6" destOrd="0" parTransId="{F521AA77-AEC8-4984-B754-C609D8E18873}" sibTransId="{F5D82404-9C6B-4CF5-8877-47742FDC26C8}"/>
    <dgm:cxn modelId="{9D4CC750-C516-4254-8CEA-F15E26A73665}" type="presOf" srcId="{F521AA77-AEC8-4984-B754-C609D8E18873}" destId="{39816CAC-BB41-4CA9-8712-C7C5B223F40E}" srcOrd="0" destOrd="0" presId="urn:microsoft.com/office/officeart/2005/8/layout/radial5"/>
    <dgm:cxn modelId="{84A99155-60E8-4018-950F-F5F075A5F62B}" type="presOf" srcId="{A558A260-216E-42B4-99E3-015C4C88C73A}" destId="{3B8B4F2E-815D-402B-A7B5-716F80435058}" srcOrd="0" destOrd="0" presId="urn:microsoft.com/office/officeart/2005/8/layout/radial5"/>
    <dgm:cxn modelId="{0AF99A77-4CAC-4456-8241-E0CD3D4E23AB}" type="presOf" srcId="{D4395632-B4F7-46CC-BA22-F89B65949433}" destId="{15C3BFD9-1609-4C8C-A22A-E3D1CDAA4849}" srcOrd="0" destOrd="0" presId="urn:microsoft.com/office/officeart/2005/8/layout/radial5"/>
    <dgm:cxn modelId="{FB687E58-A59B-4F7E-83C1-CB1865289880}" type="presOf" srcId="{D4395632-B4F7-46CC-BA22-F89B65949433}" destId="{71CABA02-A5CA-4921-9E30-C3AEA52C3C31}" srcOrd="1" destOrd="0" presId="urn:microsoft.com/office/officeart/2005/8/layout/radial5"/>
    <dgm:cxn modelId="{E9391E7B-15CD-4FF8-80C6-ADC89A9911DE}" type="presOf" srcId="{02B8EF1D-0BEC-4146-8D3A-CDBE6AFE64E1}" destId="{6FD0A7F1-6EED-45A9-9B92-85009251566E}" srcOrd="0" destOrd="0" presId="urn:microsoft.com/office/officeart/2005/8/layout/radial5"/>
    <dgm:cxn modelId="{855CCE7D-9965-4103-9EA6-9589E9AF9DD7}" type="presOf" srcId="{B59D7BCC-1792-4C1E-89A3-B391B27CB21D}" destId="{CD406FC5-F273-48C1-A2C7-11F873579178}" srcOrd="0" destOrd="0" presId="urn:microsoft.com/office/officeart/2005/8/layout/radial5"/>
    <dgm:cxn modelId="{7FAA4285-2C18-44D1-AC5C-5EBE24832434}" srcId="{13B7B050-6A78-443B-B3FF-C07DFD57AFD7}" destId="{6A8C94CC-9F93-4AE8-9237-9D78A04C447A}" srcOrd="8" destOrd="0" parTransId="{0C5C10DF-FB0E-418A-B34E-B3D9C2704546}" sibTransId="{37F6AA05-E741-4838-9ECA-F4E2D428CB32}"/>
    <dgm:cxn modelId="{DEDC7985-EB97-4AFF-AAA0-2C933ADE76BD}" srcId="{13B7B050-6A78-443B-B3FF-C07DFD57AFD7}" destId="{3AE7A0CC-8B55-4E66-AA51-ED555617BF29}" srcOrd="4" destOrd="0" parTransId="{D4395632-B4F7-46CC-BA22-F89B65949433}" sibTransId="{A4F0A5D9-1CF5-42A1-AE1B-D17D28DECD1F}"/>
    <dgm:cxn modelId="{926E5A87-8A0B-4DDF-AAE0-A09EDC8F0B2A}" type="presOf" srcId="{5EF947CF-0F35-483F-8D14-049C86B5DAC0}" destId="{6629793A-2660-42FF-83BF-2949986C3975}" srcOrd="0" destOrd="0" presId="urn:microsoft.com/office/officeart/2005/8/layout/radial5"/>
    <dgm:cxn modelId="{D2E5A99A-01CB-4A5D-88D8-AB56A7B2EE40}" type="presOf" srcId="{3786A0AF-2048-42FE-A675-B71EA6155643}" destId="{86AEE09F-E846-44DC-B5B8-568B6FDFAEEB}" srcOrd="1" destOrd="0" presId="urn:microsoft.com/office/officeart/2005/8/layout/radial5"/>
    <dgm:cxn modelId="{E1A0549D-DB94-4589-8309-363FBFA1DAFD}" type="presOf" srcId="{BF47AAF4-07DF-4886-8599-EE9053B83154}" destId="{AF69F0F0-4BFD-41E3-BEE2-8F30ABED7AA1}" srcOrd="1" destOrd="0" presId="urn:microsoft.com/office/officeart/2005/8/layout/radial5"/>
    <dgm:cxn modelId="{34C8C6A0-E782-4854-90C6-BA46F62E37AE}" type="presOf" srcId="{F298DE5C-0B6B-49BD-862D-79EF48862BEE}" destId="{4060DE1F-3BC0-44AA-9C02-EB864EC11946}" srcOrd="0" destOrd="0" presId="urn:microsoft.com/office/officeart/2005/8/layout/radial5"/>
    <dgm:cxn modelId="{84EF83A1-98B5-4B6F-8A13-C31D1A203DAC}" type="presOf" srcId="{4394EDEA-0026-4FFE-9F10-02470A409282}" destId="{A6ED5C01-962E-4B59-B731-5CD6EF45FBD6}" srcOrd="0" destOrd="0" presId="urn:microsoft.com/office/officeart/2005/8/layout/radial5"/>
    <dgm:cxn modelId="{3DF95CAA-8D7F-4F2A-9CAB-802D208E5EF1}" srcId="{F56A97CD-E98E-4933-B548-C44D132C5210}" destId="{13B7B050-6A78-443B-B3FF-C07DFD57AFD7}" srcOrd="0" destOrd="0" parTransId="{30472BC3-0E63-4DE3-A83C-9B8C77B07959}" sibTransId="{169AA725-B963-4889-9205-D7D7DB822932}"/>
    <dgm:cxn modelId="{F72594AD-8E51-43EB-8281-78875B0DEC81}" srcId="{13B7B050-6A78-443B-B3FF-C07DFD57AFD7}" destId="{38B79549-BB0F-487D-A715-1E91ADEBE877}" srcOrd="5" destOrd="0" parTransId="{5EF947CF-0F35-483F-8D14-049C86B5DAC0}" sibTransId="{E63F9E6A-9CB4-4676-8659-FAF7111D2ECA}"/>
    <dgm:cxn modelId="{D868BDAD-2844-4D50-89B8-6539565CB88B}" type="presOf" srcId="{38B79549-BB0F-487D-A715-1E91ADEBE877}" destId="{B3B6EFE2-E28C-48AF-8A80-436318C5DBE2}" srcOrd="0" destOrd="0" presId="urn:microsoft.com/office/officeart/2005/8/layout/radial5"/>
    <dgm:cxn modelId="{090C11B7-06E2-4FB8-B05D-69BEA8DC6628}" type="presOf" srcId="{964F5484-AA72-4A32-81E0-4F5AB10468BA}" destId="{5D360031-C605-4DE3-97AF-CB0C4AC3B01C}" srcOrd="0" destOrd="0" presId="urn:microsoft.com/office/officeart/2005/8/layout/radial5"/>
    <dgm:cxn modelId="{642ACAB7-AC22-40C0-9FC2-C45EBEF728CE}" srcId="{13B7B050-6A78-443B-B3FF-C07DFD57AFD7}" destId="{8ED885BD-B3DB-4682-9E14-2CF67FADD935}" srcOrd="3" destOrd="0" parTransId="{3786A0AF-2048-42FE-A675-B71EA6155643}" sibTransId="{3E885CA8-ECDA-4E8D-B4E0-D61B5AF787CD}"/>
    <dgm:cxn modelId="{777BF1B7-6BCA-4ADB-B9AF-4134F200DD83}" type="presOf" srcId="{6A8C94CC-9F93-4AE8-9237-9D78A04C447A}" destId="{7B541B60-82A5-41F7-81A5-564A5F4DD7E6}" srcOrd="0" destOrd="0" presId="urn:microsoft.com/office/officeart/2005/8/layout/radial5"/>
    <dgm:cxn modelId="{142225B8-EABA-44C9-8A51-E480F6778AB0}" type="presOf" srcId="{BF47AAF4-07DF-4886-8599-EE9053B83154}" destId="{8753619D-225D-46E7-BFC5-338E2950CE1C}" srcOrd="0" destOrd="0" presId="urn:microsoft.com/office/officeart/2005/8/layout/radial5"/>
    <dgm:cxn modelId="{BEEC7FB8-2636-49BB-944D-6CCCF8308BB7}" type="presOf" srcId="{689E2F81-33D2-4770-AC6A-55DAB5365330}" destId="{CBC73E18-B7A0-451C-B843-62CE73DB3CBA}" srcOrd="0" destOrd="0" presId="urn:microsoft.com/office/officeart/2005/8/layout/radial5"/>
    <dgm:cxn modelId="{8A8F32C8-66A5-45F3-9CBB-3B6014DA553C}" srcId="{13B7B050-6A78-443B-B3FF-C07DFD57AFD7}" destId="{964F5484-AA72-4A32-81E0-4F5AB10468BA}" srcOrd="1" destOrd="0" parTransId="{4D2C83FE-77A8-4006-B8E7-EAB55001F62A}" sibTransId="{D35982A6-805D-41E8-BE86-34D252E8176A}"/>
    <dgm:cxn modelId="{EAB187DD-E116-4757-9D6B-F007AB919641}" type="presOf" srcId="{13B7B050-6A78-443B-B3FF-C07DFD57AFD7}" destId="{5021A31B-8CCF-4BC5-83EA-D12B733B4CA7}" srcOrd="0" destOrd="0" presId="urn:microsoft.com/office/officeart/2005/8/layout/radial5"/>
    <dgm:cxn modelId="{478226E8-920B-4BA6-AA39-DA47D3BA7A1F}" type="presOf" srcId="{4394EDEA-0026-4FFE-9F10-02470A409282}" destId="{2FC7F9F0-5908-4D98-8239-3ED55814CE3B}" srcOrd="1" destOrd="0" presId="urn:microsoft.com/office/officeart/2005/8/layout/radial5"/>
    <dgm:cxn modelId="{D1FC40FD-47A2-41E0-B117-7CCECBF717C4}" srcId="{13B7B050-6A78-443B-B3FF-C07DFD57AFD7}" destId="{F298DE5C-0B6B-49BD-862D-79EF48862BEE}" srcOrd="0" destOrd="0" parTransId="{4394EDEA-0026-4FFE-9F10-02470A409282}" sibTransId="{D1D747C0-F26F-4B62-BF90-7E5A0FFF683D}"/>
    <dgm:cxn modelId="{977288DD-E1B7-48D6-B4FA-2EE0E731AA8F}" type="presParOf" srcId="{719BE835-1B8D-4A6F-8190-C319D93E8FF3}" destId="{5021A31B-8CCF-4BC5-83EA-D12B733B4CA7}" srcOrd="0" destOrd="0" presId="urn:microsoft.com/office/officeart/2005/8/layout/radial5"/>
    <dgm:cxn modelId="{F6016D58-DE9F-4209-9F28-5E77542CEBE3}" type="presParOf" srcId="{719BE835-1B8D-4A6F-8190-C319D93E8FF3}" destId="{A6ED5C01-962E-4B59-B731-5CD6EF45FBD6}" srcOrd="1" destOrd="0" presId="urn:microsoft.com/office/officeart/2005/8/layout/radial5"/>
    <dgm:cxn modelId="{3B73407A-AAE9-43F3-AF72-36815B75E530}" type="presParOf" srcId="{A6ED5C01-962E-4B59-B731-5CD6EF45FBD6}" destId="{2FC7F9F0-5908-4D98-8239-3ED55814CE3B}" srcOrd="0" destOrd="0" presId="urn:microsoft.com/office/officeart/2005/8/layout/radial5"/>
    <dgm:cxn modelId="{F985427C-401E-45A0-B733-3A20EE5637C1}" type="presParOf" srcId="{719BE835-1B8D-4A6F-8190-C319D93E8FF3}" destId="{4060DE1F-3BC0-44AA-9C02-EB864EC11946}" srcOrd="2" destOrd="0" presId="urn:microsoft.com/office/officeart/2005/8/layout/radial5"/>
    <dgm:cxn modelId="{C2FD0AC9-260F-4579-97A6-7ED4E53BA33C}" type="presParOf" srcId="{719BE835-1B8D-4A6F-8190-C319D93E8FF3}" destId="{0FF37DF0-0C1D-48FE-A26D-AB2AFB466426}" srcOrd="3" destOrd="0" presId="urn:microsoft.com/office/officeart/2005/8/layout/radial5"/>
    <dgm:cxn modelId="{F195229B-782B-4ABF-A3FF-B4816C37B387}" type="presParOf" srcId="{0FF37DF0-0C1D-48FE-A26D-AB2AFB466426}" destId="{EF4AB287-E031-4F59-8684-D62984B3DF41}" srcOrd="0" destOrd="0" presId="urn:microsoft.com/office/officeart/2005/8/layout/radial5"/>
    <dgm:cxn modelId="{F096E7F0-72AF-4C9F-9B98-FA40B8B06D9C}" type="presParOf" srcId="{719BE835-1B8D-4A6F-8190-C319D93E8FF3}" destId="{5D360031-C605-4DE3-97AF-CB0C4AC3B01C}" srcOrd="4" destOrd="0" presId="urn:microsoft.com/office/officeart/2005/8/layout/radial5"/>
    <dgm:cxn modelId="{9644EC70-82CC-411C-AB7A-7801E168433B}" type="presParOf" srcId="{719BE835-1B8D-4A6F-8190-C319D93E8FF3}" destId="{8753619D-225D-46E7-BFC5-338E2950CE1C}" srcOrd="5" destOrd="0" presId="urn:microsoft.com/office/officeart/2005/8/layout/radial5"/>
    <dgm:cxn modelId="{14B34070-EB63-4A3E-9E02-E23B41B2801F}" type="presParOf" srcId="{8753619D-225D-46E7-BFC5-338E2950CE1C}" destId="{AF69F0F0-4BFD-41E3-BEE2-8F30ABED7AA1}" srcOrd="0" destOrd="0" presId="urn:microsoft.com/office/officeart/2005/8/layout/radial5"/>
    <dgm:cxn modelId="{BF97180B-EF10-41DD-94C0-8AC1EA02798D}" type="presParOf" srcId="{719BE835-1B8D-4A6F-8190-C319D93E8FF3}" destId="{3B8B4F2E-815D-402B-A7B5-716F80435058}" srcOrd="6" destOrd="0" presId="urn:microsoft.com/office/officeart/2005/8/layout/radial5"/>
    <dgm:cxn modelId="{A95438F3-AE48-4597-ADAD-AE7F04C08EEF}" type="presParOf" srcId="{719BE835-1B8D-4A6F-8190-C319D93E8FF3}" destId="{7A65E02B-64B2-4B8F-8B3A-7EE2163A995B}" srcOrd="7" destOrd="0" presId="urn:microsoft.com/office/officeart/2005/8/layout/radial5"/>
    <dgm:cxn modelId="{374233AC-E37C-46AF-B243-C385B24B4FBF}" type="presParOf" srcId="{7A65E02B-64B2-4B8F-8B3A-7EE2163A995B}" destId="{86AEE09F-E846-44DC-B5B8-568B6FDFAEEB}" srcOrd="0" destOrd="0" presId="urn:microsoft.com/office/officeart/2005/8/layout/radial5"/>
    <dgm:cxn modelId="{A8889DEA-A420-4C48-B408-57DF40047336}" type="presParOf" srcId="{719BE835-1B8D-4A6F-8190-C319D93E8FF3}" destId="{C17F4DFC-DB48-4FCF-AD89-D38EFAE2C635}" srcOrd="8" destOrd="0" presId="urn:microsoft.com/office/officeart/2005/8/layout/radial5"/>
    <dgm:cxn modelId="{0FDDCCE0-EB10-4B5C-ABF9-BBD36A6C0B68}" type="presParOf" srcId="{719BE835-1B8D-4A6F-8190-C319D93E8FF3}" destId="{15C3BFD9-1609-4C8C-A22A-E3D1CDAA4849}" srcOrd="9" destOrd="0" presId="urn:microsoft.com/office/officeart/2005/8/layout/radial5"/>
    <dgm:cxn modelId="{B5AAD717-AF6E-4ACA-A234-A5040BF6BDA4}" type="presParOf" srcId="{15C3BFD9-1609-4C8C-A22A-E3D1CDAA4849}" destId="{71CABA02-A5CA-4921-9E30-C3AEA52C3C31}" srcOrd="0" destOrd="0" presId="urn:microsoft.com/office/officeart/2005/8/layout/radial5"/>
    <dgm:cxn modelId="{B8DF2D57-9D72-476A-A92C-B83A2BCC7768}" type="presParOf" srcId="{719BE835-1B8D-4A6F-8190-C319D93E8FF3}" destId="{00879070-B97B-43B2-B5C3-115BC95EAD6D}" srcOrd="10" destOrd="0" presId="urn:microsoft.com/office/officeart/2005/8/layout/radial5"/>
    <dgm:cxn modelId="{827B4342-1D89-4828-AE8A-81485F052657}" type="presParOf" srcId="{719BE835-1B8D-4A6F-8190-C319D93E8FF3}" destId="{6629793A-2660-42FF-83BF-2949986C3975}" srcOrd="11" destOrd="0" presId="urn:microsoft.com/office/officeart/2005/8/layout/radial5"/>
    <dgm:cxn modelId="{D517C418-09EF-4CF9-AFB5-B2460D9DD1ED}" type="presParOf" srcId="{6629793A-2660-42FF-83BF-2949986C3975}" destId="{8A122D59-8B66-490D-8454-E557F9934EFA}" srcOrd="0" destOrd="0" presId="urn:microsoft.com/office/officeart/2005/8/layout/radial5"/>
    <dgm:cxn modelId="{63005D26-C88C-4320-9988-D636A2D87D0A}" type="presParOf" srcId="{719BE835-1B8D-4A6F-8190-C319D93E8FF3}" destId="{B3B6EFE2-E28C-48AF-8A80-436318C5DBE2}" srcOrd="12" destOrd="0" presId="urn:microsoft.com/office/officeart/2005/8/layout/radial5"/>
    <dgm:cxn modelId="{3ECC0488-23AC-439C-A43B-2C641FF6D147}" type="presParOf" srcId="{719BE835-1B8D-4A6F-8190-C319D93E8FF3}" destId="{39816CAC-BB41-4CA9-8712-C7C5B223F40E}" srcOrd="13" destOrd="0" presId="urn:microsoft.com/office/officeart/2005/8/layout/radial5"/>
    <dgm:cxn modelId="{3FFAFC0A-457D-4A53-88A8-CF185D94913A}" type="presParOf" srcId="{39816CAC-BB41-4CA9-8712-C7C5B223F40E}" destId="{2FF2EEF8-2680-454D-9EE4-0DF113C8DE9B}" srcOrd="0" destOrd="0" presId="urn:microsoft.com/office/officeart/2005/8/layout/radial5"/>
    <dgm:cxn modelId="{FB0D386B-8FBF-4268-B2B4-D70A557EC4D4}" type="presParOf" srcId="{719BE835-1B8D-4A6F-8190-C319D93E8FF3}" destId="{C6F1655D-B6CB-41CD-8A27-2A1B510DC4C0}" srcOrd="14" destOrd="0" presId="urn:microsoft.com/office/officeart/2005/8/layout/radial5"/>
    <dgm:cxn modelId="{8643767B-BEFE-4935-BD23-6B5894CD1BB4}" type="presParOf" srcId="{719BE835-1B8D-4A6F-8190-C319D93E8FF3}" destId="{CD406FC5-F273-48C1-A2C7-11F873579178}" srcOrd="15" destOrd="0" presId="urn:microsoft.com/office/officeart/2005/8/layout/radial5"/>
    <dgm:cxn modelId="{ABFFE4C1-0394-4D24-99D3-95745DA54694}" type="presParOf" srcId="{CD406FC5-F273-48C1-A2C7-11F873579178}" destId="{01D231A0-46EA-4224-B4B5-D80BF79A1548}" srcOrd="0" destOrd="0" presId="urn:microsoft.com/office/officeart/2005/8/layout/radial5"/>
    <dgm:cxn modelId="{17C6B6A3-6F23-420D-A99C-FD33FC72FC5A}" type="presParOf" srcId="{719BE835-1B8D-4A6F-8190-C319D93E8FF3}" destId="{CBC73E18-B7A0-451C-B843-62CE73DB3CBA}" srcOrd="16" destOrd="0" presId="urn:microsoft.com/office/officeart/2005/8/layout/radial5"/>
    <dgm:cxn modelId="{CF4AE275-E2A5-470A-9929-654D4A0DAF31}" type="presParOf" srcId="{719BE835-1B8D-4A6F-8190-C319D93E8FF3}" destId="{D59A3014-61E2-4F51-9178-180F90D1EE5B}" srcOrd="17" destOrd="0" presId="urn:microsoft.com/office/officeart/2005/8/layout/radial5"/>
    <dgm:cxn modelId="{A76D93E9-338F-4827-AD27-41337585C1AB}" type="presParOf" srcId="{D59A3014-61E2-4F51-9178-180F90D1EE5B}" destId="{E19990CD-BE18-47F1-9835-F47C015A19E3}" srcOrd="0" destOrd="0" presId="urn:microsoft.com/office/officeart/2005/8/layout/radial5"/>
    <dgm:cxn modelId="{3D1746B5-75EB-4162-B710-5A8334EB98A2}" type="presParOf" srcId="{719BE835-1B8D-4A6F-8190-C319D93E8FF3}" destId="{7B541B60-82A5-41F7-81A5-564A5F4DD7E6}" srcOrd="18" destOrd="0" presId="urn:microsoft.com/office/officeart/2005/8/layout/radial5"/>
    <dgm:cxn modelId="{7F11BCF0-42B1-414A-A140-369A57FFEFDE}" type="presParOf" srcId="{719BE835-1B8D-4A6F-8190-C319D93E8FF3}" destId="{6FD0A7F1-6EED-45A9-9B92-85009251566E}" srcOrd="19" destOrd="0" presId="urn:microsoft.com/office/officeart/2005/8/layout/radial5"/>
    <dgm:cxn modelId="{6A72F6B7-8336-4693-9281-C47257952B6E}" type="presParOf" srcId="{6FD0A7F1-6EED-45A9-9B92-85009251566E}" destId="{5481AD79-C27F-4538-8FD9-4D9258885D67}" srcOrd="0" destOrd="0" presId="urn:microsoft.com/office/officeart/2005/8/layout/radial5"/>
    <dgm:cxn modelId="{EE5C3527-3D03-4860-AAC4-9705AAF3E618}" type="presParOf" srcId="{719BE835-1B8D-4A6F-8190-C319D93E8FF3}" destId="{52EB208E-AC54-4EA5-ADB9-368B1B9AD669}" srcOrd="20" destOrd="0" presId="urn:microsoft.com/office/officeart/2005/8/layout/radial5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497FD1-AE8E-4133-B663-C9FA9AA72E1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i-IN"/>
        </a:p>
      </dgm:t>
    </dgm:pt>
    <dgm:pt modelId="{96D80E5D-381E-4C56-9879-D8AA13E7FA6C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pPr algn="l"/>
          <a:r>
            <a:rPr lang="en-IN" sz="1600" dirty="0">
              <a:latin typeface="Trebuchet MS" pitchFamily="34" charset="0"/>
            </a:rPr>
            <a:t>Scale up the volume of business to reduce per policy expenses</a:t>
          </a:r>
          <a:endParaRPr lang="hi-IN" sz="1600" dirty="0">
            <a:latin typeface="Trebuchet MS" pitchFamily="34" charset="0"/>
          </a:endParaRPr>
        </a:p>
      </dgm:t>
    </dgm:pt>
    <dgm:pt modelId="{FEF12956-F866-4BD8-92D6-027D520F3705}" type="parTrans" cxnId="{84D5E9CC-E732-4FF8-9D00-25E976DFC427}">
      <dgm:prSet/>
      <dgm:spPr/>
      <dgm:t>
        <a:bodyPr/>
        <a:lstStyle/>
        <a:p>
          <a:endParaRPr lang="hi-IN"/>
        </a:p>
      </dgm:t>
    </dgm:pt>
    <dgm:pt modelId="{883FF8F9-D72D-402B-A0E9-09FCF3B201CF}" type="sibTrans" cxnId="{84D5E9CC-E732-4FF8-9D00-25E976DFC427}">
      <dgm:prSet/>
      <dgm:spPr/>
      <dgm:t>
        <a:bodyPr/>
        <a:lstStyle/>
        <a:p>
          <a:endParaRPr lang="hi-IN"/>
        </a:p>
      </dgm:t>
    </dgm:pt>
    <dgm:pt modelId="{F357B7A2-81EA-4F67-9E57-168180E28AC1}">
      <dgm:prSet phldrT="[Text]"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IN" sz="1800" dirty="0">
              <a:solidFill>
                <a:schemeClr val="tx1"/>
              </a:solidFill>
              <a:latin typeface="Trebuchet MS" pitchFamily="34" charset="0"/>
            </a:rPr>
            <a:t>Variable Expense Overrun</a:t>
          </a:r>
          <a:endParaRPr lang="hi-IN" sz="1800" dirty="0">
            <a:solidFill>
              <a:schemeClr val="tx1"/>
            </a:solidFill>
            <a:latin typeface="Trebuchet MS" pitchFamily="34" charset="0"/>
          </a:endParaRPr>
        </a:p>
      </dgm:t>
    </dgm:pt>
    <dgm:pt modelId="{4B0CC574-B5A8-4133-9C2A-A8F752600BB1}" type="parTrans" cxnId="{430D9482-A956-450D-9962-613077C8B888}">
      <dgm:prSet/>
      <dgm:spPr/>
      <dgm:t>
        <a:bodyPr/>
        <a:lstStyle/>
        <a:p>
          <a:endParaRPr lang="hi-IN"/>
        </a:p>
      </dgm:t>
    </dgm:pt>
    <dgm:pt modelId="{B6D94CCD-0ED7-4F2A-BCD6-3761A9FFCC9B}" type="sibTrans" cxnId="{430D9482-A956-450D-9962-613077C8B888}">
      <dgm:prSet/>
      <dgm:spPr/>
      <dgm:t>
        <a:bodyPr/>
        <a:lstStyle/>
        <a:p>
          <a:endParaRPr lang="hi-IN"/>
        </a:p>
      </dgm:t>
    </dgm:pt>
    <dgm:pt modelId="{97636FBA-2AC3-4A68-8FA1-F2C8AF27CE07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n-IN" sz="1600" dirty="0">
              <a:latin typeface="Trebuchet MS" pitchFamily="34" charset="0"/>
            </a:rPr>
            <a:t>Negotiate with distributors for lower commission </a:t>
          </a:r>
          <a:endParaRPr lang="hi-IN" sz="1600" dirty="0">
            <a:latin typeface="Trebuchet MS" pitchFamily="34" charset="0"/>
          </a:endParaRPr>
        </a:p>
      </dgm:t>
    </dgm:pt>
    <dgm:pt modelId="{408C7E58-C743-4632-8FA4-81B98788DBA8}" type="parTrans" cxnId="{C7C49CAC-F25E-414A-81AB-C2E1A4036EA0}">
      <dgm:prSet/>
      <dgm:spPr/>
      <dgm:t>
        <a:bodyPr/>
        <a:lstStyle/>
        <a:p>
          <a:endParaRPr lang="hi-IN"/>
        </a:p>
      </dgm:t>
    </dgm:pt>
    <dgm:pt modelId="{F799AC76-5607-45A7-9F9B-101268793315}" type="sibTrans" cxnId="{C7C49CAC-F25E-414A-81AB-C2E1A4036EA0}">
      <dgm:prSet/>
      <dgm:spPr/>
      <dgm:t>
        <a:bodyPr/>
        <a:lstStyle/>
        <a:p>
          <a:endParaRPr lang="hi-IN"/>
        </a:p>
      </dgm:t>
    </dgm:pt>
    <dgm:pt modelId="{B260D131-8648-402F-BB21-1FB030F9DE95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n-IN" sz="1600" dirty="0">
              <a:latin typeface="Trebuchet MS" pitchFamily="34" charset="0"/>
            </a:rPr>
            <a:t>Optimize digital distribution network </a:t>
          </a:r>
          <a:endParaRPr lang="hi-IN" sz="1600" dirty="0">
            <a:latin typeface="Trebuchet MS" pitchFamily="34" charset="0"/>
          </a:endParaRPr>
        </a:p>
      </dgm:t>
    </dgm:pt>
    <dgm:pt modelId="{C8DB9F6A-C452-444B-BDF9-9016BDF3337C}" type="parTrans" cxnId="{1F4A50DB-06CD-49DE-9910-F60FBFFF5E56}">
      <dgm:prSet/>
      <dgm:spPr/>
      <dgm:t>
        <a:bodyPr/>
        <a:lstStyle/>
        <a:p>
          <a:endParaRPr lang="hi-IN"/>
        </a:p>
      </dgm:t>
    </dgm:pt>
    <dgm:pt modelId="{3146BA6C-14F7-45A5-AC49-3966FB966DB0}" type="sibTrans" cxnId="{1F4A50DB-06CD-49DE-9910-F60FBFFF5E56}">
      <dgm:prSet/>
      <dgm:spPr/>
      <dgm:t>
        <a:bodyPr/>
        <a:lstStyle/>
        <a:p>
          <a:endParaRPr lang="hi-IN"/>
        </a:p>
      </dgm:t>
    </dgm:pt>
    <dgm:pt modelId="{7464C488-9CC1-4F09-BD62-C899E091CB0E}">
      <dgm:prSet phldrT="[Text]"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IN" sz="1800" dirty="0">
              <a:solidFill>
                <a:schemeClr val="tx1"/>
              </a:solidFill>
              <a:latin typeface="Trebuchet MS" pitchFamily="34" charset="0"/>
            </a:rPr>
            <a:t>Fixed Expense Overrun</a:t>
          </a:r>
          <a:endParaRPr lang="hi-IN" sz="1800" dirty="0">
            <a:solidFill>
              <a:schemeClr val="tx1"/>
            </a:solidFill>
            <a:latin typeface="Trebuchet MS" pitchFamily="34" charset="0"/>
          </a:endParaRPr>
        </a:p>
      </dgm:t>
    </dgm:pt>
    <dgm:pt modelId="{BCC9A10B-17C1-4E65-8BC5-8CD931444EDA}" type="sibTrans" cxnId="{FD547BDF-9D7F-4E2E-A314-B16F7AA31588}">
      <dgm:prSet/>
      <dgm:spPr/>
      <dgm:t>
        <a:bodyPr/>
        <a:lstStyle/>
        <a:p>
          <a:endParaRPr lang="hi-IN"/>
        </a:p>
      </dgm:t>
    </dgm:pt>
    <dgm:pt modelId="{CF4064FE-01D6-44F2-98F2-B6BC53B6F744}" type="parTrans" cxnId="{FD547BDF-9D7F-4E2E-A314-B16F7AA31588}">
      <dgm:prSet/>
      <dgm:spPr/>
      <dgm:t>
        <a:bodyPr/>
        <a:lstStyle/>
        <a:p>
          <a:endParaRPr lang="hi-IN"/>
        </a:p>
      </dgm:t>
    </dgm:pt>
    <dgm:pt modelId="{04E91A9C-E65E-4A1D-9AC6-82208AAA073F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pPr algn="l"/>
          <a:r>
            <a:rPr lang="en-IN" sz="1600" dirty="0">
              <a:latin typeface="Trebuchet MS" pitchFamily="34" charset="0"/>
            </a:rPr>
            <a:t>Take actions to improve persistency</a:t>
          </a:r>
          <a:endParaRPr lang="hi-IN" sz="1600" dirty="0">
            <a:latin typeface="Trebuchet MS" pitchFamily="34" charset="0"/>
          </a:endParaRPr>
        </a:p>
      </dgm:t>
    </dgm:pt>
    <dgm:pt modelId="{95E67A2E-FA79-4B34-B04A-B99021933B21}" type="parTrans" cxnId="{25142DDB-83FC-42BC-BCBD-8B7E374BDEEA}">
      <dgm:prSet/>
      <dgm:spPr/>
    </dgm:pt>
    <dgm:pt modelId="{543A2772-4948-4084-B8A8-32A6E42C115D}" type="sibTrans" cxnId="{25142DDB-83FC-42BC-BCBD-8B7E374BDEEA}">
      <dgm:prSet/>
      <dgm:spPr/>
    </dgm:pt>
    <dgm:pt modelId="{E69B28E9-80BE-4C2D-8222-782B417D44AF}" type="pres">
      <dgm:prSet presAssocID="{1C497FD1-AE8E-4133-B663-C9FA9AA72E19}" presName="Name0" presStyleCnt="0">
        <dgm:presLayoutVars>
          <dgm:dir/>
          <dgm:animLvl val="lvl"/>
          <dgm:resizeHandles/>
        </dgm:presLayoutVars>
      </dgm:prSet>
      <dgm:spPr/>
    </dgm:pt>
    <dgm:pt modelId="{187B5723-8092-4FF4-A74D-38BFF6D8307C}" type="pres">
      <dgm:prSet presAssocID="{7464C488-9CC1-4F09-BD62-C899E091CB0E}" presName="linNode" presStyleCnt="0"/>
      <dgm:spPr/>
    </dgm:pt>
    <dgm:pt modelId="{8E8B4815-D63B-4BF9-A70A-9A2CF373BC26}" type="pres">
      <dgm:prSet presAssocID="{7464C488-9CC1-4F09-BD62-C899E091CB0E}" presName="parentShp" presStyleLbl="node1" presStyleIdx="0" presStyleCnt="2" custScaleY="52937">
        <dgm:presLayoutVars>
          <dgm:bulletEnabled val="1"/>
        </dgm:presLayoutVars>
      </dgm:prSet>
      <dgm:spPr/>
    </dgm:pt>
    <dgm:pt modelId="{4BCBDAAC-4CEB-4167-B7A1-B67231A64E6F}" type="pres">
      <dgm:prSet presAssocID="{7464C488-9CC1-4F09-BD62-C899E091CB0E}" presName="childShp" presStyleLbl="bgAccFollowNode1" presStyleIdx="0" presStyleCnt="2" custScaleY="55362">
        <dgm:presLayoutVars>
          <dgm:bulletEnabled val="1"/>
        </dgm:presLayoutVars>
      </dgm:prSet>
      <dgm:spPr/>
    </dgm:pt>
    <dgm:pt modelId="{5D2EB78F-2622-4D65-9657-134DB2D37BD6}" type="pres">
      <dgm:prSet presAssocID="{BCC9A10B-17C1-4E65-8BC5-8CD931444EDA}" presName="spacing" presStyleCnt="0"/>
      <dgm:spPr/>
    </dgm:pt>
    <dgm:pt modelId="{D6ADAAA2-997E-4940-B554-460C376E123E}" type="pres">
      <dgm:prSet presAssocID="{F357B7A2-81EA-4F67-9E57-168180E28AC1}" presName="linNode" presStyleCnt="0"/>
      <dgm:spPr/>
    </dgm:pt>
    <dgm:pt modelId="{26218CA6-9302-40D6-8045-ABC065BF36C4}" type="pres">
      <dgm:prSet presAssocID="{F357B7A2-81EA-4F67-9E57-168180E28AC1}" presName="parentShp" presStyleLbl="node1" presStyleIdx="1" presStyleCnt="2" custScaleY="53897" custLinFactNeighborY="-5176">
        <dgm:presLayoutVars>
          <dgm:bulletEnabled val="1"/>
        </dgm:presLayoutVars>
      </dgm:prSet>
      <dgm:spPr/>
    </dgm:pt>
    <dgm:pt modelId="{3D969651-48B6-4E57-88AA-74417BC4206E}" type="pres">
      <dgm:prSet presAssocID="{F357B7A2-81EA-4F67-9E57-168180E28AC1}" presName="childShp" presStyleLbl="bgAccFollowNode1" presStyleIdx="1" presStyleCnt="2" custScaleY="45609">
        <dgm:presLayoutVars>
          <dgm:bulletEnabled val="1"/>
        </dgm:presLayoutVars>
      </dgm:prSet>
      <dgm:spPr/>
    </dgm:pt>
  </dgm:ptLst>
  <dgm:cxnLst>
    <dgm:cxn modelId="{2F238605-479F-4E68-BF77-25D893606166}" type="presOf" srcId="{F357B7A2-81EA-4F67-9E57-168180E28AC1}" destId="{26218CA6-9302-40D6-8045-ABC065BF36C4}" srcOrd="0" destOrd="0" presId="urn:microsoft.com/office/officeart/2005/8/layout/vList6"/>
    <dgm:cxn modelId="{E2FB7115-9F8C-4F6D-8479-E5E3BB12A007}" type="presOf" srcId="{1C497FD1-AE8E-4133-B663-C9FA9AA72E19}" destId="{E69B28E9-80BE-4C2D-8222-782B417D44AF}" srcOrd="0" destOrd="0" presId="urn:microsoft.com/office/officeart/2005/8/layout/vList6"/>
    <dgm:cxn modelId="{798D9318-962E-47BB-BC2E-2C341437F438}" type="presOf" srcId="{04E91A9C-E65E-4A1D-9AC6-82208AAA073F}" destId="{4BCBDAAC-4CEB-4167-B7A1-B67231A64E6F}" srcOrd="0" destOrd="1" presId="urn:microsoft.com/office/officeart/2005/8/layout/vList6"/>
    <dgm:cxn modelId="{C8414D68-741A-4F2B-9211-EE1569700C78}" type="presOf" srcId="{96D80E5D-381E-4C56-9879-D8AA13E7FA6C}" destId="{4BCBDAAC-4CEB-4167-B7A1-B67231A64E6F}" srcOrd="0" destOrd="0" presId="urn:microsoft.com/office/officeart/2005/8/layout/vList6"/>
    <dgm:cxn modelId="{430D9482-A956-450D-9962-613077C8B888}" srcId="{1C497FD1-AE8E-4133-B663-C9FA9AA72E19}" destId="{F357B7A2-81EA-4F67-9E57-168180E28AC1}" srcOrd="1" destOrd="0" parTransId="{4B0CC574-B5A8-4133-9C2A-A8F752600BB1}" sibTransId="{B6D94CCD-0ED7-4F2A-BCD6-3761A9FFCC9B}"/>
    <dgm:cxn modelId="{5742D8A7-33BC-4A75-A541-550399CE696A}" type="presOf" srcId="{7464C488-9CC1-4F09-BD62-C899E091CB0E}" destId="{8E8B4815-D63B-4BF9-A70A-9A2CF373BC26}" srcOrd="0" destOrd="0" presId="urn:microsoft.com/office/officeart/2005/8/layout/vList6"/>
    <dgm:cxn modelId="{C7C49CAC-F25E-414A-81AB-C2E1A4036EA0}" srcId="{F357B7A2-81EA-4F67-9E57-168180E28AC1}" destId="{97636FBA-2AC3-4A68-8FA1-F2C8AF27CE07}" srcOrd="0" destOrd="0" parTransId="{408C7E58-C743-4632-8FA4-81B98788DBA8}" sibTransId="{F799AC76-5607-45A7-9F9B-101268793315}"/>
    <dgm:cxn modelId="{84D5E9CC-E732-4FF8-9D00-25E976DFC427}" srcId="{7464C488-9CC1-4F09-BD62-C899E091CB0E}" destId="{96D80E5D-381E-4C56-9879-D8AA13E7FA6C}" srcOrd="0" destOrd="0" parTransId="{FEF12956-F866-4BD8-92D6-027D520F3705}" sibTransId="{883FF8F9-D72D-402B-A0E9-09FCF3B201CF}"/>
    <dgm:cxn modelId="{25142DDB-83FC-42BC-BCBD-8B7E374BDEEA}" srcId="{7464C488-9CC1-4F09-BD62-C899E091CB0E}" destId="{04E91A9C-E65E-4A1D-9AC6-82208AAA073F}" srcOrd="1" destOrd="0" parTransId="{95E67A2E-FA79-4B34-B04A-B99021933B21}" sibTransId="{543A2772-4948-4084-B8A8-32A6E42C115D}"/>
    <dgm:cxn modelId="{1F4A50DB-06CD-49DE-9910-F60FBFFF5E56}" srcId="{F357B7A2-81EA-4F67-9E57-168180E28AC1}" destId="{B260D131-8648-402F-BB21-1FB030F9DE95}" srcOrd="1" destOrd="0" parTransId="{C8DB9F6A-C452-444B-BDF9-9016BDF3337C}" sibTransId="{3146BA6C-14F7-45A5-AC49-3966FB966DB0}"/>
    <dgm:cxn modelId="{FD547BDF-9D7F-4E2E-A314-B16F7AA31588}" srcId="{1C497FD1-AE8E-4133-B663-C9FA9AA72E19}" destId="{7464C488-9CC1-4F09-BD62-C899E091CB0E}" srcOrd="0" destOrd="0" parTransId="{CF4064FE-01D6-44F2-98F2-B6BC53B6F744}" sibTransId="{BCC9A10B-17C1-4E65-8BC5-8CD931444EDA}"/>
    <dgm:cxn modelId="{FCD455EC-A4B5-4FA5-BFCD-6D243E125C27}" type="presOf" srcId="{B260D131-8648-402F-BB21-1FB030F9DE95}" destId="{3D969651-48B6-4E57-88AA-74417BC4206E}" srcOrd="0" destOrd="1" presId="urn:microsoft.com/office/officeart/2005/8/layout/vList6"/>
    <dgm:cxn modelId="{771848FA-FB25-4DD9-8A7C-80DDD737E369}" type="presOf" srcId="{97636FBA-2AC3-4A68-8FA1-F2C8AF27CE07}" destId="{3D969651-48B6-4E57-88AA-74417BC4206E}" srcOrd="0" destOrd="0" presId="urn:microsoft.com/office/officeart/2005/8/layout/vList6"/>
    <dgm:cxn modelId="{F9ADF7A2-C2B4-44A1-802E-C7777DF7BA95}" type="presParOf" srcId="{E69B28E9-80BE-4C2D-8222-782B417D44AF}" destId="{187B5723-8092-4FF4-A74D-38BFF6D8307C}" srcOrd="0" destOrd="0" presId="urn:microsoft.com/office/officeart/2005/8/layout/vList6"/>
    <dgm:cxn modelId="{E19B0BA0-2DF6-4D35-9C27-5A44471EA060}" type="presParOf" srcId="{187B5723-8092-4FF4-A74D-38BFF6D8307C}" destId="{8E8B4815-D63B-4BF9-A70A-9A2CF373BC26}" srcOrd="0" destOrd="0" presId="urn:microsoft.com/office/officeart/2005/8/layout/vList6"/>
    <dgm:cxn modelId="{98F6A18F-8BF1-40C2-BC3B-91649066DAF0}" type="presParOf" srcId="{187B5723-8092-4FF4-A74D-38BFF6D8307C}" destId="{4BCBDAAC-4CEB-4167-B7A1-B67231A64E6F}" srcOrd="1" destOrd="0" presId="urn:microsoft.com/office/officeart/2005/8/layout/vList6"/>
    <dgm:cxn modelId="{4C76F3A0-853E-480E-9C57-39DB812A871B}" type="presParOf" srcId="{E69B28E9-80BE-4C2D-8222-782B417D44AF}" destId="{5D2EB78F-2622-4D65-9657-134DB2D37BD6}" srcOrd="1" destOrd="0" presId="urn:microsoft.com/office/officeart/2005/8/layout/vList6"/>
    <dgm:cxn modelId="{66903AD2-7F8C-4BD2-A27A-826CA9916BF2}" type="presParOf" srcId="{E69B28E9-80BE-4C2D-8222-782B417D44AF}" destId="{D6ADAAA2-997E-4940-B554-460C376E123E}" srcOrd="2" destOrd="0" presId="urn:microsoft.com/office/officeart/2005/8/layout/vList6"/>
    <dgm:cxn modelId="{5DB5A440-07E2-4FBA-ACB0-1945305E287D}" type="presParOf" srcId="{D6ADAAA2-997E-4940-B554-460C376E123E}" destId="{26218CA6-9302-40D6-8045-ABC065BF36C4}" srcOrd="0" destOrd="0" presId="urn:microsoft.com/office/officeart/2005/8/layout/vList6"/>
    <dgm:cxn modelId="{73466268-2456-4F43-8552-01EFE1AD5289}" type="presParOf" srcId="{D6ADAAA2-997E-4940-B554-460C376E123E}" destId="{3D969651-48B6-4E57-88AA-74417BC4206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21A31B-8CCF-4BC5-83EA-D12B733B4CA7}">
      <dsp:nvSpPr>
        <dsp:cNvPr id="0" name=""/>
        <dsp:cNvSpPr/>
      </dsp:nvSpPr>
      <dsp:spPr>
        <a:xfrm>
          <a:off x="3886213" y="2057405"/>
          <a:ext cx="1297297" cy="1297297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b="1" i="1" u="sng" kern="1200">
              <a:solidFill>
                <a:schemeClr val="bg1"/>
              </a:solidFill>
              <a:latin typeface="Trebuchet MS" pitchFamily="34" charset="0"/>
            </a:rPr>
            <a:t>Disagree</a:t>
          </a:r>
          <a:endParaRPr lang="en-IN" sz="1300" b="1" i="1" u="sng" kern="1200" dirty="0">
            <a:solidFill>
              <a:schemeClr val="bg1"/>
            </a:solidFill>
            <a:latin typeface="Trebuchet MS" pitchFamily="34" charset="0"/>
          </a:endParaRPr>
        </a:p>
      </dsp:txBody>
      <dsp:txXfrm>
        <a:off x="4076198" y="2247390"/>
        <a:ext cx="917327" cy="917327"/>
      </dsp:txXfrm>
    </dsp:sp>
    <dsp:sp modelId="{A6ED5C01-962E-4B59-B731-5CD6EF45FBD6}">
      <dsp:nvSpPr>
        <dsp:cNvPr id="0" name=""/>
        <dsp:cNvSpPr/>
      </dsp:nvSpPr>
      <dsp:spPr>
        <a:xfrm rot="16241248">
          <a:off x="4278351" y="1342380"/>
          <a:ext cx="540454" cy="44108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300" kern="1200">
            <a:solidFill>
              <a:schemeClr val="bg1"/>
            </a:solidFill>
            <a:latin typeface="Trebuchet MS" pitchFamily="34" charset="0"/>
          </a:endParaRPr>
        </a:p>
      </dsp:txBody>
      <dsp:txXfrm>
        <a:off x="4343719" y="1496753"/>
        <a:ext cx="408130" cy="264649"/>
      </dsp:txXfrm>
    </dsp:sp>
    <dsp:sp modelId="{4060DE1F-3BC0-44AA-9C02-EB864EC11946}">
      <dsp:nvSpPr>
        <dsp:cNvPr id="0" name=""/>
        <dsp:cNvSpPr/>
      </dsp:nvSpPr>
      <dsp:spPr>
        <a:xfrm>
          <a:off x="4042186" y="0"/>
          <a:ext cx="1037838" cy="1037838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kern="1200">
              <a:solidFill>
                <a:schemeClr val="bg1"/>
              </a:solidFill>
              <a:latin typeface="Trebuchet MS" pitchFamily="34" charset="0"/>
            </a:rPr>
            <a:t>Purpose achieved/defeated?</a:t>
          </a:r>
          <a:endParaRPr lang="en-IN" sz="1200" kern="1200" dirty="0">
            <a:solidFill>
              <a:schemeClr val="bg1"/>
            </a:solidFill>
            <a:latin typeface="Trebuchet MS" pitchFamily="34" charset="0"/>
          </a:endParaRPr>
        </a:p>
      </dsp:txBody>
      <dsp:txXfrm>
        <a:off x="4194174" y="151988"/>
        <a:ext cx="733862" cy="733862"/>
      </dsp:txXfrm>
    </dsp:sp>
    <dsp:sp modelId="{0FF37DF0-0C1D-48FE-A26D-AB2AFB466426}">
      <dsp:nvSpPr>
        <dsp:cNvPr id="0" name=""/>
        <dsp:cNvSpPr/>
      </dsp:nvSpPr>
      <dsp:spPr>
        <a:xfrm rot="18369164">
          <a:off x="4940701" y="1532043"/>
          <a:ext cx="581575" cy="44108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300" kern="1200">
            <a:solidFill>
              <a:schemeClr val="bg1"/>
            </a:solidFill>
            <a:latin typeface="Trebuchet MS" pitchFamily="34" charset="0"/>
          </a:endParaRPr>
        </a:p>
      </dsp:txBody>
      <dsp:txXfrm>
        <a:off x="4967831" y="1673681"/>
        <a:ext cx="449251" cy="264649"/>
      </dsp:txXfrm>
    </dsp:sp>
    <dsp:sp modelId="{5D360031-C605-4DE3-97AF-CB0C4AC3B01C}">
      <dsp:nvSpPr>
        <dsp:cNvPr id="0" name=""/>
        <dsp:cNvSpPr/>
      </dsp:nvSpPr>
      <dsp:spPr>
        <a:xfrm>
          <a:off x="5352085" y="358364"/>
          <a:ext cx="1037838" cy="1037838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>
              <a:solidFill>
                <a:schemeClr val="bg1"/>
              </a:solidFill>
              <a:latin typeface="Trebuchet MS" pitchFamily="34" charset="0"/>
            </a:rPr>
            <a:t>Not a long term solution</a:t>
          </a:r>
          <a:endParaRPr lang="en-IN" sz="1300" kern="1200" dirty="0">
            <a:solidFill>
              <a:schemeClr val="bg1"/>
            </a:solidFill>
            <a:latin typeface="Trebuchet MS" pitchFamily="34" charset="0"/>
          </a:endParaRPr>
        </a:p>
      </dsp:txBody>
      <dsp:txXfrm>
        <a:off x="5504073" y="510352"/>
        <a:ext cx="733862" cy="733862"/>
      </dsp:txXfrm>
    </dsp:sp>
    <dsp:sp modelId="{8753619D-225D-46E7-BFC5-338E2950CE1C}">
      <dsp:nvSpPr>
        <dsp:cNvPr id="0" name=""/>
        <dsp:cNvSpPr/>
      </dsp:nvSpPr>
      <dsp:spPr>
        <a:xfrm rot="20457048">
          <a:off x="5358108" y="2101865"/>
          <a:ext cx="575693" cy="44108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300" kern="1200">
            <a:solidFill>
              <a:schemeClr val="bg1"/>
            </a:solidFill>
            <a:latin typeface="Trebuchet MS" pitchFamily="34" charset="0"/>
          </a:endParaRPr>
        </a:p>
      </dsp:txBody>
      <dsp:txXfrm>
        <a:off x="5361731" y="2211675"/>
        <a:ext cx="443369" cy="264649"/>
      </dsp:txXfrm>
    </dsp:sp>
    <dsp:sp modelId="{3B8B4F2E-815D-402B-A7B5-716F80435058}">
      <dsp:nvSpPr>
        <dsp:cNvPr id="0" name=""/>
        <dsp:cNvSpPr/>
      </dsp:nvSpPr>
      <dsp:spPr>
        <a:xfrm>
          <a:off x="6146305" y="1451545"/>
          <a:ext cx="1037838" cy="1037838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kern="1200" dirty="0">
              <a:solidFill>
                <a:schemeClr val="bg1"/>
              </a:solidFill>
              <a:latin typeface="Trebuchet MS" pitchFamily="34" charset="0"/>
            </a:rPr>
            <a:t>Approvals</a:t>
          </a:r>
        </a:p>
      </dsp:txBody>
      <dsp:txXfrm>
        <a:off x="6298293" y="1603533"/>
        <a:ext cx="733862" cy="733862"/>
      </dsp:txXfrm>
    </dsp:sp>
    <dsp:sp modelId="{7A65E02B-64B2-4B8F-8B3A-7EE2163A995B}">
      <dsp:nvSpPr>
        <dsp:cNvPr id="0" name=""/>
        <dsp:cNvSpPr/>
      </dsp:nvSpPr>
      <dsp:spPr>
        <a:xfrm rot="1085371">
          <a:off x="5351178" y="2840357"/>
          <a:ext cx="540006" cy="44108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300" kern="1200">
            <a:solidFill>
              <a:schemeClr val="bg1"/>
            </a:solidFill>
            <a:latin typeface="Trebuchet MS" pitchFamily="34" charset="0"/>
          </a:endParaRPr>
        </a:p>
      </dsp:txBody>
      <dsp:txXfrm>
        <a:off x="5354448" y="2908030"/>
        <a:ext cx="407682" cy="264649"/>
      </dsp:txXfrm>
    </dsp:sp>
    <dsp:sp modelId="{C17F4DFC-DB48-4FCF-AD89-D38EFAE2C635}">
      <dsp:nvSpPr>
        <dsp:cNvPr id="0" name=""/>
        <dsp:cNvSpPr/>
      </dsp:nvSpPr>
      <dsp:spPr>
        <a:xfrm>
          <a:off x="6094321" y="2866033"/>
          <a:ext cx="1037838" cy="1037838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>
              <a:solidFill>
                <a:schemeClr val="bg1"/>
              </a:solidFill>
              <a:latin typeface="Trebuchet MS" pitchFamily="34" charset="0"/>
            </a:rPr>
            <a:t>Impact on Solvency</a:t>
          </a:r>
          <a:endParaRPr lang="en-IN" sz="1300" kern="1200" dirty="0">
            <a:solidFill>
              <a:schemeClr val="bg1"/>
            </a:solidFill>
            <a:latin typeface="Trebuchet MS" pitchFamily="34" charset="0"/>
          </a:endParaRPr>
        </a:p>
      </dsp:txBody>
      <dsp:txXfrm>
        <a:off x="6246309" y="3018021"/>
        <a:ext cx="733862" cy="733862"/>
      </dsp:txXfrm>
    </dsp:sp>
    <dsp:sp modelId="{15C3BFD9-1609-4C8C-A22A-E3D1CDAA4849}">
      <dsp:nvSpPr>
        <dsp:cNvPr id="0" name=""/>
        <dsp:cNvSpPr/>
      </dsp:nvSpPr>
      <dsp:spPr>
        <a:xfrm rot="3244251">
          <a:off x="4935478" y="3411673"/>
          <a:ext cx="541060" cy="44108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300" kern="1200">
            <a:solidFill>
              <a:schemeClr val="bg1"/>
            </a:solidFill>
            <a:latin typeface="Trebuchet MS" pitchFamily="34" charset="0"/>
          </a:endParaRPr>
        </a:p>
      </dsp:txBody>
      <dsp:txXfrm>
        <a:off x="4962817" y="3446315"/>
        <a:ext cx="408736" cy="264649"/>
      </dsp:txXfrm>
    </dsp:sp>
    <dsp:sp modelId="{00879070-B97B-43B2-B5C3-115BC95EAD6D}">
      <dsp:nvSpPr>
        <dsp:cNvPr id="0" name=""/>
        <dsp:cNvSpPr/>
      </dsp:nvSpPr>
      <dsp:spPr>
        <a:xfrm>
          <a:off x="5300083" y="3959206"/>
          <a:ext cx="1037838" cy="1037838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>
              <a:solidFill>
                <a:schemeClr val="bg1"/>
              </a:solidFill>
              <a:latin typeface="Trebuchet MS" pitchFamily="34" charset="0"/>
            </a:rPr>
            <a:t>Future Considerations</a:t>
          </a:r>
          <a:endParaRPr lang="en-IN" sz="1300" kern="1200" dirty="0">
            <a:solidFill>
              <a:schemeClr val="bg1"/>
            </a:solidFill>
            <a:latin typeface="Trebuchet MS" pitchFamily="34" charset="0"/>
          </a:endParaRPr>
        </a:p>
      </dsp:txBody>
      <dsp:txXfrm>
        <a:off x="5452071" y="4111194"/>
        <a:ext cx="733862" cy="733862"/>
      </dsp:txXfrm>
    </dsp:sp>
    <dsp:sp modelId="{6629793A-2660-42FF-83BF-2949986C3975}">
      <dsp:nvSpPr>
        <dsp:cNvPr id="0" name=""/>
        <dsp:cNvSpPr/>
      </dsp:nvSpPr>
      <dsp:spPr>
        <a:xfrm rot="5401510">
          <a:off x="4263513" y="3629860"/>
          <a:ext cx="541691" cy="44108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300" kern="1200">
            <a:solidFill>
              <a:schemeClr val="bg1"/>
            </a:solidFill>
            <a:latin typeface="Trebuchet MS" pitchFamily="34" charset="0"/>
          </a:endParaRPr>
        </a:p>
      </dsp:txBody>
      <dsp:txXfrm rot="10800000">
        <a:off x="4329704" y="3651914"/>
        <a:ext cx="409367" cy="264649"/>
      </dsp:txXfrm>
    </dsp:sp>
    <dsp:sp modelId="{B3B6EFE2-E28C-48AF-8A80-436318C5DBE2}">
      <dsp:nvSpPr>
        <dsp:cNvPr id="0" name=""/>
        <dsp:cNvSpPr/>
      </dsp:nvSpPr>
      <dsp:spPr>
        <a:xfrm>
          <a:off x="4014980" y="4376762"/>
          <a:ext cx="1037838" cy="1037838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>
              <a:solidFill>
                <a:schemeClr val="bg1"/>
              </a:solidFill>
              <a:latin typeface="Trebuchet MS" pitchFamily="34" charset="0"/>
            </a:rPr>
            <a:t>Impact on Statutory Profits</a:t>
          </a:r>
          <a:endParaRPr lang="en-IN" sz="1300" kern="1200" dirty="0">
            <a:solidFill>
              <a:schemeClr val="bg1"/>
            </a:solidFill>
            <a:latin typeface="Trebuchet MS" pitchFamily="34" charset="0"/>
          </a:endParaRPr>
        </a:p>
      </dsp:txBody>
      <dsp:txXfrm>
        <a:off x="4166968" y="4528750"/>
        <a:ext cx="733862" cy="733862"/>
      </dsp:txXfrm>
    </dsp:sp>
    <dsp:sp modelId="{39816CAC-BB41-4CA9-8712-C7C5B223F40E}">
      <dsp:nvSpPr>
        <dsp:cNvPr id="0" name=""/>
        <dsp:cNvSpPr/>
      </dsp:nvSpPr>
      <dsp:spPr>
        <a:xfrm rot="7597155">
          <a:off x="3597675" y="3392570"/>
          <a:ext cx="526148" cy="44108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300" kern="1200">
            <a:solidFill>
              <a:schemeClr val="bg1"/>
            </a:solidFill>
            <a:latin typeface="Trebuchet MS" pitchFamily="34" charset="0"/>
          </a:endParaRPr>
        </a:p>
      </dsp:txBody>
      <dsp:txXfrm rot="10800000">
        <a:off x="3703302" y="3427683"/>
        <a:ext cx="393824" cy="264649"/>
      </dsp:txXfrm>
    </dsp:sp>
    <dsp:sp modelId="{C6F1655D-B6CB-41CD-8A27-2A1B510DC4C0}">
      <dsp:nvSpPr>
        <dsp:cNvPr id="0" name=""/>
        <dsp:cNvSpPr/>
      </dsp:nvSpPr>
      <dsp:spPr>
        <a:xfrm>
          <a:off x="2727335" y="3921028"/>
          <a:ext cx="1037838" cy="1037838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b="0" kern="1200">
              <a:solidFill>
                <a:schemeClr val="bg1"/>
              </a:solidFill>
              <a:latin typeface="Trebuchet MS" pitchFamily="34" charset="0"/>
            </a:rPr>
            <a:t>Can we justify?</a:t>
          </a:r>
          <a:endParaRPr lang="en-IN" sz="1300" b="0" kern="1200" dirty="0">
            <a:solidFill>
              <a:schemeClr val="bg1"/>
            </a:solidFill>
            <a:latin typeface="Trebuchet MS" pitchFamily="34" charset="0"/>
          </a:endParaRPr>
        </a:p>
      </dsp:txBody>
      <dsp:txXfrm>
        <a:off x="2879323" y="4073016"/>
        <a:ext cx="733862" cy="733862"/>
      </dsp:txXfrm>
    </dsp:sp>
    <dsp:sp modelId="{CD406FC5-F273-48C1-A2C7-11F873579178}">
      <dsp:nvSpPr>
        <dsp:cNvPr id="0" name=""/>
        <dsp:cNvSpPr/>
      </dsp:nvSpPr>
      <dsp:spPr>
        <a:xfrm rot="9774066">
          <a:off x="3177863" y="2820486"/>
          <a:ext cx="536153" cy="44108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300" kern="1200">
            <a:solidFill>
              <a:schemeClr val="bg1"/>
            </a:solidFill>
            <a:latin typeface="Trebuchet MS" pitchFamily="34" charset="0"/>
          </a:endParaRPr>
        </a:p>
      </dsp:txBody>
      <dsp:txXfrm rot="10800000">
        <a:off x="3307263" y="2889249"/>
        <a:ext cx="403829" cy="264649"/>
      </dsp:txXfrm>
    </dsp:sp>
    <dsp:sp modelId="{CBC73E18-B7A0-451C-B843-62CE73DB3CBA}">
      <dsp:nvSpPr>
        <dsp:cNvPr id="0" name=""/>
        <dsp:cNvSpPr/>
      </dsp:nvSpPr>
      <dsp:spPr>
        <a:xfrm>
          <a:off x="1933087" y="2827861"/>
          <a:ext cx="1037838" cy="1037838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>
              <a:solidFill>
                <a:schemeClr val="bg1"/>
              </a:solidFill>
              <a:latin typeface="Trebuchet MS" pitchFamily="34" charset="0"/>
            </a:rPr>
            <a:t>Impact on PRE</a:t>
          </a:r>
          <a:endParaRPr lang="en-IN" sz="1300" kern="1200" dirty="0">
            <a:solidFill>
              <a:schemeClr val="bg1"/>
            </a:solidFill>
            <a:latin typeface="Trebuchet MS" pitchFamily="34" charset="0"/>
          </a:endParaRPr>
        </a:p>
      </dsp:txBody>
      <dsp:txXfrm>
        <a:off x="2085075" y="2979849"/>
        <a:ext cx="733862" cy="733862"/>
      </dsp:txXfrm>
    </dsp:sp>
    <dsp:sp modelId="{D59A3014-61E2-4F51-9178-180F90D1EE5B}">
      <dsp:nvSpPr>
        <dsp:cNvPr id="0" name=""/>
        <dsp:cNvSpPr/>
      </dsp:nvSpPr>
      <dsp:spPr>
        <a:xfrm rot="11881600">
          <a:off x="3179885" y="2132219"/>
          <a:ext cx="538740" cy="44108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300" kern="1200">
            <a:solidFill>
              <a:schemeClr val="bg1"/>
            </a:solidFill>
            <a:latin typeface="Trebuchet MS" pitchFamily="34" charset="0"/>
          </a:endParaRPr>
        </a:p>
      </dsp:txBody>
      <dsp:txXfrm rot="10800000">
        <a:off x="3308961" y="2240909"/>
        <a:ext cx="406416" cy="264649"/>
      </dsp:txXfrm>
    </dsp:sp>
    <dsp:sp modelId="{7B541B60-82A5-41F7-81A5-564A5F4DD7E6}">
      <dsp:nvSpPr>
        <dsp:cNvPr id="0" name=""/>
        <dsp:cNvSpPr/>
      </dsp:nvSpPr>
      <dsp:spPr>
        <a:xfrm>
          <a:off x="1939094" y="1511257"/>
          <a:ext cx="1037838" cy="1037838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>
              <a:solidFill>
                <a:schemeClr val="bg1"/>
              </a:solidFill>
              <a:latin typeface="Trebuchet MS" pitchFamily="34" charset="0"/>
            </a:rPr>
            <a:t>Impact on Estate</a:t>
          </a:r>
          <a:endParaRPr lang="en-IN" sz="1300" kern="1200" dirty="0">
            <a:solidFill>
              <a:schemeClr val="bg1"/>
            </a:solidFill>
            <a:latin typeface="Trebuchet MS" pitchFamily="34" charset="0"/>
          </a:endParaRPr>
        </a:p>
      </dsp:txBody>
      <dsp:txXfrm>
        <a:off x="2091082" y="1663245"/>
        <a:ext cx="733862" cy="733862"/>
      </dsp:txXfrm>
    </dsp:sp>
    <dsp:sp modelId="{6FD0A7F1-6EED-45A9-9B92-85009251566E}">
      <dsp:nvSpPr>
        <dsp:cNvPr id="0" name=""/>
        <dsp:cNvSpPr/>
      </dsp:nvSpPr>
      <dsp:spPr>
        <a:xfrm rot="14043418">
          <a:off x="3594790" y="1560822"/>
          <a:ext cx="539296" cy="44108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300" kern="1200">
            <a:solidFill>
              <a:schemeClr val="bg1"/>
            </a:solidFill>
            <a:latin typeface="Trebuchet MS" pitchFamily="34" charset="0"/>
          </a:endParaRPr>
        </a:p>
      </dsp:txBody>
      <dsp:txXfrm rot="10800000">
        <a:off x="3699788" y="1702603"/>
        <a:ext cx="406972" cy="264649"/>
      </dsp:txXfrm>
    </dsp:sp>
    <dsp:sp modelId="{52EB208E-AC54-4EA5-ADB9-368B1B9AD669}">
      <dsp:nvSpPr>
        <dsp:cNvPr id="0" name=""/>
        <dsp:cNvSpPr/>
      </dsp:nvSpPr>
      <dsp:spPr>
        <a:xfrm>
          <a:off x="2733327" y="418069"/>
          <a:ext cx="1037838" cy="1037838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300" kern="1200">
              <a:solidFill>
                <a:schemeClr val="bg1"/>
              </a:solidFill>
              <a:latin typeface="Trebuchet MS" pitchFamily="34" charset="0"/>
            </a:rPr>
            <a:t>Impact on NB</a:t>
          </a:r>
          <a:endParaRPr lang="en-IN" sz="1300" kern="1200" dirty="0">
            <a:solidFill>
              <a:schemeClr val="bg1"/>
            </a:solidFill>
            <a:latin typeface="Trebuchet MS" pitchFamily="34" charset="0"/>
          </a:endParaRPr>
        </a:p>
      </dsp:txBody>
      <dsp:txXfrm>
        <a:off x="2885315" y="570057"/>
        <a:ext cx="733862" cy="7338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CBDAAC-4CEB-4167-B7A1-B67231A64E6F}">
      <dsp:nvSpPr>
        <dsp:cNvPr id="0" name=""/>
        <dsp:cNvSpPr/>
      </dsp:nvSpPr>
      <dsp:spPr>
        <a:xfrm>
          <a:off x="3543324" y="740"/>
          <a:ext cx="5314987" cy="927868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lumMod val="8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600" kern="1200" dirty="0">
              <a:latin typeface="Trebuchet MS" pitchFamily="34" charset="0"/>
            </a:rPr>
            <a:t>Scale up the volume of business to reduce per policy expenses</a:t>
          </a:r>
          <a:endParaRPr lang="hi-IN" sz="1600" kern="1200" dirty="0">
            <a:latin typeface="Trebuchet MS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600" kern="1200" dirty="0">
              <a:latin typeface="Trebuchet MS" pitchFamily="34" charset="0"/>
            </a:rPr>
            <a:t>Take actions to improve persistency</a:t>
          </a:r>
          <a:endParaRPr lang="hi-IN" sz="1600" kern="1200" dirty="0">
            <a:latin typeface="Trebuchet MS" pitchFamily="34" charset="0"/>
          </a:endParaRPr>
        </a:p>
      </dsp:txBody>
      <dsp:txXfrm>
        <a:off x="3543324" y="116724"/>
        <a:ext cx="4967037" cy="695901"/>
      </dsp:txXfrm>
    </dsp:sp>
    <dsp:sp modelId="{8E8B4815-D63B-4BF9-A70A-9A2CF373BC26}">
      <dsp:nvSpPr>
        <dsp:cNvPr id="0" name=""/>
        <dsp:cNvSpPr/>
      </dsp:nvSpPr>
      <dsp:spPr>
        <a:xfrm>
          <a:off x="0" y="21061"/>
          <a:ext cx="3543324" cy="887225"/>
        </a:xfrm>
        <a:prstGeom prst="roundRect">
          <a:avLst/>
        </a:prstGeom>
        <a:solidFill>
          <a:schemeClr val="bg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>
              <a:solidFill>
                <a:schemeClr val="tx1"/>
              </a:solidFill>
              <a:latin typeface="Trebuchet MS" pitchFamily="34" charset="0"/>
            </a:rPr>
            <a:t>Fixed Expense Overrun</a:t>
          </a:r>
          <a:endParaRPr lang="hi-IN" sz="1800" kern="1200" dirty="0">
            <a:solidFill>
              <a:schemeClr val="tx1"/>
            </a:solidFill>
            <a:latin typeface="Trebuchet MS" pitchFamily="34" charset="0"/>
          </a:endParaRPr>
        </a:p>
      </dsp:txBody>
      <dsp:txXfrm>
        <a:off x="43311" y="64372"/>
        <a:ext cx="3456702" cy="800603"/>
      </dsp:txXfrm>
    </dsp:sp>
    <dsp:sp modelId="{3D969651-48B6-4E57-88AA-74417BC4206E}">
      <dsp:nvSpPr>
        <dsp:cNvPr id="0" name=""/>
        <dsp:cNvSpPr/>
      </dsp:nvSpPr>
      <dsp:spPr>
        <a:xfrm>
          <a:off x="3543324" y="1165662"/>
          <a:ext cx="5314987" cy="764407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lumMod val="8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600" kern="1200" dirty="0">
              <a:latin typeface="Trebuchet MS" pitchFamily="34" charset="0"/>
            </a:rPr>
            <a:t>Negotiate with distributors for lower commission </a:t>
          </a:r>
          <a:endParaRPr lang="hi-IN" sz="1600" kern="1200" dirty="0">
            <a:latin typeface="Trebuchet MS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1600" kern="1200" dirty="0">
              <a:latin typeface="Trebuchet MS" pitchFamily="34" charset="0"/>
            </a:rPr>
            <a:t>Optimize digital distribution network </a:t>
          </a:r>
          <a:endParaRPr lang="hi-IN" sz="1600" kern="1200" dirty="0">
            <a:latin typeface="Trebuchet MS" pitchFamily="34" charset="0"/>
          </a:endParaRPr>
        </a:p>
      </dsp:txBody>
      <dsp:txXfrm>
        <a:off x="3543324" y="1261213"/>
        <a:ext cx="5028334" cy="573305"/>
      </dsp:txXfrm>
    </dsp:sp>
    <dsp:sp modelId="{26218CA6-9302-40D6-8045-ABC065BF36C4}">
      <dsp:nvSpPr>
        <dsp:cNvPr id="0" name=""/>
        <dsp:cNvSpPr/>
      </dsp:nvSpPr>
      <dsp:spPr>
        <a:xfrm>
          <a:off x="0" y="1009458"/>
          <a:ext cx="3543324" cy="903315"/>
        </a:xfrm>
        <a:prstGeom prst="roundRect">
          <a:avLst/>
        </a:prstGeom>
        <a:solidFill>
          <a:schemeClr val="bg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800" kern="1200" dirty="0">
              <a:solidFill>
                <a:schemeClr val="tx1"/>
              </a:solidFill>
              <a:latin typeface="Trebuchet MS" pitchFamily="34" charset="0"/>
            </a:rPr>
            <a:t>Variable Expense Overrun</a:t>
          </a:r>
          <a:endParaRPr lang="hi-IN" sz="1800" kern="1200" dirty="0">
            <a:solidFill>
              <a:schemeClr val="tx1"/>
            </a:solidFill>
            <a:latin typeface="Trebuchet MS" pitchFamily="34" charset="0"/>
          </a:endParaRPr>
        </a:p>
      </dsp:txBody>
      <dsp:txXfrm>
        <a:off x="44096" y="1053554"/>
        <a:ext cx="3455132" cy="8151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2EFBB-0BCC-4A1D-9ED8-84B8867ABABE}" type="datetimeFigureOut">
              <a:rPr lang="en-IN" smtClean="0"/>
              <a:t>19-01-2022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N" dirty="0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3F371-8F35-4F90-9E77-40C93ED6257F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4621781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2B5A-112C-4AE6-875C-0ED6994DC26A}" type="datetimeFigureOut">
              <a:rPr lang="en-US" smtClean="0"/>
              <a:pPr/>
              <a:t>1/19/2022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E7AC-6455-4A0F-B654-220C7D7B7B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76444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691759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99576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992095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31194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19323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93008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106711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07556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3784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78265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283493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63E7AC-6455-4A0F-B654-220C7D7B7B8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73807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9DE1F-5E27-4B45-9D15-005F28CE433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1966-726A-4E9E-9E02-D49DCD2200A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E245-2043-4183-82FC-0A7BD6A0EB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3AEE-D506-4373-89E6-5210E2A754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8" name="Group 10"/>
          <p:cNvGrpSpPr/>
          <p:nvPr userDrawn="1"/>
        </p:nvGrpSpPr>
        <p:grpSpPr>
          <a:xfrm>
            <a:off x="359371" y="228600"/>
            <a:ext cx="11832629" cy="1284827"/>
            <a:chOff x="269528" y="5496973"/>
            <a:chExt cx="8874472" cy="128482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>
                  <a:ln>
                    <a:noFill/>
                  </a:ln>
                  <a:solidFill>
                    <a:srgbClr val="1F497D"/>
                  </a:solidFill>
                  <a:effectLst/>
                  <a:latin typeface="Bahamas" pitchFamily="34" charset="0"/>
                  <a:cs typeface="Times New Roman" pitchFamily="18" charset="0"/>
                </a:rPr>
                <a:t>Institute of Actuaries of India</a:t>
              </a:r>
              <a:endParaRPr kumimoji="0" lang="en-US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2743201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>
                <a:latin typeface="Garamond" pitchFamily="18" charset="0"/>
                <a:ea typeface="Verdana" pitchFamily="34" charset="0"/>
                <a:cs typeface="Verdana" pitchFamily="34" charset="0"/>
              </a:rPr>
              <a:t>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33800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>
                <a:latin typeface="Garamond" pitchFamily="18" charset="0"/>
                <a:ea typeface="Verdana" pitchFamily="34" charset="0"/>
                <a:cs typeface="Verdana" pitchFamily="34" charset="0"/>
              </a:rPr>
              <a:t>By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FD5A-4369-451A-AE4B-9EB0FD82F61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C963-6CA3-4910-ACAB-89103C5891B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18C919-524D-4AE6-802D-F6FBC61D86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72" r:id="rId7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4.jpg"/><Relationship Id="rId7" Type="http://schemas.openxmlformats.org/officeDocument/2006/relationships/diagramLayout" Target="../diagrams/layou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5" Type="http://schemas.openxmlformats.org/officeDocument/2006/relationships/image" Target="../media/image7.png"/><Relationship Id="rId10" Type="http://schemas.microsoft.com/office/2007/relationships/diagramDrawing" Target="../diagrams/drawing2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4.jp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.xml"/><Relationship Id="rId5" Type="http://schemas.openxmlformats.org/officeDocument/2006/relationships/image" Target="../media/image6.png"/><Relationship Id="rId10" Type="http://schemas.microsoft.com/office/2007/relationships/diagramDrawing" Target="../diagrams/drawing1.xml"/><Relationship Id="rId4" Type="http://schemas.openxmlformats.org/officeDocument/2006/relationships/image" Target="../media/image5.png"/><Relationship Id="rId9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0" y="3479017"/>
            <a:ext cx="1588491" cy="1600200"/>
          </a:xfrm>
          <a:prstGeom prst="rect">
            <a:avLst/>
          </a:prstGeom>
        </p:spPr>
      </p:pic>
      <p:sp>
        <p:nvSpPr>
          <p:cNvPr id="4" name="Rectangle 150"/>
          <p:cNvSpPr txBox="1">
            <a:spLocks noChangeArrowheads="1"/>
          </p:cNvSpPr>
          <p:nvPr/>
        </p:nvSpPr>
        <p:spPr>
          <a:xfrm>
            <a:off x="838200" y="2019371"/>
            <a:ext cx="5486400" cy="6477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s-UY" altLang="en-US" sz="3600" b="1" kern="0" dirty="0">
                <a:solidFill>
                  <a:schemeClr val="bg1"/>
                </a:solidFill>
                <a:latin typeface="Trebuchet MS" pitchFamily="34" charset="0"/>
              </a:rPr>
              <a:t>Expense</a:t>
            </a:r>
            <a:r>
              <a:rPr lang="es-UY" altLang="en-US" sz="3600" b="1" kern="0" dirty="0">
                <a:solidFill>
                  <a:schemeClr val="bg1"/>
                </a:solidFill>
              </a:rPr>
              <a:t> allocation to the Particiating fund</a:t>
            </a:r>
            <a:endParaRPr lang="es-ES" altLang="en-US" sz="3600" b="1" kern="0" dirty="0">
              <a:solidFill>
                <a:schemeClr val="bg1"/>
              </a:solidFill>
            </a:endParaRPr>
          </a:p>
        </p:txBody>
      </p:sp>
      <p:sp>
        <p:nvSpPr>
          <p:cNvPr id="5" name="Rectangle 168"/>
          <p:cNvSpPr>
            <a:spLocks noChangeArrowheads="1"/>
          </p:cNvSpPr>
          <p:nvPr/>
        </p:nvSpPr>
        <p:spPr bwMode="auto">
          <a:xfrm>
            <a:off x="152400" y="3467243"/>
            <a:ext cx="518477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US" altLang="en-US" sz="1800" b="1" dirty="0">
                <a:solidFill>
                  <a:schemeClr val="tx1"/>
                </a:solidFill>
                <a:latin typeface="Trebuchet MS" pitchFamily="34" charset="0"/>
              </a:rPr>
              <a:t>Guide : Chandan Khasnobis</a:t>
            </a:r>
          </a:p>
          <a:p>
            <a:pPr algn="l"/>
            <a:r>
              <a:rPr lang="en-US" altLang="en-US" sz="1800" b="1" dirty="0">
                <a:solidFill>
                  <a:schemeClr val="tx1"/>
                </a:solidFill>
                <a:latin typeface="Trebuchet MS" pitchFamily="34" charset="0"/>
              </a:rPr>
              <a:t>Presented By : </a:t>
            </a:r>
          </a:p>
          <a:p>
            <a:pPr algn="l"/>
            <a:r>
              <a:rPr lang="en-US" altLang="en-US" sz="1800" b="1" dirty="0">
                <a:solidFill>
                  <a:schemeClr val="tx1"/>
                </a:solidFill>
                <a:latin typeface="Trebuchet MS" pitchFamily="34" charset="0"/>
              </a:rPr>
              <a:t>1. Tarun Agarwal</a:t>
            </a:r>
          </a:p>
          <a:p>
            <a:pPr algn="l"/>
            <a:r>
              <a:rPr lang="en-US" altLang="en-US" sz="1800" b="1" dirty="0">
                <a:solidFill>
                  <a:schemeClr val="tx1"/>
                </a:solidFill>
                <a:latin typeface="Trebuchet MS" pitchFamily="34" charset="0"/>
              </a:rPr>
              <a:t>2. Gaurav Jaswal</a:t>
            </a:r>
          </a:p>
          <a:p>
            <a:pPr algn="l"/>
            <a:r>
              <a:rPr lang="en-US" altLang="en-US" sz="1800" b="1" dirty="0">
                <a:solidFill>
                  <a:schemeClr val="tx1"/>
                </a:solidFill>
                <a:latin typeface="Trebuchet MS" pitchFamily="34" charset="0"/>
              </a:rPr>
              <a:t>3. Megha Jain</a:t>
            </a:r>
            <a:endParaRPr lang="es-ES" altLang="en-US" sz="1800" b="1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6" name="Rectangle 150"/>
          <p:cNvSpPr txBox="1">
            <a:spLocks noChangeArrowheads="1"/>
          </p:cNvSpPr>
          <p:nvPr/>
        </p:nvSpPr>
        <p:spPr>
          <a:xfrm>
            <a:off x="838200" y="533400"/>
            <a:ext cx="9197975" cy="647700"/>
          </a:xfrm>
          <a:prstGeom prst="rect">
            <a:avLst/>
          </a:prstGeom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l"/>
            <a:r>
              <a:rPr lang="es-UY" altLang="en-US" sz="3600" b="1" kern="0" dirty="0">
                <a:solidFill>
                  <a:schemeClr val="bg1"/>
                </a:solidFill>
                <a:latin typeface="Trebuchet MS" panose="020B0603020202020204" pitchFamily="34" charset="0"/>
              </a:rPr>
              <a:t>36th India Fellowship Webinar</a:t>
            </a:r>
            <a:endParaRPr lang="es-UY" altLang="en-US" sz="2500" b="1" kern="0" dirty="0">
              <a:solidFill>
                <a:schemeClr val="bg1"/>
              </a:solidFill>
              <a:latin typeface="Trebuchet MS" panose="020B0603020202020204" pitchFamily="34" charset="0"/>
            </a:endParaRPr>
          </a:p>
          <a:p>
            <a:pPr algn="l"/>
            <a:r>
              <a:rPr lang="es-UY" altLang="en-US" sz="2500" b="1" kern="0" dirty="0">
                <a:solidFill>
                  <a:schemeClr val="bg1"/>
                </a:solidFill>
                <a:latin typeface="Trebuchet MS" panose="020B0603020202020204" pitchFamily="34" charset="0"/>
              </a:rPr>
              <a:t>Date: 21st Jan,2022</a:t>
            </a:r>
            <a:endParaRPr lang="es-ES" altLang="en-US" sz="2500" b="1" kern="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438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828800" y="164879"/>
            <a:ext cx="8715436" cy="894189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Ways of addressing CEO’s concern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095472" y="1071546"/>
            <a:ext cx="9358378" cy="51435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Detailed overrun analysis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	</a:t>
            </a:r>
            <a:r>
              <a:rPr kumimoji="0" lang="en-I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- Identify the LOBs contributing to overrun</a:t>
            </a: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 and re-price the products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	- Identify whether there is fixed or variable expense overrun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sz="3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sz="3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Change business mix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	</a:t>
            </a:r>
            <a:r>
              <a:rPr kumimoji="0" lang="en-I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- Introduce longer PPTs in the par segment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	- Curb products with administrative complexity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	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		</a:t>
            </a: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www.actuariesindia.org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438024490"/>
              </p:ext>
            </p:extLst>
          </p:nvPr>
        </p:nvGraphicFramePr>
        <p:xfrm>
          <a:off x="2595538" y="2571744"/>
          <a:ext cx="8858312" cy="2000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1844668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828736" y="152400"/>
            <a:ext cx="8715436" cy="894189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Ways of addressing CEO’s concern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166910" y="1000108"/>
            <a:ext cx="9358378" cy="51435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Holistic expense management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	</a:t>
            </a:r>
            <a:r>
              <a:rPr kumimoji="0" lang="en-I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- D</a:t>
            </a: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igitalization of end-to-end processes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	- Consider outsourcing partnerships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	- Strict monitoring and control systems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Seek exemption from the regulator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	- Regulator has the power to exempt a new company for a period of 10 years from inception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Age of the insurance company ---&gt;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     0 				     5 yrs			                        10 yrs</a:t>
            </a: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sz="3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endParaRPr kumimoji="0" lang="en-IN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	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		</a:t>
            </a: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www.actuariesindia.org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 flipV="1">
            <a:off x="2738414" y="5214950"/>
            <a:ext cx="7786742" cy="714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5381620" y="5500702"/>
            <a:ext cx="1928826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ABC Company’s age</a:t>
            </a:r>
            <a:endParaRPr kumimoji="0" lang="hi-I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167702" y="5500702"/>
            <a:ext cx="3786214" cy="64294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Period till which exemption can be sought</a:t>
            </a:r>
            <a:endParaRPr kumimoji="0" lang="hi-IN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rot="5400000">
            <a:off x="2560613" y="5321313"/>
            <a:ext cx="35719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5400000">
            <a:off x="6203951" y="5321313"/>
            <a:ext cx="35719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rot="5400000">
            <a:off x="10347355" y="5321313"/>
            <a:ext cx="35719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035416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828800" y="152400"/>
            <a:ext cx="8715436" cy="894189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Conclusion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095652" y="1301524"/>
            <a:ext cx="9358378" cy="51435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The Expenses Of Management Regulations, 2016 along with GN-6 protects the par policyholders’ interests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The CEO’s suggestion could help avoid depressing shareholder returns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However, this is </a:t>
            </a:r>
            <a:r>
              <a:rPr kumimoji="0" lang="en-IN" sz="2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NOT </a:t>
            </a: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the ideal way to deal with the situation, as it is against the par policyholders’ interests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IN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The Company should explore other alternatives to protect shareholder returns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	</a:t>
            </a:r>
            <a:endParaRPr kumimoji="0" lang="en-IN" sz="3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sz="3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	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		</a:t>
            </a: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1957630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52596" y="357166"/>
            <a:ext cx="9429816" cy="607223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altLang="en-US" sz="3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altLang="en-US" sz="3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altLang="en-US" sz="3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altLang="en-US" sz="3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THANK YOU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altLang="en-US" sz="3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			</a:t>
            </a:r>
            <a:endParaRPr kumimoji="0" lang="en-IN" sz="3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sz="3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IN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		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itchFamily="34" charset="0"/>
              </a:rPr>
              <a:t>		</a:t>
            </a: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364842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62991" y="152400"/>
            <a:ext cx="6477000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 Mr.</a:t>
            </a:r>
            <a:r>
              <a:rPr kumimoji="0" lang="en-US" altLang="en-US" sz="36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 </a:t>
            </a:r>
            <a:r>
              <a:rPr kumimoji="0" lang="en-US" altLang="en-US" sz="3600" b="0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Chandan</a:t>
            </a:r>
            <a:r>
              <a:rPr kumimoji="0" lang="en-US" altLang="en-US" sz="36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 </a:t>
            </a:r>
            <a:r>
              <a:rPr kumimoji="0" lang="en-US" altLang="en-US" sz="3600" b="0" i="0" u="none" strike="noStrike" kern="0" cap="none" spc="0" normalizeH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Khasnobis</a:t>
            </a:r>
            <a:endParaRPr kumimoji="0" lang="en-US" alt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095500" y="1287310"/>
            <a:ext cx="7886700" cy="469785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Mr. Chandan </a:t>
            </a:r>
            <a:r>
              <a:rPr kumimoji="0" lang="en-US" altLang="en-US" sz="1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Khasnobis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 is a Partner at M/s</a:t>
            </a:r>
            <a:r>
              <a:rPr lang="en-US" altLang="en-US" sz="18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.K.A. Pandit consultants and Actuaries.</a:t>
            </a:r>
          </a:p>
          <a:p>
            <a:pPr marL="0" indent="0">
              <a:buNone/>
            </a:pPr>
            <a:endParaRPr lang="en-IN" sz="18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IN" sz="18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He has over 45 years of professional experience ranging across life insurance, pensions and health insurance. He has worked in covered multiple geographies including India, Kenya, Zimbabwe and United Kingdom. </a:t>
            </a:r>
          </a:p>
          <a:p>
            <a:pPr marL="0" indent="0">
              <a:buNone/>
            </a:pPr>
            <a:endParaRPr lang="en-IN" sz="1800" kern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IN" sz="18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Particularly in India, he has held various responsibilities within the actuarial functions of some leading life insurers. He was the Head of the Department/Appointed Actuary for a period spanning 10 years in two different companies.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8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                                             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259905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676400" y="152400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 </a:t>
            </a: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Agenda</a:t>
            </a:r>
            <a:r>
              <a:rPr kumimoji="0" lang="en-US" altLang="en-US" sz="44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 </a:t>
            </a:r>
            <a:endParaRPr kumimoji="0" lang="en-US" alt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86000" y="1273456"/>
            <a:ext cx="8686800" cy="453285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Introduction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 – State</a:t>
            </a:r>
            <a:r>
              <a:rPr kumimoji="0" lang="en-US" altLang="en-US" sz="24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 of company as a whole and PAR in particular.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Regulations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 </a:t>
            </a:r>
            <a:r>
              <a:rPr lang="en-US" altLang="en-US" sz="2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on Expenses of Management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2400" b="1" kern="0" dirty="0">
                <a:solidFill>
                  <a:srgbClr val="000000"/>
                </a:solidFill>
                <a:latin typeface="Trebuchet MS" panose="020B0603020202020204" pitchFamily="34" charset="0"/>
              </a:rPr>
              <a:t>Justifications </a:t>
            </a:r>
            <a:r>
              <a:rPr lang="en-US" altLang="en-US" sz="2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of increasing expense loading.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2400" b="1" kern="0" noProof="0" dirty="0">
                <a:solidFill>
                  <a:srgbClr val="000000"/>
                </a:solidFill>
                <a:latin typeface="Trebuchet MS" panose="020B0603020202020204" pitchFamily="34" charset="0"/>
              </a:rPr>
              <a:t>Arguments </a:t>
            </a:r>
            <a:r>
              <a:rPr lang="en-US" altLang="en-US" sz="2400" kern="0" noProof="0" dirty="0">
                <a:solidFill>
                  <a:srgbClr val="000000"/>
                </a:solidFill>
                <a:latin typeface="Trebuchet MS" panose="020B0603020202020204" pitchFamily="34" charset="0"/>
              </a:rPr>
              <a:t>against increasing expense loading.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2400" b="1" kern="0" dirty="0">
                <a:solidFill>
                  <a:srgbClr val="000000"/>
                </a:solidFill>
                <a:latin typeface="Trebuchet MS" panose="020B0603020202020204" pitchFamily="34" charset="0"/>
              </a:rPr>
              <a:t>Alternative solution </a:t>
            </a:r>
            <a:r>
              <a:rPr lang="en-US" altLang="en-US" sz="24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for management of expenses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2400" b="1" kern="0" dirty="0">
                <a:solidFill>
                  <a:srgbClr val="000000"/>
                </a:solidFill>
                <a:latin typeface="Trebuchet MS" panose="020B0603020202020204" pitchFamily="34" charset="0"/>
              </a:rPr>
              <a:t>Conclusion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1648642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594487" y="152400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 </a:t>
            </a: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Introduction</a:t>
            </a:r>
            <a: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905000" y="1245747"/>
            <a:ext cx="8686800" cy="453285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altLang="en-US" sz="18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ABC LIFE insurance is a 5 year old life insurance company concerned about the reduced SH return from NPAR due to recent changes in regulations relating to expense allocation.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en-US" altLang="en-US" sz="1800" kern="0" dirty="0">
                <a:solidFill>
                  <a:srgbClr val="007E39"/>
                </a:solidFill>
                <a:latin typeface="Trebuchet MS" panose="020B0603020202020204" pitchFamily="34" charset="0"/>
              </a:rPr>
              <a:t>Array of products (UL, NPAR, PAR, Pensions)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7E39"/>
                </a:solidFill>
                <a:effectLst/>
                <a:uLnTx/>
                <a:uFillTx/>
                <a:latin typeface="Trebuchet MS" panose="020B0603020202020204" pitchFamily="34" charset="0"/>
              </a:rPr>
              <a:t>Strong investment department </a:t>
            </a:r>
            <a:endParaRPr lang="en-US" altLang="en-US" sz="1800" kern="0" dirty="0">
              <a:solidFill>
                <a:srgbClr val="007E39"/>
              </a:solidFill>
              <a:latin typeface="Trebuchet MS" panose="020B0603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Trebuchet MS" panose="020B0603020202020204" pitchFamily="34" charset="0"/>
              <a:buChar char="*"/>
              <a:tabLst/>
              <a:defRPr/>
            </a:pPr>
            <a:r>
              <a:rPr lang="en-US" altLang="en-US" sz="1800" kern="0" noProof="0" dirty="0">
                <a:solidFill>
                  <a:srgbClr val="A50021"/>
                </a:solidFill>
                <a:latin typeface="Trebuchet MS" panose="020B0603020202020204" pitchFamily="34" charset="0"/>
              </a:rPr>
              <a:t>Small PAR proportion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Trebuchet MS" panose="020B0603020202020204" pitchFamily="34" charset="0"/>
              <a:buChar char="*"/>
              <a:tabLst/>
              <a:defRPr/>
            </a:pPr>
            <a:r>
              <a:rPr kumimoji="0" lang="en-US" altLang="en-US" sz="1800" b="0" i="0" u="none" strike="noStrike" kern="0" cap="none" spc="0" normalizeH="0" baseline="0" dirty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Trebuchet MS" panose="020B0603020202020204" pitchFamily="34" charset="0"/>
              </a:rPr>
              <a:t>High expense overrun, thus</a:t>
            </a:r>
            <a:r>
              <a:rPr kumimoji="0" lang="en-US" altLang="en-US" sz="1800" b="0" i="0" u="none" strike="noStrike" kern="0" cap="none" spc="0" normalizeH="0" dirty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Trebuchet MS" panose="020B0603020202020204" pitchFamily="34" charset="0"/>
              </a:rPr>
              <a:t> low SH return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Trebuchet MS" panose="020B0603020202020204" pitchFamily="34" charset="0"/>
              <a:buChar char="*"/>
              <a:tabLst/>
              <a:defRPr/>
            </a:pPr>
            <a:endParaRPr lang="en-US" altLang="en-US" sz="1800" kern="0" baseline="0" noProof="0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altLang="en-US" sz="18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In this presentation we evaluate the proposal of increasing expense loading in PAR products to make Non Par more profitable.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www.actuariesindia.org</a:t>
            </a:r>
          </a:p>
        </p:txBody>
      </p:sp>
    </p:spTree>
    <p:extLst>
      <p:ext uri="{BB962C8B-B14F-4D97-AF65-F5344CB8AC3E}">
        <p14:creationId xmlns:p14="http://schemas.microsoft.com/office/powerpoint/2010/main" val="3794343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52600" y="55562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cs typeface="Calibri Light" panose="020F0302020204030204" pitchFamily="34" charset="0"/>
              </a:rPr>
              <a:t>Regulation</a:t>
            </a:r>
            <a:r>
              <a:rPr kumimoji="0" lang="en-US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tantia" panose="02030602050306030303" pitchFamily="18" charset="0"/>
                <a:cs typeface="Calibri Light" panose="020F0302020204030204" pitchFamily="34" charset="0"/>
              </a:rPr>
              <a:t>  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www.actuariesindia.org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4147841" y="1026041"/>
            <a:ext cx="5410200" cy="106436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Trebuchet MS" panose="020B0603020202020204" pitchFamily="34" charset="0"/>
              </a:rPr>
              <a:t>IRDAI (Expenses of Management of Insurers transacting life insurance business) Regulations, 2016</a:t>
            </a:r>
            <a:endParaRPr kumimoji="0" lang="en-IN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214859" y="2278245"/>
            <a:ext cx="2971800" cy="84595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I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No insurer shall spend as expenses an amount basis the premiums received.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448300" y="2278245"/>
            <a:ext cx="2819400" cy="84595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Such percentages would be based on duration of business specified.</a:t>
            </a:r>
            <a:endParaRPr lang="en-IN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686800" y="2278245"/>
            <a:ext cx="3066436" cy="84595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Violation of limits will lead to penalties like Excess being charged to SH, etc.</a:t>
            </a:r>
            <a:endParaRPr lang="en-IN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762056"/>
              </p:ext>
            </p:extLst>
          </p:nvPr>
        </p:nvGraphicFramePr>
        <p:xfrm>
          <a:off x="2272437" y="3342222"/>
          <a:ext cx="9484316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079">
                  <a:extLst>
                    <a:ext uri="{9D8B030D-6E8A-4147-A177-3AD203B41FA5}">
                      <a16:colId xmlns:a16="http://schemas.microsoft.com/office/drawing/2014/main" val="587451965"/>
                    </a:ext>
                  </a:extLst>
                </a:gridCol>
                <a:gridCol w="2371079">
                  <a:extLst>
                    <a:ext uri="{9D8B030D-6E8A-4147-A177-3AD203B41FA5}">
                      <a16:colId xmlns:a16="http://schemas.microsoft.com/office/drawing/2014/main" val="1110047232"/>
                    </a:ext>
                  </a:extLst>
                </a:gridCol>
                <a:gridCol w="2371079">
                  <a:extLst>
                    <a:ext uri="{9D8B030D-6E8A-4147-A177-3AD203B41FA5}">
                      <a16:colId xmlns:a16="http://schemas.microsoft.com/office/drawing/2014/main" val="3086475808"/>
                    </a:ext>
                  </a:extLst>
                </a:gridCol>
                <a:gridCol w="2371079">
                  <a:extLst>
                    <a:ext uri="{9D8B030D-6E8A-4147-A177-3AD203B41FA5}">
                      <a16:colId xmlns:a16="http://schemas.microsoft.com/office/drawing/2014/main" val="2981411318"/>
                    </a:ext>
                  </a:extLst>
                </a:gridCol>
              </a:tblGrid>
              <a:tr h="2133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Duration of business</a:t>
                      </a:r>
                      <a:endParaRPr lang="en-IN" sz="140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Premium</a:t>
                      </a:r>
                      <a:r>
                        <a:rPr lang="en-US" sz="1400" baseline="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 payment term</a:t>
                      </a:r>
                      <a:endParaRPr lang="en-IN" sz="140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% of FY’s premium</a:t>
                      </a:r>
                      <a:endParaRPr lang="en-IN" sz="140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% of renewal premium</a:t>
                      </a:r>
                      <a:endParaRPr lang="en-IN" sz="140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052287"/>
                  </a:ext>
                </a:extLst>
              </a:tr>
              <a:tr h="213389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rebuchet MS" panose="020B0603020202020204" pitchFamily="34" charset="0"/>
                        </a:rPr>
                        <a:t>First</a:t>
                      </a:r>
                      <a:r>
                        <a:rPr lang="en-US" sz="14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rebuchet MS" panose="020B0603020202020204" pitchFamily="34" charset="0"/>
                        </a:rPr>
                        <a:t> 10 years of operations </a:t>
                      </a:r>
                      <a:endParaRPr lang="en-IN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rebuchet MS" panose="020B0603020202020204" pitchFamily="34" charset="0"/>
                        </a:rPr>
                        <a:t>5-7</a:t>
                      </a:r>
                      <a:endParaRPr lang="en-IN" sz="12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rebuchet MS" panose="020B0603020202020204" pitchFamily="34" charset="0"/>
                        </a:rPr>
                        <a:t>70</a:t>
                      </a:r>
                      <a:endParaRPr lang="en-IN" sz="12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rebuchet MS" panose="020B0603020202020204" pitchFamily="34" charset="0"/>
                        </a:rPr>
                        <a:t>18</a:t>
                      </a:r>
                      <a:endParaRPr lang="en-IN" sz="12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4150727"/>
                  </a:ext>
                </a:extLst>
              </a:tr>
              <a:tr h="213389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rebuchet MS" panose="020B0603020202020204" pitchFamily="34" charset="0"/>
                        </a:rPr>
                        <a:t>8-9</a:t>
                      </a:r>
                      <a:endParaRPr lang="en-IN" sz="12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rebuchet MS" panose="020B0603020202020204" pitchFamily="34" charset="0"/>
                        </a:rPr>
                        <a:t>80</a:t>
                      </a:r>
                      <a:endParaRPr lang="en-IN" sz="12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rebuchet MS" panose="020B0603020202020204" pitchFamily="34" charset="0"/>
                        </a:rPr>
                        <a:t>19</a:t>
                      </a:r>
                      <a:endParaRPr lang="en-IN" sz="12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3019642"/>
                  </a:ext>
                </a:extLst>
              </a:tr>
              <a:tr h="213389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rebuchet MS" panose="020B0603020202020204" pitchFamily="34" charset="0"/>
                        </a:rPr>
                        <a:t>10+</a:t>
                      </a:r>
                      <a:endParaRPr lang="en-IN" sz="12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rebuchet MS" panose="020B0603020202020204" pitchFamily="34" charset="0"/>
                        </a:rPr>
                        <a:t>90</a:t>
                      </a:r>
                      <a:endParaRPr lang="en-IN" sz="12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rebuchet MS" panose="020B0603020202020204" pitchFamily="34" charset="0"/>
                        </a:rPr>
                        <a:t>20</a:t>
                      </a:r>
                      <a:endParaRPr lang="en-IN" sz="12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1003179"/>
                  </a:ext>
                </a:extLst>
              </a:tr>
              <a:tr h="213389"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rebuchet MS" panose="020B0603020202020204" pitchFamily="34" charset="0"/>
                        </a:rPr>
                        <a:t>After</a:t>
                      </a:r>
                      <a:r>
                        <a:rPr lang="en-US" sz="1400" b="1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Trebuchet MS" panose="020B0603020202020204" pitchFamily="34" charset="0"/>
                        </a:rPr>
                        <a:t> 10 years of operation </a:t>
                      </a:r>
                      <a:endParaRPr lang="en-IN" sz="14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rebuchet MS" panose="020B0603020202020204" pitchFamily="34" charset="0"/>
                        </a:rPr>
                        <a:t>5-7</a:t>
                      </a:r>
                      <a:endParaRPr lang="en-IN" sz="12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rebuchet MS" panose="020B0603020202020204" pitchFamily="34" charset="0"/>
                        </a:rPr>
                        <a:t>60</a:t>
                      </a:r>
                      <a:endParaRPr lang="en-IN" sz="12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rebuchet MS" panose="020B0603020202020204" pitchFamily="34" charset="0"/>
                        </a:rPr>
                        <a:t>15</a:t>
                      </a:r>
                      <a:endParaRPr lang="en-IN" sz="12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2252662"/>
                  </a:ext>
                </a:extLst>
              </a:tr>
              <a:tr h="213389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rebuchet MS" panose="020B0603020202020204" pitchFamily="34" charset="0"/>
                        </a:rPr>
                        <a:t>8-9</a:t>
                      </a:r>
                      <a:endParaRPr lang="en-IN" sz="12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rebuchet MS" panose="020B0603020202020204" pitchFamily="34" charset="0"/>
                        </a:rPr>
                        <a:t>70</a:t>
                      </a:r>
                      <a:endParaRPr lang="en-IN" sz="12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rebuchet MS" panose="020B0603020202020204" pitchFamily="34" charset="0"/>
                        </a:rPr>
                        <a:t>15</a:t>
                      </a:r>
                      <a:endParaRPr lang="en-IN" sz="12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2413171"/>
                  </a:ext>
                </a:extLst>
              </a:tr>
              <a:tr h="213389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rebuchet MS" panose="020B0603020202020204" pitchFamily="34" charset="0"/>
                        </a:rPr>
                        <a:t>10+</a:t>
                      </a:r>
                      <a:endParaRPr lang="en-IN" sz="12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rebuchet MS" panose="020B0603020202020204" pitchFamily="34" charset="0"/>
                        </a:rPr>
                        <a:t>80</a:t>
                      </a:r>
                      <a:endParaRPr lang="en-IN" sz="12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Trebuchet MS" panose="020B0603020202020204" pitchFamily="34" charset="0"/>
                        </a:rPr>
                        <a:t>15</a:t>
                      </a:r>
                      <a:endParaRPr lang="en-IN" sz="12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3325786"/>
                  </a:ext>
                </a:extLst>
              </a:tr>
            </a:tbl>
          </a:graphicData>
        </a:graphic>
      </p:graphicFrame>
      <p:sp>
        <p:nvSpPr>
          <p:cNvPr id="11" name="Rounded Rectangle 10"/>
          <p:cNvSpPr/>
          <p:nvPr/>
        </p:nvSpPr>
        <p:spPr bwMode="auto">
          <a:xfrm>
            <a:off x="4147841" y="5510964"/>
            <a:ext cx="5715000" cy="794277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accent2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chemeClr val="bg1"/>
                </a:solidFill>
                <a:latin typeface="Trebuchet MS" panose="020B0603020202020204" pitchFamily="34" charset="0"/>
              </a:rPr>
              <a:t>The Authority based upon the representation received from a newly registered insurer, in accordance with the provisions of the Act, may exercise forbearance for a period not exceeding ten years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kumimoji="0" lang="en-IN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192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52599" y="55562"/>
            <a:ext cx="9525001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3600" kern="0" dirty="0">
                <a:solidFill>
                  <a:srgbClr val="000000"/>
                </a:solidFill>
                <a:latin typeface="Trebuchet MS" panose="020B0603020202020204" pitchFamily="34" charset="0"/>
                <a:cs typeface="Calibri Light" panose="020F0302020204030204" pitchFamily="34" charset="0"/>
              </a:rPr>
              <a:t>Additional Consideration of GN 6</a:t>
            </a:r>
            <a:r>
              <a:rPr kumimoji="0" lang="en-US" altLang="en-US" sz="3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www.actuariesindia.org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2685546" y="1641571"/>
            <a:ext cx="8610600" cy="57601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Guidance note 6 Lays out the additional requirements for </a:t>
            </a:r>
            <a:r>
              <a:rPr lang="en-US" sz="16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Management of participating life insurance business with reference to distribution of surplus</a:t>
            </a:r>
            <a:endParaRPr kumimoji="0" lang="en-IN" sz="1600" b="1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378446"/>
              </p:ext>
            </p:extLst>
          </p:nvPr>
        </p:nvGraphicFramePr>
        <p:xfrm>
          <a:off x="1856619" y="2819400"/>
          <a:ext cx="10268454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054">
                  <a:extLst>
                    <a:ext uri="{9D8B030D-6E8A-4147-A177-3AD203B41FA5}">
                      <a16:colId xmlns:a16="http://schemas.microsoft.com/office/drawing/2014/main" val="936773817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1292049409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39700584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1251806981"/>
                    </a:ext>
                  </a:extLst>
                </a:gridCol>
              </a:tblGrid>
              <a:tr h="2035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Any deviation should be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Renewal expenses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Acquisition expense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Expenses charged to asset share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453452"/>
                  </a:ext>
                </a:extLst>
              </a:tr>
              <a:tr h="1091837">
                <a:tc>
                  <a:txBody>
                    <a:bodyPr/>
                    <a:lstStyle/>
                    <a:p>
                      <a:pPr lvl="0" algn="just"/>
                      <a:r>
                        <a:rPr lang="en-US" sz="1400" dirty="0">
                          <a:latin typeface="Trebuchet MS" panose="020B0603020202020204" pitchFamily="34" charset="0"/>
                        </a:rPr>
                        <a:t>Sustainable</a:t>
                      </a:r>
                    </a:p>
                    <a:p>
                      <a:pPr lvl="0" algn="just"/>
                      <a:r>
                        <a:rPr lang="en-US" sz="1400" dirty="0">
                          <a:latin typeface="Trebuchet MS" panose="020B0603020202020204" pitchFamily="34" charset="0"/>
                        </a:rPr>
                        <a:t>Not affect PRE by it’s effect on estate</a:t>
                      </a:r>
                    </a:p>
                    <a:p>
                      <a:pPr lvl="0" algn="just"/>
                      <a:r>
                        <a:rPr lang="en-US" sz="1400" dirty="0">
                          <a:latin typeface="Trebuchet MS" panose="020B0603020202020204" pitchFamily="34" charset="0"/>
                        </a:rPr>
                        <a:t>Is consistent with statutory assumptions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rebuchet MS" panose="020B0603020202020204" pitchFamily="34" charset="0"/>
                        </a:rPr>
                        <a:t>AA may use a degree of discretion in allocating actual renewal expenses to asset share so long as policyholder reasonable expectation’s are met.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rebuchet MS" panose="020B0603020202020204" pitchFamily="34" charset="0"/>
                        </a:rPr>
                        <a:t>Acquisition expenses charged to asset share should not depart from implicit expenses as they would be known with great certainty</a:t>
                      </a:r>
                    </a:p>
                    <a:p>
                      <a:pPr algn="just"/>
                      <a:endParaRPr lang="en-IN" sz="14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rebuchet MS" panose="020B0603020202020204" pitchFamily="34" charset="0"/>
                        </a:rPr>
                        <a:t>The expenses charged to asset share should be consistent with bonuses projected in Illustration.</a:t>
                      </a:r>
                    </a:p>
                    <a:p>
                      <a:pPr algn="just"/>
                      <a:endParaRPr lang="en-IN" sz="1400" dirty="0">
                        <a:latin typeface="Trebuchet MS" panose="020B06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8950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110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676400" y="102915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 </a:t>
            </a: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Justification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86000" y="1391222"/>
            <a:ext cx="4114800" cy="453285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Higher expense loading is justified because: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New company with acquisition and maintenance expense overrun. 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Small existing book having few policies leads to higher Per policy fixed expenses vis-à-vis NPAR and Linked.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www.actuariesindia.org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781800" y="1391222"/>
            <a:ext cx="449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Higher expense loading would help in: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Higher expense allowance will reduce SH contributions and increase SH return for par at the same time ensuring EOM compliance. </a:t>
            </a: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Improved sales programs and quality of policy servicing.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Increase in no. of PAR policies will help in achieving expense efficiency.</a:t>
            </a:r>
          </a:p>
        </p:txBody>
      </p:sp>
    </p:spTree>
    <p:extLst>
      <p:ext uri="{BB962C8B-B14F-4D97-AF65-F5344CB8AC3E}">
        <p14:creationId xmlns:p14="http://schemas.microsoft.com/office/powerpoint/2010/main" val="1933857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286000" y="307754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 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286000" y="1334544"/>
            <a:ext cx="7467600" cy="453285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Reduced IRR due to extra expense loading could be improved by: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Changing bonus structure: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CRB rather than SRB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Higher TB than regular bonuses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Having cash bonus accumulation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Changing Bonus philosophy: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Including certain portions of surrender and mortality/RI surplus in Asset share.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Changing Product structure: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Reducing SA on death to 7 times AP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Higher Interest assumption to improve bonus supportability in demonstration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lang="en-US" altLang="en-US" sz="1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Including rider options to differentiate the product.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www.actuariesindia.org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600200" y="152400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 </a:t>
            </a:r>
            <a:r>
              <a:rPr kumimoji="0" lang="en-US" alt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Other levers for IRR</a:t>
            </a:r>
          </a:p>
        </p:txBody>
      </p:sp>
    </p:spTree>
    <p:extLst>
      <p:ext uri="{BB962C8B-B14F-4D97-AF65-F5344CB8AC3E}">
        <p14:creationId xmlns:p14="http://schemas.microsoft.com/office/powerpoint/2010/main" val="258982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0" y="152400"/>
            <a:ext cx="1085347" cy="109334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</p:spPr>
      </p:pic>
      <p:sp>
        <p:nvSpPr>
          <p:cNvPr id="5" name="Footer Placeholder 4"/>
          <p:cNvSpPr txBox="1">
            <a:spLocks/>
          </p:cNvSpPr>
          <p:nvPr/>
        </p:nvSpPr>
        <p:spPr>
          <a:xfrm>
            <a:off x="8267700" y="6500837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Trebuchet MS" panose="020B0603020202020204" pitchFamily="34" charset="0"/>
              </a:rPr>
              <a:t>www.actuariesindia.org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00838315"/>
              </p:ext>
            </p:extLst>
          </p:nvPr>
        </p:nvGraphicFramePr>
        <p:xfrm>
          <a:off x="1905000" y="914400"/>
          <a:ext cx="90678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676400" y="180109"/>
            <a:ext cx="6111354" cy="78263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rebuchet MS" panose="020B0603020202020204" pitchFamily="34" charset="0"/>
              </a:rPr>
              <a:t> </a:t>
            </a:r>
            <a:r>
              <a:rPr lang="en-US" altLang="en-US" sz="3600" kern="0" dirty="0">
                <a:solidFill>
                  <a:srgbClr val="000000"/>
                </a:solidFill>
                <a:latin typeface="Trebuchet MS" panose="020B0603020202020204" pitchFamily="34" charset="0"/>
              </a:rPr>
              <a:t>Debatable</a:t>
            </a:r>
            <a:endParaRPr kumimoji="0" lang="en-US" altLang="en-US" sz="3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939351"/>
      </p:ext>
    </p:extLst>
  </p:cSld>
  <p:clrMapOvr>
    <a:masterClrMapping/>
  </p:clrMapOvr>
</p:sld>
</file>

<file path=ppt/theme/theme1.xml><?xml version="1.0" encoding="utf-8"?>
<a:theme xmlns:a="http://schemas.openxmlformats.org/drawingml/2006/main" name="LifeConvBirm02">
  <a:themeElements>
    <a:clrScheme name="LifeConvBirm02.ppt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LifeConvBirm02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feConvBirm02.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ConvBirm02.ppt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1941</TotalTime>
  <Words>1042</Words>
  <Application>Microsoft Office PowerPoint</Application>
  <PresentationFormat>Widescreen</PresentationFormat>
  <Paragraphs>245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Bahamas</vt:lpstr>
      <vt:lpstr>Calibri</vt:lpstr>
      <vt:lpstr>Constantia</vt:lpstr>
      <vt:lpstr>Garamond</vt:lpstr>
      <vt:lpstr>Times New Roman</vt:lpstr>
      <vt:lpstr>Trebuchet MS</vt:lpstr>
      <vt:lpstr>Wingdings</vt:lpstr>
      <vt:lpstr>LifeConvBirm02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Aparajita Mitra</dc:creator>
  <cp:lastModifiedBy>Megha Jain</cp:lastModifiedBy>
  <cp:revision>165</cp:revision>
  <dcterms:created xsi:type="dcterms:W3CDTF">2011-07-20T12:11:57Z</dcterms:created>
  <dcterms:modified xsi:type="dcterms:W3CDTF">2022-01-19T06:01:24Z</dcterms:modified>
</cp:coreProperties>
</file>