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43" r:id="rId5"/>
    <p:sldId id="264" r:id="rId6"/>
    <p:sldId id="286" r:id="rId7"/>
    <p:sldId id="266" r:id="rId8"/>
    <p:sldId id="407" r:id="rId9"/>
    <p:sldId id="272" r:id="rId10"/>
    <p:sldId id="398" r:id="rId11"/>
    <p:sldId id="405" r:id="rId12"/>
    <p:sldId id="400" r:id="rId13"/>
    <p:sldId id="404" r:id="rId14"/>
    <p:sldId id="414" r:id="rId15"/>
    <p:sldId id="417" r:id="rId16"/>
    <p:sldId id="418" r:id="rId17"/>
    <p:sldId id="406" r:id="rId18"/>
    <p:sldId id="419" r:id="rId19"/>
    <p:sldId id="280" r:id="rId20"/>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725726-DA1F-4FA8-BADE-0003391A56F8}" v="94" dt="2022-01-09T17:45:56.30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06" autoAdjust="0"/>
    <p:restoredTop sz="95220" autoAdjust="0"/>
  </p:normalViewPr>
  <p:slideViewPr>
    <p:cSldViewPr snapToGrid="0" showGuides="1">
      <p:cViewPr varScale="1">
        <p:scale>
          <a:sx n="87" d="100"/>
          <a:sy n="87" d="100"/>
        </p:scale>
        <p:origin x="90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uise Pryor" userId="4f744f14-5551-4cd7-ad54-1f4b98d6eff4" providerId="ADAL" clId="{3A725726-DA1F-4FA8-BADE-0003391A56F8}"/>
    <pc:docChg chg="undo redo custSel addSld delSld modSld sldOrd delMainMaster modMainMaster">
      <pc:chgData name="Louise Pryor" userId="4f744f14-5551-4cd7-ad54-1f4b98d6eff4" providerId="ADAL" clId="{3A725726-DA1F-4FA8-BADE-0003391A56F8}" dt="2022-01-09T17:48:46.290" v="1041" actId="1076"/>
      <pc:docMkLst>
        <pc:docMk/>
      </pc:docMkLst>
      <pc:sldChg chg="add del setBg">
        <pc:chgData name="Louise Pryor" userId="4f744f14-5551-4cd7-ad54-1f4b98d6eff4" providerId="ADAL" clId="{3A725726-DA1F-4FA8-BADE-0003391A56F8}" dt="2022-01-06T16:19:13.889" v="127" actId="47"/>
        <pc:sldMkLst>
          <pc:docMk/>
          <pc:sldMk cId="2430438564" sldId="261"/>
        </pc:sldMkLst>
      </pc:sldChg>
      <pc:sldChg chg="addSp modSp mod">
        <pc:chgData name="Louise Pryor" userId="4f744f14-5551-4cd7-ad54-1f4b98d6eff4" providerId="ADAL" clId="{3A725726-DA1F-4FA8-BADE-0003391A56F8}" dt="2022-01-09T17:44:34.020" v="992" actId="1076"/>
        <pc:sldMkLst>
          <pc:docMk/>
          <pc:sldMk cId="2777872267" sldId="264"/>
        </pc:sldMkLst>
        <pc:spChg chg="mod">
          <ac:chgData name="Louise Pryor" userId="4f744f14-5551-4cd7-ad54-1f4b98d6eff4" providerId="ADAL" clId="{3A725726-DA1F-4FA8-BADE-0003391A56F8}" dt="2022-01-09T17:43:49.122" v="986"/>
          <ac:spMkLst>
            <pc:docMk/>
            <pc:sldMk cId="2777872267" sldId="264"/>
            <ac:spMk id="3" creationId="{DE57AD6E-1F15-434E-820D-DF57B62846E3}"/>
          </ac:spMkLst>
        </pc:spChg>
        <pc:spChg chg="add mod">
          <ac:chgData name="Louise Pryor" userId="4f744f14-5551-4cd7-ad54-1f4b98d6eff4" providerId="ADAL" clId="{3A725726-DA1F-4FA8-BADE-0003391A56F8}" dt="2022-01-09T17:44:34.020" v="992" actId="1076"/>
          <ac:spMkLst>
            <pc:docMk/>
            <pc:sldMk cId="2777872267" sldId="264"/>
            <ac:spMk id="9" creationId="{2FE06CD5-AA74-4E97-A948-DF85BCA3B58F}"/>
          </ac:spMkLst>
        </pc:spChg>
        <pc:picChg chg="add mod ord">
          <ac:chgData name="Louise Pryor" userId="4f744f14-5551-4cd7-ad54-1f4b98d6eff4" providerId="ADAL" clId="{3A725726-DA1F-4FA8-BADE-0003391A56F8}" dt="2022-01-09T17:44:06.717" v="989" actId="14100"/>
          <ac:picMkLst>
            <pc:docMk/>
            <pc:sldMk cId="2777872267" sldId="264"/>
            <ac:picMk id="5" creationId="{D2FD105A-C9C4-44D3-9595-C146DB1FC22F}"/>
          </ac:picMkLst>
        </pc:picChg>
      </pc:sldChg>
      <pc:sldChg chg="modSp mod">
        <pc:chgData name="Louise Pryor" userId="4f744f14-5551-4cd7-ad54-1f4b98d6eff4" providerId="ADAL" clId="{3A725726-DA1F-4FA8-BADE-0003391A56F8}" dt="2022-01-09T17:47:11.961" v="1032" actId="20577"/>
        <pc:sldMkLst>
          <pc:docMk/>
          <pc:sldMk cId="3050677739" sldId="266"/>
        </pc:sldMkLst>
        <pc:spChg chg="mod">
          <ac:chgData name="Louise Pryor" userId="4f744f14-5551-4cd7-ad54-1f4b98d6eff4" providerId="ADAL" clId="{3A725726-DA1F-4FA8-BADE-0003391A56F8}" dt="2022-01-09T17:47:11.961" v="1032" actId="20577"/>
          <ac:spMkLst>
            <pc:docMk/>
            <pc:sldMk cId="3050677739" sldId="266"/>
            <ac:spMk id="2" creationId="{CC355E4A-69C5-49C8-A37F-26228A37E56D}"/>
          </ac:spMkLst>
        </pc:spChg>
        <pc:spChg chg="mod">
          <ac:chgData name="Louise Pryor" userId="4f744f14-5551-4cd7-ad54-1f4b98d6eff4" providerId="ADAL" clId="{3A725726-DA1F-4FA8-BADE-0003391A56F8}" dt="2022-01-07T16:49:05.517" v="933" actId="20577"/>
          <ac:spMkLst>
            <pc:docMk/>
            <pc:sldMk cId="3050677739" sldId="266"/>
            <ac:spMk id="3" creationId="{F913C99B-BC23-4440-B46A-37A1495DBFC3}"/>
          </ac:spMkLst>
        </pc:spChg>
        <pc:spChg chg="mod">
          <ac:chgData name="Louise Pryor" userId="4f744f14-5551-4cd7-ad54-1f4b98d6eff4" providerId="ADAL" clId="{3A725726-DA1F-4FA8-BADE-0003391A56F8}" dt="2022-01-07T16:50:43.057" v="964" actId="1076"/>
          <ac:spMkLst>
            <pc:docMk/>
            <pc:sldMk cId="3050677739" sldId="266"/>
            <ac:spMk id="7" creationId="{20F57C4F-2A94-4644-8621-98D520D0C1F1}"/>
          </ac:spMkLst>
        </pc:spChg>
      </pc:sldChg>
      <pc:sldChg chg="addSp delSp modSp mod">
        <pc:chgData name="Louise Pryor" userId="4f744f14-5551-4cd7-ad54-1f4b98d6eff4" providerId="ADAL" clId="{3A725726-DA1F-4FA8-BADE-0003391A56F8}" dt="2022-01-09T17:44:21.326" v="990" actId="21"/>
        <pc:sldMkLst>
          <pc:docMk/>
          <pc:sldMk cId="83836492" sldId="280"/>
        </pc:sldMkLst>
        <pc:spChg chg="add del mod">
          <ac:chgData name="Louise Pryor" userId="4f744f14-5551-4cd7-ad54-1f4b98d6eff4" providerId="ADAL" clId="{3A725726-DA1F-4FA8-BADE-0003391A56F8}" dt="2022-01-09T17:44:21.326" v="990" actId="21"/>
          <ac:spMkLst>
            <pc:docMk/>
            <pc:sldMk cId="83836492" sldId="280"/>
            <ac:spMk id="7" creationId="{B544046C-898D-4748-B2A8-454226A18D49}"/>
          </ac:spMkLst>
        </pc:spChg>
      </pc:sldChg>
      <pc:sldChg chg="addSp delSp modSp add mod">
        <pc:chgData name="Louise Pryor" userId="4f744f14-5551-4cd7-ad54-1f4b98d6eff4" providerId="ADAL" clId="{3A725726-DA1F-4FA8-BADE-0003391A56F8}" dt="2022-01-09T17:46:38.642" v="1011" actId="14100"/>
        <pc:sldMkLst>
          <pc:docMk/>
          <pc:sldMk cId="1656133062" sldId="286"/>
        </pc:sldMkLst>
        <pc:spChg chg="mod">
          <ac:chgData name="Louise Pryor" userId="4f744f14-5551-4cd7-ad54-1f4b98d6eff4" providerId="ADAL" clId="{3A725726-DA1F-4FA8-BADE-0003391A56F8}" dt="2022-01-07T16:49:18.188" v="952" actId="20577"/>
          <ac:spMkLst>
            <pc:docMk/>
            <pc:sldMk cId="1656133062" sldId="286"/>
            <ac:spMk id="2" creationId="{3CD5DB85-F34B-4BD7-92CE-A7A497E15A2A}"/>
          </ac:spMkLst>
        </pc:spChg>
        <pc:spChg chg="mod">
          <ac:chgData name="Louise Pryor" userId="4f744f14-5551-4cd7-ad54-1f4b98d6eff4" providerId="ADAL" clId="{3A725726-DA1F-4FA8-BADE-0003391A56F8}" dt="2022-01-09T17:44:52.225" v="993" actId="14100"/>
          <ac:spMkLst>
            <pc:docMk/>
            <pc:sldMk cId="1656133062" sldId="286"/>
            <ac:spMk id="3" creationId="{AA1E8AA6-436E-4C48-8FFD-AA532062F509}"/>
          </ac:spMkLst>
        </pc:spChg>
        <pc:spChg chg="del mod">
          <ac:chgData name="Louise Pryor" userId="4f744f14-5551-4cd7-ad54-1f4b98d6eff4" providerId="ADAL" clId="{3A725726-DA1F-4FA8-BADE-0003391A56F8}" dt="2022-01-07T16:50:06.945" v="956" actId="478"/>
          <ac:spMkLst>
            <pc:docMk/>
            <pc:sldMk cId="1656133062" sldId="286"/>
            <ac:spMk id="7" creationId="{9D288EAD-0CFD-4ED1-ADC9-6D0CA362B3CF}"/>
          </ac:spMkLst>
        </pc:spChg>
        <pc:spChg chg="add mod">
          <ac:chgData name="Louise Pryor" userId="4f744f14-5551-4cd7-ad54-1f4b98d6eff4" providerId="ADAL" clId="{3A725726-DA1F-4FA8-BADE-0003391A56F8}" dt="2022-01-07T16:50:25.605" v="961" actId="1076"/>
          <ac:spMkLst>
            <pc:docMk/>
            <pc:sldMk cId="1656133062" sldId="286"/>
            <ac:spMk id="8" creationId="{C5DC1C93-EB4A-4A99-BA4A-DF1A74EC47F3}"/>
          </ac:spMkLst>
        </pc:spChg>
        <pc:spChg chg="add del mod">
          <ac:chgData name="Louise Pryor" userId="4f744f14-5551-4cd7-ad54-1f4b98d6eff4" providerId="ADAL" clId="{3A725726-DA1F-4FA8-BADE-0003391A56F8}" dt="2022-01-09T17:46:26.151" v="1009" actId="478"/>
          <ac:spMkLst>
            <pc:docMk/>
            <pc:sldMk cId="1656133062" sldId="286"/>
            <ac:spMk id="11" creationId="{EF321E60-C6F9-4522-A311-9D9E9554563E}"/>
          </ac:spMkLst>
        </pc:spChg>
        <pc:spChg chg="add mod">
          <ac:chgData name="Louise Pryor" userId="4f744f14-5551-4cd7-ad54-1f4b98d6eff4" providerId="ADAL" clId="{3A725726-DA1F-4FA8-BADE-0003391A56F8}" dt="2022-01-09T17:46:38.642" v="1011" actId="14100"/>
          <ac:spMkLst>
            <pc:docMk/>
            <pc:sldMk cId="1656133062" sldId="286"/>
            <ac:spMk id="12" creationId="{89FC9F69-0956-4D8C-BBB9-6DED100921B6}"/>
          </ac:spMkLst>
        </pc:spChg>
        <pc:picChg chg="add mod">
          <ac:chgData name="Louise Pryor" userId="4f744f14-5551-4cd7-ad54-1f4b98d6eff4" providerId="ADAL" clId="{3A725726-DA1F-4FA8-BADE-0003391A56F8}" dt="2022-01-09T17:45:17.432" v="997" actId="1076"/>
          <ac:picMkLst>
            <pc:docMk/>
            <pc:sldMk cId="1656133062" sldId="286"/>
            <ac:picMk id="9" creationId="{AD2C4A77-EA71-4B25-B0FA-D0B1D173D211}"/>
          </ac:picMkLst>
        </pc:picChg>
        <pc:picChg chg="add del mod">
          <ac:chgData name="Louise Pryor" userId="4f744f14-5551-4cd7-ad54-1f4b98d6eff4" providerId="ADAL" clId="{3A725726-DA1F-4FA8-BADE-0003391A56F8}" dt="2022-01-09T17:45:27.544" v="999"/>
          <ac:picMkLst>
            <pc:docMk/>
            <pc:sldMk cId="1656133062" sldId="286"/>
            <ac:picMk id="10" creationId="{7EB48965-7167-421D-884A-C87FD4E620C8}"/>
          </ac:picMkLst>
        </pc:picChg>
      </pc:sldChg>
      <pc:sldChg chg="modSp mod">
        <pc:chgData name="Louise Pryor" userId="4f744f14-5551-4cd7-ad54-1f4b98d6eff4" providerId="ADAL" clId="{3A725726-DA1F-4FA8-BADE-0003391A56F8}" dt="2022-01-04T15:09:54.801" v="115" actId="1036"/>
        <pc:sldMkLst>
          <pc:docMk/>
          <pc:sldMk cId="1743248140" sldId="343"/>
        </pc:sldMkLst>
        <pc:spChg chg="mod">
          <ac:chgData name="Louise Pryor" userId="4f744f14-5551-4cd7-ad54-1f4b98d6eff4" providerId="ADAL" clId="{3A725726-DA1F-4FA8-BADE-0003391A56F8}" dt="2022-01-04T15:09:54.801" v="115" actId="1036"/>
          <ac:spMkLst>
            <pc:docMk/>
            <pc:sldMk cId="1743248140" sldId="343"/>
            <ac:spMk id="5" creationId="{00000000-0000-0000-0000-000000000000}"/>
          </ac:spMkLst>
        </pc:spChg>
        <pc:spChg chg="mod">
          <ac:chgData name="Louise Pryor" userId="4f744f14-5551-4cd7-ad54-1f4b98d6eff4" providerId="ADAL" clId="{3A725726-DA1F-4FA8-BADE-0003391A56F8}" dt="2022-01-04T15:09:34.337" v="74" actId="1035"/>
          <ac:spMkLst>
            <pc:docMk/>
            <pc:sldMk cId="1743248140" sldId="343"/>
            <ac:spMk id="8" creationId="{00000000-0000-0000-0000-000000000000}"/>
          </ac:spMkLst>
        </pc:spChg>
        <pc:picChg chg="mod">
          <ac:chgData name="Louise Pryor" userId="4f744f14-5551-4cd7-ad54-1f4b98d6eff4" providerId="ADAL" clId="{3A725726-DA1F-4FA8-BADE-0003391A56F8}" dt="2022-01-04T15:09:40.209" v="95" actId="1036"/>
          <ac:picMkLst>
            <pc:docMk/>
            <pc:sldMk cId="1743248140" sldId="343"/>
            <ac:picMk id="6" creationId="{00000000-0000-0000-0000-000000000000}"/>
          </ac:picMkLst>
        </pc:picChg>
      </pc:sldChg>
      <pc:sldChg chg="modSp mod">
        <pc:chgData name="Louise Pryor" userId="4f744f14-5551-4cd7-ad54-1f4b98d6eff4" providerId="ADAL" clId="{3A725726-DA1F-4FA8-BADE-0003391A56F8}" dt="2022-01-07T16:51:32.894" v="972" actId="1076"/>
        <pc:sldMkLst>
          <pc:docMk/>
          <pc:sldMk cId="3457397099" sldId="398"/>
        </pc:sldMkLst>
        <pc:spChg chg="mod">
          <ac:chgData name="Louise Pryor" userId="4f744f14-5551-4cd7-ad54-1f4b98d6eff4" providerId="ADAL" clId="{3A725726-DA1F-4FA8-BADE-0003391A56F8}" dt="2022-01-06T16:23:03.323" v="154" actId="14100"/>
          <ac:spMkLst>
            <pc:docMk/>
            <pc:sldMk cId="3457397099" sldId="398"/>
            <ac:spMk id="5" creationId="{460C686C-4C5B-EA47-AD81-DBAEB3FA5274}"/>
          </ac:spMkLst>
        </pc:spChg>
        <pc:spChg chg="mod">
          <ac:chgData name="Louise Pryor" userId="4f744f14-5551-4cd7-ad54-1f4b98d6eff4" providerId="ADAL" clId="{3A725726-DA1F-4FA8-BADE-0003391A56F8}" dt="2022-01-06T16:23:10.611" v="155" actId="14100"/>
          <ac:spMkLst>
            <pc:docMk/>
            <pc:sldMk cId="3457397099" sldId="398"/>
            <ac:spMk id="10" creationId="{8136A6E6-047D-1D44-96D1-2DE48C3EA7B1}"/>
          </ac:spMkLst>
        </pc:spChg>
        <pc:spChg chg="mod">
          <ac:chgData name="Louise Pryor" userId="4f744f14-5551-4cd7-ad54-1f4b98d6eff4" providerId="ADAL" clId="{3A725726-DA1F-4FA8-BADE-0003391A56F8}" dt="2022-01-07T16:51:32.894" v="972" actId="1076"/>
          <ac:spMkLst>
            <pc:docMk/>
            <pc:sldMk cId="3457397099" sldId="398"/>
            <ac:spMk id="15" creationId="{36BD9B76-345C-C145-9CC8-A4FC5FB9B10D}"/>
          </ac:spMkLst>
        </pc:spChg>
        <pc:picChg chg="mod">
          <ac:chgData name="Louise Pryor" userId="4f744f14-5551-4cd7-ad54-1f4b98d6eff4" providerId="ADAL" clId="{3A725726-DA1F-4FA8-BADE-0003391A56F8}" dt="2022-01-06T16:23:27.338" v="179" actId="1037"/>
          <ac:picMkLst>
            <pc:docMk/>
            <pc:sldMk cId="3457397099" sldId="398"/>
            <ac:picMk id="7" creationId="{1CC01ADC-2F37-884A-90E8-10E655597AD3}"/>
          </ac:picMkLst>
        </pc:picChg>
        <pc:picChg chg="mod">
          <ac:chgData name="Louise Pryor" userId="4f744f14-5551-4cd7-ad54-1f4b98d6eff4" providerId="ADAL" clId="{3A725726-DA1F-4FA8-BADE-0003391A56F8}" dt="2022-01-06T16:23:27.338" v="179" actId="1037"/>
          <ac:picMkLst>
            <pc:docMk/>
            <pc:sldMk cId="3457397099" sldId="398"/>
            <ac:picMk id="8" creationId="{C90813B9-6F0F-1C44-A8E2-B63A49EF32E0}"/>
          </ac:picMkLst>
        </pc:picChg>
        <pc:picChg chg="mod">
          <ac:chgData name="Louise Pryor" userId="4f744f14-5551-4cd7-ad54-1f4b98d6eff4" providerId="ADAL" clId="{3A725726-DA1F-4FA8-BADE-0003391A56F8}" dt="2022-01-06T16:23:27.338" v="179" actId="1037"/>
          <ac:picMkLst>
            <pc:docMk/>
            <pc:sldMk cId="3457397099" sldId="398"/>
            <ac:picMk id="12" creationId="{2A201A31-B035-E343-A5CD-D1588DB3AB32}"/>
          </ac:picMkLst>
        </pc:picChg>
        <pc:picChg chg="mod">
          <ac:chgData name="Louise Pryor" userId="4f744f14-5551-4cd7-ad54-1f4b98d6eff4" providerId="ADAL" clId="{3A725726-DA1F-4FA8-BADE-0003391A56F8}" dt="2022-01-06T16:23:27.338" v="179" actId="1037"/>
          <ac:picMkLst>
            <pc:docMk/>
            <pc:sldMk cId="3457397099" sldId="398"/>
            <ac:picMk id="13" creationId="{76C1B09F-F2AA-0440-8FAA-67EF5DB0E351}"/>
          </ac:picMkLst>
        </pc:picChg>
        <pc:picChg chg="mod">
          <ac:chgData name="Louise Pryor" userId="4f744f14-5551-4cd7-ad54-1f4b98d6eff4" providerId="ADAL" clId="{3A725726-DA1F-4FA8-BADE-0003391A56F8}" dt="2022-01-06T16:23:27.338" v="179" actId="1037"/>
          <ac:picMkLst>
            <pc:docMk/>
            <pc:sldMk cId="3457397099" sldId="398"/>
            <ac:picMk id="14" creationId="{571FEB6A-211B-E24D-BACE-B4211312344F}"/>
          </ac:picMkLst>
        </pc:picChg>
      </pc:sldChg>
      <pc:sldChg chg="modSp mod">
        <pc:chgData name="Louise Pryor" userId="4f744f14-5551-4cd7-ad54-1f4b98d6eff4" providerId="ADAL" clId="{3A725726-DA1F-4FA8-BADE-0003391A56F8}" dt="2022-01-07T16:51:55.062" v="973" actId="1076"/>
        <pc:sldMkLst>
          <pc:docMk/>
          <pc:sldMk cId="733080606" sldId="400"/>
        </pc:sldMkLst>
        <pc:spChg chg="mod">
          <ac:chgData name="Louise Pryor" userId="4f744f14-5551-4cd7-ad54-1f4b98d6eff4" providerId="ADAL" clId="{3A725726-DA1F-4FA8-BADE-0003391A56F8}" dt="2022-01-07T16:51:55.062" v="973" actId="1076"/>
          <ac:spMkLst>
            <pc:docMk/>
            <pc:sldMk cId="733080606" sldId="400"/>
            <ac:spMk id="7" creationId="{9FED1C08-40D8-45A8-B1A3-68CDBD9A5E7E}"/>
          </ac:spMkLst>
        </pc:spChg>
      </pc:sldChg>
      <pc:sldChg chg="addSp modSp mod">
        <pc:chgData name="Louise Pryor" userId="4f744f14-5551-4cd7-ad54-1f4b98d6eff4" providerId="ADAL" clId="{3A725726-DA1F-4FA8-BADE-0003391A56F8}" dt="2022-01-06T17:43:25.943" v="671" actId="27636"/>
        <pc:sldMkLst>
          <pc:docMk/>
          <pc:sldMk cId="3424280151" sldId="404"/>
        </pc:sldMkLst>
        <pc:spChg chg="mod">
          <ac:chgData name="Louise Pryor" userId="4f744f14-5551-4cd7-ad54-1f4b98d6eff4" providerId="ADAL" clId="{3A725726-DA1F-4FA8-BADE-0003391A56F8}" dt="2022-01-06T16:27:03.009" v="208" actId="14100"/>
          <ac:spMkLst>
            <pc:docMk/>
            <pc:sldMk cId="3424280151" sldId="404"/>
            <ac:spMk id="6" creationId="{5AB2FEB3-BE88-42A3-833F-880109969EDE}"/>
          </ac:spMkLst>
        </pc:spChg>
        <pc:spChg chg="add mod">
          <ac:chgData name="Louise Pryor" userId="4f744f14-5551-4cd7-ad54-1f4b98d6eff4" providerId="ADAL" clId="{3A725726-DA1F-4FA8-BADE-0003391A56F8}" dt="2022-01-06T17:43:25.943" v="671" actId="27636"/>
          <ac:spMkLst>
            <pc:docMk/>
            <pc:sldMk cId="3424280151" sldId="404"/>
            <ac:spMk id="7" creationId="{68CF92DA-16EB-498B-8EE5-2DEBBB36875E}"/>
          </ac:spMkLst>
        </pc:spChg>
      </pc:sldChg>
      <pc:sldChg chg="addSp modSp mod">
        <pc:chgData name="Louise Pryor" userId="4f744f14-5551-4cd7-ad54-1f4b98d6eff4" providerId="ADAL" clId="{3A725726-DA1F-4FA8-BADE-0003391A56F8}" dt="2022-01-06T17:42:57.964" v="666" actId="1076"/>
        <pc:sldMkLst>
          <pc:docMk/>
          <pc:sldMk cId="694811454" sldId="405"/>
        </pc:sldMkLst>
        <pc:spChg chg="mod">
          <ac:chgData name="Louise Pryor" userId="4f744f14-5551-4cd7-ad54-1f4b98d6eff4" providerId="ADAL" clId="{3A725726-DA1F-4FA8-BADE-0003391A56F8}" dt="2022-01-06T16:32:54.769" v="391" actId="27636"/>
          <ac:spMkLst>
            <pc:docMk/>
            <pc:sldMk cId="694811454" sldId="405"/>
            <ac:spMk id="6" creationId="{BC20EFB4-F551-44DE-B509-A0066C70897F}"/>
          </ac:spMkLst>
        </pc:spChg>
        <pc:spChg chg="add mod">
          <ac:chgData name="Louise Pryor" userId="4f744f14-5551-4cd7-ad54-1f4b98d6eff4" providerId="ADAL" clId="{3A725726-DA1F-4FA8-BADE-0003391A56F8}" dt="2022-01-06T17:42:57.964" v="666" actId="1076"/>
          <ac:spMkLst>
            <pc:docMk/>
            <pc:sldMk cId="694811454" sldId="405"/>
            <ac:spMk id="7" creationId="{D071DA3A-2D29-4EE9-A2DF-4315D6FA7546}"/>
          </ac:spMkLst>
        </pc:spChg>
      </pc:sldChg>
      <pc:sldChg chg="addSp delSp modSp mod">
        <pc:chgData name="Louise Pryor" userId="4f744f14-5551-4cd7-ad54-1f4b98d6eff4" providerId="ADAL" clId="{3A725726-DA1F-4FA8-BADE-0003391A56F8}" dt="2022-01-07T16:52:10.399" v="974" actId="478"/>
        <pc:sldMkLst>
          <pc:docMk/>
          <pc:sldMk cId="2377478080" sldId="406"/>
        </pc:sldMkLst>
        <pc:spChg chg="mod">
          <ac:chgData name="Louise Pryor" userId="4f744f14-5551-4cd7-ad54-1f4b98d6eff4" providerId="ADAL" clId="{3A725726-DA1F-4FA8-BADE-0003391A56F8}" dt="2022-01-06T17:45:34.474" v="769" actId="20577"/>
          <ac:spMkLst>
            <pc:docMk/>
            <pc:sldMk cId="2377478080" sldId="406"/>
            <ac:spMk id="2" creationId="{2ADE55B8-CB64-4BD1-B192-E8AF5E1761BA}"/>
          </ac:spMkLst>
        </pc:spChg>
        <pc:spChg chg="add del mod">
          <ac:chgData name="Louise Pryor" userId="4f744f14-5551-4cd7-ad54-1f4b98d6eff4" providerId="ADAL" clId="{3A725726-DA1F-4FA8-BADE-0003391A56F8}" dt="2022-01-06T17:45:13.032" v="745" actId="20577"/>
          <ac:spMkLst>
            <pc:docMk/>
            <pc:sldMk cId="2377478080" sldId="406"/>
            <ac:spMk id="6" creationId="{93F52125-E23F-4B2B-A0FC-2B500EAC6139}"/>
          </ac:spMkLst>
        </pc:spChg>
        <pc:spChg chg="add del mod">
          <ac:chgData name="Louise Pryor" userId="4f744f14-5551-4cd7-ad54-1f4b98d6eff4" providerId="ADAL" clId="{3A725726-DA1F-4FA8-BADE-0003391A56F8}" dt="2022-01-06T16:29:35.293" v="349"/>
          <ac:spMkLst>
            <pc:docMk/>
            <pc:sldMk cId="2377478080" sldId="406"/>
            <ac:spMk id="7" creationId="{237B298E-557B-4F4B-9515-069B53AC3A20}"/>
          </ac:spMkLst>
        </pc:spChg>
        <pc:spChg chg="add del mod">
          <ac:chgData name="Louise Pryor" userId="4f744f14-5551-4cd7-ad54-1f4b98d6eff4" providerId="ADAL" clId="{3A725726-DA1F-4FA8-BADE-0003391A56F8}" dt="2022-01-06T16:29:20.493" v="344" actId="478"/>
          <ac:spMkLst>
            <pc:docMk/>
            <pc:sldMk cId="2377478080" sldId="406"/>
            <ac:spMk id="8" creationId="{9059FF7B-6171-442B-9A0E-37C3A6407D69}"/>
          </ac:spMkLst>
        </pc:spChg>
        <pc:spChg chg="add mod">
          <ac:chgData name="Louise Pryor" userId="4f744f14-5551-4cd7-ad54-1f4b98d6eff4" providerId="ADAL" clId="{3A725726-DA1F-4FA8-BADE-0003391A56F8}" dt="2022-01-06T17:42:41.085" v="664" actId="948"/>
          <ac:spMkLst>
            <pc:docMk/>
            <pc:sldMk cId="2377478080" sldId="406"/>
            <ac:spMk id="9" creationId="{99B028CA-8F68-408A-9814-18A003F17769}"/>
          </ac:spMkLst>
        </pc:spChg>
        <pc:spChg chg="add del mod">
          <ac:chgData name="Louise Pryor" userId="4f744f14-5551-4cd7-ad54-1f4b98d6eff4" providerId="ADAL" clId="{3A725726-DA1F-4FA8-BADE-0003391A56F8}" dt="2022-01-07T16:52:10.399" v="974" actId="478"/>
          <ac:spMkLst>
            <pc:docMk/>
            <pc:sldMk cId="2377478080" sldId="406"/>
            <ac:spMk id="10" creationId="{A22C6837-396A-4410-8C76-793848397E84}"/>
          </ac:spMkLst>
        </pc:spChg>
      </pc:sldChg>
      <pc:sldChg chg="addSp delSp modSp mod">
        <pc:chgData name="Louise Pryor" userId="4f744f14-5551-4cd7-ad54-1f4b98d6eff4" providerId="ADAL" clId="{3A725726-DA1F-4FA8-BADE-0003391A56F8}" dt="2022-01-09T17:48:46.290" v="1041" actId="1076"/>
        <pc:sldMkLst>
          <pc:docMk/>
          <pc:sldMk cId="4210192315" sldId="407"/>
        </pc:sldMkLst>
        <pc:spChg chg="mod">
          <ac:chgData name="Louise Pryor" userId="4f744f14-5551-4cd7-ad54-1f4b98d6eff4" providerId="ADAL" clId="{3A725726-DA1F-4FA8-BADE-0003391A56F8}" dt="2022-01-09T17:48:46.290" v="1041" actId="1076"/>
          <ac:spMkLst>
            <pc:docMk/>
            <pc:sldMk cId="4210192315" sldId="407"/>
            <ac:spMk id="10" creationId="{2DBFCFC4-5AA6-4AE7-B8BA-D612332FFB71}"/>
          </ac:spMkLst>
        </pc:spChg>
        <pc:picChg chg="add mod">
          <ac:chgData name="Louise Pryor" userId="4f744f14-5551-4cd7-ad54-1f4b98d6eff4" providerId="ADAL" clId="{3A725726-DA1F-4FA8-BADE-0003391A56F8}" dt="2022-01-09T17:47:37.109" v="1034" actId="1076"/>
          <ac:picMkLst>
            <pc:docMk/>
            <pc:sldMk cId="4210192315" sldId="407"/>
            <ac:picMk id="6" creationId="{EBE38752-B968-42A6-989D-2D9C9FCFE857}"/>
          </ac:picMkLst>
        </pc:picChg>
        <pc:picChg chg="del">
          <ac:chgData name="Louise Pryor" userId="4f744f14-5551-4cd7-ad54-1f4b98d6eff4" providerId="ADAL" clId="{3A725726-DA1F-4FA8-BADE-0003391A56F8}" dt="2022-01-04T15:12:51.187" v="116" actId="478"/>
          <ac:picMkLst>
            <pc:docMk/>
            <pc:sldMk cId="4210192315" sldId="407"/>
            <ac:picMk id="7" creationId="{8180F7E2-AEA3-42DF-9457-8F7FDEA58D40}"/>
          </ac:picMkLst>
        </pc:picChg>
      </pc:sldChg>
      <pc:sldChg chg="del">
        <pc:chgData name="Louise Pryor" userId="4f744f14-5551-4cd7-ad54-1f4b98d6eff4" providerId="ADAL" clId="{3A725726-DA1F-4FA8-BADE-0003391A56F8}" dt="2022-01-06T17:46:53.193" v="854" actId="47"/>
        <pc:sldMkLst>
          <pc:docMk/>
          <pc:sldMk cId="1116297948" sldId="408"/>
        </pc:sldMkLst>
      </pc:sldChg>
      <pc:sldChg chg="del">
        <pc:chgData name="Louise Pryor" userId="4f744f14-5551-4cd7-ad54-1f4b98d6eff4" providerId="ADAL" clId="{3A725726-DA1F-4FA8-BADE-0003391A56F8}" dt="2022-01-06T17:46:54.840" v="855" actId="47"/>
        <pc:sldMkLst>
          <pc:docMk/>
          <pc:sldMk cId="1129635357" sldId="409"/>
        </pc:sldMkLst>
      </pc:sldChg>
      <pc:sldChg chg="del">
        <pc:chgData name="Louise Pryor" userId="4f744f14-5551-4cd7-ad54-1f4b98d6eff4" providerId="ADAL" clId="{3A725726-DA1F-4FA8-BADE-0003391A56F8}" dt="2022-01-06T17:46:56.744" v="856" actId="47"/>
        <pc:sldMkLst>
          <pc:docMk/>
          <pc:sldMk cId="3471683820" sldId="410"/>
        </pc:sldMkLst>
      </pc:sldChg>
      <pc:sldChg chg="del">
        <pc:chgData name="Louise Pryor" userId="4f744f14-5551-4cd7-ad54-1f4b98d6eff4" providerId="ADAL" clId="{3A725726-DA1F-4FA8-BADE-0003391A56F8}" dt="2022-01-06T17:47:29.722" v="859" actId="47"/>
        <pc:sldMkLst>
          <pc:docMk/>
          <pc:sldMk cId="1102669627" sldId="411"/>
        </pc:sldMkLst>
      </pc:sldChg>
      <pc:sldChg chg="del">
        <pc:chgData name="Louise Pryor" userId="4f744f14-5551-4cd7-ad54-1f4b98d6eff4" providerId="ADAL" clId="{3A725726-DA1F-4FA8-BADE-0003391A56F8}" dt="2022-01-06T17:47:38.841" v="861" actId="47"/>
        <pc:sldMkLst>
          <pc:docMk/>
          <pc:sldMk cId="953451140" sldId="412"/>
        </pc:sldMkLst>
      </pc:sldChg>
      <pc:sldChg chg="del">
        <pc:chgData name="Louise Pryor" userId="4f744f14-5551-4cd7-ad54-1f4b98d6eff4" providerId="ADAL" clId="{3A725726-DA1F-4FA8-BADE-0003391A56F8}" dt="2022-01-06T17:47:31.931" v="860" actId="47"/>
        <pc:sldMkLst>
          <pc:docMk/>
          <pc:sldMk cId="3378119012" sldId="413"/>
        </pc:sldMkLst>
      </pc:sldChg>
      <pc:sldChg chg="addSp modSp mod">
        <pc:chgData name="Louise Pryor" userId="4f744f14-5551-4cd7-ad54-1f4b98d6eff4" providerId="ADAL" clId="{3A725726-DA1F-4FA8-BADE-0003391A56F8}" dt="2022-01-06T17:43:36.187" v="673" actId="14100"/>
        <pc:sldMkLst>
          <pc:docMk/>
          <pc:sldMk cId="3950698597" sldId="414"/>
        </pc:sldMkLst>
        <pc:spChg chg="mod">
          <ac:chgData name="Louise Pryor" userId="4f744f14-5551-4cd7-ad54-1f4b98d6eff4" providerId="ADAL" clId="{3A725726-DA1F-4FA8-BADE-0003391A56F8}" dt="2022-01-06T16:28:02.582" v="325" actId="14100"/>
          <ac:spMkLst>
            <pc:docMk/>
            <pc:sldMk cId="3950698597" sldId="414"/>
            <ac:spMk id="6" creationId="{BCCE25B4-51ED-49EE-8416-C254D86E4B90}"/>
          </ac:spMkLst>
        </pc:spChg>
        <pc:spChg chg="add mod">
          <ac:chgData name="Louise Pryor" userId="4f744f14-5551-4cd7-ad54-1f4b98d6eff4" providerId="ADAL" clId="{3A725726-DA1F-4FA8-BADE-0003391A56F8}" dt="2022-01-06T17:43:36.187" v="673" actId="14100"/>
          <ac:spMkLst>
            <pc:docMk/>
            <pc:sldMk cId="3950698597" sldId="414"/>
            <ac:spMk id="7" creationId="{1C56C87B-52C3-4091-9A67-E534B202D961}"/>
          </ac:spMkLst>
        </pc:spChg>
      </pc:sldChg>
      <pc:sldChg chg="del">
        <pc:chgData name="Louise Pryor" userId="4f744f14-5551-4cd7-ad54-1f4b98d6eff4" providerId="ADAL" clId="{3A725726-DA1F-4FA8-BADE-0003391A56F8}" dt="2022-01-06T17:47:41.682" v="862" actId="47"/>
        <pc:sldMkLst>
          <pc:docMk/>
          <pc:sldMk cId="3613563870" sldId="415"/>
        </pc:sldMkLst>
      </pc:sldChg>
      <pc:sldChg chg="modSp del mod">
        <pc:chgData name="Louise Pryor" userId="4f744f14-5551-4cd7-ad54-1f4b98d6eff4" providerId="ADAL" clId="{3A725726-DA1F-4FA8-BADE-0003391A56F8}" dt="2022-01-06T17:48:09.202" v="865" actId="47"/>
        <pc:sldMkLst>
          <pc:docMk/>
          <pc:sldMk cId="2136484255" sldId="416"/>
        </pc:sldMkLst>
        <pc:spChg chg="mod">
          <ac:chgData name="Louise Pryor" userId="4f744f14-5551-4cd7-ad54-1f4b98d6eff4" providerId="ADAL" clId="{3A725726-DA1F-4FA8-BADE-0003391A56F8}" dt="2022-01-06T17:47:58.285" v="863" actId="1076"/>
          <ac:spMkLst>
            <pc:docMk/>
            <pc:sldMk cId="2136484255" sldId="416"/>
            <ac:spMk id="7" creationId="{672B8D60-CC38-4682-9E22-C0663FA7030B}"/>
          </ac:spMkLst>
        </pc:spChg>
      </pc:sldChg>
      <pc:sldChg chg="modSp new mod ord">
        <pc:chgData name="Louise Pryor" userId="4f744f14-5551-4cd7-ad54-1f4b98d6eff4" providerId="ADAL" clId="{3A725726-DA1F-4FA8-BADE-0003391A56F8}" dt="2022-01-07T16:08:47.799" v="885" actId="20577"/>
        <pc:sldMkLst>
          <pc:docMk/>
          <pc:sldMk cId="1016373312" sldId="417"/>
        </pc:sldMkLst>
        <pc:spChg chg="mod">
          <ac:chgData name="Louise Pryor" userId="4f744f14-5551-4cd7-ad54-1f4b98d6eff4" providerId="ADAL" clId="{3A725726-DA1F-4FA8-BADE-0003391A56F8}" dt="2022-01-06T17:39:17.847" v="429" actId="20577"/>
          <ac:spMkLst>
            <pc:docMk/>
            <pc:sldMk cId="1016373312" sldId="417"/>
            <ac:spMk id="2" creationId="{4BCCE9C5-C66A-4C09-8C9B-1AB30FE1DCD3}"/>
          </ac:spMkLst>
        </pc:spChg>
        <pc:spChg chg="mod">
          <ac:chgData name="Louise Pryor" userId="4f744f14-5551-4cd7-ad54-1f4b98d6eff4" providerId="ADAL" clId="{3A725726-DA1F-4FA8-BADE-0003391A56F8}" dt="2022-01-07T16:08:47.799" v="885" actId="20577"/>
          <ac:spMkLst>
            <pc:docMk/>
            <pc:sldMk cId="1016373312" sldId="417"/>
            <ac:spMk id="6" creationId="{F8E9B2B2-C9BE-4609-92D8-AABD0DE6CB0C}"/>
          </ac:spMkLst>
        </pc:spChg>
      </pc:sldChg>
      <pc:sldChg chg="modSp new mod">
        <pc:chgData name="Louise Pryor" userId="4f744f14-5551-4cd7-ad54-1f4b98d6eff4" providerId="ADAL" clId="{3A725726-DA1F-4FA8-BADE-0003391A56F8}" dt="2022-01-07T16:09:00.369" v="889" actId="20577"/>
        <pc:sldMkLst>
          <pc:docMk/>
          <pc:sldMk cId="947601880" sldId="418"/>
        </pc:sldMkLst>
        <pc:spChg chg="mod">
          <ac:chgData name="Louise Pryor" userId="4f744f14-5551-4cd7-ad54-1f4b98d6eff4" providerId="ADAL" clId="{3A725726-DA1F-4FA8-BADE-0003391A56F8}" dt="2022-01-07T16:09:00.369" v="889" actId="20577"/>
          <ac:spMkLst>
            <pc:docMk/>
            <pc:sldMk cId="947601880" sldId="418"/>
            <ac:spMk id="2" creationId="{33F93E88-0F88-4F78-895E-E5A944BC9C4D}"/>
          </ac:spMkLst>
        </pc:spChg>
        <pc:spChg chg="mod">
          <ac:chgData name="Louise Pryor" userId="4f744f14-5551-4cd7-ad54-1f4b98d6eff4" providerId="ADAL" clId="{3A725726-DA1F-4FA8-BADE-0003391A56F8}" dt="2022-01-06T17:41:38.310" v="641" actId="20577"/>
          <ac:spMkLst>
            <pc:docMk/>
            <pc:sldMk cId="947601880" sldId="418"/>
            <ac:spMk id="6" creationId="{A45D051E-2294-4BCA-B147-D0CA06A8C356}"/>
          </ac:spMkLst>
        </pc:spChg>
      </pc:sldChg>
      <pc:sldChg chg="modSp new mod">
        <pc:chgData name="Louise Pryor" userId="4f744f14-5551-4cd7-ad54-1f4b98d6eff4" providerId="ADAL" clId="{3A725726-DA1F-4FA8-BADE-0003391A56F8}" dt="2022-01-06T17:48:27.543" v="879" actId="20577"/>
        <pc:sldMkLst>
          <pc:docMk/>
          <pc:sldMk cId="231428662" sldId="419"/>
        </pc:sldMkLst>
        <pc:spChg chg="mod">
          <ac:chgData name="Louise Pryor" userId="4f744f14-5551-4cd7-ad54-1f4b98d6eff4" providerId="ADAL" clId="{3A725726-DA1F-4FA8-BADE-0003391A56F8}" dt="2022-01-06T17:46:10.798" v="801" actId="20577"/>
          <ac:spMkLst>
            <pc:docMk/>
            <pc:sldMk cId="231428662" sldId="419"/>
            <ac:spMk id="2" creationId="{8A4C86B0-3ABF-4068-A5DA-C09E8A0A2A29}"/>
          </ac:spMkLst>
        </pc:spChg>
        <pc:spChg chg="mod">
          <ac:chgData name="Louise Pryor" userId="4f744f14-5551-4cd7-ad54-1f4b98d6eff4" providerId="ADAL" clId="{3A725726-DA1F-4FA8-BADE-0003391A56F8}" dt="2022-01-06T17:48:27.543" v="879" actId="20577"/>
          <ac:spMkLst>
            <pc:docMk/>
            <pc:sldMk cId="231428662" sldId="419"/>
            <ac:spMk id="6" creationId="{3BA72BAC-38BF-45A2-8E9C-D794561D43ED}"/>
          </ac:spMkLst>
        </pc:spChg>
      </pc:sldChg>
      <pc:sldMasterChg chg="addSp modSp mod delSldLayout">
        <pc:chgData name="Louise Pryor" userId="4f744f14-5551-4cd7-ad54-1f4b98d6eff4" providerId="ADAL" clId="{3A725726-DA1F-4FA8-BADE-0003391A56F8}" dt="2022-01-06T16:21:51.779" v="147" actId="1076"/>
        <pc:sldMasterMkLst>
          <pc:docMk/>
          <pc:sldMasterMk cId="3595185764" sldId="2147483660"/>
        </pc:sldMasterMkLst>
        <pc:spChg chg="mod">
          <ac:chgData name="Louise Pryor" userId="4f744f14-5551-4cd7-ad54-1f4b98d6eff4" providerId="ADAL" clId="{3A725726-DA1F-4FA8-BADE-0003391A56F8}" dt="2022-01-06T16:21:19.081" v="145" actId="14100"/>
          <ac:spMkLst>
            <pc:docMk/>
            <pc:sldMasterMk cId="3595185764" sldId="2147483660"/>
            <ac:spMk id="1026" creationId="{00000000-0000-0000-0000-000000000000}"/>
          </ac:spMkLst>
        </pc:spChg>
        <pc:picChg chg="add mod">
          <ac:chgData name="Louise Pryor" userId="4f744f14-5551-4cd7-ad54-1f4b98d6eff4" providerId="ADAL" clId="{3A725726-DA1F-4FA8-BADE-0003391A56F8}" dt="2022-01-06T16:21:45.479" v="146" actId="1076"/>
          <ac:picMkLst>
            <pc:docMk/>
            <pc:sldMasterMk cId="3595185764" sldId="2147483660"/>
            <ac:picMk id="60" creationId="{DFAA8BF0-C860-45B3-8A17-08FCE9E4DA6F}"/>
          </ac:picMkLst>
        </pc:picChg>
        <pc:picChg chg="mod">
          <ac:chgData name="Louise Pryor" userId="4f744f14-5551-4cd7-ad54-1f4b98d6eff4" providerId="ADAL" clId="{3A725726-DA1F-4FA8-BADE-0003391A56F8}" dt="2022-01-06T16:21:51.779" v="147" actId="1076"/>
          <ac:picMkLst>
            <pc:docMk/>
            <pc:sldMasterMk cId="3595185764" sldId="2147483660"/>
            <ac:picMk id="61" creationId="{0B986E7F-6FD2-45C0-A895-8BBB3CFB56CA}"/>
          </ac:picMkLst>
        </pc:picChg>
        <pc:sldLayoutChg chg="del">
          <pc:chgData name="Louise Pryor" userId="4f744f14-5551-4cd7-ad54-1f4b98d6eff4" providerId="ADAL" clId="{3A725726-DA1F-4FA8-BADE-0003391A56F8}" dt="2022-01-06T16:17:51.255" v="123" actId="47"/>
          <pc:sldLayoutMkLst>
            <pc:docMk/>
            <pc:sldMasterMk cId="3595185764" sldId="2147483660"/>
            <pc:sldLayoutMk cId="151400547" sldId="2147483700"/>
          </pc:sldLayoutMkLst>
        </pc:sldLayoutChg>
      </pc:sldMasterChg>
      <pc:sldMasterChg chg="del delSldLayout">
        <pc:chgData name="Louise Pryor" userId="4f744f14-5551-4cd7-ad54-1f4b98d6eff4" providerId="ADAL" clId="{3A725726-DA1F-4FA8-BADE-0003391A56F8}" dt="2022-01-06T16:19:13.889" v="127" actId="47"/>
        <pc:sldMasterMkLst>
          <pc:docMk/>
          <pc:sldMasterMk cId="739015458" sldId="2147483700"/>
        </pc:sldMasterMkLst>
        <pc:sldLayoutChg chg="del">
          <pc:chgData name="Louise Pryor" userId="4f744f14-5551-4cd7-ad54-1f4b98d6eff4" providerId="ADAL" clId="{3A725726-DA1F-4FA8-BADE-0003391A56F8}" dt="2022-01-06T16:19:13.889" v="127" actId="47"/>
          <pc:sldLayoutMkLst>
            <pc:docMk/>
            <pc:sldMasterMk cId="739015458" sldId="2147483700"/>
            <pc:sldLayoutMk cId="2039887689" sldId="2147483701"/>
          </pc:sldLayoutMkLst>
        </pc:sldLayoutChg>
        <pc:sldLayoutChg chg="del">
          <pc:chgData name="Louise Pryor" userId="4f744f14-5551-4cd7-ad54-1f4b98d6eff4" providerId="ADAL" clId="{3A725726-DA1F-4FA8-BADE-0003391A56F8}" dt="2022-01-06T16:19:13.889" v="127" actId="47"/>
          <pc:sldLayoutMkLst>
            <pc:docMk/>
            <pc:sldMasterMk cId="739015458" sldId="2147483700"/>
            <pc:sldLayoutMk cId="3007809509" sldId="2147483702"/>
          </pc:sldLayoutMkLst>
        </pc:sldLayoutChg>
        <pc:sldLayoutChg chg="del">
          <pc:chgData name="Louise Pryor" userId="4f744f14-5551-4cd7-ad54-1f4b98d6eff4" providerId="ADAL" clId="{3A725726-DA1F-4FA8-BADE-0003391A56F8}" dt="2022-01-06T16:19:13.889" v="127" actId="47"/>
          <pc:sldLayoutMkLst>
            <pc:docMk/>
            <pc:sldMasterMk cId="739015458" sldId="2147483700"/>
            <pc:sldLayoutMk cId="1273542420" sldId="2147483703"/>
          </pc:sldLayoutMkLst>
        </pc:sldLayoutChg>
        <pc:sldLayoutChg chg="del">
          <pc:chgData name="Louise Pryor" userId="4f744f14-5551-4cd7-ad54-1f4b98d6eff4" providerId="ADAL" clId="{3A725726-DA1F-4FA8-BADE-0003391A56F8}" dt="2022-01-06T16:19:13.889" v="127" actId="47"/>
          <pc:sldLayoutMkLst>
            <pc:docMk/>
            <pc:sldMasterMk cId="739015458" sldId="2147483700"/>
            <pc:sldLayoutMk cId="3216573430" sldId="2147483704"/>
          </pc:sldLayoutMkLst>
        </pc:sldLayoutChg>
        <pc:sldLayoutChg chg="del">
          <pc:chgData name="Louise Pryor" userId="4f744f14-5551-4cd7-ad54-1f4b98d6eff4" providerId="ADAL" clId="{3A725726-DA1F-4FA8-BADE-0003391A56F8}" dt="2022-01-06T16:19:13.889" v="127" actId="47"/>
          <pc:sldLayoutMkLst>
            <pc:docMk/>
            <pc:sldMasterMk cId="739015458" sldId="2147483700"/>
            <pc:sldLayoutMk cId="1381716619" sldId="2147483705"/>
          </pc:sldLayoutMkLst>
        </pc:sldLayoutChg>
        <pc:sldLayoutChg chg="del">
          <pc:chgData name="Louise Pryor" userId="4f744f14-5551-4cd7-ad54-1f4b98d6eff4" providerId="ADAL" clId="{3A725726-DA1F-4FA8-BADE-0003391A56F8}" dt="2022-01-06T16:19:13.889" v="127" actId="47"/>
          <pc:sldLayoutMkLst>
            <pc:docMk/>
            <pc:sldMasterMk cId="739015458" sldId="2147483700"/>
            <pc:sldLayoutMk cId="3256693396" sldId="2147483706"/>
          </pc:sldLayoutMkLst>
        </pc:sldLayoutChg>
        <pc:sldLayoutChg chg="del">
          <pc:chgData name="Louise Pryor" userId="4f744f14-5551-4cd7-ad54-1f4b98d6eff4" providerId="ADAL" clId="{3A725726-DA1F-4FA8-BADE-0003391A56F8}" dt="2022-01-06T16:19:13.889" v="127" actId="47"/>
          <pc:sldLayoutMkLst>
            <pc:docMk/>
            <pc:sldMasterMk cId="739015458" sldId="2147483700"/>
            <pc:sldLayoutMk cId="532053843" sldId="2147483707"/>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2B97B3-DCB6-47D9-8FDC-79DFD04C8484}"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GB"/>
        </a:p>
      </dgm:t>
    </dgm:pt>
    <dgm:pt modelId="{CF7A9C45-0625-422D-911C-33CF73F2444C}">
      <dgm:prSet phldrT="[Text]"/>
      <dgm:spPr/>
      <dgm:t>
        <a:bodyPr/>
        <a:lstStyle/>
        <a:p>
          <a:r>
            <a:rPr lang="en-GB" dirty="0"/>
            <a:t>Mitigation</a:t>
          </a:r>
        </a:p>
      </dgm:t>
    </dgm:pt>
    <dgm:pt modelId="{32B70936-7CCC-4B7B-861C-1AC8A0F348DE}" type="parTrans" cxnId="{FB930EA1-41DF-4BCF-9624-2F53897EFF9C}">
      <dgm:prSet/>
      <dgm:spPr/>
      <dgm:t>
        <a:bodyPr/>
        <a:lstStyle/>
        <a:p>
          <a:endParaRPr lang="en-GB"/>
        </a:p>
      </dgm:t>
    </dgm:pt>
    <dgm:pt modelId="{FABD9912-F7E0-4128-B2AA-E4491F06A488}" type="sibTrans" cxnId="{FB930EA1-41DF-4BCF-9624-2F53897EFF9C}">
      <dgm:prSet/>
      <dgm:spPr/>
      <dgm:t>
        <a:bodyPr/>
        <a:lstStyle/>
        <a:p>
          <a:endParaRPr lang="en-GB"/>
        </a:p>
      </dgm:t>
    </dgm:pt>
    <dgm:pt modelId="{77C2991B-4AD1-4D41-8569-6CED45311F60}">
      <dgm:prSet phldrT="[Text]"/>
      <dgm:spPr/>
      <dgm:t>
        <a:bodyPr/>
        <a:lstStyle/>
        <a:p>
          <a:r>
            <a:rPr lang="en-GB" dirty="0"/>
            <a:t>Our impacts on the environment</a:t>
          </a:r>
        </a:p>
      </dgm:t>
    </dgm:pt>
    <dgm:pt modelId="{CD5011A5-BD15-44EF-9431-04532B6C3F9A}" type="parTrans" cxnId="{7092177F-83BA-4DF1-AA0E-C96B75F22470}">
      <dgm:prSet/>
      <dgm:spPr/>
      <dgm:t>
        <a:bodyPr/>
        <a:lstStyle/>
        <a:p>
          <a:endParaRPr lang="en-GB"/>
        </a:p>
      </dgm:t>
    </dgm:pt>
    <dgm:pt modelId="{84940438-BD93-44DE-9538-8894D30864CD}" type="sibTrans" cxnId="{7092177F-83BA-4DF1-AA0E-C96B75F22470}">
      <dgm:prSet/>
      <dgm:spPr/>
      <dgm:t>
        <a:bodyPr/>
        <a:lstStyle/>
        <a:p>
          <a:endParaRPr lang="en-GB"/>
        </a:p>
      </dgm:t>
    </dgm:pt>
    <dgm:pt modelId="{1604DAE7-FC5A-413B-864B-5920ADB11AD7}">
      <dgm:prSet phldrT="[Text]"/>
      <dgm:spPr/>
      <dgm:t>
        <a:bodyPr/>
        <a:lstStyle/>
        <a:p>
          <a:r>
            <a:rPr lang="en-GB" dirty="0"/>
            <a:t>Adaptation</a:t>
          </a:r>
        </a:p>
      </dgm:t>
    </dgm:pt>
    <dgm:pt modelId="{2414AEBD-68DE-4FA4-89FF-9700E4CC1FCA}" type="parTrans" cxnId="{0C49F08B-9B25-4AD6-899C-B42128026081}">
      <dgm:prSet/>
      <dgm:spPr/>
      <dgm:t>
        <a:bodyPr/>
        <a:lstStyle/>
        <a:p>
          <a:endParaRPr lang="en-GB"/>
        </a:p>
      </dgm:t>
    </dgm:pt>
    <dgm:pt modelId="{E57E3ACD-848F-4FAC-A906-518E5B4BE331}" type="sibTrans" cxnId="{0C49F08B-9B25-4AD6-899C-B42128026081}">
      <dgm:prSet/>
      <dgm:spPr/>
      <dgm:t>
        <a:bodyPr/>
        <a:lstStyle/>
        <a:p>
          <a:endParaRPr lang="en-GB"/>
        </a:p>
      </dgm:t>
    </dgm:pt>
    <dgm:pt modelId="{EC7E10C7-546D-4B50-AA5C-48462045BEDC}">
      <dgm:prSet phldrT="[Text]"/>
      <dgm:spPr/>
      <dgm:t>
        <a:bodyPr/>
        <a:lstStyle/>
        <a:p>
          <a:r>
            <a:rPr lang="en-GB" dirty="0"/>
            <a:t>Manage the unavoidable</a:t>
          </a:r>
        </a:p>
      </dgm:t>
    </dgm:pt>
    <dgm:pt modelId="{AA154AAC-301E-4A2C-8CD7-A8B5099352A1}" type="parTrans" cxnId="{DC84BEA9-86D1-4ED6-84BD-A56498BEF442}">
      <dgm:prSet/>
      <dgm:spPr/>
      <dgm:t>
        <a:bodyPr/>
        <a:lstStyle/>
        <a:p>
          <a:endParaRPr lang="en-GB"/>
        </a:p>
      </dgm:t>
    </dgm:pt>
    <dgm:pt modelId="{DCF966D6-2F13-4B15-A90F-2051F6F15BEA}" type="sibTrans" cxnId="{DC84BEA9-86D1-4ED6-84BD-A56498BEF442}">
      <dgm:prSet/>
      <dgm:spPr/>
      <dgm:t>
        <a:bodyPr/>
        <a:lstStyle/>
        <a:p>
          <a:endParaRPr lang="en-GB"/>
        </a:p>
      </dgm:t>
    </dgm:pt>
    <dgm:pt modelId="{1C35CAFB-DD4B-4C72-9478-76F1A78DE1A3}">
      <dgm:prSet phldrT="[Text]"/>
      <dgm:spPr/>
      <dgm:t>
        <a:bodyPr/>
        <a:lstStyle/>
        <a:p>
          <a:r>
            <a:rPr lang="en-GB" dirty="0"/>
            <a:t>Reduce emissions / biodiversity loss</a:t>
          </a:r>
        </a:p>
      </dgm:t>
    </dgm:pt>
    <dgm:pt modelId="{BD8FE5DD-8CFF-451A-90C4-B962087811F8}" type="parTrans" cxnId="{DC38D7E1-291A-4548-9C4A-05C0342AF975}">
      <dgm:prSet/>
      <dgm:spPr/>
      <dgm:t>
        <a:bodyPr/>
        <a:lstStyle/>
        <a:p>
          <a:endParaRPr lang="en-GB"/>
        </a:p>
      </dgm:t>
    </dgm:pt>
    <dgm:pt modelId="{925FC46A-9D71-4ABA-930F-5E5B45973FC4}" type="sibTrans" cxnId="{DC38D7E1-291A-4548-9C4A-05C0342AF975}">
      <dgm:prSet/>
      <dgm:spPr/>
      <dgm:t>
        <a:bodyPr/>
        <a:lstStyle/>
        <a:p>
          <a:endParaRPr lang="en-GB"/>
        </a:p>
      </dgm:t>
    </dgm:pt>
    <dgm:pt modelId="{3AA54D04-D0D5-4E67-8F11-6FB932F90553}">
      <dgm:prSet phldrT="[Text]"/>
      <dgm:spPr/>
      <dgm:t>
        <a:bodyPr/>
        <a:lstStyle/>
        <a:p>
          <a:r>
            <a:rPr lang="en-GB" dirty="0"/>
            <a:t>Handle changing climate / biodiversity</a:t>
          </a:r>
        </a:p>
      </dgm:t>
    </dgm:pt>
    <dgm:pt modelId="{E67C4CCA-A220-467A-8726-5CE1ACCE32F4}" type="parTrans" cxnId="{A0691589-52E6-4A8F-812D-85229A32C4CD}">
      <dgm:prSet/>
      <dgm:spPr/>
      <dgm:t>
        <a:bodyPr/>
        <a:lstStyle/>
        <a:p>
          <a:endParaRPr lang="en-GB"/>
        </a:p>
      </dgm:t>
    </dgm:pt>
    <dgm:pt modelId="{BC0150D2-F44B-443C-BFCC-FAF127056AED}" type="sibTrans" cxnId="{A0691589-52E6-4A8F-812D-85229A32C4CD}">
      <dgm:prSet/>
      <dgm:spPr/>
      <dgm:t>
        <a:bodyPr/>
        <a:lstStyle/>
        <a:p>
          <a:endParaRPr lang="en-GB"/>
        </a:p>
      </dgm:t>
    </dgm:pt>
    <dgm:pt modelId="{5A334012-9002-4BC8-8946-0457661DEACA}">
      <dgm:prSet phldrT="[Text]"/>
      <dgm:spPr/>
      <dgm:t>
        <a:bodyPr/>
        <a:lstStyle/>
        <a:p>
          <a:r>
            <a:rPr lang="en-GB" dirty="0"/>
            <a:t>Avoid the unmanageable</a:t>
          </a:r>
        </a:p>
      </dgm:t>
    </dgm:pt>
    <dgm:pt modelId="{7316C302-4654-4711-B0F8-D3240F20FA28}" type="parTrans" cxnId="{344A0FB3-53C8-4449-990B-BF452BAC7AA4}">
      <dgm:prSet/>
      <dgm:spPr/>
      <dgm:t>
        <a:bodyPr/>
        <a:lstStyle/>
        <a:p>
          <a:endParaRPr lang="en-GB"/>
        </a:p>
      </dgm:t>
    </dgm:pt>
    <dgm:pt modelId="{802DF3E1-4105-459D-90B4-CD23AD1B31E7}" type="sibTrans" cxnId="{344A0FB3-53C8-4449-990B-BF452BAC7AA4}">
      <dgm:prSet/>
      <dgm:spPr/>
      <dgm:t>
        <a:bodyPr/>
        <a:lstStyle/>
        <a:p>
          <a:endParaRPr lang="en-GB"/>
        </a:p>
      </dgm:t>
    </dgm:pt>
    <dgm:pt modelId="{8DC6C9BB-B36E-49AA-8CAB-CEBF7AE1FF4E}">
      <dgm:prSet phldrT="[Text]"/>
      <dgm:spPr/>
      <dgm:t>
        <a:bodyPr/>
        <a:lstStyle/>
        <a:p>
          <a:r>
            <a:rPr lang="en-GB"/>
            <a:t>Environment’s </a:t>
          </a:r>
          <a:r>
            <a:rPr lang="en-GB" dirty="0"/>
            <a:t>impacts on us</a:t>
          </a:r>
        </a:p>
      </dgm:t>
    </dgm:pt>
    <dgm:pt modelId="{98E08653-743B-4F20-AD08-0698BB2435DA}" type="parTrans" cxnId="{21AB8849-E47C-41EB-9B81-01C2247C7567}">
      <dgm:prSet/>
      <dgm:spPr/>
      <dgm:t>
        <a:bodyPr/>
        <a:lstStyle/>
        <a:p>
          <a:endParaRPr lang="en-GB"/>
        </a:p>
      </dgm:t>
    </dgm:pt>
    <dgm:pt modelId="{11850FB9-3041-4272-AA12-DADC37D4711D}" type="sibTrans" cxnId="{21AB8849-E47C-41EB-9B81-01C2247C7567}">
      <dgm:prSet/>
      <dgm:spPr/>
      <dgm:t>
        <a:bodyPr/>
        <a:lstStyle/>
        <a:p>
          <a:endParaRPr lang="en-GB"/>
        </a:p>
      </dgm:t>
    </dgm:pt>
    <dgm:pt modelId="{E9639581-8DCA-4591-8F7C-7E19A4D61FFE}" type="pres">
      <dgm:prSet presAssocID="{CC2B97B3-DCB6-47D9-8FDC-79DFD04C8484}" presName="diagram" presStyleCnt="0">
        <dgm:presLayoutVars>
          <dgm:dir/>
          <dgm:resizeHandles val="exact"/>
        </dgm:presLayoutVars>
      </dgm:prSet>
      <dgm:spPr/>
    </dgm:pt>
    <dgm:pt modelId="{86541EC6-E95F-4CAD-9A35-6DAC7AB44790}" type="pres">
      <dgm:prSet presAssocID="{CF7A9C45-0625-422D-911C-33CF73F2444C}" presName="arrow" presStyleLbl="node1" presStyleIdx="0" presStyleCnt="2" custScaleY="100259" custRadScaleRad="100002" custRadScaleInc="216">
        <dgm:presLayoutVars>
          <dgm:bulletEnabled val="1"/>
        </dgm:presLayoutVars>
      </dgm:prSet>
      <dgm:spPr/>
    </dgm:pt>
    <dgm:pt modelId="{0DC75D48-B7C2-4480-AE1E-49E0723BC6BD}" type="pres">
      <dgm:prSet presAssocID="{1604DAE7-FC5A-413B-864B-5920ADB11AD7}" presName="arrow" presStyleLbl="node1" presStyleIdx="1" presStyleCnt="2" custScaleY="100259">
        <dgm:presLayoutVars>
          <dgm:bulletEnabled val="1"/>
        </dgm:presLayoutVars>
      </dgm:prSet>
      <dgm:spPr/>
    </dgm:pt>
  </dgm:ptLst>
  <dgm:cxnLst>
    <dgm:cxn modelId="{6B31C313-BE88-45FD-8C34-9D347BF32961}" type="presOf" srcId="{CF7A9C45-0625-422D-911C-33CF73F2444C}" destId="{86541EC6-E95F-4CAD-9A35-6DAC7AB44790}" srcOrd="0" destOrd="0" presId="urn:microsoft.com/office/officeart/2005/8/layout/arrow5"/>
    <dgm:cxn modelId="{ED885119-32BB-4979-A161-ECAE5A0CB052}" type="presOf" srcId="{3AA54D04-D0D5-4E67-8F11-6FB932F90553}" destId="{0DC75D48-B7C2-4480-AE1E-49E0723BC6BD}" srcOrd="0" destOrd="3" presId="urn:microsoft.com/office/officeart/2005/8/layout/arrow5"/>
    <dgm:cxn modelId="{6333E938-C93F-4F63-919D-3F4E0EDEA3EB}" type="presOf" srcId="{8DC6C9BB-B36E-49AA-8CAB-CEBF7AE1FF4E}" destId="{0DC75D48-B7C2-4480-AE1E-49E0723BC6BD}" srcOrd="0" destOrd="2" presId="urn:microsoft.com/office/officeart/2005/8/layout/arrow5"/>
    <dgm:cxn modelId="{D5DE8663-CD3B-4E7A-95C2-47F3E0AC225D}" type="presOf" srcId="{EC7E10C7-546D-4B50-AA5C-48462045BEDC}" destId="{0DC75D48-B7C2-4480-AE1E-49E0723BC6BD}" srcOrd="0" destOrd="1" presId="urn:microsoft.com/office/officeart/2005/8/layout/arrow5"/>
    <dgm:cxn modelId="{28928545-552C-4FBC-8B9D-DBB404CBD124}" type="presOf" srcId="{CC2B97B3-DCB6-47D9-8FDC-79DFD04C8484}" destId="{E9639581-8DCA-4591-8F7C-7E19A4D61FFE}" srcOrd="0" destOrd="0" presId="urn:microsoft.com/office/officeart/2005/8/layout/arrow5"/>
    <dgm:cxn modelId="{21AB8849-E47C-41EB-9B81-01C2247C7567}" srcId="{1604DAE7-FC5A-413B-864B-5920ADB11AD7}" destId="{8DC6C9BB-B36E-49AA-8CAB-CEBF7AE1FF4E}" srcOrd="1" destOrd="0" parTransId="{98E08653-743B-4F20-AD08-0698BB2435DA}" sibTransId="{11850FB9-3041-4272-AA12-DADC37D4711D}"/>
    <dgm:cxn modelId="{7092177F-83BA-4DF1-AA0E-C96B75F22470}" srcId="{CF7A9C45-0625-422D-911C-33CF73F2444C}" destId="{77C2991B-4AD1-4D41-8569-6CED45311F60}" srcOrd="1" destOrd="0" parTransId="{CD5011A5-BD15-44EF-9431-04532B6C3F9A}" sibTransId="{84940438-BD93-44DE-9538-8894D30864CD}"/>
    <dgm:cxn modelId="{A0691589-52E6-4A8F-812D-85229A32C4CD}" srcId="{1604DAE7-FC5A-413B-864B-5920ADB11AD7}" destId="{3AA54D04-D0D5-4E67-8F11-6FB932F90553}" srcOrd="2" destOrd="0" parTransId="{E67C4CCA-A220-467A-8726-5CE1ACCE32F4}" sibTransId="{BC0150D2-F44B-443C-BFCC-FAF127056AED}"/>
    <dgm:cxn modelId="{0C49F08B-9B25-4AD6-899C-B42128026081}" srcId="{CC2B97B3-DCB6-47D9-8FDC-79DFD04C8484}" destId="{1604DAE7-FC5A-413B-864B-5920ADB11AD7}" srcOrd="1" destOrd="0" parTransId="{2414AEBD-68DE-4FA4-89FF-9700E4CC1FCA}" sibTransId="{E57E3ACD-848F-4FAC-A906-518E5B4BE331}"/>
    <dgm:cxn modelId="{BD98E88D-A902-4E14-948D-D1037657D231}" type="presOf" srcId="{77C2991B-4AD1-4D41-8569-6CED45311F60}" destId="{86541EC6-E95F-4CAD-9A35-6DAC7AB44790}" srcOrd="0" destOrd="2" presId="urn:microsoft.com/office/officeart/2005/8/layout/arrow5"/>
    <dgm:cxn modelId="{FB930EA1-41DF-4BCF-9624-2F53897EFF9C}" srcId="{CC2B97B3-DCB6-47D9-8FDC-79DFD04C8484}" destId="{CF7A9C45-0625-422D-911C-33CF73F2444C}" srcOrd="0" destOrd="0" parTransId="{32B70936-7CCC-4B7B-861C-1AC8A0F348DE}" sibTransId="{FABD9912-F7E0-4128-B2AA-E4491F06A488}"/>
    <dgm:cxn modelId="{DC84BEA9-86D1-4ED6-84BD-A56498BEF442}" srcId="{1604DAE7-FC5A-413B-864B-5920ADB11AD7}" destId="{EC7E10C7-546D-4B50-AA5C-48462045BEDC}" srcOrd="0" destOrd="0" parTransId="{AA154AAC-301E-4A2C-8CD7-A8B5099352A1}" sibTransId="{DCF966D6-2F13-4B15-A90F-2051F6F15BEA}"/>
    <dgm:cxn modelId="{344A0FB3-53C8-4449-990B-BF452BAC7AA4}" srcId="{CF7A9C45-0625-422D-911C-33CF73F2444C}" destId="{5A334012-9002-4BC8-8946-0457661DEACA}" srcOrd="0" destOrd="0" parTransId="{7316C302-4654-4711-B0F8-D3240F20FA28}" sibTransId="{802DF3E1-4105-459D-90B4-CD23AD1B31E7}"/>
    <dgm:cxn modelId="{CD366CC2-F35E-4EFB-9F09-D685B82CC07A}" type="presOf" srcId="{1604DAE7-FC5A-413B-864B-5920ADB11AD7}" destId="{0DC75D48-B7C2-4480-AE1E-49E0723BC6BD}" srcOrd="0" destOrd="0" presId="urn:microsoft.com/office/officeart/2005/8/layout/arrow5"/>
    <dgm:cxn modelId="{DC38D7E1-291A-4548-9C4A-05C0342AF975}" srcId="{CF7A9C45-0625-422D-911C-33CF73F2444C}" destId="{1C35CAFB-DD4B-4C72-9478-76F1A78DE1A3}" srcOrd="2" destOrd="0" parTransId="{BD8FE5DD-8CFF-451A-90C4-B962087811F8}" sibTransId="{925FC46A-9D71-4ABA-930F-5E5B45973FC4}"/>
    <dgm:cxn modelId="{487802E2-3945-4559-AF48-9702A2F63F68}" type="presOf" srcId="{1C35CAFB-DD4B-4C72-9478-76F1A78DE1A3}" destId="{86541EC6-E95F-4CAD-9A35-6DAC7AB44790}" srcOrd="0" destOrd="3" presId="urn:microsoft.com/office/officeart/2005/8/layout/arrow5"/>
    <dgm:cxn modelId="{141563F6-EE43-415C-94B0-42E9B71E1C49}" type="presOf" srcId="{5A334012-9002-4BC8-8946-0457661DEACA}" destId="{86541EC6-E95F-4CAD-9A35-6DAC7AB44790}" srcOrd="0" destOrd="1" presId="urn:microsoft.com/office/officeart/2005/8/layout/arrow5"/>
    <dgm:cxn modelId="{A64CFAF7-5C26-40BD-86E0-1A7F089E1D3E}" type="presParOf" srcId="{E9639581-8DCA-4591-8F7C-7E19A4D61FFE}" destId="{86541EC6-E95F-4CAD-9A35-6DAC7AB44790}" srcOrd="0" destOrd="0" presId="urn:microsoft.com/office/officeart/2005/8/layout/arrow5"/>
    <dgm:cxn modelId="{4B73CF3C-27C7-46F3-828A-C690C8B93E84}" type="presParOf" srcId="{E9639581-8DCA-4591-8F7C-7E19A4D61FFE}" destId="{0DC75D48-B7C2-4480-AE1E-49E0723BC6BD}" srcOrd="1"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ED23885-1C68-3940-AD8B-08A821E74C52}" type="doc">
      <dgm:prSet loTypeId="urn:microsoft.com/office/officeart/2005/8/layout/arrow6" loCatId="" qsTypeId="urn:microsoft.com/office/officeart/2005/8/quickstyle/simple1" qsCatId="simple" csTypeId="urn:microsoft.com/office/officeart/2005/8/colors/colorful4" csCatId="colorful" phldr="1"/>
      <dgm:spPr/>
      <dgm:t>
        <a:bodyPr/>
        <a:lstStyle/>
        <a:p>
          <a:endParaRPr lang="en-GB"/>
        </a:p>
      </dgm:t>
    </dgm:pt>
    <dgm:pt modelId="{7F049DC9-0ED3-FE40-ADFF-C467DBE04965}">
      <dgm:prSet phldrT="[Text]"/>
      <dgm:spPr/>
      <dgm:t>
        <a:bodyPr/>
        <a:lstStyle/>
        <a:p>
          <a:r>
            <a:rPr lang="en-GB" dirty="0"/>
            <a:t>Economic Collapse</a:t>
          </a:r>
        </a:p>
      </dgm:t>
    </dgm:pt>
    <dgm:pt modelId="{622AF155-754E-A442-A9ED-792272719952}" type="parTrans" cxnId="{7481CFB6-4896-1349-9658-7AF195119286}">
      <dgm:prSet/>
      <dgm:spPr/>
      <dgm:t>
        <a:bodyPr/>
        <a:lstStyle/>
        <a:p>
          <a:endParaRPr lang="en-GB"/>
        </a:p>
      </dgm:t>
    </dgm:pt>
    <dgm:pt modelId="{C91D6CC1-7DCC-8F40-93B1-03E4CB48B2D0}" type="sibTrans" cxnId="{7481CFB6-4896-1349-9658-7AF195119286}">
      <dgm:prSet/>
      <dgm:spPr/>
      <dgm:t>
        <a:bodyPr/>
        <a:lstStyle/>
        <a:p>
          <a:endParaRPr lang="en-GB"/>
        </a:p>
      </dgm:t>
    </dgm:pt>
    <dgm:pt modelId="{8C3AB1F6-39CB-CC4B-A1C5-B5653B60FC8E}">
      <dgm:prSet phldrT="[Text]"/>
      <dgm:spPr/>
      <dgm:t>
        <a:bodyPr/>
        <a:lstStyle/>
        <a:p>
          <a:r>
            <a:rPr lang="en-GB" dirty="0"/>
            <a:t>Low carbon</a:t>
          </a:r>
        </a:p>
        <a:p>
          <a:r>
            <a:rPr lang="en-GB" dirty="0"/>
            <a:t>transition</a:t>
          </a:r>
        </a:p>
      </dgm:t>
    </dgm:pt>
    <dgm:pt modelId="{416CFF2C-C2D0-1445-9C5D-12644E969503}" type="parTrans" cxnId="{E29B4936-1E5E-354D-BA99-83ACDE1FABFB}">
      <dgm:prSet/>
      <dgm:spPr/>
      <dgm:t>
        <a:bodyPr/>
        <a:lstStyle/>
        <a:p>
          <a:endParaRPr lang="en-GB"/>
        </a:p>
      </dgm:t>
    </dgm:pt>
    <dgm:pt modelId="{EF64E6DC-91FF-BB42-A0ED-1E1D16117004}" type="sibTrans" cxnId="{E29B4936-1E5E-354D-BA99-83ACDE1FABFB}">
      <dgm:prSet/>
      <dgm:spPr/>
      <dgm:t>
        <a:bodyPr/>
        <a:lstStyle/>
        <a:p>
          <a:endParaRPr lang="en-GB"/>
        </a:p>
      </dgm:t>
    </dgm:pt>
    <dgm:pt modelId="{E9D93DE0-1CC5-8E43-81DE-9DE91B5C4208}" type="pres">
      <dgm:prSet presAssocID="{EED23885-1C68-3940-AD8B-08A821E74C52}" presName="compositeShape" presStyleCnt="0">
        <dgm:presLayoutVars>
          <dgm:chMax val="2"/>
          <dgm:dir/>
          <dgm:resizeHandles val="exact"/>
        </dgm:presLayoutVars>
      </dgm:prSet>
      <dgm:spPr/>
    </dgm:pt>
    <dgm:pt modelId="{72CAEB63-2754-2C4A-9A47-6AE5BAE6DBDD}" type="pres">
      <dgm:prSet presAssocID="{EED23885-1C68-3940-AD8B-08A821E74C52}" presName="ribbon" presStyleLbl="node1" presStyleIdx="0" presStyleCnt="1"/>
      <dgm:spPr/>
    </dgm:pt>
    <dgm:pt modelId="{CC4BD5B3-6A02-2C4F-8647-CC099A5B44F4}" type="pres">
      <dgm:prSet presAssocID="{EED23885-1C68-3940-AD8B-08A821E74C52}" presName="leftArrowText" presStyleLbl="node1" presStyleIdx="0" presStyleCnt="1">
        <dgm:presLayoutVars>
          <dgm:chMax val="0"/>
          <dgm:bulletEnabled val="1"/>
        </dgm:presLayoutVars>
      </dgm:prSet>
      <dgm:spPr/>
    </dgm:pt>
    <dgm:pt modelId="{6B0F1FDE-384C-B94C-A5A4-6D9B0D63F0C0}" type="pres">
      <dgm:prSet presAssocID="{EED23885-1C68-3940-AD8B-08A821E74C52}" presName="rightArrowText" presStyleLbl="node1" presStyleIdx="0" presStyleCnt="1">
        <dgm:presLayoutVars>
          <dgm:chMax val="0"/>
          <dgm:bulletEnabled val="1"/>
        </dgm:presLayoutVars>
      </dgm:prSet>
      <dgm:spPr/>
    </dgm:pt>
  </dgm:ptLst>
  <dgm:cxnLst>
    <dgm:cxn modelId="{E29B4936-1E5E-354D-BA99-83ACDE1FABFB}" srcId="{EED23885-1C68-3940-AD8B-08A821E74C52}" destId="{8C3AB1F6-39CB-CC4B-A1C5-B5653B60FC8E}" srcOrd="1" destOrd="0" parTransId="{416CFF2C-C2D0-1445-9C5D-12644E969503}" sibTransId="{EF64E6DC-91FF-BB42-A0ED-1E1D16117004}"/>
    <dgm:cxn modelId="{D9645094-1652-7841-BF1D-BD0DC7A08BCF}" type="presOf" srcId="{EED23885-1C68-3940-AD8B-08A821E74C52}" destId="{E9D93DE0-1CC5-8E43-81DE-9DE91B5C4208}" srcOrd="0" destOrd="0" presId="urn:microsoft.com/office/officeart/2005/8/layout/arrow6"/>
    <dgm:cxn modelId="{D9C923A9-46AC-BD49-A058-A577E0F19D64}" type="presOf" srcId="{8C3AB1F6-39CB-CC4B-A1C5-B5653B60FC8E}" destId="{6B0F1FDE-384C-B94C-A5A4-6D9B0D63F0C0}" srcOrd="0" destOrd="0" presId="urn:microsoft.com/office/officeart/2005/8/layout/arrow6"/>
    <dgm:cxn modelId="{7481CFB6-4896-1349-9658-7AF195119286}" srcId="{EED23885-1C68-3940-AD8B-08A821E74C52}" destId="{7F049DC9-0ED3-FE40-ADFF-C467DBE04965}" srcOrd="0" destOrd="0" parTransId="{622AF155-754E-A442-A9ED-792272719952}" sibTransId="{C91D6CC1-7DCC-8F40-93B1-03E4CB48B2D0}"/>
    <dgm:cxn modelId="{612106FD-6956-6F4B-A2CD-0392883389FA}" type="presOf" srcId="{7F049DC9-0ED3-FE40-ADFF-C467DBE04965}" destId="{CC4BD5B3-6A02-2C4F-8647-CC099A5B44F4}" srcOrd="0" destOrd="0" presId="urn:microsoft.com/office/officeart/2005/8/layout/arrow6"/>
    <dgm:cxn modelId="{EFC86D71-B90F-454A-AB56-949AB5BC631B}" type="presParOf" srcId="{E9D93DE0-1CC5-8E43-81DE-9DE91B5C4208}" destId="{72CAEB63-2754-2C4A-9A47-6AE5BAE6DBDD}" srcOrd="0" destOrd="0" presId="urn:microsoft.com/office/officeart/2005/8/layout/arrow6"/>
    <dgm:cxn modelId="{10A49716-AB1D-7945-95FB-0DB8DC90F4C6}" type="presParOf" srcId="{E9D93DE0-1CC5-8E43-81DE-9DE91B5C4208}" destId="{CC4BD5B3-6A02-2C4F-8647-CC099A5B44F4}" srcOrd="1" destOrd="0" presId="urn:microsoft.com/office/officeart/2005/8/layout/arrow6"/>
    <dgm:cxn modelId="{4AFE0E6E-6D17-7C44-BFD1-DD0F8CAD76FD}" type="presParOf" srcId="{E9D93DE0-1CC5-8E43-81DE-9DE91B5C4208}" destId="{6B0F1FDE-384C-B94C-A5A4-6D9B0D63F0C0}"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541EC6-E95F-4CAD-9A35-6DAC7AB44790}">
      <dsp:nvSpPr>
        <dsp:cNvPr id="0" name=""/>
        <dsp:cNvSpPr/>
      </dsp:nvSpPr>
      <dsp:spPr>
        <a:xfrm rot="16200000">
          <a:off x="2814" y="-6412"/>
          <a:ext cx="4951768" cy="4964593"/>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GB" sz="2800" kern="1200" dirty="0"/>
            <a:t>Mitigation</a:t>
          </a:r>
        </a:p>
        <a:p>
          <a:pPr marL="228600" lvl="1" indent="-228600" algn="l" defTabSz="977900">
            <a:lnSpc>
              <a:spcPct val="90000"/>
            </a:lnSpc>
            <a:spcBef>
              <a:spcPct val="0"/>
            </a:spcBef>
            <a:spcAft>
              <a:spcPct val="15000"/>
            </a:spcAft>
            <a:buChar char="•"/>
          </a:pPr>
          <a:r>
            <a:rPr lang="en-GB" sz="2200" kern="1200" dirty="0"/>
            <a:t>Avoid the unmanageable</a:t>
          </a:r>
        </a:p>
        <a:p>
          <a:pPr marL="228600" lvl="1" indent="-228600" algn="l" defTabSz="977900">
            <a:lnSpc>
              <a:spcPct val="90000"/>
            </a:lnSpc>
            <a:spcBef>
              <a:spcPct val="0"/>
            </a:spcBef>
            <a:spcAft>
              <a:spcPct val="15000"/>
            </a:spcAft>
            <a:buChar char="•"/>
          </a:pPr>
          <a:r>
            <a:rPr lang="en-GB" sz="2200" kern="1200" dirty="0"/>
            <a:t>Our impacts on the environment</a:t>
          </a:r>
        </a:p>
        <a:p>
          <a:pPr marL="228600" lvl="1" indent="-228600" algn="l" defTabSz="977900">
            <a:lnSpc>
              <a:spcPct val="90000"/>
            </a:lnSpc>
            <a:spcBef>
              <a:spcPct val="0"/>
            </a:spcBef>
            <a:spcAft>
              <a:spcPct val="15000"/>
            </a:spcAft>
            <a:buChar char="•"/>
          </a:pPr>
          <a:r>
            <a:rPr lang="en-GB" sz="2200" kern="1200" dirty="0"/>
            <a:t>Reduce emissions / biodiversity loss</a:t>
          </a:r>
        </a:p>
      </dsp:txBody>
      <dsp:txXfrm rot="5400000">
        <a:off x="-3598" y="1237942"/>
        <a:ext cx="4098034" cy="2475884"/>
      </dsp:txXfrm>
    </dsp:sp>
    <dsp:sp modelId="{0DC75D48-B7C2-4480-AE1E-49E0723BC6BD}">
      <dsp:nvSpPr>
        <dsp:cNvPr id="0" name=""/>
        <dsp:cNvSpPr/>
      </dsp:nvSpPr>
      <dsp:spPr>
        <a:xfrm rot="5400000">
          <a:off x="5949964" y="1823"/>
          <a:ext cx="4951768" cy="4964593"/>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99136" numCol="1" spcCol="1270" anchor="t" anchorCtr="0">
          <a:noAutofit/>
        </a:bodyPr>
        <a:lstStyle/>
        <a:p>
          <a:pPr marL="0" lvl="0" indent="0" algn="l" defTabSz="1244600">
            <a:lnSpc>
              <a:spcPct val="90000"/>
            </a:lnSpc>
            <a:spcBef>
              <a:spcPct val="0"/>
            </a:spcBef>
            <a:spcAft>
              <a:spcPct val="35000"/>
            </a:spcAft>
            <a:buNone/>
          </a:pPr>
          <a:r>
            <a:rPr lang="en-GB" sz="2800" kern="1200" dirty="0"/>
            <a:t>Adaptation</a:t>
          </a:r>
        </a:p>
        <a:p>
          <a:pPr marL="228600" lvl="1" indent="-228600" algn="l" defTabSz="977900">
            <a:lnSpc>
              <a:spcPct val="90000"/>
            </a:lnSpc>
            <a:spcBef>
              <a:spcPct val="0"/>
            </a:spcBef>
            <a:spcAft>
              <a:spcPct val="15000"/>
            </a:spcAft>
            <a:buChar char="•"/>
          </a:pPr>
          <a:r>
            <a:rPr lang="en-GB" sz="2200" kern="1200" dirty="0"/>
            <a:t>Manage the unavoidable</a:t>
          </a:r>
        </a:p>
        <a:p>
          <a:pPr marL="228600" lvl="1" indent="-228600" algn="l" defTabSz="977900">
            <a:lnSpc>
              <a:spcPct val="90000"/>
            </a:lnSpc>
            <a:spcBef>
              <a:spcPct val="0"/>
            </a:spcBef>
            <a:spcAft>
              <a:spcPct val="15000"/>
            </a:spcAft>
            <a:buChar char="•"/>
          </a:pPr>
          <a:r>
            <a:rPr lang="en-GB" sz="2200" kern="1200"/>
            <a:t>Environment’s </a:t>
          </a:r>
          <a:r>
            <a:rPr lang="en-GB" sz="2200" kern="1200" dirty="0"/>
            <a:t>impacts on us</a:t>
          </a:r>
        </a:p>
        <a:p>
          <a:pPr marL="228600" lvl="1" indent="-228600" algn="l" defTabSz="977900">
            <a:lnSpc>
              <a:spcPct val="90000"/>
            </a:lnSpc>
            <a:spcBef>
              <a:spcPct val="0"/>
            </a:spcBef>
            <a:spcAft>
              <a:spcPct val="15000"/>
            </a:spcAft>
            <a:buChar char="•"/>
          </a:pPr>
          <a:r>
            <a:rPr lang="en-GB" sz="2200" kern="1200" dirty="0"/>
            <a:t>Handle changing climate / biodiversity</a:t>
          </a:r>
        </a:p>
      </dsp:txBody>
      <dsp:txXfrm rot="-5400000">
        <a:off x="6810111" y="1246178"/>
        <a:ext cx="4098034" cy="24758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AEB63-2754-2C4A-9A47-6AE5BAE6DBDD}">
      <dsp:nvSpPr>
        <dsp:cNvPr id="0" name=""/>
        <dsp:cNvSpPr/>
      </dsp:nvSpPr>
      <dsp:spPr>
        <a:xfrm>
          <a:off x="0" y="204978"/>
          <a:ext cx="5325108" cy="2130043"/>
        </a:xfrm>
        <a:prstGeom prst="leftRightRibb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4BD5B3-6A02-2C4F-8647-CC099A5B44F4}">
      <dsp:nvSpPr>
        <dsp:cNvPr id="0" name=""/>
        <dsp:cNvSpPr/>
      </dsp:nvSpPr>
      <dsp:spPr>
        <a:xfrm>
          <a:off x="639012" y="577735"/>
          <a:ext cx="1757285" cy="10437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Economic Collapse</a:t>
          </a:r>
        </a:p>
      </dsp:txBody>
      <dsp:txXfrm>
        <a:off x="639012" y="577735"/>
        <a:ext cx="1757285" cy="1043721"/>
      </dsp:txXfrm>
    </dsp:sp>
    <dsp:sp modelId="{6B0F1FDE-384C-B94C-A5A4-6D9B0D63F0C0}">
      <dsp:nvSpPr>
        <dsp:cNvPr id="0" name=""/>
        <dsp:cNvSpPr/>
      </dsp:nvSpPr>
      <dsp:spPr>
        <a:xfrm>
          <a:off x="2662554" y="918542"/>
          <a:ext cx="2076792" cy="10437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2456" rIns="0" bIns="99060" numCol="1" spcCol="1270" anchor="ctr" anchorCtr="0">
          <a:noAutofit/>
        </a:bodyPr>
        <a:lstStyle/>
        <a:p>
          <a:pPr marL="0" lvl="0" indent="0" algn="ctr" defTabSz="1155700">
            <a:lnSpc>
              <a:spcPct val="90000"/>
            </a:lnSpc>
            <a:spcBef>
              <a:spcPct val="0"/>
            </a:spcBef>
            <a:spcAft>
              <a:spcPct val="35000"/>
            </a:spcAft>
            <a:buNone/>
          </a:pPr>
          <a:r>
            <a:rPr lang="en-GB" sz="2600" kern="1200" dirty="0"/>
            <a:t>Low carbon</a:t>
          </a:r>
        </a:p>
        <a:p>
          <a:pPr marL="0" lvl="0" indent="0" algn="ctr" defTabSz="1155700">
            <a:lnSpc>
              <a:spcPct val="90000"/>
            </a:lnSpc>
            <a:spcBef>
              <a:spcPct val="0"/>
            </a:spcBef>
            <a:spcAft>
              <a:spcPct val="35000"/>
            </a:spcAft>
            <a:buNone/>
          </a:pPr>
          <a:r>
            <a:rPr lang="en-GB" sz="2600" kern="1200" dirty="0"/>
            <a:t>transition</a:t>
          </a:r>
        </a:p>
      </dsp:txBody>
      <dsp:txXfrm>
        <a:off x="2662554" y="918542"/>
        <a:ext cx="2076792" cy="1043721"/>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A21380D-F055-475B-B0EB-E57E10904271}" type="datetimeFigureOut">
              <a:rPr lang="en-GB" smtClean="0"/>
              <a:t>04/01/2022</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68DACCC-D86B-43DA-943A-F69EA98D3B1E}" type="slidenum">
              <a:rPr lang="en-GB" smtClean="0"/>
              <a:t>‹#›</a:t>
            </a:fld>
            <a:endParaRPr lang="en-GB"/>
          </a:p>
        </p:txBody>
      </p:sp>
    </p:spTree>
    <p:extLst>
      <p:ext uri="{BB962C8B-B14F-4D97-AF65-F5344CB8AC3E}">
        <p14:creationId xmlns:p14="http://schemas.microsoft.com/office/powerpoint/2010/main" val="14223354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6553479-E91F-49AC-88ED-36666183A388}" type="slidenum">
              <a:rPr lang="en-GB" smtClean="0"/>
              <a:t>1</a:t>
            </a:fld>
            <a:endParaRPr lang="en-GB" dirty="0"/>
          </a:p>
        </p:txBody>
      </p:sp>
    </p:spTree>
    <p:extLst>
      <p:ext uri="{BB962C8B-B14F-4D97-AF65-F5344CB8AC3E}">
        <p14:creationId xmlns:p14="http://schemas.microsoft.com/office/powerpoint/2010/main" val="2316192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how long have you been involved in sustainability related work?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ZA" dirty="0"/>
              <a:t>what kind of client problems have you practically solved?</a:t>
            </a:r>
            <a:endParaRPr lang="en-US" dirty="0"/>
          </a:p>
          <a:p>
            <a:endParaRPr lang="en-GB" dirty="0"/>
          </a:p>
          <a:p>
            <a:r>
              <a:rPr lang="en-GB" dirty="0"/>
              <a:t>another part of your journey has been working with the IFoA to create a TASK force</a:t>
            </a:r>
          </a:p>
          <a:p>
            <a:r>
              <a:rPr lang="en-GB" dirty="0"/>
              <a:t>when and how did this start?</a:t>
            </a:r>
          </a:p>
        </p:txBody>
      </p:sp>
      <p:sp>
        <p:nvSpPr>
          <p:cNvPr id="4" name="Slide Number Placeholder 3"/>
          <p:cNvSpPr>
            <a:spLocks noGrp="1"/>
          </p:cNvSpPr>
          <p:nvPr>
            <p:ph type="sldNum" sz="quarter" idx="5"/>
          </p:nvPr>
        </p:nvSpPr>
        <p:spPr/>
        <p:txBody>
          <a:bodyPr/>
          <a:lstStyle/>
          <a:p>
            <a:fld id="{2F7FEE60-C076-2D44-AB57-338EA5DD3EF7}" type="slidenum">
              <a:rPr lang="en-US" smtClean="0"/>
              <a:t>7</a:t>
            </a:fld>
            <a:endParaRPr lang="en-US"/>
          </a:p>
        </p:txBody>
      </p:sp>
    </p:spTree>
    <p:extLst>
      <p:ext uri="{BB962C8B-B14F-4D97-AF65-F5344CB8AC3E}">
        <p14:creationId xmlns:p14="http://schemas.microsoft.com/office/powerpoint/2010/main" val="156627808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113458"/>
        </a:solidFill>
        <a:effectLst/>
      </p:bgPr>
    </p:bg>
    <p:spTree>
      <p:nvGrpSpPr>
        <p:cNvPr id="1" name=""/>
        <p:cNvGrpSpPr/>
        <p:nvPr/>
      </p:nvGrpSpPr>
      <p:grpSpPr>
        <a:xfrm>
          <a:off x="0" y="0"/>
          <a:ext cx="0" cy="0"/>
          <a:chOff x="0" y="0"/>
          <a:chExt cx="0" cy="0"/>
        </a:xfrm>
      </p:grpSpPr>
      <p:pic>
        <p:nvPicPr>
          <p:cNvPr id="11" name="Picture 4" descr="E:\Pants Work\Current Work\Actuaries 2011\IFOA Rebrand 2012\PowerPoint\blue_crest.png"/>
          <p:cNvPicPr>
            <a:picLocks noChangeAspect="1" noChangeArrowheads="1"/>
          </p:cNvPicPr>
          <p:nvPr userDrawn="1"/>
        </p:nvPicPr>
        <p:blipFill>
          <a:blip r:embed="rId2" cstate="print">
            <a:extLst>
              <a:ext uri="{BEBA8EAE-BF5A-486C-A8C5-ECC9F3942E4B}">
                <a14:imgProps xmlns:a14="http://schemas.microsoft.com/office/drawing/2010/main">
                  <a14:imgLayer r:embed="rId3">
                    <a14:imgEffect>
                      <a14:brightnessContrast bright="10000"/>
                    </a14:imgEffect>
                  </a14:imgLayer>
                </a14:imgProps>
              </a:ext>
              <a:ext uri="{28A0092B-C50C-407E-A947-70E740481C1C}">
                <a14:useLocalDpi xmlns:a14="http://schemas.microsoft.com/office/drawing/2010/main" val="0"/>
              </a:ext>
            </a:extLst>
          </a:blip>
          <a:srcRect/>
          <a:stretch>
            <a:fillRect/>
          </a:stretch>
        </p:blipFill>
        <p:spPr bwMode="auto">
          <a:xfrm>
            <a:off x="6716377" y="2116264"/>
            <a:ext cx="5248580" cy="4488917"/>
          </a:xfrm>
          <a:prstGeom prst="rect">
            <a:avLst/>
          </a:prstGeom>
          <a:noFill/>
          <a:extLst>
            <a:ext uri="{909E8E84-426E-40DD-AFC4-6F175D3DCCD1}">
              <a14:hiddenFill xmlns:a14="http://schemas.microsoft.com/office/drawing/2010/main">
                <a:solidFill>
                  <a:srgbClr val="FFFFFF"/>
                </a:solidFill>
              </a14:hiddenFill>
            </a:ext>
          </a:extLst>
        </p:spPr>
      </p:pic>
      <p:sp>
        <p:nvSpPr>
          <p:cNvPr id="3074" name="Rectangle 2"/>
          <p:cNvSpPr>
            <a:spLocks noGrp="1" noChangeArrowheads="1"/>
          </p:cNvSpPr>
          <p:nvPr>
            <p:ph type="ctrTitle"/>
          </p:nvPr>
        </p:nvSpPr>
        <p:spPr>
          <a:xfrm>
            <a:off x="527052" y="2133602"/>
            <a:ext cx="10354711" cy="1295399"/>
          </a:xfrm>
        </p:spPr>
        <p:txBody>
          <a:bodyPr anchor="t"/>
          <a:lstStyle>
            <a:lvl1pPr>
              <a:defRPr sz="36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r>
              <a:rPr lang="en-US">
                <a:solidFill>
                  <a:prstClr val="white"/>
                </a:solidFill>
              </a:rPr>
              <a:t>11/01/2022</a:t>
            </a:r>
            <a:endParaRPr lang="en-GB" dirty="0">
              <a:solidFill>
                <a:prstClr val="white"/>
              </a:solidFill>
            </a:endParaRPr>
          </a:p>
        </p:txBody>
      </p:sp>
      <p:pic>
        <p:nvPicPr>
          <p:cNvPr id="9" name="Picture 4" descr="E:\Pants Work\Current Work\Actuaries 2011\Logos all\IFOA Logo\Lanscape - Standard\WMF logos\IFOA_logo_L_RGB_WO_text.wmf">
            <a:extLst>
              <a:ext uri="{FF2B5EF4-FFF2-40B4-BE49-F238E27FC236}">
                <a16:creationId xmlns:a16="http://schemas.microsoft.com/office/drawing/2014/main" id="{BC902131-378D-47F9-9283-D24375562A4C}"/>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20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D5CD9-211F-428D-95B1-CE2D0D84A5B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7AE032A-4307-489E-8B4B-961B8E98E2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A082EF-AFE4-4F5C-BFA7-78D00C3161AB}"/>
              </a:ext>
            </a:extLst>
          </p:cNvPr>
          <p:cNvSpPr>
            <a:spLocks noGrp="1"/>
          </p:cNvSpPr>
          <p:nvPr>
            <p:ph type="dt" sz="half" idx="10"/>
          </p:nvPr>
        </p:nvSpPr>
        <p:spPr/>
        <p:txBody>
          <a:bodyPr/>
          <a:lstStyle/>
          <a:p>
            <a:r>
              <a:rPr lang="en-US"/>
              <a:t>11/01/2022</a:t>
            </a:r>
            <a:endParaRPr lang="en-GB" dirty="0"/>
          </a:p>
        </p:txBody>
      </p:sp>
      <p:sp>
        <p:nvSpPr>
          <p:cNvPr id="5" name="Footer Placeholder 4">
            <a:extLst>
              <a:ext uri="{FF2B5EF4-FFF2-40B4-BE49-F238E27FC236}">
                <a16:creationId xmlns:a16="http://schemas.microsoft.com/office/drawing/2014/main" id="{5ECA51E3-F8A3-4521-9EA2-670414B598A8}"/>
              </a:ext>
            </a:extLst>
          </p:cNvPr>
          <p:cNvSpPr>
            <a:spLocks noGrp="1"/>
          </p:cNvSpPr>
          <p:nvPr>
            <p:ph type="ftr" sz="quarter" idx="11"/>
          </p:nvPr>
        </p:nvSpPr>
        <p:spPr/>
        <p:txBody>
          <a:bodyPr/>
          <a:lstStyle/>
          <a:p>
            <a:r>
              <a:rPr lang="en-GB"/>
              <a:t>@LouisePryor</a:t>
            </a:r>
          </a:p>
        </p:txBody>
      </p:sp>
      <p:sp>
        <p:nvSpPr>
          <p:cNvPr id="6" name="Slide Number Placeholder 5">
            <a:extLst>
              <a:ext uri="{FF2B5EF4-FFF2-40B4-BE49-F238E27FC236}">
                <a16:creationId xmlns:a16="http://schemas.microsoft.com/office/drawing/2014/main" id="{88280D5C-038E-4892-820B-DF904B1DDB45}"/>
              </a:ext>
            </a:extLst>
          </p:cNvPr>
          <p:cNvSpPr>
            <a:spLocks noGrp="1"/>
          </p:cNvSpPr>
          <p:nvPr>
            <p:ph type="sldNum" sz="quarter" idx="12"/>
          </p:nvPr>
        </p:nvSpPr>
        <p:spPr/>
        <p:txBody>
          <a:bodyPr/>
          <a:lstStyle/>
          <a:p>
            <a:fld id="{1F3946C4-22FC-4D07-8FC2-F0F38221CBC5}" type="slidenum">
              <a:rPr lang="en-GB" smtClean="0"/>
              <a:t>‹#›</a:t>
            </a:fld>
            <a:endParaRPr lang="en-GB"/>
          </a:p>
        </p:txBody>
      </p:sp>
    </p:spTree>
    <p:extLst>
      <p:ext uri="{BB962C8B-B14F-4D97-AF65-F5344CB8AC3E}">
        <p14:creationId xmlns:p14="http://schemas.microsoft.com/office/powerpoint/2010/main" val="699795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3_Title Slide">
    <p:bg>
      <p:bgPr>
        <a:solidFill>
          <a:srgbClr val="113458"/>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527051" y="2133602"/>
            <a:ext cx="8493582" cy="1295399"/>
          </a:xfrm>
        </p:spPr>
        <p:txBody>
          <a:bodyPr anchor="t"/>
          <a:lstStyle>
            <a:lvl1pPr>
              <a:defRPr sz="3600" b="1">
                <a:solidFill>
                  <a:schemeClr val="accent1"/>
                </a:solidFill>
              </a:defRPr>
            </a:lvl1pPr>
          </a:lstStyle>
          <a:p>
            <a:pPr lvl="0"/>
            <a:r>
              <a:rPr lang="en-US" noProof="0"/>
              <a:t>Click to edit Master title style</a:t>
            </a:r>
            <a:endParaRPr lang="en-GB" noProof="0" dirty="0"/>
          </a:p>
        </p:txBody>
      </p:sp>
      <p:sp>
        <p:nvSpPr>
          <p:cNvPr id="3075" name="Rectangle 3"/>
          <p:cNvSpPr>
            <a:spLocks noGrp="1" noChangeArrowheads="1"/>
          </p:cNvSpPr>
          <p:nvPr>
            <p:ph type="subTitle" idx="1"/>
          </p:nvPr>
        </p:nvSpPr>
        <p:spPr>
          <a:xfrm>
            <a:off x="527052" y="2781300"/>
            <a:ext cx="8161867" cy="1007740"/>
          </a:xfrm>
        </p:spPr>
        <p:txBody>
          <a:bodyPr/>
          <a:lstStyle>
            <a:lvl1pPr marL="0" indent="0">
              <a:spcBef>
                <a:spcPts val="0"/>
              </a:spcBef>
              <a:buFontTx/>
              <a:buNone/>
              <a:defRPr sz="2600">
                <a:solidFill>
                  <a:schemeClr val="bg1"/>
                </a:solidFill>
              </a:defRPr>
            </a:lvl1pPr>
          </a:lstStyle>
          <a:p>
            <a:pPr lvl="0"/>
            <a:r>
              <a:rPr lang="en-US" noProof="0"/>
              <a:t>Click to edit Master subtitle style</a:t>
            </a:r>
            <a:endParaRPr lang="en-GB" noProof="0" dirty="0"/>
          </a:p>
        </p:txBody>
      </p:sp>
      <p:sp>
        <p:nvSpPr>
          <p:cNvPr id="3076" name="Rectangle 4"/>
          <p:cNvSpPr>
            <a:spLocks noGrp="1" noChangeArrowheads="1"/>
          </p:cNvSpPr>
          <p:nvPr>
            <p:ph type="dt" sz="half" idx="2"/>
          </p:nvPr>
        </p:nvSpPr>
        <p:spPr>
          <a:xfrm>
            <a:off x="527052" y="6410325"/>
            <a:ext cx="2927349" cy="331788"/>
          </a:xfrm>
        </p:spPr>
        <p:txBody>
          <a:bodyPr/>
          <a:lstStyle>
            <a:lvl1pPr>
              <a:defRPr>
                <a:solidFill>
                  <a:schemeClr val="bg1"/>
                </a:solidFill>
              </a:defRPr>
            </a:lvl1pPr>
          </a:lstStyle>
          <a:p>
            <a:r>
              <a:rPr lang="en-US">
                <a:solidFill>
                  <a:prstClr val="white"/>
                </a:solidFill>
              </a:rPr>
              <a:t>11/01/2022</a:t>
            </a:r>
            <a:endParaRPr lang="en-GB" dirty="0">
              <a:solidFill>
                <a:prstClr val="white"/>
              </a:solidFill>
            </a:endParaRPr>
          </a:p>
        </p:txBody>
      </p:sp>
      <p:grpSp>
        <p:nvGrpSpPr>
          <p:cNvPr id="4" name="Group 3"/>
          <p:cNvGrpSpPr/>
          <p:nvPr userDrawn="1"/>
        </p:nvGrpSpPr>
        <p:grpSpPr>
          <a:xfrm>
            <a:off x="9729635" y="493474"/>
            <a:ext cx="2038380" cy="809188"/>
            <a:chOff x="7905328" y="493473"/>
            <a:chExt cx="1656184" cy="631271"/>
          </a:xfrm>
        </p:grpSpPr>
        <p:sp>
          <p:nvSpPr>
            <p:cNvPr id="2" name="Oval 1"/>
            <p:cNvSpPr/>
            <p:nvPr userDrawn="1"/>
          </p:nvSpPr>
          <p:spPr>
            <a:xfrm>
              <a:off x="7905328" y="493473"/>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prstClr val="white"/>
                </a:solidFill>
              </a:endParaRPr>
            </a:p>
          </p:txBody>
        </p:sp>
        <p:sp>
          <p:nvSpPr>
            <p:cNvPr id="3" name="TextBox 2"/>
            <p:cNvSpPr txBox="1"/>
            <p:nvPr userDrawn="1"/>
          </p:nvSpPr>
          <p:spPr>
            <a:xfrm>
              <a:off x="8553400" y="539969"/>
              <a:ext cx="1008112" cy="584775"/>
            </a:xfrm>
            <a:prstGeom prst="rect">
              <a:avLst/>
            </a:prstGeom>
            <a:noFill/>
          </p:spPr>
          <p:txBody>
            <a:bodyPr wrap="square" rtlCol="0">
              <a:spAutoFit/>
            </a:bodyPr>
            <a:lstStyle/>
            <a:p>
              <a:pPr fontAlgn="base">
                <a:spcBef>
                  <a:spcPct val="0"/>
                </a:spcBef>
                <a:spcAft>
                  <a:spcPct val="0"/>
                </a:spcAft>
              </a:pPr>
              <a:r>
                <a:rPr lang="en-GB" sz="1600" dirty="0">
                  <a:solidFill>
                    <a:prstClr val="white"/>
                  </a:solidFill>
                </a:rPr>
                <a:t>Partner</a:t>
              </a:r>
            </a:p>
            <a:p>
              <a:pPr fontAlgn="base">
                <a:spcBef>
                  <a:spcPct val="0"/>
                </a:spcBef>
                <a:spcAft>
                  <a:spcPct val="0"/>
                </a:spcAft>
              </a:pPr>
              <a:r>
                <a:rPr lang="en-GB" sz="1600" dirty="0">
                  <a:solidFill>
                    <a:prstClr val="white"/>
                  </a:solidFill>
                </a:rPr>
                <a:t>Logo</a:t>
              </a:r>
            </a:p>
          </p:txBody>
        </p:sp>
      </p:grpSp>
      <p:grpSp>
        <p:nvGrpSpPr>
          <p:cNvPr id="5" name="Group 4"/>
          <p:cNvGrpSpPr/>
          <p:nvPr userDrawn="1"/>
        </p:nvGrpSpPr>
        <p:grpSpPr>
          <a:xfrm>
            <a:off x="9729635" y="1357570"/>
            <a:ext cx="2038380" cy="776032"/>
            <a:chOff x="7905328" y="1357569"/>
            <a:chExt cx="1656184" cy="631271"/>
          </a:xfrm>
        </p:grpSpPr>
        <p:sp>
          <p:nvSpPr>
            <p:cNvPr id="9" name="Oval 8"/>
            <p:cNvSpPr/>
            <p:nvPr userDrawn="1"/>
          </p:nvSpPr>
          <p:spPr>
            <a:xfrm>
              <a:off x="7905328" y="1357569"/>
              <a:ext cx="648072" cy="6312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800">
                <a:solidFill>
                  <a:prstClr val="white"/>
                </a:solidFill>
              </a:endParaRPr>
            </a:p>
          </p:txBody>
        </p:sp>
        <p:sp>
          <p:nvSpPr>
            <p:cNvPr id="12" name="TextBox 11"/>
            <p:cNvSpPr txBox="1"/>
            <p:nvPr userDrawn="1"/>
          </p:nvSpPr>
          <p:spPr>
            <a:xfrm>
              <a:off x="8553400" y="1404065"/>
              <a:ext cx="1008112" cy="584775"/>
            </a:xfrm>
            <a:prstGeom prst="rect">
              <a:avLst/>
            </a:prstGeom>
            <a:noFill/>
          </p:spPr>
          <p:txBody>
            <a:bodyPr wrap="square" rtlCol="0">
              <a:spAutoFit/>
            </a:bodyPr>
            <a:lstStyle/>
            <a:p>
              <a:pPr fontAlgn="base">
                <a:spcBef>
                  <a:spcPct val="0"/>
                </a:spcBef>
                <a:spcAft>
                  <a:spcPct val="0"/>
                </a:spcAft>
              </a:pPr>
              <a:r>
                <a:rPr lang="en-GB" sz="1600" dirty="0">
                  <a:solidFill>
                    <a:prstClr val="white"/>
                  </a:solidFill>
                </a:rPr>
                <a:t>Partner</a:t>
              </a:r>
            </a:p>
            <a:p>
              <a:pPr fontAlgn="base">
                <a:spcBef>
                  <a:spcPct val="0"/>
                </a:spcBef>
                <a:spcAft>
                  <a:spcPct val="0"/>
                </a:spcAft>
              </a:pPr>
              <a:r>
                <a:rPr lang="en-GB" sz="1600" dirty="0">
                  <a:solidFill>
                    <a:prstClr val="white"/>
                  </a:solidFill>
                </a:rPr>
                <a:t>Logo</a:t>
              </a:r>
            </a:p>
          </p:txBody>
        </p:sp>
      </p:grpSp>
      <p:pic>
        <p:nvPicPr>
          <p:cNvPr id="14" name="Picture 4" descr="E:\Pants Work\Current Work\Actuaries 2011\Logos all\IFOA Logo\Lanscape - Standard\WMF logos\IFOA_logo_L_RGB_WO_text.wmf">
            <a:extLst>
              <a:ext uri="{FF2B5EF4-FFF2-40B4-BE49-F238E27FC236}">
                <a16:creationId xmlns:a16="http://schemas.microsoft.com/office/drawing/2014/main" id="{B2B8FDC3-A934-4E34-A605-5809100F930A}"/>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22999" y="260351"/>
            <a:ext cx="2363529" cy="1042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7234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fontAlgn="base">
              <a:spcBef>
                <a:spcPct val="0"/>
              </a:spcBef>
              <a:spcAft>
                <a:spcPct val="0"/>
              </a:spcAft>
            </a:pPr>
            <a:r>
              <a:rPr lang="en-US">
                <a:solidFill>
                  <a:srgbClr val="3F4548"/>
                </a:solidFill>
              </a:rPr>
              <a:t>11/01/2022</a:t>
            </a:r>
            <a:endParaRPr lang="en-GB" dirty="0">
              <a:solidFill>
                <a:srgbClr val="3F4548"/>
              </a:solidFill>
            </a:endParaRPr>
          </a:p>
        </p:txBody>
      </p:sp>
      <p:sp>
        <p:nvSpPr>
          <p:cNvPr id="4" name="Footer Placeholder 3"/>
          <p:cNvSpPr>
            <a:spLocks noGrp="1"/>
          </p:cNvSpPr>
          <p:nvPr>
            <p:ph type="ftr" sz="quarter" idx="11"/>
          </p:nvPr>
        </p:nvSpPr>
        <p:spPr/>
        <p:txBody>
          <a:bodyPr/>
          <a:lstStyle>
            <a:lvl1pPr algn="ctr">
              <a:defRPr/>
            </a:lvl1pPr>
          </a:lstStyle>
          <a:p>
            <a:pPr fontAlgn="base">
              <a:spcBef>
                <a:spcPct val="0"/>
              </a:spcBef>
              <a:spcAft>
                <a:spcPct val="0"/>
              </a:spcAft>
            </a:pPr>
            <a:r>
              <a:rPr lang="en-GB"/>
              <a:t>@LouisePryor</a:t>
            </a:r>
          </a:p>
        </p:txBody>
      </p:sp>
      <p:sp>
        <p:nvSpPr>
          <p:cNvPr id="5" name="Slide Number Placeholder 4"/>
          <p:cNvSpPr>
            <a:spLocks noGrp="1"/>
          </p:cNvSpPr>
          <p:nvPr>
            <p:ph type="sldNum" sz="quarter" idx="12"/>
          </p:nvPr>
        </p:nvSpPr>
        <p:spPr>
          <a:xfrm>
            <a:off x="10720071" y="6402390"/>
            <a:ext cx="863600" cy="339725"/>
          </a:xfrm>
        </p:spPr>
        <p:txBody>
          <a:body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sp>
        <p:nvSpPr>
          <p:cNvPr id="6" name="Content Placeholder 2"/>
          <p:cNvSpPr>
            <a:spLocks noGrp="1"/>
          </p:cNvSpPr>
          <p:nvPr>
            <p:ph idx="1"/>
          </p:nvPr>
        </p:nvSpPr>
        <p:spPr>
          <a:xfrm>
            <a:off x="512612" y="1556792"/>
            <a:ext cx="11069790" cy="42039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768655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27050" y="1557338"/>
            <a:ext cx="5425017" cy="42338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55266" y="1557338"/>
            <a:ext cx="5427134" cy="4233862"/>
          </a:xfrm>
        </p:spPr>
        <p:txBody>
          <a:bodyPr/>
          <a:lstStyle>
            <a:lvl1pPr>
              <a:defRPr sz="2200"/>
            </a:lvl1pPr>
            <a:lvl2pPr>
              <a:defRPr sz="20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Date Placeholder 4"/>
          <p:cNvSpPr>
            <a:spLocks noGrp="1"/>
          </p:cNvSpPr>
          <p:nvPr>
            <p:ph type="dt" sz="half" idx="10"/>
          </p:nvPr>
        </p:nvSpPr>
        <p:spPr/>
        <p:txBody>
          <a:bodyPr/>
          <a:lstStyle>
            <a:lvl1pPr>
              <a:defRPr/>
            </a:lvl1pPr>
          </a:lstStyle>
          <a:p>
            <a:r>
              <a:rPr lang="en-US">
                <a:solidFill>
                  <a:srgbClr val="3F4548"/>
                </a:solidFill>
              </a:rPr>
              <a:t>11/01/2022</a:t>
            </a:r>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r>
              <a:rPr lang="en-GB"/>
              <a:t>@LouisePryor</a:t>
            </a:r>
          </a:p>
        </p:txBody>
      </p:sp>
      <p:sp>
        <p:nvSpPr>
          <p:cNvPr id="7" name="Slide Number Placeholder 6"/>
          <p:cNvSpPr>
            <a:spLocks noGrp="1"/>
          </p:cNvSpPr>
          <p:nvPr>
            <p:ph type="sldNum" sz="quarter" idx="12"/>
          </p:nvPr>
        </p:nvSpPr>
        <p:spPr/>
        <p:txBody>
          <a:bodyPr/>
          <a:lstStyle>
            <a:lvl1pPr>
              <a:defRPr/>
            </a:lvl1pPr>
          </a:lstStyle>
          <a:p>
            <a:fld id="{375E1C19-A04E-4390-A400-023E4FCB19F2}" type="slidenum">
              <a:rPr lang="en-GB"/>
              <a:pPr/>
              <a:t>‹#›</a:t>
            </a:fld>
            <a:endParaRPr lang="en-GB"/>
          </a:p>
        </p:txBody>
      </p:sp>
    </p:spTree>
    <p:extLst>
      <p:ext uri="{BB962C8B-B14F-4D97-AF65-F5344CB8AC3E}">
        <p14:creationId xmlns:p14="http://schemas.microsoft.com/office/powerpoint/2010/main" val="1887242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9339" y="404664"/>
            <a:ext cx="10972800" cy="1143000"/>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608239"/>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Text Placeholder 4"/>
          <p:cNvSpPr>
            <a:spLocks noGrp="1"/>
          </p:cNvSpPr>
          <p:nvPr>
            <p:ph type="body" sz="quarter" idx="3"/>
          </p:nvPr>
        </p:nvSpPr>
        <p:spPr>
          <a:xfrm>
            <a:off x="6193367" y="1535113"/>
            <a:ext cx="5389034" cy="639762"/>
          </a:xfrm>
        </p:spPr>
        <p:txBody>
          <a:bodyPr anchor="b"/>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7" y="2174875"/>
            <a:ext cx="5389034" cy="3608239"/>
          </a:xfrm>
        </p:spPr>
        <p:txBody>
          <a:bodyPr/>
          <a:lstStyle>
            <a:lvl1pPr>
              <a:defRPr sz="2200"/>
            </a:lvl1pPr>
            <a:lvl2pPr>
              <a:defRPr sz="2000"/>
            </a:lvl2pPr>
            <a:lvl3pPr>
              <a:defRPr sz="1800"/>
            </a:lvl3pPr>
            <a:lvl4pPr>
              <a:defRPr sz="16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Date Placeholder 6"/>
          <p:cNvSpPr>
            <a:spLocks noGrp="1"/>
          </p:cNvSpPr>
          <p:nvPr>
            <p:ph type="dt" sz="half" idx="10"/>
          </p:nvPr>
        </p:nvSpPr>
        <p:spPr/>
        <p:txBody>
          <a:bodyPr/>
          <a:lstStyle>
            <a:lvl1pPr>
              <a:defRPr/>
            </a:lvl1pPr>
          </a:lstStyle>
          <a:p>
            <a:r>
              <a:rPr lang="en-US">
                <a:solidFill>
                  <a:srgbClr val="3F4548"/>
                </a:solidFill>
              </a:rPr>
              <a:t>11/01/2022</a:t>
            </a:r>
            <a:endParaRPr lang="en-GB" dirty="0">
              <a:solidFill>
                <a:srgbClr val="3F4548"/>
              </a:solidFill>
            </a:endParaRPr>
          </a:p>
        </p:txBody>
      </p:sp>
      <p:sp>
        <p:nvSpPr>
          <p:cNvPr id="8" name="Footer Placeholder 7"/>
          <p:cNvSpPr>
            <a:spLocks noGrp="1"/>
          </p:cNvSpPr>
          <p:nvPr>
            <p:ph type="ftr" sz="quarter" idx="11"/>
          </p:nvPr>
        </p:nvSpPr>
        <p:spPr/>
        <p:txBody>
          <a:bodyPr/>
          <a:lstStyle>
            <a:lvl1pPr>
              <a:defRPr/>
            </a:lvl1pPr>
          </a:lstStyle>
          <a:p>
            <a:r>
              <a:rPr lang="en-GB"/>
              <a:t>@LouisePryor</a:t>
            </a:r>
          </a:p>
        </p:txBody>
      </p:sp>
      <p:sp>
        <p:nvSpPr>
          <p:cNvPr id="9" name="Slide Number Placeholder 8"/>
          <p:cNvSpPr>
            <a:spLocks noGrp="1"/>
          </p:cNvSpPr>
          <p:nvPr>
            <p:ph type="sldNum" sz="quarter" idx="12"/>
          </p:nvPr>
        </p:nvSpPr>
        <p:spPr/>
        <p:txBody>
          <a:bodyPr/>
          <a:lstStyle>
            <a:lvl1pPr>
              <a:defRPr/>
            </a:lvl1pPr>
          </a:lstStyle>
          <a:p>
            <a:fld id="{1FB513AD-2D40-40B6-B454-91430654BAD4}" type="slidenum">
              <a:rPr lang="en-GB"/>
              <a:pPr/>
              <a:t>‹#›</a:t>
            </a:fld>
            <a:endParaRPr lang="en-GB"/>
          </a:p>
        </p:txBody>
      </p:sp>
    </p:spTree>
    <p:extLst>
      <p:ext uri="{BB962C8B-B14F-4D97-AF65-F5344CB8AC3E}">
        <p14:creationId xmlns:p14="http://schemas.microsoft.com/office/powerpoint/2010/main" val="1296044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r>
              <a:rPr lang="en-US">
                <a:solidFill>
                  <a:srgbClr val="3F4548"/>
                </a:solidFill>
              </a:rPr>
              <a:t>11/01/2022</a:t>
            </a:r>
            <a:endParaRPr lang="en-GB" dirty="0">
              <a:solidFill>
                <a:srgbClr val="3F4548"/>
              </a:solidFill>
            </a:endParaRPr>
          </a:p>
        </p:txBody>
      </p:sp>
      <p:sp>
        <p:nvSpPr>
          <p:cNvPr id="4" name="Footer Placeholder 3"/>
          <p:cNvSpPr>
            <a:spLocks noGrp="1"/>
          </p:cNvSpPr>
          <p:nvPr>
            <p:ph type="ftr" sz="quarter" idx="11"/>
          </p:nvPr>
        </p:nvSpPr>
        <p:spPr/>
        <p:txBody>
          <a:bodyPr/>
          <a:lstStyle>
            <a:lvl1pPr>
              <a:defRPr/>
            </a:lvl1pPr>
          </a:lstStyle>
          <a:p>
            <a:r>
              <a:rPr lang="en-GB"/>
              <a:t>@LouisePryor</a:t>
            </a:r>
          </a:p>
        </p:txBody>
      </p:sp>
      <p:sp>
        <p:nvSpPr>
          <p:cNvPr id="5" name="Slide Number Placeholder 4"/>
          <p:cNvSpPr>
            <a:spLocks noGrp="1"/>
          </p:cNvSpPr>
          <p:nvPr>
            <p:ph type="sldNum" sz="quarter" idx="12"/>
          </p:nvPr>
        </p:nvSpPr>
        <p:spPr/>
        <p:txBody>
          <a:bodyPr/>
          <a:lstStyle>
            <a:lvl1pPr>
              <a:defRPr/>
            </a:lvl1pPr>
          </a:lstStyle>
          <a:p>
            <a:fld id="{CCC5EDD3-CB13-45EB-8A5C-B486875EE4D2}" type="slidenum">
              <a:rPr lang="en-GB"/>
              <a:pPr/>
              <a:t>‹#›</a:t>
            </a:fld>
            <a:endParaRPr lang="en-GB"/>
          </a:p>
        </p:txBody>
      </p:sp>
    </p:spTree>
    <p:extLst>
      <p:ext uri="{BB962C8B-B14F-4D97-AF65-F5344CB8AC3E}">
        <p14:creationId xmlns:p14="http://schemas.microsoft.com/office/powerpoint/2010/main" val="2000198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solidFill>
                  <a:srgbClr val="3F4548"/>
                </a:solidFill>
              </a:rPr>
              <a:t>11/01/2022</a:t>
            </a:r>
            <a:endParaRPr lang="en-GB" dirty="0">
              <a:solidFill>
                <a:srgbClr val="3F4548"/>
              </a:solidFill>
            </a:endParaRPr>
          </a:p>
        </p:txBody>
      </p:sp>
      <p:sp>
        <p:nvSpPr>
          <p:cNvPr id="3" name="Footer Placeholder 2"/>
          <p:cNvSpPr>
            <a:spLocks noGrp="1"/>
          </p:cNvSpPr>
          <p:nvPr>
            <p:ph type="ftr" sz="quarter" idx="11"/>
          </p:nvPr>
        </p:nvSpPr>
        <p:spPr/>
        <p:txBody>
          <a:bodyPr/>
          <a:lstStyle>
            <a:lvl1pPr>
              <a:defRPr/>
            </a:lvl1pPr>
          </a:lstStyle>
          <a:p>
            <a:r>
              <a:rPr lang="en-GB"/>
              <a:t>@LouisePryor</a:t>
            </a:r>
          </a:p>
        </p:txBody>
      </p:sp>
      <p:sp>
        <p:nvSpPr>
          <p:cNvPr id="4" name="Slide Number Placeholder 3"/>
          <p:cNvSpPr>
            <a:spLocks noGrp="1"/>
          </p:cNvSpPr>
          <p:nvPr>
            <p:ph type="sldNum" sz="quarter" idx="12"/>
          </p:nvPr>
        </p:nvSpPr>
        <p:spPr/>
        <p:txBody>
          <a:bodyPr/>
          <a:lstStyle>
            <a:lvl1pPr>
              <a:defRPr/>
            </a:lvl1pPr>
          </a:lstStyle>
          <a:p>
            <a:fld id="{22D29D89-28D6-400C-BE2E-4CB4EC7E1F86}" type="slidenum">
              <a:rPr lang="en-GB"/>
              <a:pPr/>
              <a:t>‹#›</a:t>
            </a:fld>
            <a:endParaRPr lang="en-GB"/>
          </a:p>
        </p:txBody>
      </p:sp>
    </p:spTree>
    <p:extLst>
      <p:ext uri="{BB962C8B-B14F-4D97-AF65-F5344CB8AC3E}">
        <p14:creationId xmlns:p14="http://schemas.microsoft.com/office/powerpoint/2010/main" val="79054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1908" y="4653136"/>
            <a:ext cx="7315200" cy="566738"/>
          </a:xfrm>
        </p:spPr>
        <p:txBody>
          <a:bodyPr anchor="b"/>
          <a:lstStyle>
            <a:lvl1pPr algn="l">
              <a:defRPr sz="2400" b="1"/>
            </a:lvl1pPr>
          </a:lstStyle>
          <a:p>
            <a:r>
              <a:rPr lang="en-US"/>
              <a:t>Click to edit Master title style</a:t>
            </a:r>
            <a:endParaRPr lang="en-GB" dirty="0"/>
          </a:p>
        </p:txBody>
      </p:sp>
      <p:sp>
        <p:nvSpPr>
          <p:cNvPr id="3" name="Picture Placeholder 2"/>
          <p:cNvSpPr>
            <a:spLocks noGrp="1"/>
          </p:cNvSpPr>
          <p:nvPr>
            <p:ph type="pic" idx="1"/>
          </p:nvPr>
        </p:nvSpPr>
        <p:spPr>
          <a:xfrm>
            <a:off x="511907" y="466328"/>
            <a:ext cx="11167482"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511908" y="5219874"/>
            <a:ext cx="7315200" cy="551705"/>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r>
              <a:rPr lang="en-US">
                <a:solidFill>
                  <a:srgbClr val="3F4548"/>
                </a:solidFill>
              </a:rPr>
              <a:t>11/01/2022</a:t>
            </a:r>
            <a:endParaRPr lang="en-GB" dirty="0">
              <a:solidFill>
                <a:srgbClr val="3F4548"/>
              </a:solidFill>
            </a:endParaRPr>
          </a:p>
        </p:txBody>
      </p:sp>
      <p:sp>
        <p:nvSpPr>
          <p:cNvPr id="6" name="Footer Placeholder 5"/>
          <p:cNvSpPr>
            <a:spLocks noGrp="1"/>
          </p:cNvSpPr>
          <p:nvPr>
            <p:ph type="ftr" sz="quarter" idx="11"/>
          </p:nvPr>
        </p:nvSpPr>
        <p:spPr/>
        <p:txBody>
          <a:bodyPr/>
          <a:lstStyle>
            <a:lvl1pPr>
              <a:defRPr/>
            </a:lvl1pPr>
          </a:lstStyle>
          <a:p>
            <a:r>
              <a:rPr lang="en-GB"/>
              <a:t>@LouisePryor</a:t>
            </a:r>
          </a:p>
        </p:txBody>
      </p:sp>
      <p:sp>
        <p:nvSpPr>
          <p:cNvPr id="7" name="Slide Number Placeholder 6"/>
          <p:cNvSpPr>
            <a:spLocks noGrp="1"/>
          </p:cNvSpPr>
          <p:nvPr>
            <p:ph type="sldNum" sz="quarter" idx="12"/>
          </p:nvPr>
        </p:nvSpPr>
        <p:spPr/>
        <p:txBody>
          <a:bodyPr/>
          <a:lstStyle>
            <a:lvl1pPr>
              <a:defRPr/>
            </a:lvl1pPr>
          </a:lstStyle>
          <a:p>
            <a:fld id="{43FE9C09-A791-4882-904F-A1C4017C9B6E}" type="slidenum">
              <a:rPr lang="en-GB"/>
              <a:pPr/>
              <a:t>‹#›</a:t>
            </a:fld>
            <a:endParaRPr lang="en-GB"/>
          </a:p>
        </p:txBody>
      </p:sp>
    </p:spTree>
    <p:extLst>
      <p:ext uri="{BB962C8B-B14F-4D97-AF65-F5344CB8AC3E}">
        <p14:creationId xmlns:p14="http://schemas.microsoft.com/office/powerpoint/2010/main" val="177645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527052" y="404813"/>
            <a:ext cx="11055349" cy="11430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527050" y="1557338"/>
            <a:ext cx="5425017" cy="4223702"/>
          </a:xfrm>
        </p:spPr>
        <p:txBody>
          <a:bodyPr/>
          <a:lstStyle>
            <a:lvl1pPr>
              <a:defRPr sz="2200"/>
            </a:lvl1pPr>
            <a:lvl2pPr>
              <a:defRPr sz="2000"/>
            </a:lvl2pPr>
            <a:lvl3pPr>
              <a:defRPr sz="1800"/>
            </a:lvl3pPr>
            <a:lvl4pPr>
              <a:defRPr sz="16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hart Placeholder 3"/>
          <p:cNvSpPr>
            <a:spLocks noGrp="1"/>
          </p:cNvSpPr>
          <p:nvPr>
            <p:ph type="chart" sz="half" idx="2"/>
          </p:nvPr>
        </p:nvSpPr>
        <p:spPr>
          <a:xfrm>
            <a:off x="6155266" y="1557338"/>
            <a:ext cx="5427134" cy="4223702"/>
          </a:xfrm>
        </p:spPr>
        <p:txBody>
          <a:bodyPr/>
          <a:lstStyle>
            <a:lvl1pPr>
              <a:defRPr sz="2200"/>
            </a:lvl1pPr>
          </a:lstStyle>
          <a:p>
            <a:r>
              <a:rPr lang="en-US"/>
              <a:t>Click icon to add chart</a:t>
            </a:r>
            <a:endParaRPr lang="en-GB" dirty="0"/>
          </a:p>
        </p:txBody>
      </p:sp>
      <p:sp>
        <p:nvSpPr>
          <p:cNvPr id="5" name="Date Placeholder 4"/>
          <p:cNvSpPr>
            <a:spLocks noGrp="1"/>
          </p:cNvSpPr>
          <p:nvPr>
            <p:ph type="dt" sz="half" idx="10"/>
          </p:nvPr>
        </p:nvSpPr>
        <p:spPr>
          <a:xfrm>
            <a:off x="527052" y="6410325"/>
            <a:ext cx="2688166" cy="331788"/>
          </a:xfrm>
        </p:spPr>
        <p:txBody>
          <a:bodyPr/>
          <a:lstStyle>
            <a:lvl1pPr>
              <a:defRPr/>
            </a:lvl1pPr>
          </a:lstStyle>
          <a:p>
            <a:r>
              <a:rPr lang="en-US">
                <a:solidFill>
                  <a:srgbClr val="3F4548"/>
                </a:solidFill>
              </a:rPr>
              <a:t>11/01/2022</a:t>
            </a:r>
            <a:endParaRPr lang="en-GB" dirty="0">
              <a:solidFill>
                <a:srgbClr val="3F4548"/>
              </a:solidFill>
            </a:endParaRPr>
          </a:p>
        </p:txBody>
      </p:sp>
      <p:sp>
        <p:nvSpPr>
          <p:cNvPr id="6" name="Footer Placeholder 5"/>
          <p:cNvSpPr>
            <a:spLocks noGrp="1"/>
          </p:cNvSpPr>
          <p:nvPr>
            <p:ph type="ftr" sz="quarter" idx="11"/>
          </p:nvPr>
        </p:nvSpPr>
        <p:spPr>
          <a:xfrm>
            <a:off x="3215219" y="6410325"/>
            <a:ext cx="5761567" cy="331788"/>
          </a:xfrm>
        </p:spPr>
        <p:txBody>
          <a:bodyPr/>
          <a:lstStyle>
            <a:lvl1pPr>
              <a:defRPr/>
            </a:lvl1pPr>
          </a:lstStyle>
          <a:p>
            <a:r>
              <a:rPr lang="en-GB"/>
              <a:t>@LouisePryor</a:t>
            </a:r>
          </a:p>
        </p:txBody>
      </p:sp>
      <p:sp>
        <p:nvSpPr>
          <p:cNvPr id="7" name="Slide Number Placeholder 6"/>
          <p:cNvSpPr>
            <a:spLocks noGrp="1"/>
          </p:cNvSpPr>
          <p:nvPr>
            <p:ph type="sldNum" sz="quarter" idx="12"/>
          </p:nvPr>
        </p:nvSpPr>
        <p:spPr>
          <a:xfrm>
            <a:off x="10801351" y="6402390"/>
            <a:ext cx="863600" cy="339725"/>
          </a:xfrm>
        </p:spPr>
        <p:txBody>
          <a:bodyPr/>
          <a:lstStyle>
            <a:lvl1pPr>
              <a:defRPr/>
            </a:lvl1pPr>
          </a:lstStyle>
          <a:p>
            <a:fld id="{DD990B9C-E09A-4941-8EE5-1699664D5C7B}" type="slidenum">
              <a:rPr lang="en-GB"/>
              <a:pPr/>
              <a:t>‹#›</a:t>
            </a:fld>
            <a:endParaRPr lang="en-GB"/>
          </a:p>
        </p:txBody>
      </p:sp>
    </p:spTree>
    <p:extLst>
      <p:ext uri="{BB962C8B-B14F-4D97-AF65-F5344CB8AC3E}">
        <p14:creationId xmlns:p14="http://schemas.microsoft.com/office/powerpoint/2010/main" val="8688483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27052" y="404813"/>
            <a:ext cx="11055349"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Rectangle 3"/>
          <p:cNvSpPr>
            <a:spLocks noGrp="1" noChangeArrowheads="1"/>
          </p:cNvSpPr>
          <p:nvPr>
            <p:ph type="body" idx="1"/>
          </p:nvPr>
        </p:nvSpPr>
        <p:spPr bwMode="auto">
          <a:xfrm>
            <a:off x="527052" y="1557338"/>
            <a:ext cx="11055349" cy="465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28" name="Rectangle 4"/>
          <p:cNvSpPr>
            <a:spLocks noGrp="1" noChangeArrowheads="1"/>
          </p:cNvSpPr>
          <p:nvPr>
            <p:ph type="dt" sz="half" idx="2"/>
          </p:nvPr>
        </p:nvSpPr>
        <p:spPr bwMode="auto">
          <a:xfrm>
            <a:off x="527052" y="6410325"/>
            <a:ext cx="2688166"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solidFill>
                  <a:schemeClr val="tx1"/>
                </a:solidFill>
              </a:defRPr>
            </a:lvl1pPr>
          </a:lstStyle>
          <a:p>
            <a:pPr fontAlgn="base">
              <a:spcBef>
                <a:spcPct val="0"/>
              </a:spcBef>
              <a:spcAft>
                <a:spcPct val="0"/>
              </a:spcAft>
            </a:pPr>
            <a:r>
              <a:rPr lang="en-US">
                <a:solidFill>
                  <a:srgbClr val="3F4548"/>
                </a:solidFill>
              </a:rPr>
              <a:t>11/01/2022</a:t>
            </a:r>
            <a:endParaRPr lang="en-GB" dirty="0">
              <a:solidFill>
                <a:srgbClr val="3F4548"/>
              </a:solidFill>
            </a:endParaRPr>
          </a:p>
        </p:txBody>
      </p:sp>
      <p:sp>
        <p:nvSpPr>
          <p:cNvPr id="1029" name="Rectangle 5"/>
          <p:cNvSpPr>
            <a:spLocks noGrp="1" noChangeArrowheads="1"/>
          </p:cNvSpPr>
          <p:nvPr>
            <p:ph type="ftr" sz="quarter" idx="3"/>
          </p:nvPr>
        </p:nvSpPr>
        <p:spPr bwMode="auto">
          <a:xfrm>
            <a:off x="3215219" y="6410325"/>
            <a:ext cx="5761567" cy="33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solidFill>
                  <a:srgbClr val="3F4548"/>
                </a:solidFill>
              </a:defRPr>
            </a:lvl1pPr>
          </a:lstStyle>
          <a:p>
            <a:pPr fontAlgn="base">
              <a:spcBef>
                <a:spcPct val="0"/>
              </a:spcBef>
              <a:spcAft>
                <a:spcPct val="0"/>
              </a:spcAft>
            </a:pPr>
            <a:r>
              <a:rPr lang="en-GB"/>
              <a:t>@LouisePryor</a:t>
            </a:r>
          </a:p>
        </p:txBody>
      </p:sp>
      <p:sp>
        <p:nvSpPr>
          <p:cNvPr id="1030" name="Rectangle 6"/>
          <p:cNvSpPr>
            <a:spLocks noGrp="1" noChangeArrowheads="1"/>
          </p:cNvSpPr>
          <p:nvPr>
            <p:ph type="sldNum" sz="quarter" idx="4"/>
          </p:nvPr>
        </p:nvSpPr>
        <p:spPr bwMode="auto">
          <a:xfrm>
            <a:off x="10720071" y="6402390"/>
            <a:ext cx="863600" cy="33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rgbClr val="3F4548"/>
                </a:solidFill>
              </a:defRPr>
            </a:lvl1pPr>
          </a:lstStyle>
          <a:p>
            <a:pPr fontAlgn="base">
              <a:spcBef>
                <a:spcPct val="0"/>
              </a:spcBef>
              <a:spcAft>
                <a:spcPct val="0"/>
              </a:spcAft>
            </a:pPr>
            <a:fld id="{65C5C0B4-F90D-4B90-B187-E84366B07232}" type="slidenum">
              <a:rPr lang="en-GB" smtClean="0"/>
              <a:pPr fontAlgn="base">
                <a:spcBef>
                  <a:spcPct val="0"/>
                </a:spcBef>
                <a:spcAft>
                  <a:spcPct val="0"/>
                </a:spcAft>
              </a:pPr>
              <a:t>‹#›</a:t>
            </a:fld>
            <a:endParaRPr lang="en-GB" dirty="0"/>
          </a:p>
        </p:txBody>
      </p:sp>
      <p:grpSp>
        <p:nvGrpSpPr>
          <p:cNvPr id="10" name="Group 64"/>
          <p:cNvGrpSpPr/>
          <p:nvPr/>
        </p:nvGrpSpPr>
        <p:grpSpPr>
          <a:xfrm>
            <a:off x="-3861359" y="0"/>
            <a:ext cx="3714777" cy="6858000"/>
            <a:chOff x="-3137354" y="0"/>
            <a:chExt cx="3018256" cy="6858000"/>
          </a:xfrm>
        </p:grpSpPr>
        <p:sp>
          <p:nvSpPr>
            <p:cNvPr id="12" name="Rectangle 11"/>
            <p:cNvSpPr/>
            <p:nvPr userDrawn="1"/>
          </p:nvSpPr>
          <p:spPr>
            <a:xfrm>
              <a:off x="-3137354" y="0"/>
              <a:ext cx="29944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dirty="0">
                <a:solidFill>
                  <a:prstClr val="white"/>
                </a:solidFill>
              </a:endParaRPr>
            </a:p>
          </p:txBody>
        </p:sp>
        <p:sp>
          <p:nvSpPr>
            <p:cNvPr id="13" name="TextBox 12"/>
            <p:cNvSpPr txBox="1"/>
            <p:nvPr userDrawn="1"/>
          </p:nvSpPr>
          <p:spPr>
            <a:xfrm>
              <a:off x="-2982572" y="99308"/>
              <a:ext cx="2839661"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113458"/>
                  </a:solidFill>
                </a:rPr>
                <a:t>Colour palette for PowerPoint presentations</a:t>
              </a:r>
              <a:endParaRPr lang="en-US" sz="1000" b="1" dirty="0">
                <a:solidFill>
                  <a:srgbClr val="113458"/>
                </a:solidFill>
              </a:endParaRPr>
            </a:p>
          </p:txBody>
        </p:sp>
        <p:grpSp>
          <p:nvGrpSpPr>
            <p:cNvPr id="14" name="Group 58"/>
            <p:cNvGrpSpPr/>
            <p:nvPr userDrawn="1"/>
          </p:nvGrpSpPr>
          <p:grpSpPr>
            <a:xfrm>
              <a:off x="-2982571" y="476672"/>
              <a:ext cx="2863473" cy="307777"/>
              <a:chOff x="-2982571" y="476672"/>
              <a:chExt cx="2863473" cy="307777"/>
            </a:xfrm>
          </p:grpSpPr>
          <p:sp>
            <p:nvSpPr>
              <p:cNvPr id="56" name="Rectangle 9"/>
              <p:cNvSpPr/>
              <p:nvPr userDrawn="1"/>
            </p:nvSpPr>
            <p:spPr>
              <a:xfrm>
                <a:off x="-2982571" y="476672"/>
                <a:ext cx="309565" cy="28575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7" name="TextBox 11"/>
              <p:cNvSpPr txBox="1"/>
              <p:nvPr userDrawn="1"/>
            </p:nvSpPr>
            <p:spPr>
              <a:xfrm>
                <a:off x="-2518224" y="476672"/>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blue</a:t>
                </a:r>
              </a:p>
              <a:p>
                <a:pPr fontAlgn="base">
                  <a:spcBef>
                    <a:spcPct val="0"/>
                  </a:spcBef>
                  <a:spcAft>
                    <a:spcPct val="0"/>
                  </a:spcAft>
                </a:pPr>
                <a:r>
                  <a:rPr lang="en-GB" sz="1000" dirty="0">
                    <a:solidFill>
                      <a:srgbClr val="3F4548"/>
                    </a:solidFill>
                  </a:rPr>
                  <a:t>R17  G52  B88</a:t>
                </a:r>
                <a:endParaRPr lang="en-US" sz="1000" dirty="0">
                  <a:solidFill>
                    <a:srgbClr val="3F4548"/>
                  </a:solidFill>
                </a:endParaRPr>
              </a:p>
            </p:txBody>
          </p:sp>
        </p:grpSp>
        <p:grpSp>
          <p:nvGrpSpPr>
            <p:cNvPr id="15" name="Group 13"/>
            <p:cNvGrpSpPr/>
            <p:nvPr userDrawn="1"/>
          </p:nvGrpSpPr>
          <p:grpSpPr>
            <a:xfrm>
              <a:off x="-2982575" y="882170"/>
              <a:ext cx="2863476" cy="307777"/>
              <a:chOff x="-2928990" y="365095"/>
              <a:chExt cx="2643206" cy="307777"/>
            </a:xfrm>
          </p:grpSpPr>
          <p:sp>
            <p:nvSpPr>
              <p:cNvPr id="54" name="Rectangle 14"/>
              <p:cNvSpPr/>
              <p:nvPr userDrawn="1"/>
            </p:nvSpPr>
            <p:spPr>
              <a:xfrm>
                <a:off x="-2928990" y="365095"/>
                <a:ext cx="285752" cy="285752"/>
              </a:xfrm>
              <a:prstGeom prst="rect">
                <a:avLst/>
              </a:prstGeom>
              <a:solidFill>
                <a:srgbClr val="D9AB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5" name="TextBox 15"/>
              <p:cNvSpPr txBox="1"/>
              <p:nvPr userDrawn="1"/>
            </p:nvSpPr>
            <p:spPr>
              <a:xfrm>
                <a:off x="-2500362" y="365095"/>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Gold</a:t>
                </a:r>
              </a:p>
              <a:p>
                <a:pPr fontAlgn="base">
                  <a:spcBef>
                    <a:spcPct val="0"/>
                  </a:spcBef>
                  <a:spcAft>
                    <a:spcPct val="0"/>
                  </a:spcAft>
                </a:pPr>
                <a:r>
                  <a:rPr lang="en-GB" sz="1000" dirty="0">
                    <a:solidFill>
                      <a:srgbClr val="3F4548"/>
                    </a:solidFill>
                  </a:rPr>
                  <a:t>R217  G171  B22</a:t>
                </a:r>
                <a:endParaRPr lang="en-US" sz="800" dirty="0">
                  <a:solidFill>
                    <a:srgbClr val="3F4548"/>
                  </a:solidFill>
                </a:endParaRPr>
              </a:p>
            </p:txBody>
          </p:sp>
        </p:grpSp>
        <p:grpSp>
          <p:nvGrpSpPr>
            <p:cNvPr id="16" name="Group 16"/>
            <p:cNvGrpSpPr/>
            <p:nvPr userDrawn="1"/>
          </p:nvGrpSpPr>
          <p:grpSpPr>
            <a:xfrm>
              <a:off x="-2982575" y="1277829"/>
              <a:ext cx="2863476" cy="307777"/>
              <a:chOff x="-2928990" y="63509"/>
              <a:chExt cx="2643206" cy="307777"/>
            </a:xfrm>
          </p:grpSpPr>
          <p:sp>
            <p:nvSpPr>
              <p:cNvPr id="52" name="Rectangle 17"/>
              <p:cNvSpPr/>
              <p:nvPr userDrawn="1"/>
            </p:nvSpPr>
            <p:spPr>
              <a:xfrm>
                <a:off x="-2928990" y="63509"/>
                <a:ext cx="285752" cy="285752"/>
              </a:xfrm>
              <a:prstGeom prst="rect">
                <a:avLst/>
              </a:prstGeom>
              <a:solidFill>
                <a:srgbClr val="4096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3" name="TextBox 18"/>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Mid blue</a:t>
                </a:r>
              </a:p>
              <a:p>
                <a:pPr fontAlgn="base">
                  <a:spcBef>
                    <a:spcPct val="0"/>
                  </a:spcBef>
                  <a:spcAft>
                    <a:spcPct val="0"/>
                  </a:spcAft>
                </a:pPr>
                <a:r>
                  <a:rPr lang="en-GB" sz="1000" dirty="0">
                    <a:solidFill>
                      <a:srgbClr val="3F4548"/>
                    </a:solidFill>
                  </a:rPr>
                  <a:t>R64  G150  B184</a:t>
                </a:r>
                <a:endParaRPr lang="en-US" sz="1000" dirty="0">
                  <a:solidFill>
                    <a:srgbClr val="3F4548"/>
                  </a:solidFill>
                </a:endParaRPr>
              </a:p>
            </p:txBody>
          </p:sp>
        </p:grpSp>
        <p:sp>
          <p:nvSpPr>
            <p:cNvPr id="17" name="TextBox 16"/>
            <p:cNvSpPr txBox="1"/>
            <p:nvPr userDrawn="1"/>
          </p:nvSpPr>
          <p:spPr>
            <a:xfrm>
              <a:off x="-2982571" y="2122984"/>
              <a:ext cx="2399126" cy="153888"/>
            </a:xfrm>
            <a:prstGeom prst="rect">
              <a:avLst/>
            </a:prstGeom>
            <a:noFill/>
          </p:spPr>
          <p:txBody>
            <a:bodyPr wrap="square" lIns="0" tIns="0" rIns="0" bIns="0" rtlCol="0">
              <a:spAutoFit/>
            </a:bodyPr>
            <a:lstStyle/>
            <a:p>
              <a:pPr fontAlgn="base">
                <a:spcBef>
                  <a:spcPct val="0"/>
                </a:spcBef>
                <a:spcAft>
                  <a:spcPct val="0"/>
                </a:spcAft>
              </a:pPr>
              <a:r>
                <a:rPr lang="en-GB" sz="1000" b="1" dirty="0">
                  <a:solidFill>
                    <a:srgbClr val="4096B8"/>
                  </a:solidFill>
                </a:rPr>
                <a:t>Secondary colour palette</a:t>
              </a:r>
              <a:endParaRPr lang="en-US" sz="1000" b="1" dirty="0">
                <a:solidFill>
                  <a:srgbClr val="4096B8"/>
                </a:solidFill>
              </a:endParaRPr>
            </a:p>
          </p:txBody>
        </p:sp>
        <p:sp>
          <p:nvSpPr>
            <p:cNvPr id="18" name="TextBox 17"/>
            <p:cNvSpPr txBox="1"/>
            <p:nvPr userDrawn="1"/>
          </p:nvSpPr>
          <p:spPr>
            <a:xfrm>
              <a:off x="-2982571" y="260648"/>
              <a:ext cx="2399126" cy="153888"/>
            </a:xfrm>
            <a:prstGeom prst="rect">
              <a:avLst/>
            </a:prstGeom>
            <a:noFill/>
          </p:spPr>
          <p:txBody>
            <a:bodyPr wrap="square" lIns="0" tIns="0" rIns="0" bIns="0" rtlCol="0">
              <a:spAutoFit/>
            </a:bodyPr>
            <a:lstStyle/>
            <a:p>
              <a:pPr fontAlgn="base">
                <a:spcBef>
                  <a:spcPct val="0"/>
                </a:spcBef>
                <a:spcAft>
                  <a:spcPct val="0"/>
                </a:spcAft>
                <a:tabLst>
                  <a:tab pos="2419350" algn="l"/>
                </a:tabLst>
              </a:pPr>
              <a:r>
                <a:rPr lang="en-GB" sz="1000" b="1" dirty="0">
                  <a:solidFill>
                    <a:srgbClr val="4096B8"/>
                  </a:solidFill>
                </a:rPr>
                <a:t>Primary colour palette</a:t>
              </a:r>
              <a:endParaRPr lang="en-US" sz="1000" b="1" dirty="0">
                <a:solidFill>
                  <a:srgbClr val="4096B8"/>
                </a:solidFill>
              </a:endParaRPr>
            </a:p>
          </p:txBody>
        </p:sp>
        <p:grpSp>
          <p:nvGrpSpPr>
            <p:cNvPr id="19" name="Group 24"/>
            <p:cNvGrpSpPr/>
            <p:nvPr userDrawn="1"/>
          </p:nvGrpSpPr>
          <p:grpSpPr>
            <a:xfrm>
              <a:off x="-2982575" y="1688965"/>
              <a:ext cx="2863476" cy="307777"/>
              <a:chOff x="-2928990" y="63509"/>
              <a:chExt cx="2643206" cy="307777"/>
            </a:xfrm>
          </p:grpSpPr>
          <p:sp>
            <p:nvSpPr>
              <p:cNvPr id="50" name="Rectangle 49"/>
              <p:cNvSpPr/>
              <p:nvPr userDrawn="1"/>
            </p:nvSpPr>
            <p:spPr>
              <a:xfrm>
                <a:off x="-2928990" y="63509"/>
                <a:ext cx="285752" cy="285752"/>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1" name="TextBox 50"/>
              <p:cNvSpPr txBox="1"/>
              <p:nvPr userDrawn="1"/>
            </p:nvSpPr>
            <p:spPr>
              <a:xfrm>
                <a:off x="-2500362" y="63509"/>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grey</a:t>
                </a:r>
              </a:p>
              <a:p>
                <a:pPr fontAlgn="base">
                  <a:spcBef>
                    <a:spcPct val="0"/>
                  </a:spcBef>
                  <a:spcAft>
                    <a:spcPct val="0"/>
                  </a:spcAft>
                </a:pPr>
                <a:r>
                  <a:rPr lang="en-GB" sz="1000" dirty="0">
                    <a:solidFill>
                      <a:srgbClr val="3F4548"/>
                    </a:solidFill>
                  </a:rPr>
                  <a:t>R220  G221  B217</a:t>
                </a:r>
                <a:endParaRPr lang="en-US" sz="1000" dirty="0">
                  <a:solidFill>
                    <a:srgbClr val="3F4548"/>
                  </a:solidFill>
                </a:endParaRPr>
              </a:p>
            </p:txBody>
          </p:sp>
        </p:grpSp>
        <p:grpSp>
          <p:nvGrpSpPr>
            <p:cNvPr id="20" name="Group 27"/>
            <p:cNvGrpSpPr/>
            <p:nvPr userDrawn="1"/>
          </p:nvGrpSpPr>
          <p:grpSpPr>
            <a:xfrm>
              <a:off x="-2982575" y="2733370"/>
              <a:ext cx="2863476" cy="307777"/>
              <a:chOff x="-2928990" y="696778"/>
              <a:chExt cx="2643206" cy="307777"/>
            </a:xfrm>
          </p:grpSpPr>
          <p:sp>
            <p:nvSpPr>
              <p:cNvPr id="48" name="Rectangle 47"/>
              <p:cNvSpPr/>
              <p:nvPr userDrawn="1"/>
            </p:nvSpPr>
            <p:spPr>
              <a:xfrm>
                <a:off x="-2928990" y="696778"/>
                <a:ext cx="285752" cy="285752"/>
              </a:xfrm>
              <a:prstGeom prst="rect">
                <a:avLst/>
              </a:prstGeom>
              <a:solidFill>
                <a:srgbClr val="79A3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9" name="TextBox 4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Pea green</a:t>
                </a:r>
              </a:p>
              <a:p>
                <a:pPr fontAlgn="base">
                  <a:spcBef>
                    <a:spcPct val="0"/>
                  </a:spcBef>
                  <a:spcAft>
                    <a:spcPct val="0"/>
                  </a:spcAft>
                </a:pPr>
                <a:r>
                  <a:rPr lang="en-GB" sz="1000" dirty="0">
                    <a:solidFill>
                      <a:srgbClr val="3F4548"/>
                    </a:solidFill>
                  </a:rPr>
                  <a:t>R121  G163  B42</a:t>
                </a:r>
                <a:endParaRPr lang="en-US" sz="1000" dirty="0">
                  <a:solidFill>
                    <a:srgbClr val="3F4548"/>
                  </a:solidFill>
                </a:endParaRPr>
              </a:p>
            </p:txBody>
          </p:sp>
        </p:grpSp>
        <p:grpSp>
          <p:nvGrpSpPr>
            <p:cNvPr id="21" name="Group 60"/>
            <p:cNvGrpSpPr/>
            <p:nvPr userDrawn="1"/>
          </p:nvGrpSpPr>
          <p:grpSpPr>
            <a:xfrm>
              <a:off x="-2982571" y="3144506"/>
              <a:ext cx="2863473" cy="307777"/>
              <a:chOff x="-2982571" y="3144506"/>
              <a:chExt cx="2863473" cy="307777"/>
            </a:xfrm>
          </p:grpSpPr>
          <p:sp>
            <p:nvSpPr>
              <p:cNvPr id="46" name="Rectangle 45"/>
              <p:cNvSpPr/>
              <p:nvPr userDrawn="1"/>
            </p:nvSpPr>
            <p:spPr>
              <a:xfrm>
                <a:off x="-2982571" y="3144506"/>
                <a:ext cx="309565" cy="285752"/>
              </a:xfrm>
              <a:prstGeom prst="rect">
                <a:avLst/>
              </a:prstGeom>
              <a:solidFill>
                <a:srgbClr val="0084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7" name="TextBox 46"/>
              <p:cNvSpPr txBox="1"/>
              <p:nvPr userDrawn="1"/>
            </p:nvSpPr>
            <p:spPr>
              <a:xfrm>
                <a:off x="-2518224" y="3144506"/>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Forest green</a:t>
                </a:r>
              </a:p>
              <a:p>
                <a:pPr fontAlgn="base">
                  <a:spcBef>
                    <a:spcPct val="0"/>
                  </a:spcBef>
                  <a:spcAft>
                    <a:spcPct val="0"/>
                  </a:spcAft>
                </a:pPr>
                <a:r>
                  <a:rPr lang="en-GB" sz="1000" dirty="0">
                    <a:solidFill>
                      <a:srgbClr val="3F4548"/>
                    </a:solidFill>
                  </a:rPr>
                  <a:t>R0 G132  B82</a:t>
                </a:r>
                <a:endParaRPr lang="en-US" sz="1000" dirty="0">
                  <a:solidFill>
                    <a:srgbClr val="3F4548"/>
                  </a:solidFill>
                </a:endParaRPr>
              </a:p>
            </p:txBody>
          </p:sp>
        </p:grpSp>
        <p:grpSp>
          <p:nvGrpSpPr>
            <p:cNvPr id="22" name="Group 33"/>
            <p:cNvGrpSpPr/>
            <p:nvPr userDrawn="1"/>
          </p:nvGrpSpPr>
          <p:grpSpPr>
            <a:xfrm>
              <a:off x="-2982575" y="3555642"/>
              <a:ext cx="2863476" cy="307777"/>
              <a:chOff x="-2928990" y="696778"/>
              <a:chExt cx="2643206" cy="307777"/>
            </a:xfrm>
          </p:grpSpPr>
          <p:sp>
            <p:nvSpPr>
              <p:cNvPr id="44" name="Rectangle 43"/>
              <p:cNvSpPr/>
              <p:nvPr userDrawn="1"/>
            </p:nvSpPr>
            <p:spPr>
              <a:xfrm>
                <a:off x="-2928990" y="696778"/>
                <a:ext cx="285752" cy="285752"/>
              </a:xfrm>
              <a:prstGeom prst="rect">
                <a:avLst/>
              </a:prstGeom>
              <a:solidFill>
                <a:srgbClr val="11B3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5" name="TextBox 4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Bottle green</a:t>
                </a:r>
              </a:p>
              <a:p>
                <a:pPr fontAlgn="base">
                  <a:spcBef>
                    <a:spcPct val="0"/>
                  </a:spcBef>
                  <a:spcAft>
                    <a:spcPct val="0"/>
                  </a:spcAft>
                </a:pPr>
                <a:r>
                  <a:rPr lang="en-GB" sz="1000" dirty="0">
                    <a:solidFill>
                      <a:srgbClr val="3F4548"/>
                    </a:solidFill>
                  </a:rPr>
                  <a:t>R17  G179  B162</a:t>
                </a:r>
                <a:endParaRPr lang="en-US" sz="1000" dirty="0">
                  <a:solidFill>
                    <a:srgbClr val="3F4548"/>
                  </a:solidFill>
                </a:endParaRPr>
              </a:p>
            </p:txBody>
          </p:sp>
        </p:grpSp>
        <p:grpSp>
          <p:nvGrpSpPr>
            <p:cNvPr id="23" name="Group 36"/>
            <p:cNvGrpSpPr/>
            <p:nvPr userDrawn="1"/>
          </p:nvGrpSpPr>
          <p:grpSpPr>
            <a:xfrm>
              <a:off x="-2982575" y="3966778"/>
              <a:ext cx="2863476" cy="307777"/>
              <a:chOff x="-2928990" y="696778"/>
              <a:chExt cx="2643206" cy="307777"/>
            </a:xfrm>
          </p:grpSpPr>
          <p:sp>
            <p:nvSpPr>
              <p:cNvPr id="42" name="Rectangle 41"/>
              <p:cNvSpPr/>
              <p:nvPr userDrawn="1"/>
            </p:nvSpPr>
            <p:spPr>
              <a:xfrm>
                <a:off x="-2928990" y="696778"/>
                <a:ext cx="285752" cy="285752"/>
              </a:xfrm>
              <a:prstGeom prst="rect">
                <a:avLst/>
              </a:prstGeom>
              <a:solidFill>
                <a:srgbClr val="009C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3" name="TextBox 4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Cyan</a:t>
                </a:r>
              </a:p>
              <a:p>
                <a:pPr fontAlgn="base">
                  <a:spcBef>
                    <a:spcPct val="0"/>
                  </a:spcBef>
                  <a:spcAft>
                    <a:spcPct val="0"/>
                  </a:spcAft>
                </a:pPr>
                <a:r>
                  <a:rPr lang="en-GB" sz="1000" dirty="0">
                    <a:solidFill>
                      <a:srgbClr val="3F4548"/>
                    </a:solidFill>
                  </a:rPr>
                  <a:t>R0  G156  B200</a:t>
                </a:r>
                <a:endParaRPr lang="en-US" sz="1000" dirty="0">
                  <a:solidFill>
                    <a:srgbClr val="3F4548"/>
                  </a:solidFill>
                </a:endParaRPr>
              </a:p>
            </p:txBody>
          </p:sp>
        </p:grpSp>
        <p:grpSp>
          <p:nvGrpSpPr>
            <p:cNvPr id="24" name="Group 63"/>
            <p:cNvGrpSpPr/>
            <p:nvPr userDrawn="1"/>
          </p:nvGrpSpPr>
          <p:grpSpPr>
            <a:xfrm>
              <a:off x="-2982571" y="4377914"/>
              <a:ext cx="2863473" cy="307777"/>
              <a:chOff x="-2982571" y="4377914"/>
              <a:chExt cx="2863473" cy="307777"/>
            </a:xfrm>
          </p:grpSpPr>
          <p:sp>
            <p:nvSpPr>
              <p:cNvPr id="40" name="Rectangle 39"/>
              <p:cNvSpPr/>
              <p:nvPr userDrawn="1"/>
            </p:nvSpPr>
            <p:spPr>
              <a:xfrm>
                <a:off x="-2982571" y="4377914"/>
                <a:ext cx="309565" cy="285752"/>
              </a:xfrm>
              <a:prstGeom prst="rect">
                <a:avLst/>
              </a:prstGeom>
              <a:solidFill>
                <a:srgbClr val="7CB3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41" name="TextBox 40"/>
              <p:cNvSpPr txBox="1"/>
              <p:nvPr userDrawn="1"/>
            </p:nvSpPr>
            <p:spPr>
              <a:xfrm>
                <a:off x="-2518224" y="4377914"/>
                <a:ext cx="2399126"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Light blue</a:t>
                </a:r>
              </a:p>
              <a:p>
                <a:pPr fontAlgn="base">
                  <a:spcBef>
                    <a:spcPct val="0"/>
                  </a:spcBef>
                  <a:spcAft>
                    <a:spcPct val="0"/>
                  </a:spcAft>
                </a:pPr>
                <a:r>
                  <a:rPr lang="en-GB" sz="1000" dirty="0">
                    <a:solidFill>
                      <a:srgbClr val="3F4548"/>
                    </a:solidFill>
                  </a:rPr>
                  <a:t>R124  G179  B225</a:t>
                </a:r>
                <a:endParaRPr lang="en-US" sz="1000" dirty="0">
                  <a:solidFill>
                    <a:srgbClr val="3F4548"/>
                  </a:solidFill>
                </a:endParaRPr>
              </a:p>
            </p:txBody>
          </p:sp>
        </p:grpSp>
        <p:grpSp>
          <p:nvGrpSpPr>
            <p:cNvPr id="25" name="Group 43"/>
            <p:cNvGrpSpPr/>
            <p:nvPr userDrawn="1"/>
          </p:nvGrpSpPr>
          <p:grpSpPr>
            <a:xfrm>
              <a:off x="-2982575" y="4789050"/>
              <a:ext cx="2863476" cy="307777"/>
              <a:chOff x="-2928990" y="696778"/>
              <a:chExt cx="2643206" cy="307777"/>
            </a:xfrm>
          </p:grpSpPr>
          <p:sp>
            <p:nvSpPr>
              <p:cNvPr id="38" name="Rectangle 37"/>
              <p:cNvSpPr/>
              <p:nvPr userDrawn="1"/>
            </p:nvSpPr>
            <p:spPr>
              <a:xfrm>
                <a:off x="-2928990" y="696778"/>
                <a:ext cx="285752" cy="285752"/>
              </a:xfrm>
              <a:prstGeom prst="rect">
                <a:avLst/>
              </a:prstGeom>
              <a:solidFill>
                <a:srgbClr val="8076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9" name="TextBox 38"/>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Violet</a:t>
                </a:r>
              </a:p>
              <a:p>
                <a:pPr fontAlgn="base">
                  <a:spcBef>
                    <a:spcPct val="0"/>
                  </a:spcBef>
                  <a:spcAft>
                    <a:spcPct val="0"/>
                  </a:spcAft>
                </a:pPr>
                <a:r>
                  <a:rPr lang="en-GB" sz="1000" dirty="0">
                    <a:solidFill>
                      <a:srgbClr val="3F4548"/>
                    </a:solidFill>
                  </a:rPr>
                  <a:t>R128  G118  B207</a:t>
                </a:r>
                <a:endParaRPr lang="en-US" sz="1000" dirty="0">
                  <a:solidFill>
                    <a:srgbClr val="3F4548"/>
                  </a:solidFill>
                </a:endParaRPr>
              </a:p>
            </p:txBody>
          </p:sp>
        </p:grpSp>
        <p:grpSp>
          <p:nvGrpSpPr>
            <p:cNvPr id="26" name="Group 46"/>
            <p:cNvGrpSpPr/>
            <p:nvPr userDrawn="1"/>
          </p:nvGrpSpPr>
          <p:grpSpPr>
            <a:xfrm>
              <a:off x="-2982575" y="5200186"/>
              <a:ext cx="2863476" cy="307777"/>
              <a:chOff x="-2928990" y="696778"/>
              <a:chExt cx="2643206" cy="307777"/>
            </a:xfrm>
          </p:grpSpPr>
          <p:sp>
            <p:nvSpPr>
              <p:cNvPr id="36" name="Rectangle 35"/>
              <p:cNvSpPr/>
              <p:nvPr userDrawn="1"/>
            </p:nvSpPr>
            <p:spPr>
              <a:xfrm>
                <a:off x="-2928990" y="696778"/>
                <a:ext cx="285752" cy="285752"/>
              </a:xfrm>
              <a:prstGeom prst="rect">
                <a:avLst/>
              </a:prstGeom>
              <a:solidFill>
                <a:srgbClr val="8F46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7" name="TextBox 36"/>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Purple</a:t>
                </a:r>
              </a:p>
              <a:p>
                <a:pPr fontAlgn="base">
                  <a:spcBef>
                    <a:spcPct val="0"/>
                  </a:spcBef>
                  <a:spcAft>
                    <a:spcPct val="0"/>
                  </a:spcAft>
                </a:pPr>
                <a:r>
                  <a:rPr lang="en-GB" sz="1000" dirty="0">
                    <a:solidFill>
                      <a:srgbClr val="3F4548"/>
                    </a:solidFill>
                  </a:rPr>
                  <a:t>R143  G70  B147</a:t>
                </a:r>
                <a:endParaRPr lang="en-US" sz="1000" dirty="0">
                  <a:solidFill>
                    <a:srgbClr val="3F4548"/>
                  </a:solidFill>
                </a:endParaRPr>
              </a:p>
            </p:txBody>
          </p:sp>
        </p:grpSp>
        <p:grpSp>
          <p:nvGrpSpPr>
            <p:cNvPr id="27" name="Group 49"/>
            <p:cNvGrpSpPr/>
            <p:nvPr userDrawn="1"/>
          </p:nvGrpSpPr>
          <p:grpSpPr>
            <a:xfrm>
              <a:off x="-2982575" y="5611322"/>
              <a:ext cx="2863476" cy="307777"/>
              <a:chOff x="-2928990" y="696778"/>
              <a:chExt cx="2643206" cy="307777"/>
            </a:xfrm>
          </p:grpSpPr>
          <p:sp>
            <p:nvSpPr>
              <p:cNvPr id="34" name="Rectangle 33"/>
              <p:cNvSpPr/>
              <p:nvPr userDrawn="1"/>
            </p:nvSpPr>
            <p:spPr>
              <a:xfrm>
                <a:off x="-2928990" y="696778"/>
                <a:ext cx="285752" cy="285752"/>
              </a:xfrm>
              <a:prstGeom prst="rect">
                <a:avLst/>
              </a:prstGeom>
              <a:solidFill>
                <a:srgbClr val="E945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5" name="TextBox 34"/>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err="1">
                    <a:solidFill>
                      <a:srgbClr val="3F4548"/>
                    </a:solidFill>
                  </a:rPr>
                  <a:t>Fuscia</a:t>
                </a:r>
                <a:endParaRPr lang="en-GB" sz="1000" dirty="0">
                  <a:solidFill>
                    <a:srgbClr val="3F4548"/>
                  </a:solidFill>
                </a:endParaRPr>
              </a:p>
              <a:p>
                <a:pPr fontAlgn="base">
                  <a:spcBef>
                    <a:spcPct val="0"/>
                  </a:spcBef>
                  <a:spcAft>
                    <a:spcPct val="0"/>
                  </a:spcAft>
                </a:pPr>
                <a:r>
                  <a:rPr lang="en-GB" sz="1000" dirty="0">
                    <a:solidFill>
                      <a:srgbClr val="3F4548"/>
                    </a:solidFill>
                  </a:rPr>
                  <a:t>R233  G69  B140</a:t>
                </a:r>
                <a:endParaRPr lang="en-US" sz="1000" dirty="0">
                  <a:solidFill>
                    <a:srgbClr val="3F4548"/>
                  </a:solidFill>
                </a:endParaRPr>
              </a:p>
            </p:txBody>
          </p:sp>
        </p:grpSp>
        <p:grpSp>
          <p:nvGrpSpPr>
            <p:cNvPr id="28" name="Group 52"/>
            <p:cNvGrpSpPr/>
            <p:nvPr userDrawn="1"/>
          </p:nvGrpSpPr>
          <p:grpSpPr>
            <a:xfrm>
              <a:off x="-2982575" y="6022458"/>
              <a:ext cx="2863476" cy="307777"/>
              <a:chOff x="-2928990" y="696778"/>
              <a:chExt cx="2643206" cy="307777"/>
            </a:xfrm>
          </p:grpSpPr>
          <p:sp>
            <p:nvSpPr>
              <p:cNvPr id="32" name="Rectangle 31"/>
              <p:cNvSpPr/>
              <p:nvPr userDrawn="1"/>
            </p:nvSpPr>
            <p:spPr>
              <a:xfrm>
                <a:off x="-2928990" y="696778"/>
                <a:ext cx="285752" cy="285752"/>
              </a:xfrm>
              <a:prstGeom prst="rect">
                <a:avLst/>
              </a:prstGeom>
              <a:solidFill>
                <a:srgbClr val="C81E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3" name="TextBox 32"/>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Red</a:t>
                </a:r>
              </a:p>
              <a:p>
                <a:pPr fontAlgn="base">
                  <a:spcBef>
                    <a:spcPct val="0"/>
                  </a:spcBef>
                  <a:spcAft>
                    <a:spcPct val="0"/>
                  </a:spcAft>
                </a:pPr>
                <a:r>
                  <a:rPr lang="en-GB" sz="1000" dirty="0">
                    <a:solidFill>
                      <a:srgbClr val="3F4548"/>
                    </a:solidFill>
                  </a:rPr>
                  <a:t>R200  G30  B69</a:t>
                </a:r>
                <a:endParaRPr lang="en-US" sz="1000" dirty="0">
                  <a:solidFill>
                    <a:srgbClr val="3F4548"/>
                  </a:solidFill>
                </a:endParaRPr>
              </a:p>
            </p:txBody>
          </p:sp>
        </p:grpSp>
        <p:grpSp>
          <p:nvGrpSpPr>
            <p:cNvPr id="29" name="Group 55"/>
            <p:cNvGrpSpPr/>
            <p:nvPr userDrawn="1"/>
          </p:nvGrpSpPr>
          <p:grpSpPr>
            <a:xfrm>
              <a:off x="-2982575" y="6433591"/>
              <a:ext cx="2863476" cy="307777"/>
              <a:chOff x="-2928990" y="696778"/>
              <a:chExt cx="2643206" cy="307777"/>
            </a:xfrm>
          </p:grpSpPr>
          <p:sp>
            <p:nvSpPr>
              <p:cNvPr id="30" name="Rectangle 29"/>
              <p:cNvSpPr/>
              <p:nvPr userDrawn="1"/>
            </p:nvSpPr>
            <p:spPr>
              <a:xfrm>
                <a:off x="-2928990" y="696778"/>
                <a:ext cx="285752" cy="285752"/>
              </a:xfrm>
              <a:prstGeom prst="rect">
                <a:avLst/>
              </a:prstGeom>
              <a:solidFill>
                <a:srgbClr val="EE74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31" name="TextBox 30"/>
              <p:cNvSpPr txBox="1"/>
              <p:nvPr userDrawn="1"/>
            </p:nvSpPr>
            <p:spPr>
              <a:xfrm>
                <a:off x="-2500362" y="696778"/>
                <a:ext cx="2214578"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Orange</a:t>
                </a:r>
              </a:p>
              <a:p>
                <a:pPr fontAlgn="base">
                  <a:spcBef>
                    <a:spcPct val="0"/>
                  </a:spcBef>
                  <a:spcAft>
                    <a:spcPct val="0"/>
                  </a:spcAft>
                </a:pPr>
                <a:r>
                  <a:rPr lang="en-GB" sz="1000" dirty="0">
                    <a:solidFill>
                      <a:srgbClr val="3F4548"/>
                    </a:solidFill>
                  </a:rPr>
                  <a:t>R238  G116  29</a:t>
                </a:r>
                <a:endParaRPr lang="en-US" sz="1000" dirty="0">
                  <a:solidFill>
                    <a:srgbClr val="3F4548"/>
                  </a:solidFill>
                </a:endParaRPr>
              </a:p>
            </p:txBody>
          </p:sp>
        </p:grpSp>
      </p:grpSp>
      <p:sp>
        <p:nvSpPr>
          <p:cNvPr id="58" name="Rectangle 57"/>
          <p:cNvSpPr/>
          <p:nvPr/>
        </p:nvSpPr>
        <p:spPr>
          <a:xfrm>
            <a:off x="-3679277" y="2351160"/>
            <a:ext cx="381003" cy="28575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1800">
              <a:solidFill>
                <a:prstClr val="white"/>
              </a:solidFill>
            </a:endParaRPr>
          </a:p>
        </p:txBody>
      </p:sp>
      <p:sp>
        <p:nvSpPr>
          <p:cNvPr id="59" name="TextBox 58"/>
          <p:cNvSpPr txBox="1"/>
          <p:nvPr/>
        </p:nvSpPr>
        <p:spPr>
          <a:xfrm>
            <a:off x="-3081271" y="2348881"/>
            <a:ext cx="2952774" cy="307777"/>
          </a:xfrm>
          <a:prstGeom prst="rect">
            <a:avLst/>
          </a:prstGeom>
          <a:noFill/>
        </p:spPr>
        <p:txBody>
          <a:bodyPr wrap="square" lIns="0" tIns="0" rIns="0" bIns="0" rtlCol="0">
            <a:spAutoFit/>
          </a:bodyPr>
          <a:lstStyle/>
          <a:p>
            <a:pPr fontAlgn="base">
              <a:spcBef>
                <a:spcPct val="0"/>
              </a:spcBef>
              <a:spcAft>
                <a:spcPct val="0"/>
              </a:spcAft>
            </a:pPr>
            <a:r>
              <a:rPr lang="en-GB" sz="1000" dirty="0">
                <a:solidFill>
                  <a:srgbClr val="3F4548"/>
                </a:solidFill>
              </a:rPr>
              <a:t>Dark grey</a:t>
            </a:r>
          </a:p>
          <a:p>
            <a:pPr fontAlgn="base">
              <a:spcBef>
                <a:spcPct val="0"/>
              </a:spcBef>
              <a:spcAft>
                <a:spcPct val="0"/>
              </a:spcAft>
            </a:pPr>
            <a:r>
              <a:rPr lang="en-GB" sz="1000" dirty="0">
                <a:solidFill>
                  <a:srgbClr val="3F4548"/>
                </a:solidFill>
              </a:rPr>
              <a:t>R63  G69  B72</a:t>
            </a:r>
            <a:endParaRPr lang="en-US" sz="1000" dirty="0">
              <a:solidFill>
                <a:srgbClr val="3F4548"/>
              </a:solidFill>
            </a:endParaRPr>
          </a:p>
        </p:txBody>
      </p:sp>
      <p:pic>
        <p:nvPicPr>
          <p:cNvPr id="3" name="Picture 2" descr="Background pattern&#10;&#10;Description automatically generated">
            <a:extLst>
              <a:ext uri="{FF2B5EF4-FFF2-40B4-BE49-F238E27FC236}">
                <a16:creationId xmlns:a16="http://schemas.microsoft.com/office/drawing/2014/main" id="{E2E4BC9F-9D13-430A-BC12-0850190100A6}"/>
              </a:ext>
            </a:extLst>
          </p:cNvPr>
          <p:cNvPicPr>
            <a:picLocks noChangeAspect="1"/>
          </p:cNvPicPr>
          <p:nvPr userDrawn="1"/>
        </p:nvPicPr>
        <p:blipFill rotWithShape="1">
          <a:blip r:embed="rId12">
            <a:extLst>
              <a:ext uri="{28A0092B-C50C-407E-A947-70E740481C1C}">
                <a14:useLocalDpi xmlns:a14="http://schemas.microsoft.com/office/drawing/2010/main" val="0"/>
              </a:ext>
            </a:extLst>
          </a:blip>
          <a:srcRect l="1664" t="93338" r="2382" b="4115"/>
          <a:stretch/>
        </p:blipFill>
        <p:spPr>
          <a:xfrm>
            <a:off x="14607" y="6220558"/>
            <a:ext cx="12177393" cy="181831"/>
          </a:xfrm>
          <a:prstGeom prst="rect">
            <a:avLst/>
          </a:prstGeom>
        </p:spPr>
      </p:pic>
      <p:pic>
        <p:nvPicPr>
          <p:cNvPr id="61" name="Picture 2" descr="E:\Pants Work\Current Work\Actuaries 2011\Logos all\IFOA Logo\Lanscape - Standard\WMF logos\IFOA_logo_L_RGB.wmf">
            <a:extLst>
              <a:ext uri="{FF2B5EF4-FFF2-40B4-BE49-F238E27FC236}">
                <a16:creationId xmlns:a16="http://schemas.microsoft.com/office/drawing/2014/main" id="{0B986E7F-6FD2-45C0-A895-8BBB3CFB56CA}"/>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0457330" y="5538431"/>
            <a:ext cx="1656184" cy="674191"/>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a:extLst>
              <a:ext uri="{FF2B5EF4-FFF2-40B4-BE49-F238E27FC236}">
                <a16:creationId xmlns:a16="http://schemas.microsoft.com/office/drawing/2014/main" id="{DFAA8BF0-C860-45B3-8A17-08FCE9E4DA6F}"/>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78486" y="5042835"/>
            <a:ext cx="1102659" cy="1110787"/>
          </a:xfrm>
          <a:prstGeom prst="rect">
            <a:avLst/>
          </a:prstGeom>
        </p:spPr>
      </p:pic>
    </p:spTree>
    <p:extLst>
      <p:ext uri="{BB962C8B-B14F-4D97-AF65-F5344CB8AC3E}">
        <p14:creationId xmlns:p14="http://schemas.microsoft.com/office/powerpoint/2010/main" val="35951857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98" r:id="rId3"/>
    <p:sldLayoutId id="2147483670" r:id="rId4"/>
    <p:sldLayoutId id="2147483671" r:id="rId5"/>
    <p:sldLayoutId id="2147483672" r:id="rId6"/>
    <p:sldLayoutId id="2147483673" r:id="rId7"/>
    <p:sldLayoutId id="2147483674" r:id="rId8"/>
    <p:sldLayoutId id="2147483675" r:id="rId9"/>
    <p:sldLayoutId id="2147483699" r:id="rId10"/>
  </p:sldLayoutIdLst>
  <p:hf hdr="0"/>
  <p:txStyles>
    <p:titleStyle>
      <a:lvl1pPr algn="l" rtl="0" eaLnBrk="1" fontAlgn="base" hangingPunct="1">
        <a:spcBef>
          <a:spcPct val="0"/>
        </a:spcBef>
        <a:spcAft>
          <a:spcPct val="0"/>
        </a:spcAft>
        <a:defRPr sz="3200" b="1">
          <a:solidFill>
            <a:schemeClr val="accent1"/>
          </a:solidFill>
          <a:latin typeface="+mj-lt"/>
          <a:ea typeface="+mj-ea"/>
          <a:cs typeface="+mj-cs"/>
        </a:defRPr>
      </a:lvl1pPr>
      <a:lvl2pPr algn="l" rtl="0" eaLnBrk="1" fontAlgn="base" hangingPunct="1">
        <a:spcBef>
          <a:spcPct val="0"/>
        </a:spcBef>
        <a:spcAft>
          <a:spcPct val="0"/>
        </a:spcAft>
        <a:defRPr sz="3200">
          <a:solidFill>
            <a:srgbClr val="D9AB16"/>
          </a:solidFill>
          <a:latin typeface="Arial" charset="0"/>
          <a:cs typeface="Arial" charset="0"/>
        </a:defRPr>
      </a:lvl2pPr>
      <a:lvl3pPr algn="l" rtl="0" eaLnBrk="1" fontAlgn="base" hangingPunct="1">
        <a:spcBef>
          <a:spcPct val="0"/>
        </a:spcBef>
        <a:spcAft>
          <a:spcPct val="0"/>
        </a:spcAft>
        <a:defRPr sz="3200">
          <a:solidFill>
            <a:srgbClr val="D9AB16"/>
          </a:solidFill>
          <a:latin typeface="Arial" charset="0"/>
          <a:cs typeface="Arial" charset="0"/>
        </a:defRPr>
      </a:lvl3pPr>
      <a:lvl4pPr algn="l" rtl="0" eaLnBrk="1" fontAlgn="base" hangingPunct="1">
        <a:spcBef>
          <a:spcPct val="0"/>
        </a:spcBef>
        <a:spcAft>
          <a:spcPct val="0"/>
        </a:spcAft>
        <a:defRPr sz="3200">
          <a:solidFill>
            <a:srgbClr val="D9AB16"/>
          </a:solidFill>
          <a:latin typeface="Arial" charset="0"/>
          <a:cs typeface="Arial" charset="0"/>
        </a:defRPr>
      </a:lvl4pPr>
      <a:lvl5pPr algn="l" rtl="0" eaLnBrk="1" fontAlgn="base" hangingPunct="1">
        <a:spcBef>
          <a:spcPct val="0"/>
        </a:spcBef>
        <a:spcAft>
          <a:spcPct val="0"/>
        </a:spcAft>
        <a:defRPr sz="3200">
          <a:solidFill>
            <a:srgbClr val="D9AB16"/>
          </a:solidFill>
          <a:latin typeface="Arial" charset="0"/>
          <a:cs typeface="Arial" charset="0"/>
        </a:defRPr>
      </a:lvl5pPr>
      <a:lvl6pPr marL="457200" algn="l" rtl="0" eaLnBrk="1" fontAlgn="base" hangingPunct="1">
        <a:spcBef>
          <a:spcPct val="0"/>
        </a:spcBef>
        <a:spcAft>
          <a:spcPct val="0"/>
        </a:spcAft>
        <a:defRPr sz="3200">
          <a:solidFill>
            <a:srgbClr val="D9AB16"/>
          </a:solidFill>
          <a:latin typeface="Arial" charset="0"/>
          <a:cs typeface="Arial" charset="0"/>
        </a:defRPr>
      </a:lvl6pPr>
      <a:lvl7pPr marL="914400" algn="l" rtl="0" eaLnBrk="1" fontAlgn="base" hangingPunct="1">
        <a:spcBef>
          <a:spcPct val="0"/>
        </a:spcBef>
        <a:spcAft>
          <a:spcPct val="0"/>
        </a:spcAft>
        <a:defRPr sz="3200">
          <a:solidFill>
            <a:srgbClr val="D9AB16"/>
          </a:solidFill>
          <a:latin typeface="Arial" charset="0"/>
          <a:cs typeface="Arial" charset="0"/>
        </a:defRPr>
      </a:lvl7pPr>
      <a:lvl8pPr marL="1371600" algn="l" rtl="0" eaLnBrk="1" fontAlgn="base" hangingPunct="1">
        <a:spcBef>
          <a:spcPct val="0"/>
        </a:spcBef>
        <a:spcAft>
          <a:spcPct val="0"/>
        </a:spcAft>
        <a:defRPr sz="3200">
          <a:solidFill>
            <a:srgbClr val="D9AB16"/>
          </a:solidFill>
          <a:latin typeface="Arial" charset="0"/>
          <a:cs typeface="Arial" charset="0"/>
        </a:defRPr>
      </a:lvl8pPr>
      <a:lvl9pPr marL="1828800" algn="l" rtl="0" eaLnBrk="1" fontAlgn="base" hangingPunct="1">
        <a:spcBef>
          <a:spcPct val="0"/>
        </a:spcBef>
        <a:spcAft>
          <a:spcPct val="0"/>
        </a:spcAft>
        <a:defRPr sz="3200">
          <a:solidFill>
            <a:srgbClr val="D9AB16"/>
          </a:solidFill>
          <a:latin typeface="Arial" charset="0"/>
          <a:cs typeface="Arial" charset="0"/>
        </a:defRPr>
      </a:lvl9pPr>
    </p:titleStyle>
    <p:body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showyourstripes.info/" TargetMode="External"/><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gov.uk/government/publications/final-report-the-economics-of-biodiversity-the-dasgupta-review" TargetMode="External"/><Relationship Id="rId1" Type="http://schemas.openxmlformats.org/officeDocument/2006/relationships/slideLayout" Target="../slideLayouts/slideLayout10.xml"/><Relationship Id="rId4" Type="http://schemas.openxmlformats.org/officeDocument/2006/relationships/hyperlink" Target="https://ipbes.net/global-assessmen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climateactiontracker.org/global/temperatures/" TargetMode="Externa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hyperlink" Target="https://www.actuaries.org.uk/system/files/field/document/IFoA%20Paper%202.pdf" TargetMode="External"/><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hyperlink" Target="https://www.actuaries.org.uk/about-us/sustainability-hub" TargetMode="External"/><Relationship Id="rId2" Type="http://schemas.openxmlformats.org/officeDocument/2006/relationships/hyperlink" Target="https://www.actuaries.org.uk/climate-change-statement"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4770782" y="3027876"/>
            <a:ext cx="7066721" cy="985630"/>
          </a:xfrm>
        </p:spPr>
        <p:txBody>
          <a:bodyPr/>
          <a:lstStyle/>
          <a:p>
            <a:pPr algn="ctr"/>
            <a:r>
              <a:rPr lang="en-GB" sz="3000" b="1" dirty="0"/>
              <a:t>Louise Pryor, President, IFoA</a:t>
            </a:r>
            <a:endParaRPr lang="en-US" sz="3000" b="1" dirty="0"/>
          </a:p>
          <a:p>
            <a:pPr marL="514350" lvl="0" indent="-514350" algn="ctr">
              <a:buFont typeface="Arial" panose="020B0604020202020204" pitchFamily="34" charset="0"/>
              <a:buChar char="•"/>
            </a:pPr>
            <a:endParaRPr lang="en-GB" sz="2200" dirty="0">
              <a:solidFill>
                <a:prstClr val="white"/>
              </a:solidFill>
            </a:endParaRPr>
          </a:p>
          <a:p>
            <a:pPr marL="514350" lvl="0" indent="-514350" algn="ctr">
              <a:buFont typeface="Arial" panose="020B0604020202020204" pitchFamily="34" charset="0"/>
              <a:buChar char="•"/>
            </a:pPr>
            <a:endParaRPr lang="en-GB" sz="2200" dirty="0">
              <a:solidFill>
                <a:prstClr val="white"/>
              </a:solidFill>
            </a:endParaRPr>
          </a:p>
          <a:p>
            <a:pPr marL="514350" lvl="0" indent="-514350" algn="ctr">
              <a:buFont typeface="Arial" panose="020B0604020202020204" pitchFamily="34" charset="0"/>
              <a:buChar char="•"/>
            </a:pPr>
            <a:endParaRPr lang="en-GB" sz="3000" dirty="0"/>
          </a:p>
          <a:p>
            <a:pPr algn="ctr"/>
            <a:r>
              <a:rPr lang="en-GB" dirty="0"/>
              <a:t> </a:t>
            </a:r>
          </a:p>
          <a:p>
            <a:pPr algn="ctr"/>
            <a:endParaRPr lang="en-GB" dirty="0"/>
          </a:p>
        </p:txBody>
      </p:sp>
      <p:sp>
        <p:nvSpPr>
          <p:cNvPr id="4" name="Date Placeholder 3"/>
          <p:cNvSpPr>
            <a:spLocks noGrp="1"/>
          </p:cNvSpPr>
          <p:nvPr>
            <p:ph type="dt" sz="half" idx="2"/>
          </p:nvPr>
        </p:nvSpPr>
        <p:spPr/>
        <p:txBody>
          <a:bodyPr/>
          <a:lstStyle/>
          <a:p>
            <a:r>
              <a:rPr lang="en-US">
                <a:solidFill>
                  <a:prstClr val="white"/>
                </a:solidFill>
              </a:rPr>
              <a:t>11/01/2022</a:t>
            </a:r>
            <a:endParaRPr lang="en-GB" dirty="0">
              <a:solidFill>
                <a:prstClr val="white"/>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6" y="3011171"/>
            <a:ext cx="3888827" cy="2930237"/>
          </a:xfrm>
          <a:prstGeom prst="rect">
            <a:avLst/>
          </a:prstGeom>
        </p:spPr>
      </p:pic>
      <p:sp>
        <p:nvSpPr>
          <p:cNvPr id="8" name="TextBox 7"/>
          <p:cNvSpPr txBox="1"/>
          <p:nvPr/>
        </p:nvSpPr>
        <p:spPr>
          <a:xfrm>
            <a:off x="527057" y="1629334"/>
            <a:ext cx="11664944" cy="1323439"/>
          </a:xfrm>
          <a:prstGeom prst="rect">
            <a:avLst/>
          </a:prstGeom>
          <a:noFill/>
        </p:spPr>
        <p:txBody>
          <a:bodyPr wrap="square" rtlCol="0">
            <a:spAutoFit/>
          </a:bodyPr>
          <a:lstStyle/>
          <a:p>
            <a:r>
              <a:rPr lang="en-US" sz="4000" b="1" dirty="0">
                <a:solidFill>
                  <a:srgbClr val="D9AB16"/>
                </a:solidFill>
              </a:rPr>
              <a:t>The role of actuaries in managing sustainability and climate risk</a:t>
            </a:r>
            <a:endParaRPr lang="en-GB" sz="4000" b="1" dirty="0">
              <a:solidFill>
                <a:srgbClr val="D9AB16"/>
              </a:solidFill>
            </a:endParaRPr>
          </a:p>
        </p:txBody>
      </p:sp>
    </p:spTree>
    <p:extLst>
      <p:ext uri="{BB962C8B-B14F-4D97-AF65-F5344CB8AC3E}">
        <p14:creationId xmlns:p14="http://schemas.microsoft.com/office/powerpoint/2010/main" val="174324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D30C0-E5E8-4C69-89E9-AB409B7D2500}"/>
              </a:ext>
            </a:extLst>
          </p:cNvPr>
          <p:cNvSpPr>
            <a:spLocks noGrp="1"/>
          </p:cNvSpPr>
          <p:nvPr>
            <p:ph type="title"/>
          </p:nvPr>
        </p:nvSpPr>
        <p:spPr/>
        <p:txBody>
          <a:bodyPr/>
          <a:lstStyle/>
          <a:p>
            <a:r>
              <a:rPr lang="en-GB" dirty="0"/>
              <a:t>Regulatory environment</a:t>
            </a:r>
          </a:p>
        </p:txBody>
      </p:sp>
      <p:sp>
        <p:nvSpPr>
          <p:cNvPr id="3" name="Date Placeholder 2">
            <a:extLst>
              <a:ext uri="{FF2B5EF4-FFF2-40B4-BE49-F238E27FC236}">
                <a16:creationId xmlns:a16="http://schemas.microsoft.com/office/drawing/2014/main" id="{1EBDFC23-4317-4B5F-8311-60B17B4E579C}"/>
              </a:ext>
            </a:extLst>
          </p:cNvPr>
          <p:cNvSpPr>
            <a:spLocks noGrp="1"/>
          </p:cNvSpPr>
          <p:nvPr>
            <p:ph type="dt" sz="half" idx="10"/>
          </p:nvPr>
        </p:nvSpPr>
        <p:spPr/>
        <p:txBody>
          <a:bodyPr/>
          <a:lstStyle/>
          <a:p>
            <a:pPr fontAlgn="base">
              <a:spcBef>
                <a:spcPct val="0"/>
              </a:spcBef>
              <a:spcAft>
                <a:spcPct val="0"/>
              </a:spcAft>
            </a:pPr>
            <a:r>
              <a:rPr lang="en-US">
                <a:solidFill>
                  <a:srgbClr val="3F4548"/>
                </a:solidFill>
              </a:rPr>
              <a:t>11/01/2022</a:t>
            </a:r>
            <a:endParaRPr lang="en-GB" dirty="0">
              <a:solidFill>
                <a:srgbClr val="3F4548"/>
              </a:solidFill>
            </a:endParaRPr>
          </a:p>
        </p:txBody>
      </p:sp>
      <p:sp>
        <p:nvSpPr>
          <p:cNvPr id="4" name="Footer Placeholder 3">
            <a:extLst>
              <a:ext uri="{FF2B5EF4-FFF2-40B4-BE49-F238E27FC236}">
                <a16:creationId xmlns:a16="http://schemas.microsoft.com/office/drawing/2014/main" id="{053113CC-4AA3-41BB-886C-BDD5BF0A215E}"/>
              </a:ext>
            </a:extLst>
          </p:cNvPr>
          <p:cNvSpPr>
            <a:spLocks noGrp="1"/>
          </p:cNvSpPr>
          <p:nvPr>
            <p:ph type="ftr" sz="quarter" idx="11"/>
          </p:nvPr>
        </p:nvSpPr>
        <p:spPr/>
        <p:txBody>
          <a:bodyPr/>
          <a:lstStyle/>
          <a:p>
            <a:pPr fontAlgn="base">
              <a:spcBef>
                <a:spcPct val="0"/>
              </a:spcBef>
              <a:spcAft>
                <a:spcPct val="0"/>
              </a:spcAft>
            </a:pPr>
            <a:r>
              <a:rPr lang="en-GB"/>
              <a:t>@LouisePryor</a:t>
            </a:r>
          </a:p>
        </p:txBody>
      </p:sp>
      <p:sp>
        <p:nvSpPr>
          <p:cNvPr id="5" name="Slide Number Placeholder 4">
            <a:extLst>
              <a:ext uri="{FF2B5EF4-FFF2-40B4-BE49-F238E27FC236}">
                <a16:creationId xmlns:a16="http://schemas.microsoft.com/office/drawing/2014/main" id="{E8433155-3C38-4B51-839A-DFCD380F56E0}"/>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10</a:t>
            </a:fld>
            <a:endParaRPr lang="en-GB" dirty="0"/>
          </a:p>
        </p:txBody>
      </p:sp>
      <p:sp>
        <p:nvSpPr>
          <p:cNvPr id="6" name="Content Placeholder 5">
            <a:extLst>
              <a:ext uri="{FF2B5EF4-FFF2-40B4-BE49-F238E27FC236}">
                <a16:creationId xmlns:a16="http://schemas.microsoft.com/office/drawing/2014/main" id="{5AB2FEB3-BE88-42A3-833F-880109969EDE}"/>
              </a:ext>
            </a:extLst>
          </p:cNvPr>
          <p:cNvSpPr>
            <a:spLocks noGrp="1"/>
          </p:cNvSpPr>
          <p:nvPr>
            <p:ph idx="1"/>
          </p:nvPr>
        </p:nvSpPr>
        <p:spPr>
          <a:xfrm>
            <a:off x="512611" y="1556792"/>
            <a:ext cx="11152339" cy="2427684"/>
          </a:xfrm>
        </p:spPr>
        <p:txBody>
          <a:bodyPr>
            <a:normAutofit/>
          </a:bodyPr>
          <a:lstStyle/>
          <a:p>
            <a:r>
              <a:rPr lang="en-GB" dirty="0"/>
              <a:t>Financial regulators increasing their emphasis on climate risk</a:t>
            </a:r>
          </a:p>
          <a:p>
            <a:r>
              <a:rPr lang="en-GB" dirty="0"/>
              <a:t>Financial disclosures </a:t>
            </a:r>
          </a:p>
          <a:p>
            <a:r>
              <a:rPr lang="en-GB" dirty="0"/>
              <a:t>ESG investing </a:t>
            </a:r>
            <a:r>
              <a:rPr lang="en-GB" sz="1800" dirty="0"/>
              <a:t>(Environmental Social and Governance)</a:t>
            </a:r>
          </a:p>
        </p:txBody>
      </p:sp>
      <p:sp>
        <p:nvSpPr>
          <p:cNvPr id="7" name="Content Placeholder 5">
            <a:extLst>
              <a:ext uri="{FF2B5EF4-FFF2-40B4-BE49-F238E27FC236}">
                <a16:creationId xmlns:a16="http://schemas.microsoft.com/office/drawing/2014/main" id="{68CF92DA-16EB-498B-8EE5-2DEBBB36875E}"/>
              </a:ext>
            </a:extLst>
          </p:cNvPr>
          <p:cNvSpPr txBox="1">
            <a:spLocks/>
          </p:cNvSpPr>
          <p:nvPr/>
        </p:nvSpPr>
        <p:spPr bwMode="auto">
          <a:xfrm>
            <a:off x="1410160" y="3993455"/>
            <a:ext cx="9044848" cy="2243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2500" lnSpcReduction="20000"/>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defTabSz="446088" fontAlgn="auto">
              <a:spcBef>
                <a:spcPts val="1000"/>
              </a:spcBef>
              <a:spcAft>
                <a:spcPts val="0"/>
              </a:spcAft>
              <a:buClr>
                <a:srgbClr val="90C226"/>
              </a:buClr>
              <a:buSzPct val="80000"/>
              <a:buFont typeface="Wingdings 3" charset="2"/>
              <a:buNone/>
              <a:defRPr/>
            </a:pPr>
            <a:r>
              <a:rPr lang="en-GB" sz="2600" i="1" kern="1200" dirty="0">
                <a:solidFill>
                  <a:schemeClr val="accent2"/>
                </a:solidFill>
                <a:latin typeface="Trebuchet MS" panose="020B0603020202020204"/>
              </a:rPr>
              <a:t>Do we invest money into the practices that take us deeper into this crisis or in the solutions that could get us out of it?</a:t>
            </a:r>
            <a:r>
              <a:rPr lang="en-GB" sz="2600" kern="1200" dirty="0">
                <a:solidFill>
                  <a:schemeClr val="accent2"/>
                </a:solidFill>
                <a:latin typeface="Trebuchet MS" panose="020B0603020202020204"/>
              </a:rPr>
              <a:t>  </a:t>
            </a:r>
          </a:p>
          <a:p>
            <a:pPr marL="0" indent="0" algn="r" defTabSz="446088" fontAlgn="auto">
              <a:spcBef>
                <a:spcPts val="0"/>
              </a:spcBef>
              <a:spcAft>
                <a:spcPts val="0"/>
              </a:spcAft>
              <a:buClr>
                <a:srgbClr val="90C226"/>
              </a:buClr>
              <a:buSzPct val="80000"/>
              <a:buFont typeface="Wingdings 3" charset="2"/>
              <a:buNone/>
              <a:defRPr/>
            </a:pPr>
            <a:r>
              <a:rPr lang="en-GB" sz="1800" kern="1200" dirty="0">
                <a:solidFill>
                  <a:schemeClr val="accent2"/>
                </a:solidFill>
                <a:latin typeface="Trebuchet MS" panose="020B0603020202020204"/>
              </a:rPr>
              <a:t>David Attenborough</a:t>
            </a:r>
          </a:p>
          <a:p>
            <a:endParaRPr lang="en-GB" sz="1800" kern="0" dirty="0">
              <a:solidFill>
                <a:schemeClr val="accent2"/>
              </a:solidFill>
            </a:endParaRPr>
          </a:p>
          <a:p>
            <a:pPr marL="0" indent="0" defTabSz="457200" fontAlgn="auto">
              <a:spcBef>
                <a:spcPts val="1000"/>
              </a:spcBef>
              <a:spcAft>
                <a:spcPts val="0"/>
              </a:spcAft>
              <a:buClr>
                <a:srgbClr val="90C226"/>
              </a:buClr>
              <a:buSzPct val="80000"/>
              <a:buFont typeface="Wingdings 3" charset="2"/>
              <a:buNone/>
              <a:defRPr/>
            </a:pPr>
            <a:r>
              <a:rPr lang="en-GB" sz="2600" i="1" kern="1200" dirty="0">
                <a:solidFill>
                  <a:schemeClr val="accent2"/>
                </a:solidFill>
                <a:latin typeface="Trebuchet MS" panose="020B0603020202020204"/>
              </a:rPr>
              <a:t>The financial sector is an enormously powerful and effective force, and can be a force for good.</a:t>
            </a:r>
            <a:r>
              <a:rPr lang="en-GB" sz="2600" kern="1200" dirty="0">
                <a:solidFill>
                  <a:schemeClr val="accent2"/>
                </a:solidFill>
                <a:latin typeface="Trebuchet MS" panose="020B0603020202020204"/>
              </a:rPr>
              <a:t> </a:t>
            </a:r>
          </a:p>
          <a:p>
            <a:pPr marL="0" indent="0" algn="r" defTabSz="457200" fontAlgn="auto">
              <a:spcBef>
                <a:spcPts val="0"/>
              </a:spcBef>
              <a:spcAft>
                <a:spcPts val="0"/>
              </a:spcAft>
              <a:buClr>
                <a:srgbClr val="90C226"/>
              </a:buClr>
              <a:buSzPct val="80000"/>
              <a:buFont typeface="Wingdings 3" charset="2"/>
              <a:buNone/>
              <a:defRPr/>
            </a:pPr>
            <a:r>
              <a:rPr lang="en-GB" sz="1800" kern="1200" dirty="0">
                <a:solidFill>
                  <a:schemeClr val="accent2"/>
                </a:solidFill>
                <a:latin typeface="Trebuchet MS" panose="020B0603020202020204"/>
              </a:rPr>
              <a:t>Mark Carney</a:t>
            </a:r>
          </a:p>
        </p:txBody>
      </p:sp>
    </p:spTree>
    <p:extLst>
      <p:ext uri="{BB962C8B-B14F-4D97-AF65-F5344CB8AC3E}">
        <p14:creationId xmlns:p14="http://schemas.microsoft.com/office/powerpoint/2010/main" val="3424280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655AC-47FE-4078-81BF-2966E2EB828D}"/>
              </a:ext>
            </a:extLst>
          </p:cNvPr>
          <p:cNvSpPr>
            <a:spLocks noGrp="1"/>
          </p:cNvSpPr>
          <p:nvPr>
            <p:ph type="title"/>
          </p:nvPr>
        </p:nvSpPr>
        <p:spPr/>
        <p:txBody>
          <a:bodyPr/>
          <a:lstStyle/>
          <a:p>
            <a:r>
              <a:rPr lang="en-GB" dirty="0"/>
              <a:t>Business environment</a:t>
            </a:r>
          </a:p>
        </p:txBody>
      </p:sp>
      <p:sp>
        <p:nvSpPr>
          <p:cNvPr id="3" name="Date Placeholder 2">
            <a:extLst>
              <a:ext uri="{FF2B5EF4-FFF2-40B4-BE49-F238E27FC236}">
                <a16:creationId xmlns:a16="http://schemas.microsoft.com/office/drawing/2014/main" id="{76E8BD26-55C5-4794-BE68-11D9419783CF}"/>
              </a:ext>
            </a:extLst>
          </p:cNvPr>
          <p:cNvSpPr>
            <a:spLocks noGrp="1"/>
          </p:cNvSpPr>
          <p:nvPr>
            <p:ph type="dt" sz="half" idx="10"/>
          </p:nvPr>
        </p:nvSpPr>
        <p:spPr/>
        <p:txBody>
          <a:bodyPr/>
          <a:lstStyle/>
          <a:p>
            <a:pPr fontAlgn="base">
              <a:spcBef>
                <a:spcPct val="0"/>
              </a:spcBef>
              <a:spcAft>
                <a:spcPct val="0"/>
              </a:spcAft>
            </a:pPr>
            <a:r>
              <a:rPr lang="en-US">
                <a:solidFill>
                  <a:srgbClr val="3F4548"/>
                </a:solidFill>
              </a:rPr>
              <a:t>11/01/2022</a:t>
            </a:r>
            <a:endParaRPr lang="en-GB" dirty="0">
              <a:solidFill>
                <a:srgbClr val="3F4548"/>
              </a:solidFill>
            </a:endParaRPr>
          </a:p>
        </p:txBody>
      </p:sp>
      <p:sp>
        <p:nvSpPr>
          <p:cNvPr id="4" name="Footer Placeholder 3">
            <a:extLst>
              <a:ext uri="{FF2B5EF4-FFF2-40B4-BE49-F238E27FC236}">
                <a16:creationId xmlns:a16="http://schemas.microsoft.com/office/drawing/2014/main" id="{0F94EE16-F61E-48D9-9125-C700EFE02539}"/>
              </a:ext>
            </a:extLst>
          </p:cNvPr>
          <p:cNvSpPr>
            <a:spLocks noGrp="1"/>
          </p:cNvSpPr>
          <p:nvPr>
            <p:ph type="ftr" sz="quarter" idx="11"/>
          </p:nvPr>
        </p:nvSpPr>
        <p:spPr/>
        <p:txBody>
          <a:bodyPr/>
          <a:lstStyle/>
          <a:p>
            <a:pPr fontAlgn="base">
              <a:spcBef>
                <a:spcPct val="0"/>
              </a:spcBef>
              <a:spcAft>
                <a:spcPct val="0"/>
              </a:spcAft>
            </a:pPr>
            <a:r>
              <a:rPr lang="en-GB"/>
              <a:t>@LouisePryor</a:t>
            </a:r>
          </a:p>
        </p:txBody>
      </p:sp>
      <p:sp>
        <p:nvSpPr>
          <p:cNvPr id="5" name="Slide Number Placeholder 4">
            <a:extLst>
              <a:ext uri="{FF2B5EF4-FFF2-40B4-BE49-F238E27FC236}">
                <a16:creationId xmlns:a16="http://schemas.microsoft.com/office/drawing/2014/main" id="{2E3DDD7E-ECB2-4366-8E48-BD2E8FCBD902}"/>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11</a:t>
            </a:fld>
            <a:endParaRPr lang="en-GB" dirty="0"/>
          </a:p>
        </p:txBody>
      </p:sp>
      <p:sp>
        <p:nvSpPr>
          <p:cNvPr id="6" name="Content Placeholder 5">
            <a:extLst>
              <a:ext uri="{FF2B5EF4-FFF2-40B4-BE49-F238E27FC236}">
                <a16:creationId xmlns:a16="http://schemas.microsoft.com/office/drawing/2014/main" id="{BCCE25B4-51ED-49EE-8416-C254D86E4B90}"/>
              </a:ext>
            </a:extLst>
          </p:cNvPr>
          <p:cNvSpPr>
            <a:spLocks noGrp="1"/>
          </p:cNvSpPr>
          <p:nvPr>
            <p:ph idx="1"/>
          </p:nvPr>
        </p:nvSpPr>
        <p:spPr>
          <a:xfrm>
            <a:off x="512612" y="1556792"/>
            <a:ext cx="11069790" cy="3026225"/>
          </a:xfrm>
        </p:spPr>
        <p:txBody>
          <a:bodyPr/>
          <a:lstStyle/>
          <a:p>
            <a:r>
              <a:rPr lang="en-GB" dirty="0"/>
              <a:t>Every value chain is based on energy</a:t>
            </a:r>
          </a:p>
          <a:p>
            <a:r>
              <a:rPr lang="en-GB" dirty="0"/>
              <a:t>Changing business models will mean changing insurance requirements</a:t>
            </a:r>
          </a:p>
          <a:p>
            <a:r>
              <a:rPr lang="en-GB" dirty="0"/>
              <a:t>Over 50% of GI insurance worldwide is built environment or motor</a:t>
            </a:r>
          </a:p>
        </p:txBody>
      </p:sp>
      <p:sp>
        <p:nvSpPr>
          <p:cNvPr id="7" name="Content Placeholder 5">
            <a:extLst>
              <a:ext uri="{FF2B5EF4-FFF2-40B4-BE49-F238E27FC236}">
                <a16:creationId xmlns:a16="http://schemas.microsoft.com/office/drawing/2014/main" id="{1C56C87B-52C3-4091-9A67-E534B202D961}"/>
              </a:ext>
            </a:extLst>
          </p:cNvPr>
          <p:cNvSpPr txBox="1">
            <a:spLocks/>
          </p:cNvSpPr>
          <p:nvPr/>
        </p:nvSpPr>
        <p:spPr bwMode="auto">
          <a:xfrm>
            <a:off x="1314679" y="4979624"/>
            <a:ext cx="9055866" cy="107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FontTx/>
              <a:buNone/>
            </a:pPr>
            <a:r>
              <a:rPr lang="en-GB" i="1" kern="0" dirty="0">
                <a:solidFill>
                  <a:schemeClr val="accent2"/>
                </a:solidFill>
                <a:latin typeface="Trebuchet MS" panose="020B0603020202020204" pitchFamily="34" charset="0"/>
              </a:rPr>
              <a:t>Climate change has become a defining factor in companies’ long-term prospects.</a:t>
            </a:r>
            <a:r>
              <a:rPr lang="en-GB" kern="0" dirty="0">
                <a:solidFill>
                  <a:schemeClr val="accent2"/>
                </a:solidFill>
                <a:latin typeface="Trebuchet MS" panose="020B0603020202020204" pitchFamily="34" charset="0"/>
              </a:rPr>
              <a:t> </a:t>
            </a:r>
          </a:p>
          <a:p>
            <a:pPr marL="0" indent="0" algn="r">
              <a:spcBef>
                <a:spcPts val="0"/>
              </a:spcBef>
              <a:buFontTx/>
              <a:buNone/>
            </a:pPr>
            <a:r>
              <a:rPr lang="en-GB" sz="1700" kern="0" dirty="0">
                <a:solidFill>
                  <a:schemeClr val="accent2"/>
                </a:solidFill>
                <a:latin typeface="Trebuchet MS" panose="020B0603020202020204" pitchFamily="34" charset="0"/>
              </a:rPr>
              <a:t>Larry Fink, BlackRock</a:t>
            </a:r>
          </a:p>
          <a:p>
            <a:pPr marL="0" indent="0">
              <a:buNone/>
            </a:pPr>
            <a:endParaRPr lang="en-GB" kern="0" dirty="0"/>
          </a:p>
        </p:txBody>
      </p:sp>
    </p:spTree>
    <p:extLst>
      <p:ext uri="{BB962C8B-B14F-4D97-AF65-F5344CB8AC3E}">
        <p14:creationId xmlns:p14="http://schemas.microsoft.com/office/powerpoint/2010/main" val="39506985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CE9C5-C66A-4C09-8C9B-1AB30FE1DCD3}"/>
              </a:ext>
            </a:extLst>
          </p:cNvPr>
          <p:cNvSpPr>
            <a:spLocks noGrp="1"/>
          </p:cNvSpPr>
          <p:nvPr>
            <p:ph type="title"/>
          </p:nvPr>
        </p:nvSpPr>
        <p:spPr/>
        <p:txBody>
          <a:bodyPr/>
          <a:lstStyle/>
          <a:p>
            <a:r>
              <a:rPr lang="en-GB" dirty="0"/>
              <a:t>What can actuaries do?</a:t>
            </a:r>
          </a:p>
        </p:txBody>
      </p:sp>
      <p:sp>
        <p:nvSpPr>
          <p:cNvPr id="3" name="Date Placeholder 2">
            <a:extLst>
              <a:ext uri="{FF2B5EF4-FFF2-40B4-BE49-F238E27FC236}">
                <a16:creationId xmlns:a16="http://schemas.microsoft.com/office/drawing/2014/main" id="{EB1CE18C-D568-41DF-91CB-37B4595CB4EB}"/>
              </a:ext>
            </a:extLst>
          </p:cNvPr>
          <p:cNvSpPr>
            <a:spLocks noGrp="1"/>
          </p:cNvSpPr>
          <p:nvPr>
            <p:ph type="dt" sz="half" idx="10"/>
          </p:nvPr>
        </p:nvSpPr>
        <p:spPr/>
        <p:txBody>
          <a:bodyPr/>
          <a:lstStyle/>
          <a:p>
            <a:pPr fontAlgn="base">
              <a:spcBef>
                <a:spcPct val="0"/>
              </a:spcBef>
              <a:spcAft>
                <a:spcPct val="0"/>
              </a:spcAft>
            </a:pPr>
            <a:r>
              <a:rPr lang="en-US">
                <a:solidFill>
                  <a:srgbClr val="3F4548"/>
                </a:solidFill>
              </a:rPr>
              <a:t>11/01/2022</a:t>
            </a:r>
            <a:endParaRPr lang="en-GB" dirty="0">
              <a:solidFill>
                <a:srgbClr val="3F4548"/>
              </a:solidFill>
            </a:endParaRPr>
          </a:p>
        </p:txBody>
      </p:sp>
      <p:sp>
        <p:nvSpPr>
          <p:cNvPr id="4" name="Footer Placeholder 3">
            <a:extLst>
              <a:ext uri="{FF2B5EF4-FFF2-40B4-BE49-F238E27FC236}">
                <a16:creationId xmlns:a16="http://schemas.microsoft.com/office/drawing/2014/main" id="{96BCEE6E-38E1-4923-A83B-CBA35DA4AF7E}"/>
              </a:ext>
            </a:extLst>
          </p:cNvPr>
          <p:cNvSpPr>
            <a:spLocks noGrp="1"/>
          </p:cNvSpPr>
          <p:nvPr>
            <p:ph type="ftr" sz="quarter" idx="11"/>
          </p:nvPr>
        </p:nvSpPr>
        <p:spPr/>
        <p:txBody>
          <a:bodyPr/>
          <a:lstStyle/>
          <a:p>
            <a:pPr fontAlgn="base">
              <a:spcBef>
                <a:spcPct val="0"/>
              </a:spcBef>
              <a:spcAft>
                <a:spcPct val="0"/>
              </a:spcAft>
            </a:pPr>
            <a:r>
              <a:rPr lang="en-GB"/>
              <a:t>@LouisePryor</a:t>
            </a:r>
          </a:p>
        </p:txBody>
      </p:sp>
      <p:sp>
        <p:nvSpPr>
          <p:cNvPr id="5" name="Slide Number Placeholder 4">
            <a:extLst>
              <a:ext uri="{FF2B5EF4-FFF2-40B4-BE49-F238E27FC236}">
                <a16:creationId xmlns:a16="http://schemas.microsoft.com/office/drawing/2014/main" id="{F9EE4938-6375-454F-8BE7-B016FB79CE08}"/>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12</a:t>
            </a:fld>
            <a:endParaRPr lang="en-GB" dirty="0"/>
          </a:p>
        </p:txBody>
      </p:sp>
      <p:sp>
        <p:nvSpPr>
          <p:cNvPr id="6" name="Content Placeholder 5">
            <a:extLst>
              <a:ext uri="{FF2B5EF4-FFF2-40B4-BE49-F238E27FC236}">
                <a16:creationId xmlns:a16="http://schemas.microsoft.com/office/drawing/2014/main" id="{F8E9B2B2-C9BE-4609-92D8-AABD0DE6CB0C}"/>
              </a:ext>
            </a:extLst>
          </p:cNvPr>
          <p:cNvSpPr>
            <a:spLocks noGrp="1"/>
          </p:cNvSpPr>
          <p:nvPr>
            <p:ph idx="1"/>
          </p:nvPr>
        </p:nvSpPr>
        <p:spPr/>
        <p:txBody>
          <a:bodyPr/>
          <a:lstStyle/>
          <a:p>
            <a:r>
              <a:rPr lang="en-GB" dirty="0"/>
              <a:t>Help organisations manage their own risk</a:t>
            </a:r>
          </a:p>
          <a:p>
            <a:r>
              <a:rPr lang="en-GB" dirty="0"/>
              <a:t>Help organisations support society in managing the wider risk</a:t>
            </a:r>
          </a:p>
          <a:p>
            <a:r>
              <a:rPr lang="en-GB" dirty="0"/>
              <a:t>Be people</a:t>
            </a:r>
          </a:p>
        </p:txBody>
      </p:sp>
    </p:spTree>
    <p:extLst>
      <p:ext uri="{BB962C8B-B14F-4D97-AF65-F5344CB8AC3E}">
        <p14:creationId xmlns:p14="http://schemas.microsoft.com/office/powerpoint/2010/main" val="10163733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93E88-0F88-4F78-895E-E5A944BC9C4D}"/>
              </a:ext>
            </a:extLst>
          </p:cNvPr>
          <p:cNvSpPr>
            <a:spLocks noGrp="1"/>
          </p:cNvSpPr>
          <p:nvPr>
            <p:ph type="title"/>
          </p:nvPr>
        </p:nvSpPr>
        <p:spPr/>
        <p:txBody>
          <a:bodyPr/>
          <a:lstStyle/>
          <a:p>
            <a:r>
              <a:rPr lang="en-GB" dirty="0"/>
              <a:t>Organisations managing their own risk</a:t>
            </a:r>
          </a:p>
        </p:txBody>
      </p:sp>
      <p:sp>
        <p:nvSpPr>
          <p:cNvPr id="3" name="Date Placeholder 2">
            <a:extLst>
              <a:ext uri="{FF2B5EF4-FFF2-40B4-BE49-F238E27FC236}">
                <a16:creationId xmlns:a16="http://schemas.microsoft.com/office/drawing/2014/main" id="{A2173CE0-565D-49BB-9743-780E314EFE0E}"/>
              </a:ext>
            </a:extLst>
          </p:cNvPr>
          <p:cNvSpPr>
            <a:spLocks noGrp="1"/>
          </p:cNvSpPr>
          <p:nvPr>
            <p:ph type="dt" sz="half" idx="10"/>
          </p:nvPr>
        </p:nvSpPr>
        <p:spPr/>
        <p:txBody>
          <a:bodyPr/>
          <a:lstStyle/>
          <a:p>
            <a:pPr fontAlgn="base">
              <a:spcBef>
                <a:spcPct val="0"/>
              </a:spcBef>
              <a:spcAft>
                <a:spcPct val="0"/>
              </a:spcAft>
            </a:pPr>
            <a:r>
              <a:rPr lang="en-US">
                <a:solidFill>
                  <a:srgbClr val="3F4548"/>
                </a:solidFill>
              </a:rPr>
              <a:t>11/01/2022</a:t>
            </a:r>
            <a:endParaRPr lang="en-GB" dirty="0">
              <a:solidFill>
                <a:srgbClr val="3F4548"/>
              </a:solidFill>
            </a:endParaRPr>
          </a:p>
        </p:txBody>
      </p:sp>
      <p:sp>
        <p:nvSpPr>
          <p:cNvPr id="4" name="Footer Placeholder 3">
            <a:extLst>
              <a:ext uri="{FF2B5EF4-FFF2-40B4-BE49-F238E27FC236}">
                <a16:creationId xmlns:a16="http://schemas.microsoft.com/office/drawing/2014/main" id="{54CB8E93-6181-442B-88AC-825B33D8D73B}"/>
              </a:ext>
            </a:extLst>
          </p:cNvPr>
          <p:cNvSpPr>
            <a:spLocks noGrp="1"/>
          </p:cNvSpPr>
          <p:nvPr>
            <p:ph type="ftr" sz="quarter" idx="11"/>
          </p:nvPr>
        </p:nvSpPr>
        <p:spPr/>
        <p:txBody>
          <a:bodyPr/>
          <a:lstStyle/>
          <a:p>
            <a:pPr fontAlgn="base">
              <a:spcBef>
                <a:spcPct val="0"/>
              </a:spcBef>
              <a:spcAft>
                <a:spcPct val="0"/>
              </a:spcAft>
            </a:pPr>
            <a:r>
              <a:rPr lang="en-GB"/>
              <a:t>@LouisePryor</a:t>
            </a:r>
          </a:p>
        </p:txBody>
      </p:sp>
      <p:sp>
        <p:nvSpPr>
          <p:cNvPr id="5" name="Slide Number Placeholder 4">
            <a:extLst>
              <a:ext uri="{FF2B5EF4-FFF2-40B4-BE49-F238E27FC236}">
                <a16:creationId xmlns:a16="http://schemas.microsoft.com/office/drawing/2014/main" id="{F00A413A-F88B-40DC-8E0D-B8C6015E75FD}"/>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13</a:t>
            </a:fld>
            <a:endParaRPr lang="en-GB" dirty="0"/>
          </a:p>
        </p:txBody>
      </p:sp>
      <p:sp>
        <p:nvSpPr>
          <p:cNvPr id="6" name="Content Placeholder 5">
            <a:extLst>
              <a:ext uri="{FF2B5EF4-FFF2-40B4-BE49-F238E27FC236}">
                <a16:creationId xmlns:a16="http://schemas.microsoft.com/office/drawing/2014/main" id="{A45D051E-2294-4BCA-B147-D0CA06A8C356}"/>
              </a:ext>
            </a:extLst>
          </p:cNvPr>
          <p:cNvSpPr>
            <a:spLocks noGrp="1"/>
          </p:cNvSpPr>
          <p:nvPr>
            <p:ph idx="1"/>
          </p:nvPr>
        </p:nvSpPr>
        <p:spPr/>
        <p:txBody>
          <a:bodyPr/>
          <a:lstStyle/>
          <a:p>
            <a:r>
              <a:rPr lang="en-GB" dirty="0"/>
              <a:t>Investment</a:t>
            </a:r>
          </a:p>
          <a:p>
            <a:r>
              <a:rPr lang="en-GB" dirty="0"/>
              <a:t>Operations</a:t>
            </a:r>
          </a:p>
          <a:p>
            <a:r>
              <a:rPr lang="en-GB" dirty="0"/>
              <a:t>Products and services</a:t>
            </a:r>
          </a:p>
        </p:txBody>
      </p:sp>
    </p:spTree>
    <p:extLst>
      <p:ext uri="{BB962C8B-B14F-4D97-AF65-F5344CB8AC3E}">
        <p14:creationId xmlns:p14="http://schemas.microsoft.com/office/powerpoint/2010/main" val="947601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E55B8-CB64-4BD1-B192-E8AF5E1761BA}"/>
              </a:ext>
            </a:extLst>
          </p:cNvPr>
          <p:cNvSpPr>
            <a:spLocks noGrp="1"/>
          </p:cNvSpPr>
          <p:nvPr>
            <p:ph type="title"/>
          </p:nvPr>
        </p:nvSpPr>
        <p:spPr/>
        <p:txBody>
          <a:bodyPr/>
          <a:lstStyle/>
          <a:p>
            <a:r>
              <a:rPr lang="en-GB" dirty="0"/>
              <a:t>Organisations managing society’s risk</a:t>
            </a:r>
          </a:p>
        </p:txBody>
      </p:sp>
      <p:sp>
        <p:nvSpPr>
          <p:cNvPr id="3" name="Date Placeholder 2">
            <a:extLst>
              <a:ext uri="{FF2B5EF4-FFF2-40B4-BE49-F238E27FC236}">
                <a16:creationId xmlns:a16="http://schemas.microsoft.com/office/drawing/2014/main" id="{22907EDC-49CB-476A-8C1E-2301D048DB84}"/>
              </a:ext>
            </a:extLst>
          </p:cNvPr>
          <p:cNvSpPr>
            <a:spLocks noGrp="1"/>
          </p:cNvSpPr>
          <p:nvPr>
            <p:ph type="dt" sz="half" idx="10"/>
          </p:nvPr>
        </p:nvSpPr>
        <p:spPr/>
        <p:txBody>
          <a:bodyPr/>
          <a:lstStyle/>
          <a:p>
            <a:pPr fontAlgn="base">
              <a:spcBef>
                <a:spcPct val="0"/>
              </a:spcBef>
              <a:spcAft>
                <a:spcPct val="0"/>
              </a:spcAft>
            </a:pPr>
            <a:r>
              <a:rPr lang="en-US">
                <a:solidFill>
                  <a:srgbClr val="3F4548"/>
                </a:solidFill>
              </a:rPr>
              <a:t>11/01/2022</a:t>
            </a:r>
            <a:endParaRPr lang="en-GB" dirty="0">
              <a:solidFill>
                <a:srgbClr val="3F4548"/>
              </a:solidFill>
            </a:endParaRPr>
          </a:p>
        </p:txBody>
      </p:sp>
      <p:sp>
        <p:nvSpPr>
          <p:cNvPr id="4" name="Footer Placeholder 3">
            <a:extLst>
              <a:ext uri="{FF2B5EF4-FFF2-40B4-BE49-F238E27FC236}">
                <a16:creationId xmlns:a16="http://schemas.microsoft.com/office/drawing/2014/main" id="{BB6A34F3-042A-4FFB-A108-C50C125EB32C}"/>
              </a:ext>
            </a:extLst>
          </p:cNvPr>
          <p:cNvSpPr>
            <a:spLocks noGrp="1"/>
          </p:cNvSpPr>
          <p:nvPr>
            <p:ph type="ftr" sz="quarter" idx="11"/>
          </p:nvPr>
        </p:nvSpPr>
        <p:spPr/>
        <p:txBody>
          <a:bodyPr/>
          <a:lstStyle/>
          <a:p>
            <a:pPr fontAlgn="base">
              <a:spcBef>
                <a:spcPct val="0"/>
              </a:spcBef>
              <a:spcAft>
                <a:spcPct val="0"/>
              </a:spcAft>
            </a:pPr>
            <a:r>
              <a:rPr lang="en-GB"/>
              <a:t>@LouisePryor</a:t>
            </a:r>
          </a:p>
        </p:txBody>
      </p:sp>
      <p:sp>
        <p:nvSpPr>
          <p:cNvPr id="5" name="Slide Number Placeholder 4">
            <a:extLst>
              <a:ext uri="{FF2B5EF4-FFF2-40B4-BE49-F238E27FC236}">
                <a16:creationId xmlns:a16="http://schemas.microsoft.com/office/drawing/2014/main" id="{6C5EDE42-7DCB-4578-AC6F-C6C6634C9552}"/>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14</a:t>
            </a:fld>
            <a:endParaRPr lang="en-GB" dirty="0"/>
          </a:p>
        </p:txBody>
      </p:sp>
      <p:sp>
        <p:nvSpPr>
          <p:cNvPr id="6" name="Content Placeholder 5">
            <a:extLst>
              <a:ext uri="{FF2B5EF4-FFF2-40B4-BE49-F238E27FC236}">
                <a16:creationId xmlns:a16="http://schemas.microsoft.com/office/drawing/2014/main" id="{93F52125-E23F-4B2B-A0FC-2B500EAC6139}"/>
              </a:ext>
            </a:extLst>
          </p:cNvPr>
          <p:cNvSpPr>
            <a:spLocks noGrp="1"/>
          </p:cNvSpPr>
          <p:nvPr>
            <p:ph idx="1"/>
          </p:nvPr>
        </p:nvSpPr>
        <p:spPr>
          <a:xfrm>
            <a:off x="512611" y="1556792"/>
            <a:ext cx="11152339" cy="2111825"/>
          </a:xfrm>
        </p:spPr>
        <p:txBody>
          <a:bodyPr/>
          <a:lstStyle/>
          <a:p>
            <a:r>
              <a:rPr lang="en-GB" dirty="0"/>
              <a:t>Supporting and enabling activities that help or hinder</a:t>
            </a:r>
          </a:p>
          <a:p>
            <a:r>
              <a:rPr lang="en-GB" dirty="0"/>
              <a:t>Speaking out</a:t>
            </a:r>
          </a:p>
          <a:p>
            <a:endParaRPr lang="en-GB" dirty="0"/>
          </a:p>
        </p:txBody>
      </p:sp>
      <p:sp>
        <p:nvSpPr>
          <p:cNvPr id="9" name="Content Placeholder 5">
            <a:extLst>
              <a:ext uri="{FF2B5EF4-FFF2-40B4-BE49-F238E27FC236}">
                <a16:creationId xmlns:a16="http://schemas.microsoft.com/office/drawing/2014/main" id="{99B028CA-8F68-408A-9814-18A003F17769}"/>
              </a:ext>
            </a:extLst>
          </p:cNvPr>
          <p:cNvSpPr txBox="1">
            <a:spLocks/>
          </p:cNvSpPr>
          <p:nvPr/>
        </p:nvSpPr>
        <p:spPr bwMode="auto">
          <a:xfrm>
            <a:off x="1299991" y="3767769"/>
            <a:ext cx="9077898" cy="2315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269875" indent="-269875" algn="l" rtl="0" eaLnBrk="1" fontAlgn="base" hangingPunct="1">
              <a:spcBef>
                <a:spcPct val="50000"/>
              </a:spcBef>
              <a:spcAft>
                <a:spcPct val="0"/>
              </a:spcAft>
              <a:buClr>
                <a:schemeClr val="accent1"/>
              </a:buClr>
              <a:buChar char="•"/>
              <a:defRPr sz="2400">
                <a:solidFill>
                  <a:srgbClr val="3F4548"/>
                </a:solidFill>
                <a:latin typeface="+mn-lt"/>
                <a:ea typeface="+mn-ea"/>
                <a:cs typeface="+mn-cs"/>
              </a:defRPr>
            </a:lvl1pPr>
            <a:lvl2pPr marL="717550" indent="-268288" algn="l" rtl="0" eaLnBrk="1" fontAlgn="base" hangingPunct="1">
              <a:spcBef>
                <a:spcPct val="50000"/>
              </a:spcBef>
              <a:spcAft>
                <a:spcPct val="0"/>
              </a:spcAft>
              <a:buClr>
                <a:schemeClr val="accent1"/>
              </a:buClr>
              <a:buChar char="–"/>
              <a:defRPr sz="2000">
                <a:solidFill>
                  <a:srgbClr val="3F4548"/>
                </a:solidFill>
                <a:latin typeface="+mn-lt"/>
                <a:cs typeface="+mn-cs"/>
              </a:defRPr>
            </a:lvl2pPr>
            <a:lvl3pPr marL="1071563" indent="-174625" algn="l" rtl="0" eaLnBrk="1" fontAlgn="base" hangingPunct="1">
              <a:spcBef>
                <a:spcPct val="50000"/>
              </a:spcBef>
              <a:spcAft>
                <a:spcPct val="0"/>
              </a:spcAft>
              <a:buClr>
                <a:schemeClr val="accent1"/>
              </a:buClr>
              <a:buFont typeface="Arial" pitchFamily="34" charset="0"/>
              <a:buChar char="•"/>
              <a:defRPr>
                <a:solidFill>
                  <a:srgbClr val="3F4548"/>
                </a:solidFill>
                <a:latin typeface="+mn-lt"/>
                <a:cs typeface="+mn-cs"/>
              </a:defRPr>
            </a:lvl3pPr>
            <a:lvl4pPr marL="1433513" indent="-182563" algn="l" rtl="0" eaLnBrk="1" fontAlgn="base" hangingPunct="1">
              <a:spcBef>
                <a:spcPct val="50000"/>
              </a:spcBef>
              <a:spcAft>
                <a:spcPct val="0"/>
              </a:spcAft>
              <a:buClr>
                <a:schemeClr val="accent1"/>
              </a:buClr>
              <a:buChar char="–"/>
              <a:defRPr sz="1600">
                <a:solidFill>
                  <a:srgbClr val="3F4548"/>
                </a:solidFill>
                <a:latin typeface="+mn-lt"/>
                <a:cs typeface="+mn-cs"/>
              </a:defRPr>
            </a:lvl4pPr>
            <a:lvl5pPr marL="1792288" indent="-176213" algn="l" rtl="0" eaLnBrk="1" fontAlgn="base" hangingPunct="1">
              <a:spcBef>
                <a:spcPct val="50000"/>
              </a:spcBef>
              <a:spcAft>
                <a:spcPct val="0"/>
              </a:spcAft>
              <a:buClr>
                <a:schemeClr val="accent1"/>
              </a:buClr>
              <a:buFont typeface="Arial" pitchFamily="34" charset="0"/>
              <a:buChar char="•"/>
              <a:defRPr sz="1400">
                <a:solidFill>
                  <a:srgbClr val="3F4548"/>
                </a:solidFill>
                <a:latin typeface="+mn-lt"/>
                <a:cs typeface="+mn-cs"/>
              </a:defRPr>
            </a:lvl5pPr>
            <a:lvl6pPr marL="2249488" indent="-176213" algn="l" rtl="0" eaLnBrk="1" fontAlgn="base" hangingPunct="1">
              <a:spcBef>
                <a:spcPct val="50000"/>
              </a:spcBef>
              <a:spcAft>
                <a:spcPct val="0"/>
              </a:spcAft>
              <a:buClr>
                <a:srgbClr val="D9AB16"/>
              </a:buClr>
              <a:buChar char="»"/>
              <a:defRPr sz="1400">
                <a:solidFill>
                  <a:srgbClr val="0D2E64"/>
                </a:solidFill>
                <a:latin typeface="+mn-lt"/>
                <a:cs typeface="+mn-cs"/>
              </a:defRPr>
            </a:lvl6pPr>
            <a:lvl7pPr marL="2706688" indent="-176213" algn="l" rtl="0" eaLnBrk="1" fontAlgn="base" hangingPunct="1">
              <a:spcBef>
                <a:spcPct val="50000"/>
              </a:spcBef>
              <a:spcAft>
                <a:spcPct val="0"/>
              </a:spcAft>
              <a:buClr>
                <a:srgbClr val="D9AB16"/>
              </a:buClr>
              <a:buChar char="»"/>
              <a:defRPr sz="1400">
                <a:solidFill>
                  <a:srgbClr val="0D2E64"/>
                </a:solidFill>
                <a:latin typeface="+mn-lt"/>
                <a:cs typeface="+mn-cs"/>
              </a:defRPr>
            </a:lvl7pPr>
            <a:lvl8pPr marL="3163888" indent="-176213" algn="l" rtl="0" eaLnBrk="1" fontAlgn="base" hangingPunct="1">
              <a:spcBef>
                <a:spcPct val="50000"/>
              </a:spcBef>
              <a:spcAft>
                <a:spcPct val="0"/>
              </a:spcAft>
              <a:buClr>
                <a:srgbClr val="D9AB16"/>
              </a:buClr>
              <a:buChar char="»"/>
              <a:defRPr sz="1400">
                <a:solidFill>
                  <a:srgbClr val="0D2E64"/>
                </a:solidFill>
                <a:latin typeface="+mn-lt"/>
                <a:cs typeface="+mn-cs"/>
              </a:defRPr>
            </a:lvl8pPr>
            <a:lvl9pPr marL="3621088" indent="-176213" algn="l" rtl="0" eaLnBrk="1" fontAlgn="base" hangingPunct="1">
              <a:spcBef>
                <a:spcPct val="50000"/>
              </a:spcBef>
              <a:spcAft>
                <a:spcPct val="0"/>
              </a:spcAft>
              <a:buClr>
                <a:srgbClr val="D9AB16"/>
              </a:buClr>
              <a:buChar char="»"/>
              <a:defRPr sz="1400">
                <a:solidFill>
                  <a:srgbClr val="0D2E64"/>
                </a:solidFill>
                <a:latin typeface="+mn-lt"/>
                <a:cs typeface="+mn-cs"/>
              </a:defRPr>
            </a:lvl9pPr>
          </a:lstStyle>
          <a:p>
            <a:pPr marL="0" indent="0">
              <a:buClr>
                <a:srgbClr val="4096B8"/>
              </a:buClr>
              <a:buFontTx/>
              <a:buNone/>
              <a:defRPr/>
            </a:pPr>
            <a:r>
              <a:rPr lang="en-GB" i="1" kern="0" dirty="0">
                <a:solidFill>
                  <a:srgbClr val="113458"/>
                </a:solidFill>
                <a:latin typeface="Trebuchet MS" panose="020B0603020202020204" pitchFamily="34" charset="0"/>
                <a:cs typeface="Arial"/>
              </a:rPr>
              <a:t>Insurers are risk managers of our society.</a:t>
            </a:r>
            <a:r>
              <a:rPr lang="en-GB" sz="2200" kern="0" dirty="0">
                <a:solidFill>
                  <a:srgbClr val="113458"/>
                </a:solidFill>
                <a:latin typeface="Trebuchet MS" panose="020B0603020202020204" pitchFamily="34" charset="0"/>
                <a:cs typeface="Arial"/>
              </a:rPr>
              <a:t> </a:t>
            </a:r>
          </a:p>
          <a:p>
            <a:pPr marL="0" indent="0" algn="r">
              <a:spcBef>
                <a:spcPts val="0"/>
              </a:spcBef>
              <a:buClr>
                <a:srgbClr val="4096B8"/>
              </a:buClr>
              <a:buFontTx/>
              <a:buNone/>
              <a:defRPr/>
            </a:pPr>
            <a:r>
              <a:rPr lang="en-GB" sz="1700" kern="0" dirty="0">
                <a:solidFill>
                  <a:srgbClr val="113458"/>
                </a:solidFill>
                <a:latin typeface="Trebuchet MS" panose="020B0603020202020204" pitchFamily="34" charset="0"/>
                <a:cs typeface="Arial"/>
              </a:rPr>
              <a:t>Gabriel Bernardino, EIOPA Chair</a:t>
            </a:r>
          </a:p>
          <a:p>
            <a:pPr marL="0" indent="0">
              <a:buClr>
                <a:srgbClr val="4096B8"/>
              </a:buClr>
              <a:buFontTx/>
              <a:buNone/>
              <a:defRPr/>
            </a:pPr>
            <a:endParaRPr lang="en-GB" sz="1000" kern="0" dirty="0">
              <a:solidFill>
                <a:srgbClr val="113458"/>
              </a:solidFill>
              <a:latin typeface="Trebuchet MS" panose="020B0603020202020204" pitchFamily="34" charset="0"/>
              <a:cs typeface="Arial"/>
            </a:endParaRPr>
          </a:p>
          <a:p>
            <a:pPr marL="0" indent="0">
              <a:buClr>
                <a:srgbClr val="4096B8"/>
              </a:buClr>
              <a:buFontTx/>
              <a:buNone/>
              <a:defRPr/>
            </a:pPr>
            <a:r>
              <a:rPr lang="en-GB" i="1" kern="0" dirty="0">
                <a:solidFill>
                  <a:schemeClr val="accent2"/>
                </a:solidFill>
                <a:latin typeface="Trebuchet MS" panose="020B0603020202020204" pitchFamily="34" charset="0"/>
              </a:rPr>
              <a:t>In any case, we have no choice: a 2°C world might be insurable, a 4°C world certainly would not be.</a:t>
            </a:r>
            <a:r>
              <a:rPr lang="en-GB" sz="1800" i="1" kern="0" dirty="0">
                <a:solidFill>
                  <a:schemeClr val="accent2"/>
                </a:solidFill>
                <a:latin typeface="Trebuchet MS" panose="020B0603020202020204" pitchFamily="34" charset="0"/>
              </a:rPr>
              <a:t> </a:t>
            </a:r>
          </a:p>
          <a:p>
            <a:pPr marL="0" indent="0" algn="r">
              <a:spcBef>
                <a:spcPts val="0"/>
              </a:spcBef>
              <a:buClr>
                <a:srgbClr val="4096B8"/>
              </a:buClr>
              <a:buFontTx/>
              <a:buNone/>
              <a:defRPr/>
            </a:pPr>
            <a:r>
              <a:rPr lang="en-GB" sz="1700" i="1" kern="0" dirty="0">
                <a:solidFill>
                  <a:schemeClr val="accent2"/>
                </a:solidFill>
                <a:latin typeface="Trebuchet MS" panose="020B0603020202020204" pitchFamily="34" charset="0"/>
              </a:rPr>
              <a:t>Henri de Castries, CEO AXA 2015</a:t>
            </a:r>
          </a:p>
          <a:p>
            <a:pPr marL="0" indent="0">
              <a:buClr>
                <a:srgbClr val="4096B8"/>
              </a:buClr>
              <a:buFontTx/>
              <a:buNone/>
              <a:defRPr/>
            </a:pPr>
            <a:endParaRPr lang="en-GB" sz="1700" kern="0" dirty="0">
              <a:solidFill>
                <a:srgbClr val="113458"/>
              </a:solidFill>
              <a:latin typeface="Trebuchet MS" panose="020B0603020202020204" pitchFamily="34" charset="0"/>
              <a:cs typeface="Arial"/>
            </a:endParaRPr>
          </a:p>
          <a:p>
            <a:endParaRPr lang="en-GB" kern="0" dirty="0"/>
          </a:p>
        </p:txBody>
      </p:sp>
    </p:spTree>
    <p:extLst>
      <p:ext uri="{BB962C8B-B14F-4D97-AF65-F5344CB8AC3E}">
        <p14:creationId xmlns:p14="http://schemas.microsoft.com/office/powerpoint/2010/main" val="23774780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86B0-3ABF-4068-A5DA-C09E8A0A2A29}"/>
              </a:ext>
            </a:extLst>
          </p:cNvPr>
          <p:cNvSpPr>
            <a:spLocks noGrp="1"/>
          </p:cNvSpPr>
          <p:nvPr>
            <p:ph type="title"/>
          </p:nvPr>
        </p:nvSpPr>
        <p:spPr/>
        <p:txBody>
          <a:bodyPr/>
          <a:lstStyle/>
          <a:p>
            <a:r>
              <a:rPr lang="en-GB" dirty="0"/>
              <a:t>Be people</a:t>
            </a:r>
          </a:p>
        </p:txBody>
      </p:sp>
      <p:sp>
        <p:nvSpPr>
          <p:cNvPr id="3" name="Date Placeholder 2">
            <a:extLst>
              <a:ext uri="{FF2B5EF4-FFF2-40B4-BE49-F238E27FC236}">
                <a16:creationId xmlns:a16="http://schemas.microsoft.com/office/drawing/2014/main" id="{5542781D-7C51-483E-92A6-5F2AC6067072}"/>
              </a:ext>
            </a:extLst>
          </p:cNvPr>
          <p:cNvSpPr>
            <a:spLocks noGrp="1"/>
          </p:cNvSpPr>
          <p:nvPr>
            <p:ph type="dt" sz="half" idx="10"/>
          </p:nvPr>
        </p:nvSpPr>
        <p:spPr/>
        <p:txBody>
          <a:bodyPr/>
          <a:lstStyle/>
          <a:p>
            <a:pPr fontAlgn="base">
              <a:spcBef>
                <a:spcPct val="0"/>
              </a:spcBef>
              <a:spcAft>
                <a:spcPct val="0"/>
              </a:spcAft>
            </a:pPr>
            <a:r>
              <a:rPr lang="en-US">
                <a:solidFill>
                  <a:srgbClr val="3F4548"/>
                </a:solidFill>
              </a:rPr>
              <a:t>11/01/2022</a:t>
            </a:r>
            <a:endParaRPr lang="en-GB" dirty="0">
              <a:solidFill>
                <a:srgbClr val="3F4548"/>
              </a:solidFill>
            </a:endParaRPr>
          </a:p>
        </p:txBody>
      </p:sp>
      <p:sp>
        <p:nvSpPr>
          <p:cNvPr id="4" name="Footer Placeholder 3">
            <a:extLst>
              <a:ext uri="{FF2B5EF4-FFF2-40B4-BE49-F238E27FC236}">
                <a16:creationId xmlns:a16="http://schemas.microsoft.com/office/drawing/2014/main" id="{2F9A9AF2-F807-4E29-BAC2-ADB58683F027}"/>
              </a:ext>
            </a:extLst>
          </p:cNvPr>
          <p:cNvSpPr>
            <a:spLocks noGrp="1"/>
          </p:cNvSpPr>
          <p:nvPr>
            <p:ph type="ftr" sz="quarter" idx="11"/>
          </p:nvPr>
        </p:nvSpPr>
        <p:spPr/>
        <p:txBody>
          <a:bodyPr/>
          <a:lstStyle/>
          <a:p>
            <a:pPr fontAlgn="base">
              <a:spcBef>
                <a:spcPct val="0"/>
              </a:spcBef>
              <a:spcAft>
                <a:spcPct val="0"/>
              </a:spcAft>
            </a:pPr>
            <a:r>
              <a:rPr lang="en-GB"/>
              <a:t>@LouisePryor</a:t>
            </a:r>
          </a:p>
        </p:txBody>
      </p:sp>
      <p:sp>
        <p:nvSpPr>
          <p:cNvPr id="5" name="Slide Number Placeholder 4">
            <a:extLst>
              <a:ext uri="{FF2B5EF4-FFF2-40B4-BE49-F238E27FC236}">
                <a16:creationId xmlns:a16="http://schemas.microsoft.com/office/drawing/2014/main" id="{4B9805F2-714D-44C5-B96F-44457764A1A8}"/>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15</a:t>
            </a:fld>
            <a:endParaRPr lang="en-GB" dirty="0"/>
          </a:p>
        </p:txBody>
      </p:sp>
      <p:sp>
        <p:nvSpPr>
          <p:cNvPr id="6" name="Content Placeholder 5">
            <a:extLst>
              <a:ext uri="{FF2B5EF4-FFF2-40B4-BE49-F238E27FC236}">
                <a16:creationId xmlns:a16="http://schemas.microsoft.com/office/drawing/2014/main" id="{3BA72BAC-38BF-45A2-8E9C-D794561D43ED}"/>
              </a:ext>
            </a:extLst>
          </p:cNvPr>
          <p:cNvSpPr>
            <a:spLocks noGrp="1"/>
          </p:cNvSpPr>
          <p:nvPr>
            <p:ph idx="1"/>
          </p:nvPr>
        </p:nvSpPr>
        <p:spPr/>
        <p:txBody>
          <a:bodyPr/>
          <a:lstStyle/>
          <a:p>
            <a:r>
              <a:rPr lang="en-GB" dirty="0"/>
              <a:t>Think about your lifestyle</a:t>
            </a:r>
          </a:p>
          <a:p>
            <a:r>
              <a:rPr lang="en-GB" dirty="0"/>
              <a:t>Speak out</a:t>
            </a:r>
          </a:p>
          <a:p>
            <a:r>
              <a:rPr lang="en-GB" dirty="0"/>
              <a:t>Be actuaries!</a:t>
            </a:r>
          </a:p>
          <a:p>
            <a:endParaRPr lang="en-GB" dirty="0"/>
          </a:p>
          <a:p>
            <a:r>
              <a:rPr lang="en-GB" dirty="0"/>
              <a:t>Ask questions</a:t>
            </a:r>
          </a:p>
        </p:txBody>
      </p:sp>
    </p:spTree>
    <p:extLst>
      <p:ext uri="{BB962C8B-B14F-4D97-AF65-F5344CB8AC3E}">
        <p14:creationId xmlns:p14="http://schemas.microsoft.com/office/powerpoint/2010/main" val="231428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AE667-9FB3-48E2-99D5-FA9B6721E928}"/>
              </a:ext>
            </a:extLst>
          </p:cNvPr>
          <p:cNvSpPr>
            <a:spLocks noGrp="1"/>
          </p:cNvSpPr>
          <p:nvPr>
            <p:ph type="title"/>
          </p:nvPr>
        </p:nvSpPr>
        <p:spPr/>
        <p:txBody>
          <a:bodyPr>
            <a:normAutofit/>
          </a:bodyPr>
          <a:lstStyle/>
          <a:p>
            <a:r>
              <a:rPr lang="en-GB" dirty="0"/>
              <a:t>Challenge and opportunity</a:t>
            </a:r>
            <a:br>
              <a:rPr lang="en-GB" dirty="0"/>
            </a:br>
            <a:endParaRPr lang="en-GB" dirty="0"/>
          </a:p>
        </p:txBody>
      </p:sp>
      <p:sp>
        <p:nvSpPr>
          <p:cNvPr id="3" name="Content Placeholder 2">
            <a:extLst>
              <a:ext uri="{FF2B5EF4-FFF2-40B4-BE49-F238E27FC236}">
                <a16:creationId xmlns:a16="http://schemas.microsoft.com/office/drawing/2014/main" id="{CB08B59A-2F1F-4FDA-BC45-74E25C9241BE}"/>
              </a:ext>
            </a:extLst>
          </p:cNvPr>
          <p:cNvSpPr>
            <a:spLocks noGrp="1"/>
          </p:cNvSpPr>
          <p:nvPr>
            <p:ph idx="1"/>
          </p:nvPr>
        </p:nvSpPr>
        <p:spPr/>
        <p:txBody>
          <a:bodyPr/>
          <a:lstStyle/>
          <a:p>
            <a:r>
              <a:rPr lang="en-GB" sz="2800" dirty="0"/>
              <a:t>Changing risk landscape</a:t>
            </a:r>
          </a:p>
          <a:p>
            <a:endParaRPr lang="en-GB" sz="2800" dirty="0"/>
          </a:p>
          <a:p>
            <a:endParaRPr lang="en-GB" sz="2800" dirty="0"/>
          </a:p>
          <a:p>
            <a:r>
              <a:rPr lang="en-GB" sz="2800" dirty="0"/>
              <a:t>The biggest business and career opportunity in several lifetimes</a:t>
            </a:r>
          </a:p>
          <a:p>
            <a:endParaRPr lang="en-GB" sz="2800" dirty="0"/>
          </a:p>
          <a:p>
            <a:pPr marL="0" indent="0">
              <a:buNone/>
            </a:pPr>
            <a:endParaRPr lang="en-GB" sz="2400" i="1" dirty="0">
              <a:solidFill>
                <a:srgbClr val="171717"/>
              </a:solidFill>
            </a:endParaRPr>
          </a:p>
          <a:p>
            <a:pPr marL="0" indent="0">
              <a:buNone/>
            </a:pPr>
            <a:endParaRPr lang="en-GB" sz="2400" i="1" dirty="0">
              <a:solidFill>
                <a:srgbClr val="171717"/>
              </a:solidFill>
            </a:endParaRPr>
          </a:p>
          <a:p>
            <a:endParaRPr lang="en-GB" sz="2800" dirty="0"/>
          </a:p>
          <a:p>
            <a:endParaRPr lang="en-GB" dirty="0"/>
          </a:p>
          <a:p>
            <a:endParaRPr lang="en-GB" dirty="0"/>
          </a:p>
        </p:txBody>
      </p:sp>
      <p:sp>
        <p:nvSpPr>
          <p:cNvPr id="4" name="Date Placeholder 3">
            <a:extLst>
              <a:ext uri="{FF2B5EF4-FFF2-40B4-BE49-F238E27FC236}">
                <a16:creationId xmlns:a16="http://schemas.microsoft.com/office/drawing/2014/main" id="{310DE7EF-22A8-4F38-AD62-AA3338058D46}"/>
              </a:ext>
            </a:extLst>
          </p:cNvPr>
          <p:cNvSpPr>
            <a:spLocks noGrp="1"/>
          </p:cNvSpPr>
          <p:nvPr>
            <p:ph type="dt" sz="half" idx="10"/>
          </p:nvPr>
        </p:nvSpPr>
        <p:spPr/>
        <p:txBody>
          <a:bodyPr/>
          <a:lstStyle/>
          <a:p>
            <a:r>
              <a:rPr lang="en-US"/>
              <a:t>11/01/2022</a:t>
            </a:r>
            <a:endParaRPr lang="en-US" dirty="0"/>
          </a:p>
        </p:txBody>
      </p:sp>
      <p:sp>
        <p:nvSpPr>
          <p:cNvPr id="5" name="Footer Placeholder 4">
            <a:extLst>
              <a:ext uri="{FF2B5EF4-FFF2-40B4-BE49-F238E27FC236}">
                <a16:creationId xmlns:a16="http://schemas.microsoft.com/office/drawing/2014/main" id="{FB922EDD-D772-47AD-A343-3F75FD960F13}"/>
              </a:ext>
            </a:extLst>
          </p:cNvPr>
          <p:cNvSpPr>
            <a:spLocks noGrp="1"/>
          </p:cNvSpPr>
          <p:nvPr>
            <p:ph type="ftr" sz="quarter" idx="11"/>
          </p:nvPr>
        </p:nvSpPr>
        <p:spPr/>
        <p:txBody>
          <a:bodyPr/>
          <a:lstStyle/>
          <a:p>
            <a:r>
              <a:rPr lang="en-US"/>
              <a:t>@LouisePryor</a:t>
            </a:r>
            <a:endParaRPr lang="en-US" dirty="0"/>
          </a:p>
        </p:txBody>
      </p:sp>
      <p:sp>
        <p:nvSpPr>
          <p:cNvPr id="6" name="Slide Number Placeholder 5">
            <a:extLst>
              <a:ext uri="{FF2B5EF4-FFF2-40B4-BE49-F238E27FC236}">
                <a16:creationId xmlns:a16="http://schemas.microsoft.com/office/drawing/2014/main" id="{7A07F82B-18CB-4169-8A0A-2C500F7EB1DF}"/>
              </a:ext>
            </a:extLst>
          </p:cNvPr>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83836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32D7-DCFC-4910-B046-03787A5B85DC}"/>
              </a:ext>
            </a:extLst>
          </p:cNvPr>
          <p:cNvSpPr>
            <a:spLocks noGrp="1"/>
          </p:cNvSpPr>
          <p:nvPr>
            <p:ph type="title"/>
          </p:nvPr>
        </p:nvSpPr>
        <p:spPr/>
        <p:txBody>
          <a:bodyPr/>
          <a:lstStyle/>
          <a:p>
            <a:r>
              <a:rPr lang="en-GB" dirty="0"/>
              <a:t>Climate change</a:t>
            </a:r>
          </a:p>
        </p:txBody>
      </p:sp>
      <p:sp>
        <p:nvSpPr>
          <p:cNvPr id="7" name="Date Placeholder 6">
            <a:extLst>
              <a:ext uri="{FF2B5EF4-FFF2-40B4-BE49-F238E27FC236}">
                <a16:creationId xmlns:a16="http://schemas.microsoft.com/office/drawing/2014/main" id="{ED23586C-80A0-4E0B-96C7-422ACB21DECF}"/>
              </a:ext>
            </a:extLst>
          </p:cNvPr>
          <p:cNvSpPr>
            <a:spLocks noGrp="1"/>
          </p:cNvSpPr>
          <p:nvPr>
            <p:ph type="dt" sz="half" idx="10"/>
          </p:nvPr>
        </p:nvSpPr>
        <p:spPr/>
        <p:txBody>
          <a:bodyPr/>
          <a:lstStyle/>
          <a:p>
            <a:r>
              <a:rPr lang="en-US"/>
              <a:t>11/01/2022</a:t>
            </a:r>
            <a:endParaRPr lang="en-US" dirty="0"/>
          </a:p>
        </p:txBody>
      </p:sp>
      <p:sp>
        <p:nvSpPr>
          <p:cNvPr id="8" name="Footer Placeholder 7">
            <a:extLst>
              <a:ext uri="{FF2B5EF4-FFF2-40B4-BE49-F238E27FC236}">
                <a16:creationId xmlns:a16="http://schemas.microsoft.com/office/drawing/2014/main" id="{61CFC046-B68B-420F-BD4D-B385DC03F3DC}"/>
              </a:ext>
            </a:extLst>
          </p:cNvPr>
          <p:cNvSpPr>
            <a:spLocks noGrp="1"/>
          </p:cNvSpPr>
          <p:nvPr>
            <p:ph type="ftr" sz="quarter" idx="11"/>
          </p:nvPr>
        </p:nvSpPr>
        <p:spPr/>
        <p:txBody>
          <a:bodyPr/>
          <a:lstStyle/>
          <a:p>
            <a:r>
              <a:rPr lang="en-US"/>
              <a:t>@LouisePryor</a:t>
            </a:r>
            <a:endParaRPr lang="en-US" dirty="0"/>
          </a:p>
        </p:txBody>
      </p:sp>
      <p:sp>
        <p:nvSpPr>
          <p:cNvPr id="6" name="Slide Number Placeholder 5">
            <a:extLst>
              <a:ext uri="{FF2B5EF4-FFF2-40B4-BE49-F238E27FC236}">
                <a16:creationId xmlns:a16="http://schemas.microsoft.com/office/drawing/2014/main" id="{90DA9C00-81E7-4AE0-BCDF-2788083CB499}"/>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
        <p:nvSpPr>
          <p:cNvPr id="3" name="Content Placeholder 2">
            <a:extLst>
              <a:ext uri="{FF2B5EF4-FFF2-40B4-BE49-F238E27FC236}">
                <a16:creationId xmlns:a16="http://schemas.microsoft.com/office/drawing/2014/main" id="{DE57AD6E-1F15-434E-820D-DF57B62846E3}"/>
              </a:ext>
            </a:extLst>
          </p:cNvPr>
          <p:cNvSpPr>
            <a:spLocks noGrp="1"/>
          </p:cNvSpPr>
          <p:nvPr>
            <p:ph idx="1"/>
          </p:nvPr>
        </p:nvSpPr>
        <p:spPr>
          <a:xfrm>
            <a:off x="512611" y="1556792"/>
            <a:ext cx="11152339" cy="4650968"/>
          </a:xfrm>
        </p:spPr>
        <p:txBody>
          <a:bodyPr>
            <a:normAutofit/>
          </a:bodyPr>
          <a:lstStyle/>
          <a:p>
            <a:r>
              <a:rPr lang="en-GB" dirty="0"/>
              <a:t>Driven by greenhouse gas emissions</a:t>
            </a:r>
          </a:p>
          <a:p>
            <a:r>
              <a:rPr lang="en-GB" dirty="0"/>
              <a:t>Impacts vary greatly by location</a:t>
            </a:r>
          </a:p>
          <a:p>
            <a:r>
              <a:rPr lang="en-GB" dirty="0"/>
              <a:t>1C rise since pre-industrial period</a:t>
            </a:r>
          </a:p>
          <a:p>
            <a:r>
              <a:rPr lang="en-GB" dirty="0"/>
              <a:t>Current path is for a 5C rise if no further action is taken</a:t>
            </a:r>
          </a:p>
          <a:p>
            <a:r>
              <a:rPr lang="en-GB" dirty="0"/>
              <a:t>Paris agreement to limit overall rise to “well below” 2C</a:t>
            </a:r>
          </a:p>
          <a:p>
            <a:pPr lvl="1"/>
            <a:r>
              <a:rPr lang="en-GB" dirty="0"/>
              <a:t>Net zero by 2050</a:t>
            </a:r>
          </a:p>
          <a:p>
            <a:pPr lvl="1"/>
            <a:r>
              <a:rPr lang="en-GB" dirty="0"/>
              <a:t>Will require major policy action with significant societal changes</a:t>
            </a:r>
          </a:p>
        </p:txBody>
      </p:sp>
      <p:pic>
        <p:nvPicPr>
          <p:cNvPr id="5" name="Picture 4" descr="A picture containing text, curtain&#10;&#10;Description automatically generated">
            <a:extLst>
              <a:ext uri="{FF2B5EF4-FFF2-40B4-BE49-F238E27FC236}">
                <a16:creationId xmlns:a16="http://schemas.microsoft.com/office/drawing/2014/main" id="{D2FD105A-C9C4-44D3-9595-C146DB1FC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070" y="233272"/>
            <a:ext cx="5372656" cy="3021763"/>
          </a:xfrm>
          <a:prstGeom prst="rect">
            <a:avLst/>
          </a:prstGeom>
        </p:spPr>
      </p:pic>
      <p:sp>
        <p:nvSpPr>
          <p:cNvPr id="9" name="Rectangle 8">
            <a:extLst>
              <a:ext uri="{FF2B5EF4-FFF2-40B4-BE49-F238E27FC236}">
                <a16:creationId xmlns:a16="http://schemas.microsoft.com/office/drawing/2014/main" id="{2FE06CD5-AA74-4E97-A948-DF85BCA3B58F}"/>
              </a:ext>
            </a:extLst>
          </p:cNvPr>
          <p:cNvSpPr/>
          <p:nvPr/>
        </p:nvSpPr>
        <p:spPr>
          <a:xfrm>
            <a:off x="3403811" y="5889577"/>
            <a:ext cx="5301829" cy="276999"/>
          </a:xfrm>
          <a:prstGeom prst="rect">
            <a:avLst/>
          </a:prstGeom>
          <a:solidFill>
            <a:schemeClr val="accent1">
              <a:lumMod val="20000"/>
              <a:lumOff val="80000"/>
            </a:schemeClr>
          </a:solidFill>
          <a:ln w="19050">
            <a:solidFill>
              <a:schemeClr val="accent2"/>
            </a:solidFill>
          </a:ln>
        </p:spPr>
        <p:style>
          <a:lnRef idx="2">
            <a:schemeClr val="accent6"/>
          </a:lnRef>
          <a:fillRef idx="1">
            <a:schemeClr val="lt1"/>
          </a:fillRef>
          <a:effectRef idx="0">
            <a:schemeClr val="accent6"/>
          </a:effectRef>
          <a:fontRef idx="minor">
            <a:schemeClr val="dk1"/>
          </a:fontRef>
        </p:style>
        <p:txBody>
          <a:bodyPr wrap="square">
            <a:spAutoFit/>
          </a:bodyPr>
          <a:lstStyle/>
          <a:p>
            <a:pPr hangingPunct="1"/>
            <a:r>
              <a:rPr lang="en-GB" sz="1200" b="1" dirty="0">
                <a:solidFill>
                  <a:srgbClr val="44546A"/>
                </a:solidFill>
                <a:ea typeface="Baskerville" panose="02020502070401020303" pitchFamily="18" charset="0"/>
                <a:cs typeface="Calibri"/>
              </a:rPr>
              <a:t>Source: </a:t>
            </a:r>
            <a:r>
              <a:rPr lang="en-GB" sz="1200" dirty="0">
                <a:solidFill>
                  <a:srgbClr val="44546A"/>
                </a:solidFill>
                <a:ea typeface="Baskerville" panose="02020502070401020303" pitchFamily="18" charset="0"/>
                <a:cs typeface="Calibri"/>
              </a:rPr>
              <a:t>Global warming stripes 1850-2020 </a:t>
            </a:r>
            <a:r>
              <a:rPr lang="en-GB" sz="1200" dirty="0">
                <a:solidFill>
                  <a:srgbClr val="44546A"/>
                </a:solidFill>
                <a:ea typeface="Baskerville" panose="02020502070401020303" pitchFamily="18" charset="0"/>
                <a:cs typeface="Calibri"/>
                <a:hlinkClick r:id="rId3"/>
              </a:rPr>
              <a:t>https://showyourstripes.info/</a:t>
            </a:r>
            <a:r>
              <a:rPr lang="en-GB" sz="1200" dirty="0">
                <a:solidFill>
                  <a:srgbClr val="44546A"/>
                </a:solidFill>
                <a:ea typeface="Baskerville" panose="02020502070401020303" pitchFamily="18" charset="0"/>
                <a:cs typeface="Calibri"/>
              </a:rPr>
              <a:t> </a:t>
            </a:r>
            <a:endParaRPr lang="en-GB" sz="1200" dirty="0">
              <a:solidFill>
                <a:srgbClr val="414141"/>
              </a:solidFill>
              <a:ea typeface="Baskerville" panose="02020502070401020303" pitchFamily="18" charset="0"/>
            </a:endParaRPr>
          </a:p>
        </p:txBody>
      </p:sp>
    </p:spTree>
    <p:extLst>
      <p:ext uri="{BB962C8B-B14F-4D97-AF65-F5344CB8AC3E}">
        <p14:creationId xmlns:p14="http://schemas.microsoft.com/office/powerpoint/2010/main" val="27778722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5DB85-F34B-4BD7-92CE-A7A497E15A2A}"/>
              </a:ext>
            </a:extLst>
          </p:cNvPr>
          <p:cNvSpPr>
            <a:spLocks noGrp="1"/>
          </p:cNvSpPr>
          <p:nvPr>
            <p:ph type="title"/>
          </p:nvPr>
        </p:nvSpPr>
        <p:spPr/>
        <p:txBody>
          <a:bodyPr/>
          <a:lstStyle/>
          <a:p>
            <a:r>
              <a:rPr lang="en-GB" dirty="0"/>
              <a:t>Biodiversity loss</a:t>
            </a:r>
          </a:p>
        </p:txBody>
      </p:sp>
      <p:sp>
        <p:nvSpPr>
          <p:cNvPr id="3" name="Content Placeholder 2">
            <a:extLst>
              <a:ext uri="{FF2B5EF4-FFF2-40B4-BE49-F238E27FC236}">
                <a16:creationId xmlns:a16="http://schemas.microsoft.com/office/drawing/2014/main" id="{AA1E8AA6-436E-4C48-8FFD-AA532062F509}"/>
              </a:ext>
            </a:extLst>
          </p:cNvPr>
          <p:cNvSpPr>
            <a:spLocks noGrp="1"/>
          </p:cNvSpPr>
          <p:nvPr>
            <p:ph idx="1"/>
          </p:nvPr>
        </p:nvSpPr>
        <p:spPr>
          <a:xfrm>
            <a:off x="527052" y="1557338"/>
            <a:ext cx="5278837" cy="4655722"/>
          </a:xfrm>
        </p:spPr>
        <p:txBody>
          <a:bodyPr/>
          <a:lstStyle/>
          <a:p>
            <a:r>
              <a:rPr lang="en-GB" dirty="0"/>
              <a:t>Current extinction rates 100 – 1000 times higher than baseline rates</a:t>
            </a:r>
          </a:p>
          <a:p>
            <a:r>
              <a:rPr lang="en-GB" dirty="0"/>
              <a:t>Need 1.6 Earths to maintain current living standards</a:t>
            </a:r>
          </a:p>
          <a:p>
            <a:r>
              <a:rPr lang="en-GB" dirty="0"/>
              <a:t>Around US$4 – 6 trillion per year of subsidies that damage Nature</a:t>
            </a:r>
          </a:p>
          <a:p>
            <a:endParaRPr lang="en-GB" dirty="0"/>
          </a:p>
          <a:p>
            <a:endParaRPr lang="en-GB" dirty="0"/>
          </a:p>
        </p:txBody>
      </p:sp>
      <p:sp>
        <p:nvSpPr>
          <p:cNvPr id="4" name="Date Placeholder 3">
            <a:extLst>
              <a:ext uri="{FF2B5EF4-FFF2-40B4-BE49-F238E27FC236}">
                <a16:creationId xmlns:a16="http://schemas.microsoft.com/office/drawing/2014/main" id="{D79C1DCF-174E-4582-9961-9457D525E1AE}"/>
              </a:ext>
            </a:extLst>
          </p:cNvPr>
          <p:cNvSpPr>
            <a:spLocks noGrp="1"/>
          </p:cNvSpPr>
          <p:nvPr>
            <p:ph type="dt" sz="half" idx="10"/>
          </p:nvPr>
        </p:nvSpPr>
        <p:spPr/>
        <p:txBody>
          <a:bodyPr/>
          <a:lstStyle/>
          <a:p>
            <a:r>
              <a:rPr lang="en-US"/>
              <a:t>18/03/2021</a:t>
            </a:r>
            <a:endParaRPr lang="en-US" dirty="0"/>
          </a:p>
        </p:txBody>
      </p:sp>
      <p:sp>
        <p:nvSpPr>
          <p:cNvPr id="5" name="Footer Placeholder 4">
            <a:extLst>
              <a:ext uri="{FF2B5EF4-FFF2-40B4-BE49-F238E27FC236}">
                <a16:creationId xmlns:a16="http://schemas.microsoft.com/office/drawing/2014/main" id="{433FB8A2-2A29-4654-846D-9AC78DCE5FC8}"/>
              </a:ext>
            </a:extLst>
          </p:cNvPr>
          <p:cNvSpPr>
            <a:spLocks noGrp="1"/>
          </p:cNvSpPr>
          <p:nvPr>
            <p:ph type="ftr" sz="quarter" idx="11"/>
          </p:nvPr>
        </p:nvSpPr>
        <p:spPr/>
        <p:txBody>
          <a:bodyPr/>
          <a:lstStyle/>
          <a:p>
            <a:r>
              <a:rPr lang="en-US"/>
              <a:t>@LouisePryor</a:t>
            </a:r>
            <a:endParaRPr lang="en-US" dirty="0"/>
          </a:p>
        </p:txBody>
      </p:sp>
      <p:sp>
        <p:nvSpPr>
          <p:cNvPr id="6" name="Slide Number Placeholder 5">
            <a:extLst>
              <a:ext uri="{FF2B5EF4-FFF2-40B4-BE49-F238E27FC236}">
                <a16:creationId xmlns:a16="http://schemas.microsoft.com/office/drawing/2014/main" id="{321C3665-9E74-49F0-8F0D-4DC187B33B0C}"/>
              </a:ext>
            </a:extLst>
          </p:cNvPr>
          <p:cNvSpPr>
            <a:spLocks noGrp="1"/>
          </p:cNvSpPr>
          <p:nvPr>
            <p:ph type="sldNum" sz="quarter" idx="12"/>
          </p:nvPr>
        </p:nvSpPr>
        <p:spPr/>
        <p:txBody>
          <a:bodyPr/>
          <a:lstStyle/>
          <a:p>
            <a:fld id="{D57F1E4F-1CFF-5643-939E-217C01CDF565}" type="slidenum">
              <a:rPr lang="en-US" smtClean="0"/>
              <a:pPr/>
              <a:t>3</a:t>
            </a:fld>
            <a:endParaRPr lang="en-US" dirty="0"/>
          </a:p>
        </p:txBody>
      </p:sp>
      <p:sp>
        <p:nvSpPr>
          <p:cNvPr id="8" name="TextBox 7">
            <a:extLst>
              <a:ext uri="{FF2B5EF4-FFF2-40B4-BE49-F238E27FC236}">
                <a16:creationId xmlns:a16="http://schemas.microsoft.com/office/drawing/2014/main" id="{C5DC1C93-EB4A-4A99-BA4A-DF1A74EC47F3}"/>
              </a:ext>
            </a:extLst>
          </p:cNvPr>
          <p:cNvSpPr txBox="1"/>
          <p:nvPr/>
        </p:nvSpPr>
        <p:spPr>
          <a:xfrm>
            <a:off x="1871135" y="5892227"/>
            <a:ext cx="8024662" cy="276999"/>
          </a:xfrm>
          <a:prstGeom prst="rect">
            <a:avLst/>
          </a:prstGeom>
          <a:solidFill>
            <a:schemeClr val="accent1">
              <a:lumMod val="20000"/>
              <a:lumOff val="80000"/>
              <a:alpha val="68000"/>
            </a:schemeClr>
          </a:solidFill>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200" dirty="0"/>
              <a:t>Source: </a:t>
            </a:r>
            <a:r>
              <a:rPr lang="en-GB" sz="1200" dirty="0">
                <a:hlinkClick r:id="rId2"/>
              </a:rPr>
              <a:t>https://www.gov.uk/government/publications/final-report-the-economics-of-biodiversity-the-dasgupta-review</a:t>
            </a:r>
            <a:endParaRPr lang="en-GB" sz="1200" i="1" dirty="0"/>
          </a:p>
        </p:txBody>
      </p:sp>
      <p:pic>
        <p:nvPicPr>
          <p:cNvPr id="9" name="Picture 8">
            <a:extLst>
              <a:ext uri="{FF2B5EF4-FFF2-40B4-BE49-F238E27FC236}">
                <a16:creationId xmlns:a16="http://schemas.microsoft.com/office/drawing/2014/main" id="{AD2C4A77-EA71-4B25-B0FA-D0B1D173D211}"/>
              </a:ext>
            </a:extLst>
          </p:cNvPr>
          <p:cNvPicPr>
            <a:picLocks noChangeAspect="1"/>
          </p:cNvPicPr>
          <p:nvPr/>
        </p:nvPicPr>
        <p:blipFill rotWithShape="1">
          <a:blip r:embed="rId3"/>
          <a:srcRect l="1106" t="44475" r="46775" b="22257"/>
          <a:stretch/>
        </p:blipFill>
        <p:spPr>
          <a:xfrm>
            <a:off x="6565269" y="404813"/>
            <a:ext cx="5099679" cy="4385126"/>
          </a:xfrm>
          <a:prstGeom prst="rect">
            <a:avLst/>
          </a:prstGeom>
        </p:spPr>
      </p:pic>
      <p:sp>
        <p:nvSpPr>
          <p:cNvPr id="12" name="TextBox 11">
            <a:extLst>
              <a:ext uri="{FF2B5EF4-FFF2-40B4-BE49-F238E27FC236}">
                <a16:creationId xmlns:a16="http://schemas.microsoft.com/office/drawing/2014/main" id="{89FC9F69-0956-4D8C-BBB9-6DED100921B6}"/>
              </a:ext>
            </a:extLst>
          </p:cNvPr>
          <p:cNvSpPr txBox="1"/>
          <p:nvPr/>
        </p:nvSpPr>
        <p:spPr>
          <a:xfrm>
            <a:off x="6565268" y="4800205"/>
            <a:ext cx="5099679" cy="646331"/>
          </a:xfrm>
          <a:prstGeom prst="rect">
            <a:avLst/>
          </a:prstGeom>
          <a:solidFill>
            <a:schemeClr val="accent1">
              <a:lumMod val="20000"/>
              <a:lumOff val="80000"/>
              <a:alpha val="68000"/>
            </a:schemeClr>
          </a:solidFill>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200" dirty="0"/>
              <a:t>Source: </a:t>
            </a:r>
            <a:r>
              <a:rPr lang="en-GB" sz="1200" b="0" i="0" u="none" strike="noStrike" dirty="0">
                <a:solidFill>
                  <a:srgbClr val="000000"/>
                </a:solidFill>
                <a:effectLst/>
              </a:rPr>
              <a:t>IPBES The Global assessment </a:t>
            </a:r>
            <a:r>
              <a:rPr lang="en-GB" sz="1200" dirty="0">
                <a:solidFill>
                  <a:srgbClr val="000000"/>
                </a:solidFill>
              </a:rPr>
              <a:t>R</a:t>
            </a:r>
            <a:r>
              <a:rPr lang="en-GB" sz="1200" b="0" i="0" u="none" strike="noStrike" dirty="0">
                <a:solidFill>
                  <a:srgbClr val="000000"/>
                </a:solidFill>
                <a:effectLst/>
              </a:rPr>
              <a:t>eport on Biodiversity and Ecosystem Services Summary for Policymakers </a:t>
            </a:r>
            <a:r>
              <a:rPr lang="en-GB" sz="1200" b="0" i="0" u="none" strike="noStrike" dirty="0">
                <a:solidFill>
                  <a:srgbClr val="000000"/>
                </a:solidFill>
                <a:effectLst/>
                <a:hlinkClick r:id="rId4"/>
              </a:rPr>
              <a:t>https://ipbes.net/global-assessment</a:t>
            </a:r>
            <a:r>
              <a:rPr lang="en-GB" sz="1200" b="0" i="0" u="none" strike="noStrike" dirty="0">
                <a:solidFill>
                  <a:srgbClr val="000000"/>
                </a:solidFill>
                <a:effectLst/>
              </a:rPr>
              <a:t> </a:t>
            </a:r>
            <a:endParaRPr lang="en-GB" sz="1200" dirty="0"/>
          </a:p>
        </p:txBody>
      </p:sp>
    </p:spTree>
    <p:extLst>
      <p:ext uri="{BB962C8B-B14F-4D97-AF65-F5344CB8AC3E}">
        <p14:creationId xmlns:p14="http://schemas.microsoft.com/office/powerpoint/2010/main" val="1656133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55E4A-69C5-49C8-A37F-26228A37E56D}"/>
              </a:ext>
            </a:extLst>
          </p:cNvPr>
          <p:cNvSpPr>
            <a:spLocks noGrp="1"/>
          </p:cNvSpPr>
          <p:nvPr>
            <p:ph type="title"/>
          </p:nvPr>
        </p:nvSpPr>
        <p:spPr/>
        <p:txBody>
          <a:bodyPr/>
          <a:lstStyle/>
          <a:p>
            <a:r>
              <a:rPr lang="en-GB" dirty="0"/>
              <a:t>Types of sustainability risk</a:t>
            </a:r>
          </a:p>
        </p:txBody>
      </p:sp>
      <p:sp>
        <p:nvSpPr>
          <p:cNvPr id="4" name="Date Placeholder 3">
            <a:extLst>
              <a:ext uri="{FF2B5EF4-FFF2-40B4-BE49-F238E27FC236}">
                <a16:creationId xmlns:a16="http://schemas.microsoft.com/office/drawing/2014/main" id="{B3CAE86C-5D7B-4E0E-80DB-1DD9817F4150}"/>
              </a:ext>
            </a:extLst>
          </p:cNvPr>
          <p:cNvSpPr>
            <a:spLocks noGrp="1"/>
          </p:cNvSpPr>
          <p:nvPr>
            <p:ph type="dt" sz="half" idx="10"/>
          </p:nvPr>
        </p:nvSpPr>
        <p:spPr/>
        <p:txBody>
          <a:bodyPr/>
          <a:lstStyle/>
          <a:p>
            <a:r>
              <a:rPr lang="en-US"/>
              <a:t>11/01/2022</a:t>
            </a:r>
            <a:endParaRPr lang="en-US" dirty="0"/>
          </a:p>
        </p:txBody>
      </p:sp>
      <p:sp>
        <p:nvSpPr>
          <p:cNvPr id="5" name="Footer Placeholder 4">
            <a:extLst>
              <a:ext uri="{FF2B5EF4-FFF2-40B4-BE49-F238E27FC236}">
                <a16:creationId xmlns:a16="http://schemas.microsoft.com/office/drawing/2014/main" id="{716518B2-4CD0-4C16-9B1F-79FB11C9B5DA}"/>
              </a:ext>
            </a:extLst>
          </p:cNvPr>
          <p:cNvSpPr>
            <a:spLocks noGrp="1"/>
          </p:cNvSpPr>
          <p:nvPr>
            <p:ph type="ftr" sz="quarter" idx="11"/>
          </p:nvPr>
        </p:nvSpPr>
        <p:spPr/>
        <p:txBody>
          <a:bodyPr/>
          <a:lstStyle/>
          <a:p>
            <a:r>
              <a:rPr lang="en-US"/>
              <a:t>@LouisePryor</a:t>
            </a:r>
            <a:endParaRPr lang="en-US" dirty="0"/>
          </a:p>
        </p:txBody>
      </p:sp>
      <p:sp>
        <p:nvSpPr>
          <p:cNvPr id="6" name="Slide Number Placeholder 5">
            <a:extLst>
              <a:ext uri="{FF2B5EF4-FFF2-40B4-BE49-F238E27FC236}">
                <a16:creationId xmlns:a16="http://schemas.microsoft.com/office/drawing/2014/main" id="{470E6F11-8790-4F60-8DFB-1B2E9108C0F3}"/>
              </a:ext>
            </a:extLst>
          </p:cNvPr>
          <p:cNvSpPr>
            <a:spLocks noGrp="1"/>
          </p:cNvSpPr>
          <p:nvPr>
            <p:ph type="sldNum" sz="quarter" idx="12"/>
          </p:nvPr>
        </p:nvSpPr>
        <p:spPr/>
        <p:txBody>
          <a:bodyPr/>
          <a:lstStyle/>
          <a:p>
            <a:fld id="{D57F1E4F-1CFF-5643-939E-217C01CDF565}" type="slidenum">
              <a:rPr lang="en-US" smtClean="0"/>
              <a:pPr/>
              <a:t>4</a:t>
            </a:fld>
            <a:endParaRPr lang="en-US" dirty="0"/>
          </a:p>
        </p:txBody>
      </p:sp>
      <p:sp>
        <p:nvSpPr>
          <p:cNvPr id="3" name="Content Placeholder 2">
            <a:extLst>
              <a:ext uri="{FF2B5EF4-FFF2-40B4-BE49-F238E27FC236}">
                <a16:creationId xmlns:a16="http://schemas.microsoft.com/office/drawing/2014/main" id="{F913C99B-BC23-4440-B46A-37A1495DBFC3}"/>
              </a:ext>
            </a:extLst>
          </p:cNvPr>
          <p:cNvSpPr>
            <a:spLocks noGrp="1"/>
          </p:cNvSpPr>
          <p:nvPr>
            <p:ph idx="1"/>
          </p:nvPr>
        </p:nvSpPr>
        <p:spPr>
          <a:xfrm>
            <a:off x="512612" y="1556792"/>
            <a:ext cx="11069790" cy="4640808"/>
          </a:xfrm>
        </p:spPr>
        <p:txBody>
          <a:bodyPr/>
          <a:lstStyle/>
          <a:p>
            <a:r>
              <a:rPr lang="en-GB" dirty="0"/>
              <a:t>Physical risk: direct impacts from climate change / biodiversity loss</a:t>
            </a:r>
          </a:p>
          <a:p>
            <a:pPr lvl="1"/>
            <a:r>
              <a:rPr lang="en-GB" dirty="0"/>
              <a:t>Storms, floods, drought, changing agriculture, health effects...</a:t>
            </a:r>
          </a:p>
          <a:p>
            <a:r>
              <a:rPr lang="en-GB" dirty="0"/>
              <a:t>Transition risk: risks from adaptation or mitigation, including transition to a lower-carbon economy</a:t>
            </a:r>
          </a:p>
          <a:p>
            <a:pPr lvl="1"/>
            <a:r>
              <a:rPr lang="en-GB" dirty="0"/>
              <a:t>Government policies, reputational risks, changes in consumer demand, disruptive technologies, stranded assets...</a:t>
            </a:r>
          </a:p>
          <a:p>
            <a:r>
              <a:rPr lang="en-GB" dirty="0"/>
              <a:t>Liability risk: compensation for effects of climate change / biodiversity loss</a:t>
            </a:r>
          </a:p>
          <a:p>
            <a:pPr lvl="1"/>
            <a:r>
              <a:rPr lang="en-GB" dirty="0"/>
              <a:t>Corporations or governments held liable for causing climate change, or for not considering the impacts</a:t>
            </a:r>
          </a:p>
        </p:txBody>
      </p:sp>
      <p:sp>
        <p:nvSpPr>
          <p:cNvPr id="7" name="TextBox 6">
            <a:extLst>
              <a:ext uri="{FF2B5EF4-FFF2-40B4-BE49-F238E27FC236}">
                <a16:creationId xmlns:a16="http://schemas.microsoft.com/office/drawing/2014/main" id="{20F57C4F-2A94-4644-8621-98D520D0C1F1}"/>
              </a:ext>
            </a:extLst>
          </p:cNvPr>
          <p:cNvSpPr txBox="1"/>
          <p:nvPr/>
        </p:nvSpPr>
        <p:spPr>
          <a:xfrm>
            <a:off x="3855903" y="5884497"/>
            <a:ext cx="4193829" cy="276999"/>
          </a:xfrm>
          <a:prstGeom prst="rect">
            <a:avLst/>
          </a:prstGeom>
          <a:solidFill>
            <a:schemeClr val="accent1">
              <a:lumMod val="20000"/>
              <a:lumOff val="80000"/>
              <a:alpha val="68000"/>
            </a:schemeClr>
          </a:solidFill>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200" dirty="0"/>
              <a:t>IFoA guide: </a:t>
            </a:r>
            <a:r>
              <a:rPr lang="en-GB" sz="1200" i="1" dirty="0"/>
              <a:t>Climate Change for Actuaries: An Introduction </a:t>
            </a:r>
          </a:p>
        </p:txBody>
      </p:sp>
    </p:spTree>
    <p:extLst>
      <p:ext uri="{BB962C8B-B14F-4D97-AF65-F5344CB8AC3E}">
        <p14:creationId xmlns:p14="http://schemas.microsoft.com/office/powerpoint/2010/main" val="305067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54A1804F-0032-426B-86FD-FD5D7843A546}"/>
              </a:ext>
            </a:extLst>
          </p:cNvPr>
          <p:cNvSpPr>
            <a:spLocks noGrp="1"/>
          </p:cNvSpPr>
          <p:nvPr>
            <p:ph type="title"/>
          </p:nvPr>
        </p:nvSpPr>
        <p:spPr/>
        <p:txBody>
          <a:bodyPr/>
          <a:lstStyle/>
          <a:p>
            <a:r>
              <a:rPr lang="en-GB" dirty="0"/>
              <a:t>What might happen</a:t>
            </a:r>
          </a:p>
        </p:txBody>
      </p:sp>
      <p:sp>
        <p:nvSpPr>
          <p:cNvPr id="3" name="Date Placeholder 2">
            <a:extLst>
              <a:ext uri="{FF2B5EF4-FFF2-40B4-BE49-F238E27FC236}">
                <a16:creationId xmlns:a16="http://schemas.microsoft.com/office/drawing/2014/main" id="{96A35D7E-3D93-4A0C-9B8C-ADF4B7EE02D6}"/>
              </a:ext>
            </a:extLst>
          </p:cNvPr>
          <p:cNvSpPr>
            <a:spLocks noGrp="1"/>
          </p:cNvSpPr>
          <p:nvPr>
            <p:ph type="dt" sz="half" idx="10"/>
          </p:nvPr>
        </p:nvSpPr>
        <p:spPr/>
        <p:txBody>
          <a:bodyPr/>
          <a:lstStyle/>
          <a:p>
            <a:pPr fontAlgn="base">
              <a:spcBef>
                <a:spcPct val="0"/>
              </a:spcBef>
              <a:spcAft>
                <a:spcPct val="0"/>
              </a:spcAft>
            </a:pPr>
            <a:r>
              <a:rPr lang="en-US">
                <a:solidFill>
                  <a:srgbClr val="3F4548"/>
                </a:solidFill>
              </a:rPr>
              <a:t>11/01/2022</a:t>
            </a:r>
            <a:endParaRPr lang="en-GB" dirty="0">
              <a:solidFill>
                <a:srgbClr val="3F4548"/>
              </a:solidFill>
            </a:endParaRPr>
          </a:p>
        </p:txBody>
      </p:sp>
      <p:sp>
        <p:nvSpPr>
          <p:cNvPr id="4" name="Footer Placeholder 3">
            <a:extLst>
              <a:ext uri="{FF2B5EF4-FFF2-40B4-BE49-F238E27FC236}">
                <a16:creationId xmlns:a16="http://schemas.microsoft.com/office/drawing/2014/main" id="{F80A83D3-A1A2-4EDA-9E84-FF567C43D41E}"/>
              </a:ext>
            </a:extLst>
          </p:cNvPr>
          <p:cNvSpPr>
            <a:spLocks noGrp="1"/>
          </p:cNvSpPr>
          <p:nvPr>
            <p:ph type="ftr" sz="quarter" idx="11"/>
          </p:nvPr>
        </p:nvSpPr>
        <p:spPr/>
        <p:txBody>
          <a:bodyPr/>
          <a:lstStyle/>
          <a:p>
            <a:pPr fontAlgn="base">
              <a:spcBef>
                <a:spcPct val="0"/>
              </a:spcBef>
              <a:spcAft>
                <a:spcPct val="0"/>
              </a:spcAft>
            </a:pPr>
            <a:r>
              <a:rPr lang="en-GB"/>
              <a:t>@LouisePryor</a:t>
            </a:r>
          </a:p>
        </p:txBody>
      </p:sp>
      <p:sp>
        <p:nvSpPr>
          <p:cNvPr id="5" name="Slide Number Placeholder 4">
            <a:extLst>
              <a:ext uri="{FF2B5EF4-FFF2-40B4-BE49-F238E27FC236}">
                <a16:creationId xmlns:a16="http://schemas.microsoft.com/office/drawing/2014/main" id="{3969BFBF-36EE-40BC-B927-48B615C65BA8}"/>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5</a:t>
            </a:fld>
            <a:endParaRPr lang="en-GB" dirty="0"/>
          </a:p>
        </p:txBody>
      </p:sp>
      <p:sp>
        <p:nvSpPr>
          <p:cNvPr id="10" name="TextBox 9">
            <a:extLst>
              <a:ext uri="{FF2B5EF4-FFF2-40B4-BE49-F238E27FC236}">
                <a16:creationId xmlns:a16="http://schemas.microsoft.com/office/drawing/2014/main" id="{2DBFCFC4-5AA6-4AE7-B8BA-D612332FFB71}"/>
              </a:ext>
            </a:extLst>
          </p:cNvPr>
          <p:cNvSpPr txBox="1"/>
          <p:nvPr/>
        </p:nvSpPr>
        <p:spPr>
          <a:xfrm>
            <a:off x="8150489" y="478786"/>
            <a:ext cx="3791796" cy="461665"/>
          </a:xfrm>
          <a:prstGeom prst="rect">
            <a:avLst/>
          </a:prstGeom>
          <a:solidFill>
            <a:schemeClr val="accent1">
              <a:lumMod val="20000"/>
              <a:lumOff val="80000"/>
            </a:schemeClr>
          </a:solidFill>
          <a:ln w="19050">
            <a:solidFill>
              <a:schemeClr val="accent2"/>
            </a:solidFill>
          </a:ln>
        </p:spPr>
        <p:txBody>
          <a:bodyPr wrap="square" rtlCol="0">
            <a:spAutoFit/>
          </a:bodyPr>
          <a:lstStyle/>
          <a:p>
            <a:r>
              <a:rPr lang="en-GB" sz="1200" b="1" dirty="0">
                <a:solidFill>
                  <a:srgbClr val="414141"/>
                </a:solidFill>
                <a:ea typeface="Baskerville" panose="02020502070401020303" pitchFamily="18" charset="0"/>
              </a:rPr>
              <a:t>Source</a:t>
            </a:r>
            <a:r>
              <a:rPr lang="en-GB" sz="1200" dirty="0">
                <a:solidFill>
                  <a:srgbClr val="414141"/>
                </a:solidFill>
                <a:ea typeface="Baskerville" panose="02020502070401020303" pitchFamily="18" charset="0"/>
              </a:rPr>
              <a:t>: Climate Action Tracker, </a:t>
            </a:r>
            <a:r>
              <a:rPr lang="en-GB" sz="1200" dirty="0">
                <a:solidFill>
                  <a:srgbClr val="414141"/>
                </a:solidFill>
                <a:ea typeface="Baskerville" panose="02020502070401020303" pitchFamily="18" charset="0"/>
                <a:hlinkClick r:id="rId2"/>
              </a:rPr>
              <a:t>https://climateactiontracker.org/global/temperatures/</a:t>
            </a:r>
            <a:r>
              <a:rPr lang="en-GB" sz="1200" dirty="0">
                <a:solidFill>
                  <a:srgbClr val="414141"/>
                </a:solidFill>
                <a:ea typeface="Baskerville" panose="02020502070401020303" pitchFamily="18" charset="0"/>
              </a:rPr>
              <a:t> </a:t>
            </a:r>
          </a:p>
        </p:txBody>
      </p:sp>
      <p:pic>
        <p:nvPicPr>
          <p:cNvPr id="6" name="Picture 5" descr="Chart, histogram&#10;&#10;Description automatically generated">
            <a:extLst>
              <a:ext uri="{FF2B5EF4-FFF2-40B4-BE49-F238E27FC236}">
                <a16:creationId xmlns:a16="http://schemas.microsoft.com/office/drawing/2014/main" id="{EBE38752-B968-42A6-989D-2D9C9FCFE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2740" y="1231078"/>
            <a:ext cx="7634735" cy="4979773"/>
          </a:xfrm>
          <a:prstGeom prst="rect">
            <a:avLst/>
          </a:prstGeom>
        </p:spPr>
      </p:pic>
    </p:spTree>
    <p:extLst>
      <p:ext uri="{BB962C8B-B14F-4D97-AF65-F5344CB8AC3E}">
        <p14:creationId xmlns:p14="http://schemas.microsoft.com/office/powerpoint/2010/main" val="42101923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103D1F-A9AF-47F8-99FA-82EA4C821A46}"/>
              </a:ext>
            </a:extLst>
          </p:cNvPr>
          <p:cNvSpPr>
            <a:spLocks noGrp="1"/>
          </p:cNvSpPr>
          <p:nvPr>
            <p:ph type="title"/>
          </p:nvPr>
        </p:nvSpPr>
        <p:spPr/>
        <p:txBody>
          <a:bodyPr/>
          <a:lstStyle/>
          <a:p>
            <a:r>
              <a:rPr lang="en-GB" dirty="0"/>
              <a:t>Mitigation and adaptation</a:t>
            </a:r>
          </a:p>
        </p:txBody>
      </p:sp>
      <p:graphicFrame>
        <p:nvGraphicFramePr>
          <p:cNvPr id="6" name="Content Placeholder 5">
            <a:extLst>
              <a:ext uri="{FF2B5EF4-FFF2-40B4-BE49-F238E27FC236}">
                <a16:creationId xmlns:a16="http://schemas.microsoft.com/office/drawing/2014/main" id="{BB1B03C5-B129-4550-BC11-698A65459E33}"/>
              </a:ext>
            </a:extLst>
          </p:cNvPr>
          <p:cNvGraphicFramePr>
            <a:graphicFrameLocks noGrp="1"/>
          </p:cNvGraphicFramePr>
          <p:nvPr>
            <p:ph idx="1"/>
            <p:extLst>
              <p:ext uri="{D42A27DB-BD31-4B8C-83A1-F6EECF244321}">
                <p14:modId xmlns:p14="http://schemas.microsoft.com/office/powerpoint/2010/main" val="4182002140"/>
              </p:ext>
            </p:extLst>
          </p:nvPr>
        </p:nvGraphicFramePr>
        <p:xfrm>
          <a:off x="677862" y="1239520"/>
          <a:ext cx="10904539" cy="49682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a:extLst>
              <a:ext uri="{FF2B5EF4-FFF2-40B4-BE49-F238E27FC236}">
                <a16:creationId xmlns:a16="http://schemas.microsoft.com/office/drawing/2014/main" id="{9267682B-2668-4A28-803D-0C11C585862B}"/>
              </a:ext>
            </a:extLst>
          </p:cNvPr>
          <p:cNvSpPr>
            <a:spLocks noGrp="1"/>
          </p:cNvSpPr>
          <p:nvPr>
            <p:ph type="dt" sz="half" idx="10"/>
          </p:nvPr>
        </p:nvSpPr>
        <p:spPr/>
        <p:txBody>
          <a:bodyPr/>
          <a:lstStyle/>
          <a:p>
            <a:r>
              <a:rPr lang="en-US"/>
              <a:t>11/01/2022</a:t>
            </a:r>
            <a:endParaRPr lang="en-US" dirty="0"/>
          </a:p>
        </p:txBody>
      </p:sp>
      <p:sp>
        <p:nvSpPr>
          <p:cNvPr id="3" name="Footer Placeholder 2">
            <a:extLst>
              <a:ext uri="{FF2B5EF4-FFF2-40B4-BE49-F238E27FC236}">
                <a16:creationId xmlns:a16="http://schemas.microsoft.com/office/drawing/2014/main" id="{235DA3F7-29DD-4B5C-AD60-6B10A2B67F97}"/>
              </a:ext>
            </a:extLst>
          </p:cNvPr>
          <p:cNvSpPr>
            <a:spLocks noGrp="1"/>
          </p:cNvSpPr>
          <p:nvPr>
            <p:ph type="ftr" sz="quarter" idx="11"/>
          </p:nvPr>
        </p:nvSpPr>
        <p:spPr/>
        <p:txBody>
          <a:bodyPr/>
          <a:lstStyle/>
          <a:p>
            <a:r>
              <a:rPr lang="en-US"/>
              <a:t>@LouisePryor</a:t>
            </a:r>
            <a:endParaRPr lang="en-US" dirty="0"/>
          </a:p>
        </p:txBody>
      </p:sp>
      <p:sp>
        <p:nvSpPr>
          <p:cNvPr id="5" name="Slide Number Placeholder 4">
            <a:extLst>
              <a:ext uri="{FF2B5EF4-FFF2-40B4-BE49-F238E27FC236}">
                <a16:creationId xmlns:a16="http://schemas.microsoft.com/office/drawing/2014/main" id="{A20BA33F-1D4C-40A7-A685-5B2F8D8F4F85}"/>
              </a:ext>
            </a:extLst>
          </p:cNvPr>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373867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2A3D41-A897-B648-B3BB-49205BC28F0C}"/>
              </a:ext>
            </a:extLst>
          </p:cNvPr>
          <p:cNvSpPr>
            <a:spLocks noGrp="1"/>
          </p:cNvSpPr>
          <p:nvPr>
            <p:ph type="title"/>
          </p:nvPr>
        </p:nvSpPr>
        <p:spPr>
          <a:xfrm>
            <a:off x="731519" y="563042"/>
            <a:ext cx="10814401" cy="857972"/>
          </a:xfrm>
        </p:spPr>
        <p:txBody>
          <a:bodyPr>
            <a:noAutofit/>
          </a:bodyPr>
          <a:lstStyle/>
          <a:p>
            <a:pPr algn="l"/>
            <a:r>
              <a:rPr lang="en-US" sz="3200" b="1" dirty="0"/>
              <a:t>GDP impacts in a failed transition</a:t>
            </a:r>
            <a:br>
              <a:rPr lang="en-US" sz="3200" dirty="0"/>
            </a:br>
            <a:r>
              <a:rPr lang="en-US" sz="2000" dirty="0"/>
              <a:t>IFoA/</a:t>
            </a:r>
            <a:r>
              <a:rPr lang="en-US" sz="2000" dirty="0" err="1"/>
              <a:t>Ortec</a:t>
            </a:r>
            <a:r>
              <a:rPr lang="en-US" sz="2000" dirty="0"/>
              <a:t> Finance paper on financial assumptions, June 2020</a:t>
            </a:r>
          </a:p>
        </p:txBody>
      </p:sp>
      <p:sp>
        <p:nvSpPr>
          <p:cNvPr id="5" name="TextBox 4">
            <a:extLst>
              <a:ext uri="{FF2B5EF4-FFF2-40B4-BE49-F238E27FC236}">
                <a16:creationId xmlns:a16="http://schemas.microsoft.com/office/drawing/2014/main" id="{460C686C-4C5B-EA47-AD81-DBAEB3FA5274}"/>
              </a:ext>
            </a:extLst>
          </p:cNvPr>
          <p:cNvSpPr txBox="1"/>
          <p:nvPr/>
        </p:nvSpPr>
        <p:spPr>
          <a:xfrm>
            <a:off x="10132827" y="1883114"/>
            <a:ext cx="2059173" cy="8617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000" dirty="0">
                <a:solidFill>
                  <a:srgbClr val="414141"/>
                </a:solidFill>
                <a:cs typeface="Calibri"/>
              </a:rPr>
              <a:t>Figure 4: Climate-adjusted GDP growth across regions and climate pathways (cumulative difference to climate-uninformed baseline pathway) </a:t>
            </a:r>
          </a:p>
        </p:txBody>
      </p:sp>
      <p:pic>
        <p:nvPicPr>
          <p:cNvPr id="7" name="Picture 11" descr="A screenshot of a cell phone&#10;&#10;Description generated with very high confidence">
            <a:extLst>
              <a:ext uri="{FF2B5EF4-FFF2-40B4-BE49-F238E27FC236}">
                <a16:creationId xmlns:a16="http://schemas.microsoft.com/office/drawing/2014/main" id="{1CC01ADC-2F37-884A-90E8-10E655597AD3}"/>
              </a:ext>
            </a:extLst>
          </p:cNvPr>
          <p:cNvPicPr>
            <a:picLocks noChangeAspect="1"/>
          </p:cNvPicPr>
          <p:nvPr/>
        </p:nvPicPr>
        <p:blipFill>
          <a:blip r:embed="rId3"/>
          <a:stretch>
            <a:fillRect/>
          </a:stretch>
        </p:blipFill>
        <p:spPr>
          <a:xfrm>
            <a:off x="1358839" y="1527585"/>
            <a:ext cx="5709179" cy="1687784"/>
          </a:xfrm>
          <a:prstGeom prst="rect">
            <a:avLst/>
          </a:prstGeom>
          <a:ln w="12700">
            <a:miter lim="400000"/>
          </a:ln>
          <a:extLst>
            <a:ext uri="{C572A759-6A51-4108-AA02-DFA0A04FC94B}">
              <ma14:wrappingTextBoxFlag xmlns:mc="http://schemas.openxmlformats.org/markup-compatibility/2006" xmlns:mv="urn:schemas-microsoft-com:mac:vml" xmlns:ma14="http://schemas.microsoft.com/office/mac/drawingml/2011/main" xmlns:a14="http://schemas.microsoft.com/office/drawing/2010/main" xmlns:m="http://schemas.openxmlformats.org/officeDocument/2006/math" xmlns="" val="1"/>
            </a:ext>
          </a:extLst>
        </p:spPr>
      </p:pic>
      <p:pic>
        <p:nvPicPr>
          <p:cNvPr id="8" name="Picture 15" descr="A screenshot of a cell phone&#10;&#10;Description generated with very high confidence">
            <a:extLst>
              <a:ext uri="{FF2B5EF4-FFF2-40B4-BE49-F238E27FC236}">
                <a16:creationId xmlns:a16="http://schemas.microsoft.com/office/drawing/2014/main" id="{C90813B9-6F0F-1C44-A8E2-B63A49EF32E0}"/>
              </a:ext>
            </a:extLst>
          </p:cNvPr>
          <p:cNvPicPr>
            <a:picLocks noChangeAspect="1"/>
          </p:cNvPicPr>
          <p:nvPr/>
        </p:nvPicPr>
        <p:blipFill>
          <a:blip r:embed="rId4"/>
          <a:stretch>
            <a:fillRect/>
          </a:stretch>
        </p:blipFill>
        <p:spPr>
          <a:xfrm>
            <a:off x="7070834" y="1526138"/>
            <a:ext cx="2743200" cy="1645920"/>
          </a:xfrm>
          <a:prstGeom prst="rect">
            <a:avLst/>
          </a:prstGeom>
        </p:spPr>
      </p:pic>
      <p:sp>
        <p:nvSpPr>
          <p:cNvPr id="10" name="TextBox 9">
            <a:extLst>
              <a:ext uri="{FF2B5EF4-FFF2-40B4-BE49-F238E27FC236}">
                <a16:creationId xmlns:a16="http://schemas.microsoft.com/office/drawing/2014/main" id="{8136A6E6-047D-1D44-96D1-2DE48C3EA7B1}"/>
              </a:ext>
            </a:extLst>
          </p:cNvPr>
          <p:cNvSpPr txBox="1"/>
          <p:nvPr/>
        </p:nvSpPr>
        <p:spPr>
          <a:xfrm>
            <a:off x="10132827" y="4267000"/>
            <a:ext cx="1864441"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000" dirty="0">
                <a:solidFill>
                  <a:srgbClr val="414141"/>
                </a:solidFill>
                <a:cs typeface="Calibri"/>
              </a:rPr>
              <a:t>Figure 15: Percentage difference in the level of UK GDP explained by the various climate risk drivers (difference to climate-uninformed baseline pathway) </a:t>
            </a:r>
          </a:p>
        </p:txBody>
      </p:sp>
      <p:pic>
        <p:nvPicPr>
          <p:cNvPr id="12" name="Picture 11" descr="A screenshot of a cell phone&#10;&#10;Description generated with very high confidence">
            <a:extLst>
              <a:ext uri="{FF2B5EF4-FFF2-40B4-BE49-F238E27FC236}">
                <a16:creationId xmlns:a16="http://schemas.microsoft.com/office/drawing/2014/main" id="{2A201A31-B035-E343-A5CD-D1588DB3AB32}"/>
              </a:ext>
            </a:extLst>
          </p:cNvPr>
          <p:cNvPicPr>
            <a:picLocks noChangeAspect="1"/>
          </p:cNvPicPr>
          <p:nvPr/>
        </p:nvPicPr>
        <p:blipFill>
          <a:blip r:embed="rId5"/>
          <a:stretch>
            <a:fillRect/>
          </a:stretch>
        </p:blipFill>
        <p:spPr>
          <a:xfrm>
            <a:off x="1358839" y="3403753"/>
            <a:ext cx="2743200" cy="2286792"/>
          </a:xfrm>
          <a:prstGeom prst="rect">
            <a:avLst/>
          </a:prstGeom>
        </p:spPr>
      </p:pic>
      <p:pic>
        <p:nvPicPr>
          <p:cNvPr id="13" name="Picture 13" descr="A screenshot of a cell phone&#10;&#10;Description generated with very high confidence">
            <a:extLst>
              <a:ext uri="{FF2B5EF4-FFF2-40B4-BE49-F238E27FC236}">
                <a16:creationId xmlns:a16="http://schemas.microsoft.com/office/drawing/2014/main" id="{76C1B09F-F2AA-0440-8FAA-67EF5DB0E351}"/>
              </a:ext>
            </a:extLst>
          </p:cNvPr>
          <p:cNvPicPr>
            <a:picLocks noChangeAspect="1"/>
          </p:cNvPicPr>
          <p:nvPr/>
        </p:nvPicPr>
        <p:blipFill>
          <a:blip r:embed="rId6"/>
          <a:stretch>
            <a:fillRect/>
          </a:stretch>
        </p:blipFill>
        <p:spPr>
          <a:xfrm>
            <a:off x="4251617" y="3403753"/>
            <a:ext cx="2743200" cy="2286792"/>
          </a:xfrm>
          <a:prstGeom prst="rect">
            <a:avLst/>
          </a:prstGeom>
        </p:spPr>
      </p:pic>
      <p:pic>
        <p:nvPicPr>
          <p:cNvPr id="14" name="Picture 14" descr="A pencil and paper&#10;&#10;Description generated with high confidence">
            <a:extLst>
              <a:ext uri="{FF2B5EF4-FFF2-40B4-BE49-F238E27FC236}">
                <a16:creationId xmlns:a16="http://schemas.microsoft.com/office/drawing/2014/main" id="{571FEB6A-211B-E24D-BACE-B4211312344F}"/>
              </a:ext>
            </a:extLst>
          </p:cNvPr>
          <p:cNvPicPr>
            <a:picLocks noChangeAspect="1"/>
          </p:cNvPicPr>
          <p:nvPr/>
        </p:nvPicPr>
        <p:blipFill>
          <a:blip r:embed="rId7"/>
          <a:stretch>
            <a:fillRect/>
          </a:stretch>
        </p:blipFill>
        <p:spPr>
          <a:xfrm>
            <a:off x="7137339" y="3403753"/>
            <a:ext cx="2743200" cy="2286792"/>
          </a:xfrm>
          <a:prstGeom prst="rect">
            <a:avLst/>
          </a:prstGeom>
        </p:spPr>
      </p:pic>
      <p:sp>
        <p:nvSpPr>
          <p:cNvPr id="15" name="Rectangle 14">
            <a:extLst>
              <a:ext uri="{FF2B5EF4-FFF2-40B4-BE49-F238E27FC236}">
                <a16:creationId xmlns:a16="http://schemas.microsoft.com/office/drawing/2014/main" id="{36BD9B76-345C-C145-9CC8-A4FC5FB9B10D}"/>
              </a:ext>
            </a:extLst>
          </p:cNvPr>
          <p:cNvSpPr/>
          <p:nvPr/>
        </p:nvSpPr>
        <p:spPr>
          <a:xfrm>
            <a:off x="2354425" y="5762016"/>
            <a:ext cx="7568588" cy="461665"/>
          </a:xfrm>
          <a:prstGeom prst="rect">
            <a:avLst/>
          </a:prstGeom>
          <a:solidFill>
            <a:schemeClr val="accent1">
              <a:lumMod val="20000"/>
              <a:lumOff val="80000"/>
            </a:schemeClr>
          </a:solidFill>
          <a:ln w="19050">
            <a:solidFill>
              <a:schemeClr val="accent2"/>
            </a:solidFill>
          </a:ln>
        </p:spPr>
        <p:style>
          <a:lnRef idx="2">
            <a:schemeClr val="accent6"/>
          </a:lnRef>
          <a:fillRef idx="1">
            <a:schemeClr val="lt1"/>
          </a:fillRef>
          <a:effectRef idx="0">
            <a:schemeClr val="accent6"/>
          </a:effectRef>
          <a:fontRef idx="minor">
            <a:schemeClr val="dk1"/>
          </a:fontRef>
        </p:style>
        <p:txBody>
          <a:bodyPr wrap="square">
            <a:spAutoFit/>
          </a:bodyPr>
          <a:lstStyle/>
          <a:p>
            <a:pPr hangingPunct="1"/>
            <a:r>
              <a:rPr lang="en-GB" sz="1200" b="1" dirty="0">
                <a:solidFill>
                  <a:srgbClr val="44546A"/>
                </a:solidFill>
                <a:ea typeface="Baskerville" panose="02020502070401020303" pitchFamily="18" charset="0"/>
                <a:cs typeface="Calibri"/>
              </a:rPr>
              <a:t>Source: </a:t>
            </a:r>
            <a:r>
              <a:rPr lang="en-GB" sz="1200" u="sng" dirty="0">
                <a:solidFill>
                  <a:srgbClr val="000000"/>
                </a:solidFill>
                <a:ea typeface="Baskerville" panose="02020502070401020303" pitchFamily="18" charset="0"/>
                <a:hlinkClick r:id="rId8"/>
              </a:rPr>
              <a:t>“Climate change considerations for actuarial financial assumptions and the role of scenario analysis”</a:t>
            </a:r>
            <a:r>
              <a:rPr lang="en-GB" sz="1200" u="sng" dirty="0">
                <a:solidFill>
                  <a:srgbClr val="000000"/>
                </a:solidFill>
                <a:ea typeface="Baskerville" panose="02020502070401020303" pitchFamily="18" charset="0"/>
              </a:rPr>
              <a:t>, </a:t>
            </a:r>
            <a:r>
              <a:rPr lang="en-GB" sz="1200" u="sng" dirty="0">
                <a:solidFill>
                  <a:srgbClr val="414141"/>
                </a:solidFill>
                <a:ea typeface="Baskerville" panose="02020502070401020303" pitchFamily="18" charset="0"/>
              </a:rPr>
              <a:t>June 2020 (</a:t>
            </a:r>
            <a:r>
              <a:rPr lang="en-GB" sz="1200" u="sng" dirty="0" err="1">
                <a:solidFill>
                  <a:srgbClr val="414141"/>
                </a:solidFill>
                <a:ea typeface="Baskerville" panose="02020502070401020303" pitchFamily="18" charset="0"/>
              </a:rPr>
              <a:t>Ortec</a:t>
            </a:r>
            <a:r>
              <a:rPr lang="en-GB" sz="1200" u="sng" dirty="0">
                <a:solidFill>
                  <a:srgbClr val="414141"/>
                </a:solidFill>
                <a:ea typeface="Baskerville" panose="02020502070401020303" pitchFamily="18" charset="0"/>
              </a:rPr>
              <a:t> Finance)</a:t>
            </a:r>
            <a:endParaRPr lang="en-GB" sz="1200" dirty="0">
              <a:solidFill>
                <a:srgbClr val="414141"/>
              </a:solidFill>
              <a:ea typeface="Baskerville" panose="02020502070401020303" pitchFamily="18" charset="0"/>
            </a:endParaRPr>
          </a:p>
        </p:txBody>
      </p:sp>
      <p:sp>
        <p:nvSpPr>
          <p:cNvPr id="3" name="Date Placeholder 2">
            <a:extLst>
              <a:ext uri="{FF2B5EF4-FFF2-40B4-BE49-F238E27FC236}">
                <a16:creationId xmlns:a16="http://schemas.microsoft.com/office/drawing/2014/main" id="{5C20396D-3938-4732-8526-5797FB1C15D8}"/>
              </a:ext>
            </a:extLst>
          </p:cNvPr>
          <p:cNvSpPr>
            <a:spLocks noGrp="1"/>
          </p:cNvSpPr>
          <p:nvPr>
            <p:ph type="dt" sz="half" idx="10"/>
          </p:nvPr>
        </p:nvSpPr>
        <p:spPr/>
        <p:txBody>
          <a:bodyPr/>
          <a:lstStyle/>
          <a:p>
            <a:r>
              <a:rPr lang="en-US"/>
              <a:t>11/01/2022</a:t>
            </a:r>
            <a:endParaRPr lang="en-GB" dirty="0"/>
          </a:p>
        </p:txBody>
      </p:sp>
      <p:sp>
        <p:nvSpPr>
          <p:cNvPr id="4" name="Footer Placeholder 3">
            <a:extLst>
              <a:ext uri="{FF2B5EF4-FFF2-40B4-BE49-F238E27FC236}">
                <a16:creationId xmlns:a16="http://schemas.microsoft.com/office/drawing/2014/main" id="{04E987F3-5D60-4EEA-BDDE-3743E565F29A}"/>
              </a:ext>
            </a:extLst>
          </p:cNvPr>
          <p:cNvSpPr>
            <a:spLocks noGrp="1"/>
          </p:cNvSpPr>
          <p:nvPr>
            <p:ph type="ftr" sz="quarter" idx="11"/>
          </p:nvPr>
        </p:nvSpPr>
        <p:spPr/>
        <p:txBody>
          <a:bodyPr/>
          <a:lstStyle/>
          <a:p>
            <a:r>
              <a:rPr lang="en-GB"/>
              <a:t>@LouisePryor</a:t>
            </a:r>
          </a:p>
        </p:txBody>
      </p:sp>
      <p:sp>
        <p:nvSpPr>
          <p:cNvPr id="6" name="Slide Number Placeholder 5">
            <a:extLst>
              <a:ext uri="{FF2B5EF4-FFF2-40B4-BE49-F238E27FC236}">
                <a16:creationId xmlns:a16="http://schemas.microsoft.com/office/drawing/2014/main" id="{BB645E94-AD2C-43C2-8967-29845DF81537}"/>
              </a:ext>
            </a:extLst>
          </p:cNvPr>
          <p:cNvSpPr>
            <a:spLocks noGrp="1"/>
          </p:cNvSpPr>
          <p:nvPr>
            <p:ph type="sldNum" sz="quarter" idx="12"/>
          </p:nvPr>
        </p:nvSpPr>
        <p:spPr/>
        <p:txBody>
          <a:bodyPr/>
          <a:lstStyle/>
          <a:p>
            <a:fld id="{1F3946C4-22FC-4D07-8FC2-F0F38221CBC5}" type="slidenum">
              <a:rPr lang="en-GB" smtClean="0"/>
              <a:t>7</a:t>
            </a:fld>
            <a:endParaRPr lang="en-GB"/>
          </a:p>
        </p:txBody>
      </p:sp>
    </p:spTree>
    <p:extLst>
      <p:ext uri="{BB962C8B-B14F-4D97-AF65-F5344CB8AC3E}">
        <p14:creationId xmlns:p14="http://schemas.microsoft.com/office/powerpoint/2010/main" val="345739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C20EFB4-F551-44DE-B509-A0066C70897F}"/>
              </a:ext>
            </a:extLst>
          </p:cNvPr>
          <p:cNvSpPr>
            <a:spLocks noGrp="1"/>
          </p:cNvSpPr>
          <p:nvPr>
            <p:ph idx="1"/>
          </p:nvPr>
        </p:nvSpPr>
        <p:spPr>
          <a:xfrm>
            <a:off x="512611" y="1556792"/>
            <a:ext cx="11152339" cy="3510967"/>
          </a:xfrm>
        </p:spPr>
        <p:txBody>
          <a:bodyPr>
            <a:normAutofit fontScale="92500" lnSpcReduction="10000"/>
          </a:bodyPr>
          <a:lstStyle/>
          <a:p>
            <a:r>
              <a:rPr lang="en-GB" dirty="0"/>
              <a:t>Climate change is a certainty…</a:t>
            </a:r>
          </a:p>
          <a:p>
            <a:r>
              <a:rPr lang="en-GB" dirty="0"/>
              <a:t>… but its impacts pose risks in the short and long terms…</a:t>
            </a:r>
          </a:p>
          <a:p>
            <a:pPr lvl="1"/>
            <a:r>
              <a:rPr lang="en-GB" dirty="0"/>
              <a:t>Severe weather events, agricultural and health effects</a:t>
            </a:r>
          </a:p>
          <a:p>
            <a:pPr lvl="1"/>
            <a:r>
              <a:rPr lang="en-GB" dirty="0"/>
              <a:t>Changing regulations</a:t>
            </a:r>
          </a:p>
          <a:p>
            <a:pPr lvl="1"/>
            <a:r>
              <a:rPr lang="en-GB" dirty="0"/>
              <a:t>Starvation, mass migration, civil unrest</a:t>
            </a:r>
          </a:p>
          <a:p>
            <a:pPr lvl="1"/>
            <a:r>
              <a:rPr lang="en-GB" dirty="0"/>
              <a:t>Changes to consumer demand, business models, financial system, economy</a:t>
            </a:r>
          </a:p>
          <a:p>
            <a:r>
              <a:rPr lang="en-GB" dirty="0"/>
              <a:t>… and transition poses risks too</a:t>
            </a:r>
          </a:p>
          <a:p>
            <a:r>
              <a:rPr lang="en-GB" dirty="0"/>
              <a:t>Actuaries cannot ignore the risks!</a:t>
            </a:r>
          </a:p>
          <a:p>
            <a:endParaRPr lang="en-GB" dirty="0"/>
          </a:p>
        </p:txBody>
      </p:sp>
      <p:graphicFrame>
        <p:nvGraphicFramePr>
          <p:cNvPr id="8" name="Diagram 7">
            <a:extLst>
              <a:ext uri="{FF2B5EF4-FFF2-40B4-BE49-F238E27FC236}">
                <a16:creationId xmlns:a16="http://schemas.microsoft.com/office/drawing/2014/main" id="{239E8B6C-2877-44F4-BBBC-6F4E46080548}"/>
              </a:ext>
            </a:extLst>
          </p:cNvPr>
          <p:cNvGraphicFramePr/>
          <p:nvPr>
            <p:extLst>
              <p:ext uri="{D42A27DB-BD31-4B8C-83A1-F6EECF244321}">
                <p14:modId xmlns:p14="http://schemas.microsoft.com/office/powerpoint/2010/main" val="421122666"/>
              </p:ext>
            </p:extLst>
          </p:nvPr>
        </p:nvGraphicFramePr>
        <p:xfrm>
          <a:off x="6339840" y="0"/>
          <a:ext cx="5325108" cy="254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ED26067F-0488-468A-AF63-A56C2BDB6EAE}"/>
              </a:ext>
            </a:extLst>
          </p:cNvPr>
          <p:cNvSpPr>
            <a:spLocks noGrp="1"/>
          </p:cNvSpPr>
          <p:nvPr>
            <p:ph type="title"/>
          </p:nvPr>
        </p:nvSpPr>
        <p:spPr/>
        <p:txBody>
          <a:bodyPr/>
          <a:lstStyle/>
          <a:p>
            <a:r>
              <a:rPr lang="en-GB" dirty="0"/>
              <a:t>A risk management problem</a:t>
            </a:r>
          </a:p>
        </p:txBody>
      </p:sp>
      <p:sp>
        <p:nvSpPr>
          <p:cNvPr id="3" name="Date Placeholder 2">
            <a:extLst>
              <a:ext uri="{FF2B5EF4-FFF2-40B4-BE49-F238E27FC236}">
                <a16:creationId xmlns:a16="http://schemas.microsoft.com/office/drawing/2014/main" id="{353CBDD8-7F3E-496B-B469-6C0F4EEB558B}"/>
              </a:ext>
            </a:extLst>
          </p:cNvPr>
          <p:cNvSpPr>
            <a:spLocks noGrp="1"/>
          </p:cNvSpPr>
          <p:nvPr>
            <p:ph type="dt" sz="half" idx="10"/>
          </p:nvPr>
        </p:nvSpPr>
        <p:spPr/>
        <p:txBody>
          <a:bodyPr/>
          <a:lstStyle/>
          <a:p>
            <a:pPr fontAlgn="base">
              <a:spcBef>
                <a:spcPct val="0"/>
              </a:spcBef>
              <a:spcAft>
                <a:spcPct val="0"/>
              </a:spcAft>
            </a:pPr>
            <a:r>
              <a:rPr lang="en-US">
                <a:solidFill>
                  <a:srgbClr val="3F4548"/>
                </a:solidFill>
              </a:rPr>
              <a:t>11/01/2022</a:t>
            </a:r>
            <a:endParaRPr lang="en-GB" dirty="0">
              <a:solidFill>
                <a:srgbClr val="3F4548"/>
              </a:solidFill>
            </a:endParaRPr>
          </a:p>
        </p:txBody>
      </p:sp>
      <p:sp>
        <p:nvSpPr>
          <p:cNvPr id="4" name="Footer Placeholder 3">
            <a:extLst>
              <a:ext uri="{FF2B5EF4-FFF2-40B4-BE49-F238E27FC236}">
                <a16:creationId xmlns:a16="http://schemas.microsoft.com/office/drawing/2014/main" id="{ADD13355-58F3-4F8E-A24B-ECAFA5555C95}"/>
              </a:ext>
            </a:extLst>
          </p:cNvPr>
          <p:cNvSpPr>
            <a:spLocks noGrp="1"/>
          </p:cNvSpPr>
          <p:nvPr>
            <p:ph type="ftr" sz="quarter" idx="11"/>
          </p:nvPr>
        </p:nvSpPr>
        <p:spPr/>
        <p:txBody>
          <a:bodyPr/>
          <a:lstStyle/>
          <a:p>
            <a:pPr fontAlgn="base">
              <a:spcBef>
                <a:spcPct val="0"/>
              </a:spcBef>
              <a:spcAft>
                <a:spcPct val="0"/>
              </a:spcAft>
            </a:pPr>
            <a:r>
              <a:rPr lang="en-GB"/>
              <a:t>@LouisePryor</a:t>
            </a:r>
          </a:p>
        </p:txBody>
      </p:sp>
      <p:sp>
        <p:nvSpPr>
          <p:cNvPr id="5" name="Slide Number Placeholder 4">
            <a:extLst>
              <a:ext uri="{FF2B5EF4-FFF2-40B4-BE49-F238E27FC236}">
                <a16:creationId xmlns:a16="http://schemas.microsoft.com/office/drawing/2014/main" id="{258CC885-F9E5-4755-BADC-51DCE6D7F93A}"/>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8</a:t>
            </a:fld>
            <a:endParaRPr lang="en-GB" dirty="0"/>
          </a:p>
        </p:txBody>
      </p:sp>
      <p:sp>
        <p:nvSpPr>
          <p:cNvPr id="7" name="TextBox 6">
            <a:extLst>
              <a:ext uri="{FF2B5EF4-FFF2-40B4-BE49-F238E27FC236}">
                <a16:creationId xmlns:a16="http://schemas.microsoft.com/office/drawing/2014/main" id="{D071DA3A-2D29-4EE9-A2DF-4315D6FA7546}"/>
              </a:ext>
            </a:extLst>
          </p:cNvPr>
          <p:cNvSpPr txBox="1"/>
          <p:nvPr/>
        </p:nvSpPr>
        <p:spPr>
          <a:xfrm>
            <a:off x="2544895" y="5375532"/>
            <a:ext cx="5777544" cy="723275"/>
          </a:xfrm>
          <a:prstGeom prst="rect">
            <a:avLst/>
          </a:prstGeom>
          <a:noFill/>
        </p:spPr>
        <p:txBody>
          <a:bodyPr wrap="none" rtlCol="0">
            <a:spAutoFit/>
          </a:bodyPr>
          <a:lstStyle/>
          <a:p>
            <a:pPr marL="0" marR="0" lvl="0" indent="0" defTabSz="914400" rtl="0" eaLnBrk="1" fontAlgn="base" latinLnBrk="0" hangingPunct="1">
              <a:lnSpc>
                <a:spcPct val="100000"/>
              </a:lnSpc>
              <a:spcBef>
                <a:spcPct val="50000"/>
              </a:spcBef>
              <a:spcAft>
                <a:spcPct val="0"/>
              </a:spcAft>
              <a:buClr>
                <a:srgbClr val="4096B8"/>
              </a:buClr>
              <a:buSzTx/>
              <a:buFontTx/>
              <a:buNone/>
              <a:tabLst/>
              <a:defRPr/>
            </a:pPr>
            <a:r>
              <a:rPr kumimoji="0" lang="en-GB" sz="2400" b="0" i="1" u="none" strike="noStrike" kern="0" cap="none" spc="0" normalizeH="0" baseline="0" noProof="0" dirty="0">
                <a:ln>
                  <a:noFill/>
                </a:ln>
                <a:solidFill>
                  <a:srgbClr val="113458"/>
                </a:solidFill>
                <a:effectLst/>
                <a:uLnTx/>
                <a:uFillTx/>
                <a:latin typeface="Trebuchet MS" panose="020B0603020202020204" pitchFamily="34" charset="0"/>
                <a:ea typeface="+mn-ea"/>
                <a:cs typeface="Arial"/>
              </a:rPr>
              <a:t>The biggest risk is inaction today.</a:t>
            </a:r>
            <a:r>
              <a:rPr kumimoji="0" lang="en-GB" sz="2200" b="0" i="0" u="none" strike="noStrike" kern="0" cap="none" spc="0" normalizeH="0" baseline="0" noProof="0" dirty="0">
                <a:ln>
                  <a:noFill/>
                </a:ln>
                <a:solidFill>
                  <a:srgbClr val="113458"/>
                </a:solidFill>
                <a:effectLst/>
                <a:uLnTx/>
                <a:uFillTx/>
                <a:latin typeface="Trebuchet MS" panose="020B0603020202020204" pitchFamily="34" charset="0"/>
                <a:ea typeface="+mn-ea"/>
                <a:cs typeface="Arial"/>
              </a:rPr>
              <a:t> </a:t>
            </a:r>
          </a:p>
          <a:p>
            <a:pPr marL="0" marR="0" lvl="0" indent="0" algn="r" defTabSz="914400" rtl="0" eaLnBrk="1" fontAlgn="base" latinLnBrk="0" hangingPunct="1">
              <a:lnSpc>
                <a:spcPct val="100000"/>
              </a:lnSpc>
              <a:spcAft>
                <a:spcPct val="0"/>
              </a:spcAft>
              <a:buClr>
                <a:srgbClr val="4096B8"/>
              </a:buClr>
              <a:buSzTx/>
              <a:buFontTx/>
              <a:buNone/>
              <a:tabLst/>
              <a:defRPr/>
            </a:pPr>
            <a:r>
              <a:rPr kumimoji="0" lang="en-GB" sz="1700" b="0" i="0" u="none" strike="noStrike" kern="0" cap="none" spc="0" normalizeH="0" baseline="0" noProof="0" dirty="0">
                <a:ln>
                  <a:noFill/>
                </a:ln>
                <a:solidFill>
                  <a:srgbClr val="113458"/>
                </a:solidFill>
                <a:effectLst/>
                <a:uLnTx/>
                <a:uFillTx/>
                <a:latin typeface="Trebuchet MS" panose="020B0603020202020204" pitchFamily="34" charset="0"/>
                <a:ea typeface="+mn-ea"/>
                <a:cs typeface="Arial"/>
              </a:rPr>
              <a:t>Mark Carney</a:t>
            </a:r>
          </a:p>
        </p:txBody>
      </p:sp>
    </p:spTree>
    <p:extLst>
      <p:ext uri="{BB962C8B-B14F-4D97-AF65-F5344CB8AC3E}">
        <p14:creationId xmlns:p14="http://schemas.microsoft.com/office/powerpoint/2010/main" val="6948114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6A798-5F57-4666-BD05-41894D86FFB3}"/>
              </a:ext>
            </a:extLst>
          </p:cNvPr>
          <p:cNvSpPr>
            <a:spLocks noGrp="1"/>
          </p:cNvSpPr>
          <p:nvPr>
            <p:ph type="title"/>
          </p:nvPr>
        </p:nvSpPr>
        <p:spPr/>
        <p:txBody>
          <a:bodyPr/>
          <a:lstStyle/>
          <a:p>
            <a:r>
              <a:rPr lang="en-GB" dirty="0"/>
              <a:t>At the IFoA</a:t>
            </a:r>
          </a:p>
        </p:txBody>
      </p:sp>
      <p:sp>
        <p:nvSpPr>
          <p:cNvPr id="3" name="Date Placeholder 2">
            <a:extLst>
              <a:ext uri="{FF2B5EF4-FFF2-40B4-BE49-F238E27FC236}">
                <a16:creationId xmlns:a16="http://schemas.microsoft.com/office/drawing/2014/main" id="{7CA99544-1AE2-4D14-A400-29286AC28360}"/>
              </a:ext>
            </a:extLst>
          </p:cNvPr>
          <p:cNvSpPr>
            <a:spLocks noGrp="1"/>
          </p:cNvSpPr>
          <p:nvPr>
            <p:ph type="dt" sz="half" idx="10"/>
          </p:nvPr>
        </p:nvSpPr>
        <p:spPr/>
        <p:txBody>
          <a:bodyPr/>
          <a:lstStyle/>
          <a:p>
            <a:pPr fontAlgn="base">
              <a:spcBef>
                <a:spcPct val="0"/>
              </a:spcBef>
              <a:spcAft>
                <a:spcPct val="0"/>
              </a:spcAft>
            </a:pPr>
            <a:r>
              <a:rPr lang="en-US">
                <a:solidFill>
                  <a:srgbClr val="3F4548"/>
                </a:solidFill>
              </a:rPr>
              <a:t>11/01/2022</a:t>
            </a:r>
            <a:endParaRPr lang="en-GB" dirty="0">
              <a:solidFill>
                <a:srgbClr val="3F4548"/>
              </a:solidFill>
            </a:endParaRPr>
          </a:p>
        </p:txBody>
      </p:sp>
      <p:sp>
        <p:nvSpPr>
          <p:cNvPr id="4" name="Footer Placeholder 3">
            <a:extLst>
              <a:ext uri="{FF2B5EF4-FFF2-40B4-BE49-F238E27FC236}">
                <a16:creationId xmlns:a16="http://schemas.microsoft.com/office/drawing/2014/main" id="{D22DC3EC-F94A-4228-B675-89773E0F8CFA}"/>
              </a:ext>
            </a:extLst>
          </p:cNvPr>
          <p:cNvSpPr>
            <a:spLocks noGrp="1"/>
          </p:cNvSpPr>
          <p:nvPr>
            <p:ph type="ftr" sz="quarter" idx="11"/>
          </p:nvPr>
        </p:nvSpPr>
        <p:spPr/>
        <p:txBody>
          <a:bodyPr/>
          <a:lstStyle/>
          <a:p>
            <a:pPr fontAlgn="base">
              <a:spcBef>
                <a:spcPct val="0"/>
              </a:spcBef>
              <a:spcAft>
                <a:spcPct val="0"/>
              </a:spcAft>
            </a:pPr>
            <a:r>
              <a:rPr lang="en-GB"/>
              <a:t>@LouisePryor</a:t>
            </a:r>
          </a:p>
        </p:txBody>
      </p:sp>
      <p:sp>
        <p:nvSpPr>
          <p:cNvPr id="5" name="Slide Number Placeholder 4">
            <a:extLst>
              <a:ext uri="{FF2B5EF4-FFF2-40B4-BE49-F238E27FC236}">
                <a16:creationId xmlns:a16="http://schemas.microsoft.com/office/drawing/2014/main" id="{6876C95D-3F37-498F-8221-6F5B6367E2B0}"/>
              </a:ext>
            </a:extLst>
          </p:cNvPr>
          <p:cNvSpPr>
            <a:spLocks noGrp="1"/>
          </p:cNvSpPr>
          <p:nvPr>
            <p:ph type="sldNum" sz="quarter" idx="12"/>
          </p:nvPr>
        </p:nvSpPr>
        <p:spPr/>
        <p:txBody>
          <a:bodyPr/>
          <a:lstStyle/>
          <a:p>
            <a:pPr fontAlgn="base">
              <a:spcBef>
                <a:spcPct val="0"/>
              </a:spcBef>
              <a:spcAft>
                <a:spcPct val="0"/>
              </a:spcAft>
            </a:pPr>
            <a:fld id="{65C5C0B4-F90D-4B90-B187-E84366B07232}" type="slidenum">
              <a:rPr lang="en-GB" smtClean="0"/>
              <a:pPr fontAlgn="base">
                <a:spcBef>
                  <a:spcPct val="0"/>
                </a:spcBef>
                <a:spcAft>
                  <a:spcPct val="0"/>
                </a:spcAft>
              </a:pPr>
              <a:t>9</a:t>
            </a:fld>
            <a:endParaRPr lang="en-GB" dirty="0"/>
          </a:p>
        </p:txBody>
      </p:sp>
      <p:sp>
        <p:nvSpPr>
          <p:cNvPr id="6" name="Content Placeholder 5">
            <a:extLst>
              <a:ext uri="{FF2B5EF4-FFF2-40B4-BE49-F238E27FC236}">
                <a16:creationId xmlns:a16="http://schemas.microsoft.com/office/drawing/2014/main" id="{F3A3263D-88E5-4B92-84DD-0C52320B2E83}"/>
              </a:ext>
            </a:extLst>
          </p:cNvPr>
          <p:cNvSpPr>
            <a:spLocks noGrp="1"/>
          </p:cNvSpPr>
          <p:nvPr>
            <p:ph idx="1"/>
          </p:nvPr>
        </p:nvSpPr>
        <p:spPr>
          <a:xfrm>
            <a:off x="512611" y="1556792"/>
            <a:ext cx="11152339" cy="4630648"/>
          </a:xfrm>
        </p:spPr>
        <p:txBody>
          <a:bodyPr>
            <a:normAutofit fontScale="92500" lnSpcReduction="20000"/>
          </a:bodyPr>
          <a:lstStyle/>
          <a:p>
            <a:r>
              <a:rPr lang="en-GB" dirty="0"/>
              <a:t>IFoA policy statement</a:t>
            </a:r>
          </a:p>
          <a:p>
            <a:pPr lvl="1"/>
            <a:r>
              <a:rPr lang="en-GB" sz="1800" dirty="0">
                <a:solidFill>
                  <a:srgbClr val="3F4548"/>
                </a:solidFill>
                <a:effectLst/>
                <a:latin typeface="Arial" panose="020B0604020202020204" pitchFamily="34" charset="0"/>
                <a:ea typeface="Calibri" panose="020F0502020204030204" pitchFamily="34" charset="0"/>
                <a:cs typeface="Times New Roman" panose="02020603050405020304" pitchFamily="18" charset="0"/>
              </a:rPr>
              <a:t>We are a profession specialising in risk management, and climate change is one of the greatest risks facing our world today. Mitigating this risk is urgent. Future outcomes are uncertain, but the best value insurance premium that society can pay is to reduce our emissions today in order to avoid the irreversible consequences of unmitigated climate change tomorrow.</a:t>
            </a:r>
          </a:p>
          <a:p>
            <a:r>
              <a:rPr lang="en-GB" dirty="0"/>
              <a:t>Actuaries should treat climate risk as a primary risk</a:t>
            </a:r>
          </a:p>
          <a:p>
            <a:r>
              <a:rPr lang="en-GB" dirty="0"/>
              <a:t>Climate risk included in core exams</a:t>
            </a:r>
          </a:p>
          <a:p>
            <a:r>
              <a:rPr lang="en-GB" dirty="0"/>
              <a:t>Lifelong learning resources</a:t>
            </a:r>
          </a:p>
          <a:p>
            <a:pPr lvl="1"/>
            <a:r>
              <a:rPr lang="en-GB" dirty="0"/>
              <a:t>Practical guides, curated library, sustainability certificate (forthcoming)</a:t>
            </a:r>
          </a:p>
          <a:p>
            <a:r>
              <a:rPr lang="en-GB" dirty="0">
                <a:latin typeface="Arial" panose="020B0604020202020204" pitchFamily="34" charset="0"/>
                <a:cs typeface="Times New Roman" panose="02020603050405020304" pitchFamily="18" charset="0"/>
              </a:rPr>
              <a:t>Thought leadership webinars</a:t>
            </a:r>
          </a:p>
          <a:p>
            <a:r>
              <a:rPr lang="en-GB" dirty="0">
                <a:latin typeface="Arial" panose="020B0604020202020204" pitchFamily="34" charset="0"/>
                <a:cs typeface="Times New Roman" panose="02020603050405020304" pitchFamily="18" charset="0"/>
              </a:rPr>
              <a:t>Active area of research</a:t>
            </a:r>
            <a:endParaRPr lang="en-GB" dirty="0"/>
          </a:p>
          <a:p>
            <a:r>
              <a:rPr lang="en-GB">
                <a:latin typeface="Arial" panose="020B0604020202020204" pitchFamily="34" charset="0"/>
                <a:cs typeface="Times New Roman" panose="02020603050405020304" pitchFamily="18" charset="0"/>
              </a:rPr>
              <a:t>Target for operational net zero</a:t>
            </a:r>
            <a:endParaRPr lang="en-GB" dirty="0">
              <a:latin typeface="Arial" panose="020B060402020202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9FED1C08-40D8-45A8-B1A3-68CDBD9A5E7E}"/>
              </a:ext>
            </a:extLst>
          </p:cNvPr>
          <p:cNvSpPr txBox="1"/>
          <p:nvPr/>
        </p:nvSpPr>
        <p:spPr>
          <a:xfrm>
            <a:off x="8904515" y="1244920"/>
            <a:ext cx="2677885" cy="646331"/>
          </a:xfrm>
          <a:prstGeom prst="rect">
            <a:avLst/>
          </a:prstGeom>
          <a:solidFill>
            <a:schemeClr val="accent1">
              <a:lumMod val="20000"/>
              <a:lumOff val="80000"/>
              <a:alpha val="68000"/>
            </a:schemeClr>
          </a:solidFill>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200" dirty="0"/>
              <a:t>IFoA climate change statement </a:t>
            </a:r>
            <a:endParaRPr lang="en-GB" sz="1200" i="1" dirty="0"/>
          </a:p>
          <a:p>
            <a:r>
              <a:rPr lang="en-GB" sz="1200" i="1" dirty="0">
                <a:hlinkClick r:id="rId2"/>
              </a:rPr>
              <a:t>https://www.actuaries.org.uk/climate-change-statement</a:t>
            </a:r>
            <a:r>
              <a:rPr lang="en-GB" sz="1200" i="1" dirty="0"/>
              <a:t> </a:t>
            </a:r>
          </a:p>
        </p:txBody>
      </p:sp>
      <p:sp>
        <p:nvSpPr>
          <p:cNvPr id="8" name="TextBox 7">
            <a:extLst>
              <a:ext uri="{FF2B5EF4-FFF2-40B4-BE49-F238E27FC236}">
                <a16:creationId xmlns:a16="http://schemas.microsoft.com/office/drawing/2014/main" id="{F14439DB-118C-4E06-AEC5-07FE258D17BE}"/>
              </a:ext>
            </a:extLst>
          </p:cNvPr>
          <p:cNvSpPr txBox="1"/>
          <p:nvPr/>
        </p:nvSpPr>
        <p:spPr>
          <a:xfrm>
            <a:off x="8904515" y="4056586"/>
            <a:ext cx="2677885" cy="646331"/>
          </a:xfrm>
          <a:prstGeom prst="rect">
            <a:avLst/>
          </a:prstGeom>
          <a:solidFill>
            <a:schemeClr val="accent1">
              <a:lumMod val="20000"/>
              <a:lumOff val="80000"/>
              <a:alpha val="68000"/>
            </a:schemeClr>
          </a:solidFill>
          <a:ln w="19050"/>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sz="1200" dirty="0"/>
              <a:t>Sustainability hub </a:t>
            </a:r>
            <a:endParaRPr lang="en-GB" sz="1200" i="1" dirty="0"/>
          </a:p>
          <a:p>
            <a:r>
              <a:rPr lang="en-GB" sz="1200" i="1" dirty="0">
                <a:hlinkClick r:id="rId3"/>
              </a:rPr>
              <a:t>https://www.actuaries.org.uk/about-us/sustainability-hub</a:t>
            </a:r>
            <a:r>
              <a:rPr lang="en-GB" sz="1200" i="1" dirty="0"/>
              <a:t> </a:t>
            </a:r>
          </a:p>
        </p:txBody>
      </p:sp>
    </p:spTree>
    <p:extLst>
      <p:ext uri="{BB962C8B-B14F-4D97-AF65-F5344CB8AC3E}">
        <p14:creationId xmlns:p14="http://schemas.microsoft.com/office/powerpoint/2010/main" val="733080606"/>
      </p:ext>
    </p:extLst>
  </p:cSld>
  <p:clrMapOvr>
    <a:masterClrMapping/>
  </p:clrMapOvr>
</p:sld>
</file>

<file path=ppt/theme/theme1.xml><?xml version="1.0" encoding="utf-8"?>
<a:theme xmlns:a="http://schemas.openxmlformats.org/drawingml/2006/main" name="IFOA PowerPoint template 14 mid blue">
  <a:themeElements>
    <a:clrScheme name="Custom 2">
      <a:dk1>
        <a:srgbClr val="3F4548"/>
      </a:dk1>
      <a:lt1>
        <a:sysClr val="window" lastClr="FFFFFF"/>
      </a:lt1>
      <a:dk2>
        <a:srgbClr val="000000"/>
      </a:dk2>
      <a:lt2>
        <a:srgbClr val="FFFFFF"/>
      </a:lt2>
      <a:accent1>
        <a:srgbClr val="4096B8"/>
      </a:accent1>
      <a:accent2>
        <a:srgbClr val="113458"/>
      </a:accent2>
      <a:accent3>
        <a:srgbClr val="008452"/>
      </a:accent3>
      <a:accent4>
        <a:srgbClr val="79A32A"/>
      </a:accent4>
      <a:accent5>
        <a:srgbClr val="D9AB16"/>
      </a:accent5>
      <a:accent6>
        <a:srgbClr val="EE741D"/>
      </a:accent6>
      <a:hlink>
        <a:srgbClr val="4096B8"/>
      </a:hlink>
      <a:folHlink>
        <a:srgbClr val="4096B8"/>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FoA Branded powerpoint - new style" id="{A1EEF783-45FC-4D2C-AF4C-EFDB0189CA1D}" vid="{D751522A-35C5-4D49-882E-837511351A9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4A99E02374B4D488CBEBCAF1BA4257A" ma:contentTypeVersion="13" ma:contentTypeDescription="Create a new document." ma:contentTypeScope="" ma:versionID="e2f88da85345c852994920c2cc8041c9">
  <xsd:schema xmlns:xsd="http://www.w3.org/2001/XMLSchema" xmlns:xs="http://www.w3.org/2001/XMLSchema" xmlns:p="http://schemas.microsoft.com/office/2006/metadata/properties" xmlns:ns3="69f80203-d953-426f-bf79-0ce64b32dc55" xmlns:ns4="25506cab-f46a-4a1f-ab3b-f1d4660d5c84" targetNamespace="http://schemas.microsoft.com/office/2006/metadata/properties" ma:root="true" ma:fieldsID="3197dea4297fc66d2049674c618a7fba" ns3:_="" ns4:_="">
    <xsd:import namespace="69f80203-d953-426f-bf79-0ce64b32dc55"/>
    <xsd:import namespace="25506cab-f46a-4a1f-ab3b-f1d4660d5c84"/>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f80203-d953-426f-bf79-0ce64b32dc5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5506cab-f46a-4a1f-ab3b-f1d4660d5c84"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Location" ma:index="15" nillable="true" ma:displayName="MediaServiceLocation" ma:descrip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91710EF-F7EA-4AAC-93DB-F941D887F543}">
  <ds:schemaRefs>
    <ds:schemaRef ds:uri="http://schemas.microsoft.com/sharepoint/v3/contenttype/forms"/>
  </ds:schemaRefs>
</ds:datastoreItem>
</file>

<file path=customXml/itemProps2.xml><?xml version="1.0" encoding="utf-8"?>
<ds:datastoreItem xmlns:ds="http://schemas.openxmlformats.org/officeDocument/2006/customXml" ds:itemID="{1ED669F0-D2B1-4F61-AF42-8B6DBBFD528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f80203-d953-426f-bf79-0ce64b32dc55"/>
    <ds:schemaRef ds:uri="25506cab-f46a-4a1f-ab3b-f1d4660d5c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5DC6FE-8D86-44CF-8677-65FF0D2E059A}">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25506cab-f46a-4a1f-ab3b-f1d4660d5c84"/>
    <ds:schemaRef ds:uri="http://purl.org/dc/terms/"/>
    <ds:schemaRef ds:uri="69f80203-d953-426f-bf79-0ce64b32dc5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15011</TotalTime>
  <Words>951</Words>
  <Application>Microsoft Office PowerPoint</Application>
  <PresentationFormat>Widescreen</PresentationFormat>
  <Paragraphs>171</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Trebuchet MS</vt:lpstr>
      <vt:lpstr>Wingdings 3</vt:lpstr>
      <vt:lpstr>IFOA PowerPoint template 14 mid blue</vt:lpstr>
      <vt:lpstr>PowerPoint Presentation</vt:lpstr>
      <vt:lpstr>Climate change</vt:lpstr>
      <vt:lpstr>Biodiversity loss</vt:lpstr>
      <vt:lpstr>Types of sustainability risk</vt:lpstr>
      <vt:lpstr>What might happen</vt:lpstr>
      <vt:lpstr>Mitigation and adaptation</vt:lpstr>
      <vt:lpstr>GDP impacts in a failed transition IFoA/Ortec Finance paper on financial assumptions, June 2020</vt:lpstr>
      <vt:lpstr>A risk management problem</vt:lpstr>
      <vt:lpstr>At the IFoA</vt:lpstr>
      <vt:lpstr>Regulatory environment</vt:lpstr>
      <vt:lpstr>Business environment</vt:lpstr>
      <vt:lpstr>What can actuaries do?</vt:lpstr>
      <vt:lpstr>Organisations managing their own risk</vt:lpstr>
      <vt:lpstr>Organisations managing society’s risk</vt:lpstr>
      <vt:lpstr>Be people</vt:lpstr>
      <vt:lpstr>Challenge and opportunity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Managing climate risk</dc:title>
  <cp:lastModifiedBy>Louise Pryor</cp:lastModifiedBy>
  <cp:revision>42</cp:revision>
  <dcterms:modified xsi:type="dcterms:W3CDTF">2022-01-09T17:48:46Z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0x010100C4A99E02374B4D488CBEBCAF1BA4257A</vt:lpwstr>
  </property>
</Properties>
</file>