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Override4.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6.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Override7.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heme/themeOverride8.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Override9.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0.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Override12.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Override13.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Override14.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Override15.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Override16.xml" ContentType="application/vnd.openxmlformats-officedocument.themeOverr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17.xml" ContentType="application/vnd.openxmlformats-officedocument.themeOverride+xml"/>
  <Override PartName="/ppt/tags/tag59.xml" ContentType="application/vnd.openxmlformats-officedocument.presentationml.tags+xml"/>
  <Override PartName="/ppt/theme/themeOverride18.xml" ContentType="application/vnd.openxmlformats-officedocument.themeOverride+xml"/>
  <Override PartName="/ppt/tags/tag60.xml" ContentType="application/vnd.openxmlformats-officedocument.presentationml.tags+xml"/>
  <Override PartName="/ppt/theme/themeOverride19.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heme/themeOverride20.xml" ContentType="application/vnd.openxmlformats-officedocument.themeOverride+xml"/>
  <Override PartName="/ppt/tags/tag63.xml" ContentType="application/vnd.openxmlformats-officedocument.presentationml.tags+xml"/>
  <Override PartName="/ppt/tags/tag64.xml" ContentType="application/vnd.openxmlformats-officedocument.presentationml.tags+xml"/>
  <Override PartName="/ppt/theme/themeOverride21.xml" ContentType="application/vnd.openxmlformats-officedocument.themeOverride+xml"/>
  <Override PartName="/ppt/tags/tag65.xml" ContentType="application/vnd.openxmlformats-officedocument.presentationml.tags+xml"/>
  <Override PartName="/ppt/theme/themeOverride22.xml" ContentType="application/vnd.openxmlformats-officedocument.themeOverride+xml"/>
  <Override PartName="/ppt/tags/tag66.xml" ContentType="application/vnd.openxmlformats-officedocument.presentationml.tags+xml"/>
  <Override PartName="/ppt/theme/themeOverride23.xml" ContentType="application/vnd.openxmlformats-officedocument.themeOverride+xml"/>
  <Override PartName="/ppt/tags/tag67.xml" ContentType="application/vnd.openxmlformats-officedocument.presentationml.tags+xml"/>
  <Override PartName="/ppt/tags/tag68.xml" ContentType="application/vnd.openxmlformats-officedocument.presentationml.tags+xml"/>
  <Override PartName="/ppt/theme/themeOverride24.xml" ContentType="application/vnd.openxmlformats-officedocument.themeOverride+xml"/>
  <Override PartName="/ppt/tags/tag69.xml" ContentType="application/vnd.openxmlformats-officedocument.presentationml.tags+xml"/>
  <Override PartName="/ppt/tags/tag70.xml" ContentType="application/vnd.openxmlformats-officedocument.presentationml.tags+xml"/>
  <Override PartName="/ppt/theme/themeOverride25.xml" ContentType="application/vnd.openxmlformats-officedocument.themeOverride+xml"/>
  <Override PartName="/ppt/tags/tag71.xml" ContentType="application/vnd.openxmlformats-officedocument.presentationml.tags+xml"/>
  <Override PartName="/ppt/theme/themeOverride26.xml" ContentType="application/vnd.openxmlformats-officedocument.themeOverride+xml"/>
  <Override PartName="/ppt/tags/tag72.xml" ContentType="application/vnd.openxmlformats-officedocument.presentationml.tags+xml"/>
  <Override PartName="/ppt/theme/themeOverride27.xml" ContentType="application/vnd.openxmlformats-officedocument.themeOverride+xml"/>
  <Override PartName="/ppt/tags/tag73.xml" ContentType="application/vnd.openxmlformats-officedocument.presentationml.tags+xml"/>
  <Override PartName="/ppt/theme/themeOverride28.xml" ContentType="application/vnd.openxmlformats-officedocument.themeOverride+xml"/>
  <Override PartName="/ppt/tags/tag74.xml" ContentType="application/vnd.openxmlformats-officedocument.presentationml.tags+xml"/>
  <Override PartName="/ppt/theme/themeOverride29.xml" ContentType="application/vnd.openxmlformats-officedocument.themeOverride+xml"/>
  <Override PartName="/ppt/tags/tag75.xml" ContentType="application/vnd.openxmlformats-officedocument.presentationml.tags+xml"/>
  <Override PartName="/ppt/theme/themeOverride30.xml" ContentType="application/vnd.openxmlformats-officedocument.themeOverride+xml"/>
  <Override PartName="/ppt/tags/tag76.xml" ContentType="application/vnd.openxmlformats-officedocument.presentationml.tags+xml"/>
  <Override PartName="/ppt/theme/themeOverride31.xml" ContentType="application/vnd.openxmlformats-officedocument.themeOverride+xml"/>
  <Override PartName="/ppt/tags/tag77.xml" ContentType="application/vnd.openxmlformats-officedocument.presentationml.tags+xml"/>
  <Override PartName="/ppt/theme/themeOverride32.xml" ContentType="application/vnd.openxmlformats-officedocument.themeOverride+xml"/>
  <Override PartName="/ppt/tags/tag78.xml" ContentType="application/vnd.openxmlformats-officedocument.presentationml.tags+xml"/>
  <Override PartName="/ppt/theme/themeOverride33.xml" ContentType="application/vnd.openxmlformats-officedocument.themeOverride+xml"/>
  <Override PartName="/ppt/tags/tag79.xml" ContentType="application/vnd.openxmlformats-officedocument.presentationml.tags+xml"/>
  <Override PartName="/ppt/theme/themeOverride34.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Override35.xml" ContentType="application/vnd.openxmlformats-officedocument.themeOverr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Override36.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Override37.xml" ContentType="application/vnd.openxmlformats-officedocument.themeOverr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Override38.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Override39.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heme/themeOverride40.xml" ContentType="application/vnd.openxmlformats-officedocument.themeOverride+xml"/>
  <Override PartName="/ppt/tags/tag97.xml" ContentType="application/vnd.openxmlformats-officedocument.presentationml.tags+xml"/>
  <Override PartName="/ppt/tags/tag98.xml" ContentType="application/vnd.openxmlformats-officedocument.presentationml.tags+xml"/>
  <Override PartName="/ppt/theme/themeOverride41.xml" ContentType="application/vnd.openxmlformats-officedocument.themeOverr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Override42.xml" ContentType="application/vnd.openxmlformats-officedocument.themeOverride+xml"/>
  <Override PartName="/ppt/tags/tag103.xml" ContentType="application/vnd.openxmlformats-officedocument.presentationml.tags+xml"/>
  <Override PartName="/ppt/theme/themeOverride43.xml" ContentType="application/vnd.openxmlformats-officedocument.themeOverride+xml"/>
  <Override PartName="/ppt/tags/tag104.xml" ContentType="application/vnd.openxmlformats-officedocument.presentationml.tags+xml"/>
  <Override PartName="/ppt/theme/themeOverride44.xml" ContentType="application/vnd.openxmlformats-officedocument.themeOverride+xml"/>
  <Override PartName="/ppt/tags/tag105.xml" ContentType="application/vnd.openxmlformats-officedocument.presentationml.tags+xml"/>
  <Override PartName="/ppt/theme/themeOverride45.xml" ContentType="application/vnd.openxmlformats-officedocument.themeOverride+xml"/>
  <Override PartName="/ppt/tags/tag106.xml" ContentType="application/vnd.openxmlformats-officedocument.presentationml.tags+xml"/>
  <Override PartName="/ppt/theme/themeOverride46.xml" ContentType="application/vnd.openxmlformats-officedocument.themeOverride+xml"/>
  <Override PartName="/ppt/tags/tag107.xml" ContentType="application/vnd.openxmlformats-officedocument.presentationml.tags+xml"/>
  <Override PartName="/ppt/theme/themeOverride47.xml" ContentType="application/vnd.openxmlformats-officedocument.themeOverride+xml"/>
  <Override PartName="/ppt/tags/tag108.xml" ContentType="application/vnd.openxmlformats-officedocument.presentationml.tags+xml"/>
  <Override PartName="/ppt/theme/themeOverride48.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heme/themeOverride49.xml" ContentType="application/vnd.openxmlformats-officedocument.themeOverride+xml"/>
  <Override PartName="/ppt/tags/tag111.xml" ContentType="application/vnd.openxmlformats-officedocument.presentationml.tags+xml"/>
  <Override PartName="/ppt/tags/tag112.xml" ContentType="application/vnd.openxmlformats-officedocument.presentationml.tags+xml"/>
  <Override PartName="/ppt/theme/themeOverride50.xml" ContentType="application/vnd.openxmlformats-officedocument.themeOverride+xml"/>
  <Override PartName="/ppt/tags/tag113.xml" ContentType="application/vnd.openxmlformats-officedocument.presentationml.tags+xml"/>
  <Override PartName="/ppt/theme/themeOverride51.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heme/themeOverride52.xml" ContentType="application/vnd.openxmlformats-officedocument.themeOverride+xml"/>
  <Override PartName="/ppt/tags/tag116.xml" ContentType="application/vnd.openxmlformats-officedocument.presentationml.tags+xml"/>
  <Override PartName="/ppt/theme/themeOverride53.xml" ContentType="application/vnd.openxmlformats-officedocument.themeOverride+xml"/>
  <Override PartName="/ppt/tags/tag117.xml" ContentType="application/vnd.openxmlformats-officedocument.presentationml.tags+xml"/>
  <Override PartName="/ppt/theme/themeOverride54.xml" ContentType="application/vnd.openxmlformats-officedocument.themeOverr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Override55.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Override56.xml" ContentType="application/vnd.openxmlformats-officedocument.themeOverr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heme/themeOverride57.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heme/themeOverride58.xml" ContentType="application/vnd.openxmlformats-officedocument.themeOverride+xml"/>
  <Override PartName="/ppt/tags/tag130.xml" ContentType="application/vnd.openxmlformats-officedocument.presentationml.tags+xml"/>
  <Override PartName="/ppt/tags/tag131.xml" ContentType="application/vnd.openxmlformats-officedocument.presentationml.tags+xml"/>
  <Override PartName="/ppt/theme/themeOverride59.xml" ContentType="application/vnd.openxmlformats-officedocument.themeOverride+xml"/>
  <Override PartName="/ppt/tags/tag132.xml" ContentType="application/vnd.openxmlformats-officedocument.presentationml.tags+xml"/>
  <Override PartName="/ppt/tags/tag133.xml" ContentType="application/vnd.openxmlformats-officedocument.presentationml.tags+xml"/>
  <Override PartName="/ppt/theme/themeOverride60.xml" ContentType="application/vnd.openxmlformats-officedocument.themeOverride+xml"/>
  <Override PartName="/ppt/tags/tag134.xml" ContentType="application/vnd.openxmlformats-officedocument.presentationml.tags+xml"/>
  <Override PartName="/ppt/theme/themeOverride61.xml" ContentType="application/vnd.openxmlformats-officedocument.themeOverride+xml"/>
  <Override PartName="/ppt/tags/tag135.xml" ContentType="application/vnd.openxmlformats-officedocument.presentationml.tags+xml"/>
  <Override PartName="/ppt/theme/themeOverride62.xml" ContentType="application/vnd.openxmlformats-officedocument.themeOverride+xml"/>
  <Override PartName="/ppt/tags/tag136.xml" ContentType="application/vnd.openxmlformats-officedocument.presentationml.tags+xml"/>
  <Override PartName="/ppt/theme/themeOverride63.xml" ContentType="application/vnd.openxmlformats-officedocument.themeOverride+xml"/>
  <Override PartName="/ppt/tags/tag137.xml" ContentType="application/vnd.openxmlformats-officedocument.presentationml.tags+xml"/>
  <Override PartName="/ppt/theme/themeOverride64.xml" ContentType="application/vnd.openxmlformats-officedocument.themeOverride+xml"/>
  <Override PartName="/ppt/tags/tag138.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heme/themeOverride65.xml" ContentType="application/vnd.openxmlformats-officedocument.themeOverr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heme/themeOverride66.xml" ContentType="application/vnd.openxmlformats-officedocument.themeOverride+xml"/>
  <Override PartName="/ppt/tags/tag147.xml" ContentType="application/vnd.openxmlformats-officedocument.presentationml.tags+xml"/>
  <Override PartName="/ppt/tags/tag148.xml" ContentType="application/vnd.openxmlformats-officedocument.presentationml.tags+xml"/>
  <Override PartName="/ppt/theme/themeOverride67.xml" ContentType="application/vnd.openxmlformats-officedocument.themeOverr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Override68.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heme/themeOverride69.xml" ContentType="application/vnd.openxmlformats-officedocument.themeOverr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heme/themeOverride70.xml" ContentType="application/vnd.openxmlformats-officedocument.themeOverr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heme/themeOverride71.xml" ContentType="application/vnd.openxmlformats-officedocument.themeOverride+xml"/>
  <Override PartName="/ppt/tags/tag174.xml" ContentType="application/vnd.openxmlformats-officedocument.presentationml.tags+xml"/>
  <Override PartName="/ppt/tags/tag175.xml" ContentType="application/vnd.openxmlformats-officedocument.presentationml.tags+xml"/>
  <Override PartName="/ppt/theme/themeOverride72.xml" ContentType="application/vnd.openxmlformats-officedocument.themeOverride+xml"/>
  <Override PartName="/ppt/tags/tag176.xml" ContentType="application/vnd.openxmlformats-officedocument.presentationml.tags+xml"/>
  <Override PartName="/ppt/tags/tag177.xml" ContentType="application/vnd.openxmlformats-officedocument.presentationml.tags+xml"/>
  <Override PartName="/ppt/theme/themeOverride73.xml" ContentType="application/vnd.openxmlformats-officedocument.themeOverride+xml"/>
  <Override PartName="/ppt/tags/tag178.xml" ContentType="application/vnd.openxmlformats-officedocument.presentationml.tags+xml"/>
  <Override PartName="/ppt/theme/themeOverride74.xml" ContentType="application/vnd.openxmlformats-officedocument.themeOverr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heme/themeOverride75.xml" ContentType="application/vnd.openxmlformats-officedocument.themeOverride+xml"/>
  <Override PartName="/ppt/tags/tag183.xml" ContentType="application/vnd.openxmlformats-officedocument.presentationml.tags+xml"/>
  <Override PartName="/ppt/theme/themeOverride76.xml" ContentType="application/vnd.openxmlformats-officedocument.themeOverride+xml"/>
  <Override PartName="/ppt/tags/tag184.xml" ContentType="application/vnd.openxmlformats-officedocument.presentationml.tags+xml"/>
  <Override PartName="/ppt/theme/themeOverride77.xml" ContentType="application/vnd.openxmlformats-officedocument.themeOverride+xml"/>
  <Override PartName="/ppt/tags/tag185.xml" ContentType="application/vnd.openxmlformats-officedocument.presentationml.tags+xml"/>
  <Override PartName="/ppt/theme/themeOverride78.xml" ContentType="application/vnd.openxmlformats-officedocument.themeOverride+xml"/>
  <Override PartName="/ppt/tags/tag186.xml" ContentType="application/vnd.openxmlformats-officedocument.presentationml.tags+xml"/>
  <Override PartName="/ppt/theme/themeOverride79.xml" ContentType="application/vnd.openxmlformats-officedocument.themeOverride+xml"/>
  <Override PartName="/ppt/tags/tag187.xml" ContentType="application/vnd.openxmlformats-officedocument.presentationml.tags+xml"/>
  <Override PartName="/ppt/theme/themeOverride80.xml" ContentType="application/vnd.openxmlformats-officedocument.themeOverr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Override81.xml" ContentType="application/vnd.openxmlformats-officedocument.themeOverride+xml"/>
  <Override PartName="/ppt/tags/tag193.xml" ContentType="application/vnd.openxmlformats-officedocument.presentationml.tags+xml"/>
  <Override PartName="/ppt/theme/themeOverride82.xml" ContentType="application/vnd.openxmlformats-officedocument.themeOverride+xml"/>
  <Override PartName="/ppt/tags/tag194.xml" ContentType="application/vnd.openxmlformats-officedocument.presentationml.tags+xml"/>
  <Override PartName="/ppt/tags/tag195.xml" ContentType="application/vnd.openxmlformats-officedocument.presentationml.tags+xml"/>
  <Override PartName="/ppt/theme/themeOverride83.xml" ContentType="application/vnd.openxmlformats-officedocument.themeOverr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heme/themeOverride84.xml" ContentType="application/vnd.openxmlformats-officedocument.themeOverr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heme/themeOverride85.xml" ContentType="application/vnd.openxmlformats-officedocument.themeOverr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heme/themeOverride86.xml" ContentType="application/vnd.openxmlformats-officedocument.themeOverride+xml"/>
  <Override PartName="/ppt/tags/tag207.xml" ContentType="application/vnd.openxmlformats-officedocument.presentationml.tags+xml"/>
  <Override PartName="/ppt/tags/tag208.xml" ContentType="application/vnd.openxmlformats-officedocument.presentationml.tags+xml"/>
  <Override PartName="/ppt/theme/themeOverride87.xml" ContentType="application/vnd.openxmlformats-officedocument.themeOverr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4.xml" ContentType="application/vnd.openxmlformats-officedocument.them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heme/themeOverride88.xml" ContentType="application/vnd.openxmlformats-officedocument.themeOverr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heme/themeOverride89.xml" ContentType="application/vnd.openxmlformats-officedocument.themeOverride+xml"/>
  <Override PartName="/ppt/tags/tag290.xml" ContentType="application/vnd.openxmlformats-officedocument.presentationml.tags+xml"/>
  <Override PartName="/ppt/tags/tag291.xml" ContentType="application/vnd.openxmlformats-officedocument.presentationml.tags+xml"/>
  <Override PartName="/ppt/theme/themeOverride90.xml" ContentType="application/vnd.openxmlformats-officedocument.themeOverr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heme/themeOverride91.xml" ContentType="application/vnd.openxmlformats-officedocument.themeOverr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heme/themeOverride92.xml" ContentType="application/vnd.openxmlformats-officedocument.themeOverr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heme/themeOverride93.xml" ContentType="application/vnd.openxmlformats-officedocument.themeOverr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heme/themeOverride94.xml" ContentType="application/vnd.openxmlformats-officedocument.themeOverride+xml"/>
  <Override PartName="/ppt/tags/tag317.xml" ContentType="application/vnd.openxmlformats-officedocument.presentationml.tags+xml"/>
  <Override PartName="/ppt/tags/tag318.xml" ContentType="application/vnd.openxmlformats-officedocument.presentationml.tags+xml"/>
  <Override PartName="/ppt/theme/themeOverride95.xml" ContentType="application/vnd.openxmlformats-officedocument.themeOverride+xml"/>
  <Override PartName="/ppt/tags/tag319.xml" ContentType="application/vnd.openxmlformats-officedocument.presentationml.tags+xml"/>
  <Override PartName="/ppt/tags/tag320.xml" ContentType="application/vnd.openxmlformats-officedocument.presentationml.tags+xml"/>
  <Override PartName="/ppt/theme/themeOverride96.xml" ContentType="application/vnd.openxmlformats-officedocument.themeOverride+xml"/>
  <Override PartName="/ppt/tags/tag321.xml" ContentType="application/vnd.openxmlformats-officedocument.presentationml.tags+xml"/>
  <Override PartName="/ppt/theme/themeOverride97.xml" ContentType="application/vnd.openxmlformats-officedocument.themeOverr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heme/themeOverride98.xml" ContentType="application/vnd.openxmlformats-officedocument.themeOverride+xml"/>
  <Override PartName="/ppt/tags/tag326.xml" ContentType="application/vnd.openxmlformats-officedocument.presentationml.tags+xml"/>
  <Override PartName="/ppt/theme/themeOverride99.xml" ContentType="application/vnd.openxmlformats-officedocument.themeOverride+xml"/>
  <Override PartName="/ppt/tags/tag327.xml" ContentType="application/vnd.openxmlformats-officedocument.presentationml.tags+xml"/>
  <Override PartName="/ppt/theme/themeOverride100.xml" ContentType="application/vnd.openxmlformats-officedocument.themeOverride+xml"/>
  <Override PartName="/ppt/tags/tag328.xml" ContentType="application/vnd.openxmlformats-officedocument.presentationml.tags+xml"/>
  <Override PartName="/ppt/theme/themeOverride101.xml" ContentType="application/vnd.openxmlformats-officedocument.themeOverride+xml"/>
  <Override PartName="/ppt/tags/tag329.xml" ContentType="application/vnd.openxmlformats-officedocument.presentationml.tags+xml"/>
  <Override PartName="/ppt/theme/themeOverride102.xml" ContentType="application/vnd.openxmlformats-officedocument.themeOverride+xml"/>
  <Override PartName="/ppt/tags/tag330.xml" ContentType="application/vnd.openxmlformats-officedocument.presentationml.tags+xml"/>
  <Override PartName="/ppt/theme/themeOverride103.xml" ContentType="application/vnd.openxmlformats-officedocument.themeOverr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heme/themeOverride104.xml" ContentType="application/vnd.openxmlformats-officedocument.themeOverride+xml"/>
  <Override PartName="/ppt/tags/tag336.xml" ContentType="application/vnd.openxmlformats-officedocument.presentationml.tags+xml"/>
  <Override PartName="/ppt/theme/themeOverride105.xml" ContentType="application/vnd.openxmlformats-officedocument.themeOverride+xml"/>
  <Override PartName="/ppt/tags/tag337.xml" ContentType="application/vnd.openxmlformats-officedocument.presentationml.tags+xml"/>
  <Override PartName="/ppt/tags/tag338.xml" ContentType="application/vnd.openxmlformats-officedocument.presentationml.tags+xml"/>
  <Override PartName="/ppt/theme/themeOverride106.xml" ContentType="application/vnd.openxmlformats-officedocument.themeOverr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heme/themeOverride107.xml" ContentType="application/vnd.openxmlformats-officedocument.themeOverr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heme/themeOverride108.xml" ContentType="application/vnd.openxmlformats-officedocument.themeOverr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heme/themeOverride109.xml" ContentType="application/vnd.openxmlformats-officedocument.themeOverride+xml"/>
  <Override PartName="/ppt/tags/tag350.xml" ContentType="application/vnd.openxmlformats-officedocument.presentationml.tags+xml"/>
  <Override PartName="/ppt/tags/tag351.xml" ContentType="application/vnd.openxmlformats-officedocument.presentationml.tags+xml"/>
  <Override PartName="/ppt/theme/themeOverride110.xml" ContentType="application/vnd.openxmlformats-officedocument.themeOverr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5.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heme/themeOverride111.xml" ContentType="application/vnd.openxmlformats-officedocument.themeOverr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heme/themeOverride112.xml" ContentType="application/vnd.openxmlformats-officedocument.themeOverride+xml"/>
  <Override PartName="/ppt/tags/tag433.xml" ContentType="application/vnd.openxmlformats-officedocument.presentationml.tags+xml"/>
  <Override PartName="/ppt/tags/tag434.xml" ContentType="application/vnd.openxmlformats-officedocument.presentationml.tags+xml"/>
  <Override PartName="/ppt/theme/themeOverride113.xml" ContentType="application/vnd.openxmlformats-officedocument.themeOverr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heme/themeOverride114.xml" ContentType="application/vnd.openxmlformats-officedocument.themeOverride+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heme/themeOverride115.xml" ContentType="application/vnd.openxmlformats-officedocument.themeOverr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heme/themeOverride116.xml" ContentType="application/vnd.openxmlformats-officedocument.themeOverrid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heme/themeOverride117.xml" ContentType="application/vnd.openxmlformats-officedocument.themeOverride+xml"/>
  <Override PartName="/ppt/tags/tag460.xml" ContentType="application/vnd.openxmlformats-officedocument.presentationml.tags+xml"/>
  <Override PartName="/ppt/tags/tag461.xml" ContentType="application/vnd.openxmlformats-officedocument.presentationml.tags+xml"/>
  <Override PartName="/ppt/theme/themeOverride118.xml" ContentType="application/vnd.openxmlformats-officedocument.themeOverride+xml"/>
  <Override PartName="/ppt/tags/tag462.xml" ContentType="application/vnd.openxmlformats-officedocument.presentationml.tags+xml"/>
  <Override PartName="/ppt/tags/tag463.xml" ContentType="application/vnd.openxmlformats-officedocument.presentationml.tags+xml"/>
  <Override PartName="/ppt/theme/themeOverride119.xml" ContentType="application/vnd.openxmlformats-officedocument.themeOverride+xml"/>
  <Override PartName="/ppt/tags/tag464.xml" ContentType="application/vnd.openxmlformats-officedocument.presentationml.tags+xml"/>
  <Override PartName="/ppt/theme/themeOverride120.xml" ContentType="application/vnd.openxmlformats-officedocument.themeOverr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heme/themeOverride121.xml" ContentType="application/vnd.openxmlformats-officedocument.themeOverride+xml"/>
  <Override PartName="/ppt/tags/tag469.xml" ContentType="application/vnd.openxmlformats-officedocument.presentationml.tags+xml"/>
  <Override PartName="/ppt/theme/themeOverride122.xml" ContentType="application/vnd.openxmlformats-officedocument.themeOverride+xml"/>
  <Override PartName="/ppt/tags/tag470.xml" ContentType="application/vnd.openxmlformats-officedocument.presentationml.tags+xml"/>
  <Override PartName="/ppt/theme/themeOverride123.xml" ContentType="application/vnd.openxmlformats-officedocument.themeOverride+xml"/>
  <Override PartName="/ppt/tags/tag471.xml" ContentType="application/vnd.openxmlformats-officedocument.presentationml.tags+xml"/>
  <Override PartName="/ppt/theme/themeOverride124.xml" ContentType="application/vnd.openxmlformats-officedocument.themeOverride+xml"/>
  <Override PartName="/ppt/tags/tag472.xml" ContentType="application/vnd.openxmlformats-officedocument.presentationml.tags+xml"/>
  <Override PartName="/ppt/theme/themeOverride125.xml" ContentType="application/vnd.openxmlformats-officedocument.themeOverride+xml"/>
  <Override PartName="/ppt/tags/tag473.xml" ContentType="application/vnd.openxmlformats-officedocument.presentationml.tags+xml"/>
  <Override PartName="/ppt/theme/themeOverride126.xml" ContentType="application/vnd.openxmlformats-officedocument.themeOverride+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heme/themeOverride127.xml" ContentType="application/vnd.openxmlformats-officedocument.themeOverride+xml"/>
  <Override PartName="/ppt/tags/tag479.xml" ContentType="application/vnd.openxmlformats-officedocument.presentationml.tags+xml"/>
  <Override PartName="/ppt/theme/themeOverride128.xml" ContentType="application/vnd.openxmlformats-officedocument.themeOverride+xml"/>
  <Override PartName="/ppt/tags/tag480.xml" ContentType="application/vnd.openxmlformats-officedocument.presentationml.tags+xml"/>
  <Override PartName="/ppt/tags/tag481.xml" ContentType="application/vnd.openxmlformats-officedocument.presentationml.tags+xml"/>
  <Override PartName="/ppt/theme/themeOverride129.xml" ContentType="application/vnd.openxmlformats-officedocument.themeOverride+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heme/themeOverride130.xml" ContentType="application/vnd.openxmlformats-officedocument.themeOverride+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heme/themeOverride131.xml" ContentType="application/vnd.openxmlformats-officedocument.themeOverride+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heme/themeOverride132.xml" ContentType="application/vnd.openxmlformats-officedocument.themeOverride+xml"/>
  <Override PartName="/ppt/tags/tag493.xml" ContentType="application/vnd.openxmlformats-officedocument.presentationml.tags+xml"/>
  <Override PartName="/ppt/tags/tag494.xml" ContentType="application/vnd.openxmlformats-officedocument.presentationml.tags+xml"/>
  <Override PartName="/ppt/theme/themeOverride133.xml" ContentType="application/vnd.openxmlformats-officedocument.themeOverrid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6.xml" ContentType="application/vnd.openxmlformats-officedocument.theme+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heme/themeOverride134.xml" ContentType="application/vnd.openxmlformats-officedocument.themeOverride+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heme/themeOverride135.xml" ContentType="application/vnd.openxmlformats-officedocument.themeOverride+xml"/>
  <Override PartName="/ppt/tags/tag577.xml" ContentType="application/vnd.openxmlformats-officedocument.presentationml.tags+xml"/>
  <Override PartName="/ppt/tags/tag578.xml" ContentType="application/vnd.openxmlformats-officedocument.presentationml.tags+xml"/>
  <Override PartName="/ppt/theme/themeOverride136.xml" ContentType="application/vnd.openxmlformats-officedocument.themeOverride+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heme/themeOverride137.xml" ContentType="application/vnd.openxmlformats-officedocument.themeOverride+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heme/themeOverride138.xml" ContentType="application/vnd.openxmlformats-officedocument.themeOverride+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heme/themeOverride139.xml" ContentType="application/vnd.openxmlformats-officedocument.themeOverride+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heme/themeOverride140.xml" ContentType="application/vnd.openxmlformats-officedocument.themeOverride+xml"/>
  <Override PartName="/ppt/tags/tag604.xml" ContentType="application/vnd.openxmlformats-officedocument.presentationml.tags+xml"/>
  <Override PartName="/ppt/tags/tag605.xml" ContentType="application/vnd.openxmlformats-officedocument.presentationml.tags+xml"/>
  <Override PartName="/ppt/theme/themeOverride141.xml" ContentType="application/vnd.openxmlformats-officedocument.themeOverride+xml"/>
  <Override PartName="/ppt/tags/tag606.xml" ContentType="application/vnd.openxmlformats-officedocument.presentationml.tags+xml"/>
  <Override PartName="/ppt/tags/tag607.xml" ContentType="application/vnd.openxmlformats-officedocument.presentationml.tags+xml"/>
  <Override PartName="/ppt/theme/themeOverride142.xml" ContentType="application/vnd.openxmlformats-officedocument.themeOverride+xml"/>
  <Override PartName="/ppt/tags/tag608.xml" ContentType="application/vnd.openxmlformats-officedocument.presentationml.tags+xml"/>
  <Override PartName="/ppt/theme/themeOverride143.xml" ContentType="application/vnd.openxmlformats-officedocument.themeOverride+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heme/themeOverride144.xml" ContentType="application/vnd.openxmlformats-officedocument.themeOverride+xml"/>
  <Override PartName="/ppt/tags/tag613.xml" ContentType="application/vnd.openxmlformats-officedocument.presentationml.tags+xml"/>
  <Override PartName="/ppt/theme/themeOverride145.xml" ContentType="application/vnd.openxmlformats-officedocument.themeOverride+xml"/>
  <Override PartName="/ppt/tags/tag614.xml" ContentType="application/vnd.openxmlformats-officedocument.presentationml.tags+xml"/>
  <Override PartName="/ppt/theme/themeOverride146.xml" ContentType="application/vnd.openxmlformats-officedocument.themeOverride+xml"/>
  <Override PartName="/ppt/tags/tag615.xml" ContentType="application/vnd.openxmlformats-officedocument.presentationml.tags+xml"/>
  <Override PartName="/ppt/theme/themeOverride147.xml" ContentType="application/vnd.openxmlformats-officedocument.themeOverride+xml"/>
  <Override PartName="/ppt/tags/tag616.xml" ContentType="application/vnd.openxmlformats-officedocument.presentationml.tags+xml"/>
  <Override PartName="/ppt/theme/themeOverride148.xml" ContentType="application/vnd.openxmlformats-officedocument.themeOverride+xml"/>
  <Override PartName="/ppt/tags/tag617.xml" ContentType="application/vnd.openxmlformats-officedocument.presentationml.tags+xml"/>
  <Override PartName="/ppt/theme/themeOverride149.xml" ContentType="application/vnd.openxmlformats-officedocument.themeOverr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heme/themeOverride150.xml" ContentType="application/vnd.openxmlformats-officedocument.themeOverride+xml"/>
  <Override PartName="/ppt/tags/tag623.xml" ContentType="application/vnd.openxmlformats-officedocument.presentationml.tags+xml"/>
  <Override PartName="/ppt/theme/themeOverride151.xml" ContentType="application/vnd.openxmlformats-officedocument.themeOverride+xml"/>
  <Override PartName="/ppt/tags/tag624.xml" ContentType="application/vnd.openxmlformats-officedocument.presentationml.tags+xml"/>
  <Override PartName="/ppt/tags/tag625.xml" ContentType="application/vnd.openxmlformats-officedocument.presentationml.tags+xml"/>
  <Override PartName="/ppt/theme/themeOverride152.xml" ContentType="application/vnd.openxmlformats-officedocument.themeOverrid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heme/themeOverride153.xml" ContentType="application/vnd.openxmlformats-officedocument.themeOverride+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heme/themeOverride154.xml" ContentType="application/vnd.openxmlformats-officedocument.themeOverr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heme/themeOverride155.xml" ContentType="application/vnd.openxmlformats-officedocument.themeOverride+xml"/>
  <Override PartName="/ppt/tags/tag637.xml" ContentType="application/vnd.openxmlformats-officedocument.presentationml.tags+xml"/>
  <Override PartName="/ppt/tags/tag638.xml" ContentType="application/vnd.openxmlformats-officedocument.presentationml.tags+xml"/>
  <Override PartName="/ppt/theme/themeOverride156.xml" ContentType="application/vnd.openxmlformats-officedocument.themeOverrid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7.xml" ContentType="application/vnd.openxmlformats-officedocument.theme+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heme/themeOverride157.xml" ContentType="application/vnd.openxmlformats-officedocument.themeOverride+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heme/themeOverride158.xml" ContentType="application/vnd.openxmlformats-officedocument.themeOverride+xml"/>
  <Override PartName="/ppt/tags/tag720.xml" ContentType="application/vnd.openxmlformats-officedocument.presentationml.tags+xml"/>
  <Override PartName="/ppt/tags/tag721.xml" ContentType="application/vnd.openxmlformats-officedocument.presentationml.tags+xml"/>
  <Override PartName="/ppt/theme/themeOverride159.xml" ContentType="application/vnd.openxmlformats-officedocument.themeOverride+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heme/themeOverride160.xml" ContentType="application/vnd.openxmlformats-officedocument.themeOverrid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heme/themeOverride161.xml" ContentType="application/vnd.openxmlformats-officedocument.themeOverr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heme/themeOverride162.xml" ContentType="application/vnd.openxmlformats-officedocument.themeOverride+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heme/themeOverride163.xml" ContentType="application/vnd.openxmlformats-officedocument.themeOverride+xml"/>
  <Override PartName="/ppt/tags/tag747.xml" ContentType="application/vnd.openxmlformats-officedocument.presentationml.tags+xml"/>
  <Override PartName="/ppt/tags/tag748.xml" ContentType="application/vnd.openxmlformats-officedocument.presentationml.tags+xml"/>
  <Override PartName="/ppt/theme/themeOverride164.xml" ContentType="application/vnd.openxmlformats-officedocument.themeOverride+xml"/>
  <Override PartName="/ppt/tags/tag749.xml" ContentType="application/vnd.openxmlformats-officedocument.presentationml.tags+xml"/>
  <Override PartName="/ppt/tags/tag750.xml" ContentType="application/vnd.openxmlformats-officedocument.presentationml.tags+xml"/>
  <Override PartName="/ppt/theme/themeOverride165.xml" ContentType="application/vnd.openxmlformats-officedocument.themeOverride+xml"/>
  <Override PartName="/ppt/tags/tag751.xml" ContentType="application/vnd.openxmlformats-officedocument.presentationml.tags+xml"/>
  <Override PartName="/ppt/theme/themeOverride166.xml" ContentType="application/vnd.openxmlformats-officedocument.themeOverr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heme/themeOverride167.xml" ContentType="application/vnd.openxmlformats-officedocument.themeOverride+xml"/>
  <Override PartName="/ppt/tags/tag756.xml" ContentType="application/vnd.openxmlformats-officedocument.presentationml.tags+xml"/>
  <Override PartName="/ppt/theme/themeOverride168.xml" ContentType="application/vnd.openxmlformats-officedocument.themeOverride+xml"/>
  <Override PartName="/ppt/tags/tag757.xml" ContentType="application/vnd.openxmlformats-officedocument.presentationml.tags+xml"/>
  <Override PartName="/ppt/theme/themeOverride169.xml" ContentType="application/vnd.openxmlformats-officedocument.themeOverride+xml"/>
  <Override PartName="/ppt/tags/tag758.xml" ContentType="application/vnd.openxmlformats-officedocument.presentationml.tags+xml"/>
  <Override PartName="/ppt/theme/themeOverride170.xml" ContentType="application/vnd.openxmlformats-officedocument.themeOverride+xml"/>
  <Override PartName="/ppt/tags/tag759.xml" ContentType="application/vnd.openxmlformats-officedocument.presentationml.tags+xml"/>
  <Override PartName="/ppt/theme/themeOverride171.xml" ContentType="application/vnd.openxmlformats-officedocument.themeOverride+xml"/>
  <Override PartName="/ppt/tags/tag760.xml" ContentType="application/vnd.openxmlformats-officedocument.presentationml.tags+xml"/>
  <Override PartName="/ppt/theme/themeOverride172.xml" ContentType="application/vnd.openxmlformats-officedocument.themeOverride+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heme/themeOverride173.xml" ContentType="application/vnd.openxmlformats-officedocument.themeOverride+xml"/>
  <Override PartName="/ppt/tags/tag766.xml" ContentType="application/vnd.openxmlformats-officedocument.presentationml.tags+xml"/>
  <Override PartName="/ppt/theme/themeOverride174.xml" ContentType="application/vnd.openxmlformats-officedocument.themeOverride+xml"/>
  <Override PartName="/ppt/tags/tag767.xml" ContentType="application/vnd.openxmlformats-officedocument.presentationml.tags+xml"/>
  <Override PartName="/ppt/tags/tag768.xml" ContentType="application/vnd.openxmlformats-officedocument.presentationml.tags+xml"/>
  <Override PartName="/ppt/theme/themeOverride175.xml" ContentType="application/vnd.openxmlformats-officedocument.themeOverride+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heme/themeOverride176.xml" ContentType="application/vnd.openxmlformats-officedocument.themeOverride+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heme/themeOverride177.xml" ContentType="application/vnd.openxmlformats-officedocument.themeOverride+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heme/themeOverride178.xml" ContentType="application/vnd.openxmlformats-officedocument.themeOverride+xml"/>
  <Override PartName="/ppt/tags/tag780.xml" ContentType="application/vnd.openxmlformats-officedocument.presentationml.tags+xml"/>
  <Override PartName="/ppt/tags/tag781.xml" ContentType="application/vnd.openxmlformats-officedocument.presentationml.tags+xml"/>
  <Override PartName="/ppt/theme/themeOverride179.xml" ContentType="application/vnd.openxmlformats-officedocument.themeOverride+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8.xml" ContentType="application/vnd.openxmlformats-officedocument.theme+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heme/themeOverride180.xml" ContentType="application/vnd.openxmlformats-officedocument.themeOverride+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heme/themeOverride181.xml" ContentType="application/vnd.openxmlformats-officedocument.themeOverride+xml"/>
  <Override PartName="/ppt/tags/tag864.xml" ContentType="application/vnd.openxmlformats-officedocument.presentationml.tags+xml"/>
  <Override PartName="/ppt/tags/tag865.xml" ContentType="application/vnd.openxmlformats-officedocument.presentationml.tags+xml"/>
  <Override PartName="/ppt/theme/themeOverride182.xml" ContentType="application/vnd.openxmlformats-officedocument.themeOverride+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heme/themeOverride183.xml" ContentType="application/vnd.openxmlformats-officedocument.themeOverride+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heme/themeOverride184.xml" ContentType="application/vnd.openxmlformats-officedocument.themeOverride+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heme/themeOverride185.xml" ContentType="application/vnd.openxmlformats-officedocument.themeOverride+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heme/themeOverride186.xml" ContentType="application/vnd.openxmlformats-officedocument.themeOverride+xml"/>
  <Override PartName="/ppt/tags/tag891.xml" ContentType="application/vnd.openxmlformats-officedocument.presentationml.tags+xml"/>
  <Override PartName="/ppt/tags/tag892.xml" ContentType="application/vnd.openxmlformats-officedocument.presentationml.tags+xml"/>
  <Override PartName="/ppt/theme/themeOverride187.xml" ContentType="application/vnd.openxmlformats-officedocument.themeOverride+xml"/>
  <Override PartName="/ppt/tags/tag893.xml" ContentType="application/vnd.openxmlformats-officedocument.presentationml.tags+xml"/>
  <Override PartName="/ppt/tags/tag894.xml" ContentType="application/vnd.openxmlformats-officedocument.presentationml.tags+xml"/>
  <Override PartName="/ppt/theme/themeOverride188.xml" ContentType="application/vnd.openxmlformats-officedocument.themeOverride+xml"/>
  <Override PartName="/ppt/tags/tag895.xml" ContentType="application/vnd.openxmlformats-officedocument.presentationml.tags+xml"/>
  <Override PartName="/ppt/theme/themeOverride189.xml" ContentType="application/vnd.openxmlformats-officedocument.themeOverride+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heme/themeOverride190.xml" ContentType="application/vnd.openxmlformats-officedocument.themeOverride+xml"/>
  <Override PartName="/ppt/tags/tag900.xml" ContentType="application/vnd.openxmlformats-officedocument.presentationml.tags+xml"/>
  <Override PartName="/ppt/theme/themeOverride191.xml" ContentType="application/vnd.openxmlformats-officedocument.themeOverride+xml"/>
  <Override PartName="/ppt/tags/tag901.xml" ContentType="application/vnd.openxmlformats-officedocument.presentationml.tags+xml"/>
  <Override PartName="/ppt/theme/themeOverride192.xml" ContentType="application/vnd.openxmlformats-officedocument.themeOverride+xml"/>
  <Override PartName="/ppt/tags/tag902.xml" ContentType="application/vnd.openxmlformats-officedocument.presentationml.tags+xml"/>
  <Override PartName="/ppt/theme/themeOverride193.xml" ContentType="application/vnd.openxmlformats-officedocument.themeOverride+xml"/>
  <Override PartName="/ppt/tags/tag903.xml" ContentType="application/vnd.openxmlformats-officedocument.presentationml.tags+xml"/>
  <Override PartName="/ppt/theme/themeOverride194.xml" ContentType="application/vnd.openxmlformats-officedocument.themeOverride+xml"/>
  <Override PartName="/ppt/tags/tag904.xml" ContentType="application/vnd.openxmlformats-officedocument.presentationml.tags+xml"/>
  <Override PartName="/ppt/theme/themeOverride195.xml" ContentType="application/vnd.openxmlformats-officedocument.themeOverride+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heme/themeOverride196.xml" ContentType="application/vnd.openxmlformats-officedocument.themeOverride+xml"/>
  <Override PartName="/ppt/tags/tag910.xml" ContentType="application/vnd.openxmlformats-officedocument.presentationml.tags+xml"/>
  <Override PartName="/ppt/theme/themeOverride197.xml" ContentType="application/vnd.openxmlformats-officedocument.themeOverride+xml"/>
  <Override PartName="/ppt/tags/tag911.xml" ContentType="application/vnd.openxmlformats-officedocument.presentationml.tags+xml"/>
  <Override PartName="/ppt/tags/tag912.xml" ContentType="application/vnd.openxmlformats-officedocument.presentationml.tags+xml"/>
  <Override PartName="/ppt/theme/themeOverride198.xml" ContentType="application/vnd.openxmlformats-officedocument.themeOverride+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heme/themeOverride199.xml" ContentType="application/vnd.openxmlformats-officedocument.themeOverride+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heme/themeOverride200.xml" ContentType="application/vnd.openxmlformats-officedocument.themeOverride+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heme/themeOverride201.xml" ContentType="application/vnd.openxmlformats-officedocument.themeOverride+xml"/>
  <Override PartName="/ppt/tags/tag924.xml" ContentType="application/vnd.openxmlformats-officedocument.presentationml.tags+xml"/>
  <Override PartName="/ppt/tags/tag925.xml" ContentType="application/vnd.openxmlformats-officedocument.presentationml.tags+xml"/>
  <Override PartName="/ppt/theme/themeOverride202.xml" ContentType="application/vnd.openxmlformats-officedocument.themeOverride+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9.xml" ContentType="application/vnd.openxmlformats-officedocument.theme+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heme/themeOverride203.xml" ContentType="application/vnd.openxmlformats-officedocument.themeOverride+xml"/>
  <Override PartName="/ppt/tags/tag1003.xml" ContentType="application/vnd.openxmlformats-officedocument.presentationml.tags+xml"/>
  <Override PartName="/ppt/tags/tag1004.xml" ContentType="application/vnd.openxmlformats-officedocument.presentationml.tags+xml"/>
  <Override PartName="/ppt/theme/themeOverride204.xml" ContentType="application/vnd.openxmlformats-officedocument.themeOverride+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heme/themeOverride205.xml" ContentType="application/vnd.openxmlformats-officedocument.themeOverride+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heme/themeOverride206.xml" ContentType="application/vnd.openxmlformats-officedocument.themeOverride+xml"/>
  <Override PartName="/ppt/tags/tag1011.xml" ContentType="application/vnd.openxmlformats-officedocument.presentationml.tags+xml"/>
  <Override PartName="/ppt/tags/tag1012.xml" ContentType="application/vnd.openxmlformats-officedocument.presentationml.tags+xml"/>
  <Override PartName="/ppt/theme/themeOverride207.xml" ContentType="application/vnd.openxmlformats-officedocument.themeOverride+xml"/>
  <Override PartName="/ppt/tags/tag1013.xml" ContentType="application/vnd.openxmlformats-officedocument.presentationml.tags+xml"/>
  <Override PartName="/ppt/tags/tag1014.xml" ContentType="application/vnd.openxmlformats-officedocument.presentationml.tags+xml"/>
  <Override PartName="/ppt/theme/themeOverride208.xml" ContentType="application/vnd.openxmlformats-officedocument.themeOverride+xml"/>
  <Override PartName="/ppt/tags/tag1015.xml" ContentType="application/vnd.openxmlformats-officedocument.presentationml.tags+xml"/>
  <Override PartName="/ppt/tags/tag1016.xml" ContentType="application/vnd.openxmlformats-officedocument.presentationml.tags+xml"/>
  <Override PartName="/ppt/theme/themeOverride209.xml" ContentType="application/vnd.openxmlformats-officedocument.themeOverride+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heme/themeOverride210.xml" ContentType="application/vnd.openxmlformats-officedocument.themeOverride+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heme/themeOverride211.xml" ContentType="application/vnd.openxmlformats-officedocument.themeOverride+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heme/themeOverride212.xml" ContentType="application/vnd.openxmlformats-officedocument.themeOverride+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heme/themeOverride213.xml" ContentType="application/vnd.openxmlformats-officedocument.themeOverride+xml"/>
  <Override PartName="/ppt/tags/tag1034.xml" ContentType="application/vnd.openxmlformats-officedocument.presentationml.tags+xml"/>
  <Override PartName="/ppt/theme/themeOverride214.xml" ContentType="application/vnd.openxmlformats-officedocument.themeOverride+xml"/>
  <Override PartName="/ppt/tags/tag1035.xml" ContentType="application/vnd.openxmlformats-officedocument.presentationml.tags+xml"/>
  <Override PartName="/ppt/theme/themeOverride215.xml" ContentType="application/vnd.openxmlformats-officedocument.themeOverride+xml"/>
  <Override PartName="/ppt/tags/tag1036.xml" ContentType="application/vnd.openxmlformats-officedocument.presentationml.tags+xml"/>
  <Override PartName="/ppt/theme/themeOverride216.xml" ContentType="application/vnd.openxmlformats-officedocument.themeOverride+xml"/>
  <Override PartName="/ppt/tags/tag1037.xml" ContentType="application/vnd.openxmlformats-officedocument.presentationml.tags+xml"/>
  <Override PartName="/ppt/theme/themeOverride217.xml" ContentType="application/vnd.openxmlformats-officedocument.themeOverride+xml"/>
  <Override PartName="/ppt/tags/tag1038.xml" ContentType="application/vnd.openxmlformats-officedocument.presentationml.tags+xml"/>
  <Override PartName="/ppt/theme/themeOverride218.xml" ContentType="application/vnd.openxmlformats-officedocument.themeOverride+xml"/>
  <Override PartName="/ppt/tags/tag1039.xml" ContentType="application/vnd.openxmlformats-officedocument.presentationml.tags+xml"/>
  <Override PartName="/ppt/theme/themeOverride219.xml" ContentType="application/vnd.openxmlformats-officedocument.themeOverride+xml"/>
  <Override PartName="/ppt/tags/tag1040.xml" ContentType="application/vnd.openxmlformats-officedocument.presentationml.tags+xml"/>
  <Override PartName="/ppt/theme/themeOverride220.xml" ContentType="application/vnd.openxmlformats-officedocument.themeOverride+xml"/>
  <Override PartName="/ppt/tags/tag1041.xml" ContentType="application/vnd.openxmlformats-officedocument.presentationml.tags+xml"/>
  <Override PartName="/ppt/theme/themeOverride221.xml" ContentType="application/vnd.openxmlformats-officedocument.themeOverr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heme/themeOverride222.xml" ContentType="application/vnd.openxmlformats-officedocument.themeOverride+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heme/themeOverride223.xml" ContentType="application/vnd.openxmlformats-officedocument.themeOverr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heme/themeOverride224.xml" ContentType="application/vnd.openxmlformats-officedocument.themeOverride+xml"/>
  <Override PartName="/ppt/tags/tag1051.xml" ContentType="application/vnd.openxmlformats-officedocument.presentationml.tags+xml"/>
  <Override PartName="/ppt/tags/tag1052.xml" ContentType="application/vnd.openxmlformats-officedocument.presentationml.tags+xml"/>
  <Override PartName="/ppt/theme/themeOverride225.xml" ContentType="application/vnd.openxmlformats-officedocument.themeOverride+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heme/themeOverride226.xml" ContentType="application/vnd.openxmlformats-officedocument.themeOverride+xml"/>
  <Override PartName="/ppt/tags/tag1057.xml" ContentType="application/vnd.openxmlformats-officedocument.presentationml.tags+xml"/>
  <Override PartName="/ppt/theme/themeOverride227.xml" ContentType="application/vnd.openxmlformats-officedocument.themeOverride+xml"/>
  <Override PartName="/ppt/tags/tag1058.xml" ContentType="application/vnd.openxmlformats-officedocument.presentationml.tags+xml"/>
  <Override PartName="/ppt/theme/themeOverride228.xml" ContentType="application/vnd.openxmlformats-officedocument.themeOverride+xml"/>
  <Override PartName="/ppt/tags/tag1059.xml" ContentType="application/vnd.openxmlformats-officedocument.presentationml.tags+xml"/>
  <Override PartName="/ppt/theme/themeOverride229.xml" ContentType="application/vnd.openxmlformats-officedocument.themeOverride+xml"/>
  <Override PartName="/ppt/tags/tag1060.xml" ContentType="application/vnd.openxmlformats-officedocument.presentationml.tags+xml"/>
  <Override PartName="/ppt/theme/themeOverride230.xml" ContentType="application/vnd.openxmlformats-officedocument.themeOverride+xml"/>
  <Override PartName="/ppt/tags/tag1061.xml" ContentType="application/vnd.openxmlformats-officedocument.presentationml.tags+xml"/>
  <Override PartName="/ppt/theme/themeOverride231.xml" ContentType="application/vnd.openxmlformats-officedocument.themeOverride+xml"/>
  <Override PartName="/ppt/tags/tag1062.xml" ContentType="application/vnd.openxmlformats-officedocument.presentationml.tags+xml"/>
  <Override PartName="/ppt/theme/themeOverride232.xml" ContentType="application/vnd.openxmlformats-officedocument.themeOverride+xml"/>
  <Override PartName="/ppt/tags/tag1063.xml" ContentType="application/vnd.openxmlformats-officedocument.presentationml.tags+xml"/>
  <Override PartName="/ppt/theme/themeOverride233.xml" ContentType="application/vnd.openxmlformats-officedocument.themeOverride+xml"/>
  <Override PartName="/ppt/tags/tag1064.xml" ContentType="application/vnd.openxmlformats-officedocument.presentationml.tags+xml"/>
  <Override PartName="/ppt/theme/themeOverride234.xml" ContentType="application/vnd.openxmlformats-officedocument.themeOverride+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heme/themeOverride235.xml" ContentType="application/vnd.openxmlformats-officedocument.themeOverride+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heme/themeOverride236.xml" ContentType="application/vnd.openxmlformats-officedocument.themeOverride+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heme/themeOverride237.xml" ContentType="application/vnd.openxmlformats-officedocument.themeOverride+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heme/themeOverride238.xml" ContentType="application/vnd.openxmlformats-officedocument.themeOverride+xml"/>
  <Override PartName="/ppt/tags/tag1077.xml" ContentType="application/vnd.openxmlformats-officedocument.presentationml.tags+xml"/>
  <Override PartName="/ppt/tags/tag1078.xml" ContentType="application/vnd.openxmlformats-officedocument.presentationml.tags+xml"/>
  <Override PartName="/ppt/theme/themeOverride239.xml" ContentType="application/vnd.openxmlformats-officedocument.themeOverride+xml"/>
  <Override PartName="/ppt/tags/tag1079.xml" ContentType="application/vnd.openxmlformats-officedocument.presentationml.tags+xml"/>
  <Override PartName="/ppt/tags/tag1080.xml" ContentType="application/vnd.openxmlformats-officedocument.presentationml.tags+xml"/>
  <Override PartName="/ppt/theme/themeOverride240.xml" ContentType="application/vnd.openxmlformats-officedocument.themeOverride+xml"/>
  <Override PartName="/ppt/tags/tag1081.xml" ContentType="application/vnd.openxmlformats-officedocument.presentationml.tags+xml"/>
  <Override PartName="/ppt/theme/themeOverride241.xml" ContentType="application/vnd.openxmlformats-officedocument.themeOverride+xml"/>
  <Override PartName="/ppt/tags/tag1082.xml" ContentType="application/vnd.openxmlformats-officedocument.presentationml.tags+xml"/>
  <Override PartName="/ppt/theme/themeOverride242.xml" ContentType="application/vnd.openxmlformats-officedocument.themeOverride+xml"/>
  <Override PartName="/ppt/tags/tag1083.xml" ContentType="application/vnd.openxmlformats-officedocument.presentationml.tags+xml"/>
  <Override PartName="/ppt/theme/themeOverride243.xml" ContentType="application/vnd.openxmlformats-officedocument.themeOverride+xml"/>
  <Override PartName="/ppt/tags/tag1084.xml" ContentType="application/vnd.openxmlformats-officedocument.presentationml.tags+xml"/>
  <Override PartName="/ppt/theme/themeOverride244.xml" ContentType="application/vnd.openxmlformats-officedocument.themeOverride+xml"/>
  <Override PartName="/ppt/tags/tag1085.xml" ContentType="application/vnd.openxmlformats-officedocument.presentationml.tags+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10.xml" ContentType="application/vnd.openxmlformats-officedocument.theme+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2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4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2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2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27.xml" ContentType="application/vnd.openxmlformats-officedocument.presentationml.tags+xml"/>
  <Override PartName="/ppt/tags/tag122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739" r:id="rId6"/>
    <p:sldMasterId id="2147483791" r:id="rId7"/>
    <p:sldMasterId id="2147483843" r:id="rId8"/>
    <p:sldMasterId id="2147483895" r:id="rId9"/>
    <p:sldMasterId id="2147483947" r:id="rId10"/>
    <p:sldMasterId id="2147483999" r:id="rId11"/>
    <p:sldMasterId id="2147484051" r:id="rId12"/>
    <p:sldMasterId id="2147484096" r:id="rId13"/>
  </p:sldMasterIdLst>
  <p:notesMasterIdLst>
    <p:notesMasterId r:id="rId30"/>
  </p:notesMasterIdLst>
  <p:handoutMasterIdLst>
    <p:handoutMasterId r:id="rId31"/>
  </p:handoutMasterIdLst>
  <p:sldIdLst>
    <p:sldId id="261" r:id="rId14"/>
    <p:sldId id="263" r:id="rId15"/>
    <p:sldId id="2145707238" r:id="rId16"/>
    <p:sldId id="2145707237" r:id="rId17"/>
    <p:sldId id="2145707239" r:id="rId18"/>
    <p:sldId id="2145707240" r:id="rId19"/>
    <p:sldId id="2145707241" r:id="rId20"/>
    <p:sldId id="2145707242" r:id="rId21"/>
    <p:sldId id="2145707243" r:id="rId22"/>
    <p:sldId id="2145707245" r:id="rId23"/>
    <p:sldId id="2145707244" r:id="rId24"/>
    <p:sldId id="2145707246" r:id="rId25"/>
    <p:sldId id="2145707247" r:id="rId26"/>
    <p:sldId id="2145707248" r:id="rId27"/>
    <p:sldId id="426" r:id="rId28"/>
    <p:sldId id="21457072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3"/>
    <a:srgbClr val="73E1A5"/>
    <a:srgbClr val="D0D8D6"/>
    <a:srgbClr val="FFFFFF"/>
    <a:srgbClr val="627D77"/>
    <a:srgbClr val="00AA91"/>
    <a:srgbClr val="A1B1AD"/>
    <a:srgbClr val="AFB4B9"/>
    <a:srgbClr val="000000"/>
    <a:srgbClr val="91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3CED3-8F42-4FE1-9C39-8187F3A8FC17}" v="450" dt="2022-01-09T22:58:01.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52" autoAdjust="0"/>
    <p:restoredTop sz="93372" autoAdjust="0"/>
  </p:normalViewPr>
  <p:slideViewPr>
    <p:cSldViewPr>
      <p:cViewPr varScale="1">
        <p:scale>
          <a:sx n="52" d="100"/>
          <a:sy n="52" d="100"/>
        </p:scale>
        <p:origin x="52" y="13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4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Insured losses</c:v>
                </c:pt>
              </c:strCache>
            </c:strRef>
          </c:tx>
          <c:spPr>
            <a:solidFill>
              <a:schemeClr val="accent1"/>
            </a:solidFill>
            <a:ln>
              <a:noFill/>
            </a:ln>
            <a:effectLst/>
          </c:spPr>
          <c:invertIfNegative val="0"/>
          <c:cat>
            <c:numRef>
              <c:f>Sheet1!$A$2:$A$52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Sheet1!$B$2:$B$52</c:f>
              <c:numCache>
                <c:formatCode>0.00</c:formatCode>
                <c:ptCount val="51"/>
                <c:pt idx="0">
                  <c:v>6227.6760890000005</c:v>
                </c:pt>
                <c:pt idx="1">
                  <c:v>3124.81016</c:v>
                </c:pt>
                <c:pt idx="2">
                  <c:v>5789.4657879999995</c:v>
                </c:pt>
                <c:pt idx="3">
                  <c:v>7512.0684299999994</c:v>
                </c:pt>
                <c:pt idx="4">
                  <c:v>8880.6619719999999</c:v>
                </c:pt>
                <c:pt idx="5">
                  <c:v>6313.3061910000015</c:v>
                </c:pt>
                <c:pt idx="6">
                  <c:v>8477.7536799999998</c:v>
                </c:pt>
                <c:pt idx="7">
                  <c:v>6616.3356889999995</c:v>
                </c:pt>
                <c:pt idx="8">
                  <c:v>7227.6514310000002</c:v>
                </c:pt>
                <c:pt idx="9">
                  <c:v>14352.235666</c:v>
                </c:pt>
                <c:pt idx="10">
                  <c:v>8919.8310450000008</c:v>
                </c:pt>
                <c:pt idx="11">
                  <c:v>5307.453011999999</c:v>
                </c:pt>
                <c:pt idx="12">
                  <c:v>10346.927270999999</c:v>
                </c:pt>
                <c:pt idx="13">
                  <c:v>12579.956869000001</c:v>
                </c:pt>
                <c:pt idx="14">
                  <c:v>9132.1419109999988</c:v>
                </c:pt>
                <c:pt idx="15">
                  <c:v>13065.24634</c:v>
                </c:pt>
                <c:pt idx="16">
                  <c:v>6924.2683609999995</c:v>
                </c:pt>
                <c:pt idx="17">
                  <c:v>19268.206355000002</c:v>
                </c:pt>
                <c:pt idx="18">
                  <c:v>15347.195099999999</c:v>
                </c:pt>
                <c:pt idx="19">
                  <c:v>29679.445995000002</c:v>
                </c:pt>
                <c:pt idx="20">
                  <c:v>35276.515853999997</c:v>
                </c:pt>
                <c:pt idx="21">
                  <c:v>31243.039117</c:v>
                </c:pt>
                <c:pt idx="22">
                  <c:v>52964.471902999998</c:v>
                </c:pt>
                <c:pt idx="23">
                  <c:v>23500.073557000003</c:v>
                </c:pt>
                <c:pt idx="24">
                  <c:v>46459.633267000012</c:v>
                </c:pt>
                <c:pt idx="25">
                  <c:v>29622.326517999998</c:v>
                </c:pt>
                <c:pt idx="26">
                  <c:v>24019.024528999998</c:v>
                </c:pt>
                <c:pt idx="27">
                  <c:v>16862.682649999995</c:v>
                </c:pt>
                <c:pt idx="28">
                  <c:v>32326.260263000007</c:v>
                </c:pt>
                <c:pt idx="29">
                  <c:v>55487.950978000001</c:v>
                </c:pt>
                <c:pt idx="30">
                  <c:v>19822.643309999999</c:v>
                </c:pt>
                <c:pt idx="31">
                  <c:v>54517.340583999998</c:v>
                </c:pt>
                <c:pt idx="32">
                  <c:v>25484.623932999995</c:v>
                </c:pt>
                <c:pt idx="33">
                  <c:v>30253.519108999997</c:v>
                </c:pt>
                <c:pt idx="34">
                  <c:v>69841.469676000008</c:v>
                </c:pt>
                <c:pt idx="35">
                  <c:v>144065.93200299997</c:v>
                </c:pt>
                <c:pt idx="36">
                  <c:v>23622.525356000002</c:v>
                </c:pt>
                <c:pt idx="37">
                  <c:v>37694.667097999984</c:v>
                </c:pt>
                <c:pt idx="38">
                  <c:v>63663.048866000012</c:v>
                </c:pt>
                <c:pt idx="39">
                  <c:v>32467.189420999995</c:v>
                </c:pt>
                <c:pt idx="40">
                  <c:v>60243.030481000009</c:v>
                </c:pt>
                <c:pt idx="41">
                  <c:v>147007.58359899998</c:v>
                </c:pt>
                <c:pt idx="42">
                  <c:v>81313.353231000001</c:v>
                </c:pt>
                <c:pt idx="43">
                  <c:v>48280.626599000003</c:v>
                </c:pt>
                <c:pt idx="44">
                  <c:v>40197.925902999996</c:v>
                </c:pt>
                <c:pt idx="45">
                  <c:v>41019.128535999997</c:v>
                </c:pt>
                <c:pt idx="46">
                  <c:v>59338.094796000012</c:v>
                </c:pt>
                <c:pt idx="47">
                  <c:v>154844.94045099994</c:v>
                </c:pt>
                <c:pt idx="48">
                  <c:v>94365.787513999981</c:v>
                </c:pt>
                <c:pt idx="49">
                  <c:v>63281.706553999989</c:v>
                </c:pt>
                <c:pt idx="50">
                  <c:v>88566.54083100002</c:v>
                </c:pt>
              </c:numCache>
            </c:numRef>
          </c:val>
          <c:extLst>
            <c:ext xmlns:c16="http://schemas.microsoft.com/office/drawing/2014/chart" uri="{C3380CC4-5D6E-409C-BE32-E72D297353CC}">
              <c16:uniqueId val="{00000000-3EB3-4529-8958-143C0A247B18}"/>
            </c:ext>
          </c:extLst>
        </c:ser>
        <c:ser>
          <c:idx val="1"/>
          <c:order val="1"/>
          <c:tx>
            <c:strRef>
              <c:f>Sheet1!$C$1</c:f>
              <c:strCache>
                <c:ptCount val="1"/>
                <c:pt idx="0">
                  <c:v>Uninsured losses</c:v>
                </c:pt>
              </c:strCache>
            </c:strRef>
          </c:tx>
          <c:spPr>
            <a:solidFill>
              <a:schemeClr val="tx1">
                <a:lumMod val="40000"/>
                <a:lumOff val="60000"/>
              </a:schemeClr>
            </a:solidFill>
            <a:ln>
              <a:noFill/>
            </a:ln>
            <a:effectLst/>
          </c:spPr>
          <c:invertIfNegative val="0"/>
          <c:cat>
            <c:numRef>
              <c:f>Sheet1!$A$2:$A$52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Sheet1!$C$2:$C$52</c:f>
              <c:numCache>
                <c:formatCode>0.00</c:formatCode>
                <c:ptCount val="51"/>
                <c:pt idx="0">
                  <c:v>15164.446094999996</c:v>
                </c:pt>
                <c:pt idx="1">
                  <c:v>8788.4894300000014</c:v>
                </c:pt>
                <c:pt idx="2">
                  <c:v>30873.541547000001</c:v>
                </c:pt>
                <c:pt idx="3">
                  <c:v>13362.701262999995</c:v>
                </c:pt>
                <c:pt idx="4">
                  <c:v>15573.235799000004</c:v>
                </c:pt>
                <c:pt idx="5">
                  <c:v>4995.9506920000003</c:v>
                </c:pt>
                <c:pt idx="6">
                  <c:v>70210.912453000012</c:v>
                </c:pt>
                <c:pt idx="7">
                  <c:v>14418.891272999997</c:v>
                </c:pt>
                <c:pt idx="8">
                  <c:v>12400.127401999996</c:v>
                </c:pt>
                <c:pt idx="9">
                  <c:v>22668.660918000001</c:v>
                </c:pt>
                <c:pt idx="10">
                  <c:v>60714.52362800001</c:v>
                </c:pt>
                <c:pt idx="11">
                  <c:v>8331.3372679999993</c:v>
                </c:pt>
                <c:pt idx="12">
                  <c:v>18423.129545000003</c:v>
                </c:pt>
                <c:pt idx="13">
                  <c:v>35339.133060000007</c:v>
                </c:pt>
                <c:pt idx="14">
                  <c:v>12061.473616000003</c:v>
                </c:pt>
                <c:pt idx="15">
                  <c:v>26636.865988000005</c:v>
                </c:pt>
                <c:pt idx="16">
                  <c:v>28387.991812999997</c:v>
                </c:pt>
                <c:pt idx="17">
                  <c:v>21882.110636000005</c:v>
                </c:pt>
                <c:pt idx="18">
                  <c:v>51410.906807000007</c:v>
                </c:pt>
                <c:pt idx="19">
                  <c:v>37354.776407999991</c:v>
                </c:pt>
                <c:pt idx="20">
                  <c:v>71055.033468000023</c:v>
                </c:pt>
                <c:pt idx="21">
                  <c:v>40177.856165000012</c:v>
                </c:pt>
                <c:pt idx="22">
                  <c:v>59348.216584999987</c:v>
                </c:pt>
                <c:pt idx="23">
                  <c:v>88160.68874199994</c:v>
                </c:pt>
                <c:pt idx="24">
                  <c:v>123067.77134999995</c:v>
                </c:pt>
                <c:pt idx="25">
                  <c:v>250553.05895400001</c:v>
                </c:pt>
                <c:pt idx="26">
                  <c:v>78909.322398000004</c:v>
                </c:pt>
                <c:pt idx="27">
                  <c:v>40067.283743</c:v>
                </c:pt>
                <c:pt idx="28">
                  <c:v>112818.26233299999</c:v>
                </c:pt>
                <c:pt idx="29">
                  <c:v>114169.58723299997</c:v>
                </c:pt>
                <c:pt idx="30">
                  <c:v>42630.683420999987</c:v>
                </c:pt>
                <c:pt idx="31">
                  <c:v>152027.50163300004</c:v>
                </c:pt>
                <c:pt idx="32">
                  <c:v>67036.004413000061</c:v>
                </c:pt>
                <c:pt idx="33">
                  <c:v>93663.155876999968</c:v>
                </c:pt>
                <c:pt idx="34">
                  <c:v>132415.83713599999</c:v>
                </c:pt>
                <c:pt idx="35">
                  <c:v>183012.06461200022</c:v>
                </c:pt>
                <c:pt idx="36">
                  <c:v>52283.59206699999</c:v>
                </c:pt>
                <c:pt idx="37">
                  <c:v>59658.408689999975</c:v>
                </c:pt>
                <c:pt idx="38">
                  <c:v>252141.579249</c:v>
                </c:pt>
                <c:pt idx="39">
                  <c:v>50999.025923000001</c:v>
                </c:pt>
                <c:pt idx="40">
                  <c:v>218085.65305299993</c:v>
                </c:pt>
                <c:pt idx="41">
                  <c:v>323415.69800399977</c:v>
                </c:pt>
                <c:pt idx="42">
                  <c:v>126028.35224400005</c:v>
                </c:pt>
                <c:pt idx="43">
                  <c:v>98862.32745599997</c:v>
                </c:pt>
                <c:pt idx="44">
                  <c:v>82023.13919799999</c:v>
                </c:pt>
                <c:pt idx="45">
                  <c:v>62222.862078999991</c:v>
                </c:pt>
                <c:pt idx="46">
                  <c:v>131427.37337699998</c:v>
                </c:pt>
                <c:pt idx="47">
                  <c:v>209725.51442900009</c:v>
                </c:pt>
                <c:pt idx="48">
                  <c:v>87509.599490000008</c:v>
                </c:pt>
                <c:pt idx="49">
                  <c:v>86556.605482000057</c:v>
                </c:pt>
                <c:pt idx="50">
                  <c:v>113464.52308700004</c:v>
                </c:pt>
              </c:numCache>
            </c:numRef>
          </c:val>
          <c:extLst>
            <c:ext xmlns:c16="http://schemas.microsoft.com/office/drawing/2014/chart" uri="{C3380CC4-5D6E-409C-BE32-E72D297353CC}">
              <c16:uniqueId val="{00000001-3EB3-4529-8958-143C0A247B18}"/>
            </c:ext>
          </c:extLst>
        </c:ser>
        <c:dLbls>
          <c:showLegendKey val="0"/>
          <c:showVal val="0"/>
          <c:showCatName val="0"/>
          <c:showSerName val="0"/>
          <c:showPercent val="0"/>
          <c:showBubbleSize val="0"/>
        </c:dLbls>
        <c:gapWidth val="100"/>
        <c:overlap val="100"/>
        <c:axId val="627862048"/>
        <c:axId val="627863032"/>
      </c:barChart>
      <c:lineChart>
        <c:grouping val="standard"/>
        <c:varyColors val="0"/>
        <c:ser>
          <c:idx val="2"/>
          <c:order val="2"/>
          <c:tx>
            <c:strRef>
              <c:f>Sheet1!$D$1</c:f>
              <c:strCache>
                <c:ptCount val="1"/>
                <c:pt idx="0">
                  <c:v>10-year moving average insured losses</c:v>
                </c:pt>
              </c:strCache>
            </c:strRef>
          </c:tx>
          <c:spPr>
            <a:ln w="28575" cap="rnd">
              <a:solidFill>
                <a:schemeClr val="accent3"/>
              </a:solidFill>
              <a:round/>
            </a:ln>
            <a:effectLst/>
          </c:spPr>
          <c:marker>
            <c:symbol val="none"/>
          </c:marker>
          <c:cat>
            <c:numRef>
              <c:f>Sheet1!$A$2:$A$52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Sheet1!$D$2:$D$52</c:f>
              <c:numCache>
                <c:formatCode>General</c:formatCode>
                <c:ptCount val="51"/>
                <c:pt idx="9" formatCode="0.00">
                  <c:v>7452.1965096000004</c:v>
                </c:pt>
                <c:pt idx="10" formatCode="0.00">
                  <c:v>7721.4120051999998</c:v>
                </c:pt>
                <c:pt idx="11" formatCode="0.00">
                  <c:v>7939.6762904000007</c:v>
                </c:pt>
                <c:pt idx="12" formatCode="0.00">
                  <c:v>8395.4224386999995</c:v>
                </c:pt>
                <c:pt idx="13" formatCode="0.00">
                  <c:v>8902.2112825999993</c:v>
                </c:pt>
                <c:pt idx="14" formatCode="0.00">
                  <c:v>8927.3592764999994</c:v>
                </c:pt>
                <c:pt idx="15" formatCode="0.00">
                  <c:v>9602.5532913999996</c:v>
                </c:pt>
                <c:pt idx="16" formatCode="0.00">
                  <c:v>9447.2047595000004</c:v>
                </c:pt>
                <c:pt idx="17" formatCode="0.00">
                  <c:v>10712.3918261</c:v>
                </c:pt>
                <c:pt idx="18" formatCode="0.00">
                  <c:v>11524.346192999999</c:v>
                </c:pt>
                <c:pt idx="19" formatCode="0.00">
                  <c:v>13057.0672259</c:v>
                </c:pt>
                <c:pt idx="20" formatCode="0.00">
                  <c:v>15692.735706800002</c:v>
                </c:pt>
                <c:pt idx="21" formatCode="0.00">
                  <c:v>18286.294317300002</c:v>
                </c:pt>
                <c:pt idx="22" formatCode="0.00">
                  <c:v>22548.048780500001</c:v>
                </c:pt>
                <c:pt idx="23" formatCode="0.00">
                  <c:v>23640.060449299999</c:v>
                </c:pt>
                <c:pt idx="24" formatCode="0.00">
                  <c:v>27372.809584900002</c:v>
                </c:pt>
                <c:pt idx="25" formatCode="0.00">
                  <c:v>29028.517602700002</c:v>
                </c:pt>
                <c:pt idx="26" formatCode="0.00">
                  <c:v>30737.9932195</c:v>
                </c:pt>
                <c:pt idx="27" formatCode="0.00">
                  <c:v>30497.440848999995</c:v>
                </c:pt>
                <c:pt idx="28" formatCode="0.00">
                  <c:v>32195.347365299996</c:v>
                </c:pt>
                <c:pt idx="29" formatCode="0.00">
                  <c:v>34776.197863599999</c:v>
                </c:pt>
                <c:pt idx="30" formatCode="0.00">
                  <c:v>33230.810609200002</c:v>
                </c:pt>
                <c:pt idx="31" formatCode="0.00">
                  <c:v>35558.240755899998</c:v>
                </c:pt>
                <c:pt idx="32" formatCode="0.00">
                  <c:v>32810.255958900008</c:v>
                </c:pt>
                <c:pt idx="33" formatCode="0.00">
                  <c:v>33485.600514100006</c:v>
                </c:pt>
                <c:pt idx="34" formatCode="0.00">
                  <c:v>35823.784155000001</c:v>
                </c:pt>
                <c:pt idx="35" formatCode="0.00">
                  <c:v>47268.144703499995</c:v>
                </c:pt>
                <c:pt idx="36" formatCode="0.00">
                  <c:v>47228.49478619999</c:v>
                </c:pt>
                <c:pt idx="37" formatCode="0.00">
                  <c:v>49311.693230999997</c:v>
                </c:pt>
                <c:pt idx="38" formatCode="0.00">
                  <c:v>52445.372091299992</c:v>
                </c:pt>
                <c:pt idx="39" formatCode="0.00">
                  <c:v>50143.295935599999</c:v>
                </c:pt>
                <c:pt idx="40" formatCode="0.00">
                  <c:v>54185.33465270001</c:v>
                </c:pt>
                <c:pt idx="41" formatCode="0.00">
                  <c:v>63434.358954199997</c:v>
                </c:pt>
                <c:pt idx="42" formatCode="0.00">
                  <c:v>69017.231884000008</c:v>
                </c:pt>
                <c:pt idx="43" formatCode="0.00">
                  <c:v>70819.942632999999</c:v>
                </c:pt>
                <c:pt idx="44" formatCode="0.00">
                  <c:v>67855.5882557</c:v>
                </c:pt>
                <c:pt idx="45" formatCode="0.00">
                  <c:v>57550.907909000001</c:v>
                </c:pt>
                <c:pt idx="46" formatCode="0.00">
                  <c:v>61122.464853000012</c:v>
                </c:pt>
                <c:pt idx="47" formatCode="0.00">
                  <c:v>69642.68990736363</c:v>
                </c:pt>
                <c:pt idx="48" formatCode="0.00">
                  <c:v>74794.609945181801</c:v>
                </c:pt>
                <c:pt idx="49" formatCode="0.00">
                  <c:v>74759.942462272724</c:v>
                </c:pt>
                <c:pt idx="50" formatCode="0.00">
                  <c:v>79859.883499545453</c:v>
                </c:pt>
              </c:numCache>
            </c:numRef>
          </c:val>
          <c:smooth val="0"/>
          <c:extLst>
            <c:ext xmlns:c16="http://schemas.microsoft.com/office/drawing/2014/chart" uri="{C3380CC4-5D6E-409C-BE32-E72D297353CC}">
              <c16:uniqueId val="{00000002-3EB3-4529-8958-143C0A247B18}"/>
            </c:ext>
          </c:extLst>
        </c:ser>
        <c:ser>
          <c:idx val="3"/>
          <c:order val="3"/>
          <c:tx>
            <c:strRef>
              <c:f>Sheet1!$E$1</c:f>
              <c:strCache>
                <c:ptCount val="1"/>
                <c:pt idx="0">
                  <c:v>10-year moving average economic losses</c:v>
                </c:pt>
              </c:strCache>
            </c:strRef>
          </c:tx>
          <c:spPr>
            <a:ln w="28575" cap="rnd">
              <a:solidFill>
                <a:schemeClr val="accent4"/>
              </a:solidFill>
              <a:round/>
            </a:ln>
            <a:effectLst/>
          </c:spPr>
          <c:marker>
            <c:symbol val="none"/>
          </c:marker>
          <c:cat>
            <c:numRef>
              <c:f>Sheet1!$A$2:$A$52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Sheet1!$E$2:$E$52</c:f>
              <c:numCache>
                <c:formatCode>General</c:formatCode>
                <c:ptCount val="51"/>
                <c:pt idx="9" formatCode="0.00">
                  <c:v>28297.892196799996</c:v>
                </c:pt>
                <c:pt idx="10" formatCode="0.00">
                  <c:v>33122.115445699994</c:v>
                </c:pt>
                <c:pt idx="11" formatCode="0.00">
                  <c:v>33294.664514699994</c:v>
                </c:pt>
                <c:pt idx="12" formatCode="0.00">
                  <c:v>32505.369462800001</c:v>
                </c:pt>
                <c:pt idx="13" formatCode="0.00">
                  <c:v>35209.8014864</c:v>
                </c:pt>
                <c:pt idx="14" formatCode="0.00">
                  <c:v>34883.773262000002</c:v>
                </c:pt>
                <c:pt idx="15" formatCode="0.00">
                  <c:v>37723.058806500005</c:v>
                </c:pt>
                <c:pt idx="16" formatCode="0.00">
                  <c:v>33385.418210600001</c:v>
                </c:pt>
                <c:pt idx="17" formatCode="0.00">
                  <c:v>35396.927213500006</c:v>
                </c:pt>
                <c:pt idx="18" formatCode="0.00">
                  <c:v>40109.959520900004</c:v>
                </c:pt>
                <c:pt idx="19" formatCode="0.00">
                  <c:v>43111.292102800006</c:v>
                </c:pt>
                <c:pt idx="20" formatCode="0.00">
                  <c:v>46781.011567699999</c:v>
                </c:pt>
                <c:pt idx="21" formatCode="0.00">
                  <c:v>52559.222067900002</c:v>
                </c:pt>
                <c:pt idx="22" formatCode="0.00">
                  <c:v>60913.485235100008</c:v>
                </c:pt>
                <c:pt idx="23" formatCode="0.00">
                  <c:v>67287.652472100002</c:v>
                </c:pt>
                <c:pt idx="24" formatCode="0.00">
                  <c:v>82121.031381099994</c:v>
                </c:pt>
                <c:pt idx="25" formatCode="0.00">
                  <c:v>106168.35869549998</c:v>
                </c:pt>
                <c:pt idx="26" formatCode="0.00">
                  <c:v>112929.9673708</c:v>
                </c:pt>
                <c:pt idx="27" formatCode="0.00">
                  <c:v>114507.932311</c:v>
                </c:pt>
                <c:pt idx="28" formatCode="0.00">
                  <c:v>122346.5743799</c:v>
                </c:pt>
                <c:pt idx="29" formatCode="0.00">
                  <c:v>132608.90596069998</c:v>
                </c:pt>
                <c:pt idx="30" formatCode="0.00">
                  <c:v>128221.0837016</c:v>
                </c:pt>
                <c:pt idx="31" formatCode="0.00">
                  <c:v>141733.47839509998</c:v>
                </c:pt>
                <c:pt idx="32" formatCode="0.00">
                  <c:v>139754.27238089999</c:v>
                </c:pt>
                <c:pt idx="33" formatCode="0.00">
                  <c:v>140979.86364960001</c:v>
                </c:pt>
                <c:pt idx="34" formatCode="0.00">
                  <c:v>144252.85386910001</c:v>
                </c:pt>
                <c:pt idx="35" formatCode="0.00">
                  <c:v>148943.11498340001</c:v>
                </c:pt>
                <c:pt idx="36" formatCode="0.00">
                  <c:v>146240.89203300004</c:v>
                </c:pt>
                <c:pt idx="37" formatCode="0.00">
                  <c:v>150283.20297250003</c:v>
                </c:pt>
                <c:pt idx="38" formatCode="0.00">
                  <c:v>167349.21352439999</c:v>
                </c:pt>
                <c:pt idx="39" formatCode="0.00">
                  <c:v>158730.08123770001</c:v>
                </c:pt>
                <c:pt idx="40" formatCode="0.00">
                  <c:v>180317.61691799999</c:v>
                </c:pt>
                <c:pt idx="41" formatCode="0.00">
                  <c:v>206705.46085659997</c:v>
                </c:pt>
                <c:pt idx="42" formatCode="0.00">
                  <c:v>218187.56856949994</c:v>
                </c:pt>
                <c:pt idx="43" formatCode="0.00">
                  <c:v>220510.19647639996</c:v>
                </c:pt>
                <c:pt idx="44" formatCode="0.00">
                  <c:v>212506.57230529998</c:v>
                </c:pt>
                <c:pt idx="45" formatCode="0.00">
                  <c:v>190122.97170529995</c:v>
                </c:pt>
                <c:pt idx="46" formatCode="0.00">
                  <c:v>201608.90678029996</c:v>
                </c:pt>
                <c:pt idx="47" formatCode="0.00">
                  <c:v>216423.59297118179</c:v>
                </c:pt>
                <c:pt idx="48" formatCode="0.00">
                  <c:v>224107.43944536362</c:v>
                </c:pt>
                <c:pt idx="49" formatCode="0.00">
                  <c:v>209019.59252909094</c:v>
                </c:pt>
                <c:pt idx="50" formatCode="0.00">
                  <c:v>219798.21512672727</c:v>
                </c:pt>
              </c:numCache>
            </c:numRef>
          </c:val>
          <c:smooth val="0"/>
          <c:extLst>
            <c:ext xmlns:c16="http://schemas.microsoft.com/office/drawing/2014/chart" uri="{C3380CC4-5D6E-409C-BE32-E72D297353CC}">
              <c16:uniqueId val="{00000003-3EB3-4529-8958-143C0A247B18}"/>
            </c:ext>
          </c:extLst>
        </c:ser>
        <c:dLbls>
          <c:showLegendKey val="0"/>
          <c:showVal val="0"/>
          <c:showCatName val="0"/>
          <c:showSerName val="0"/>
          <c:showPercent val="0"/>
          <c:showBubbleSize val="0"/>
        </c:dLbls>
        <c:marker val="1"/>
        <c:smooth val="0"/>
        <c:axId val="2071840319"/>
        <c:axId val="1638545247"/>
      </c:lineChart>
      <c:catAx>
        <c:axId val="627862048"/>
        <c:scaling>
          <c:orientation val="minMax"/>
        </c:scaling>
        <c:delete val="0"/>
        <c:axPos val="b"/>
        <c:numFmt formatCode="General"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27863032"/>
        <c:crosses val="autoZero"/>
        <c:auto val="1"/>
        <c:lblAlgn val="ctr"/>
        <c:lblOffset val="100"/>
        <c:tickLblSkip val="5"/>
        <c:noMultiLvlLbl val="0"/>
      </c:catAx>
      <c:valAx>
        <c:axId val="627863032"/>
        <c:scaling>
          <c:orientation val="minMax"/>
        </c:scaling>
        <c:delete val="0"/>
        <c:axPos val="l"/>
        <c:majorGridlines>
          <c:spPr>
            <a:ln w="3175" cap="flat" cmpd="sng" algn="ctr">
              <a:solidFill>
                <a:srgbClr val="C8C8C8"/>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27862048"/>
        <c:crosses val="autoZero"/>
        <c:crossBetween val="between"/>
        <c:dispUnits>
          <c:builtInUnit val="thousands"/>
        </c:dispUnits>
      </c:valAx>
      <c:valAx>
        <c:axId val="1638545247"/>
        <c:scaling>
          <c:orientation val="minMax"/>
        </c:scaling>
        <c:delete val="1"/>
        <c:axPos val="r"/>
        <c:numFmt formatCode="General" sourceLinked="1"/>
        <c:majorTickMark val="out"/>
        <c:minorTickMark val="none"/>
        <c:tickLblPos val="nextTo"/>
        <c:crossAx val="2071840319"/>
        <c:crosses val="max"/>
        <c:crossBetween val="between"/>
      </c:valAx>
      <c:catAx>
        <c:axId val="2071840319"/>
        <c:scaling>
          <c:orientation val="minMax"/>
        </c:scaling>
        <c:delete val="1"/>
        <c:axPos val="b"/>
        <c:numFmt formatCode="General" sourceLinked="1"/>
        <c:majorTickMark val="out"/>
        <c:minorTickMark val="none"/>
        <c:tickLblPos val="nextTo"/>
        <c:crossAx val="1638545247"/>
        <c:crosses val="autoZero"/>
        <c:auto val="1"/>
        <c:lblAlgn val="ctr"/>
        <c:lblOffset val="100"/>
        <c:noMultiLvlLbl val="0"/>
      </c:catAx>
      <c:spPr>
        <a:noFill/>
        <a:ln>
          <a:noFill/>
        </a:ln>
        <a:effectLst/>
      </c:spPr>
    </c:plotArea>
    <c:legend>
      <c:legendPos val="b"/>
      <c:layout>
        <c:manualLayout>
          <c:xMode val="edge"/>
          <c:yMode val="edge"/>
          <c:x val="3.77089324737514E-2"/>
          <c:y val="0.92756409448818899"/>
          <c:w val="0.92118806388016106"/>
          <c:h val="6.6035905511811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600">
          <a:solidFill>
            <a:schemeClr val="tx1"/>
          </a:solidFill>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10-01-2022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1/10/2022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7709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5256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06333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97140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4084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94055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98817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56832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33820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26982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6200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63771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8031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10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224.xml"/><Relationship Id="rId7" Type="http://schemas.openxmlformats.org/officeDocument/2006/relationships/slideMaster" Target="../slideMasters/slideMaster3.xml"/><Relationship Id="rId2" Type="http://schemas.openxmlformats.org/officeDocument/2006/relationships/tags" Target="../tags/tag223.xml"/><Relationship Id="rId1" Type="http://schemas.openxmlformats.org/officeDocument/2006/relationships/vmlDrawing" Target="../drawings/vmlDrawing13.vml"/><Relationship Id="rId6" Type="http://schemas.openxmlformats.org/officeDocument/2006/relationships/tags" Target="../tags/tag227.xml"/><Relationship Id="rId11" Type="http://schemas.openxmlformats.org/officeDocument/2006/relationships/image" Target="../media/image7.png"/><Relationship Id="rId5" Type="http://schemas.openxmlformats.org/officeDocument/2006/relationships/tags" Target="../tags/tag226.xml"/><Relationship Id="rId10" Type="http://schemas.openxmlformats.org/officeDocument/2006/relationships/image" Target="../media/image9.png"/><Relationship Id="rId4" Type="http://schemas.openxmlformats.org/officeDocument/2006/relationships/tags" Target="../tags/tag225.xml"/><Relationship Id="rId9" Type="http://schemas.openxmlformats.org/officeDocument/2006/relationships/image" Target="../media/image11.emf"/></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9.png"/><Relationship Id="rId5" Type="http://schemas.openxmlformats.org/officeDocument/2006/relationships/slideMaster" Target="../slideMasters/slideMaster3.xml"/><Relationship Id="rId4" Type="http://schemas.openxmlformats.org/officeDocument/2006/relationships/tags" Target="../tags/tag234.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1.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2.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5.xml"/></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6.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7.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8.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image" Target="../media/image9.png"/><Relationship Id="rId5" Type="http://schemas.openxmlformats.org/officeDocument/2006/relationships/slideMaster" Target="../slideMasters/slideMaster3.xml"/><Relationship Id="rId4" Type="http://schemas.openxmlformats.org/officeDocument/2006/relationships/tags" Target="../tags/tag262.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image" Target="../media/image9.png"/><Relationship Id="rId5" Type="http://schemas.openxmlformats.org/officeDocument/2006/relationships/slideMaster" Target="../slideMasters/slideMaster3.xml"/><Relationship Id="rId4" Type="http://schemas.openxmlformats.org/officeDocument/2006/relationships/tags" Target="../tags/tag266.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5.xml"/><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73.xml"/><Relationship Id="rId7" Type="http://schemas.openxmlformats.org/officeDocument/2006/relationships/image" Target="../media/image9.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3.png"/><Relationship Id="rId5" Type="http://schemas.openxmlformats.org/officeDocument/2006/relationships/slideMaster" Target="../slideMasters/slideMaster3.xml"/><Relationship Id="rId4" Type="http://schemas.openxmlformats.org/officeDocument/2006/relationships/tags" Target="../tags/tag274.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77.xml"/><Relationship Id="rId7" Type="http://schemas.openxmlformats.org/officeDocument/2006/relationships/image" Target="../media/image9.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image" Target="../media/image3.png"/><Relationship Id="rId5" Type="http://schemas.openxmlformats.org/officeDocument/2006/relationships/slideMaster" Target="../slideMasters/slideMaster3.xml"/><Relationship Id="rId4" Type="http://schemas.openxmlformats.org/officeDocument/2006/relationships/tags" Target="../tags/tag278.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7.png"/><Relationship Id="rId2" Type="http://schemas.openxmlformats.org/officeDocument/2006/relationships/tags" Target="../tags/tag287.xml"/><Relationship Id="rId1" Type="http://schemas.openxmlformats.org/officeDocument/2006/relationships/themeOverride" Target="../theme/themeOverride88.xml"/><Relationship Id="rId6" Type="http://schemas.openxmlformats.org/officeDocument/2006/relationships/image" Target="../media/image5.png"/><Relationship Id="rId5" Type="http://schemas.openxmlformats.org/officeDocument/2006/relationships/slideMaster" Target="../slideMasters/slideMaster4.xml"/><Relationship Id="rId4" Type="http://schemas.openxmlformats.org/officeDocument/2006/relationships/tags" Target="../tags/tag289.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image" Target="../media/image6.emf"/><Relationship Id="rId2" Type="http://schemas.openxmlformats.org/officeDocument/2006/relationships/vmlDrawing" Target="../drawings/vmlDrawing15.vml"/><Relationship Id="rId1" Type="http://schemas.openxmlformats.org/officeDocument/2006/relationships/themeOverride" Target="../theme/themeOverride89.xml"/><Relationship Id="rId6" Type="http://schemas.openxmlformats.org/officeDocument/2006/relationships/oleObject" Target="../embeddings/oleObject2.bin"/><Relationship Id="rId5" Type="http://schemas.openxmlformats.org/officeDocument/2006/relationships/slideMaster" Target="../slideMasters/slideMaster4.xml"/><Relationship Id="rId4" Type="http://schemas.openxmlformats.org/officeDocument/2006/relationships/tags" Target="../tags/tag291.xml"/></Relationships>
</file>

<file path=ppt/slideLayouts/_rels/slideLayout125.xml.rels><?xml version="1.0" encoding="UTF-8" standalone="yes"?>
<Relationships xmlns="http://schemas.openxmlformats.org/package/2006/relationships"><Relationship Id="rId8" Type="http://schemas.openxmlformats.org/officeDocument/2006/relationships/tags" Target="../tags/tag297.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image" Target="../media/image9.png"/><Relationship Id="rId2" Type="http://schemas.openxmlformats.org/officeDocument/2006/relationships/vmlDrawing" Target="../drawings/vmlDrawing16.vml"/><Relationship Id="rId1" Type="http://schemas.openxmlformats.org/officeDocument/2006/relationships/themeOverride" Target="../theme/themeOverride90.xml"/><Relationship Id="rId6" Type="http://schemas.openxmlformats.org/officeDocument/2006/relationships/tags" Target="../tags/tag295.xml"/><Relationship Id="rId11" Type="http://schemas.openxmlformats.org/officeDocument/2006/relationships/image" Target="../media/image8.emf"/><Relationship Id="rId5" Type="http://schemas.openxmlformats.org/officeDocument/2006/relationships/tags" Target="../tags/tag294.xml"/><Relationship Id="rId10" Type="http://schemas.openxmlformats.org/officeDocument/2006/relationships/oleObject" Target="../embeddings/oleObject3.bin"/><Relationship Id="rId4" Type="http://schemas.openxmlformats.org/officeDocument/2006/relationships/tags" Target="../tags/tag293.xml"/><Relationship Id="rId9"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media/image10.jpg"/><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image" Target="../media/image8.emf"/><Relationship Id="rId2" Type="http://schemas.openxmlformats.org/officeDocument/2006/relationships/vmlDrawing" Target="../drawings/vmlDrawing17.vml"/><Relationship Id="rId1" Type="http://schemas.openxmlformats.org/officeDocument/2006/relationships/themeOverride" Target="../theme/themeOverride91.xml"/><Relationship Id="rId6" Type="http://schemas.openxmlformats.org/officeDocument/2006/relationships/tags" Target="../tags/tag301.xml"/><Relationship Id="rId11" Type="http://schemas.openxmlformats.org/officeDocument/2006/relationships/oleObject" Target="../embeddings/oleObject4.bin"/><Relationship Id="rId5" Type="http://schemas.openxmlformats.org/officeDocument/2006/relationships/tags" Target="../tags/tag300.xml"/><Relationship Id="rId10" Type="http://schemas.openxmlformats.org/officeDocument/2006/relationships/slideMaster" Target="../slideMasters/slideMaster4.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image" Target="../media/image9.png"/></Relationships>
</file>

<file path=ppt/slideLayouts/_rels/slideLayout127.xml.rels><?xml version="1.0" encoding="UTF-8" standalone="yes"?>
<Relationships xmlns="http://schemas.openxmlformats.org/package/2006/relationships"><Relationship Id="rId8" Type="http://schemas.openxmlformats.org/officeDocument/2006/relationships/tags" Target="../tags/tag310.xml"/><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image" Target="../media/image9.png"/><Relationship Id="rId2" Type="http://schemas.openxmlformats.org/officeDocument/2006/relationships/vmlDrawing" Target="../drawings/vmlDrawing18.vml"/><Relationship Id="rId1" Type="http://schemas.openxmlformats.org/officeDocument/2006/relationships/themeOverride" Target="../theme/themeOverride92.xml"/><Relationship Id="rId6" Type="http://schemas.openxmlformats.org/officeDocument/2006/relationships/tags" Target="../tags/tag308.xml"/><Relationship Id="rId11" Type="http://schemas.openxmlformats.org/officeDocument/2006/relationships/image" Target="../media/image8.emf"/><Relationship Id="rId5" Type="http://schemas.openxmlformats.org/officeDocument/2006/relationships/tags" Target="../tags/tag307.xml"/><Relationship Id="rId10" Type="http://schemas.openxmlformats.org/officeDocument/2006/relationships/oleObject" Target="../embeddings/oleObject5.bin"/><Relationship Id="rId4" Type="http://schemas.openxmlformats.org/officeDocument/2006/relationships/tags" Target="../tags/tag306.xml"/><Relationship Id="rId9"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image" Target="../media/image9.png"/><Relationship Id="rId2" Type="http://schemas.openxmlformats.org/officeDocument/2006/relationships/vmlDrawing" Target="../drawings/vmlDrawing19.vml"/><Relationship Id="rId1" Type="http://schemas.openxmlformats.org/officeDocument/2006/relationships/themeOverride" Target="../theme/themeOverride93.xml"/><Relationship Id="rId6" Type="http://schemas.openxmlformats.org/officeDocument/2006/relationships/tags" Target="../tags/tag314.xml"/><Relationship Id="rId11" Type="http://schemas.openxmlformats.org/officeDocument/2006/relationships/image" Target="../media/image8.emf"/><Relationship Id="rId5" Type="http://schemas.openxmlformats.org/officeDocument/2006/relationships/tags" Target="../tags/tag313.xml"/><Relationship Id="rId10" Type="http://schemas.openxmlformats.org/officeDocument/2006/relationships/oleObject" Target="../embeddings/oleObject6.bin"/><Relationship Id="rId4" Type="http://schemas.openxmlformats.org/officeDocument/2006/relationships/tags" Target="../tags/tag312.xml"/><Relationship Id="rId9"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image" Target="../media/image6.emf"/><Relationship Id="rId2" Type="http://schemas.openxmlformats.org/officeDocument/2006/relationships/vmlDrawing" Target="../drawings/vmlDrawing20.vml"/><Relationship Id="rId1" Type="http://schemas.openxmlformats.org/officeDocument/2006/relationships/themeOverride" Target="../theme/themeOverride94.xml"/><Relationship Id="rId6" Type="http://schemas.openxmlformats.org/officeDocument/2006/relationships/oleObject" Target="../embeddings/oleObject7.bin"/><Relationship Id="rId5" Type="http://schemas.openxmlformats.org/officeDocument/2006/relationships/slideMaster" Target="../slideMasters/slideMaster4.xml"/><Relationship Id="rId4" Type="http://schemas.openxmlformats.org/officeDocument/2006/relationships/tags" Target="../tags/tag318.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6.xml"/><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319.xml"/><Relationship Id="rId7" Type="http://schemas.openxmlformats.org/officeDocument/2006/relationships/image" Target="../media/image6.emf"/><Relationship Id="rId2" Type="http://schemas.openxmlformats.org/officeDocument/2006/relationships/vmlDrawing" Target="../drawings/vmlDrawing21.vml"/><Relationship Id="rId1" Type="http://schemas.openxmlformats.org/officeDocument/2006/relationships/themeOverride" Target="../theme/themeOverride95.xml"/><Relationship Id="rId6" Type="http://schemas.openxmlformats.org/officeDocument/2006/relationships/oleObject" Target="../embeddings/oleObject8.bin"/><Relationship Id="rId5" Type="http://schemas.openxmlformats.org/officeDocument/2006/relationships/slideMaster" Target="../slideMasters/slideMaster4.xml"/><Relationship Id="rId4" Type="http://schemas.openxmlformats.org/officeDocument/2006/relationships/tags" Target="../tags/tag320.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1.xml"/><Relationship Id="rId1" Type="http://schemas.openxmlformats.org/officeDocument/2006/relationships/themeOverride" Target="../theme/themeOverride96.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323.xml"/><Relationship Id="rId7" Type="http://schemas.openxmlformats.org/officeDocument/2006/relationships/image" Target="../media/image9.png"/><Relationship Id="rId2" Type="http://schemas.openxmlformats.org/officeDocument/2006/relationships/tags" Target="../tags/tag322.xml"/><Relationship Id="rId1" Type="http://schemas.openxmlformats.org/officeDocument/2006/relationships/themeOverride" Target="../theme/themeOverride97.xml"/><Relationship Id="rId6" Type="http://schemas.openxmlformats.org/officeDocument/2006/relationships/slideMaster" Target="../slideMasters/slideMaster4.xml"/><Relationship Id="rId5" Type="http://schemas.openxmlformats.org/officeDocument/2006/relationships/tags" Target="../tags/tag325.xml"/><Relationship Id="rId4" Type="http://schemas.openxmlformats.org/officeDocument/2006/relationships/tags" Target="../tags/tag324.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6.xml"/><Relationship Id="rId1" Type="http://schemas.openxmlformats.org/officeDocument/2006/relationships/themeOverride" Target="../theme/themeOverride98.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7.xml"/><Relationship Id="rId1" Type="http://schemas.openxmlformats.org/officeDocument/2006/relationships/themeOverride" Target="../theme/themeOverride99.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8.xml"/><Relationship Id="rId1" Type="http://schemas.openxmlformats.org/officeDocument/2006/relationships/themeOverride" Target="../theme/themeOverride100.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9.xml"/><Relationship Id="rId1" Type="http://schemas.openxmlformats.org/officeDocument/2006/relationships/themeOverride" Target="../theme/themeOverride101.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0.xml"/><Relationship Id="rId1" Type="http://schemas.openxmlformats.org/officeDocument/2006/relationships/themeOverride" Target="../theme/themeOverride102.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332.xml"/><Relationship Id="rId7" Type="http://schemas.openxmlformats.org/officeDocument/2006/relationships/slideMaster" Target="../slideMasters/slideMaster4.xml"/><Relationship Id="rId2" Type="http://schemas.openxmlformats.org/officeDocument/2006/relationships/tags" Target="../tags/tag331.xml"/><Relationship Id="rId1" Type="http://schemas.openxmlformats.org/officeDocument/2006/relationships/themeOverride" Target="../theme/themeOverride103.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9" Type="http://schemas.openxmlformats.org/officeDocument/2006/relationships/image" Target="../media/image9.png"/></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vmlDrawing" Target="../drawings/vmlDrawing22.vml"/><Relationship Id="rId1" Type="http://schemas.openxmlformats.org/officeDocument/2006/relationships/themeOverride" Target="../theme/themeOverride104.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hemeOverride" Target="../theme/themeOverride7.xml"/><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337.xml"/><Relationship Id="rId7" Type="http://schemas.openxmlformats.org/officeDocument/2006/relationships/image" Target="../media/image6.emf"/><Relationship Id="rId2" Type="http://schemas.openxmlformats.org/officeDocument/2006/relationships/vmlDrawing" Target="../drawings/vmlDrawing23.vml"/><Relationship Id="rId1" Type="http://schemas.openxmlformats.org/officeDocument/2006/relationships/themeOverride" Target="../theme/themeOverride105.x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338.xml"/></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339.xml"/><Relationship Id="rId7" Type="http://schemas.openxmlformats.org/officeDocument/2006/relationships/oleObject" Target="../embeddings/oleObject11.bin"/><Relationship Id="rId2" Type="http://schemas.openxmlformats.org/officeDocument/2006/relationships/vmlDrawing" Target="../drawings/vmlDrawing24.vml"/><Relationship Id="rId1" Type="http://schemas.openxmlformats.org/officeDocument/2006/relationships/themeOverride" Target="../theme/themeOverride106.xml"/><Relationship Id="rId6" Type="http://schemas.openxmlformats.org/officeDocument/2006/relationships/slideMaster" Target="../slideMasters/slideMaster4.xml"/><Relationship Id="rId5" Type="http://schemas.openxmlformats.org/officeDocument/2006/relationships/tags" Target="../tags/tag341.xml"/><Relationship Id="rId4" Type="http://schemas.openxmlformats.org/officeDocument/2006/relationships/tags" Target="../tags/tag340.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342.xml"/><Relationship Id="rId7" Type="http://schemas.openxmlformats.org/officeDocument/2006/relationships/oleObject" Target="../embeddings/oleObject12.bin"/><Relationship Id="rId2" Type="http://schemas.openxmlformats.org/officeDocument/2006/relationships/vmlDrawing" Target="../drawings/vmlDrawing25.vml"/><Relationship Id="rId1" Type="http://schemas.openxmlformats.org/officeDocument/2006/relationships/themeOverride" Target="../theme/themeOverride107.xml"/><Relationship Id="rId6" Type="http://schemas.openxmlformats.org/officeDocument/2006/relationships/slideMaster" Target="../slideMasters/slideMaster4.xml"/><Relationship Id="rId5" Type="http://schemas.openxmlformats.org/officeDocument/2006/relationships/tags" Target="../tags/tag344.xml"/><Relationship Id="rId4" Type="http://schemas.openxmlformats.org/officeDocument/2006/relationships/tags" Target="../tags/tag343.xml"/></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6.xml"/><Relationship Id="rId7" Type="http://schemas.openxmlformats.org/officeDocument/2006/relationships/slideMaster" Target="../slideMasters/slideMaster4.xml"/><Relationship Id="rId2" Type="http://schemas.openxmlformats.org/officeDocument/2006/relationships/tags" Target="../tags/tag345.xml"/><Relationship Id="rId1" Type="http://schemas.openxmlformats.org/officeDocument/2006/relationships/themeOverride" Target="../theme/themeOverride108.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hemeOverride" Target="../theme/themeOverride109.xml"/><Relationship Id="rId5" Type="http://schemas.openxmlformats.org/officeDocument/2006/relationships/image" Target="../media/image3.png"/><Relationship Id="rId4"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image" Target="../media/image9.png"/><Relationship Id="rId2" Type="http://schemas.openxmlformats.org/officeDocument/2006/relationships/tags" Target="../tags/tag352.xml"/><Relationship Id="rId1" Type="http://schemas.openxmlformats.org/officeDocument/2006/relationships/themeOverride" Target="../theme/themeOverride110.xml"/><Relationship Id="rId6" Type="http://schemas.openxmlformats.org/officeDocument/2006/relationships/slideMaster" Target="../slideMasters/slideMaster4.xml"/><Relationship Id="rId5" Type="http://schemas.openxmlformats.org/officeDocument/2006/relationships/tags" Target="../tags/tag355.xml"/><Relationship Id="rId4" Type="http://schemas.openxmlformats.org/officeDocument/2006/relationships/tags" Target="../tags/tag35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356.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0.xml"/><Relationship Id="rId1" Type="http://schemas.openxmlformats.org/officeDocument/2006/relationships/tags" Target="../tags/tag359.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hemeOverride" Target="../theme/themeOverride8.xml"/><Relationship Id="rId6" Type="http://schemas.openxmlformats.org/officeDocument/2006/relationships/slideMaster" Target="../slideMasters/slideMaster2.xml"/><Relationship Id="rId5" Type="http://schemas.openxmlformats.org/officeDocument/2006/relationships/tags" Target="../tags/tag24.xml"/><Relationship Id="rId4" Type="http://schemas.openxmlformats.org/officeDocument/2006/relationships/tags" Target="../tags/tag2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367.xml"/><Relationship Id="rId7" Type="http://schemas.openxmlformats.org/officeDocument/2006/relationships/slideMaster" Target="../slideMasters/slideMaster4.xml"/><Relationship Id="rId2" Type="http://schemas.openxmlformats.org/officeDocument/2006/relationships/tags" Target="../tags/tag366.xml"/><Relationship Id="rId1" Type="http://schemas.openxmlformats.org/officeDocument/2006/relationships/vmlDrawing" Target="../drawings/vmlDrawing26.vml"/><Relationship Id="rId6" Type="http://schemas.openxmlformats.org/officeDocument/2006/relationships/tags" Target="../tags/tag370.xml"/><Relationship Id="rId11" Type="http://schemas.openxmlformats.org/officeDocument/2006/relationships/image" Target="../media/image7.png"/><Relationship Id="rId5" Type="http://schemas.openxmlformats.org/officeDocument/2006/relationships/tags" Target="../tags/tag369.xml"/><Relationship Id="rId10" Type="http://schemas.openxmlformats.org/officeDocument/2006/relationships/image" Target="../media/image9.png"/><Relationship Id="rId4" Type="http://schemas.openxmlformats.org/officeDocument/2006/relationships/tags" Target="../tags/tag368.xml"/><Relationship Id="rId9" Type="http://schemas.openxmlformats.org/officeDocument/2006/relationships/image" Target="../media/image11.emf"/></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image" Target="../media/image9.png"/><Relationship Id="rId5" Type="http://schemas.openxmlformats.org/officeDocument/2006/relationships/slideMaster" Target="../slideMasters/slideMaster4.xml"/><Relationship Id="rId4" Type="http://schemas.openxmlformats.org/officeDocument/2006/relationships/tags" Target="../tags/tag377.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4.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5.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6.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hemeOverride" Target="../theme/themeOverride9.xml"/><Relationship Id="rId6" Type="http://schemas.openxmlformats.org/officeDocument/2006/relationships/slideMaster" Target="../slideMasters/slideMaster2.xml"/><Relationship Id="rId5" Type="http://schemas.openxmlformats.org/officeDocument/2006/relationships/tags" Target="../tags/tag28.xml"/><Relationship Id="rId4" Type="http://schemas.openxmlformats.org/officeDocument/2006/relationships/tags" Target="../tags/tag27.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tags" Target="../tags/tag392.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image" Target="../media/image9.png"/><Relationship Id="rId4"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8.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9.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0.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1.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image" Target="../media/image9.png"/><Relationship Id="rId5" Type="http://schemas.openxmlformats.org/officeDocument/2006/relationships/slideMaster" Target="../slideMasters/slideMaster4.xml"/><Relationship Id="rId4" Type="http://schemas.openxmlformats.org/officeDocument/2006/relationships/tags" Target="../tags/tag40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 Id="rId6" Type="http://schemas.openxmlformats.org/officeDocument/2006/relationships/image" Target="../media/image9.png"/><Relationship Id="rId5" Type="http://schemas.openxmlformats.org/officeDocument/2006/relationships/slideMaster" Target="../slideMasters/slideMaster4.xml"/><Relationship Id="rId4" Type="http://schemas.openxmlformats.org/officeDocument/2006/relationships/tags" Target="../tags/tag409.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1.xml"/><Relationship Id="rId1" Type="http://schemas.openxmlformats.org/officeDocument/2006/relationships/tags" Target="../tags/tag410.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hemeOverride" Target="../theme/themeOverride10.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3.xml"/><Relationship Id="rId1" Type="http://schemas.openxmlformats.org/officeDocument/2006/relationships/tags" Target="../tags/tag412.xml"/><Relationship Id="rId4" Type="http://schemas.openxmlformats.org/officeDocument/2006/relationships/image" Target="../media/image3.png"/></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416.xml"/><Relationship Id="rId7" Type="http://schemas.openxmlformats.org/officeDocument/2006/relationships/image" Target="../media/image9.png"/><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image" Target="../media/image3.png"/><Relationship Id="rId5" Type="http://schemas.openxmlformats.org/officeDocument/2006/relationships/slideMaster" Target="../slideMasters/slideMaster4.xml"/><Relationship Id="rId4" Type="http://schemas.openxmlformats.org/officeDocument/2006/relationships/tags" Target="../tags/tag41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420.xml"/><Relationship Id="rId7" Type="http://schemas.openxmlformats.org/officeDocument/2006/relationships/image" Target="../media/image9.png"/><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image" Target="../media/image3.png"/><Relationship Id="rId5" Type="http://schemas.openxmlformats.org/officeDocument/2006/relationships/slideMaster" Target="../slideMasters/slideMaster4.xml"/><Relationship Id="rId4" Type="http://schemas.openxmlformats.org/officeDocument/2006/relationships/tags" Target="../tags/tag421.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431.xml"/><Relationship Id="rId7" Type="http://schemas.openxmlformats.org/officeDocument/2006/relationships/image" Target="../media/image7.png"/><Relationship Id="rId2" Type="http://schemas.openxmlformats.org/officeDocument/2006/relationships/tags" Target="../tags/tag430.xml"/><Relationship Id="rId1" Type="http://schemas.openxmlformats.org/officeDocument/2006/relationships/themeOverride" Target="../theme/themeOverride111.xml"/><Relationship Id="rId6" Type="http://schemas.openxmlformats.org/officeDocument/2006/relationships/image" Target="../media/image5.png"/><Relationship Id="rId5" Type="http://schemas.openxmlformats.org/officeDocument/2006/relationships/slideMaster" Target="../slideMasters/slideMaster5.xml"/><Relationship Id="rId4" Type="http://schemas.openxmlformats.org/officeDocument/2006/relationships/tags" Target="../tags/tag432.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433.xml"/><Relationship Id="rId7" Type="http://schemas.openxmlformats.org/officeDocument/2006/relationships/image" Target="../media/image6.emf"/><Relationship Id="rId2" Type="http://schemas.openxmlformats.org/officeDocument/2006/relationships/vmlDrawing" Target="../drawings/vmlDrawing28.vml"/><Relationship Id="rId1" Type="http://schemas.openxmlformats.org/officeDocument/2006/relationships/themeOverride" Target="../theme/themeOverride112.xml"/><Relationship Id="rId6" Type="http://schemas.openxmlformats.org/officeDocument/2006/relationships/oleObject" Target="../embeddings/oleObject2.bin"/><Relationship Id="rId5" Type="http://schemas.openxmlformats.org/officeDocument/2006/relationships/slideMaster" Target="../slideMasters/slideMaster5.xml"/><Relationship Id="rId4" Type="http://schemas.openxmlformats.org/officeDocument/2006/relationships/tags" Target="../tags/tag434.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440.xml"/><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image" Target="../media/image9.png"/><Relationship Id="rId2" Type="http://schemas.openxmlformats.org/officeDocument/2006/relationships/vmlDrawing" Target="../drawings/vmlDrawing29.vml"/><Relationship Id="rId1" Type="http://schemas.openxmlformats.org/officeDocument/2006/relationships/themeOverride" Target="../theme/themeOverride113.xml"/><Relationship Id="rId6" Type="http://schemas.openxmlformats.org/officeDocument/2006/relationships/tags" Target="../tags/tag438.xml"/><Relationship Id="rId11" Type="http://schemas.openxmlformats.org/officeDocument/2006/relationships/image" Target="../media/image8.emf"/><Relationship Id="rId5" Type="http://schemas.openxmlformats.org/officeDocument/2006/relationships/tags" Target="../tags/tag437.xml"/><Relationship Id="rId10" Type="http://schemas.openxmlformats.org/officeDocument/2006/relationships/oleObject" Target="../embeddings/oleObject3.bin"/><Relationship Id="rId4" Type="http://schemas.openxmlformats.org/officeDocument/2006/relationships/tags" Target="../tags/tag436.xml"/><Relationship Id="rId9"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446.xml"/><Relationship Id="rId13" Type="http://schemas.openxmlformats.org/officeDocument/2006/relationships/image" Target="../media/image10.jpg"/><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image" Target="../media/image8.emf"/><Relationship Id="rId2" Type="http://schemas.openxmlformats.org/officeDocument/2006/relationships/vmlDrawing" Target="../drawings/vmlDrawing30.vml"/><Relationship Id="rId1" Type="http://schemas.openxmlformats.org/officeDocument/2006/relationships/themeOverride" Target="../theme/themeOverride114.xml"/><Relationship Id="rId6" Type="http://schemas.openxmlformats.org/officeDocument/2006/relationships/tags" Target="../tags/tag444.xml"/><Relationship Id="rId11" Type="http://schemas.openxmlformats.org/officeDocument/2006/relationships/oleObject" Target="../embeddings/oleObject4.bin"/><Relationship Id="rId5" Type="http://schemas.openxmlformats.org/officeDocument/2006/relationships/tags" Target="../tags/tag443.xml"/><Relationship Id="rId10" Type="http://schemas.openxmlformats.org/officeDocument/2006/relationships/slideMaster" Target="../slideMasters/slideMaster5.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image" Target="../media/image9.png"/></Relationships>
</file>

<file path=ppt/slideLayouts/_rels/slideLayout178.xml.rels><?xml version="1.0" encoding="UTF-8" standalone="yes"?>
<Relationships xmlns="http://schemas.openxmlformats.org/package/2006/relationships"><Relationship Id="rId8" Type="http://schemas.openxmlformats.org/officeDocument/2006/relationships/tags" Target="../tags/tag453.xml"/><Relationship Id="rId3" Type="http://schemas.openxmlformats.org/officeDocument/2006/relationships/tags" Target="../tags/tag448.xml"/><Relationship Id="rId7" Type="http://schemas.openxmlformats.org/officeDocument/2006/relationships/tags" Target="../tags/tag452.xml"/><Relationship Id="rId12" Type="http://schemas.openxmlformats.org/officeDocument/2006/relationships/image" Target="../media/image9.png"/><Relationship Id="rId2" Type="http://schemas.openxmlformats.org/officeDocument/2006/relationships/vmlDrawing" Target="../drawings/vmlDrawing31.vml"/><Relationship Id="rId1" Type="http://schemas.openxmlformats.org/officeDocument/2006/relationships/themeOverride" Target="../theme/themeOverride115.xml"/><Relationship Id="rId6" Type="http://schemas.openxmlformats.org/officeDocument/2006/relationships/tags" Target="../tags/tag451.xml"/><Relationship Id="rId11" Type="http://schemas.openxmlformats.org/officeDocument/2006/relationships/image" Target="../media/image8.emf"/><Relationship Id="rId5" Type="http://schemas.openxmlformats.org/officeDocument/2006/relationships/tags" Target="../tags/tag450.xml"/><Relationship Id="rId10" Type="http://schemas.openxmlformats.org/officeDocument/2006/relationships/oleObject" Target="../embeddings/oleObject5.bin"/><Relationship Id="rId4" Type="http://schemas.openxmlformats.org/officeDocument/2006/relationships/tags" Target="../tags/tag449.xml"/><Relationship Id="rId9"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8" Type="http://schemas.openxmlformats.org/officeDocument/2006/relationships/tags" Target="../tags/tag459.xml"/><Relationship Id="rId3" Type="http://schemas.openxmlformats.org/officeDocument/2006/relationships/tags" Target="../tags/tag454.xml"/><Relationship Id="rId7" Type="http://schemas.openxmlformats.org/officeDocument/2006/relationships/tags" Target="../tags/tag458.xml"/><Relationship Id="rId12" Type="http://schemas.openxmlformats.org/officeDocument/2006/relationships/image" Target="../media/image9.png"/><Relationship Id="rId2" Type="http://schemas.openxmlformats.org/officeDocument/2006/relationships/vmlDrawing" Target="../drawings/vmlDrawing32.vml"/><Relationship Id="rId1" Type="http://schemas.openxmlformats.org/officeDocument/2006/relationships/themeOverride" Target="../theme/themeOverride116.xml"/><Relationship Id="rId6" Type="http://schemas.openxmlformats.org/officeDocument/2006/relationships/tags" Target="../tags/tag457.xml"/><Relationship Id="rId11" Type="http://schemas.openxmlformats.org/officeDocument/2006/relationships/image" Target="../media/image8.emf"/><Relationship Id="rId5" Type="http://schemas.openxmlformats.org/officeDocument/2006/relationships/tags" Target="../tags/tag456.xml"/><Relationship Id="rId10" Type="http://schemas.openxmlformats.org/officeDocument/2006/relationships/oleObject" Target="../embeddings/oleObject6.bin"/><Relationship Id="rId4" Type="http://schemas.openxmlformats.org/officeDocument/2006/relationships/tags" Target="../tags/tag455.xml"/><Relationship Id="rId9"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4.png"/><Relationship Id="rId2" Type="http://schemas.openxmlformats.org/officeDocument/2006/relationships/tags" Target="../tags/tag33.xml"/><Relationship Id="rId1" Type="http://schemas.openxmlformats.org/officeDocument/2006/relationships/themeOverride" Target="../theme/themeOverride11.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460.xml"/><Relationship Id="rId7" Type="http://schemas.openxmlformats.org/officeDocument/2006/relationships/image" Target="../media/image6.emf"/><Relationship Id="rId2" Type="http://schemas.openxmlformats.org/officeDocument/2006/relationships/vmlDrawing" Target="../drawings/vmlDrawing33.vml"/><Relationship Id="rId1" Type="http://schemas.openxmlformats.org/officeDocument/2006/relationships/themeOverride" Target="../theme/themeOverride117.xml"/><Relationship Id="rId6" Type="http://schemas.openxmlformats.org/officeDocument/2006/relationships/oleObject" Target="../embeddings/oleObject7.bin"/><Relationship Id="rId5" Type="http://schemas.openxmlformats.org/officeDocument/2006/relationships/slideMaster" Target="../slideMasters/slideMaster5.xml"/><Relationship Id="rId4" Type="http://schemas.openxmlformats.org/officeDocument/2006/relationships/tags" Target="../tags/tag461.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462.xml"/><Relationship Id="rId7" Type="http://schemas.openxmlformats.org/officeDocument/2006/relationships/image" Target="../media/image6.emf"/><Relationship Id="rId2" Type="http://schemas.openxmlformats.org/officeDocument/2006/relationships/vmlDrawing" Target="../drawings/vmlDrawing34.vml"/><Relationship Id="rId1" Type="http://schemas.openxmlformats.org/officeDocument/2006/relationships/themeOverride" Target="../theme/themeOverride118.xml"/><Relationship Id="rId6" Type="http://schemas.openxmlformats.org/officeDocument/2006/relationships/oleObject" Target="../embeddings/oleObject8.bin"/><Relationship Id="rId5" Type="http://schemas.openxmlformats.org/officeDocument/2006/relationships/slideMaster" Target="../slideMasters/slideMaster5.xml"/><Relationship Id="rId4" Type="http://schemas.openxmlformats.org/officeDocument/2006/relationships/tags" Target="../tags/tag463.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4.xml"/><Relationship Id="rId1" Type="http://schemas.openxmlformats.org/officeDocument/2006/relationships/themeOverride" Target="../theme/themeOverride119.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466.xml"/><Relationship Id="rId7" Type="http://schemas.openxmlformats.org/officeDocument/2006/relationships/image" Target="../media/image9.png"/><Relationship Id="rId2" Type="http://schemas.openxmlformats.org/officeDocument/2006/relationships/tags" Target="../tags/tag465.xml"/><Relationship Id="rId1" Type="http://schemas.openxmlformats.org/officeDocument/2006/relationships/themeOverride" Target="../theme/themeOverride120.xml"/><Relationship Id="rId6" Type="http://schemas.openxmlformats.org/officeDocument/2006/relationships/slideMaster" Target="../slideMasters/slideMaster5.xml"/><Relationship Id="rId5" Type="http://schemas.openxmlformats.org/officeDocument/2006/relationships/tags" Target="../tags/tag468.xml"/><Relationship Id="rId4" Type="http://schemas.openxmlformats.org/officeDocument/2006/relationships/tags" Target="../tags/tag467.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9.xml"/><Relationship Id="rId1" Type="http://schemas.openxmlformats.org/officeDocument/2006/relationships/themeOverride" Target="../theme/themeOverride121.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0.xml"/><Relationship Id="rId1" Type="http://schemas.openxmlformats.org/officeDocument/2006/relationships/themeOverride" Target="../theme/themeOverride122.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1.xml"/><Relationship Id="rId1" Type="http://schemas.openxmlformats.org/officeDocument/2006/relationships/themeOverride" Target="../theme/themeOverride123.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2.xml"/><Relationship Id="rId1" Type="http://schemas.openxmlformats.org/officeDocument/2006/relationships/themeOverride" Target="../theme/themeOverride124.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3.xml"/><Relationship Id="rId1" Type="http://schemas.openxmlformats.org/officeDocument/2006/relationships/themeOverride" Target="../theme/themeOverride125.xml"/></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475.xml"/><Relationship Id="rId7" Type="http://schemas.openxmlformats.org/officeDocument/2006/relationships/slideMaster" Target="../slideMasters/slideMaster5.xml"/><Relationship Id="rId2" Type="http://schemas.openxmlformats.org/officeDocument/2006/relationships/tags" Target="../tags/tag474.xml"/><Relationship Id="rId1" Type="http://schemas.openxmlformats.org/officeDocument/2006/relationships/themeOverride" Target="../theme/themeOverride126.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4.png"/><Relationship Id="rId2" Type="http://schemas.openxmlformats.org/officeDocument/2006/relationships/tags" Target="../tags/tag37.xml"/><Relationship Id="rId1" Type="http://schemas.openxmlformats.org/officeDocument/2006/relationships/themeOverride" Target="../theme/themeOverride12.xml"/><Relationship Id="rId6" Type="http://schemas.openxmlformats.org/officeDocument/2006/relationships/slideMaster" Target="../slideMasters/slideMaster2.xml"/><Relationship Id="rId5" Type="http://schemas.openxmlformats.org/officeDocument/2006/relationships/tags" Target="../tags/tag40.xml"/><Relationship Id="rId4" Type="http://schemas.openxmlformats.org/officeDocument/2006/relationships/tags" Target="../tags/tag39.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479.xml"/><Relationship Id="rId2" Type="http://schemas.openxmlformats.org/officeDocument/2006/relationships/vmlDrawing" Target="../drawings/vmlDrawing35.vml"/><Relationship Id="rId1" Type="http://schemas.openxmlformats.org/officeDocument/2006/relationships/themeOverride" Target="../theme/themeOverride127.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480.xml"/><Relationship Id="rId7" Type="http://schemas.openxmlformats.org/officeDocument/2006/relationships/image" Target="../media/image6.emf"/><Relationship Id="rId2" Type="http://schemas.openxmlformats.org/officeDocument/2006/relationships/vmlDrawing" Target="../drawings/vmlDrawing36.vml"/><Relationship Id="rId1" Type="http://schemas.openxmlformats.org/officeDocument/2006/relationships/themeOverride" Target="../theme/themeOverride128.xml"/><Relationship Id="rId6" Type="http://schemas.openxmlformats.org/officeDocument/2006/relationships/oleObject" Target="../embeddings/oleObject10.bin"/><Relationship Id="rId5" Type="http://schemas.openxmlformats.org/officeDocument/2006/relationships/slideMaster" Target="../slideMasters/slideMaster5.xml"/><Relationship Id="rId4" Type="http://schemas.openxmlformats.org/officeDocument/2006/relationships/tags" Target="../tags/tag481.xml"/></Relationships>
</file>

<file path=ppt/slideLayouts/_rels/slideLayout19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82.xml"/><Relationship Id="rId7" Type="http://schemas.openxmlformats.org/officeDocument/2006/relationships/oleObject" Target="../embeddings/oleObject11.bin"/><Relationship Id="rId2" Type="http://schemas.openxmlformats.org/officeDocument/2006/relationships/vmlDrawing" Target="../drawings/vmlDrawing37.vml"/><Relationship Id="rId1" Type="http://schemas.openxmlformats.org/officeDocument/2006/relationships/themeOverride" Target="../theme/themeOverride129.xml"/><Relationship Id="rId6" Type="http://schemas.openxmlformats.org/officeDocument/2006/relationships/slideMaster" Target="../slideMasters/slideMaster5.xml"/><Relationship Id="rId5" Type="http://schemas.openxmlformats.org/officeDocument/2006/relationships/tags" Target="../tags/tag484.xml"/><Relationship Id="rId4" Type="http://schemas.openxmlformats.org/officeDocument/2006/relationships/tags" Target="../tags/tag483.xml"/></Relationships>
</file>

<file path=ppt/slideLayouts/_rels/slideLayout19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85.xml"/><Relationship Id="rId7" Type="http://schemas.openxmlformats.org/officeDocument/2006/relationships/oleObject" Target="../embeddings/oleObject12.bin"/><Relationship Id="rId2" Type="http://schemas.openxmlformats.org/officeDocument/2006/relationships/vmlDrawing" Target="../drawings/vmlDrawing38.vml"/><Relationship Id="rId1" Type="http://schemas.openxmlformats.org/officeDocument/2006/relationships/themeOverride" Target="../theme/themeOverride130.xml"/><Relationship Id="rId6" Type="http://schemas.openxmlformats.org/officeDocument/2006/relationships/slideMaster" Target="../slideMasters/slideMaster5.xml"/><Relationship Id="rId5" Type="http://schemas.openxmlformats.org/officeDocument/2006/relationships/tags" Target="../tags/tag487.xml"/><Relationship Id="rId4" Type="http://schemas.openxmlformats.org/officeDocument/2006/relationships/tags" Target="../tags/tag486.xml"/></Relationships>
</file>

<file path=ppt/slideLayouts/_rels/slideLayout19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89.xml"/><Relationship Id="rId7" Type="http://schemas.openxmlformats.org/officeDocument/2006/relationships/slideMaster" Target="../slideMasters/slideMaster5.xml"/><Relationship Id="rId2" Type="http://schemas.openxmlformats.org/officeDocument/2006/relationships/tags" Target="../tags/tag488.xml"/><Relationship Id="rId1" Type="http://schemas.openxmlformats.org/officeDocument/2006/relationships/themeOverride" Target="../theme/themeOverride131.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hemeOverride" Target="../theme/themeOverride132.xml"/><Relationship Id="rId5" Type="http://schemas.openxmlformats.org/officeDocument/2006/relationships/image" Target="../media/image3.png"/><Relationship Id="rId4"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496.xml"/><Relationship Id="rId7" Type="http://schemas.openxmlformats.org/officeDocument/2006/relationships/image" Target="../media/image9.png"/><Relationship Id="rId2" Type="http://schemas.openxmlformats.org/officeDocument/2006/relationships/tags" Target="../tags/tag495.xml"/><Relationship Id="rId1" Type="http://schemas.openxmlformats.org/officeDocument/2006/relationships/themeOverride" Target="../theme/themeOverride133.xml"/><Relationship Id="rId6" Type="http://schemas.openxmlformats.org/officeDocument/2006/relationships/slideMaster" Target="../slideMasters/slideMaster5.xml"/><Relationship Id="rId5" Type="http://schemas.openxmlformats.org/officeDocument/2006/relationships/tags" Target="../tags/tag498.xml"/><Relationship Id="rId4" Type="http://schemas.openxmlformats.org/officeDocument/2006/relationships/tags" Target="../tags/tag49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499.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1.xml"/><Relationship Id="rId1" Type="http://schemas.openxmlformats.org/officeDocument/2006/relationships/tags" Target="../tags/tag500.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3.xml"/><Relationship Id="rId1" Type="http://schemas.openxmlformats.org/officeDocument/2006/relationships/tags" Target="../tags/tag50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2.xml"/><Relationship Id="rId7"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hemeOverride" Target="../theme/themeOverride13.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5.xml"/><Relationship Id="rId1" Type="http://schemas.openxmlformats.org/officeDocument/2006/relationships/tags" Target="../tags/tag504.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510.xml"/><Relationship Id="rId7" Type="http://schemas.openxmlformats.org/officeDocument/2006/relationships/slideMaster" Target="../slideMasters/slideMaster5.xml"/><Relationship Id="rId2" Type="http://schemas.openxmlformats.org/officeDocument/2006/relationships/tags" Target="../tags/tag509.xml"/><Relationship Id="rId1" Type="http://schemas.openxmlformats.org/officeDocument/2006/relationships/vmlDrawing" Target="../drawings/vmlDrawing39.vml"/><Relationship Id="rId6" Type="http://schemas.openxmlformats.org/officeDocument/2006/relationships/tags" Target="../tags/tag513.xml"/><Relationship Id="rId11" Type="http://schemas.openxmlformats.org/officeDocument/2006/relationships/image" Target="../media/image7.png"/><Relationship Id="rId5" Type="http://schemas.openxmlformats.org/officeDocument/2006/relationships/tags" Target="../tags/tag512.xml"/><Relationship Id="rId10" Type="http://schemas.openxmlformats.org/officeDocument/2006/relationships/image" Target="../media/image9.png"/><Relationship Id="rId4" Type="http://schemas.openxmlformats.org/officeDocument/2006/relationships/tags" Target="../tags/tag511.xml"/><Relationship Id="rId9" Type="http://schemas.openxmlformats.org/officeDocument/2006/relationships/image" Target="../media/image11.emf"/></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image" Target="../media/image9.png"/><Relationship Id="rId5" Type="http://schemas.openxmlformats.org/officeDocument/2006/relationships/slideMaster" Target="../slideMasters/slideMaster5.xml"/><Relationship Id="rId4" Type="http://schemas.openxmlformats.org/officeDocument/2006/relationships/tags" Target="../tags/tag520.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523.xml"/><Relationship Id="rId2" Type="http://schemas.openxmlformats.org/officeDocument/2006/relationships/tags" Target="../tags/tag522.xml"/><Relationship Id="rId1" Type="http://schemas.openxmlformats.org/officeDocument/2006/relationships/tags" Target="../tags/tag521.xml"/><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27.xml"/></Relationships>
</file>

<file path=ppt/slideLayouts/_rels/slideLayout20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28.xml"/></Relationships>
</file>

<file path=ppt/slideLayouts/_rels/slideLayout20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29.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7.xml"/><Relationship Id="rId7"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hemeOverride" Target="../theme/themeOverride14.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1.xml"/><Relationship Id="rId1" Type="http://schemas.openxmlformats.org/officeDocument/2006/relationships/tags" Target="../tags/tag530.xml"/><Relationship Id="rId4" Type="http://schemas.openxmlformats.org/officeDocument/2006/relationships/image" Target="../media/image9.png"/></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5" Type="http://schemas.openxmlformats.org/officeDocument/2006/relationships/image" Target="../media/image9.png"/><Relationship Id="rId4"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1.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2.xml"/></Relationships>
</file>

<file path=ppt/slideLayouts/_rels/slideLayout2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3.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44.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547.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image" Target="../media/image9.png"/><Relationship Id="rId5" Type="http://schemas.openxmlformats.org/officeDocument/2006/relationships/slideMaster" Target="../slideMasters/slideMaster5.xml"/><Relationship Id="rId4" Type="http://schemas.openxmlformats.org/officeDocument/2006/relationships/tags" Target="../tags/tag548.xml"/></Relationships>
</file>

<file path=ppt/slideLayouts/_rels/slideLayout219.xml.rels><?xml version="1.0" encoding="UTF-8" standalone="yes"?>
<Relationships xmlns="http://schemas.openxmlformats.org/package/2006/relationships"><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image" Target="../media/image9.png"/><Relationship Id="rId5" Type="http://schemas.openxmlformats.org/officeDocument/2006/relationships/slideMaster" Target="../slideMasters/slideMaster5.xml"/><Relationship Id="rId4" Type="http://schemas.openxmlformats.org/officeDocument/2006/relationships/tags" Target="../tags/tag5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png"/><Relationship Id="rId2" Type="http://schemas.openxmlformats.org/officeDocument/2006/relationships/tags" Target="../tags/tag51.xml"/><Relationship Id="rId1" Type="http://schemas.openxmlformats.org/officeDocument/2006/relationships/themeOverride" Target="../theme/themeOverride15.xml"/><Relationship Id="rId6" Type="http://schemas.openxmlformats.org/officeDocument/2006/relationships/slideMaster" Target="../slideMasters/slideMaster2.xml"/><Relationship Id="rId5" Type="http://schemas.openxmlformats.org/officeDocument/2006/relationships/tags" Target="../tags/tag54.xml"/><Relationship Id="rId4" Type="http://schemas.openxmlformats.org/officeDocument/2006/relationships/tags" Target="../tags/tag53.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4.xml"/><Relationship Id="rId1" Type="http://schemas.openxmlformats.org/officeDocument/2006/relationships/tags" Target="../tags/tag553.xml"/><Relationship Id="rId4" Type="http://schemas.openxmlformats.org/officeDocument/2006/relationships/image" Target="../media/image3.png"/></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6.xml"/><Relationship Id="rId1" Type="http://schemas.openxmlformats.org/officeDocument/2006/relationships/tags" Target="../tags/tag555.xml"/><Relationship Id="rId4" Type="http://schemas.openxmlformats.org/officeDocument/2006/relationships/image" Target="../media/image3.png"/></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559.xml"/><Relationship Id="rId7" Type="http://schemas.openxmlformats.org/officeDocument/2006/relationships/image" Target="../media/image9.png"/><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560.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563.xml"/><Relationship Id="rId7" Type="http://schemas.openxmlformats.org/officeDocument/2006/relationships/image" Target="../media/image9.png"/><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564.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575.xml"/><Relationship Id="rId7" Type="http://schemas.openxmlformats.org/officeDocument/2006/relationships/image" Target="../media/image7.png"/><Relationship Id="rId2" Type="http://schemas.openxmlformats.org/officeDocument/2006/relationships/tags" Target="../tags/tag574.xml"/><Relationship Id="rId1" Type="http://schemas.openxmlformats.org/officeDocument/2006/relationships/themeOverride" Target="../theme/themeOverride134.xml"/><Relationship Id="rId6" Type="http://schemas.openxmlformats.org/officeDocument/2006/relationships/image" Target="../media/image5.png"/><Relationship Id="rId5" Type="http://schemas.openxmlformats.org/officeDocument/2006/relationships/slideMaster" Target="../slideMasters/slideMaster6.xml"/><Relationship Id="rId4" Type="http://schemas.openxmlformats.org/officeDocument/2006/relationships/tags" Target="../tags/tag576.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577.xml"/><Relationship Id="rId7" Type="http://schemas.openxmlformats.org/officeDocument/2006/relationships/image" Target="../media/image6.emf"/><Relationship Id="rId2" Type="http://schemas.openxmlformats.org/officeDocument/2006/relationships/vmlDrawing" Target="../drawings/vmlDrawing41.vml"/><Relationship Id="rId1" Type="http://schemas.openxmlformats.org/officeDocument/2006/relationships/themeOverride" Target="../theme/themeOverride135.xml"/><Relationship Id="rId6" Type="http://schemas.openxmlformats.org/officeDocument/2006/relationships/oleObject" Target="../embeddings/oleObject2.bin"/><Relationship Id="rId5" Type="http://schemas.openxmlformats.org/officeDocument/2006/relationships/slideMaster" Target="../slideMasters/slideMaster6.xml"/><Relationship Id="rId4" Type="http://schemas.openxmlformats.org/officeDocument/2006/relationships/tags" Target="../tags/tag578.xml"/></Relationships>
</file>

<file path=ppt/slideLayouts/_rels/slideLayout227.xml.rels><?xml version="1.0" encoding="UTF-8" standalone="yes"?>
<Relationships xmlns="http://schemas.openxmlformats.org/package/2006/relationships"><Relationship Id="rId8" Type="http://schemas.openxmlformats.org/officeDocument/2006/relationships/tags" Target="../tags/tag584.xml"/><Relationship Id="rId3" Type="http://schemas.openxmlformats.org/officeDocument/2006/relationships/tags" Target="../tags/tag579.xml"/><Relationship Id="rId7" Type="http://schemas.openxmlformats.org/officeDocument/2006/relationships/tags" Target="../tags/tag583.xml"/><Relationship Id="rId12" Type="http://schemas.openxmlformats.org/officeDocument/2006/relationships/image" Target="../media/image9.png"/><Relationship Id="rId2" Type="http://schemas.openxmlformats.org/officeDocument/2006/relationships/vmlDrawing" Target="../drawings/vmlDrawing42.vml"/><Relationship Id="rId1" Type="http://schemas.openxmlformats.org/officeDocument/2006/relationships/themeOverride" Target="../theme/themeOverride136.xml"/><Relationship Id="rId6" Type="http://schemas.openxmlformats.org/officeDocument/2006/relationships/tags" Target="../tags/tag582.xml"/><Relationship Id="rId11" Type="http://schemas.openxmlformats.org/officeDocument/2006/relationships/image" Target="../media/image8.emf"/><Relationship Id="rId5" Type="http://schemas.openxmlformats.org/officeDocument/2006/relationships/tags" Target="../tags/tag581.xml"/><Relationship Id="rId10" Type="http://schemas.openxmlformats.org/officeDocument/2006/relationships/oleObject" Target="../embeddings/oleObject3.bin"/><Relationship Id="rId4" Type="http://schemas.openxmlformats.org/officeDocument/2006/relationships/tags" Target="../tags/tag580.xml"/><Relationship Id="rId9"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image" Target="../media/image10.jpg"/><Relationship Id="rId3" Type="http://schemas.openxmlformats.org/officeDocument/2006/relationships/tags" Target="../tags/tag585.xml"/><Relationship Id="rId7" Type="http://schemas.openxmlformats.org/officeDocument/2006/relationships/tags" Target="../tags/tag589.xml"/><Relationship Id="rId12" Type="http://schemas.openxmlformats.org/officeDocument/2006/relationships/image" Target="../media/image8.emf"/><Relationship Id="rId2" Type="http://schemas.openxmlformats.org/officeDocument/2006/relationships/vmlDrawing" Target="../drawings/vmlDrawing43.vml"/><Relationship Id="rId1" Type="http://schemas.openxmlformats.org/officeDocument/2006/relationships/themeOverride" Target="../theme/themeOverride137.xml"/><Relationship Id="rId6" Type="http://schemas.openxmlformats.org/officeDocument/2006/relationships/tags" Target="../tags/tag588.xml"/><Relationship Id="rId11" Type="http://schemas.openxmlformats.org/officeDocument/2006/relationships/oleObject" Target="../embeddings/oleObject4.bin"/><Relationship Id="rId5" Type="http://schemas.openxmlformats.org/officeDocument/2006/relationships/tags" Target="../tags/tag587.xml"/><Relationship Id="rId10" Type="http://schemas.openxmlformats.org/officeDocument/2006/relationships/slideMaster" Target="../slideMasters/slideMaster6.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image" Target="../media/image9.png"/></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597.xml"/><Relationship Id="rId3" Type="http://schemas.openxmlformats.org/officeDocument/2006/relationships/tags" Target="../tags/tag592.xml"/><Relationship Id="rId7" Type="http://schemas.openxmlformats.org/officeDocument/2006/relationships/tags" Target="../tags/tag596.xml"/><Relationship Id="rId12" Type="http://schemas.openxmlformats.org/officeDocument/2006/relationships/image" Target="../media/image9.png"/><Relationship Id="rId2" Type="http://schemas.openxmlformats.org/officeDocument/2006/relationships/vmlDrawing" Target="../drawings/vmlDrawing44.vml"/><Relationship Id="rId1" Type="http://schemas.openxmlformats.org/officeDocument/2006/relationships/themeOverride" Target="../theme/themeOverride138.xml"/><Relationship Id="rId6" Type="http://schemas.openxmlformats.org/officeDocument/2006/relationships/tags" Target="../tags/tag595.xml"/><Relationship Id="rId11" Type="http://schemas.openxmlformats.org/officeDocument/2006/relationships/image" Target="../media/image8.emf"/><Relationship Id="rId5" Type="http://schemas.openxmlformats.org/officeDocument/2006/relationships/tags" Target="../tags/tag594.xml"/><Relationship Id="rId10" Type="http://schemas.openxmlformats.org/officeDocument/2006/relationships/oleObject" Target="../embeddings/oleObject5.bin"/><Relationship Id="rId4" Type="http://schemas.openxmlformats.org/officeDocument/2006/relationships/tags" Target="../tags/tag593.xml"/><Relationship Id="rId9"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png"/><Relationship Id="rId2" Type="http://schemas.openxmlformats.org/officeDocument/2006/relationships/tags" Target="../tags/tag55.xml"/><Relationship Id="rId1" Type="http://schemas.openxmlformats.org/officeDocument/2006/relationships/themeOverride" Target="../theme/themeOverride16.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30.xml.rels><?xml version="1.0" encoding="UTF-8" standalone="yes"?>
<Relationships xmlns="http://schemas.openxmlformats.org/package/2006/relationships"><Relationship Id="rId8" Type="http://schemas.openxmlformats.org/officeDocument/2006/relationships/tags" Target="../tags/tag603.xml"/><Relationship Id="rId3" Type="http://schemas.openxmlformats.org/officeDocument/2006/relationships/tags" Target="../tags/tag598.xml"/><Relationship Id="rId7" Type="http://schemas.openxmlformats.org/officeDocument/2006/relationships/tags" Target="../tags/tag602.xml"/><Relationship Id="rId12" Type="http://schemas.openxmlformats.org/officeDocument/2006/relationships/image" Target="../media/image9.png"/><Relationship Id="rId2" Type="http://schemas.openxmlformats.org/officeDocument/2006/relationships/vmlDrawing" Target="../drawings/vmlDrawing45.vml"/><Relationship Id="rId1" Type="http://schemas.openxmlformats.org/officeDocument/2006/relationships/themeOverride" Target="../theme/themeOverride139.xml"/><Relationship Id="rId6" Type="http://schemas.openxmlformats.org/officeDocument/2006/relationships/tags" Target="../tags/tag601.xml"/><Relationship Id="rId11" Type="http://schemas.openxmlformats.org/officeDocument/2006/relationships/image" Target="../media/image8.emf"/><Relationship Id="rId5" Type="http://schemas.openxmlformats.org/officeDocument/2006/relationships/tags" Target="../tags/tag600.xml"/><Relationship Id="rId10" Type="http://schemas.openxmlformats.org/officeDocument/2006/relationships/oleObject" Target="../embeddings/oleObject6.bin"/><Relationship Id="rId4" Type="http://schemas.openxmlformats.org/officeDocument/2006/relationships/tags" Target="../tags/tag599.xml"/><Relationship Id="rId9"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604.xml"/><Relationship Id="rId7" Type="http://schemas.openxmlformats.org/officeDocument/2006/relationships/image" Target="../media/image6.emf"/><Relationship Id="rId2" Type="http://schemas.openxmlformats.org/officeDocument/2006/relationships/vmlDrawing" Target="../drawings/vmlDrawing46.vml"/><Relationship Id="rId1" Type="http://schemas.openxmlformats.org/officeDocument/2006/relationships/themeOverride" Target="../theme/themeOverride140.xml"/><Relationship Id="rId6" Type="http://schemas.openxmlformats.org/officeDocument/2006/relationships/oleObject" Target="../embeddings/oleObject7.bin"/><Relationship Id="rId5" Type="http://schemas.openxmlformats.org/officeDocument/2006/relationships/slideMaster" Target="../slideMasters/slideMaster6.xml"/><Relationship Id="rId4" Type="http://schemas.openxmlformats.org/officeDocument/2006/relationships/tags" Target="../tags/tag605.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606.xml"/><Relationship Id="rId7" Type="http://schemas.openxmlformats.org/officeDocument/2006/relationships/image" Target="../media/image6.emf"/><Relationship Id="rId2" Type="http://schemas.openxmlformats.org/officeDocument/2006/relationships/vmlDrawing" Target="../drawings/vmlDrawing47.vml"/><Relationship Id="rId1" Type="http://schemas.openxmlformats.org/officeDocument/2006/relationships/themeOverride" Target="../theme/themeOverride141.xml"/><Relationship Id="rId6" Type="http://schemas.openxmlformats.org/officeDocument/2006/relationships/oleObject" Target="../embeddings/oleObject8.bin"/><Relationship Id="rId5" Type="http://schemas.openxmlformats.org/officeDocument/2006/relationships/slideMaster" Target="../slideMasters/slideMaster6.xml"/><Relationship Id="rId4" Type="http://schemas.openxmlformats.org/officeDocument/2006/relationships/tags" Target="../tags/tag607.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8.xml"/><Relationship Id="rId1" Type="http://schemas.openxmlformats.org/officeDocument/2006/relationships/themeOverride" Target="../theme/themeOverride142.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610.xml"/><Relationship Id="rId7" Type="http://schemas.openxmlformats.org/officeDocument/2006/relationships/image" Target="../media/image9.png"/><Relationship Id="rId2" Type="http://schemas.openxmlformats.org/officeDocument/2006/relationships/tags" Target="../tags/tag609.xml"/><Relationship Id="rId1" Type="http://schemas.openxmlformats.org/officeDocument/2006/relationships/themeOverride" Target="../theme/themeOverride143.xml"/><Relationship Id="rId6" Type="http://schemas.openxmlformats.org/officeDocument/2006/relationships/slideMaster" Target="../slideMasters/slideMaster6.xml"/><Relationship Id="rId5" Type="http://schemas.openxmlformats.org/officeDocument/2006/relationships/tags" Target="../tags/tag612.xml"/><Relationship Id="rId4" Type="http://schemas.openxmlformats.org/officeDocument/2006/relationships/tags" Target="../tags/tag611.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3.xml"/><Relationship Id="rId1" Type="http://schemas.openxmlformats.org/officeDocument/2006/relationships/themeOverride" Target="../theme/themeOverride144.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4.xml"/><Relationship Id="rId1" Type="http://schemas.openxmlformats.org/officeDocument/2006/relationships/themeOverride" Target="../theme/themeOverride145.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5.xml"/><Relationship Id="rId1" Type="http://schemas.openxmlformats.org/officeDocument/2006/relationships/themeOverride" Target="../theme/themeOverride146.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6.xml"/><Relationship Id="rId1" Type="http://schemas.openxmlformats.org/officeDocument/2006/relationships/themeOverride" Target="../theme/themeOverride147.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7.xml"/><Relationship Id="rId1" Type="http://schemas.openxmlformats.org/officeDocument/2006/relationships/themeOverride" Target="../theme/themeOverride148.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hemeOverride" Target="../theme/themeOverride17.xml"/></Relationships>
</file>

<file path=ppt/slideLayouts/_rels/slideLayout24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619.xml"/><Relationship Id="rId7" Type="http://schemas.openxmlformats.org/officeDocument/2006/relationships/slideMaster" Target="../slideMasters/slideMaster6.xml"/><Relationship Id="rId2" Type="http://schemas.openxmlformats.org/officeDocument/2006/relationships/tags" Target="../tags/tag618.xml"/><Relationship Id="rId1" Type="http://schemas.openxmlformats.org/officeDocument/2006/relationships/themeOverride" Target="../theme/themeOverride149.xml"/><Relationship Id="rId6" Type="http://schemas.openxmlformats.org/officeDocument/2006/relationships/tags" Target="../tags/tag622.xml"/><Relationship Id="rId5" Type="http://schemas.openxmlformats.org/officeDocument/2006/relationships/tags" Target="../tags/tag621.xml"/><Relationship Id="rId4" Type="http://schemas.openxmlformats.org/officeDocument/2006/relationships/tags" Target="../tags/tag620.xml"/><Relationship Id="rId9" Type="http://schemas.openxmlformats.org/officeDocument/2006/relationships/image" Target="../media/image9.png"/></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623.xml"/><Relationship Id="rId2" Type="http://schemas.openxmlformats.org/officeDocument/2006/relationships/vmlDrawing" Target="../drawings/vmlDrawing48.vml"/><Relationship Id="rId1" Type="http://schemas.openxmlformats.org/officeDocument/2006/relationships/themeOverride" Target="../theme/themeOverride150.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624.xml"/><Relationship Id="rId7" Type="http://schemas.openxmlformats.org/officeDocument/2006/relationships/image" Target="../media/image6.emf"/><Relationship Id="rId2" Type="http://schemas.openxmlformats.org/officeDocument/2006/relationships/vmlDrawing" Target="../drawings/vmlDrawing49.vml"/><Relationship Id="rId1" Type="http://schemas.openxmlformats.org/officeDocument/2006/relationships/themeOverride" Target="../theme/themeOverride151.xml"/><Relationship Id="rId6" Type="http://schemas.openxmlformats.org/officeDocument/2006/relationships/oleObject" Target="../embeddings/oleObject10.bin"/><Relationship Id="rId5" Type="http://schemas.openxmlformats.org/officeDocument/2006/relationships/slideMaster" Target="../slideMasters/slideMaster6.xml"/><Relationship Id="rId4" Type="http://schemas.openxmlformats.org/officeDocument/2006/relationships/tags" Target="../tags/tag625.xml"/></Relationships>
</file>

<file path=ppt/slideLayouts/_rels/slideLayout24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26.xml"/><Relationship Id="rId7" Type="http://schemas.openxmlformats.org/officeDocument/2006/relationships/oleObject" Target="../embeddings/oleObject11.bin"/><Relationship Id="rId2" Type="http://schemas.openxmlformats.org/officeDocument/2006/relationships/vmlDrawing" Target="../drawings/vmlDrawing50.vml"/><Relationship Id="rId1" Type="http://schemas.openxmlformats.org/officeDocument/2006/relationships/themeOverride" Target="../theme/themeOverride152.xml"/><Relationship Id="rId6" Type="http://schemas.openxmlformats.org/officeDocument/2006/relationships/slideMaster" Target="../slideMasters/slideMaster6.xml"/><Relationship Id="rId5" Type="http://schemas.openxmlformats.org/officeDocument/2006/relationships/tags" Target="../tags/tag628.xml"/><Relationship Id="rId4" Type="http://schemas.openxmlformats.org/officeDocument/2006/relationships/tags" Target="../tags/tag627.xml"/></Relationships>
</file>

<file path=ppt/slideLayouts/_rels/slideLayout24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629.xml"/><Relationship Id="rId7" Type="http://schemas.openxmlformats.org/officeDocument/2006/relationships/oleObject" Target="../embeddings/oleObject12.bin"/><Relationship Id="rId2" Type="http://schemas.openxmlformats.org/officeDocument/2006/relationships/vmlDrawing" Target="../drawings/vmlDrawing51.vml"/><Relationship Id="rId1" Type="http://schemas.openxmlformats.org/officeDocument/2006/relationships/themeOverride" Target="../theme/themeOverride153.xml"/><Relationship Id="rId6" Type="http://schemas.openxmlformats.org/officeDocument/2006/relationships/slideMaster" Target="../slideMasters/slideMaster6.xml"/><Relationship Id="rId5" Type="http://schemas.openxmlformats.org/officeDocument/2006/relationships/tags" Target="../tags/tag631.xml"/><Relationship Id="rId4" Type="http://schemas.openxmlformats.org/officeDocument/2006/relationships/tags" Target="../tags/tag630.xml"/></Relationships>
</file>

<file path=ppt/slideLayouts/_rels/slideLayout2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33.xml"/><Relationship Id="rId7" Type="http://schemas.openxmlformats.org/officeDocument/2006/relationships/slideMaster" Target="../slideMasters/slideMaster6.xml"/><Relationship Id="rId2" Type="http://schemas.openxmlformats.org/officeDocument/2006/relationships/tags" Target="../tags/tag632.xml"/><Relationship Id="rId1" Type="http://schemas.openxmlformats.org/officeDocument/2006/relationships/themeOverride" Target="../theme/themeOverride154.xml"/><Relationship Id="rId6" Type="http://schemas.openxmlformats.org/officeDocument/2006/relationships/tags" Target="../tags/tag636.xml"/><Relationship Id="rId5" Type="http://schemas.openxmlformats.org/officeDocument/2006/relationships/tags" Target="../tags/tag635.xml"/><Relationship Id="rId4" Type="http://schemas.openxmlformats.org/officeDocument/2006/relationships/tags" Target="../tags/tag634.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themeOverride" Target="../theme/themeOverride155.xml"/><Relationship Id="rId5" Type="http://schemas.openxmlformats.org/officeDocument/2006/relationships/image" Target="../media/image3.png"/><Relationship Id="rId4"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640.xml"/><Relationship Id="rId7" Type="http://schemas.openxmlformats.org/officeDocument/2006/relationships/image" Target="../media/image9.png"/><Relationship Id="rId2" Type="http://schemas.openxmlformats.org/officeDocument/2006/relationships/tags" Target="../tags/tag639.xml"/><Relationship Id="rId1" Type="http://schemas.openxmlformats.org/officeDocument/2006/relationships/themeOverride" Target="../theme/themeOverride156.xml"/><Relationship Id="rId6" Type="http://schemas.openxmlformats.org/officeDocument/2006/relationships/slideMaster" Target="../slideMasters/slideMaster6.xml"/><Relationship Id="rId5" Type="http://schemas.openxmlformats.org/officeDocument/2006/relationships/tags" Target="../tags/tag642.xml"/><Relationship Id="rId4" Type="http://schemas.openxmlformats.org/officeDocument/2006/relationships/tags" Target="../tags/tag641.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643.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5.xml"/><Relationship Id="rId1" Type="http://schemas.openxmlformats.org/officeDocument/2006/relationships/tags" Target="../tags/tag644.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hemeOverride" Target="../theme/themeOverride18.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7.xml"/><Relationship Id="rId1" Type="http://schemas.openxmlformats.org/officeDocument/2006/relationships/tags" Target="../tags/tag646.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9.xml"/><Relationship Id="rId1" Type="http://schemas.openxmlformats.org/officeDocument/2006/relationships/tags" Target="../tags/tag648.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652.xml"/><Relationship Id="rId2" Type="http://schemas.openxmlformats.org/officeDocument/2006/relationships/tags" Target="../tags/tag651.xml"/><Relationship Id="rId1" Type="http://schemas.openxmlformats.org/officeDocument/2006/relationships/tags" Target="../tags/tag65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654.xml"/><Relationship Id="rId7" Type="http://schemas.openxmlformats.org/officeDocument/2006/relationships/slideMaster" Target="../slideMasters/slideMaster6.xml"/><Relationship Id="rId2" Type="http://schemas.openxmlformats.org/officeDocument/2006/relationships/tags" Target="../tags/tag653.xml"/><Relationship Id="rId1" Type="http://schemas.openxmlformats.org/officeDocument/2006/relationships/vmlDrawing" Target="../drawings/vmlDrawing52.vml"/><Relationship Id="rId6" Type="http://schemas.openxmlformats.org/officeDocument/2006/relationships/tags" Target="../tags/tag657.xml"/><Relationship Id="rId11" Type="http://schemas.openxmlformats.org/officeDocument/2006/relationships/image" Target="../media/image7.png"/><Relationship Id="rId5" Type="http://schemas.openxmlformats.org/officeDocument/2006/relationships/tags" Target="../tags/tag656.xml"/><Relationship Id="rId10" Type="http://schemas.openxmlformats.org/officeDocument/2006/relationships/image" Target="../media/image9.png"/><Relationship Id="rId4" Type="http://schemas.openxmlformats.org/officeDocument/2006/relationships/tags" Target="../tags/tag655.xml"/><Relationship Id="rId9" Type="http://schemas.openxmlformats.org/officeDocument/2006/relationships/image" Target="../media/image11.emf"/></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6" Type="http://schemas.openxmlformats.org/officeDocument/2006/relationships/image" Target="../media/image9.png"/><Relationship Id="rId5" Type="http://schemas.openxmlformats.org/officeDocument/2006/relationships/slideMaster" Target="../slideMasters/slideMaster6.xml"/><Relationship Id="rId4" Type="http://schemas.openxmlformats.org/officeDocument/2006/relationships/tags" Target="../tags/tag664.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tags" Target="../tags/tag665.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71.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hemeOverride" Target="../theme/themeOverride19.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7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75.xml"/><Relationship Id="rId1" Type="http://schemas.openxmlformats.org/officeDocument/2006/relationships/tags" Target="../tags/tag674.xml"/><Relationship Id="rId4" Type="http://schemas.openxmlformats.org/officeDocument/2006/relationships/image" Target="../media/image9.png"/></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684.xml"/><Relationship Id="rId2" Type="http://schemas.openxmlformats.org/officeDocument/2006/relationships/tags" Target="../tags/tag683.xml"/><Relationship Id="rId1" Type="http://schemas.openxmlformats.org/officeDocument/2006/relationships/tags" Target="../tags/tag682.xml"/><Relationship Id="rId5" Type="http://schemas.openxmlformats.org/officeDocument/2006/relationships/image" Target="../media/image9.png"/><Relationship Id="rId4"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85.xml"/></Relationships>
</file>

<file path=ppt/slideLayouts/_rels/slideLayout2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86.xml"/></Relationships>
</file>

<file path=ppt/slideLayouts/_rels/slideLayout2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87.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88.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691.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image" Target="../media/image9.png"/><Relationship Id="rId5" Type="http://schemas.openxmlformats.org/officeDocument/2006/relationships/slideMaster" Target="../slideMasters/slideMaster6.xml"/><Relationship Id="rId4" Type="http://schemas.openxmlformats.org/officeDocument/2006/relationships/tags" Target="../tags/tag69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hemeOverride" Target="../theme/themeOverride20.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6" Type="http://schemas.openxmlformats.org/officeDocument/2006/relationships/image" Target="../media/image9.png"/><Relationship Id="rId5" Type="http://schemas.openxmlformats.org/officeDocument/2006/relationships/slideMaster" Target="../slideMasters/slideMaster6.xml"/><Relationship Id="rId4" Type="http://schemas.openxmlformats.org/officeDocument/2006/relationships/tags" Target="../tags/tag696.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98.xml"/><Relationship Id="rId1" Type="http://schemas.openxmlformats.org/officeDocument/2006/relationships/tags" Target="../tags/tag697.xml"/><Relationship Id="rId4"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0.xml"/><Relationship Id="rId1" Type="http://schemas.openxmlformats.org/officeDocument/2006/relationships/tags" Target="../tags/tag699.xml"/><Relationship Id="rId4" Type="http://schemas.openxmlformats.org/officeDocument/2006/relationships/image" Target="../media/image3.png"/></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703.xml"/><Relationship Id="rId7" Type="http://schemas.openxmlformats.org/officeDocument/2006/relationships/image" Target="../media/image9.png"/><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704.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707.xml"/><Relationship Id="rId7" Type="http://schemas.openxmlformats.org/officeDocument/2006/relationships/image" Target="../media/image9.png"/><Relationship Id="rId2" Type="http://schemas.openxmlformats.org/officeDocument/2006/relationships/tags" Target="../tags/tag706.xml"/><Relationship Id="rId1" Type="http://schemas.openxmlformats.org/officeDocument/2006/relationships/tags" Target="../tags/tag705.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708.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718.xml"/><Relationship Id="rId7" Type="http://schemas.openxmlformats.org/officeDocument/2006/relationships/image" Target="../media/image7.png"/><Relationship Id="rId2" Type="http://schemas.openxmlformats.org/officeDocument/2006/relationships/tags" Target="../tags/tag717.xml"/><Relationship Id="rId1" Type="http://schemas.openxmlformats.org/officeDocument/2006/relationships/themeOverride" Target="../theme/themeOverride157.xml"/><Relationship Id="rId6" Type="http://schemas.openxmlformats.org/officeDocument/2006/relationships/image" Target="../media/image5.png"/><Relationship Id="rId5" Type="http://schemas.openxmlformats.org/officeDocument/2006/relationships/slideMaster" Target="../slideMasters/slideMaster7.xml"/><Relationship Id="rId4" Type="http://schemas.openxmlformats.org/officeDocument/2006/relationships/tags" Target="../tags/tag719.xml"/></Relationships>
</file>

<file path=ppt/slideLayouts/_rels/slideLayout277.xml.rels><?xml version="1.0" encoding="UTF-8" standalone="yes"?>
<Relationships xmlns="http://schemas.openxmlformats.org/package/2006/relationships"><Relationship Id="rId3" Type="http://schemas.openxmlformats.org/officeDocument/2006/relationships/tags" Target="../tags/tag720.xml"/><Relationship Id="rId7" Type="http://schemas.openxmlformats.org/officeDocument/2006/relationships/image" Target="../media/image6.emf"/><Relationship Id="rId2" Type="http://schemas.openxmlformats.org/officeDocument/2006/relationships/vmlDrawing" Target="../drawings/vmlDrawing54.vml"/><Relationship Id="rId1" Type="http://schemas.openxmlformats.org/officeDocument/2006/relationships/themeOverride" Target="../theme/themeOverride158.xml"/><Relationship Id="rId6" Type="http://schemas.openxmlformats.org/officeDocument/2006/relationships/oleObject" Target="../embeddings/oleObject2.bin"/><Relationship Id="rId5" Type="http://schemas.openxmlformats.org/officeDocument/2006/relationships/slideMaster" Target="../slideMasters/slideMaster7.xml"/><Relationship Id="rId4" Type="http://schemas.openxmlformats.org/officeDocument/2006/relationships/tags" Target="../tags/tag721.xml"/></Relationships>
</file>

<file path=ppt/slideLayouts/_rels/slideLayout278.xml.rels><?xml version="1.0" encoding="UTF-8" standalone="yes"?>
<Relationships xmlns="http://schemas.openxmlformats.org/package/2006/relationships"><Relationship Id="rId8" Type="http://schemas.openxmlformats.org/officeDocument/2006/relationships/tags" Target="../tags/tag727.xml"/><Relationship Id="rId3" Type="http://schemas.openxmlformats.org/officeDocument/2006/relationships/tags" Target="../tags/tag722.xml"/><Relationship Id="rId7" Type="http://schemas.openxmlformats.org/officeDocument/2006/relationships/tags" Target="../tags/tag726.xml"/><Relationship Id="rId12" Type="http://schemas.openxmlformats.org/officeDocument/2006/relationships/image" Target="../media/image9.png"/><Relationship Id="rId2" Type="http://schemas.openxmlformats.org/officeDocument/2006/relationships/vmlDrawing" Target="../drawings/vmlDrawing55.vml"/><Relationship Id="rId1" Type="http://schemas.openxmlformats.org/officeDocument/2006/relationships/themeOverride" Target="../theme/themeOverride159.xml"/><Relationship Id="rId6" Type="http://schemas.openxmlformats.org/officeDocument/2006/relationships/tags" Target="../tags/tag725.xml"/><Relationship Id="rId11" Type="http://schemas.openxmlformats.org/officeDocument/2006/relationships/image" Target="../media/image8.emf"/><Relationship Id="rId5" Type="http://schemas.openxmlformats.org/officeDocument/2006/relationships/tags" Target="../tags/tag724.xml"/><Relationship Id="rId10" Type="http://schemas.openxmlformats.org/officeDocument/2006/relationships/oleObject" Target="../embeddings/oleObject3.bin"/><Relationship Id="rId4" Type="http://schemas.openxmlformats.org/officeDocument/2006/relationships/tags" Target="../tags/tag723.xml"/><Relationship Id="rId9"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image" Target="../media/image10.jpg"/><Relationship Id="rId3" Type="http://schemas.openxmlformats.org/officeDocument/2006/relationships/tags" Target="../tags/tag728.xml"/><Relationship Id="rId7" Type="http://schemas.openxmlformats.org/officeDocument/2006/relationships/tags" Target="../tags/tag732.xml"/><Relationship Id="rId12" Type="http://schemas.openxmlformats.org/officeDocument/2006/relationships/image" Target="../media/image8.emf"/><Relationship Id="rId2" Type="http://schemas.openxmlformats.org/officeDocument/2006/relationships/vmlDrawing" Target="../drawings/vmlDrawing56.vml"/><Relationship Id="rId1" Type="http://schemas.openxmlformats.org/officeDocument/2006/relationships/themeOverride" Target="../theme/themeOverride160.xml"/><Relationship Id="rId6" Type="http://schemas.openxmlformats.org/officeDocument/2006/relationships/tags" Target="../tags/tag731.xml"/><Relationship Id="rId11" Type="http://schemas.openxmlformats.org/officeDocument/2006/relationships/oleObject" Target="../embeddings/oleObject4.bin"/><Relationship Id="rId5" Type="http://schemas.openxmlformats.org/officeDocument/2006/relationships/tags" Target="../tags/tag730.xml"/><Relationship Id="rId10" Type="http://schemas.openxmlformats.org/officeDocument/2006/relationships/slideMaster" Target="../slideMasters/slideMaster7.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hemeOverride" Target="../theme/themeOverride21.xml"/></Relationships>
</file>

<file path=ppt/slideLayouts/_rels/slideLayout280.xml.rels><?xml version="1.0" encoding="UTF-8" standalone="yes"?>
<Relationships xmlns="http://schemas.openxmlformats.org/package/2006/relationships"><Relationship Id="rId8" Type="http://schemas.openxmlformats.org/officeDocument/2006/relationships/tags" Target="../tags/tag740.xml"/><Relationship Id="rId3" Type="http://schemas.openxmlformats.org/officeDocument/2006/relationships/tags" Target="../tags/tag735.xml"/><Relationship Id="rId7" Type="http://schemas.openxmlformats.org/officeDocument/2006/relationships/tags" Target="../tags/tag739.xml"/><Relationship Id="rId12" Type="http://schemas.openxmlformats.org/officeDocument/2006/relationships/image" Target="../media/image9.png"/><Relationship Id="rId2" Type="http://schemas.openxmlformats.org/officeDocument/2006/relationships/vmlDrawing" Target="../drawings/vmlDrawing57.vml"/><Relationship Id="rId1" Type="http://schemas.openxmlformats.org/officeDocument/2006/relationships/themeOverride" Target="../theme/themeOverride161.xml"/><Relationship Id="rId6" Type="http://schemas.openxmlformats.org/officeDocument/2006/relationships/tags" Target="../tags/tag738.xml"/><Relationship Id="rId11" Type="http://schemas.openxmlformats.org/officeDocument/2006/relationships/image" Target="../media/image8.emf"/><Relationship Id="rId5" Type="http://schemas.openxmlformats.org/officeDocument/2006/relationships/tags" Target="../tags/tag737.xml"/><Relationship Id="rId10" Type="http://schemas.openxmlformats.org/officeDocument/2006/relationships/oleObject" Target="../embeddings/oleObject5.bin"/><Relationship Id="rId4" Type="http://schemas.openxmlformats.org/officeDocument/2006/relationships/tags" Target="../tags/tag736.xml"/><Relationship Id="rId9"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8" Type="http://schemas.openxmlformats.org/officeDocument/2006/relationships/tags" Target="../tags/tag746.xml"/><Relationship Id="rId3" Type="http://schemas.openxmlformats.org/officeDocument/2006/relationships/tags" Target="../tags/tag741.xml"/><Relationship Id="rId7" Type="http://schemas.openxmlformats.org/officeDocument/2006/relationships/tags" Target="../tags/tag745.xml"/><Relationship Id="rId12" Type="http://schemas.openxmlformats.org/officeDocument/2006/relationships/image" Target="../media/image9.png"/><Relationship Id="rId2" Type="http://schemas.openxmlformats.org/officeDocument/2006/relationships/vmlDrawing" Target="../drawings/vmlDrawing58.vml"/><Relationship Id="rId1" Type="http://schemas.openxmlformats.org/officeDocument/2006/relationships/themeOverride" Target="../theme/themeOverride162.xml"/><Relationship Id="rId6" Type="http://schemas.openxmlformats.org/officeDocument/2006/relationships/tags" Target="../tags/tag744.xml"/><Relationship Id="rId11" Type="http://schemas.openxmlformats.org/officeDocument/2006/relationships/image" Target="../media/image8.emf"/><Relationship Id="rId5" Type="http://schemas.openxmlformats.org/officeDocument/2006/relationships/tags" Target="../tags/tag743.xml"/><Relationship Id="rId10" Type="http://schemas.openxmlformats.org/officeDocument/2006/relationships/oleObject" Target="../embeddings/oleObject6.bin"/><Relationship Id="rId4" Type="http://schemas.openxmlformats.org/officeDocument/2006/relationships/tags" Target="../tags/tag742.xml"/><Relationship Id="rId9"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3" Type="http://schemas.openxmlformats.org/officeDocument/2006/relationships/tags" Target="../tags/tag747.xml"/><Relationship Id="rId7" Type="http://schemas.openxmlformats.org/officeDocument/2006/relationships/image" Target="../media/image6.emf"/><Relationship Id="rId2" Type="http://schemas.openxmlformats.org/officeDocument/2006/relationships/vmlDrawing" Target="../drawings/vmlDrawing59.vml"/><Relationship Id="rId1" Type="http://schemas.openxmlformats.org/officeDocument/2006/relationships/themeOverride" Target="../theme/themeOverride163.xml"/><Relationship Id="rId6" Type="http://schemas.openxmlformats.org/officeDocument/2006/relationships/oleObject" Target="../embeddings/oleObject7.bin"/><Relationship Id="rId5" Type="http://schemas.openxmlformats.org/officeDocument/2006/relationships/slideMaster" Target="../slideMasters/slideMaster7.xml"/><Relationship Id="rId4" Type="http://schemas.openxmlformats.org/officeDocument/2006/relationships/tags" Target="../tags/tag748.xml"/></Relationships>
</file>

<file path=ppt/slideLayouts/_rels/slideLayout283.xml.rels><?xml version="1.0" encoding="UTF-8" standalone="yes"?>
<Relationships xmlns="http://schemas.openxmlformats.org/package/2006/relationships"><Relationship Id="rId3" Type="http://schemas.openxmlformats.org/officeDocument/2006/relationships/tags" Target="../tags/tag749.xml"/><Relationship Id="rId7" Type="http://schemas.openxmlformats.org/officeDocument/2006/relationships/image" Target="../media/image6.emf"/><Relationship Id="rId2" Type="http://schemas.openxmlformats.org/officeDocument/2006/relationships/vmlDrawing" Target="../drawings/vmlDrawing60.vml"/><Relationship Id="rId1" Type="http://schemas.openxmlformats.org/officeDocument/2006/relationships/themeOverride" Target="../theme/themeOverride164.xml"/><Relationship Id="rId6" Type="http://schemas.openxmlformats.org/officeDocument/2006/relationships/oleObject" Target="../embeddings/oleObject8.bin"/><Relationship Id="rId5" Type="http://schemas.openxmlformats.org/officeDocument/2006/relationships/slideMaster" Target="../slideMasters/slideMaster7.xml"/><Relationship Id="rId4" Type="http://schemas.openxmlformats.org/officeDocument/2006/relationships/tags" Target="../tags/tag750.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1.xml"/><Relationship Id="rId1" Type="http://schemas.openxmlformats.org/officeDocument/2006/relationships/themeOverride" Target="../theme/themeOverride16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753.xml"/><Relationship Id="rId7" Type="http://schemas.openxmlformats.org/officeDocument/2006/relationships/image" Target="../media/image9.png"/><Relationship Id="rId2" Type="http://schemas.openxmlformats.org/officeDocument/2006/relationships/tags" Target="../tags/tag752.xml"/><Relationship Id="rId1" Type="http://schemas.openxmlformats.org/officeDocument/2006/relationships/themeOverride" Target="../theme/themeOverride166.xml"/><Relationship Id="rId6" Type="http://schemas.openxmlformats.org/officeDocument/2006/relationships/slideMaster" Target="../slideMasters/slideMaster7.xml"/><Relationship Id="rId5" Type="http://schemas.openxmlformats.org/officeDocument/2006/relationships/tags" Target="../tags/tag755.xml"/><Relationship Id="rId4" Type="http://schemas.openxmlformats.org/officeDocument/2006/relationships/tags" Target="../tags/tag754.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6.xml"/><Relationship Id="rId1" Type="http://schemas.openxmlformats.org/officeDocument/2006/relationships/themeOverride" Target="../theme/themeOverride167.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7.xml"/><Relationship Id="rId1" Type="http://schemas.openxmlformats.org/officeDocument/2006/relationships/themeOverride" Target="../theme/themeOverride168.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8.xml"/><Relationship Id="rId1" Type="http://schemas.openxmlformats.org/officeDocument/2006/relationships/themeOverride" Target="../theme/themeOverride169.xml"/></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59.xml"/><Relationship Id="rId1" Type="http://schemas.openxmlformats.org/officeDocument/2006/relationships/themeOverride" Target="../theme/themeOverride170.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hemeOverride" Target="../theme/themeOverride2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60.xml"/><Relationship Id="rId1" Type="http://schemas.openxmlformats.org/officeDocument/2006/relationships/themeOverride" Target="../theme/themeOverride171.xml"/></Relationships>
</file>

<file path=ppt/slideLayouts/_rels/slideLayout29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762.xml"/><Relationship Id="rId7" Type="http://schemas.openxmlformats.org/officeDocument/2006/relationships/slideMaster" Target="../slideMasters/slideMaster7.xml"/><Relationship Id="rId2" Type="http://schemas.openxmlformats.org/officeDocument/2006/relationships/tags" Target="../tags/tag761.xml"/><Relationship Id="rId1" Type="http://schemas.openxmlformats.org/officeDocument/2006/relationships/themeOverride" Target="../theme/themeOverride172.xml"/><Relationship Id="rId6" Type="http://schemas.openxmlformats.org/officeDocument/2006/relationships/tags" Target="../tags/tag765.xml"/><Relationship Id="rId5" Type="http://schemas.openxmlformats.org/officeDocument/2006/relationships/tags" Target="../tags/tag764.xml"/><Relationship Id="rId4" Type="http://schemas.openxmlformats.org/officeDocument/2006/relationships/tags" Target="../tags/tag763.xml"/><Relationship Id="rId9" Type="http://schemas.openxmlformats.org/officeDocument/2006/relationships/image" Target="../media/image9.png"/></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766.xml"/><Relationship Id="rId2" Type="http://schemas.openxmlformats.org/officeDocument/2006/relationships/vmlDrawing" Target="../drawings/vmlDrawing61.vml"/><Relationship Id="rId1" Type="http://schemas.openxmlformats.org/officeDocument/2006/relationships/themeOverride" Target="../theme/themeOverride173.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767.xml"/><Relationship Id="rId7" Type="http://schemas.openxmlformats.org/officeDocument/2006/relationships/image" Target="../media/image6.emf"/><Relationship Id="rId2" Type="http://schemas.openxmlformats.org/officeDocument/2006/relationships/vmlDrawing" Target="../drawings/vmlDrawing62.vml"/><Relationship Id="rId1" Type="http://schemas.openxmlformats.org/officeDocument/2006/relationships/themeOverride" Target="../theme/themeOverride174.xml"/><Relationship Id="rId6" Type="http://schemas.openxmlformats.org/officeDocument/2006/relationships/oleObject" Target="../embeddings/oleObject10.bin"/><Relationship Id="rId5" Type="http://schemas.openxmlformats.org/officeDocument/2006/relationships/slideMaster" Target="../slideMasters/slideMaster7.xml"/><Relationship Id="rId4" Type="http://schemas.openxmlformats.org/officeDocument/2006/relationships/tags" Target="../tags/tag768.xml"/></Relationships>
</file>

<file path=ppt/slideLayouts/_rels/slideLayout29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769.xml"/><Relationship Id="rId7" Type="http://schemas.openxmlformats.org/officeDocument/2006/relationships/oleObject" Target="../embeddings/oleObject11.bin"/><Relationship Id="rId2" Type="http://schemas.openxmlformats.org/officeDocument/2006/relationships/vmlDrawing" Target="../drawings/vmlDrawing63.vml"/><Relationship Id="rId1" Type="http://schemas.openxmlformats.org/officeDocument/2006/relationships/themeOverride" Target="../theme/themeOverride175.xml"/><Relationship Id="rId6" Type="http://schemas.openxmlformats.org/officeDocument/2006/relationships/slideMaster" Target="../slideMasters/slideMaster7.xml"/><Relationship Id="rId5" Type="http://schemas.openxmlformats.org/officeDocument/2006/relationships/tags" Target="../tags/tag771.xml"/><Relationship Id="rId4" Type="http://schemas.openxmlformats.org/officeDocument/2006/relationships/tags" Target="../tags/tag770.xml"/></Relationships>
</file>

<file path=ppt/slideLayouts/_rels/slideLayout29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772.xml"/><Relationship Id="rId7" Type="http://schemas.openxmlformats.org/officeDocument/2006/relationships/oleObject" Target="../embeddings/oleObject12.bin"/><Relationship Id="rId2" Type="http://schemas.openxmlformats.org/officeDocument/2006/relationships/vmlDrawing" Target="../drawings/vmlDrawing64.vml"/><Relationship Id="rId1" Type="http://schemas.openxmlformats.org/officeDocument/2006/relationships/themeOverride" Target="../theme/themeOverride176.xml"/><Relationship Id="rId6" Type="http://schemas.openxmlformats.org/officeDocument/2006/relationships/slideMaster" Target="../slideMasters/slideMaster7.xml"/><Relationship Id="rId5" Type="http://schemas.openxmlformats.org/officeDocument/2006/relationships/tags" Target="../tags/tag774.xml"/><Relationship Id="rId4" Type="http://schemas.openxmlformats.org/officeDocument/2006/relationships/tags" Target="../tags/tag773.xml"/></Relationships>
</file>

<file path=ppt/slideLayouts/_rels/slideLayout29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76.xml"/><Relationship Id="rId7" Type="http://schemas.openxmlformats.org/officeDocument/2006/relationships/slideMaster" Target="../slideMasters/slideMaster7.xml"/><Relationship Id="rId2" Type="http://schemas.openxmlformats.org/officeDocument/2006/relationships/tags" Target="../tags/tag775.xml"/><Relationship Id="rId1" Type="http://schemas.openxmlformats.org/officeDocument/2006/relationships/themeOverride" Target="../theme/themeOverride177.xml"/><Relationship Id="rId6" Type="http://schemas.openxmlformats.org/officeDocument/2006/relationships/tags" Target="../tags/tag779.xml"/><Relationship Id="rId5" Type="http://schemas.openxmlformats.org/officeDocument/2006/relationships/tags" Target="../tags/tag778.xml"/><Relationship Id="rId4" Type="http://schemas.openxmlformats.org/officeDocument/2006/relationships/tags" Target="../tags/tag777.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themeOverride" Target="../theme/themeOverride178.xml"/><Relationship Id="rId5" Type="http://schemas.openxmlformats.org/officeDocument/2006/relationships/image" Target="../media/image3.png"/><Relationship Id="rId4"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3" Type="http://schemas.openxmlformats.org/officeDocument/2006/relationships/tags" Target="../tags/tag783.xml"/><Relationship Id="rId7" Type="http://schemas.openxmlformats.org/officeDocument/2006/relationships/image" Target="../media/image9.png"/><Relationship Id="rId2" Type="http://schemas.openxmlformats.org/officeDocument/2006/relationships/tags" Target="../tags/tag782.xml"/><Relationship Id="rId1" Type="http://schemas.openxmlformats.org/officeDocument/2006/relationships/themeOverride" Target="../theme/themeOverride179.xml"/><Relationship Id="rId6" Type="http://schemas.openxmlformats.org/officeDocument/2006/relationships/slideMaster" Target="../slideMasters/slideMaster7.xml"/><Relationship Id="rId5" Type="http://schemas.openxmlformats.org/officeDocument/2006/relationships/tags" Target="../tags/tag785.xml"/><Relationship Id="rId4" Type="http://schemas.openxmlformats.org/officeDocument/2006/relationships/tags" Target="../tags/tag784.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ags" Target="../tags/tag78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hemeOverride" Target="../theme/themeOverride23.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88.xml"/><Relationship Id="rId1" Type="http://schemas.openxmlformats.org/officeDocument/2006/relationships/tags" Target="../tags/tag787.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90.xml"/><Relationship Id="rId1" Type="http://schemas.openxmlformats.org/officeDocument/2006/relationships/tags" Target="../tags/tag789.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92.xml"/><Relationship Id="rId1" Type="http://schemas.openxmlformats.org/officeDocument/2006/relationships/tags" Target="../tags/tag79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03.xml.rels><?xml version="1.0" encoding="UTF-8" standalone="yes"?>
<Relationships xmlns="http://schemas.openxmlformats.org/package/2006/relationships"><Relationship Id="rId3" Type="http://schemas.openxmlformats.org/officeDocument/2006/relationships/tags" Target="../tags/tag795.xml"/><Relationship Id="rId2" Type="http://schemas.openxmlformats.org/officeDocument/2006/relationships/tags" Target="../tags/tag794.xml"/><Relationship Id="rId1" Type="http://schemas.openxmlformats.org/officeDocument/2006/relationships/tags" Target="../tags/tag79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797.xml"/><Relationship Id="rId7" Type="http://schemas.openxmlformats.org/officeDocument/2006/relationships/slideMaster" Target="../slideMasters/slideMaster7.xml"/><Relationship Id="rId2" Type="http://schemas.openxmlformats.org/officeDocument/2006/relationships/tags" Target="../tags/tag796.xml"/><Relationship Id="rId1" Type="http://schemas.openxmlformats.org/officeDocument/2006/relationships/vmlDrawing" Target="../drawings/vmlDrawing65.vml"/><Relationship Id="rId6" Type="http://schemas.openxmlformats.org/officeDocument/2006/relationships/tags" Target="../tags/tag800.xml"/><Relationship Id="rId11" Type="http://schemas.openxmlformats.org/officeDocument/2006/relationships/image" Target="../media/image7.png"/><Relationship Id="rId5" Type="http://schemas.openxmlformats.org/officeDocument/2006/relationships/tags" Target="../tags/tag799.xml"/><Relationship Id="rId10" Type="http://schemas.openxmlformats.org/officeDocument/2006/relationships/image" Target="../media/image9.png"/><Relationship Id="rId4" Type="http://schemas.openxmlformats.org/officeDocument/2006/relationships/tags" Target="../tags/tag798.xml"/><Relationship Id="rId9" Type="http://schemas.openxmlformats.org/officeDocument/2006/relationships/image" Target="../media/image11.emf"/></Relationships>
</file>

<file path=ppt/slideLayouts/_rels/slideLayout305.xml.rels><?xml version="1.0" encoding="UTF-8" standalone="yes"?>
<Relationships xmlns="http://schemas.openxmlformats.org/package/2006/relationships"><Relationship Id="rId3" Type="http://schemas.openxmlformats.org/officeDocument/2006/relationships/tags" Target="../tags/tag803.xml"/><Relationship Id="rId2" Type="http://schemas.openxmlformats.org/officeDocument/2006/relationships/tags" Target="../tags/tag802.xml"/><Relationship Id="rId1" Type="http://schemas.openxmlformats.org/officeDocument/2006/relationships/tags" Target="../tags/tag801.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3" Type="http://schemas.openxmlformats.org/officeDocument/2006/relationships/tags" Target="../tags/tag806.xml"/><Relationship Id="rId2" Type="http://schemas.openxmlformats.org/officeDocument/2006/relationships/tags" Target="../tags/tag805.xml"/><Relationship Id="rId1" Type="http://schemas.openxmlformats.org/officeDocument/2006/relationships/tags" Target="../tags/tag804.xml"/><Relationship Id="rId6" Type="http://schemas.openxmlformats.org/officeDocument/2006/relationships/image" Target="../media/image9.png"/><Relationship Id="rId5" Type="http://schemas.openxmlformats.org/officeDocument/2006/relationships/slideMaster" Target="../slideMasters/slideMaster7.xml"/><Relationship Id="rId4" Type="http://schemas.openxmlformats.org/officeDocument/2006/relationships/tags" Target="../tags/tag807.xml"/></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810.xml"/><Relationship Id="rId2" Type="http://schemas.openxmlformats.org/officeDocument/2006/relationships/tags" Target="../tags/tag809.xml"/><Relationship Id="rId1" Type="http://schemas.openxmlformats.org/officeDocument/2006/relationships/tags" Target="../tags/tag808.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3" Type="http://schemas.openxmlformats.org/officeDocument/2006/relationships/tags" Target="../tags/tag813.xml"/><Relationship Id="rId2" Type="http://schemas.openxmlformats.org/officeDocument/2006/relationships/tags" Target="../tags/tag812.xml"/><Relationship Id="rId1" Type="http://schemas.openxmlformats.org/officeDocument/2006/relationships/tags" Target="../tags/tag811.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1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hemeOverride" Target="../theme/themeOverride24.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15.xml"/></Relationships>
</file>

<file path=ppt/slideLayouts/_rels/slideLayout31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16.xml"/></Relationships>
</file>

<file path=ppt/slideLayouts/_rels/slideLayout3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18.xml"/><Relationship Id="rId1" Type="http://schemas.openxmlformats.org/officeDocument/2006/relationships/tags" Target="../tags/tag817.xml"/><Relationship Id="rId4" Type="http://schemas.openxmlformats.org/officeDocument/2006/relationships/image" Target="../media/image9.png"/></Relationships>
</file>

<file path=ppt/slideLayouts/_rels/slideLayout313.xml.rels><?xml version="1.0" encoding="UTF-8" standalone="yes"?>
<Relationships xmlns="http://schemas.openxmlformats.org/package/2006/relationships"><Relationship Id="rId3" Type="http://schemas.openxmlformats.org/officeDocument/2006/relationships/tags" Target="../tags/tag821.xml"/><Relationship Id="rId2" Type="http://schemas.openxmlformats.org/officeDocument/2006/relationships/tags" Target="../tags/tag820.xml"/><Relationship Id="rId1" Type="http://schemas.openxmlformats.org/officeDocument/2006/relationships/tags" Target="../tags/tag819.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3" Type="http://schemas.openxmlformats.org/officeDocument/2006/relationships/tags" Target="../tags/tag824.xml"/><Relationship Id="rId2" Type="http://schemas.openxmlformats.org/officeDocument/2006/relationships/tags" Target="../tags/tag823.xml"/><Relationship Id="rId1" Type="http://schemas.openxmlformats.org/officeDocument/2006/relationships/tags" Target="../tags/tag822.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tags" Target="../tags/tag827.xml"/><Relationship Id="rId2" Type="http://schemas.openxmlformats.org/officeDocument/2006/relationships/tags" Target="../tags/tag826.xml"/><Relationship Id="rId1" Type="http://schemas.openxmlformats.org/officeDocument/2006/relationships/tags" Target="../tags/tag825.xml"/><Relationship Id="rId5" Type="http://schemas.openxmlformats.org/officeDocument/2006/relationships/image" Target="../media/image9.png"/><Relationship Id="rId4"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28.xml"/></Relationships>
</file>

<file path=ppt/slideLayouts/_rels/slideLayout31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29.xml"/></Relationships>
</file>

<file path=ppt/slideLayouts/_rels/slideLayout31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30.xml"/></Relationships>
</file>

<file path=ppt/slideLayouts/_rels/slideLayout31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3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hemeOverride" Target="../theme/themeOverride25.xml"/></Relationships>
</file>

<file path=ppt/slideLayouts/_rels/slideLayout320.xml.rels><?xml version="1.0" encoding="UTF-8" standalone="yes"?>
<Relationships xmlns="http://schemas.openxmlformats.org/package/2006/relationships"><Relationship Id="rId3" Type="http://schemas.openxmlformats.org/officeDocument/2006/relationships/tags" Target="../tags/tag834.xml"/><Relationship Id="rId2" Type="http://schemas.openxmlformats.org/officeDocument/2006/relationships/tags" Target="../tags/tag833.xml"/><Relationship Id="rId1" Type="http://schemas.openxmlformats.org/officeDocument/2006/relationships/tags" Target="../tags/tag832.xml"/><Relationship Id="rId6" Type="http://schemas.openxmlformats.org/officeDocument/2006/relationships/image" Target="../media/image9.png"/><Relationship Id="rId5" Type="http://schemas.openxmlformats.org/officeDocument/2006/relationships/slideMaster" Target="../slideMasters/slideMaster7.xml"/><Relationship Id="rId4" Type="http://schemas.openxmlformats.org/officeDocument/2006/relationships/tags" Target="../tags/tag835.xml"/></Relationships>
</file>

<file path=ppt/slideLayouts/_rels/slideLayout321.xml.rels><?xml version="1.0" encoding="UTF-8" standalone="yes"?>
<Relationships xmlns="http://schemas.openxmlformats.org/package/2006/relationships"><Relationship Id="rId3" Type="http://schemas.openxmlformats.org/officeDocument/2006/relationships/tags" Target="../tags/tag838.xml"/><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image" Target="../media/image9.png"/><Relationship Id="rId5" Type="http://schemas.openxmlformats.org/officeDocument/2006/relationships/slideMaster" Target="../slideMasters/slideMaster7.xml"/><Relationship Id="rId4" Type="http://schemas.openxmlformats.org/officeDocument/2006/relationships/tags" Target="../tags/tag839.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41.xml"/><Relationship Id="rId1" Type="http://schemas.openxmlformats.org/officeDocument/2006/relationships/tags" Target="../tags/tag840.xml"/><Relationship Id="rId4" Type="http://schemas.openxmlformats.org/officeDocument/2006/relationships/image" Target="../media/image3.png"/></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43.xml"/><Relationship Id="rId1" Type="http://schemas.openxmlformats.org/officeDocument/2006/relationships/tags" Target="../tags/tag842.xml"/><Relationship Id="rId4" Type="http://schemas.openxmlformats.org/officeDocument/2006/relationships/image" Target="../media/image3.png"/></Relationships>
</file>

<file path=ppt/slideLayouts/_rels/slideLayout324.xml.rels><?xml version="1.0" encoding="UTF-8" standalone="yes"?>
<Relationships xmlns="http://schemas.openxmlformats.org/package/2006/relationships"><Relationship Id="rId3" Type="http://schemas.openxmlformats.org/officeDocument/2006/relationships/tags" Target="../tags/tag846.xml"/><Relationship Id="rId7" Type="http://schemas.openxmlformats.org/officeDocument/2006/relationships/image" Target="../media/image9.png"/><Relationship Id="rId2" Type="http://schemas.openxmlformats.org/officeDocument/2006/relationships/tags" Target="../tags/tag845.xml"/><Relationship Id="rId1" Type="http://schemas.openxmlformats.org/officeDocument/2006/relationships/tags" Target="../tags/tag8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847.xml"/></Relationships>
</file>

<file path=ppt/slideLayouts/_rels/slideLayout325.xml.rels><?xml version="1.0" encoding="UTF-8" standalone="yes"?>
<Relationships xmlns="http://schemas.openxmlformats.org/package/2006/relationships"><Relationship Id="rId3" Type="http://schemas.openxmlformats.org/officeDocument/2006/relationships/tags" Target="../tags/tag850.xml"/><Relationship Id="rId7" Type="http://schemas.openxmlformats.org/officeDocument/2006/relationships/image" Target="../media/image9.png"/><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851.xml"/></Relationships>
</file>

<file path=ppt/slideLayouts/_rels/slideLayout326.xml.rels><?xml version="1.0" encoding="UTF-8" standalone="yes"?>
<Relationships xmlns="http://schemas.openxmlformats.org/package/2006/relationships"><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tags" Target="../tags/tag85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862.xml"/><Relationship Id="rId7" Type="http://schemas.openxmlformats.org/officeDocument/2006/relationships/image" Target="../media/image7.png"/><Relationship Id="rId2" Type="http://schemas.openxmlformats.org/officeDocument/2006/relationships/tags" Target="../tags/tag861.xml"/><Relationship Id="rId1" Type="http://schemas.openxmlformats.org/officeDocument/2006/relationships/themeOverride" Target="../theme/themeOverride180.xml"/><Relationship Id="rId6" Type="http://schemas.openxmlformats.org/officeDocument/2006/relationships/image" Target="../media/image5.png"/><Relationship Id="rId5" Type="http://schemas.openxmlformats.org/officeDocument/2006/relationships/slideMaster" Target="../slideMasters/slideMaster8.xml"/><Relationship Id="rId4" Type="http://schemas.openxmlformats.org/officeDocument/2006/relationships/tags" Target="../tags/tag863.xml"/></Relationships>
</file>

<file path=ppt/slideLayouts/_rels/slideLayout328.xml.rels><?xml version="1.0" encoding="UTF-8" standalone="yes"?>
<Relationships xmlns="http://schemas.openxmlformats.org/package/2006/relationships"><Relationship Id="rId3" Type="http://schemas.openxmlformats.org/officeDocument/2006/relationships/tags" Target="../tags/tag864.xml"/><Relationship Id="rId7" Type="http://schemas.openxmlformats.org/officeDocument/2006/relationships/image" Target="../media/image6.emf"/><Relationship Id="rId2" Type="http://schemas.openxmlformats.org/officeDocument/2006/relationships/vmlDrawing" Target="../drawings/vmlDrawing67.vml"/><Relationship Id="rId1" Type="http://schemas.openxmlformats.org/officeDocument/2006/relationships/themeOverride" Target="../theme/themeOverride181.xml"/><Relationship Id="rId6" Type="http://schemas.openxmlformats.org/officeDocument/2006/relationships/oleObject" Target="../embeddings/oleObject2.bin"/><Relationship Id="rId5" Type="http://schemas.openxmlformats.org/officeDocument/2006/relationships/slideMaster" Target="../slideMasters/slideMaster8.xml"/><Relationship Id="rId4" Type="http://schemas.openxmlformats.org/officeDocument/2006/relationships/tags" Target="../tags/tag865.xml"/></Relationships>
</file>

<file path=ppt/slideLayouts/_rels/slideLayout329.xml.rels><?xml version="1.0" encoding="UTF-8" standalone="yes"?>
<Relationships xmlns="http://schemas.openxmlformats.org/package/2006/relationships"><Relationship Id="rId8" Type="http://schemas.openxmlformats.org/officeDocument/2006/relationships/tags" Target="../tags/tag871.xml"/><Relationship Id="rId3" Type="http://schemas.openxmlformats.org/officeDocument/2006/relationships/tags" Target="../tags/tag866.xml"/><Relationship Id="rId7" Type="http://schemas.openxmlformats.org/officeDocument/2006/relationships/tags" Target="../tags/tag870.xml"/><Relationship Id="rId12" Type="http://schemas.openxmlformats.org/officeDocument/2006/relationships/image" Target="../media/image9.png"/><Relationship Id="rId2" Type="http://schemas.openxmlformats.org/officeDocument/2006/relationships/vmlDrawing" Target="../drawings/vmlDrawing68.vml"/><Relationship Id="rId1" Type="http://schemas.openxmlformats.org/officeDocument/2006/relationships/themeOverride" Target="../theme/themeOverride182.xml"/><Relationship Id="rId6" Type="http://schemas.openxmlformats.org/officeDocument/2006/relationships/tags" Target="../tags/tag869.xml"/><Relationship Id="rId11" Type="http://schemas.openxmlformats.org/officeDocument/2006/relationships/image" Target="../media/image8.emf"/><Relationship Id="rId5" Type="http://schemas.openxmlformats.org/officeDocument/2006/relationships/tags" Target="../tags/tag868.xml"/><Relationship Id="rId10" Type="http://schemas.openxmlformats.org/officeDocument/2006/relationships/oleObject" Target="../embeddings/oleObject3.bin"/><Relationship Id="rId4" Type="http://schemas.openxmlformats.org/officeDocument/2006/relationships/tags" Target="../tags/tag867.xml"/><Relationship Id="rId9"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26.xml"/></Relationships>
</file>

<file path=ppt/slideLayouts/_rels/slideLayout330.xml.rels><?xml version="1.0" encoding="UTF-8" standalone="yes"?>
<Relationships xmlns="http://schemas.openxmlformats.org/package/2006/relationships"><Relationship Id="rId8" Type="http://schemas.openxmlformats.org/officeDocument/2006/relationships/tags" Target="../tags/tag877.xml"/><Relationship Id="rId13" Type="http://schemas.openxmlformats.org/officeDocument/2006/relationships/image" Target="../media/image10.jpg"/><Relationship Id="rId3" Type="http://schemas.openxmlformats.org/officeDocument/2006/relationships/tags" Target="../tags/tag872.xml"/><Relationship Id="rId7" Type="http://schemas.openxmlformats.org/officeDocument/2006/relationships/tags" Target="../tags/tag876.xml"/><Relationship Id="rId12" Type="http://schemas.openxmlformats.org/officeDocument/2006/relationships/image" Target="../media/image8.emf"/><Relationship Id="rId2" Type="http://schemas.openxmlformats.org/officeDocument/2006/relationships/vmlDrawing" Target="../drawings/vmlDrawing69.vml"/><Relationship Id="rId1" Type="http://schemas.openxmlformats.org/officeDocument/2006/relationships/themeOverride" Target="../theme/themeOverride183.xml"/><Relationship Id="rId6" Type="http://schemas.openxmlformats.org/officeDocument/2006/relationships/tags" Target="../tags/tag875.xml"/><Relationship Id="rId11" Type="http://schemas.openxmlformats.org/officeDocument/2006/relationships/oleObject" Target="../embeddings/oleObject4.bin"/><Relationship Id="rId5" Type="http://schemas.openxmlformats.org/officeDocument/2006/relationships/tags" Target="../tags/tag874.xml"/><Relationship Id="rId10" Type="http://schemas.openxmlformats.org/officeDocument/2006/relationships/slideMaster" Target="../slideMasters/slideMaster8.xml"/><Relationship Id="rId4" Type="http://schemas.openxmlformats.org/officeDocument/2006/relationships/tags" Target="../tags/tag873.xml"/><Relationship Id="rId9" Type="http://schemas.openxmlformats.org/officeDocument/2006/relationships/tags" Target="../tags/tag878.xml"/><Relationship Id="rId14" Type="http://schemas.openxmlformats.org/officeDocument/2006/relationships/image" Target="../media/image9.png"/></Relationships>
</file>

<file path=ppt/slideLayouts/_rels/slideLayout331.xml.rels><?xml version="1.0" encoding="UTF-8" standalone="yes"?>
<Relationships xmlns="http://schemas.openxmlformats.org/package/2006/relationships"><Relationship Id="rId8" Type="http://schemas.openxmlformats.org/officeDocument/2006/relationships/tags" Target="../tags/tag884.xml"/><Relationship Id="rId3" Type="http://schemas.openxmlformats.org/officeDocument/2006/relationships/tags" Target="../tags/tag879.xml"/><Relationship Id="rId7" Type="http://schemas.openxmlformats.org/officeDocument/2006/relationships/tags" Target="../tags/tag883.xml"/><Relationship Id="rId12" Type="http://schemas.openxmlformats.org/officeDocument/2006/relationships/image" Target="../media/image9.png"/><Relationship Id="rId2" Type="http://schemas.openxmlformats.org/officeDocument/2006/relationships/vmlDrawing" Target="../drawings/vmlDrawing70.vml"/><Relationship Id="rId1" Type="http://schemas.openxmlformats.org/officeDocument/2006/relationships/themeOverride" Target="../theme/themeOverride184.xml"/><Relationship Id="rId6" Type="http://schemas.openxmlformats.org/officeDocument/2006/relationships/tags" Target="../tags/tag882.xml"/><Relationship Id="rId11" Type="http://schemas.openxmlformats.org/officeDocument/2006/relationships/image" Target="../media/image8.emf"/><Relationship Id="rId5" Type="http://schemas.openxmlformats.org/officeDocument/2006/relationships/tags" Target="../tags/tag881.xml"/><Relationship Id="rId10" Type="http://schemas.openxmlformats.org/officeDocument/2006/relationships/oleObject" Target="../embeddings/oleObject5.bin"/><Relationship Id="rId4" Type="http://schemas.openxmlformats.org/officeDocument/2006/relationships/tags" Target="../tags/tag880.xml"/><Relationship Id="rId9"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8" Type="http://schemas.openxmlformats.org/officeDocument/2006/relationships/tags" Target="../tags/tag890.xml"/><Relationship Id="rId3" Type="http://schemas.openxmlformats.org/officeDocument/2006/relationships/tags" Target="../tags/tag885.xml"/><Relationship Id="rId7" Type="http://schemas.openxmlformats.org/officeDocument/2006/relationships/tags" Target="../tags/tag889.xml"/><Relationship Id="rId12" Type="http://schemas.openxmlformats.org/officeDocument/2006/relationships/image" Target="../media/image9.png"/><Relationship Id="rId2" Type="http://schemas.openxmlformats.org/officeDocument/2006/relationships/vmlDrawing" Target="../drawings/vmlDrawing71.vml"/><Relationship Id="rId1" Type="http://schemas.openxmlformats.org/officeDocument/2006/relationships/themeOverride" Target="../theme/themeOverride185.xml"/><Relationship Id="rId6" Type="http://schemas.openxmlformats.org/officeDocument/2006/relationships/tags" Target="../tags/tag888.xml"/><Relationship Id="rId11" Type="http://schemas.openxmlformats.org/officeDocument/2006/relationships/image" Target="../media/image8.emf"/><Relationship Id="rId5" Type="http://schemas.openxmlformats.org/officeDocument/2006/relationships/tags" Target="../tags/tag887.xml"/><Relationship Id="rId10" Type="http://schemas.openxmlformats.org/officeDocument/2006/relationships/oleObject" Target="../embeddings/oleObject6.bin"/><Relationship Id="rId4" Type="http://schemas.openxmlformats.org/officeDocument/2006/relationships/tags" Target="../tags/tag886.xml"/><Relationship Id="rId9"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3" Type="http://schemas.openxmlformats.org/officeDocument/2006/relationships/tags" Target="../tags/tag891.xml"/><Relationship Id="rId7" Type="http://schemas.openxmlformats.org/officeDocument/2006/relationships/image" Target="../media/image6.emf"/><Relationship Id="rId2" Type="http://schemas.openxmlformats.org/officeDocument/2006/relationships/vmlDrawing" Target="../drawings/vmlDrawing72.vml"/><Relationship Id="rId1" Type="http://schemas.openxmlformats.org/officeDocument/2006/relationships/themeOverride" Target="../theme/themeOverride186.xml"/><Relationship Id="rId6" Type="http://schemas.openxmlformats.org/officeDocument/2006/relationships/oleObject" Target="../embeddings/oleObject7.bin"/><Relationship Id="rId5" Type="http://schemas.openxmlformats.org/officeDocument/2006/relationships/slideMaster" Target="../slideMasters/slideMaster8.xml"/><Relationship Id="rId4" Type="http://schemas.openxmlformats.org/officeDocument/2006/relationships/tags" Target="../tags/tag892.xml"/></Relationships>
</file>

<file path=ppt/slideLayouts/_rels/slideLayout334.xml.rels><?xml version="1.0" encoding="UTF-8" standalone="yes"?>
<Relationships xmlns="http://schemas.openxmlformats.org/package/2006/relationships"><Relationship Id="rId3" Type="http://schemas.openxmlformats.org/officeDocument/2006/relationships/tags" Target="../tags/tag893.xml"/><Relationship Id="rId7" Type="http://schemas.openxmlformats.org/officeDocument/2006/relationships/image" Target="../media/image6.emf"/><Relationship Id="rId2" Type="http://schemas.openxmlformats.org/officeDocument/2006/relationships/vmlDrawing" Target="../drawings/vmlDrawing73.vml"/><Relationship Id="rId1" Type="http://schemas.openxmlformats.org/officeDocument/2006/relationships/themeOverride" Target="../theme/themeOverride187.xml"/><Relationship Id="rId6" Type="http://schemas.openxmlformats.org/officeDocument/2006/relationships/oleObject" Target="../embeddings/oleObject8.bin"/><Relationship Id="rId5" Type="http://schemas.openxmlformats.org/officeDocument/2006/relationships/slideMaster" Target="../slideMasters/slideMaster8.xml"/><Relationship Id="rId4" Type="http://schemas.openxmlformats.org/officeDocument/2006/relationships/tags" Target="../tags/tag894.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895.xml"/><Relationship Id="rId1" Type="http://schemas.openxmlformats.org/officeDocument/2006/relationships/themeOverride" Target="../theme/themeOverride188.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897.xml"/><Relationship Id="rId7" Type="http://schemas.openxmlformats.org/officeDocument/2006/relationships/image" Target="../media/image9.png"/><Relationship Id="rId2" Type="http://schemas.openxmlformats.org/officeDocument/2006/relationships/tags" Target="../tags/tag896.xml"/><Relationship Id="rId1" Type="http://schemas.openxmlformats.org/officeDocument/2006/relationships/themeOverride" Target="../theme/themeOverride189.xml"/><Relationship Id="rId6" Type="http://schemas.openxmlformats.org/officeDocument/2006/relationships/slideMaster" Target="../slideMasters/slideMaster8.xml"/><Relationship Id="rId5" Type="http://schemas.openxmlformats.org/officeDocument/2006/relationships/tags" Target="../tags/tag899.xml"/><Relationship Id="rId4" Type="http://schemas.openxmlformats.org/officeDocument/2006/relationships/tags" Target="../tags/tag898.xml"/></Relationships>
</file>

<file path=ppt/slideLayouts/_rels/slideLayout3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00.xml"/><Relationship Id="rId1" Type="http://schemas.openxmlformats.org/officeDocument/2006/relationships/themeOverride" Target="../theme/themeOverride190.xml"/></Relationships>
</file>

<file path=ppt/slideLayouts/_rels/slideLayout3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01.xml"/><Relationship Id="rId1" Type="http://schemas.openxmlformats.org/officeDocument/2006/relationships/themeOverride" Target="../theme/themeOverride191.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02.xml"/><Relationship Id="rId1" Type="http://schemas.openxmlformats.org/officeDocument/2006/relationships/themeOverride" Target="../theme/themeOverride19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hemeOverride" Target="../theme/themeOverride27.xml"/><Relationship Id="rId4" Type="http://schemas.openxmlformats.org/officeDocument/2006/relationships/image" Target="../media/image4.png"/></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03.xml"/><Relationship Id="rId1" Type="http://schemas.openxmlformats.org/officeDocument/2006/relationships/themeOverride" Target="../theme/themeOverride193.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04.xml"/><Relationship Id="rId1" Type="http://schemas.openxmlformats.org/officeDocument/2006/relationships/themeOverride" Target="../theme/themeOverride194.xml"/></Relationships>
</file>

<file path=ppt/slideLayouts/_rels/slideLayout34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906.xml"/><Relationship Id="rId7" Type="http://schemas.openxmlformats.org/officeDocument/2006/relationships/slideMaster" Target="../slideMasters/slideMaster8.xml"/><Relationship Id="rId2" Type="http://schemas.openxmlformats.org/officeDocument/2006/relationships/tags" Target="../tags/tag905.xml"/><Relationship Id="rId1" Type="http://schemas.openxmlformats.org/officeDocument/2006/relationships/themeOverride" Target="../theme/themeOverride195.xml"/><Relationship Id="rId6" Type="http://schemas.openxmlformats.org/officeDocument/2006/relationships/tags" Target="../tags/tag909.xml"/><Relationship Id="rId5" Type="http://schemas.openxmlformats.org/officeDocument/2006/relationships/tags" Target="../tags/tag908.xml"/><Relationship Id="rId4" Type="http://schemas.openxmlformats.org/officeDocument/2006/relationships/tags" Target="../tags/tag907.xml"/><Relationship Id="rId9" Type="http://schemas.openxmlformats.org/officeDocument/2006/relationships/image" Target="../media/image9.png"/></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910.xml"/><Relationship Id="rId2" Type="http://schemas.openxmlformats.org/officeDocument/2006/relationships/vmlDrawing" Target="../drawings/vmlDrawing74.vml"/><Relationship Id="rId1" Type="http://schemas.openxmlformats.org/officeDocument/2006/relationships/themeOverride" Target="../theme/themeOverride196.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911.xml"/><Relationship Id="rId7" Type="http://schemas.openxmlformats.org/officeDocument/2006/relationships/image" Target="../media/image6.emf"/><Relationship Id="rId2" Type="http://schemas.openxmlformats.org/officeDocument/2006/relationships/vmlDrawing" Target="../drawings/vmlDrawing75.vml"/><Relationship Id="rId1" Type="http://schemas.openxmlformats.org/officeDocument/2006/relationships/themeOverride" Target="../theme/themeOverride197.xml"/><Relationship Id="rId6" Type="http://schemas.openxmlformats.org/officeDocument/2006/relationships/oleObject" Target="../embeddings/oleObject10.bin"/><Relationship Id="rId5" Type="http://schemas.openxmlformats.org/officeDocument/2006/relationships/slideMaster" Target="../slideMasters/slideMaster8.xml"/><Relationship Id="rId4" Type="http://schemas.openxmlformats.org/officeDocument/2006/relationships/tags" Target="../tags/tag912.xml"/></Relationships>
</file>

<file path=ppt/slideLayouts/_rels/slideLayout34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913.xml"/><Relationship Id="rId7" Type="http://schemas.openxmlformats.org/officeDocument/2006/relationships/oleObject" Target="../embeddings/oleObject11.bin"/><Relationship Id="rId2" Type="http://schemas.openxmlformats.org/officeDocument/2006/relationships/vmlDrawing" Target="../drawings/vmlDrawing76.vml"/><Relationship Id="rId1" Type="http://schemas.openxmlformats.org/officeDocument/2006/relationships/themeOverride" Target="../theme/themeOverride198.xml"/><Relationship Id="rId6" Type="http://schemas.openxmlformats.org/officeDocument/2006/relationships/slideMaster" Target="../slideMasters/slideMaster8.xml"/><Relationship Id="rId5" Type="http://schemas.openxmlformats.org/officeDocument/2006/relationships/tags" Target="../tags/tag915.xml"/><Relationship Id="rId4" Type="http://schemas.openxmlformats.org/officeDocument/2006/relationships/tags" Target="../tags/tag914.xml"/></Relationships>
</file>

<file path=ppt/slideLayouts/_rels/slideLayout34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916.xml"/><Relationship Id="rId7" Type="http://schemas.openxmlformats.org/officeDocument/2006/relationships/oleObject" Target="../embeddings/oleObject12.bin"/><Relationship Id="rId2" Type="http://schemas.openxmlformats.org/officeDocument/2006/relationships/vmlDrawing" Target="../drawings/vmlDrawing77.vml"/><Relationship Id="rId1" Type="http://schemas.openxmlformats.org/officeDocument/2006/relationships/themeOverride" Target="../theme/themeOverride199.xml"/><Relationship Id="rId6" Type="http://schemas.openxmlformats.org/officeDocument/2006/relationships/slideMaster" Target="../slideMasters/slideMaster8.xml"/><Relationship Id="rId5" Type="http://schemas.openxmlformats.org/officeDocument/2006/relationships/tags" Target="../tags/tag918.xml"/><Relationship Id="rId4" Type="http://schemas.openxmlformats.org/officeDocument/2006/relationships/tags" Target="../tags/tag917.xml"/></Relationships>
</file>

<file path=ppt/slideLayouts/_rels/slideLayout3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20.xml"/><Relationship Id="rId7" Type="http://schemas.openxmlformats.org/officeDocument/2006/relationships/slideMaster" Target="../slideMasters/slideMaster8.xml"/><Relationship Id="rId2" Type="http://schemas.openxmlformats.org/officeDocument/2006/relationships/tags" Target="../tags/tag919.xml"/><Relationship Id="rId1" Type="http://schemas.openxmlformats.org/officeDocument/2006/relationships/themeOverride" Target="../theme/themeOverride200.xml"/><Relationship Id="rId6" Type="http://schemas.openxmlformats.org/officeDocument/2006/relationships/tags" Target="../tags/tag923.xml"/><Relationship Id="rId5" Type="http://schemas.openxmlformats.org/officeDocument/2006/relationships/tags" Target="../tags/tag922.xml"/><Relationship Id="rId4" Type="http://schemas.openxmlformats.org/officeDocument/2006/relationships/tags" Target="../tags/tag921.xml"/></Relationships>
</file>

<file path=ppt/slideLayouts/_rels/slideLayout348.xml.rels><?xml version="1.0" encoding="UTF-8" standalone="yes"?>
<Relationships xmlns="http://schemas.openxmlformats.org/package/2006/relationships"><Relationship Id="rId3" Type="http://schemas.openxmlformats.org/officeDocument/2006/relationships/tags" Target="../tags/tag925.xml"/><Relationship Id="rId2" Type="http://schemas.openxmlformats.org/officeDocument/2006/relationships/tags" Target="../tags/tag924.xml"/><Relationship Id="rId1" Type="http://schemas.openxmlformats.org/officeDocument/2006/relationships/themeOverride" Target="../theme/themeOverride201.xml"/><Relationship Id="rId5" Type="http://schemas.openxmlformats.org/officeDocument/2006/relationships/image" Target="../media/image3.png"/><Relationship Id="rId4"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3" Type="http://schemas.openxmlformats.org/officeDocument/2006/relationships/tags" Target="../tags/tag927.xml"/><Relationship Id="rId7" Type="http://schemas.openxmlformats.org/officeDocument/2006/relationships/image" Target="../media/image9.png"/><Relationship Id="rId2" Type="http://schemas.openxmlformats.org/officeDocument/2006/relationships/tags" Target="../tags/tag926.xml"/><Relationship Id="rId1" Type="http://schemas.openxmlformats.org/officeDocument/2006/relationships/themeOverride" Target="../theme/themeOverride202.xml"/><Relationship Id="rId6" Type="http://schemas.openxmlformats.org/officeDocument/2006/relationships/slideMaster" Target="../slideMasters/slideMaster8.xml"/><Relationship Id="rId5" Type="http://schemas.openxmlformats.org/officeDocument/2006/relationships/tags" Target="../tags/tag929.xml"/><Relationship Id="rId4" Type="http://schemas.openxmlformats.org/officeDocument/2006/relationships/tags" Target="../tags/tag928.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hemeOverride" Target="../theme/themeOverride28.xml"/><Relationship Id="rId4" Type="http://schemas.openxmlformats.org/officeDocument/2006/relationships/image" Target="../media/image4.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930.xml"/></Relationships>
</file>

<file path=ppt/slideLayouts/_rels/slideLayout35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32.xml"/><Relationship Id="rId1" Type="http://schemas.openxmlformats.org/officeDocument/2006/relationships/tags" Target="../tags/tag93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34.xml"/><Relationship Id="rId1" Type="http://schemas.openxmlformats.org/officeDocument/2006/relationships/tags" Target="../tags/tag933.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36.xml"/><Relationship Id="rId1" Type="http://schemas.openxmlformats.org/officeDocument/2006/relationships/tags" Target="../tags/tag935.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54.xml.rels><?xml version="1.0" encoding="UTF-8" standalone="yes"?>
<Relationships xmlns="http://schemas.openxmlformats.org/package/2006/relationships"><Relationship Id="rId3" Type="http://schemas.openxmlformats.org/officeDocument/2006/relationships/tags" Target="../tags/tag939.xml"/><Relationship Id="rId2" Type="http://schemas.openxmlformats.org/officeDocument/2006/relationships/tags" Target="../tags/tag938.xml"/><Relationship Id="rId1" Type="http://schemas.openxmlformats.org/officeDocument/2006/relationships/tags" Target="../tags/tag93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941.xml"/><Relationship Id="rId7" Type="http://schemas.openxmlformats.org/officeDocument/2006/relationships/slideMaster" Target="../slideMasters/slideMaster8.xml"/><Relationship Id="rId2" Type="http://schemas.openxmlformats.org/officeDocument/2006/relationships/tags" Target="../tags/tag940.xml"/><Relationship Id="rId1" Type="http://schemas.openxmlformats.org/officeDocument/2006/relationships/vmlDrawing" Target="../drawings/vmlDrawing78.vml"/><Relationship Id="rId6" Type="http://schemas.openxmlformats.org/officeDocument/2006/relationships/tags" Target="../tags/tag944.xml"/><Relationship Id="rId11" Type="http://schemas.openxmlformats.org/officeDocument/2006/relationships/image" Target="../media/image7.png"/><Relationship Id="rId5" Type="http://schemas.openxmlformats.org/officeDocument/2006/relationships/tags" Target="../tags/tag943.xml"/><Relationship Id="rId10" Type="http://schemas.openxmlformats.org/officeDocument/2006/relationships/image" Target="../media/image9.png"/><Relationship Id="rId4" Type="http://schemas.openxmlformats.org/officeDocument/2006/relationships/tags" Target="../tags/tag942.xml"/><Relationship Id="rId9" Type="http://schemas.openxmlformats.org/officeDocument/2006/relationships/image" Target="../media/image11.emf"/></Relationships>
</file>

<file path=ppt/slideLayouts/_rels/slideLayout356.xml.rels><?xml version="1.0" encoding="UTF-8" standalone="yes"?>
<Relationships xmlns="http://schemas.openxmlformats.org/package/2006/relationships"><Relationship Id="rId3" Type="http://schemas.openxmlformats.org/officeDocument/2006/relationships/tags" Target="../tags/tag947.xml"/><Relationship Id="rId2" Type="http://schemas.openxmlformats.org/officeDocument/2006/relationships/tags" Target="../tags/tag946.xml"/><Relationship Id="rId1" Type="http://schemas.openxmlformats.org/officeDocument/2006/relationships/tags" Target="../tags/tag945.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3" Type="http://schemas.openxmlformats.org/officeDocument/2006/relationships/tags" Target="../tags/tag950.xml"/><Relationship Id="rId2" Type="http://schemas.openxmlformats.org/officeDocument/2006/relationships/tags" Target="../tags/tag949.xml"/><Relationship Id="rId1" Type="http://schemas.openxmlformats.org/officeDocument/2006/relationships/tags" Target="../tags/tag948.xml"/><Relationship Id="rId6" Type="http://schemas.openxmlformats.org/officeDocument/2006/relationships/image" Target="../media/image9.png"/><Relationship Id="rId5" Type="http://schemas.openxmlformats.org/officeDocument/2006/relationships/slideMaster" Target="../slideMasters/slideMaster8.xml"/><Relationship Id="rId4" Type="http://schemas.openxmlformats.org/officeDocument/2006/relationships/tags" Target="../tags/tag951.xml"/></Relationships>
</file>

<file path=ppt/slideLayouts/_rels/slideLayout358.xml.rels><?xml version="1.0" encoding="UTF-8" standalone="yes"?>
<Relationships xmlns="http://schemas.openxmlformats.org/package/2006/relationships"><Relationship Id="rId3" Type="http://schemas.openxmlformats.org/officeDocument/2006/relationships/tags" Target="../tags/tag954.xml"/><Relationship Id="rId2" Type="http://schemas.openxmlformats.org/officeDocument/2006/relationships/tags" Target="../tags/tag953.xml"/><Relationship Id="rId1" Type="http://schemas.openxmlformats.org/officeDocument/2006/relationships/tags" Target="../tags/tag952.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3" Type="http://schemas.openxmlformats.org/officeDocument/2006/relationships/tags" Target="../tags/tag957.xml"/><Relationship Id="rId2" Type="http://schemas.openxmlformats.org/officeDocument/2006/relationships/tags" Target="../tags/tag956.xml"/><Relationship Id="rId1" Type="http://schemas.openxmlformats.org/officeDocument/2006/relationships/tags" Target="../tags/tag955.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hemeOverride" Target="../theme/themeOverride29.xml"/></Relationships>
</file>

<file path=ppt/slideLayouts/_rels/slideLayout3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58.xml"/></Relationships>
</file>

<file path=ppt/slideLayouts/_rels/slideLayout3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59.xml"/></Relationships>
</file>

<file path=ppt/slideLayouts/_rels/slideLayout36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60.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62.xml"/><Relationship Id="rId1" Type="http://schemas.openxmlformats.org/officeDocument/2006/relationships/tags" Target="../tags/tag961.xml"/><Relationship Id="rId4" Type="http://schemas.openxmlformats.org/officeDocument/2006/relationships/image" Target="../media/image9.png"/></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965.xml"/><Relationship Id="rId2" Type="http://schemas.openxmlformats.org/officeDocument/2006/relationships/tags" Target="../tags/tag964.xml"/><Relationship Id="rId1" Type="http://schemas.openxmlformats.org/officeDocument/2006/relationships/tags" Target="../tags/tag963.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3" Type="http://schemas.openxmlformats.org/officeDocument/2006/relationships/tags" Target="../tags/tag968.xml"/><Relationship Id="rId2" Type="http://schemas.openxmlformats.org/officeDocument/2006/relationships/tags" Target="../tags/tag967.xml"/><Relationship Id="rId1" Type="http://schemas.openxmlformats.org/officeDocument/2006/relationships/tags" Target="../tags/tag966.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3" Type="http://schemas.openxmlformats.org/officeDocument/2006/relationships/tags" Target="../tags/tag971.xml"/><Relationship Id="rId2" Type="http://schemas.openxmlformats.org/officeDocument/2006/relationships/tags" Target="../tags/tag970.xml"/><Relationship Id="rId1" Type="http://schemas.openxmlformats.org/officeDocument/2006/relationships/tags" Target="../tags/tag969.xml"/><Relationship Id="rId5" Type="http://schemas.openxmlformats.org/officeDocument/2006/relationships/image" Target="../media/image9.png"/><Relationship Id="rId4"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72.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73.xml"/></Relationships>
</file>

<file path=ppt/slideLayouts/_rels/slideLayout3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74.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hemeOverride" Target="../theme/themeOverride30.xml"/></Relationships>
</file>

<file path=ppt/slideLayouts/_rels/slideLayout3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975.xml"/></Relationships>
</file>

<file path=ppt/slideLayouts/_rels/slideLayout371.xml.rels><?xml version="1.0" encoding="UTF-8" standalone="yes"?>
<Relationships xmlns="http://schemas.openxmlformats.org/package/2006/relationships"><Relationship Id="rId3" Type="http://schemas.openxmlformats.org/officeDocument/2006/relationships/tags" Target="../tags/tag978.xml"/><Relationship Id="rId2" Type="http://schemas.openxmlformats.org/officeDocument/2006/relationships/tags" Target="../tags/tag977.xml"/><Relationship Id="rId1" Type="http://schemas.openxmlformats.org/officeDocument/2006/relationships/tags" Target="../tags/tag976.xml"/><Relationship Id="rId6" Type="http://schemas.openxmlformats.org/officeDocument/2006/relationships/image" Target="../media/image9.png"/><Relationship Id="rId5" Type="http://schemas.openxmlformats.org/officeDocument/2006/relationships/slideMaster" Target="../slideMasters/slideMaster8.xml"/><Relationship Id="rId4" Type="http://schemas.openxmlformats.org/officeDocument/2006/relationships/tags" Target="../tags/tag979.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982.xml"/><Relationship Id="rId2" Type="http://schemas.openxmlformats.org/officeDocument/2006/relationships/tags" Target="../tags/tag981.xml"/><Relationship Id="rId1" Type="http://schemas.openxmlformats.org/officeDocument/2006/relationships/tags" Target="../tags/tag980.xml"/><Relationship Id="rId6" Type="http://schemas.openxmlformats.org/officeDocument/2006/relationships/image" Target="../media/image9.png"/><Relationship Id="rId5" Type="http://schemas.openxmlformats.org/officeDocument/2006/relationships/slideMaster" Target="../slideMasters/slideMaster8.xml"/><Relationship Id="rId4" Type="http://schemas.openxmlformats.org/officeDocument/2006/relationships/tags" Target="../tags/tag983.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85.xml"/><Relationship Id="rId1" Type="http://schemas.openxmlformats.org/officeDocument/2006/relationships/tags" Target="../tags/tag984.xml"/><Relationship Id="rId4" Type="http://schemas.openxmlformats.org/officeDocument/2006/relationships/image" Target="../media/image3.png"/></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987.xml"/><Relationship Id="rId1" Type="http://schemas.openxmlformats.org/officeDocument/2006/relationships/tags" Target="../tags/tag986.xml"/><Relationship Id="rId4" Type="http://schemas.openxmlformats.org/officeDocument/2006/relationships/image" Target="../media/image3.png"/></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990.xml"/><Relationship Id="rId7" Type="http://schemas.openxmlformats.org/officeDocument/2006/relationships/image" Target="../media/image9.png"/><Relationship Id="rId2" Type="http://schemas.openxmlformats.org/officeDocument/2006/relationships/tags" Target="../tags/tag989.xml"/><Relationship Id="rId1" Type="http://schemas.openxmlformats.org/officeDocument/2006/relationships/tags" Target="../tags/tag988.xml"/><Relationship Id="rId6" Type="http://schemas.openxmlformats.org/officeDocument/2006/relationships/image" Target="../media/image3.png"/><Relationship Id="rId5" Type="http://schemas.openxmlformats.org/officeDocument/2006/relationships/slideMaster" Target="../slideMasters/slideMaster8.xml"/><Relationship Id="rId4" Type="http://schemas.openxmlformats.org/officeDocument/2006/relationships/tags" Target="../tags/tag991.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994.xml"/><Relationship Id="rId7" Type="http://schemas.openxmlformats.org/officeDocument/2006/relationships/image" Target="../media/image9.png"/><Relationship Id="rId2" Type="http://schemas.openxmlformats.org/officeDocument/2006/relationships/tags" Target="../tags/tag993.xml"/><Relationship Id="rId1" Type="http://schemas.openxmlformats.org/officeDocument/2006/relationships/tags" Target="../tags/tag992.xml"/><Relationship Id="rId6" Type="http://schemas.openxmlformats.org/officeDocument/2006/relationships/image" Target="../media/image3.png"/><Relationship Id="rId5" Type="http://schemas.openxmlformats.org/officeDocument/2006/relationships/slideMaster" Target="../slideMasters/slideMaster8.xml"/><Relationship Id="rId4" Type="http://schemas.openxmlformats.org/officeDocument/2006/relationships/tags" Target="../tags/tag995.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998.xml"/><Relationship Id="rId2" Type="http://schemas.openxmlformats.org/officeDocument/2006/relationships/tags" Target="../tags/tag997.xml"/><Relationship Id="rId1" Type="http://schemas.openxmlformats.org/officeDocument/2006/relationships/tags" Target="../tags/tag996.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1004.xml"/><Relationship Id="rId2" Type="http://schemas.openxmlformats.org/officeDocument/2006/relationships/tags" Target="../tags/tag1003.xml"/><Relationship Id="rId1" Type="http://schemas.openxmlformats.org/officeDocument/2006/relationships/themeOverride" Target="../theme/themeOverride203.xml"/><Relationship Id="rId5" Type="http://schemas.openxmlformats.org/officeDocument/2006/relationships/image" Target="../media/image3.png"/><Relationship Id="rId4"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1006.xml"/><Relationship Id="rId2" Type="http://schemas.openxmlformats.org/officeDocument/2006/relationships/tags" Target="../tags/tag1005.xml"/><Relationship Id="rId1" Type="http://schemas.openxmlformats.org/officeDocument/2006/relationships/themeOverride" Target="../theme/themeOverride204.xml"/><Relationship Id="rId6" Type="http://schemas.openxmlformats.org/officeDocument/2006/relationships/image" Target="../media/image3.png"/><Relationship Id="rId5" Type="http://schemas.openxmlformats.org/officeDocument/2006/relationships/slideMaster" Target="../slideMasters/slideMaster9.xml"/><Relationship Id="rId4" Type="http://schemas.openxmlformats.org/officeDocument/2006/relationships/tags" Target="../tags/tag1007.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hemeOverride" Target="../theme/themeOverride31.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1009.xml"/><Relationship Id="rId2" Type="http://schemas.openxmlformats.org/officeDocument/2006/relationships/tags" Target="../tags/tag1008.xml"/><Relationship Id="rId1" Type="http://schemas.openxmlformats.org/officeDocument/2006/relationships/themeOverride" Target="../theme/themeOverride205.xml"/><Relationship Id="rId6" Type="http://schemas.openxmlformats.org/officeDocument/2006/relationships/image" Target="../media/image3.png"/><Relationship Id="rId5" Type="http://schemas.openxmlformats.org/officeDocument/2006/relationships/slideMaster" Target="../slideMasters/slideMaster9.xml"/><Relationship Id="rId4" Type="http://schemas.openxmlformats.org/officeDocument/2006/relationships/tags" Target="../tags/tag1010.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1012.xml"/><Relationship Id="rId2" Type="http://schemas.openxmlformats.org/officeDocument/2006/relationships/tags" Target="../tags/tag1011.xml"/><Relationship Id="rId1" Type="http://schemas.openxmlformats.org/officeDocument/2006/relationships/themeOverride" Target="../theme/themeOverride206.xml"/><Relationship Id="rId5" Type="http://schemas.openxmlformats.org/officeDocument/2006/relationships/image" Target="../media/image3.png"/><Relationship Id="rId4"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1014.xml"/><Relationship Id="rId2" Type="http://schemas.openxmlformats.org/officeDocument/2006/relationships/tags" Target="../tags/tag1013.xml"/><Relationship Id="rId1" Type="http://schemas.openxmlformats.org/officeDocument/2006/relationships/themeOverride" Target="../theme/themeOverride207.xml"/><Relationship Id="rId5" Type="http://schemas.openxmlformats.org/officeDocument/2006/relationships/image" Target="../media/image3.png"/><Relationship Id="rId4"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1016.xml"/><Relationship Id="rId2" Type="http://schemas.openxmlformats.org/officeDocument/2006/relationships/tags" Target="../tags/tag1015.xml"/><Relationship Id="rId1" Type="http://schemas.openxmlformats.org/officeDocument/2006/relationships/themeOverride" Target="../theme/themeOverride208.xml"/><Relationship Id="rId5" Type="http://schemas.openxmlformats.org/officeDocument/2006/relationships/image" Target="../media/image3.png"/><Relationship Id="rId4"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1018.xml"/><Relationship Id="rId7" Type="http://schemas.openxmlformats.org/officeDocument/2006/relationships/image" Target="../media/image9.png"/><Relationship Id="rId2" Type="http://schemas.openxmlformats.org/officeDocument/2006/relationships/tags" Target="../tags/tag1017.xml"/><Relationship Id="rId1" Type="http://schemas.openxmlformats.org/officeDocument/2006/relationships/themeOverride" Target="../theme/themeOverride209.xml"/><Relationship Id="rId6" Type="http://schemas.openxmlformats.org/officeDocument/2006/relationships/slideMaster" Target="../slideMasters/slideMaster9.xml"/><Relationship Id="rId5" Type="http://schemas.openxmlformats.org/officeDocument/2006/relationships/tags" Target="../tags/tag1020.xml"/><Relationship Id="rId4" Type="http://schemas.openxmlformats.org/officeDocument/2006/relationships/tags" Target="../tags/tag1019.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1022.xml"/><Relationship Id="rId7" Type="http://schemas.openxmlformats.org/officeDocument/2006/relationships/image" Target="../media/image9.png"/><Relationship Id="rId2" Type="http://schemas.openxmlformats.org/officeDocument/2006/relationships/tags" Target="../tags/tag1021.xml"/><Relationship Id="rId1" Type="http://schemas.openxmlformats.org/officeDocument/2006/relationships/themeOverride" Target="../theme/themeOverride210.xml"/><Relationship Id="rId6" Type="http://schemas.openxmlformats.org/officeDocument/2006/relationships/slideMaster" Target="../slideMasters/slideMaster9.xml"/><Relationship Id="rId5" Type="http://schemas.openxmlformats.org/officeDocument/2006/relationships/tags" Target="../tags/tag1024.xml"/><Relationship Id="rId4" Type="http://schemas.openxmlformats.org/officeDocument/2006/relationships/tags" Target="../tags/tag1023.xml"/></Relationships>
</file>

<file path=ppt/slideLayouts/_rels/slideLayout38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26.xml"/><Relationship Id="rId7" Type="http://schemas.openxmlformats.org/officeDocument/2006/relationships/slideMaster" Target="../slideMasters/slideMaster9.xml"/><Relationship Id="rId2" Type="http://schemas.openxmlformats.org/officeDocument/2006/relationships/tags" Target="../tags/tag1025.xml"/><Relationship Id="rId1" Type="http://schemas.openxmlformats.org/officeDocument/2006/relationships/themeOverride" Target="../theme/themeOverride211.xml"/><Relationship Id="rId6" Type="http://schemas.openxmlformats.org/officeDocument/2006/relationships/tags" Target="../tags/tag1029.xml"/><Relationship Id="rId5" Type="http://schemas.openxmlformats.org/officeDocument/2006/relationships/tags" Target="../tags/tag1028.xml"/><Relationship Id="rId4" Type="http://schemas.openxmlformats.org/officeDocument/2006/relationships/tags" Target="../tags/tag1027.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1031.xml"/><Relationship Id="rId7" Type="http://schemas.openxmlformats.org/officeDocument/2006/relationships/image" Target="../media/image9.png"/><Relationship Id="rId2" Type="http://schemas.openxmlformats.org/officeDocument/2006/relationships/tags" Target="../tags/tag1030.xml"/><Relationship Id="rId1" Type="http://schemas.openxmlformats.org/officeDocument/2006/relationships/themeOverride" Target="../theme/themeOverride212.xml"/><Relationship Id="rId6" Type="http://schemas.openxmlformats.org/officeDocument/2006/relationships/slideMaster" Target="../slideMasters/slideMaster9.xml"/><Relationship Id="rId5" Type="http://schemas.openxmlformats.org/officeDocument/2006/relationships/tags" Target="../tags/tag1033.xml"/><Relationship Id="rId4" Type="http://schemas.openxmlformats.org/officeDocument/2006/relationships/tags" Target="../tags/tag1032.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34.xml"/><Relationship Id="rId1" Type="http://schemas.openxmlformats.org/officeDocument/2006/relationships/themeOverride" Target="../theme/themeOverride213.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35.xml"/><Relationship Id="rId1" Type="http://schemas.openxmlformats.org/officeDocument/2006/relationships/themeOverride" Target="../theme/themeOverride21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hemeOverride" Target="../theme/themeOverride32.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36.xml"/><Relationship Id="rId1" Type="http://schemas.openxmlformats.org/officeDocument/2006/relationships/themeOverride" Target="../theme/themeOverride215.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37.xml"/><Relationship Id="rId1" Type="http://schemas.openxmlformats.org/officeDocument/2006/relationships/themeOverride" Target="../theme/themeOverride216.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38.xml"/><Relationship Id="rId1" Type="http://schemas.openxmlformats.org/officeDocument/2006/relationships/themeOverride" Target="../theme/themeOverride217.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39.xml"/><Relationship Id="rId1" Type="http://schemas.openxmlformats.org/officeDocument/2006/relationships/themeOverride" Target="../theme/themeOverride218.xml"/></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40.xml"/><Relationship Id="rId1" Type="http://schemas.openxmlformats.org/officeDocument/2006/relationships/themeOverride" Target="../theme/themeOverride219.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41.xml"/><Relationship Id="rId1" Type="http://schemas.openxmlformats.org/officeDocument/2006/relationships/themeOverride" Target="../theme/themeOverride220.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1043.xml"/><Relationship Id="rId2" Type="http://schemas.openxmlformats.org/officeDocument/2006/relationships/tags" Target="../tags/tag1042.xml"/><Relationship Id="rId1" Type="http://schemas.openxmlformats.org/officeDocument/2006/relationships/themeOverride" Target="../theme/themeOverride221.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44.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1046.xml"/><Relationship Id="rId2" Type="http://schemas.openxmlformats.org/officeDocument/2006/relationships/tags" Target="../tags/tag1045.xml"/><Relationship Id="rId1" Type="http://schemas.openxmlformats.org/officeDocument/2006/relationships/themeOverride" Target="../theme/themeOverride222.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47.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1049.xml"/><Relationship Id="rId2" Type="http://schemas.openxmlformats.org/officeDocument/2006/relationships/tags" Target="../tags/tag1048.xml"/><Relationship Id="rId1" Type="http://schemas.openxmlformats.org/officeDocument/2006/relationships/themeOverride" Target="../theme/themeOverride223.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50.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1052.xml"/><Relationship Id="rId2" Type="http://schemas.openxmlformats.org/officeDocument/2006/relationships/tags" Target="../tags/tag1051.xml"/><Relationship Id="rId1" Type="http://schemas.openxmlformats.org/officeDocument/2006/relationships/themeOverride" Target="../theme/themeOverride224.xml"/><Relationship Id="rId5" Type="http://schemas.openxmlformats.org/officeDocument/2006/relationships/image" Target="../media/image9.png"/><Relationship Id="rId4"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hemeOverride" Target="../theme/themeOverride33.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1054.xml"/><Relationship Id="rId7" Type="http://schemas.openxmlformats.org/officeDocument/2006/relationships/image" Target="../media/image9.png"/><Relationship Id="rId2" Type="http://schemas.openxmlformats.org/officeDocument/2006/relationships/tags" Target="../tags/tag1053.xml"/><Relationship Id="rId1" Type="http://schemas.openxmlformats.org/officeDocument/2006/relationships/themeOverride" Target="../theme/themeOverride225.xml"/><Relationship Id="rId6" Type="http://schemas.openxmlformats.org/officeDocument/2006/relationships/slideMaster" Target="../slideMasters/slideMaster9.xml"/><Relationship Id="rId5" Type="http://schemas.openxmlformats.org/officeDocument/2006/relationships/tags" Target="../tags/tag1056.xml"/><Relationship Id="rId4" Type="http://schemas.openxmlformats.org/officeDocument/2006/relationships/tags" Target="../tags/tag1055.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57.xml"/><Relationship Id="rId1" Type="http://schemas.openxmlformats.org/officeDocument/2006/relationships/themeOverride" Target="../theme/themeOverride226.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58.xml"/><Relationship Id="rId1" Type="http://schemas.openxmlformats.org/officeDocument/2006/relationships/themeOverride" Target="../theme/themeOverride227.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59.xml"/><Relationship Id="rId1" Type="http://schemas.openxmlformats.org/officeDocument/2006/relationships/themeOverride" Target="../theme/themeOverride228.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60.xml"/><Relationship Id="rId1" Type="http://schemas.openxmlformats.org/officeDocument/2006/relationships/themeOverride" Target="../theme/themeOverride229.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61.xml"/><Relationship Id="rId1" Type="http://schemas.openxmlformats.org/officeDocument/2006/relationships/themeOverride" Target="../theme/themeOverride230.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62.xml"/><Relationship Id="rId1" Type="http://schemas.openxmlformats.org/officeDocument/2006/relationships/themeOverride" Target="../theme/themeOverride231.xml"/></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63.xml"/><Relationship Id="rId1" Type="http://schemas.openxmlformats.org/officeDocument/2006/relationships/themeOverride" Target="../theme/themeOverride232.xml"/></Relationships>
</file>

<file path=ppt/slideLayouts/_rels/slideLayout4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64.xml"/><Relationship Id="rId1" Type="http://schemas.openxmlformats.org/officeDocument/2006/relationships/themeOverride" Target="../theme/themeOverride233.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1066.xml"/><Relationship Id="rId2" Type="http://schemas.openxmlformats.org/officeDocument/2006/relationships/tags" Target="../tags/tag1065.xml"/><Relationship Id="rId1" Type="http://schemas.openxmlformats.org/officeDocument/2006/relationships/themeOverride" Target="../theme/themeOverride234.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6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hemeOverride" Target="../theme/themeOverride34.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82.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1069.xml"/><Relationship Id="rId2" Type="http://schemas.openxmlformats.org/officeDocument/2006/relationships/tags" Target="../tags/tag1068.xml"/><Relationship Id="rId1" Type="http://schemas.openxmlformats.org/officeDocument/2006/relationships/themeOverride" Target="../theme/themeOverride235.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70.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1072.xml"/><Relationship Id="rId2" Type="http://schemas.openxmlformats.org/officeDocument/2006/relationships/tags" Target="../tags/tag1071.xml"/><Relationship Id="rId1" Type="http://schemas.openxmlformats.org/officeDocument/2006/relationships/themeOverride" Target="../theme/themeOverride236.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73.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1075.xml"/><Relationship Id="rId2" Type="http://schemas.openxmlformats.org/officeDocument/2006/relationships/tags" Target="../tags/tag1074.xml"/><Relationship Id="rId1" Type="http://schemas.openxmlformats.org/officeDocument/2006/relationships/themeOverride" Target="../theme/themeOverride237.xml"/><Relationship Id="rId6" Type="http://schemas.openxmlformats.org/officeDocument/2006/relationships/image" Target="../media/image9.png"/><Relationship Id="rId5" Type="http://schemas.openxmlformats.org/officeDocument/2006/relationships/slideMaster" Target="../slideMasters/slideMaster9.xml"/><Relationship Id="rId4" Type="http://schemas.openxmlformats.org/officeDocument/2006/relationships/tags" Target="../tags/tag1076.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1078.xml"/><Relationship Id="rId2" Type="http://schemas.openxmlformats.org/officeDocument/2006/relationships/tags" Target="../tags/tag1077.xml"/><Relationship Id="rId1" Type="http://schemas.openxmlformats.org/officeDocument/2006/relationships/themeOverride" Target="../theme/themeOverride238.xml"/><Relationship Id="rId5" Type="http://schemas.openxmlformats.org/officeDocument/2006/relationships/image" Target="../media/image9.png"/><Relationship Id="rId4"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3" Type="http://schemas.openxmlformats.org/officeDocument/2006/relationships/tags" Target="../tags/tag1080.xml"/><Relationship Id="rId2" Type="http://schemas.openxmlformats.org/officeDocument/2006/relationships/tags" Target="../tags/tag1079.xml"/><Relationship Id="rId1" Type="http://schemas.openxmlformats.org/officeDocument/2006/relationships/themeOverride" Target="../theme/themeOverride239.xml"/><Relationship Id="rId5" Type="http://schemas.openxmlformats.org/officeDocument/2006/relationships/image" Target="../media/image9.png"/><Relationship Id="rId4"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81.xml"/><Relationship Id="rId1" Type="http://schemas.openxmlformats.org/officeDocument/2006/relationships/themeOverride" Target="../theme/themeOverride240.xml"/><Relationship Id="rId4" Type="http://schemas.openxmlformats.org/officeDocument/2006/relationships/image" Target="../media/image3.png"/></Relationships>
</file>

<file path=ppt/slideLayouts/_rels/slideLayout41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82.xml"/><Relationship Id="rId1" Type="http://schemas.openxmlformats.org/officeDocument/2006/relationships/themeOverride" Target="../theme/themeOverride241.xml"/><Relationship Id="rId4" Type="http://schemas.openxmlformats.org/officeDocument/2006/relationships/image" Target="../media/image3.png"/></Relationships>
</file>

<file path=ppt/slideLayouts/_rels/slideLayout41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83.xml"/><Relationship Id="rId1" Type="http://schemas.openxmlformats.org/officeDocument/2006/relationships/themeOverride" Target="../theme/themeOverride242.xml"/><Relationship Id="rId4" Type="http://schemas.openxmlformats.org/officeDocument/2006/relationships/image" Target="../media/image3.png"/></Relationships>
</file>

<file path=ppt/slideLayouts/_rels/slideLayout41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84.xml"/><Relationship Id="rId1" Type="http://schemas.openxmlformats.org/officeDocument/2006/relationships/themeOverride" Target="../theme/themeOverride243.xml"/><Relationship Id="rId4" Type="http://schemas.openxmlformats.org/officeDocument/2006/relationships/image" Target="../media/image5.png"/></Relationships>
</file>

<file path=ppt/slideLayouts/_rels/slideLayout41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085.xml"/><Relationship Id="rId1" Type="http://schemas.openxmlformats.org/officeDocument/2006/relationships/themeOverride" Target="../theme/themeOverride24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hemeOverride" Target="../theme/themeOverride35.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91.xml"/><Relationship Id="rId1" Type="http://schemas.openxmlformats.org/officeDocument/2006/relationships/tags" Target="../tags/tag1090.xml"/><Relationship Id="rId4" Type="http://schemas.openxmlformats.org/officeDocument/2006/relationships/image" Target="../media/image3.png"/></Relationships>
</file>

<file path=ppt/slideLayouts/_rels/slideLayout421.xml.rels><?xml version="1.0" encoding="UTF-8" standalone="yes"?>
<Relationships xmlns="http://schemas.openxmlformats.org/package/2006/relationships"><Relationship Id="rId3" Type="http://schemas.openxmlformats.org/officeDocument/2006/relationships/tags" Target="../tags/tag1094.xml"/><Relationship Id="rId2" Type="http://schemas.openxmlformats.org/officeDocument/2006/relationships/tags" Target="../tags/tag1093.xml"/><Relationship Id="rId1" Type="http://schemas.openxmlformats.org/officeDocument/2006/relationships/tags" Target="../tags/tag1092.xml"/><Relationship Id="rId5" Type="http://schemas.openxmlformats.org/officeDocument/2006/relationships/image" Target="../media/image3.png"/><Relationship Id="rId4"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3" Type="http://schemas.openxmlformats.org/officeDocument/2006/relationships/tags" Target="../tags/tag1097.xml"/><Relationship Id="rId2" Type="http://schemas.openxmlformats.org/officeDocument/2006/relationships/tags" Target="../tags/tag1096.xml"/><Relationship Id="rId1" Type="http://schemas.openxmlformats.org/officeDocument/2006/relationships/tags" Target="../tags/tag1095.xml"/><Relationship Id="rId5" Type="http://schemas.openxmlformats.org/officeDocument/2006/relationships/image" Target="../media/image3.png"/><Relationship Id="rId4"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99.xml"/><Relationship Id="rId1" Type="http://schemas.openxmlformats.org/officeDocument/2006/relationships/tags" Target="../tags/tag1098.xml"/><Relationship Id="rId4" Type="http://schemas.openxmlformats.org/officeDocument/2006/relationships/image" Target="../media/image3.png"/></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01.xml"/><Relationship Id="rId1" Type="http://schemas.openxmlformats.org/officeDocument/2006/relationships/tags" Target="../tags/tag1100.xml"/><Relationship Id="rId4" Type="http://schemas.openxmlformats.org/officeDocument/2006/relationships/image" Target="../media/image3.png"/></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03.xml"/><Relationship Id="rId1" Type="http://schemas.openxmlformats.org/officeDocument/2006/relationships/tags" Target="../tags/tag1102.xml"/><Relationship Id="rId4" Type="http://schemas.openxmlformats.org/officeDocument/2006/relationships/image" Target="../media/image3.png"/></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05.xml"/><Relationship Id="rId1" Type="http://schemas.openxmlformats.org/officeDocument/2006/relationships/tags" Target="../tags/tag1104.xml"/><Relationship Id="rId4" Type="http://schemas.openxmlformats.org/officeDocument/2006/relationships/image" Target="../media/image3.png"/></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1108.xml"/><Relationship Id="rId2" Type="http://schemas.openxmlformats.org/officeDocument/2006/relationships/tags" Target="../tags/tag1107.xml"/><Relationship Id="rId1" Type="http://schemas.openxmlformats.org/officeDocument/2006/relationships/tags" Target="../tags/tag1106.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09.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1112.xml"/><Relationship Id="rId2" Type="http://schemas.openxmlformats.org/officeDocument/2006/relationships/tags" Target="../tags/tag1111.xml"/><Relationship Id="rId1" Type="http://schemas.openxmlformats.org/officeDocument/2006/relationships/tags" Target="../tags/tag1110.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13.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1116.xml"/><Relationship Id="rId2" Type="http://schemas.openxmlformats.org/officeDocument/2006/relationships/tags" Target="../tags/tag1115.xml"/><Relationship Id="rId1" Type="http://schemas.openxmlformats.org/officeDocument/2006/relationships/tags" Target="../tags/tag1114.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17.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hemeOverride" Target="../theme/themeOverride36.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88.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1120.xml"/><Relationship Id="rId2" Type="http://schemas.openxmlformats.org/officeDocument/2006/relationships/tags" Target="../tags/tag1119.xml"/><Relationship Id="rId1" Type="http://schemas.openxmlformats.org/officeDocument/2006/relationships/tags" Target="../tags/tag1118.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21.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1124.xml"/><Relationship Id="rId2" Type="http://schemas.openxmlformats.org/officeDocument/2006/relationships/tags" Target="../tags/tag1123.xml"/><Relationship Id="rId1" Type="http://schemas.openxmlformats.org/officeDocument/2006/relationships/tags" Target="../tags/tag1122.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25.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1128.xml"/><Relationship Id="rId7" Type="http://schemas.openxmlformats.org/officeDocument/2006/relationships/image" Target="../media/image4.png"/><Relationship Id="rId2" Type="http://schemas.openxmlformats.org/officeDocument/2006/relationships/tags" Target="../tags/tag1127.xml"/><Relationship Id="rId1" Type="http://schemas.openxmlformats.org/officeDocument/2006/relationships/tags" Target="../tags/tag1126.xml"/><Relationship Id="rId6" Type="http://schemas.openxmlformats.org/officeDocument/2006/relationships/slideMaster" Target="../slideMasters/slideMaster10.xml"/><Relationship Id="rId5" Type="http://schemas.openxmlformats.org/officeDocument/2006/relationships/tags" Target="../tags/tag1130.xml"/><Relationship Id="rId4" Type="http://schemas.openxmlformats.org/officeDocument/2006/relationships/tags" Target="../tags/tag1129.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1133.xml"/><Relationship Id="rId7" Type="http://schemas.openxmlformats.org/officeDocument/2006/relationships/image" Target="../media/image4.png"/><Relationship Id="rId2" Type="http://schemas.openxmlformats.org/officeDocument/2006/relationships/tags" Target="../tags/tag1132.xml"/><Relationship Id="rId1" Type="http://schemas.openxmlformats.org/officeDocument/2006/relationships/tags" Target="../tags/tag1131.xml"/><Relationship Id="rId6" Type="http://schemas.openxmlformats.org/officeDocument/2006/relationships/slideMaster" Target="../slideMasters/slideMaster10.xml"/><Relationship Id="rId5" Type="http://schemas.openxmlformats.org/officeDocument/2006/relationships/tags" Target="../tags/tag1135.xml"/><Relationship Id="rId4" Type="http://schemas.openxmlformats.org/officeDocument/2006/relationships/tags" Target="../tags/tag113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1138.xml"/><Relationship Id="rId2" Type="http://schemas.openxmlformats.org/officeDocument/2006/relationships/tags" Target="../tags/tag1137.xml"/><Relationship Id="rId1" Type="http://schemas.openxmlformats.org/officeDocument/2006/relationships/tags" Target="../tags/tag1136.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39.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1142.xml"/><Relationship Id="rId2" Type="http://schemas.openxmlformats.org/officeDocument/2006/relationships/tags" Target="../tags/tag1141.xml"/><Relationship Id="rId1" Type="http://schemas.openxmlformats.org/officeDocument/2006/relationships/tags" Target="../tags/tag1140.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43.xml"/></Relationships>
</file>

<file path=ppt/slideLayouts/_rels/slideLayout43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44.xml"/></Relationships>
</file>

<file path=ppt/slideLayouts/_rels/slideLayout43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45.xml"/></Relationships>
</file>

<file path=ppt/slideLayouts/_rels/slideLayout4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47.xml"/><Relationship Id="rId1" Type="http://schemas.openxmlformats.org/officeDocument/2006/relationships/tags" Target="../tags/tag1146.xml"/><Relationship Id="rId4" Type="http://schemas.openxmlformats.org/officeDocument/2006/relationships/image" Target="../media/image4.png"/></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49.xml"/><Relationship Id="rId1" Type="http://schemas.openxmlformats.org/officeDocument/2006/relationships/tags" Target="../tags/tag1148.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hemeOverride" Target="../theme/themeOverride37.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91.xml"/></Relationships>
</file>

<file path=ppt/slideLayouts/_rels/slideLayout44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50.xml"/></Relationships>
</file>

<file path=ppt/slideLayouts/_rels/slideLayout44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51.xml"/></Relationships>
</file>

<file path=ppt/slideLayouts/_rels/slideLayout44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53.xml"/><Relationship Id="rId1" Type="http://schemas.openxmlformats.org/officeDocument/2006/relationships/tags" Target="../tags/tag1152.xml"/><Relationship Id="rId4" Type="http://schemas.openxmlformats.org/officeDocument/2006/relationships/image" Target="../media/image4.png"/></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55.xml"/><Relationship Id="rId1" Type="http://schemas.openxmlformats.org/officeDocument/2006/relationships/tags" Target="../tags/tag1154.xml"/><Relationship Id="rId4" Type="http://schemas.openxmlformats.org/officeDocument/2006/relationships/image" Target="../media/image4.png"/></Relationships>
</file>

<file path=ppt/slideLayouts/_rels/slideLayout44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56.xml"/></Relationships>
</file>

<file path=ppt/slideLayouts/_rels/slideLayout44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57.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0.xml"/><Relationship Id="rId1" Type="http://schemas.openxmlformats.org/officeDocument/2006/relationships/tags" Target="../tags/tag1158.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0.xml"/><Relationship Id="rId1" Type="http://schemas.openxmlformats.org/officeDocument/2006/relationships/tags" Target="../tags/tag1159.xml"/></Relationships>
</file>

<file path=ppt/slideLayouts/_rels/slideLayout44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60.xml"/></Relationships>
</file>

<file path=ppt/slideLayouts/_rels/slideLayout44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6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hemeOverride" Target="../theme/themeOverride38.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94.xml"/></Relationships>
</file>

<file path=ppt/slideLayouts/_rels/slideLayout45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62.xml"/></Relationships>
</file>

<file path=ppt/slideLayouts/_rels/slideLayout45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63.xml"/></Relationships>
</file>

<file path=ppt/slideLayouts/_rels/slideLayout45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64.xml"/></Relationships>
</file>

<file path=ppt/slideLayouts/_rels/slideLayout453.xml.rels><?xml version="1.0" encoding="UTF-8" standalone="yes"?>
<Relationships xmlns="http://schemas.openxmlformats.org/package/2006/relationships"><Relationship Id="rId3" Type="http://schemas.openxmlformats.org/officeDocument/2006/relationships/tags" Target="../tags/tag1167.xml"/><Relationship Id="rId2" Type="http://schemas.openxmlformats.org/officeDocument/2006/relationships/tags" Target="../tags/tag1166.xml"/><Relationship Id="rId1" Type="http://schemas.openxmlformats.org/officeDocument/2006/relationships/tags" Target="../tags/tag1165.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54.xml.rels><?xml version="1.0" encoding="UTF-8" standalone="yes"?>
<Relationships xmlns="http://schemas.openxmlformats.org/package/2006/relationships"><Relationship Id="rId3" Type="http://schemas.openxmlformats.org/officeDocument/2006/relationships/tags" Target="../tags/tag1170.xml"/><Relationship Id="rId2" Type="http://schemas.openxmlformats.org/officeDocument/2006/relationships/tags" Target="../tags/tag1169.xml"/><Relationship Id="rId1" Type="http://schemas.openxmlformats.org/officeDocument/2006/relationships/tags" Target="../tags/tag1168.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55.xml.rels><?xml version="1.0" encoding="UTF-8" standalone="yes"?>
<Relationships xmlns="http://schemas.openxmlformats.org/package/2006/relationships"><Relationship Id="rId3" Type="http://schemas.openxmlformats.org/officeDocument/2006/relationships/tags" Target="../tags/tag1173.xml"/><Relationship Id="rId2" Type="http://schemas.openxmlformats.org/officeDocument/2006/relationships/tags" Target="../tags/tag1172.xml"/><Relationship Id="rId1" Type="http://schemas.openxmlformats.org/officeDocument/2006/relationships/tags" Target="../tags/tag1171.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56.xml.rels><?xml version="1.0" encoding="UTF-8" standalone="yes"?>
<Relationships xmlns="http://schemas.openxmlformats.org/package/2006/relationships"><Relationship Id="rId3" Type="http://schemas.openxmlformats.org/officeDocument/2006/relationships/tags" Target="../tags/tag1176.xml"/><Relationship Id="rId2" Type="http://schemas.openxmlformats.org/officeDocument/2006/relationships/tags" Target="../tags/tag1175.xml"/><Relationship Id="rId1" Type="http://schemas.openxmlformats.org/officeDocument/2006/relationships/tags" Target="../tags/tag1174.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57.xml.rels><?xml version="1.0" encoding="UTF-8" standalone="yes"?>
<Relationships xmlns="http://schemas.openxmlformats.org/package/2006/relationships"><Relationship Id="rId3" Type="http://schemas.openxmlformats.org/officeDocument/2006/relationships/tags" Target="../tags/tag1179.xml"/><Relationship Id="rId2" Type="http://schemas.openxmlformats.org/officeDocument/2006/relationships/tags" Target="../tags/tag1178.xml"/><Relationship Id="rId1" Type="http://schemas.openxmlformats.org/officeDocument/2006/relationships/tags" Target="../tags/tag1177.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5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81.xml"/><Relationship Id="rId1" Type="http://schemas.openxmlformats.org/officeDocument/2006/relationships/tags" Target="../tags/tag1180.xml"/><Relationship Id="rId4" Type="http://schemas.openxmlformats.org/officeDocument/2006/relationships/image" Target="../media/image4.png"/></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83.xml"/><Relationship Id="rId1" Type="http://schemas.openxmlformats.org/officeDocument/2006/relationships/tags" Target="../tags/tag1182.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hemeOverride" Target="../theme/themeOverride39.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3" Type="http://schemas.openxmlformats.org/officeDocument/2006/relationships/tags" Target="../tags/tag1186.xml"/><Relationship Id="rId2" Type="http://schemas.openxmlformats.org/officeDocument/2006/relationships/tags" Target="../tags/tag1185.xml"/><Relationship Id="rId1" Type="http://schemas.openxmlformats.org/officeDocument/2006/relationships/tags" Target="../tags/tag1184.xml"/><Relationship Id="rId6" Type="http://schemas.openxmlformats.org/officeDocument/2006/relationships/image" Target="../media/image4.png"/><Relationship Id="rId5" Type="http://schemas.openxmlformats.org/officeDocument/2006/relationships/slideMaster" Target="../slideMasters/slideMaster10.xml"/><Relationship Id="rId4" Type="http://schemas.openxmlformats.org/officeDocument/2006/relationships/tags" Target="../tags/tag1187.xml"/></Relationships>
</file>

<file path=ppt/slideLayouts/_rels/slideLayout46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88.xml"/></Relationships>
</file>

<file path=ppt/slideLayouts/_rels/slideLayout46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89.xml"/></Relationships>
</file>

<file path=ppt/slideLayouts/_rels/slideLayout46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90.xml"/></Relationships>
</file>

<file path=ppt/slideLayouts/_rels/slideLayout46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91.xml"/></Relationships>
</file>

<file path=ppt/slideLayouts/_rels/slideLayout46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92.xml"/></Relationships>
</file>

<file path=ppt/slideLayouts/_rels/slideLayout46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93.xml"/></Relationships>
</file>

<file path=ppt/slideLayouts/_rels/slideLayout46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95.xml"/><Relationship Id="rId1" Type="http://schemas.openxmlformats.org/officeDocument/2006/relationships/tags" Target="../tags/tag1194.xml"/><Relationship Id="rId4" Type="http://schemas.openxmlformats.org/officeDocument/2006/relationships/image" Target="../media/image4.png"/></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97.xml"/><Relationship Id="rId1" Type="http://schemas.openxmlformats.org/officeDocument/2006/relationships/tags" Target="../tags/tag1196.xml"/><Relationship Id="rId4" Type="http://schemas.openxmlformats.org/officeDocument/2006/relationships/image" Target="../media/image4.png"/></Relationships>
</file>

<file path=ppt/slideLayouts/_rels/slideLayout46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198.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hemeOverride" Target="../theme/themeOverride40.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00.xml"/><Relationship Id="rId1" Type="http://schemas.openxmlformats.org/officeDocument/2006/relationships/tags" Target="../tags/tag1199.xml"/><Relationship Id="rId4" Type="http://schemas.openxmlformats.org/officeDocument/2006/relationships/image" Target="../media/image4.png"/></Relationships>
</file>

<file path=ppt/slideLayouts/_rels/slideLayout4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01.xml"/></Relationships>
</file>

<file path=ppt/slideLayouts/_rels/slideLayout4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02.xml"/></Relationships>
</file>

<file path=ppt/slideLayouts/_rels/slideLayout473.xml.rels><?xml version="1.0" encoding="UTF-8" standalone="yes"?>
<Relationships xmlns="http://schemas.openxmlformats.org/package/2006/relationships"><Relationship Id="rId3" Type="http://schemas.openxmlformats.org/officeDocument/2006/relationships/tags" Target="../tags/tag1205.xml"/><Relationship Id="rId2" Type="http://schemas.openxmlformats.org/officeDocument/2006/relationships/tags" Target="../tags/tag1204.xml"/><Relationship Id="rId1" Type="http://schemas.openxmlformats.org/officeDocument/2006/relationships/tags" Target="../tags/tag1203.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74.xml.rels><?xml version="1.0" encoding="UTF-8" standalone="yes"?>
<Relationships xmlns="http://schemas.openxmlformats.org/package/2006/relationships"><Relationship Id="rId3" Type="http://schemas.openxmlformats.org/officeDocument/2006/relationships/tags" Target="../tags/tag1208.xml"/><Relationship Id="rId2" Type="http://schemas.openxmlformats.org/officeDocument/2006/relationships/tags" Target="../tags/tag1207.xml"/><Relationship Id="rId1" Type="http://schemas.openxmlformats.org/officeDocument/2006/relationships/tags" Target="../tags/tag1206.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75.xml.rels><?xml version="1.0" encoding="UTF-8" standalone="yes"?>
<Relationships xmlns="http://schemas.openxmlformats.org/package/2006/relationships"><Relationship Id="rId3" Type="http://schemas.openxmlformats.org/officeDocument/2006/relationships/tags" Target="../tags/tag1211.xml"/><Relationship Id="rId2" Type="http://schemas.openxmlformats.org/officeDocument/2006/relationships/tags" Target="../tags/tag1210.xml"/><Relationship Id="rId1" Type="http://schemas.openxmlformats.org/officeDocument/2006/relationships/tags" Target="../tags/tag1209.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76.xml.rels><?xml version="1.0" encoding="UTF-8" standalone="yes"?>
<Relationships xmlns="http://schemas.openxmlformats.org/package/2006/relationships"><Relationship Id="rId3" Type="http://schemas.openxmlformats.org/officeDocument/2006/relationships/tags" Target="../tags/tag1214.xml"/><Relationship Id="rId2" Type="http://schemas.openxmlformats.org/officeDocument/2006/relationships/tags" Target="../tags/tag1213.xml"/><Relationship Id="rId1" Type="http://schemas.openxmlformats.org/officeDocument/2006/relationships/tags" Target="../tags/tag1212.xml"/><Relationship Id="rId5" Type="http://schemas.openxmlformats.org/officeDocument/2006/relationships/image" Target="../media/image4.png"/><Relationship Id="rId4" Type="http://schemas.openxmlformats.org/officeDocument/2006/relationships/slideMaster" Target="../slideMasters/slideMaster10.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16.xml"/><Relationship Id="rId1" Type="http://schemas.openxmlformats.org/officeDocument/2006/relationships/tags" Target="../tags/tag1215.xml"/><Relationship Id="rId4" Type="http://schemas.openxmlformats.org/officeDocument/2006/relationships/image" Target="../media/image4.png"/></Relationships>
</file>

<file path=ppt/slideLayouts/_rels/slideLayout4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18.xml"/><Relationship Id="rId1" Type="http://schemas.openxmlformats.org/officeDocument/2006/relationships/tags" Target="../tags/tag1217.xml"/><Relationship Id="rId4" Type="http://schemas.openxmlformats.org/officeDocument/2006/relationships/image" Target="../media/image4.png"/></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0.xml"/><Relationship Id="rId1" Type="http://schemas.openxmlformats.org/officeDocument/2006/relationships/tags" Target="../tags/tag1219.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4.png"/><Relationship Id="rId2" Type="http://schemas.openxmlformats.org/officeDocument/2006/relationships/tags" Target="../tags/tag99.xml"/><Relationship Id="rId1" Type="http://schemas.openxmlformats.org/officeDocument/2006/relationships/themeOverride" Target="../theme/themeOverride41.xml"/><Relationship Id="rId6" Type="http://schemas.openxmlformats.org/officeDocument/2006/relationships/slideMaster" Target="../slideMasters/slideMaster2.xml"/><Relationship Id="rId5" Type="http://schemas.openxmlformats.org/officeDocument/2006/relationships/tags" Target="../tags/tag102.xml"/><Relationship Id="rId4" Type="http://schemas.openxmlformats.org/officeDocument/2006/relationships/tags" Target="../tags/tag101.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0.xml"/><Relationship Id="rId1" Type="http://schemas.openxmlformats.org/officeDocument/2006/relationships/tags" Target="../tags/tag1220.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0.xml"/><Relationship Id="rId1" Type="http://schemas.openxmlformats.org/officeDocument/2006/relationships/tags" Target="../tags/tag1221.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ags" Target="../tags/tag1222.xml"/></Relationships>
</file>

<file path=ppt/slideLayouts/_rels/slideLayout48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22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hemeOverride" Target="../theme/themeOverride4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themeOverride" Target="../theme/themeOverride4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hemeOverride" Target="../theme/themeOverride44.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themeOverride" Target="../theme/themeOverride4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hemeOverride" Target="../theme/themeOverride46.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themeOverride" Target="../theme/themeOverride47.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hemeOverride" Target="../theme/themeOverride48.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hemeOverride" Target="../theme/themeOverride49.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3.xml"/><Relationship Id="rId1" Type="http://schemas.openxmlformats.org/officeDocument/2006/relationships/themeOverride" Target="../theme/themeOverride50.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hemeOverride" Target="../theme/themeOverride51.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hemeOverride" Target="../theme/themeOverride5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hemeOverride" Target="../theme/themeOverride53.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hemeOverride" Target="../theme/themeOverride54.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20.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hemeOverride" Target="../theme/themeOverride55.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23.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hemeOverride" Target="../theme/themeOverride56.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2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hemeOverride" Target="../theme/themeOverride57.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29.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hemeOverride" Target="../theme/themeOverride58.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hemeOverride" Target="../theme/themeOverride59.xml"/><Relationship Id="rId5" Type="http://schemas.openxmlformats.org/officeDocument/2006/relationships/image" Target="../media/image4.png"/><Relationship Id="rId4"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4.xml"/><Relationship Id="rId1" Type="http://schemas.openxmlformats.org/officeDocument/2006/relationships/themeOverride" Target="../theme/themeOverride60.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hemeOverride" Target="../theme/themeOverride61.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themeOverride" Target="../theme/themeOverride6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hemeOverride" Target="../theme/themeOverride63.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8.xml"/><Relationship Id="rId1" Type="http://schemas.openxmlformats.org/officeDocument/2006/relationships/themeOverride" Target="../theme/themeOverride64.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7.png"/><Relationship Id="rId2" Type="http://schemas.openxmlformats.org/officeDocument/2006/relationships/tags" Target="../tags/tag144.xml"/><Relationship Id="rId1" Type="http://schemas.openxmlformats.org/officeDocument/2006/relationships/themeOverride" Target="../theme/themeOverride65.xml"/><Relationship Id="rId6" Type="http://schemas.openxmlformats.org/officeDocument/2006/relationships/image" Target="../media/image5.png"/><Relationship Id="rId5" Type="http://schemas.openxmlformats.org/officeDocument/2006/relationships/slideMaster" Target="../slideMasters/slideMaster3.xml"/><Relationship Id="rId4" Type="http://schemas.openxmlformats.org/officeDocument/2006/relationships/tags" Target="../tags/tag146.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6.emf"/><Relationship Id="rId2" Type="http://schemas.openxmlformats.org/officeDocument/2006/relationships/vmlDrawing" Target="../drawings/vmlDrawing2.vml"/><Relationship Id="rId1" Type="http://schemas.openxmlformats.org/officeDocument/2006/relationships/themeOverride" Target="../theme/themeOverride66.xml"/><Relationship Id="rId6" Type="http://schemas.openxmlformats.org/officeDocument/2006/relationships/oleObject" Target="../embeddings/oleObject2.bin"/><Relationship Id="rId5" Type="http://schemas.openxmlformats.org/officeDocument/2006/relationships/slideMaster" Target="../slideMasters/slideMaster3.xml"/><Relationship Id="rId4" Type="http://schemas.openxmlformats.org/officeDocument/2006/relationships/tags" Target="../tags/tag148.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image" Target="../media/image9.png"/><Relationship Id="rId2" Type="http://schemas.openxmlformats.org/officeDocument/2006/relationships/vmlDrawing" Target="../drawings/vmlDrawing3.vml"/><Relationship Id="rId1" Type="http://schemas.openxmlformats.org/officeDocument/2006/relationships/themeOverride" Target="../theme/themeOverride67.xml"/><Relationship Id="rId6" Type="http://schemas.openxmlformats.org/officeDocument/2006/relationships/tags" Target="../tags/tag152.xml"/><Relationship Id="rId11" Type="http://schemas.openxmlformats.org/officeDocument/2006/relationships/image" Target="../media/image8.emf"/><Relationship Id="rId5" Type="http://schemas.openxmlformats.org/officeDocument/2006/relationships/tags" Target="../tags/tag151.xml"/><Relationship Id="rId10" Type="http://schemas.openxmlformats.org/officeDocument/2006/relationships/oleObject" Target="../embeddings/oleObject3.bin"/><Relationship Id="rId4" Type="http://schemas.openxmlformats.org/officeDocument/2006/relationships/tags" Target="../tags/tag150.xml"/><Relationship Id="rId9"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10.jp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8.emf"/><Relationship Id="rId2" Type="http://schemas.openxmlformats.org/officeDocument/2006/relationships/vmlDrawing" Target="../drawings/vmlDrawing4.vml"/><Relationship Id="rId1" Type="http://schemas.openxmlformats.org/officeDocument/2006/relationships/themeOverride" Target="../theme/themeOverride68.xml"/><Relationship Id="rId6" Type="http://schemas.openxmlformats.org/officeDocument/2006/relationships/tags" Target="../tags/tag158.xml"/><Relationship Id="rId11" Type="http://schemas.openxmlformats.org/officeDocument/2006/relationships/oleObject" Target="../embeddings/oleObject4.bin"/><Relationship Id="rId5" Type="http://schemas.openxmlformats.org/officeDocument/2006/relationships/tags" Target="../tags/tag157.xml"/><Relationship Id="rId10" Type="http://schemas.openxmlformats.org/officeDocument/2006/relationships/slideMaster" Target="../slideMasters/slideMaster3.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9.png"/><Relationship Id="rId2" Type="http://schemas.openxmlformats.org/officeDocument/2006/relationships/vmlDrawing" Target="../drawings/vmlDrawing5.vml"/><Relationship Id="rId1" Type="http://schemas.openxmlformats.org/officeDocument/2006/relationships/themeOverride" Target="../theme/themeOverride69.xml"/><Relationship Id="rId6" Type="http://schemas.openxmlformats.org/officeDocument/2006/relationships/tags" Target="../tags/tag165.xml"/><Relationship Id="rId11" Type="http://schemas.openxmlformats.org/officeDocument/2006/relationships/image" Target="../media/image8.emf"/><Relationship Id="rId5" Type="http://schemas.openxmlformats.org/officeDocument/2006/relationships/tags" Target="../tags/tag164.xml"/><Relationship Id="rId10" Type="http://schemas.openxmlformats.org/officeDocument/2006/relationships/oleObject" Target="../embeddings/oleObject5.bin"/><Relationship Id="rId4" Type="http://schemas.openxmlformats.org/officeDocument/2006/relationships/tags" Target="../tags/tag163.xml"/><Relationship Id="rId9"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image" Target="../media/image9.png"/><Relationship Id="rId2" Type="http://schemas.openxmlformats.org/officeDocument/2006/relationships/vmlDrawing" Target="../drawings/vmlDrawing6.vml"/><Relationship Id="rId1" Type="http://schemas.openxmlformats.org/officeDocument/2006/relationships/themeOverride" Target="../theme/themeOverride70.xml"/><Relationship Id="rId6" Type="http://schemas.openxmlformats.org/officeDocument/2006/relationships/tags" Target="../tags/tag171.xml"/><Relationship Id="rId11" Type="http://schemas.openxmlformats.org/officeDocument/2006/relationships/image" Target="../media/image8.emf"/><Relationship Id="rId5" Type="http://schemas.openxmlformats.org/officeDocument/2006/relationships/tags" Target="../tags/tag170.xml"/><Relationship Id="rId10" Type="http://schemas.openxmlformats.org/officeDocument/2006/relationships/oleObject" Target="../embeddings/oleObject6.bin"/><Relationship Id="rId4" Type="http://schemas.openxmlformats.org/officeDocument/2006/relationships/tags" Target="../tags/tag169.xml"/><Relationship Id="rId9"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6.emf"/><Relationship Id="rId2" Type="http://schemas.openxmlformats.org/officeDocument/2006/relationships/vmlDrawing" Target="../drawings/vmlDrawing7.vml"/><Relationship Id="rId1" Type="http://schemas.openxmlformats.org/officeDocument/2006/relationships/themeOverride" Target="../theme/themeOverride71.xml"/><Relationship Id="rId6" Type="http://schemas.openxmlformats.org/officeDocument/2006/relationships/oleObject" Target="../embeddings/oleObject7.bin"/><Relationship Id="rId5" Type="http://schemas.openxmlformats.org/officeDocument/2006/relationships/slideMaster" Target="../slideMasters/slideMaster3.xml"/><Relationship Id="rId4" Type="http://schemas.openxmlformats.org/officeDocument/2006/relationships/tags" Target="../tags/tag175.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6.emf"/><Relationship Id="rId2" Type="http://schemas.openxmlformats.org/officeDocument/2006/relationships/vmlDrawing" Target="../drawings/vmlDrawing8.vml"/><Relationship Id="rId1" Type="http://schemas.openxmlformats.org/officeDocument/2006/relationships/themeOverride" Target="../theme/themeOverride72.xml"/><Relationship Id="rId6" Type="http://schemas.openxmlformats.org/officeDocument/2006/relationships/oleObject" Target="../embeddings/oleObject8.bin"/><Relationship Id="rId5" Type="http://schemas.openxmlformats.org/officeDocument/2006/relationships/slideMaster" Target="../slideMasters/slideMaster3.xml"/><Relationship Id="rId4" Type="http://schemas.openxmlformats.org/officeDocument/2006/relationships/tags" Target="../tags/tag17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8.xml"/><Relationship Id="rId1" Type="http://schemas.openxmlformats.org/officeDocument/2006/relationships/themeOverride" Target="../theme/themeOverride73.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9.png"/><Relationship Id="rId2" Type="http://schemas.openxmlformats.org/officeDocument/2006/relationships/tags" Target="../tags/tag179.xml"/><Relationship Id="rId1" Type="http://schemas.openxmlformats.org/officeDocument/2006/relationships/themeOverride" Target="../theme/themeOverride74.xml"/><Relationship Id="rId6" Type="http://schemas.openxmlformats.org/officeDocument/2006/relationships/slideMaster" Target="../slideMasters/slideMaster3.xml"/><Relationship Id="rId5" Type="http://schemas.openxmlformats.org/officeDocument/2006/relationships/tags" Target="../tags/tag182.xml"/><Relationship Id="rId4" Type="http://schemas.openxmlformats.org/officeDocument/2006/relationships/tags" Target="../tags/tag181.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3.xml"/><Relationship Id="rId1" Type="http://schemas.openxmlformats.org/officeDocument/2006/relationships/themeOverride" Target="../theme/themeOverride75.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4.xml"/><Relationship Id="rId1" Type="http://schemas.openxmlformats.org/officeDocument/2006/relationships/themeOverride" Target="../theme/themeOverride76.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5.xml"/><Relationship Id="rId1" Type="http://schemas.openxmlformats.org/officeDocument/2006/relationships/themeOverride" Target="../theme/themeOverride77.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6.xml"/><Relationship Id="rId1" Type="http://schemas.openxmlformats.org/officeDocument/2006/relationships/themeOverride" Target="../theme/themeOverride78.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7.xml"/><Relationship Id="rId1" Type="http://schemas.openxmlformats.org/officeDocument/2006/relationships/themeOverride" Target="../theme/themeOverride79.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89.xml"/><Relationship Id="rId7" Type="http://schemas.openxmlformats.org/officeDocument/2006/relationships/slideMaster" Target="../slideMasters/slideMaster3.xml"/><Relationship Id="rId2" Type="http://schemas.openxmlformats.org/officeDocument/2006/relationships/tags" Target="../tags/tag188.xml"/><Relationship Id="rId1" Type="http://schemas.openxmlformats.org/officeDocument/2006/relationships/themeOverride" Target="../theme/themeOverride80.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vmlDrawing" Target="../drawings/vmlDrawing9.vml"/><Relationship Id="rId1" Type="http://schemas.openxmlformats.org/officeDocument/2006/relationships/themeOverride" Target="../theme/themeOverride81.x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6.emf"/><Relationship Id="rId2" Type="http://schemas.openxmlformats.org/officeDocument/2006/relationships/vmlDrawing" Target="../drawings/vmlDrawing10.vml"/><Relationship Id="rId1" Type="http://schemas.openxmlformats.org/officeDocument/2006/relationships/themeOverride" Target="../theme/themeOverride82.xml"/><Relationship Id="rId6" Type="http://schemas.openxmlformats.org/officeDocument/2006/relationships/oleObject" Target="../embeddings/oleObject10.bin"/><Relationship Id="rId5" Type="http://schemas.openxmlformats.org/officeDocument/2006/relationships/slideMaster" Target="../slideMasters/slideMaster3.xml"/><Relationship Id="rId4" Type="http://schemas.openxmlformats.org/officeDocument/2006/relationships/tags" Target="../tags/tag19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96.xml"/><Relationship Id="rId7" Type="http://schemas.openxmlformats.org/officeDocument/2006/relationships/oleObject" Target="../embeddings/oleObject11.bin"/><Relationship Id="rId2" Type="http://schemas.openxmlformats.org/officeDocument/2006/relationships/vmlDrawing" Target="../drawings/vmlDrawing11.vml"/><Relationship Id="rId1" Type="http://schemas.openxmlformats.org/officeDocument/2006/relationships/themeOverride" Target="../theme/themeOverride83.xml"/><Relationship Id="rId6" Type="http://schemas.openxmlformats.org/officeDocument/2006/relationships/slideMaster" Target="../slideMasters/slideMaster3.xml"/><Relationship Id="rId5" Type="http://schemas.openxmlformats.org/officeDocument/2006/relationships/tags" Target="../tags/tag198.xml"/><Relationship Id="rId4" Type="http://schemas.openxmlformats.org/officeDocument/2006/relationships/tags" Target="../tags/tag197.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99.xml"/><Relationship Id="rId7" Type="http://schemas.openxmlformats.org/officeDocument/2006/relationships/oleObject" Target="../embeddings/oleObject12.bin"/><Relationship Id="rId2" Type="http://schemas.openxmlformats.org/officeDocument/2006/relationships/vmlDrawing" Target="../drawings/vmlDrawing12.vml"/><Relationship Id="rId1" Type="http://schemas.openxmlformats.org/officeDocument/2006/relationships/themeOverride" Target="../theme/themeOverride84.xml"/><Relationship Id="rId6" Type="http://schemas.openxmlformats.org/officeDocument/2006/relationships/slideMaster" Target="../slideMasters/slideMaster3.xml"/><Relationship Id="rId5" Type="http://schemas.openxmlformats.org/officeDocument/2006/relationships/tags" Target="../tags/tag201.xml"/><Relationship Id="rId4" Type="http://schemas.openxmlformats.org/officeDocument/2006/relationships/tags" Target="../tags/tag200.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03.xml"/><Relationship Id="rId7" Type="http://schemas.openxmlformats.org/officeDocument/2006/relationships/slideMaster" Target="../slideMasters/slideMaster3.xml"/><Relationship Id="rId2" Type="http://schemas.openxmlformats.org/officeDocument/2006/relationships/tags" Target="../tags/tag202.xml"/><Relationship Id="rId1" Type="http://schemas.openxmlformats.org/officeDocument/2006/relationships/themeOverride" Target="../theme/themeOverride85.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hemeOverride" Target="../theme/themeOverride86.xml"/><Relationship Id="rId5" Type="http://schemas.openxmlformats.org/officeDocument/2006/relationships/image" Target="../media/image3.png"/><Relationship Id="rId4"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image" Target="../media/image9.png"/><Relationship Id="rId2" Type="http://schemas.openxmlformats.org/officeDocument/2006/relationships/tags" Target="../tags/tag209.xml"/><Relationship Id="rId1" Type="http://schemas.openxmlformats.org/officeDocument/2006/relationships/themeOverride" Target="../theme/themeOverride87.xml"/><Relationship Id="rId6" Type="http://schemas.openxmlformats.org/officeDocument/2006/relationships/slideMaster" Target="../slideMasters/slideMaster3.xml"/><Relationship Id="rId5" Type="http://schemas.openxmlformats.org/officeDocument/2006/relationships/tags" Target="../tags/tag212.xml"/><Relationship Id="rId4" Type="http://schemas.openxmlformats.org/officeDocument/2006/relationships/tags" Target="../tags/tag21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213.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 Color Vertical" preserve="1" userDrawn="1">
  <p:cSld name="Title Slide - Color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0" name="Picture 9">
            <a:extLst>
              <a:ext uri="{FF2B5EF4-FFF2-40B4-BE49-F238E27FC236}">
                <a16:creationId xmlns:a16="http://schemas.microsoft.com/office/drawing/2014/main" id="{48A98E6B-A5E1-4676-8E76-95E3CF14EE44}"/>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0550376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BD8571-0FA2-4B94-900D-677549F393E1}"/>
              </a:ext>
            </a:extLst>
          </p:cNvPr>
          <p:cNvGraphicFramePr>
            <a:graphicFrameLocks noChangeAspect="1"/>
          </p:cNvGraphicFramePr>
          <p:nvPr userDrawn="1">
            <p:custDataLst>
              <p:tags r:id="rId2"/>
            </p:custDataLst>
            <p:extLst>
              <p:ext uri="{D42A27DB-BD31-4B8C-83A1-F6EECF244321}">
                <p14:modId xmlns:p14="http://schemas.microsoft.com/office/powerpoint/2010/main" val="283012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24BD8571-0FA2-4B94-900D-677549F393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1E4C7E-A2D4-4961-969A-D10605171882}"/>
              </a:ext>
            </a:extLst>
          </p:cNvPr>
          <p:cNvSpPr/>
          <p:nvPr userDrawn="1">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err="1">
              <a:latin typeface="SwissReSans" pitchFamily="34" charset="0"/>
              <a:ea typeface="+mj-ea"/>
              <a:cs typeface="+mj-cs"/>
              <a:sym typeface="SwissReSans" panose="020B0604020202020204" pitchFamily="34" charset="0"/>
            </a:endParaRPr>
          </a:p>
        </p:txBody>
      </p:sp>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pic>
        <p:nvPicPr>
          <p:cNvPr id="3" name="Picture 2">
            <a:extLst>
              <a:ext uri="{FF2B5EF4-FFF2-40B4-BE49-F238E27FC236}">
                <a16:creationId xmlns:a16="http://schemas.microsoft.com/office/drawing/2014/main" id="{EA0B079A-2C11-4EC7-AD3B-CF71C1C9BEEF}"/>
              </a:ext>
            </a:extLst>
          </p:cNvPr>
          <p:cNvPicPr>
            <a:picLocks noChangeAspect="1"/>
          </p:cNvPicPr>
          <p:nvPr userDrawn="1">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D6D9E535-FFB7-47DF-B59B-D89D65FC8386}"/>
              </a:ext>
            </a:extLst>
          </p:cNvPr>
          <p:cNvPicPr>
            <a:picLocks noChangeAspect="1"/>
          </p:cNvPicPr>
          <p:nvPr userDrawn="1">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29252415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88EA785B-C6B5-4097-B251-6F3C71CCD4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505118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5ECE001-19EC-4579-AD23-BA8927F9BA3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30" name="Footer">
            <a:extLst>
              <a:ext uri="{FF2B5EF4-FFF2-40B4-BE49-F238E27FC236}">
                <a16:creationId xmlns:a16="http://schemas.microsoft.com/office/drawing/2014/main" id="{4B88430C-CC7A-4397-A7D5-AEBEFF1E32F9}"/>
              </a:ext>
            </a:extLst>
          </p:cNvP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4837385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4558A89F-D5F3-4485-9ECB-12CE9676A40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980631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id="{9AF8DD80-66CB-4704-B119-B9AFE6A7DF0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575888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Tree>
    <p:extLst>
      <p:ext uri="{BB962C8B-B14F-4D97-AF65-F5344CB8AC3E}">
        <p14:creationId xmlns:p14="http://schemas.microsoft.com/office/powerpoint/2010/main" val="36683537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35837298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4904627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id="{C4B9C08D-B24E-47E7-A76A-F31E35578E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780053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4" name="Picture 3">
            <a:extLst>
              <a:ext uri="{FF2B5EF4-FFF2-40B4-BE49-F238E27FC236}">
                <a16:creationId xmlns:a16="http://schemas.microsoft.com/office/drawing/2014/main" id="{03AE675D-57E0-4252-94F1-3B061D67944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9340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dirty="0"/>
            </a:br>
            <a:r>
              <a:rPr lang="en-US" dirty="0"/>
              <a:t>[No text over Power Symbol]</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9" name="Picture 8">
            <a:extLst>
              <a:ext uri="{FF2B5EF4-FFF2-40B4-BE49-F238E27FC236}">
                <a16:creationId xmlns:a16="http://schemas.microsoft.com/office/drawing/2014/main" id="{CC1DAA3E-F5C2-445A-AA3B-6CE1C9C9911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9275521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13048030-6AA5-4316-A616-8C0A4FF0EE8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72390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05D615FE-2CF2-4822-84D6-3E0045FC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901429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Tree>
    <p:extLst>
      <p:ext uri="{BB962C8B-B14F-4D97-AF65-F5344CB8AC3E}">
        <p14:creationId xmlns:p14="http://schemas.microsoft.com/office/powerpoint/2010/main" val="5849680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1171548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5245222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0971782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dirty="0"/>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C47A7E5-36C5-4D8F-BAB4-0F9E3C98F85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6842453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400C2C2-233D-4563-921B-9CF55EECBFD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1909228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EDB057D2-AF84-4B6C-990E-7EA9401B17A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41145138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EDE5433-0505-4FDE-B541-98867D4C104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06849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 Image and Large Text" preserve="1" userDrawn="1">
  <p:cSld name="Title Slide - Image and Large Text">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hasCustomPrompt="1"/>
          </p:nvPr>
        </p:nvSpPr>
        <p:spPr bwMode="white">
          <a:xfrm>
            <a:off x="695325" y="1628776"/>
            <a:ext cx="9913177" cy="1969770"/>
          </a:xfrm>
        </p:spPr>
        <p:txBody>
          <a:bodyPr>
            <a:noAutofit/>
          </a:bodyPr>
          <a:lstStyle>
            <a:lvl1pPr algn="l">
              <a:lnSpc>
                <a:spcPct val="80000"/>
              </a:lnSpc>
              <a:defRPr sz="8000">
                <a:solidFill>
                  <a:srgbClr val="FFFFFF"/>
                </a:solidFill>
                <a:latin typeface="SwissReSans Light" pitchFamily="34" charset="0"/>
              </a:defRPr>
            </a:lvl1pPr>
          </a:lstStyle>
          <a:p>
            <a:r>
              <a:rPr lang="en-GB" dirty="0"/>
              <a:t>Title here</a:t>
            </a:r>
          </a:p>
        </p:txBody>
      </p:sp>
      <p:sp>
        <p:nvSpPr>
          <p:cNvPr id="3" name="Subtitle 2"/>
          <p:cNvSpPr>
            <a:spLocks noGrp="1"/>
          </p:cNvSpPr>
          <p:nvPr>
            <p:ph type="subTitle" idx="1" hasCustomPrompt="1"/>
          </p:nvPr>
        </p:nvSpPr>
        <p:spPr bwMode="white">
          <a:xfrm>
            <a:off x="695325" y="3844381"/>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dirty="0"/>
            </a:br>
            <a:r>
              <a:rPr lang="en-US" dirty="0"/>
              <a:t>[No text over Power Symbol]</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9" name="Picture 8">
            <a:extLst>
              <a:ext uri="{FF2B5EF4-FFF2-40B4-BE49-F238E27FC236}">
                <a16:creationId xmlns:a16="http://schemas.microsoft.com/office/drawing/2014/main" id="{D3F5FC85-E39D-4778-941B-21E84DDA20F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34738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F3990312-0565-4101-BA58-8C17547A8FF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10" name="Picture 9">
            <a:extLst>
              <a:ext uri="{FF2B5EF4-FFF2-40B4-BE49-F238E27FC236}">
                <a16:creationId xmlns:a16="http://schemas.microsoft.com/office/drawing/2014/main" id="{D218DA0A-3E56-46C3-9E37-2FCDCF662DED}"/>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545197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2D70590-45B4-486F-8FAF-A199BB83EA76}"/>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9" name="Picture 8">
            <a:extLst>
              <a:ext uri="{FF2B5EF4-FFF2-40B4-BE49-F238E27FC236}">
                <a16:creationId xmlns:a16="http://schemas.microsoft.com/office/drawing/2014/main" id="{E71D8FA4-45F3-44DC-8420-E526CCC0DDD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8906812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913F267-5842-48C4-955A-37500267B249}"/>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855C80B0-B5E2-456C-8874-358F84C9C8A1}"/>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63840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8253A523-C362-4115-ADCD-23BFF9854085}"/>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402056A4-659D-413B-9699-269B3DA2C01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61734502"/>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601186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1" name="Title 2"/>
          <p:cNvSpPr txBox="1">
            <a:spLocks/>
          </p:cNvSpPr>
          <p:nvPr userDrawn="1"/>
        </p:nvSpPr>
        <p:spPr bwMode="black">
          <a:xfrm>
            <a:off x="695325" y="332656"/>
            <a:ext cx="11006445"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600" b="1" dirty="0">
              <a:solidFill>
                <a:schemeClr val="accent1"/>
              </a:solidFill>
            </a:endParaRPr>
          </a:p>
        </p:txBody>
      </p:sp>
    </p:spTree>
    <p:extLst>
      <p:ext uri="{BB962C8B-B14F-4D97-AF65-F5344CB8AC3E}">
        <p14:creationId xmlns:p14="http://schemas.microsoft.com/office/powerpoint/2010/main" val="1643520156"/>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2727379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sp>
        <p:nvSpPr>
          <p:cNvPr id="13" name="Title 9"/>
          <p:cNvSpPr txBox="1">
            <a:spLocks/>
          </p:cNvSpPr>
          <p:nvPr userDrawn="1"/>
        </p:nvSpPr>
        <p:spPr bwMode="black">
          <a:xfrm>
            <a:off x="695324" y="692151"/>
            <a:ext cx="11017251" cy="6341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z="4200" b="1" dirty="0">
                <a:latin typeface="+mj-lt"/>
              </a:rPr>
              <a:t>Societal topics</a:t>
            </a:r>
          </a:p>
        </p:txBody>
      </p:sp>
      <p:pic>
        <p:nvPicPr>
          <p:cNvPr id="5" name="Picture 4">
            <a:extLst>
              <a:ext uri="{FF2B5EF4-FFF2-40B4-BE49-F238E27FC236}">
                <a16:creationId xmlns:a16="http://schemas.microsoft.com/office/drawing/2014/main" id="{68669B16-5063-486F-808C-76CD5984C365}"/>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67057466"/>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712065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pic>
        <p:nvPicPr>
          <p:cNvPr id="13" name="Picture 12"/>
          <p:cNvPicPr>
            <a:picLocks/>
          </p:cNvPicPr>
          <p:nvPr userDrawn="1">
            <p:custDataLst>
              <p:tags r:id="rId5"/>
            </p:custDataLst>
          </p:nvPr>
        </p:nvPicPr>
        <p:blipFill>
          <a:blip r:embed="rId13">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6"/>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7"/>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4" name="Picture 13">
            <a:extLst>
              <a:ext uri="{FF2B5EF4-FFF2-40B4-BE49-F238E27FC236}">
                <a16:creationId xmlns:a16="http://schemas.microsoft.com/office/drawing/2014/main" id="{0F2F3B68-8FBA-4DE0-835A-EFA83B10653F}"/>
              </a:ext>
            </a:extLst>
          </p:cNvPr>
          <p:cNvPicPr>
            <a:picLocks noChangeAspect="1"/>
          </p:cNvPicPr>
          <p:nvPr userDrawn="1">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Footer">
            <a:extLst>
              <a:ext uri="{FF2B5EF4-FFF2-40B4-BE49-F238E27FC236}">
                <a16:creationId xmlns:a16="http://schemas.microsoft.com/office/drawing/2014/main" id="{C14BA3FE-7D9C-4215-A2C0-FA6D2729F704}"/>
              </a:ext>
            </a:extLst>
          </p:cNvPr>
          <p:cNvSpPr txBox="1">
            <a:spLocks/>
          </p:cNvSpPr>
          <p:nvPr userDrawn="1">
            <p:custDataLst>
              <p:tags r:id="rId9"/>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549405147"/>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3161919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5225F540-1443-430B-95C5-17D982ABA00D}"/>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80893208"/>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036053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11BA9CA4-660A-4D76-9C12-0B9C7B6A10A2}"/>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86757434"/>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17007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9815648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 Color Horizontal (transparent)" preserve="1" userDrawn="1">
  <p:cSld name="Title Slide - Color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0" name="Picture 9">
            <a:extLst>
              <a:ext uri="{FF2B5EF4-FFF2-40B4-BE49-F238E27FC236}">
                <a16:creationId xmlns:a16="http://schemas.microsoft.com/office/drawing/2014/main" id="{8F9BEAA3-1EEE-4A00-9285-95A6A701154D}"/>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5914461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971138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867505104"/>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586562189"/>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4" name="Picture 3">
            <a:extLst>
              <a:ext uri="{FF2B5EF4-FFF2-40B4-BE49-F238E27FC236}">
                <a16:creationId xmlns:a16="http://schemas.microsoft.com/office/drawing/2014/main" id="{C8B1A8C9-4F91-4587-B678-5A229AE1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64451435"/>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a:xfrm>
            <a:off x="695325" y="692151"/>
            <a:ext cx="4920621" cy="692647"/>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554697247"/>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89685865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dirty="0"/>
              <a:t>Click to edit Master text styles</a:t>
            </a:r>
          </a:p>
        </p:txBody>
      </p:sp>
    </p:spTree>
    <p:extLst>
      <p:ext uri="{BB962C8B-B14F-4D97-AF65-F5344CB8AC3E}">
        <p14:creationId xmlns:p14="http://schemas.microsoft.com/office/powerpoint/2010/main" val="2084750617"/>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73108012"/>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853923859"/>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black">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5"/>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6" name="Picture 5">
            <a:extLst>
              <a:ext uri="{FF2B5EF4-FFF2-40B4-BE49-F238E27FC236}">
                <a16:creationId xmlns:a16="http://schemas.microsoft.com/office/drawing/2014/main" id="{C7834D49-3957-4CE9-942A-3EF1857CB721}"/>
              </a:ext>
            </a:extLst>
          </p:cNvPr>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8773564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lvl1pPr eaLnBrk="1">
              <a:defRPr/>
            </a:lvl1pPr>
          </a:lstStyle>
          <a:p>
            <a:endParaRPr lang="en-GB" dirty="0"/>
          </a:p>
        </p:txBody>
      </p:sp>
      <p:sp>
        <p:nvSpPr>
          <p:cNvPr id="10" name="Slide Number Placeholder 9"/>
          <p:cNvSpPr>
            <a:spLocks noGrp="1"/>
          </p:cNvSpPr>
          <p:nvPr>
            <p:ph type="sldNum" sz="quarter" idx="11"/>
          </p:nvPr>
        </p:nvSpPr>
        <p:spPr/>
        <p:txBody>
          <a:bodyPr/>
          <a:lstStyle/>
          <a:p>
            <a:fld id="{8E9F59B9-8094-4618-B073-21DD649DF751}" type="slidenum">
              <a:rPr lang="en-GB" smtClean="0"/>
              <a:pPr/>
              <a:t>‹#›</a:t>
            </a:fld>
            <a:endParaRPr lang="en-GB" dirty="0"/>
          </a:p>
        </p:txBody>
      </p:sp>
      <p:sp>
        <p:nvSpPr>
          <p:cNvPr id="11" name="Footer Placeholder 10"/>
          <p:cNvSpPr>
            <a:spLocks noGrp="1"/>
          </p:cNvSpPr>
          <p:nvPr>
            <p:ph type="ftr" sz="quarter" idx="12"/>
          </p:nvPr>
        </p:nvSpPr>
        <p:spPr/>
        <p:txBody>
          <a:bodyPr/>
          <a:lstStyle>
            <a:lvl1pPr eaLnBrk="1">
              <a:defRPr/>
            </a:lvl1pPr>
          </a:lstStyle>
          <a:p>
            <a:endParaRPr lang="en-GB" dirty="0"/>
          </a:p>
        </p:txBody>
      </p:sp>
      <p:sp>
        <p:nvSpPr>
          <p:cNvPr id="6" name="Rectangle 3"/>
          <p:cNvSpPr>
            <a:spLocks noGrp="1" noChangeArrowheads="1"/>
          </p:cNvSpPr>
          <p:nvPr userDrawn="1">
            <p:ph type="subTitle" idx="1"/>
          </p:nvPr>
        </p:nvSpPr>
        <p:spPr>
          <a:xfrm>
            <a:off x="1828800" y="3886200"/>
            <a:ext cx="8534400" cy="1752600"/>
          </a:xfrm>
          <a:prstGeom prst="rect">
            <a:avLst/>
          </a:prstGeom>
        </p:spPr>
        <p:txBody>
          <a:bodyPr/>
          <a:lstStyle>
            <a:lvl1pPr eaLnBrk="1">
              <a:defRPr/>
            </a:lvl1pPr>
          </a:lstStyle>
          <a:p>
            <a:endParaRPr lang="en-GB" dirty="0"/>
          </a:p>
        </p:txBody>
      </p:sp>
    </p:spTree>
    <p:extLst>
      <p:ext uri="{BB962C8B-B14F-4D97-AF65-F5344CB8AC3E}">
        <p14:creationId xmlns:p14="http://schemas.microsoft.com/office/powerpoint/2010/main" val="178976640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 Color Vertical (transparent)" preserve="1" userDrawn="1">
  <p:cSld name="Title Slide - Color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a:extLst>
              <a:ext uri="{FF2B5EF4-FFF2-40B4-BE49-F238E27FC236}">
                <a16:creationId xmlns:a16="http://schemas.microsoft.com/office/drawing/2014/main" id="{47A8C364-425D-408B-94A3-A93AD9B5AB6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9241495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613477025"/>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2C09BC-DA84-49C0-9E93-275D1E87E8A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B22C09BC-DA84-49C0-9E93-275D1E87E8A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A55A9A-0218-4BDD-BD24-4A4328104C6D}"/>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5" name="Title 4"/>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62D5C921-3A88-48EC-AF99-C8FA01276C3B}"/>
              </a:ext>
            </a:extLst>
          </p:cNvPr>
          <p:cNvSpPr>
            <a:spLocks noGrp="1"/>
          </p:cNvSpPr>
          <p:nvPr>
            <p:ph type="sldNum" sz="quarter" idx="4"/>
            <p:custDataLst>
              <p:tags r:id="rId5"/>
            </p:custDataLst>
          </p:nvPr>
        </p:nvSpPr>
        <p:spPr>
          <a:xfrm>
            <a:off x="11414762" y="6506907"/>
            <a:ext cx="287008" cy="144000"/>
          </a:xfrm>
          <a:prstGeom prst="rect">
            <a:avLst/>
          </a:prstGeom>
        </p:spPr>
        <p:txBody>
          <a:bodyPr vert="horz" wrap="none" lIns="0" tIns="0" rIns="0" bIns="0" rtlCol="0" anchor="b" anchorCtr="0"/>
          <a:lstStyle>
            <a:lvl1pPr algn="r">
              <a:defRPr sz="1000">
                <a:solidFill>
                  <a:srgbClr val="283E36"/>
                </a:solidFill>
                <a:latin typeface="SwissReSans Light" panose="020B0504020202020204" pitchFamily="34" charset="0"/>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871447549"/>
      </p:ext>
    </p:extLst>
  </p:cSld>
  <p:clrMapOvr>
    <a:masterClrMapping/>
  </p:clrMapOvr>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B97E2-6130-4110-A19C-B3F2F831A74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7EB97E2-6130-4110-A19C-B3F2F831A7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C0D66A-6A51-4306-B024-07F9BF58133B}"/>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5"/>
            </p:custDataLst>
          </p:nvPr>
        </p:nvSpPr>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hasCustomPrompt="1"/>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hasCustomPrompt="1"/>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hasCustomPrompt="1"/>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hasCustomPrompt="1"/>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hasCustomPrompt="1"/>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hasCustomPrompt="1"/>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Tree>
    <p:extLst>
      <p:ext uri="{BB962C8B-B14F-4D97-AF65-F5344CB8AC3E}">
        <p14:creationId xmlns:p14="http://schemas.microsoft.com/office/powerpoint/2010/main" val="20085084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338463D-5F28-4073-9DBF-7268BCEAC79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4062366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de-DE"/>
              <a:t>Mastertitelformat bearbeiten</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A194AB8-A7E1-4C73-B27F-2B1EAB76656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3772731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32B57BDE-5140-41F9-8F4E-33E1C535511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1375973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5" name="Picture 4">
            <a:extLst>
              <a:ext uri="{FF2B5EF4-FFF2-40B4-BE49-F238E27FC236}">
                <a16:creationId xmlns:a16="http://schemas.microsoft.com/office/drawing/2014/main" id="{22B179C1-439C-43E3-8D54-15AB6E99F7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1026732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84EE6F7D-202B-4AEE-BC2C-76224C7CF655}"/>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30" name="Picture 29">
            <a:extLst>
              <a:ext uri="{FF2B5EF4-FFF2-40B4-BE49-F238E27FC236}">
                <a16:creationId xmlns:a16="http://schemas.microsoft.com/office/drawing/2014/main" id="{C20B4E26-66AE-4EFD-8983-8D5ED960967F}"/>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7465479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dirty="0"/>
              <a:t> </a:t>
            </a:r>
          </a:p>
        </p:txBody>
      </p:sp>
      <p:pic>
        <p:nvPicPr>
          <p:cNvPr id="3" name="Picture 2">
            <a:extLst>
              <a:ext uri="{FF2B5EF4-FFF2-40B4-BE49-F238E27FC236}">
                <a16:creationId xmlns:a16="http://schemas.microsoft.com/office/drawing/2014/main" id="{1DED8A13-7F17-4E0F-B46C-46F2CB4B393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6" name="Picture 25">
            <a:extLst>
              <a:ext uri="{FF2B5EF4-FFF2-40B4-BE49-F238E27FC236}">
                <a16:creationId xmlns:a16="http://schemas.microsoft.com/office/drawing/2014/main" id="{EC705FFD-0CBA-424A-927B-1E3DCE7AAB90}"/>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421427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6C7427BD-4BCF-4E59-BDBE-04D08480AA29}"/>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2" name="Picture 21">
            <a:extLst>
              <a:ext uri="{FF2B5EF4-FFF2-40B4-BE49-F238E27FC236}">
                <a16:creationId xmlns:a16="http://schemas.microsoft.com/office/drawing/2014/main" id="{DE1C040A-861A-4EF7-80B1-C6F9ABA9B1A5}"/>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4812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 Color" preserve="1" userDrawn="1">
  <p:cSld name="Section Header - Colo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sp>
        <p:nvSpPr>
          <p:cNvPr id="9" name="Text Placeholder 8">
            <a:extLst>
              <a:ext uri="{FF2B5EF4-FFF2-40B4-BE49-F238E27FC236}">
                <a16:creationId xmlns:a16="http://schemas.microsoft.com/office/drawing/2014/main" id="{BA1D9FFF-4BEF-452F-9759-D0EB231FFEE8}"/>
              </a:ext>
            </a:extLst>
          </p:cNvPr>
          <p:cNvSpPr>
            <a:spLocks noGrp="1"/>
          </p:cNvSpPr>
          <p:nvPr>
            <p:ph type="body" sz="quarter" idx="16"/>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E8F93922-E680-473B-96B3-03FF28FAE061}"/>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452559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3" name="Picture 2">
            <a:extLst>
              <a:ext uri="{FF2B5EF4-FFF2-40B4-BE49-F238E27FC236}">
                <a16:creationId xmlns:a16="http://schemas.microsoft.com/office/drawing/2014/main" id="{F335673C-2656-4BC8-BA0C-FAA63CA4E5D7}"/>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BA47932A-7E98-4776-A5B3-C3376B24D1BB}"/>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10583182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BD8571-0FA2-4B94-900D-677549F393E1}"/>
              </a:ext>
            </a:extLst>
          </p:cNvPr>
          <p:cNvGraphicFramePr>
            <a:graphicFrameLocks noChangeAspect="1"/>
          </p:cNvGraphicFramePr>
          <p:nvPr userDrawn="1">
            <p:custDataLst>
              <p:tags r:id="rId2"/>
            </p:custDataLst>
            <p:extLst>
              <p:ext uri="{D42A27DB-BD31-4B8C-83A1-F6EECF244321}">
                <p14:modId xmlns:p14="http://schemas.microsoft.com/office/powerpoint/2010/main" val="3880405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24BD8571-0FA2-4B94-900D-677549F393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1E4C7E-A2D4-4961-969A-D10605171882}"/>
              </a:ext>
            </a:extLst>
          </p:cNvPr>
          <p:cNvSpPr/>
          <p:nvPr userDrawn="1">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err="1">
              <a:latin typeface="SwissReSans" pitchFamily="34" charset="0"/>
              <a:ea typeface="+mj-ea"/>
              <a:cs typeface="+mj-cs"/>
              <a:sym typeface="SwissReSans" panose="020B0604020202020204" pitchFamily="34" charset="0"/>
            </a:endParaRPr>
          </a:p>
        </p:txBody>
      </p:sp>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pic>
        <p:nvPicPr>
          <p:cNvPr id="3" name="Picture 2">
            <a:extLst>
              <a:ext uri="{FF2B5EF4-FFF2-40B4-BE49-F238E27FC236}">
                <a16:creationId xmlns:a16="http://schemas.microsoft.com/office/drawing/2014/main" id="{EA0B079A-2C11-4EC7-AD3B-CF71C1C9BEEF}"/>
              </a:ext>
            </a:extLst>
          </p:cNvPr>
          <p:cNvPicPr>
            <a:picLocks noChangeAspect="1"/>
          </p:cNvPicPr>
          <p:nvPr userDrawn="1">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D6D9E535-FFB7-47DF-B59B-D89D65FC8386}"/>
              </a:ext>
            </a:extLst>
          </p:cNvPr>
          <p:cNvPicPr>
            <a:picLocks noChangeAspect="1"/>
          </p:cNvPicPr>
          <p:nvPr userDrawn="1">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9469525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88EA785B-C6B5-4097-B251-6F3C71CCD4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271117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5ECE001-19EC-4579-AD23-BA8927F9BA3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30" name="Footer">
            <a:extLst>
              <a:ext uri="{FF2B5EF4-FFF2-40B4-BE49-F238E27FC236}">
                <a16:creationId xmlns:a16="http://schemas.microsoft.com/office/drawing/2014/main" id="{4B88430C-CC7A-4397-A7D5-AEBEFF1E32F9}"/>
              </a:ext>
            </a:extLst>
          </p:cNvP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18365852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4558A89F-D5F3-4485-9ECB-12CE9676A40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6970874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id="{9AF8DD80-66CB-4704-B119-B9AFE6A7DF0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989234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Tree>
    <p:extLst>
      <p:ext uri="{BB962C8B-B14F-4D97-AF65-F5344CB8AC3E}">
        <p14:creationId xmlns:p14="http://schemas.microsoft.com/office/powerpoint/2010/main" val="4613379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9362578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151612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id="{C4B9C08D-B24E-47E7-A76A-F31E35578E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4215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 Image" preserve="1" userDrawn="1">
  <p:cSld name="Section Header -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solidFill>
            <a:schemeClr val="accent4"/>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dirty="0"/>
              <a:t>Click to add section </a:t>
            </a:r>
            <a:br>
              <a:rPr lang="en-GB" dirty="0"/>
            </a:br>
            <a:r>
              <a:rPr lang="en-GB" dirty="0"/>
              <a:t>title</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sp>
        <p:nvSpPr>
          <p:cNvPr id="15" name="Text Placeholder 8">
            <a:extLst>
              <a:ext uri="{FF2B5EF4-FFF2-40B4-BE49-F238E27FC236}">
                <a16:creationId xmlns:a16="http://schemas.microsoft.com/office/drawing/2014/main" id="{E61501F7-6AD9-4B4A-A993-CFC000806EFB}"/>
              </a:ext>
            </a:extLst>
          </p:cNvPr>
          <p:cNvSpPr>
            <a:spLocks noGrp="1"/>
          </p:cNvSpPr>
          <p:nvPr>
            <p:ph type="body" sz="quarter" idx="17" hasCustomPrompt="1"/>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US" dirty="0"/>
              <a:t>Click to add text</a:t>
            </a:r>
            <a:br>
              <a:rPr lang="en-US" dirty="0"/>
            </a:br>
            <a:r>
              <a:rPr lang="en-US" dirty="0"/>
              <a:t>[No text over Power Symbol]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C776EC4B-481F-477E-AE6A-8B93448F6EB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277357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4" name="Picture 3">
            <a:extLst>
              <a:ext uri="{FF2B5EF4-FFF2-40B4-BE49-F238E27FC236}">
                <a16:creationId xmlns:a16="http://schemas.microsoft.com/office/drawing/2014/main" id="{03AE675D-57E0-4252-94F1-3B061D67944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4767667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13048030-6AA5-4316-A616-8C0A4FF0EE8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827320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05D615FE-2CF2-4822-84D6-3E0045FC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436379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Tree>
    <p:extLst>
      <p:ext uri="{BB962C8B-B14F-4D97-AF65-F5344CB8AC3E}">
        <p14:creationId xmlns:p14="http://schemas.microsoft.com/office/powerpoint/2010/main" val="29381324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9221596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238637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1325839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dirty="0"/>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C47A7E5-36C5-4D8F-BAB4-0F9E3C98F85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4042384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400C2C2-233D-4563-921B-9CF55EECBFD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0519144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EDB057D2-AF84-4B6C-990E-7EA9401B17A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41874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 Color and Number" preserve="1" userDrawn="1">
  <p:cSld name="Section Header - Color and Numb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2" name="Picture 11">
            <a:extLst>
              <a:ext uri="{FF2B5EF4-FFF2-40B4-BE49-F238E27FC236}">
                <a16:creationId xmlns:a16="http://schemas.microsoft.com/office/drawing/2014/main" id="{35A189C2-9EDA-45A1-A9B1-7D3E1872F08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44887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EDE5433-0505-4FDE-B541-98867D4C104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6266203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F3990312-0565-4101-BA58-8C17547A8FF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10" name="Picture 9">
            <a:extLst>
              <a:ext uri="{FF2B5EF4-FFF2-40B4-BE49-F238E27FC236}">
                <a16:creationId xmlns:a16="http://schemas.microsoft.com/office/drawing/2014/main" id="{D218DA0A-3E56-46C3-9E37-2FCDCF662DED}"/>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483476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2D70590-45B4-486F-8FAF-A199BB83EA76}"/>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9" name="Picture 8">
            <a:extLst>
              <a:ext uri="{FF2B5EF4-FFF2-40B4-BE49-F238E27FC236}">
                <a16:creationId xmlns:a16="http://schemas.microsoft.com/office/drawing/2014/main" id="{E71D8FA4-45F3-44DC-8420-E526CCC0DDD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801651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913F267-5842-48C4-955A-37500267B249}"/>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855C80B0-B5E2-456C-8874-358F84C9C8A1}"/>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977208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8253A523-C362-4115-ADCD-23BFF9854085}"/>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402056A4-659D-413B-9699-269B3DA2C01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26187437"/>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880134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1" name="Title 2"/>
          <p:cNvSpPr txBox="1">
            <a:spLocks/>
          </p:cNvSpPr>
          <p:nvPr userDrawn="1"/>
        </p:nvSpPr>
        <p:spPr bwMode="black">
          <a:xfrm>
            <a:off x="695325" y="332656"/>
            <a:ext cx="11006445"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600" b="1" dirty="0">
              <a:solidFill>
                <a:schemeClr val="accent1"/>
              </a:solidFill>
            </a:endParaRPr>
          </a:p>
        </p:txBody>
      </p:sp>
    </p:spTree>
    <p:extLst>
      <p:ext uri="{BB962C8B-B14F-4D97-AF65-F5344CB8AC3E}">
        <p14:creationId xmlns:p14="http://schemas.microsoft.com/office/powerpoint/2010/main" val="1588557020"/>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64206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sp>
        <p:nvSpPr>
          <p:cNvPr id="13" name="Title 9"/>
          <p:cNvSpPr txBox="1">
            <a:spLocks/>
          </p:cNvSpPr>
          <p:nvPr userDrawn="1"/>
        </p:nvSpPr>
        <p:spPr bwMode="black">
          <a:xfrm>
            <a:off x="695324" y="692151"/>
            <a:ext cx="11017251" cy="6341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z="4200" b="1" dirty="0">
                <a:latin typeface="+mj-lt"/>
              </a:rPr>
              <a:t>Societal topics</a:t>
            </a:r>
          </a:p>
        </p:txBody>
      </p:sp>
      <p:pic>
        <p:nvPicPr>
          <p:cNvPr id="5" name="Picture 4">
            <a:extLst>
              <a:ext uri="{FF2B5EF4-FFF2-40B4-BE49-F238E27FC236}">
                <a16:creationId xmlns:a16="http://schemas.microsoft.com/office/drawing/2014/main" id="{68669B16-5063-486F-808C-76CD5984C365}"/>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452956450"/>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86455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pic>
        <p:nvPicPr>
          <p:cNvPr id="13" name="Picture 12"/>
          <p:cNvPicPr>
            <a:picLocks/>
          </p:cNvPicPr>
          <p:nvPr userDrawn="1">
            <p:custDataLst>
              <p:tags r:id="rId5"/>
            </p:custDataLst>
          </p:nvPr>
        </p:nvPicPr>
        <p:blipFill>
          <a:blip r:embed="rId13">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6"/>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7"/>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4" name="Picture 13">
            <a:extLst>
              <a:ext uri="{FF2B5EF4-FFF2-40B4-BE49-F238E27FC236}">
                <a16:creationId xmlns:a16="http://schemas.microsoft.com/office/drawing/2014/main" id="{0F2F3B68-8FBA-4DE0-835A-EFA83B10653F}"/>
              </a:ext>
            </a:extLst>
          </p:cNvPr>
          <p:cNvPicPr>
            <a:picLocks noChangeAspect="1"/>
          </p:cNvPicPr>
          <p:nvPr userDrawn="1">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Footer">
            <a:extLst>
              <a:ext uri="{FF2B5EF4-FFF2-40B4-BE49-F238E27FC236}">
                <a16:creationId xmlns:a16="http://schemas.microsoft.com/office/drawing/2014/main" id="{C14BA3FE-7D9C-4215-A2C0-FA6D2729F704}"/>
              </a:ext>
            </a:extLst>
          </p:cNvPr>
          <p:cNvSpPr txBox="1">
            <a:spLocks/>
          </p:cNvSpPr>
          <p:nvPr userDrawn="1">
            <p:custDataLst>
              <p:tags r:id="rId9"/>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688386862"/>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203254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5225F540-1443-430B-95C5-17D982ABA00D}"/>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07364886"/>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336928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11BA9CA4-660A-4D76-9C12-0B9C7B6A10A2}"/>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3010654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 Light Grey and Number" preserve="1" userDrawn="1">
  <p:cSld name="Section Header - Light Grey and Numb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2" name="Picture 11">
            <a:extLst>
              <a:ext uri="{FF2B5EF4-FFF2-40B4-BE49-F238E27FC236}">
                <a16:creationId xmlns:a16="http://schemas.microsoft.com/office/drawing/2014/main" id="{59C8D2D3-324C-4639-B4CD-080966863F05}"/>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70009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2922997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4"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371825552"/>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8927925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8"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544712740"/>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478236610"/>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4" name="Picture 3">
            <a:extLst>
              <a:ext uri="{FF2B5EF4-FFF2-40B4-BE49-F238E27FC236}">
                <a16:creationId xmlns:a16="http://schemas.microsoft.com/office/drawing/2014/main" id="{C8B1A8C9-4F91-4587-B678-5A229AE1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5347332"/>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a:xfrm>
            <a:off x="695325" y="692151"/>
            <a:ext cx="4920621" cy="692647"/>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153686111"/>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693219073"/>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dirty="0"/>
              <a:t>Click to edit Master text styles</a:t>
            </a:r>
          </a:p>
        </p:txBody>
      </p:sp>
    </p:spTree>
    <p:extLst>
      <p:ext uri="{BB962C8B-B14F-4D97-AF65-F5344CB8AC3E}">
        <p14:creationId xmlns:p14="http://schemas.microsoft.com/office/powerpoint/2010/main" val="3733437771"/>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4108050811"/>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086723307"/>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black">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5"/>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6" name="Picture 5">
            <a:extLst>
              <a:ext uri="{FF2B5EF4-FFF2-40B4-BE49-F238E27FC236}">
                <a16:creationId xmlns:a16="http://schemas.microsoft.com/office/drawing/2014/main" id="{C7834D49-3957-4CE9-942A-3EF1857CB721}"/>
              </a:ext>
            </a:extLst>
          </p:cNvPr>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1634340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 Dark Grey and Number" preserve="1" userDrawn="1">
  <p:cSld name="Section Header - Dark Grey and Numb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2"/>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2" name="Picture 11">
            <a:extLst>
              <a:ext uri="{FF2B5EF4-FFF2-40B4-BE49-F238E27FC236}">
                <a16:creationId xmlns:a16="http://schemas.microsoft.com/office/drawing/2014/main" id="{478056CB-AA78-4221-80A4-7DBD841FF2FD}"/>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289613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lvl1pPr eaLnBrk="1">
              <a:defRPr/>
            </a:lvl1pPr>
          </a:lstStyle>
          <a:p>
            <a:endParaRPr lang="en-GB" dirty="0"/>
          </a:p>
        </p:txBody>
      </p:sp>
      <p:sp>
        <p:nvSpPr>
          <p:cNvPr id="10" name="Slide Number Placeholder 9"/>
          <p:cNvSpPr>
            <a:spLocks noGrp="1"/>
          </p:cNvSpPr>
          <p:nvPr>
            <p:ph type="sldNum" sz="quarter" idx="11"/>
          </p:nvPr>
        </p:nvSpPr>
        <p:spPr/>
        <p:txBody>
          <a:bodyPr/>
          <a:lstStyle/>
          <a:p>
            <a:fld id="{8E9F59B9-8094-4618-B073-21DD649DF751}" type="slidenum">
              <a:rPr lang="en-GB" smtClean="0"/>
              <a:pPr/>
              <a:t>‹#›</a:t>
            </a:fld>
            <a:endParaRPr lang="en-GB" dirty="0"/>
          </a:p>
        </p:txBody>
      </p:sp>
      <p:sp>
        <p:nvSpPr>
          <p:cNvPr id="11" name="Footer Placeholder 10"/>
          <p:cNvSpPr>
            <a:spLocks noGrp="1"/>
          </p:cNvSpPr>
          <p:nvPr>
            <p:ph type="ftr" sz="quarter" idx="12"/>
          </p:nvPr>
        </p:nvSpPr>
        <p:spPr/>
        <p:txBody>
          <a:bodyPr/>
          <a:lstStyle>
            <a:lvl1pPr eaLnBrk="1">
              <a:defRPr/>
            </a:lvl1pPr>
          </a:lstStyle>
          <a:p>
            <a:endParaRPr lang="en-GB" dirty="0"/>
          </a:p>
        </p:txBody>
      </p:sp>
      <p:sp>
        <p:nvSpPr>
          <p:cNvPr id="6" name="Rectangle 3"/>
          <p:cNvSpPr>
            <a:spLocks noGrp="1" noChangeArrowheads="1"/>
          </p:cNvSpPr>
          <p:nvPr userDrawn="1">
            <p:ph type="subTitle" idx="1"/>
          </p:nvPr>
        </p:nvSpPr>
        <p:spPr>
          <a:xfrm>
            <a:off x="1828800" y="3886200"/>
            <a:ext cx="8534400" cy="1752600"/>
          </a:xfrm>
          <a:prstGeom prst="rect">
            <a:avLst/>
          </a:prstGeom>
        </p:spPr>
        <p:txBody>
          <a:bodyPr/>
          <a:lstStyle>
            <a:lvl1pPr eaLnBrk="1">
              <a:defRPr/>
            </a:lvl1pPr>
          </a:lstStyle>
          <a:p>
            <a:endParaRPr lang="en-GB" dirty="0"/>
          </a:p>
        </p:txBody>
      </p:sp>
    </p:spTree>
    <p:extLst>
      <p:ext uri="{BB962C8B-B14F-4D97-AF65-F5344CB8AC3E}">
        <p14:creationId xmlns:p14="http://schemas.microsoft.com/office/powerpoint/2010/main" val="2645249160"/>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817258894"/>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2C09BC-DA84-49C0-9E93-275D1E87E8A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B22C09BC-DA84-49C0-9E93-275D1E87E8A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A55A9A-0218-4BDD-BD24-4A4328104C6D}"/>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5" name="Title 4"/>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62D5C921-3A88-48EC-AF99-C8FA01276C3B}"/>
              </a:ext>
            </a:extLst>
          </p:cNvPr>
          <p:cNvSpPr>
            <a:spLocks noGrp="1"/>
          </p:cNvSpPr>
          <p:nvPr>
            <p:ph type="sldNum" sz="quarter" idx="4"/>
            <p:custDataLst>
              <p:tags r:id="rId5"/>
            </p:custDataLst>
          </p:nvPr>
        </p:nvSpPr>
        <p:spPr>
          <a:xfrm>
            <a:off x="11414762" y="6506907"/>
            <a:ext cx="287008" cy="144000"/>
          </a:xfrm>
          <a:prstGeom prst="rect">
            <a:avLst/>
          </a:prstGeom>
        </p:spPr>
        <p:txBody>
          <a:bodyPr vert="horz" wrap="none" lIns="0" tIns="0" rIns="0" bIns="0" rtlCol="0" anchor="b" anchorCtr="0"/>
          <a:lstStyle>
            <a:lvl1pPr algn="r">
              <a:defRPr sz="1000">
                <a:solidFill>
                  <a:srgbClr val="283E36"/>
                </a:solidFill>
                <a:latin typeface="SwissReSans Light" panose="020B0504020202020204" pitchFamily="34" charset="0"/>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28736229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B97E2-6130-4110-A19C-B3F2F831A74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7EB97E2-6130-4110-A19C-B3F2F831A7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C0D66A-6A51-4306-B024-07F9BF58133B}"/>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5"/>
            </p:custDataLst>
          </p:nvPr>
        </p:nvSpPr>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hasCustomPrompt="1"/>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hasCustomPrompt="1"/>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hasCustomPrompt="1"/>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hasCustomPrompt="1"/>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hasCustomPrompt="1"/>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hasCustomPrompt="1"/>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Tree>
    <p:extLst>
      <p:ext uri="{BB962C8B-B14F-4D97-AF65-F5344CB8AC3E}">
        <p14:creationId xmlns:p14="http://schemas.microsoft.com/office/powerpoint/2010/main" val="31415808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338463D-5F28-4073-9DBF-7268BCEAC79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787973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de-DE"/>
              <a:t>Mastertitelformat bearbeiten</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A194AB8-A7E1-4C73-B27F-2B1EAB76656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8738302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32B57BDE-5140-41F9-8F4E-33E1C535511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732187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5" name="Picture 4">
            <a:extLst>
              <a:ext uri="{FF2B5EF4-FFF2-40B4-BE49-F238E27FC236}">
                <a16:creationId xmlns:a16="http://schemas.microsoft.com/office/drawing/2014/main" id="{22B179C1-439C-43E3-8D54-15AB6E99F7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523752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84EE6F7D-202B-4AEE-BC2C-76224C7CF655}"/>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30" name="Picture 29">
            <a:extLst>
              <a:ext uri="{FF2B5EF4-FFF2-40B4-BE49-F238E27FC236}">
                <a16:creationId xmlns:a16="http://schemas.microsoft.com/office/drawing/2014/main" id="{C20B4E26-66AE-4EFD-8983-8D5ED960967F}"/>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3273998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dirty="0"/>
              <a:t> </a:t>
            </a:r>
          </a:p>
        </p:txBody>
      </p:sp>
      <p:pic>
        <p:nvPicPr>
          <p:cNvPr id="3" name="Picture 2">
            <a:extLst>
              <a:ext uri="{FF2B5EF4-FFF2-40B4-BE49-F238E27FC236}">
                <a16:creationId xmlns:a16="http://schemas.microsoft.com/office/drawing/2014/main" id="{1DED8A13-7F17-4E0F-B46C-46F2CB4B393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6" name="Picture 25">
            <a:extLst>
              <a:ext uri="{FF2B5EF4-FFF2-40B4-BE49-F238E27FC236}">
                <a16:creationId xmlns:a16="http://schemas.microsoft.com/office/drawing/2014/main" id="{EC705FFD-0CBA-424A-927B-1E3DCE7AAB90}"/>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9807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 Color, Image and Number" preserve="1" userDrawn="1">
  <p:cSld name="Section Header - Color,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3" name="Picture 12">
            <a:extLst>
              <a:ext uri="{FF2B5EF4-FFF2-40B4-BE49-F238E27FC236}">
                <a16:creationId xmlns:a16="http://schemas.microsoft.com/office/drawing/2014/main" id="{87DC7452-9E77-4542-BFAB-D293A8CFC5DD}"/>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480370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6C7427BD-4BCF-4E59-BDBE-04D08480AA29}"/>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2" name="Picture 21">
            <a:extLst>
              <a:ext uri="{FF2B5EF4-FFF2-40B4-BE49-F238E27FC236}">
                <a16:creationId xmlns:a16="http://schemas.microsoft.com/office/drawing/2014/main" id="{DE1C040A-861A-4EF7-80B1-C6F9ABA9B1A5}"/>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503110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3" name="Picture 2">
            <a:extLst>
              <a:ext uri="{FF2B5EF4-FFF2-40B4-BE49-F238E27FC236}">
                <a16:creationId xmlns:a16="http://schemas.microsoft.com/office/drawing/2014/main" id="{F335673C-2656-4BC8-BA0C-FAA63CA4E5D7}"/>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BA47932A-7E98-4776-A5B3-C3376B24D1BB}"/>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176091690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BD8571-0FA2-4B94-900D-677549F393E1}"/>
              </a:ext>
            </a:extLst>
          </p:cNvPr>
          <p:cNvGraphicFramePr>
            <a:graphicFrameLocks noChangeAspect="1"/>
          </p:cNvGraphicFramePr>
          <p:nvPr userDrawn="1">
            <p:custDataLst>
              <p:tags r:id="rId2"/>
            </p:custDataLst>
            <p:extLst>
              <p:ext uri="{D42A27DB-BD31-4B8C-83A1-F6EECF244321}">
                <p14:modId xmlns:p14="http://schemas.microsoft.com/office/powerpoint/2010/main" val="4153245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24BD8571-0FA2-4B94-900D-677549F393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1E4C7E-A2D4-4961-969A-D10605171882}"/>
              </a:ext>
            </a:extLst>
          </p:cNvPr>
          <p:cNvSpPr/>
          <p:nvPr userDrawn="1">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err="1">
              <a:latin typeface="SwissReSans" pitchFamily="34" charset="0"/>
              <a:ea typeface="+mj-ea"/>
              <a:cs typeface="+mj-cs"/>
              <a:sym typeface="SwissReSans" panose="020B0604020202020204" pitchFamily="34" charset="0"/>
            </a:endParaRPr>
          </a:p>
        </p:txBody>
      </p:sp>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pic>
        <p:nvPicPr>
          <p:cNvPr id="3" name="Picture 2">
            <a:extLst>
              <a:ext uri="{FF2B5EF4-FFF2-40B4-BE49-F238E27FC236}">
                <a16:creationId xmlns:a16="http://schemas.microsoft.com/office/drawing/2014/main" id="{EA0B079A-2C11-4EC7-AD3B-CF71C1C9BEEF}"/>
              </a:ext>
            </a:extLst>
          </p:cNvPr>
          <p:cNvPicPr>
            <a:picLocks noChangeAspect="1"/>
          </p:cNvPicPr>
          <p:nvPr userDrawn="1">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D6D9E535-FFB7-47DF-B59B-D89D65FC8386}"/>
              </a:ext>
            </a:extLst>
          </p:cNvPr>
          <p:cNvPicPr>
            <a:picLocks noChangeAspect="1"/>
          </p:cNvPicPr>
          <p:nvPr userDrawn="1">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22946602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88EA785B-C6B5-4097-B251-6F3C71CCD4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6760674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5ECE001-19EC-4579-AD23-BA8927F9BA3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30" name="Footer">
            <a:extLst>
              <a:ext uri="{FF2B5EF4-FFF2-40B4-BE49-F238E27FC236}">
                <a16:creationId xmlns:a16="http://schemas.microsoft.com/office/drawing/2014/main" id="{4B88430C-CC7A-4397-A7D5-AEBEFF1E32F9}"/>
              </a:ext>
            </a:extLst>
          </p:cNvP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667583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4558A89F-D5F3-4485-9ECB-12CE9676A40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498281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id="{9AF8DD80-66CB-4704-B119-B9AFE6A7DF0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575879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Tree>
    <p:extLst>
      <p:ext uri="{BB962C8B-B14F-4D97-AF65-F5344CB8AC3E}">
        <p14:creationId xmlns:p14="http://schemas.microsoft.com/office/powerpoint/2010/main" val="10851976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3793883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3209983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Header - Color (transparent), Image and Number" preserve="1" userDrawn="1">
  <p:cSld name="Section Header - Color (transparent),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3" name="Picture 12">
            <a:extLst>
              <a:ext uri="{FF2B5EF4-FFF2-40B4-BE49-F238E27FC236}">
                <a16:creationId xmlns:a16="http://schemas.microsoft.com/office/drawing/2014/main" id="{F4657417-11F9-48CE-8E15-E488A49F110D}"/>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5976378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id="{C4B9C08D-B24E-47E7-A76A-F31E35578E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904432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4" name="Picture 3">
            <a:extLst>
              <a:ext uri="{FF2B5EF4-FFF2-40B4-BE49-F238E27FC236}">
                <a16:creationId xmlns:a16="http://schemas.microsoft.com/office/drawing/2014/main" id="{03AE675D-57E0-4252-94F1-3B061D67944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346579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13048030-6AA5-4316-A616-8C0A4FF0EE8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185563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05D615FE-2CF2-4822-84D6-3E0045FC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347526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Tree>
    <p:extLst>
      <p:ext uri="{BB962C8B-B14F-4D97-AF65-F5344CB8AC3E}">
        <p14:creationId xmlns:p14="http://schemas.microsoft.com/office/powerpoint/2010/main" val="194594990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9443374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7359381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779433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dirty="0"/>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C47A7E5-36C5-4D8F-BAB4-0F9E3C98F85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583464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400C2C2-233D-4563-921B-9CF55EECBFD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2124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2" name="Picture 11">
            <a:extLst>
              <a:ext uri="{FF2B5EF4-FFF2-40B4-BE49-F238E27FC236}">
                <a16:creationId xmlns:a16="http://schemas.microsoft.com/office/drawing/2014/main" id="{534FC927-C4BB-47B9-99D9-BD82AB03A5F8}"/>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849802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EDB057D2-AF84-4B6C-990E-7EA9401B17A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909271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EDE5433-0505-4FDE-B541-98867D4C104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70340950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F3990312-0565-4101-BA58-8C17547A8FF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10" name="Picture 9">
            <a:extLst>
              <a:ext uri="{FF2B5EF4-FFF2-40B4-BE49-F238E27FC236}">
                <a16:creationId xmlns:a16="http://schemas.microsoft.com/office/drawing/2014/main" id="{D218DA0A-3E56-46C3-9E37-2FCDCF662DED}"/>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1935633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2D70590-45B4-486F-8FAF-A199BB83EA76}"/>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9" name="Picture 8">
            <a:extLst>
              <a:ext uri="{FF2B5EF4-FFF2-40B4-BE49-F238E27FC236}">
                <a16:creationId xmlns:a16="http://schemas.microsoft.com/office/drawing/2014/main" id="{E71D8FA4-45F3-44DC-8420-E526CCC0DDD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110308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913F267-5842-48C4-955A-37500267B249}"/>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855C80B0-B5E2-456C-8874-358F84C9C8A1}"/>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624920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8253A523-C362-4115-ADCD-23BFF9854085}"/>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402056A4-659D-413B-9699-269B3DA2C01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95181112"/>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361150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986"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1" name="Title 2"/>
          <p:cNvSpPr txBox="1">
            <a:spLocks/>
          </p:cNvSpPr>
          <p:nvPr userDrawn="1"/>
        </p:nvSpPr>
        <p:spPr bwMode="black">
          <a:xfrm>
            <a:off x="695325" y="332656"/>
            <a:ext cx="11006445"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600" b="1" dirty="0">
              <a:solidFill>
                <a:schemeClr val="accent1"/>
              </a:solidFill>
            </a:endParaRPr>
          </a:p>
        </p:txBody>
      </p:sp>
    </p:spTree>
    <p:extLst>
      <p:ext uri="{BB962C8B-B14F-4D97-AF65-F5344CB8AC3E}">
        <p14:creationId xmlns:p14="http://schemas.microsoft.com/office/powerpoint/2010/main" val="1029443822"/>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020655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sp>
        <p:nvSpPr>
          <p:cNvPr id="13" name="Title 9"/>
          <p:cNvSpPr txBox="1">
            <a:spLocks/>
          </p:cNvSpPr>
          <p:nvPr userDrawn="1"/>
        </p:nvSpPr>
        <p:spPr bwMode="black">
          <a:xfrm>
            <a:off x="695324" y="692151"/>
            <a:ext cx="11017251" cy="6341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z="4200" b="1" dirty="0">
                <a:latin typeface="+mj-lt"/>
              </a:rPr>
              <a:t>Societal topics</a:t>
            </a:r>
          </a:p>
        </p:txBody>
      </p:sp>
      <p:pic>
        <p:nvPicPr>
          <p:cNvPr id="5" name="Picture 4">
            <a:extLst>
              <a:ext uri="{FF2B5EF4-FFF2-40B4-BE49-F238E27FC236}">
                <a16:creationId xmlns:a16="http://schemas.microsoft.com/office/drawing/2014/main" id="{68669B16-5063-486F-808C-76CD5984C365}"/>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87785463"/>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3888404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pic>
        <p:nvPicPr>
          <p:cNvPr id="13" name="Picture 12"/>
          <p:cNvPicPr>
            <a:picLocks/>
          </p:cNvPicPr>
          <p:nvPr userDrawn="1">
            <p:custDataLst>
              <p:tags r:id="rId5"/>
            </p:custDataLst>
          </p:nvPr>
        </p:nvPicPr>
        <p:blipFill>
          <a:blip r:embed="rId13">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6"/>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7"/>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4" name="Picture 13">
            <a:extLst>
              <a:ext uri="{FF2B5EF4-FFF2-40B4-BE49-F238E27FC236}">
                <a16:creationId xmlns:a16="http://schemas.microsoft.com/office/drawing/2014/main" id="{0F2F3B68-8FBA-4DE0-835A-EFA83B10653F}"/>
              </a:ext>
            </a:extLst>
          </p:cNvPr>
          <p:cNvPicPr>
            <a:picLocks noChangeAspect="1"/>
          </p:cNvPicPr>
          <p:nvPr userDrawn="1">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Footer">
            <a:extLst>
              <a:ext uri="{FF2B5EF4-FFF2-40B4-BE49-F238E27FC236}">
                <a16:creationId xmlns:a16="http://schemas.microsoft.com/office/drawing/2014/main" id="{C14BA3FE-7D9C-4215-A2C0-FA6D2729F704}"/>
              </a:ext>
            </a:extLst>
          </p:cNvPr>
          <p:cNvSpPr txBox="1">
            <a:spLocks/>
          </p:cNvSpPr>
          <p:nvPr userDrawn="1">
            <p:custDataLst>
              <p:tags r:id="rId9"/>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2915020212"/>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209021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5225F540-1443-430B-95C5-17D982ABA00D}"/>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9081022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entered Text" preserve="1" userDrawn="1">
  <p:cSld name="Centered Text">
    <p:bg>
      <p:bgPr>
        <a:solidFill>
          <a:schemeClr val="tx2"/>
        </a:solidFill>
        <a:effectLst/>
      </p:bgPr>
    </p:bg>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no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p:nvPr>
        </p:nvSpPr>
        <p:spPr bwMode="gray">
          <a:xfrm>
            <a:off x="695325" y="2622818"/>
            <a:ext cx="10801275" cy="1296168"/>
          </a:xfrm>
        </p:spPr>
        <p:txBody>
          <a:bodyPr vert="horz" lIns="0" tIns="0" rIns="0" bIns="0" rtlCol="0" anchor="ctr" anchorCtr="0">
            <a:noAutofit/>
          </a:bodyPr>
          <a:lstStyle>
            <a:lvl1pPr algn="ctr" defTabSz="914400" rtl="0" eaLnBrk="1" latinLnBrk="0" hangingPunct="1">
              <a:lnSpc>
                <a:spcPct val="80000"/>
              </a:lnSpc>
              <a:spcBef>
                <a:spcPct val="0"/>
              </a:spcBef>
              <a:buNone/>
              <a:defRPr lang="en-GB" sz="9600" kern="1200" spc="-300" baseline="0" dirty="0">
                <a:solidFill>
                  <a:schemeClr val="bg1"/>
                </a:solidFill>
                <a:latin typeface="SwissReSans Light" pitchFamily="34" charset="0"/>
                <a:ea typeface="+mj-ea"/>
                <a:cs typeface="+mj-cs"/>
              </a:defRPr>
            </a:lvl1pPr>
          </a:lstStyle>
          <a:p>
            <a:r>
              <a:rPr lang="en-US"/>
              <a:t>Click to edit Master title style</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10" name="Picture 9">
            <a:extLst>
              <a:ext uri="{FF2B5EF4-FFF2-40B4-BE49-F238E27FC236}">
                <a16:creationId xmlns:a16="http://schemas.microsoft.com/office/drawing/2014/main" id="{CA34A55C-83D0-4E10-BC67-04747936CDA4}"/>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657859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2224118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11BA9CA4-660A-4D76-9C12-0B9C7B6A10A2}"/>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81978405"/>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51694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324813274"/>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3017360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642993558"/>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099340330"/>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4" name="Picture 3">
            <a:extLst>
              <a:ext uri="{FF2B5EF4-FFF2-40B4-BE49-F238E27FC236}">
                <a16:creationId xmlns:a16="http://schemas.microsoft.com/office/drawing/2014/main" id="{C8B1A8C9-4F91-4587-B678-5A229AE1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037068715"/>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a:xfrm>
            <a:off x="695325" y="692151"/>
            <a:ext cx="4920621" cy="692647"/>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671775648"/>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640959146"/>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dirty="0"/>
              <a:t>Click to edit Master text styles</a:t>
            </a:r>
          </a:p>
        </p:txBody>
      </p:sp>
    </p:spTree>
    <p:extLst>
      <p:ext uri="{BB962C8B-B14F-4D97-AF65-F5344CB8AC3E}">
        <p14:creationId xmlns:p14="http://schemas.microsoft.com/office/powerpoint/2010/main" val="2646989171"/>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457833006"/>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58991400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979004AD-930E-45B8-858D-4EAB7C967168}"/>
              </a:ext>
            </a:extLst>
          </p:cNvPr>
          <p:cNvSpPr>
            <a:spLocks noGrp="1"/>
          </p:cNvSpPr>
          <p:nvPr>
            <p:ph sz="quarter" idx="13"/>
          </p:nvPr>
        </p:nvSpPr>
        <p:spPr>
          <a:xfrm>
            <a:off x="695324" y="1628776"/>
            <a:ext cx="11017250" cy="4392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45098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black">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5"/>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6" name="Picture 5">
            <a:extLst>
              <a:ext uri="{FF2B5EF4-FFF2-40B4-BE49-F238E27FC236}">
                <a16:creationId xmlns:a16="http://schemas.microsoft.com/office/drawing/2014/main" id="{C7834D49-3957-4CE9-942A-3EF1857CB721}"/>
              </a:ext>
            </a:extLst>
          </p:cNvPr>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30044547"/>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lvl1pPr eaLnBrk="1">
              <a:defRPr/>
            </a:lvl1pPr>
          </a:lstStyle>
          <a:p>
            <a:endParaRPr lang="en-GB" dirty="0"/>
          </a:p>
        </p:txBody>
      </p:sp>
      <p:sp>
        <p:nvSpPr>
          <p:cNvPr id="10" name="Slide Number Placeholder 9"/>
          <p:cNvSpPr>
            <a:spLocks noGrp="1"/>
          </p:cNvSpPr>
          <p:nvPr>
            <p:ph type="sldNum" sz="quarter" idx="11"/>
          </p:nvPr>
        </p:nvSpPr>
        <p:spPr/>
        <p:txBody>
          <a:bodyPr/>
          <a:lstStyle/>
          <a:p>
            <a:fld id="{8E9F59B9-8094-4618-B073-21DD649DF751}" type="slidenum">
              <a:rPr lang="en-GB" smtClean="0"/>
              <a:pPr/>
              <a:t>‹#›</a:t>
            </a:fld>
            <a:endParaRPr lang="en-GB" dirty="0"/>
          </a:p>
        </p:txBody>
      </p:sp>
      <p:sp>
        <p:nvSpPr>
          <p:cNvPr id="11" name="Footer Placeholder 10"/>
          <p:cNvSpPr>
            <a:spLocks noGrp="1"/>
          </p:cNvSpPr>
          <p:nvPr>
            <p:ph type="ftr" sz="quarter" idx="12"/>
          </p:nvPr>
        </p:nvSpPr>
        <p:spPr/>
        <p:txBody>
          <a:bodyPr/>
          <a:lstStyle>
            <a:lvl1pPr eaLnBrk="1">
              <a:defRPr/>
            </a:lvl1pPr>
          </a:lstStyle>
          <a:p>
            <a:endParaRPr lang="en-GB" dirty="0"/>
          </a:p>
        </p:txBody>
      </p:sp>
      <p:sp>
        <p:nvSpPr>
          <p:cNvPr id="6" name="Rectangle 3"/>
          <p:cNvSpPr>
            <a:spLocks noGrp="1" noChangeArrowheads="1"/>
          </p:cNvSpPr>
          <p:nvPr userDrawn="1">
            <p:ph type="subTitle" idx="1"/>
          </p:nvPr>
        </p:nvSpPr>
        <p:spPr>
          <a:xfrm>
            <a:off x="1828800" y="3886200"/>
            <a:ext cx="8534400" cy="1752600"/>
          </a:xfrm>
          <a:prstGeom prst="rect">
            <a:avLst/>
          </a:prstGeom>
        </p:spPr>
        <p:txBody>
          <a:bodyPr/>
          <a:lstStyle>
            <a:lvl1pPr eaLnBrk="1">
              <a:defRPr/>
            </a:lvl1pPr>
          </a:lstStyle>
          <a:p>
            <a:endParaRPr lang="en-GB" dirty="0"/>
          </a:p>
        </p:txBody>
      </p:sp>
    </p:spTree>
    <p:extLst>
      <p:ext uri="{BB962C8B-B14F-4D97-AF65-F5344CB8AC3E}">
        <p14:creationId xmlns:p14="http://schemas.microsoft.com/office/powerpoint/2010/main" val="2807058582"/>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4212107450"/>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2C09BC-DA84-49C0-9E93-275D1E87E8A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B22C09BC-DA84-49C0-9E93-275D1E87E8A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A55A9A-0218-4BDD-BD24-4A4328104C6D}"/>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5" name="Title 4"/>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62D5C921-3A88-48EC-AF99-C8FA01276C3B}"/>
              </a:ext>
            </a:extLst>
          </p:cNvPr>
          <p:cNvSpPr>
            <a:spLocks noGrp="1"/>
          </p:cNvSpPr>
          <p:nvPr>
            <p:ph type="sldNum" sz="quarter" idx="4"/>
            <p:custDataLst>
              <p:tags r:id="rId5"/>
            </p:custDataLst>
          </p:nvPr>
        </p:nvSpPr>
        <p:spPr>
          <a:xfrm>
            <a:off x="11414762" y="6506907"/>
            <a:ext cx="287008" cy="144000"/>
          </a:xfrm>
          <a:prstGeom prst="rect">
            <a:avLst/>
          </a:prstGeom>
        </p:spPr>
        <p:txBody>
          <a:bodyPr vert="horz" wrap="none" lIns="0" tIns="0" rIns="0" bIns="0" rtlCol="0" anchor="b" anchorCtr="0"/>
          <a:lstStyle>
            <a:lvl1pPr algn="r">
              <a:defRPr sz="1000">
                <a:solidFill>
                  <a:srgbClr val="283E36"/>
                </a:solidFill>
                <a:latin typeface="SwissReSans Light" panose="020B0504020202020204" pitchFamily="34" charset="0"/>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413215791"/>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B97E2-6130-4110-A19C-B3F2F831A74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7EB97E2-6130-4110-A19C-B3F2F831A7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C0D66A-6A51-4306-B024-07F9BF58133B}"/>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5"/>
            </p:custDataLst>
          </p:nvPr>
        </p:nvSpPr>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hasCustomPrompt="1"/>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hasCustomPrompt="1"/>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hasCustomPrompt="1"/>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hasCustomPrompt="1"/>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hasCustomPrompt="1"/>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hasCustomPrompt="1"/>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Tree>
    <p:extLst>
      <p:ext uri="{BB962C8B-B14F-4D97-AF65-F5344CB8AC3E}">
        <p14:creationId xmlns:p14="http://schemas.microsoft.com/office/powerpoint/2010/main" val="3261838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338463D-5F28-4073-9DBF-7268BCEAC79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116432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de-DE"/>
              <a:t>Mastertitelformat bearbeiten</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A194AB8-A7E1-4C73-B27F-2B1EAB76656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1788166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32B57BDE-5140-41F9-8F4E-33E1C535511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73949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5" name="Picture 4">
            <a:extLst>
              <a:ext uri="{FF2B5EF4-FFF2-40B4-BE49-F238E27FC236}">
                <a16:creationId xmlns:a16="http://schemas.microsoft.com/office/drawing/2014/main" id="{22B179C1-439C-43E3-8D54-15AB6E99F7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80405027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84EE6F7D-202B-4AEE-BC2C-76224C7CF655}"/>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30" name="Picture 29">
            <a:extLst>
              <a:ext uri="{FF2B5EF4-FFF2-40B4-BE49-F238E27FC236}">
                <a16:creationId xmlns:a16="http://schemas.microsoft.com/office/drawing/2014/main" id="{C20B4E26-66AE-4EFD-8983-8D5ED960967F}"/>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512882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Light Color" preserve="1" userDrawn="1">
  <p:cSld name="Title and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accent3"/>
                </a:solidFill>
              </a:defRPr>
            </a:lvl1p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3E1ADEDF-3C24-4D54-87D1-E58D78D84B2B}"/>
              </a:ext>
            </a:extLst>
          </p:cNvPr>
          <p:cNvSpPr>
            <a:spLocks noGrp="1"/>
          </p:cNvSpPr>
          <p:nvPr>
            <p:ph sz="quarter" idx="13"/>
          </p:nvPr>
        </p:nvSpPr>
        <p:spPr>
          <a:xfrm>
            <a:off x="695325" y="1628776"/>
            <a:ext cx="11017250" cy="4392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98717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dirty="0"/>
              <a:t> </a:t>
            </a:r>
          </a:p>
        </p:txBody>
      </p:sp>
      <p:pic>
        <p:nvPicPr>
          <p:cNvPr id="3" name="Picture 2">
            <a:extLst>
              <a:ext uri="{FF2B5EF4-FFF2-40B4-BE49-F238E27FC236}">
                <a16:creationId xmlns:a16="http://schemas.microsoft.com/office/drawing/2014/main" id="{1DED8A13-7F17-4E0F-B46C-46F2CB4B393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6" name="Picture 25">
            <a:extLst>
              <a:ext uri="{FF2B5EF4-FFF2-40B4-BE49-F238E27FC236}">
                <a16:creationId xmlns:a16="http://schemas.microsoft.com/office/drawing/2014/main" id="{EC705FFD-0CBA-424A-927B-1E3DCE7AAB90}"/>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946282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6C7427BD-4BCF-4E59-BDBE-04D08480AA29}"/>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2" name="Picture 21">
            <a:extLst>
              <a:ext uri="{FF2B5EF4-FFF2-40B4-BE49-F238E27FC236}">
                <a16:creationId xmlns:a16="http://schemas.microsoft.com/office/drawing/2014/main" id="{DE1C040A-861A-4EF7-80B1-C6F9ABA9B1A5}"/>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5290703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3" name="Picture 2">
            <a:extLst>
              <a:ext uri="{FF2B5EF4-FFF2-40B4-BE49-F238E27FC236}">
                <a16:creationId xmlns:a16="http://schemas.microsoft.com/office/drawing/2014/main" id="{F335673C-2656-4BC8-BA0C-FAA63CA4E5D7}"/>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BA47932A-7E98-4776-A5B3-C3376B24D1BB}"/>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19129740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BD8571-0FA2-4B94-900D-677549F393E1}"/>
              </a:ext>
            </a:extLst>
          </p:cNvPr>
          <p:cNvGraphicFramePr>
            <a:graphicFrameLocks noChangeAspect="1"/>
          </p:cNvGraphicFramePr>
          <p:nvPr userDrawn="1">
            <p:custDataLst>
              <p:tags r:id="rId2"/>
            </p:custDataLst>
            <p:extLst>
              <p:ext uri="{D42A27DB-BD31-4B8C-83A1-F6EECF244321}">
                <p14:modId xmlns:p14="http://schemas.microsoft.com/office/powerpoint/2010/main" val="705597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24BD8571-0FA2-4B94-900D-677549F393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1E4C7E-A2D4-4961-969A-D10605171882}"/>
              </a:ext>
            </a:extLst>
          </p:cNvPr>
          <p:cNvSpPr/>
          <p:nvPr userDrawn="1">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err="1">
              <a:latin typeface="SwissReSans" pitchFamily="34" charset="0"/>
              <a:ea typeface="+mj-ea"/>
              <a:cs typeface="+mj-cs"/>
              <a:sym typeface="SwissReSans" panose="020B0604020202020204" pitchFamily="34" charset="0"/>
            </a:endParaRPr>
          </a:p>
        </p:txBody>
      </p:sp>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pic>
        <p:nvPicPr>
          <p:cNvPr id="3" name="Picture 2">
            <a:extLst>
              <a:ext uri="{FF2B5EF4-FFF2-40B4-BE49-F238E27FC236}">
                <a16:creationId xmlns:a16="http://schemas.microsoft.com/office/drawing/2014/main" id="{EA0B079A-2C11-4EC7-AD3B-CF71C1C9BEEF}"/>
              </a:ext>
            </a:extLst>
          </p:cNvPr>
          <p:cNvPicPr>
            <a:picLocks noChangeAspect="1"/>
          </p:cNvPicPr>
          <p:nvPr userDrawn="1">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D6D9E535-FFB7-47DF-B59B-D89D65FC8386}"/>
              </a:ext>
            </a:extLst>
          </p:cNvPr>
          <p:cNvPicPr>
            <a:picLocks noChangeAspect="1"/>
          </p:cNvPicPr>
          <p:nvPr userDrawn="1">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180082676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88EA785B-C6B5-4097-B251-6F3C71CCD4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797020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5ECE001-19EC-4579-AD23-BA8927F9BA3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30" name="Footer">
            <a:extLst>
              <a:ext uri="{FF2B5EF4-FFF2-40B4-BE49-F238E27FC236}">
                <a16:creationId xmlns:a16="http://schemas.microsoft.com/office/drawing/2014/main" id="{4B88430C-CC7A-4397-A7D5-AEBEFF1E32F9}"/>
              </a:ext>
            </a:extLst>
          </p:cNvP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40245986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4558A89F-D5F3-4485-9ECB-12CE9676A40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114921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id="{9AF8DD80-66CB-4704-B119-B9AFE6A7DF0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0462228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Tree>
    <p:extLst>
      <p:ext uri="{BB962C8B-B14F-4D97-AF65-F5344CB8AC3E}">
        <p14:creationId xmlns:p14="http://schemas.microsoft.com/office/powerpoint/2010/main" val="130766048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3449507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Content Color" preserve="1" userDrawn="1">
  <p:cSld name="Title and Content Color">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6" name="Content Placeholder 5">
            <a:extLst>
              <a:ext uri="{FF2B5EF4-FFF2-40B4-BE49-F238E27FC236}">
                <a16:creationId xmlns:a16="http://schemas.microsoft.com/office/drawing/2014/main" id="{069D9F5B-DD7D-4C7C-A630-31D237872247}"/>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a:extLst>
              <a:ext uri="{FF2B5EF4-FFF2-40B4-BE49-F238E27FC236}">
                <a16:creationId xmlns:a16="http://schemas.microsoft.com/office/drawing/2014/main" id="{1AE6C6F5-A318-41EC-9BCF-2BDCC843BC8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905965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181651757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id="{C4B9C08D-B24E-47E7-A76A-F31E35578E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930425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4" name="Picture 3">
            <a:extLst>
              <a:ext uri="{FF2B5EF4-FFF2-40B4-BE49-F238E27FC236}">
                <a16:creationId xmlns:a16="http://schemas.microsoft.com/office/drawing/2014/main" id="{03AE675D-57E0-4252-94F1-3B061D67944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4267559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13048030-6AA5-4316-A616-8C0A4FF0EE8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8235553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05D615FE-2CF2-4822-84D6-3E0045FC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6690056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Tree>
    <p:extLst>
      <p:ext uri="{BB962C8B-B14F-4D97-AF65-F5344CB8AC3E}">
        <p14:creationId xmlns:p14="http://schemas.microsoft.com/office/powerpoint/2010/main" val="10581723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7440483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1356722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9351907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dirty="0"/>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C47A7E5-36C5-4D8F-BAB4-0F9E3C98F85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09628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Content Dark Grey" preserve="1" userDrawn="1">
  <p:cSld name="Title and Content Dark Grey">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ontent Placeholder 5">
            <a:extLst>
              <a:ext uri="{FF2B5EF4-FFF2-40B4-BE49-F238E27FC236}">
                <a16:creationId xmlns:a16="http://schemas.microsoft.com/office/drawing/2014/main" id="{8A728029-BAA9-4A00-A844-5443038FCD59}"/>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a:extLst>
              <a:ext uri="{FF2B5EF4-FFF2-40B4-BE49-F238E27FC236}">
                <a16:creationId xmlns:a16="http://schemas.microsoft.com/office/drawing/2014/main" id="{0B56E289-E964-4C56-8F1F-BC1D42801DB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511665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400C2C2-233D-4563-921B-9CF55EECBFD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651453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EDB057D2-AF84-4B6C-990E-7EA9401B17A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8445877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EDE5433-0505-4FDE-B541-98867D4C104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4724810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F3990312-0565-4101-BA58-8C17547A8FF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10" name="Picture 9">
            <a:extLst>
              <a:ext uri="{FF2B5EF4-FFF2-40B4-BE49-F238E27FC236}">
                <a16:creationId xmlns:a16="http://schemas.microsoft.com/office/drawing/2014/main" id="{D218DA0A-3E56-46C3-9E37-2FCDCF662DED}"/>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704390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2D70590-45B4-486F-8FAF-A199BB83EA76}"/>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9" name="Picture 8">
            <a:extLst>
              <a:ext uri="{FF2B5EF4-FFF2-40B4-BE49-F238E27FC236}">
                <a16:creationId xmlns:a16="http://schemas.microsoft.com/office/drawing/2014/main" id="{E71D8FA4-45F3-44DC-8420-E526CCC0DDD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1349791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913F267-5842-48C4-955A-37500267B249}"/>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855C80B0-B5E2-456C-8874-358F84C9C8A1}"/>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8254146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8253A523-C362-4115-ADCD-23BFF9854085}"/>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402056A4-659D-413B-9699-269B3DA2C01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17416298"/>
      </p:ext>
    </p:extLst>
  </p:cSld>
  <p:clrMapOvr>
    <a:masterClrMapping/>
  </p:clrMapOvr>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613383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8"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1" name="Title 2"/>
          <p:cNvSpPr txBox="1">
            <a:spLocks/>
          </p:cNvSpPr>
          <p:nvPr userDrawn="1"/>
        </p:nvSpPr>
        <p:spPr bwMode="black">
          <a:xfrm>
            <a:off x="695325" y="332656"/>
            <a:ext cx="11006445"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600" b="1" dirty="0">
              <a:solidFill>
                <a:schemeClr val="accent1"/>
              </a:solidFill>
            </a:endParaRPr>
          </a:p>
        </p:txBody>
      </p:sp>
    </p:spTree>
    <p:extLst>
      <p:ext uri="{BB962C8B-B14F-4D97-AF65-F5344CB8AC3E}">
        <p14:creationId xmlns:p14="http://schemas.microsoft.com/office/powerpoint/2010/main" val="3025566966"/>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72429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sp>
        <p:nvSpPr>
          <p:cNvPr id="13" name="Title 9"/>
          <p:cNvSpPr txBox="1">
            <a:spLocks/>
          </p:cNvSpPr>
          <p:nvPr userDrawn="1"/>
        </p:nvSpPr>
        <p:spPr bwMode="black">
          <a:xfrm>
            <a:off x="695324" y="692151"/>
            <a:ext cx="11017251" cy="6341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z="4200" b="1" dirty="0">
                <a:latin typeface="+mj-lt"/>
              </a:rPr>
              <a:t>Societal topics</a:t>
            </a:r>
          </a:p>
        </p:txBody>
      </p:sp>
      <p:pic>
        <p:nvPicPr>
          <p:cNvPr id="5" name="Picture 4">
            <a:extLst>
              <a:ext uri="{FF2B5EF4-FFF2-40B4-BE49-F238E27FC236}">
                <a16:creationId xmlns:a16="http://schemas.microsoft.com/office/drawing/2014/main" id="{68669B16-5063-486F-808C-76CD5984C365}"/>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17733171"/>
      </p:ext>
    </p:extLst>
  </p:cSld>
  <p:clrMapOvr>
    <a:masterClrMapping/>
  </p:clrMapOvr>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683914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pic>
        <p:nvPicPr>
          <p:cNvPr id="13" name="Picture 12"/>
          <p:cNvPicPr>
            <a:picLocks/>
          </p:cNvPicPr>
          <p:nvPr userDrawn="1">
            <p:custDataLst>
              <p:tags r:id="rId5"/>
            </p:custDataLst>
          </p:nvPr>
        </p:nvPicPr>
        <p:blipFill>
          <a:blip r:embed="rId13">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6"/>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7"/>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4" name="Picture 13">
            <a:extLst>
              <a:ext uri="{FF2B5EF4-FFF2-40B4-BE49-F238E27FC236}">
                <a16:creationId xmlns:a16="http://schemas.microsoft.com/office/drawing/2014/main" id="{0F2F3B68-8FBA-4DE0-835A-EFA83B10653F}"/>
              </a:ext>
            </a:extLst>
          </p:cNvPr>
          <p:cNvPicPr>
            <a:picLocks noChangeAspect="1"/>
          </p:cNvPicPr>
          <p:nvPr userDrawn="1">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Footer">
            <a:extLst>
              <a:ext uri="{FF2B5EF4-FFF2-40B4-BE49-F238E27FC236}">
                <a16:creationId xmlns:a16="http://schemas.microsoft.com/office/drawing/2014/main" id="{C14BA3FE-7D9C-4215-A2C0-FA6D2729F704}"/>
              </a:ext>
            </a:extLst>
          </p:cNvPr>
          <p:cNvSpPr txBox="1">
            <a:spLocks/>
          </p:cNvSpPr>
          <p:nvPr userDrawn="1">
            <p:custDataLst>
              <p:tags r:id="rId9"/>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65755380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813648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2473988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5225F540-1443-430B-95C5-17D982ABA00D}"/>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08785852"/>
      </p:ext>
    </p:extLst>
  </p:cSld>
  <p:clrMapOvr>
    <a:masterClrMapping/>
  </p:clrMapOvr>
  <p:hf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2551126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11BA9CA4-660A-4D76-9C12-0B9C7B6A10A2}"/>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758048359"/>
      </p:ext>
    </p:extLst>
  </p:cSld>
  <p:clrMapOvr>
    <a:masterClrMapping/>
  </p:clrMapOvr>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3549422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869805192"/>
      </p:ext>
    </p:extLst>
  </p:cSld>
  <p:clrMapOvr>
    <a:masterClrMapping/>
  </p:clrMapOvr>
  <p:hf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4244631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047141888"/>
      </p:ext>
    </p:extLst>
  </p:cSld>
  <p:clrMapOvr>
    <a:masterClrMapping/>
  </p:clrMapOvr>
  <p:hf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624109992"/>
      </p:ext>
    </p:extLst>
  </p:cSld>
  <p:clrMapOvr>
    <a:masterClrMapping/>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4" name="Picture 3">
            <a:extLst>
              <a:ext uri="{FF2B5EF4-FFF2-40B4-BE49-F238E27FC236}">
                <a16:creationId xmlns:a16="http://schemas.microsoft.com/office/drawing/2014/main" id="{C8B1A8C9-4F91-4587-B678-5A229AE1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45028772"/>
      </p:ext>
    </p:extLst>
  </p:cSld>
  <p:clrMapOvr>
    <a:masterClrMapping/>
  </p:clrMapOvr>
  <p:hf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a:xfrm>
            <a:off x="695325" y="692151"/>
            <a:ext cx="4920621" cy="692647"/>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4277174450"/>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801852099"/>
      </p:ext>
    </p:extLst>
  </p:cSld>
  <p:clrMapOvr>
    <a:masterClrMapping/>
  </p:clrMapOvr>
  <p:hf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dirty="0"/>
              <a:t>Click to edit Master text styles</a:t>
            </a:r>
          </a:p>
        </p:txBody>
      </p:sp>
    </p:spTree>
    <p:extLst>
      <p:ext uri="{BB962C8B-B14F-4D97-AF65-F5344CB8AC3E}">
        <p14:creationId xmlns:p14="http://schemas.microsoft.com/office/powerpoint/2010/main" val="104754044"/>
      </p:ext>
    </p:extLst>
  </p:cSld>
  <p:clrMapOvr>
    <a:masterClrMapping/>
  </p:clrMapOvr>
  <p:hf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85369070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Light Color" preserve="1" userDrawn="1">
  <p:cSld name="Two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94168250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904497361"/>
      </p:ext>
    </p:extLst>
  </p:cSld>
  <p:clrMapOvr>
    <a:masterClrMapping/>
  </p:clrMapOvr>
  <p:hf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black">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5"/>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6" name="Picture 5">
            <a:extLst>
              <a:ext uri="{FF2B5EF4-FFF2-40B4-BE49-F238E27FC236}">
                <a16:creationId xmlns:a16="http://schemas.microsoft.com/office/drawing/2014/main" id="{C7834D49-3957-4CE9-942A-3EF1857CB721}"/>
              </a:ext>
            </a:extLst>
          </p:cNvPr>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3108043"/>
      </p:ext>
    </p:extLst>
  </p:cSld>
  <p:clrMapOvr>
    <a:masterClrMapping/>
  </p:clrMapOvr>
  <p:hf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6"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lvl1pPr eaLnBrk="1">
              <a:defRPr/>
            </a:lvl1pPr>
          </a:lstStyle>
          <a:p>
            <a:endParaRPr lang="en-GB" dirty="0"/>
          </a:p>
        </p:txBody>
      </p:sp>
      <p:sp>
        <p:nvSpPr>
          <p:cNvPr id="10" name="Slide Number Placeholder 9"/>
          <p:cNvSpPr>
            <a:spLocks noGrp="1"/>
          </p:cNvSpPr>
          <p:nvPr>
            <p:ph type="sldNum" sz="quarter" idx="11"/>
          </p:nvPr>
        </p:nvSpPr>
        <p:spPr/>
        <p:txBody>
          <a:bodyPr/>
          <a:lstStyle/>
          <a:p>
            <a:fld id="{8E9F59B9-8094-4618-B073-21DD649DF751}" type="slidenum">
              <a:rPr lang="en-GB" smtClean="0"/>
              <a:pPr/>
              <a:t>‹#›</a:t>
            </a:fld>
            <a:endParaRPr lang="en-GB" dirty="0"/>
          </a:p>
        </p:txBody>
      </p:sp>
      <p:sp>
        <p:nvSpPr>
          <p:cNvPr id="11" name="Footer Placeholder 10"/>
          <p:cNvSpPr>
            <a:spLocks noGrp="1"/>
          </p:cNvSpPr>
          <p:nvPr>
            <p:ph type="ftr" sz="quarter" idx="12"/>
          </p:nvPr>
        </p:nvSpPr>
        <p:spPr/>
        <p:txBody>
          <a:bodyPr/>
          <a:lstStyle>
            <a:lvl1pPr eaLnBrk="1">
              <a:defRPr/>
            </a:lvl1pPr>
          </a:lstStyle>
          <a:p>
            <a:endParaRPr lang="en-GB" dirty="0"/>
          </a:p>
        </p:txBody>
      </p:sp>
      <p:sp>
        <p:nvSpPr>
          <p:cNvPr id="6" name="Rectangle 3"/>
          <p:cNvSpPr>
            <a:spLocks noGrp="1" noChangeArrowheads="1"/>
          </p:cNvSpPr>
          <p:nvPr userDrawn="1">
            <p:ph type="subTitle" idx="1"/>
          </p:nvPr>
        </p:nvSpPr>
        <p:spPr>
          <a:xfrm>
            <a:off x="1828800" y="3886200"/>
            <a:ext cx="8534400" cy="1752600"/>
          </a:xfrm>
          <a:prstGeom prst="rect">
            <a:avLst/>
          </a:prstGeom>
        </p:spPr>
        <p:txBody>
          <a:bodyPr/>
          <a:lstStyle>
            <a:lvl1pPr eaLnBrk="1">
              <a:defRPr/>
            </a:lvl1pPr>
          </a:lstStyle>
          <a:p>
            <a:endParaRPr lang="en-GB" dirty="0"/>
          </a:p>
        </p:txBody>
      </p:sp>
    </p:spTree>
    <p:extLst>
      <p:ext uri="{BB962C8B-B14F-4D97-AF65-F5344CB8AC3E}">
        <p14:creationId xmlns:p14="http://schemas.microsoft.com/office/powerpoint/2010/main" val="3038303205"/>
      </p:ext>
    </p:extLst>
  </p:cSld>
  <p:clrMapOvr>
    <a:masterClrMapping/>
  </p:clrMapOvr>
  <p:hf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0"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679231864"/>
      </p:ext>
    </p:extLst>
  </p:cSld>
  <p:clrMapOvr>
    <a:masterClrMapping/>
  </p:clrMapOvr>
  <p:hf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2C09BC-DA84-49C0-9E93-275D1E87E8A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B22C09BC-DA84-49C0-9E93-275D1E87E8A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A55A9A-0218-4BDD-BD24-4A4328104C6D}"/>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5" name="Title 4"/>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62D5C921-3A88-48EC-AF99-C8FA01276C3B}"/>
              </a:ext>
            </a:extLst>
          </p:cNvPr>
          <p:cNvSpPr>
            <a:spLocks noGrp="1"/>
          </p:cNvSpPr>
          <p:nvPr>
            <p:ph type="sldNum" sz="quarter" idx="4"/>
            <p:custDataLst>
              <p:tags r:id="rId5"/>
            </p:custDataLst>
          </p:nvPr>
        </p:nvSpPr>
        <p:spPr>
          <a:xfrm>
            <a:off x="11414762" y="6506907"/>
            <a:ext cx="287008" cy="144000"/>
          </a:xfrm>
          <a:prstGeom prst="rect">
            <a:avLst/>
          </a:prstGeom>
        </p:spPr>
        <p:txBody>
          <a:bodyPr vert="horz" wrap="none" lIns="0" tIns="0" rIns="0" bIns="0" rtlCol="0" anchor="b" anchorCtr="0"/>
          <a:lstStyle>
            <a:lvl1pPr algn="r">
              <a:defRPr sz="1000">
                <a:solidFill>
                  <a:srgbClr val="283E36"/>
                </a:solidFill>
                <a:latin typeface="SwissReSans Light" panose="020B0504020202020204" pitchFamily="34" charset="0"/>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782576915"/>
      </p:ext>
    </p:extLst>
  </p:cSld>
  <p:clrMapOvr>
    <a:masterClrMapping/>
  </p:clrMapOvr>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B97E2-6130-4110-A19C-B3F2F831A74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7EB97E2-6130-4110-A19C-B3F2F831A7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C0D66A-6A51-4306-B024-07F9BF58133B}"/>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5"/>
            </p:custDataLst>
          </p:nvPr>
        </p:nvSpPr>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hasCustomPrompt="1"/>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hasCustomPrompt="1"/>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hasCustomPrompt="1"/>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hasCustomPrompt="1"/>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hasCustomPrompt="1"/>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hasCustomPrompt="1"/>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Tree>
    <p:extLst>
      <p:ext uri="{BB962C8B-B14F-4D97-AF65-F5344CB8AC3E}">
        <p14:creationId xmlns:p14="http://schemas.microsoft.com/office/powerpoint/2010/main" val="298415080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338463D-5F28-4073-9DBF-7268BCEAC79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023628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de-DE"/>
              <a:t>Mastertitelformat bearbeiten</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A194AB8-A7E1-4C73-B27F-2B1EAB76656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37917154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32B57BDE-5140-41F9-8F4E-33E1C535511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9034708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5" name="Picture 4">
            <a:extLst>
              <a:ext uri="{FF2B5EF4-FFF2-40B4-BE49-F238E27FC236}">
                <a16:creationId xmlns:a16="http://schemas.microsoft.com/office/drawing/2014/main" id="{22B179C1-439C-43E3-8D54-15AB6E99F7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635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wo Content Color" preserve="1" userDrawn="1">
  <p:cSld name="Two Content Color">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12" name="Picture 11">
            <a:extLst>
              <a:ext uri="{FF2B5EF4-FFF2-40B4-BE49-F238E27FC236}">
                <a16:creationId xmlns:a16="http://schemas.microsoft.com/office/drawing/2014/main" id="{B28C0912-9529-4B0E-A278-485E13A2357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3383808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84EE6F7D-202B-4AEE-BC2C-76224C7CF655}"/>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30" name="Picture 29">
            <a:extLst>
              <a:ext uri="{FF2B5EF4-FFF2-40B4-BE49-F238E27FC236}">
                <a16:creationId xmlns:a16="http://schemas.microsoft.com/office/drawing/2014/main" id="{C20B4E26-66AE-4EFD-8983-8D5ED960967F}"/>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514965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dirty="0"/>
              <a:t> </a:t>
            </a:r>
          </a:p>
        </p:txBody>
      </p:sp>
      <p:pic>
        <p:nvPicPr>
          <p:cNvPr id="3" name="Picture 2">
            <a:extLst>
              <a:ext uri="{FF2B5EF4-FFF2-40B4-BE49-F238E27FC236}">
                <a16:creationId xmlns:a16="http://schemas.microsoft.com/office/drawing/2014/main" id="{1DED8A13-7F17-4E0F-B46C-46F2CB4B393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6" name="Picture 25">
            <a:extLst>
              <a:ext uri="{FF2B5EF4-FFF2-40B4-BE49-F238E27FC236}">
                <a16:creationId xmlns:a16="http://schemas.microsoft.com/office/drawing/2014/main" id="{EC705FFD-0CBA-424A-927B-1E3DCE7AAB90}"/>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7506874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6C7427BD-4BCF-4E59-BDBE-04D08480AA29}"/>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2" name="Picture 21">
            <a:extLst>
              <a:ext uri="{FF2B5EF4-FFF2-40B4-BE49-F238E27FC236}">
                <a16:creationId xmlns:a16="http://schemas.microsoft.com/office/drawing/2014/main" id="{DE1C040A-861A-4EF7-80B1-C6F9ABA9B1A5}"/>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8093038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3" name="Picture 2">
            <a:extLst>
              <a:ext uri="{FF2B5EF4-FFF2-40B4-BE49-F238E27FC236}">
                <a16:creationId xmlns:a16="http://schemas.microsoft.com/office/drawing/2014/main" id="{F335673C-2656-4BC8-BA0C-FAA63CA4E5D7}"/>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BA47932A-7E98-4776-A5B3-C3376B24D1BB}"/>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268277956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BD8571-0FA2-4B94-900D-677549F393E1}"/>
              </a:ext>
            </a:extLst>
          </p:cNvPr>
          <p:cNvGraphicFramePr>
            <a:graphicFrameLocks noChangeAspect="1"/>
          </p:cNvGraphicFramePr>
          <p:nvPr userDrawn="1">
            <p:custDataLst>
              <p:tags r:id="rId2"/>
            </p:custDataLst>
            <p:extLst>
              <p:ext uri="{D42A27DB-BD31-4B8C-83A1-F6EECF244321}">
                <p14:modId xmlns:p14="http://schemas.microsoft.com/office/powerpoint/2010/main" val="355212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24BD8571-0FA2-4B94-900D-677549F393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1E4C7E-A2D4-4961-969A-D10605171882}"/>
              </a:ext>
            </a:extLst>
          </p:cNvPr>
          <p:cNvSpPr/>
          <p:nvPr userDrawn="1">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err="1">
              <a:latin typeface="SwissReSans" pitchFamily="34" charset="0"/>
              <a:ea typeface="+mj-ea"/>
              <a:cs typeface="+mj-cs"/>
              <a:sym typeface="SwissReSans" panose="020B0604020202020204" pitchFamily="34" charset="0"/>
            </a:endParaRPr>
          </a:p>
        </p:txBody>
      </p:sp>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pic>
        <p:nvPicPr>
          <p:cNvPr id="3" name="Picture 2">
            <a:extLst>
              <a:ext uri="{FF2B5EF4-FFF2-40B4-BE49-F238E27FC236}">
                <a16:creationId xmlns:a16="http://schemas.microsoft.com/office/drawing/2014/main" id="{EA0B079A-2C11-4EC7-AD3B-CF71C1C9BEEF}"/>
              </a:ext>
            </a:extLst>
          </p:cNvPr>
          <p:cNvPicPr>
            <a:picLocks noChangeAspect="1"/>
          </p:cNvPicPr>
          <p:nvPr userDrawn="1">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D6D9E535-FFB7-47DF-B59B-D89D65FC8386}"/>
              </a:ext>
            </a:extLst>
          </p:cNvPr>
          <p:cNvPicPr>
            <a:picLocks noChangeAspect="1"/>
          </p:cNvPicPr>
          <p:nvPr userDrawn="1">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199657006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88EA785B-C6B5-4097-B251-6F3C71CCD4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6967824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5ECE001-19EC-4579-AD23-BA8927F9BA3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30" name="Footer">
            <a:extLst>
              <a:ext uri="{FF2B5EF4-FFF2-40B4-BE49-F238E27FC236}">
                <a16:creationId xmlns:a16="http://schemas.microsoft.com/office/drawing/2014/main" id="{4B88430C-CC7A-4397-A7D5-AEBEFF1E32F9}"/>
              </a:ext>
            </a:extLst>
          </p:cNvP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110931908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4558A89F-D5F3-4485-9ECB-12CE9676A40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09975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id="{9AF8DD80-66CB-4704-B119-B9AFE6A7DF0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227577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Tree>
    <p:extLst>
      <p:ext uri="{BB962C8B-B14F-4D97-AF65-F5344CB8AC3E}">
        <p14:creationId xmlns:p14="http://schemas.microsoft.com/office/powerpoint/2010/main" val="230188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wo Content Dark Grey" preserve="1" userDrawn="1">
  <p:cSld name="Two Content Dark Grey">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12" name="Picture 11">
            <a:extLst>
              <a:ext uri="{FF2B5EF4-FFF2-40B4-BE49-F238E27FC236}">
                <a16:creationId xmlns:a16="http://schemas.microsoft.com/office/drawing/2014/main" id="{175BC19C-353E-4AC0-8FE7-4F23CF365B0D}"/>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7514906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57316178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317975823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id="{C4B9C08D-B24E-47E7-A76A-F31E35578E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7863885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4" name="Picture 3">
            <a:extLst>
              <a:ext uri="{FF2B5EF4-FFF2-40B4-BE49-F238E27FC236}">
                <a16:creationId xmlns:a16="http://schemas.microsoft.com/office/drawing/2014/main" id="{03AE675D-57E0-4252-94F1-3B061D67944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4458816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13048030-6AA5-4316-A616-8C0A4FF0EE8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1287428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05D615FE-2CF2-4822-84D6-3E0045FC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3202572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Tree>
    <p:extLst>
      <p:ext uri="{BB962C8B-B14F-4D97-AF65-F5344CB8AC3E}">
        <p14:creationId xmlns:p14="http://schemas.microsoft.com/office/powerpoint/2010/main" val="203150230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428131248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198647873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400578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2296952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dirty="0"/>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C47A7E5-36C5-4D8F-BAB4-0F9E3C98F85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4784139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400C2C2-233D-4563-921B-9CF55EECBFD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82958099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EDB057D2-AF84-4B6C-990E-7EA9401B17A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53038143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EDE5433-0505-4FDE-B541-98867D4C104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14044749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F3990312-0565-4101-BA58-8C17547A8FF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10" name="Picture 9">
            <a:extLst>
              <a:ext uri="{FF2B5EF4-FFF2-40B4-BE49-F238E27FC236}">
                <a16:creationId xmlns:a16="http://schemas.microsoft.com/office/drawing/2014/main" id="{D218DA0A-3E56-46C3-9E37-2FCDCF662DED}"/>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8442539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2D70590-45B4-486F-8FAF-A199BB83EA76}"/>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9" name="Picture 8">
            <a:extLst>
              <a:ext uri="{FF2B5EF4-FFF2-40B4-BE49-F238E27FC236}">
                <a16:creationId xmlns:a16="http://schemas.microsoft.com/office/drawing/2014/main" id="{E71D8FA4-45F3-44DC-8420-E526CCC0DDD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8203132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913F267-5842-48C4-955A-37500267B249}"/>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855C80B0-B5E2-456C-8874-358F84C9C8A1}"/>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597410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8253A523-C362-4115-ADCD-23BFF9854085}"/>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402056A4-659D-413B-9699-269B3DA2C01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61051393"/>
      </p:ext>
    </p:extLst>
  </p:cSld>
  <p:clrMapOvr>
    <a:masterClrMapping/>
  </p:clrMapOvr>
  <p:hf hdr="0" ftr="0" dt="0"/>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8626092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1" name="Title 2"/>
          <p:cNvSpPr txBox="1">
            <a:spLocks/>
          </p:cNvSpPr>
          <p:nvPr userDrawn="1"/>
        </p:nvSpPr>
        <p:spPr bwMode="black">
          <a:xfrm>
            <a:off x="695325" y="332656"/>
            <a:ext cx="11006445"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600" b="1" dirty="0">
              <a:solidFill>
                <a:schemeClr val="accent1"/>
              </a:solidFill>
            </a:endParaRPr>
          </a:p>
        </p:txBody>
      </p:sp>
    </p:spTree>
    <p:extLst>
      <p:ext uri="{BB962C8B-B14F-4D97-AF65-F5344CB8AC3E}">
        <p14:creationId xmlns:p14="http://schemas.microsoft.com/office/powerpoint/2010/main" val="4224102036"/>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3682928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sp>
        <p:nvSpPr>
          <p:cNvPr id="13" name="Title 9"/>
          <p:cNvSpPr txBox="1">
            <a:spLocks/>
          </p:cNvSpPr>
          <p:nvPr userDrawn="1"/>
        </p:nvSpPr>
        <p:spPr bwMode="black">
          <a:xfrm>
            <a:off x="695324" y="692151"/>
            <a:ext cx="11017251" cy="6341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z="4200" b="1" dirty="0">
                <a:latin typeface="+mj-lt"/>
              </a:rPr>
              <a:t>Societal topics</a:t>
            </a:r>
          </a:p>
        </p:txBody>
      </p:sp>
      <p:pic>
        <p:nvPicPr>
          <p:cNvPr id="5" name="Picture 4">
            <a:extLst>
              <a:ext uri="{FF2B5EF4-FFF2-40B4-BE49-F238E27FC236}">
                <a16:creationId xmlns:a16="http://schemas.microsoft.com/office/drawing/2014/main" id="{68669B16-5063-486F-808C-76CD5984C365}"/>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562148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Light Color" preserve="1" userDrawn="1">
  <p:cSld name="Title Only Light Color">
    <p:bg>
      <p:bgPr>
        <a:solidFill>
          <a:schemeClr val="bg2">
            <a:alpha val="14000"/>
          </a:schemeClr>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40425386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606130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pic>
        <p:nvPicPr>
          <p:cNvPr id="13" name="Picture 12"/>
          <p:cNvPicPr>
            <a:picLocks/>
          </p:cNvPicPr>
          <p:nvPr userDrawn="1">
            <p:custDataLst>
              <p:tags r:id="rId5"/>
            </p:custDataLst>
          </p:nvPr>
        </p:nvPicPr>
        <p:blipFill>
          <a:blip r:embed="rId13">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6"/>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7"/>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4" name="Picture 13">
            <a:extLst>
              <a:ext uri="{FF2B5EF4-FFF2-40B4-BE49-F238E27FC236}">
                <a16:creationId xmlns:a16="http://schemas.microsoft.com/office/drawing/2014/main" id="{0F2F3B68-8FBA-4DE0-835A-EFA83B10653F}"/>
              </a:ext>
            </a:extLst>
          </p:cNvPr>
          <p:cNvPicPr>
            <a:picLocks noChangeAspect="1"/>
          </p:cNvPicPr>
          <p:nvPr userDrawn="1">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Footer">
            <a:extLst>
              <a:ext uri="{FF2B5EF4-FFF2-40B4-BE49-F238E27FC236}">
                <a16:creationId xmlns:a16="http://schemas.microsoft.com/office/drawing/2014/main" id="{C14BA3FE-7D9C-4215-A2C0-FA6D2729F704}"/>
              </a:ext>
            </a:extLst>
          </p:cNvPr>
          <p:cNvSpPr txBox="1">
            <a:spLocks/>
          </p:cNvSpPr>
          <p:nvPr userDrawn="1">
            <p:custDataLst>
              <p:tags r:id="rId9"/>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1885323769"/>
      </p:ext>
    </p:extLst>
  </p:cSld>
  <p:clrMapOvr>
    <a:masterClrMapping/>
  </p:clrMapOvr>
  <p:hf hdr="0" ftr="0" dt="0"/>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617174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5225F540-1443-430B-95C5-17D982ABA00D}"/>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165232202"/>
      </p:ext>
    </p:extLst>
  </p:cSld>
  <p:clrMapOvr>
    <a:masterClrMapping/>
  </p:clrMapOvr>
  <p:hf hdr="0" ftr="0" dt="0"/>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1402401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11BA9CA4-660A-4D76-9C12-0B9C7B6A10A2}"/>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57898861"/>
      </p:ext>
    </p:extLst>
  </p:cSld>
  <p:clrMapOvr>
    <a:masterClrMapping/>
  </p:clrMapOvr>
  <p:hf hdr="0" ftr="0" dt="0"/>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349691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116252636"/>
      </p:ext>
    </p:extLst>
  </p:cSld>
  <p:clrMapOvr>
    <a:masterClrMapping/>
  </p:clrMapOvr>
  <p:hf hdr="0" ftr="0" dt="0"/>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615945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3405346153"/>
      </p:ext>
    </p:extLst>
  </p:cSld>
  <p:clrMapOvr>
    <a:masterClrMapping/>
  </p:clrMapOvr>
  <p:hf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4137460903"/>
      </p:ext>
    </p:extLst>
  </p:cSld>
  <p:clrMapOvr>
    <a:masterClrMapping/>
  </p:clrMapOvr>
  <p:hf hdr="0" ftr="0" dt="0"/>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4" name="Picture 3">
            <a:extLst>
              <a:ext uri="{FF2B5EF4-FFF2-40B4-BE49-F238E27FC236}">
                <a16:creationId xmlns:a16="http://schemas.microsoft.com/office/drawing/2014/main" id="{C8B1A8C9-4F91-4587-B678-5A229AE1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05064175"/>
      </p:ext>
    </p:extLst>
  </p:cSld>
  <p:clrMapOvr>
    <a:masterClrMapping/>
  </p:clrMapOvr>
  <p:hf hdr="0" ftr="0" dt="0"/>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a:xfrm>
            <a:off x="695325" y="692151"/>
            <a:ext cx="4920621" cy="692647"/>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08945687"/>
      </p:ext>
    </p:extLst>
  </p:cSld>
  <p:clrMapOvr>
    <a:masterClrMapping/>
  </p:clrMapOvr>
  <p:hf hdr="0" ftr="0" dt="0"/>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59735939"/>
      </p:ext>
    </p:extLst>
  </p:cSld>
  <p:clrMapOvr>
    <a:masterClrMapping/>
  </p:clrMapOvr>
  <p:hf hdr="0" ftr="0" dt="0"/>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dirty="0"/>
              <a:t>Click to edit Master text styles</a:t>
            </a:r>
          </a:p>
        </p:txBody>
      </p:sp>
    </p:spTree>
    <p:extLst>
      <p:ext uri="{BB962C8B-B14F-4D97-AF65-F5344CB8AC3E}">
        <p14:creationId xmlns:p14="http://schemas.microsoft.com/office/powerpoint/2010/main" val="337347880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Only Color" preserve="1" userDrawn="1">
  <p:cSld name="Title Only Col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10" name="Picture 9">
            <a:extLst>
              <a:ext uri="{FF2B5EF4-FFF2-40B4-BE49-F238E27FC236}">
                <a16:creationId xmlns:a16="http://schemas.microsoft.com/office/drawing/2014/main" id="{F2DC1F3B-0C2A-45F3-9094-DCFAD8866C2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0516076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688565654"/>
      </p:ext>
    </p:extLst>
  </p:cSld>
  <p:clrMapOvr>
    <a:masterClrMapping/>
  </p:clrMapOvr>
  <p:hf hdr="0" ftr="0" dt="0"/>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855481633"/>
      </p:ext>
    </p:extLst>
  </p:cSld>
  <p:clrMapOvr>
    <a:masterClrMapping/>
  </p:clrMapOvr>
  <p:hf hdr="0" ftr="0" dt="0"/>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black">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5"/>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6" name="Picture 5">
            <a:extLst>
              <a:ext uri="{FF2B5EF4-FFF2-40B4-BE49-F238E27FC236}">
                <a16:creationId xmlns:a16="http://schemas.microsoft.com/office/drawing/2014/main" id="{C7834D49-3957-4CE9-942A-3EF1857CB721}"/>
              </a:ext>
            </a:extLst>
          </p:cNvPr>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543296668"/>
      </p:ext>
    </p:extLst>
  </p:cSld>
  <p:clrMapOvr>
    <a:masterClrMapping/>
  </p:clrMapOvr>
  <p:hf hdr="0" ftr="0" dt="0"/>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lvl1pPr eaLnBrk="1">
              <a:defRPr/>
            </a:lvl1pPr>
          </a:lstStyle>
          <a:p>
            <a:endParaRPr lang="en-GB" dirty="0"/>
          </a:p>
        </p:txBody>
      </p:sp>
      <p:sp>
        <p:nvSpPr>
          <p:cNvPr id="10" name="Slide Number Placeholder 9"/>
          <p:cNvSpPr>
            <a:spLocks noGrp="1"/>
          </p:cNvSpPr>
          <p:nvPr>
            <p:ph type="sldNum" sz="quarter" idx="11"/>
          </p:nvPr>
        </p:nvSpPr>
        <p:spPr/>
        <p:txBody>
          <a:bodyPr/>
          <a:lstStyle/>
          <a:p>
            <a:fld id="{8E9F59B9-8094-4618-B073-21DD649DF751}" type="slidenum">
              <a:rPr lang="en-GB" smtClean="0"/>
              <a:pPr/>
              <a:t>‹#›</a:t>
            </a:fld>
            <a:endParaRPr lang="en-GB" dirty="0"/>
          </a:p>
        </p:txBody>
      </p:sp>
      <p:sp>
        <p:nvSpPr>
          <p:cNvPr id="11" name="Footer Placeholder 10"/>
          <p:cNvSpPr>
            <a:spLocks noGrp="1"/>
          </p:cNvSpPr>
          <p:nvPr>
            <p:ph type="ftr" sz="quarter" idx="12"/>
          </p:nvPr>
        </p:nvSpPr>
        <p:spPr/>
        <p:txBody>
          <a:bodyPr/>
          <a:lstStyle>
            <a:lvl1pPr eaLnBrk="1">
              <a:defRPr/>
            </a:lvl1pPr>
          </a:lstStyle>
          <a:p>
            <a:endParaRPr lang="en-GB" dirty="0"/>
          </a:p>
        </p:txBody>
      </p:sp>
      <p:sp>
        <p:nvSpPr>
          <p:cNvPr id="6" name="Rectangle 3"/>
          <p:cNvSpPr>
            <a:spLocks noGrp="1" noChangeArrowheads="1"/>
          </p:cNvSpPr>
          <p:nvPr userDrawn="1">
            <p:ph type="subTitle" idx="1"/>
          </p:nvPr>
        </p:nvSpPr>
        <p:spPr>
          <a:xfrm>
            <a:off x="1828800" y="3886200"/>
            <a:ext cx="8534400" cy="1752600"/>
          </a:xfrm>
          <a:prstGeom prst="rect">
            <a:avLst/>
          </a:prstGeom>
        </p:spPr>
        <p:txBody>
          <a:bodyPr/>
          <a:lstStyle>
            <a:lvl1pPr eaLnBrk="1">
              <a:defRPr/>
            </a:lvl1pPr>
          </a:lstStyle>
          <a:p>
            <a:endParaRPr lang="en-GB" dirty="0"/>
          </a:p>
        </p:txBody>
      </p:sp>
    </p:spTree>
    <p:extLst>
      <p:ext uri="{BB962C8B-B14F-4D97-AF65-F5344CB8AC3E}">
        <p14:creationId xmlns:p14="http://schemas.microsoft.com/office/powerpoint/2010/main" val="797396309"/>
      </p:ext>
    </p:extLst>
  </p:cSld>
  <p:clrMapOvr>
    <a:masterClrMapping/>
  </p:clrMapOvr>
  <p:hf hdr="0" ftr="0" dt="0"/>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091447658"/>
      </p:ext>
    </p:extLst>
  </p:cSld>
  <p:clrMapOvr>
    <a:masterClrMapping/>
  </p:clrMapOvr>
  <p:hf hdr="0" ftr="0" dt="0"/>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2C09BC-DA84-49C0-9E93-275D1E87E8A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B22C09BC-DA84-49C0-9E93-275D1E87E8A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A55A9A-0218-4BDD-BD24-4A4328104C6D}"/>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5" name="Title 4"/>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62D5C921-3A88-48EC-AF99-C8FA01276C3B}"/>
              </a:ext>
            </a:extLst>
          </p:cNvPr>
          <p:cNvSpPr>
            <a:spLocks noGrp="1"/>
          </p:cNvSpPr>
          <p:nvPr>
            <p:ph type="sldNum" sz="quarter" idx="4"/>
            <p:custDataLst>
              <p:tags r:id="rId5"/>
            </p:custDataLst>
          </p:nvPr>
        </p:nvSpPr>
        <p:spPr>
          <a:xfrm>
            <a:off x="11414762" y="6506907"/>
            <a:ext cx="287008" cy="144000"/>
          </a:xfrm>
          <a:prstGeom prst="rect">
            <a:avLst/>
          </a:prstGeom>
        </p:spPr>
        <p:txBody>
          <a:bodyPr vert="horz" wrap="none" lIns="0" tIns="0" rIns="0" bIns="0" rtlCol="0" anchor="b" anchorCtr="0"/>
          <a:lstStyle>
            <a:lvl1pPr algn="r">
              <a:defRPr sz="1000">
                <a:solidFill>
                  <a:srgbClr val="283E36"/>
                </a:solidFill>
                <a:latin typeface="SwissReSans Light" panose="020B0504020202020204" pitchFamily="34" charset="0"/>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704523714"/>
      </p:ext>
    </p:extLst>
  </p:cSld>
  <p:clrMapOvr>
    <a:masterClrMapping/>
  </p:clrMapOvr>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B97E2-6130-4110-A19C-B3F2F831A74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7EB97E2-6130-4110-A19C-B3F2F831A7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C0D66A-6A51-4306-B024-07F9BF58133B}"/>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5"/>
            </p:custDataLst>
          </p:nvPr>
        </p:nvSpPr>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hasCustomPrompt="1"/>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hasCustomPrompt="1"/>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hasCustomPrompt="1"/>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hasCustomPrompt="1"/>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hasCustomPrompt="1"/>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hasCustomPrompt="1"/>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Tree>
    <p:extLst>
      <p:ext uri="{BB962C8B-B14F-4D97-AF65-F5344CB8AC3E}">
        <p14:creationId xmlns:p14="http://schemas.microsoft.com/office/powerpoint/2010/main" val="31761012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338463D-5F28-4073-9DBF-7268BCEAC79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52503102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de-DE"/>
              <a:t>Mastertitelformat bearbeiten</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A194AB8-A7E1-4C73-B27F-2B1EAB76656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90088561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32B57BDE-5140-41F9-8F4E-33E1C535511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58846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Only Dark Grey" preserve="1" userDrawn="1">
  <p:cSld name="Title Only Dark Gre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10" name="Picture 9">
            <a:extLst>
              <a:ext uri="{FF2B5EF4-FFF2-40B4-BE49-F238E27FC236}">
                <a16:creationId xmlns:a16="http://schemas.microsoft.com/office/drawing/2014/main" id="{06E41A74-95BB-472B-BEDB-CD03AFE697A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65768818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5" name="Picture 4">
            <a:extLst>
              <a:ext uri="{FF2B5EF4-FFF2-40B4-BE49-F238E27FC236}">
                <a16:creationId xmlns:a16="http://schemas.microsoft.com/office/drawing/2014/main" id="{22B179C1-439C-43E3-8D54-15AB6E99F7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00924880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84EE6F7D-202B-4AEE-BC2C-76224C7CF655}"/>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30" name="Picture 29">
            <a:extLst>
              <a:ext uri="{FF2B5EF4-FFF2-40B4-BE49-F238E27FC236}">
                <a16:creationId xmlns:a16="http://schemas.microsoft.com/office/drawing/2014/main" id="{C20B4E26-66AE-4EFD-8983-8D5ED960967F}"/>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141926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dirty="0"/>
              <a:t> </a:t>
            </a:r>
          </a:p>
        </p:txBody>
      </p:sp>
      <p:pic>
        <p:nvPicPr>
          <p:cNvPr id="3" name="Picture 2">
            <a:extLst>
              <a:ext uri="{FF2B5EF4-FFF2-40B4-BE49-F238E27FC236}">
                <a16:creationId xmlns:a16="http://schemas.microsoft.com/office/drawing/2014/main" id="{1DED8A13-7F17-4E0F-B46C-46F2CB4B393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6" name="Picture 25">
            <a:extLst>
              <a:ext uri="{FF2B5EF4-FFF2-40B4-BE49-F238E27FC236}">
                <a16:creationId xmlns:a16="http://schemas.microsoft.com/office/drawing/2014/main" id="{EC705FFD-0CBA-424A-927B-1E3DCE7AAB90}"/>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0301330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6C7427BD-4BCF-4E59-BDBE-04D08480AA29}"/>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2" name="Picture 21">
            <a:extLst>
              <a:ext uri="{FF2B5EF4-FFF2-40B4-BE49-F238E27FC236}">
                <a16:creationId xmlns:a16="http://schemas.microsoft.com/office/drawing/2014/main" id="{DE1C040A-861A-4EF7-80B1-C6F9ABA9B1A5}"/>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5244905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3" name="Picture 2">
            <a:extLst>
              <a:ext uri="{FF2B5EF4-FFF2-40B4-BE49-F238E27FC236}">
                <a16:creationId xmlns:a16="http://schemas.microsoft.com/office/drawing/2014/main" id="{F335673C-2656-4BC8-BA0C-FAA63CA4E5D7}"/>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BA47932A-7E98-4776-A5B3-C3376B24D1BB}"/>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7904021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BD8571-0FA2-4B94-900D-677549F393E1}"/>
              </a:ext>
            </a:extLst>
          </p:cNvPr>
          <p:cNvGraphicFramePr>
            <a:graphicFrameLocks noChangeAspect="1"/>
          </p:cNvGraphicFramePr>
          <p:nvPr userDrawn="1">
            <p:custDataLst>
              <p:tags r:id="rId2"/>
            </p:custDataLst>
            <p:extLst>
              <p:ext uri="{D42A27DB-BD31-4B8C-83A1-F6EECF244321}">
                <p14:modId xmlns:p14="http://schemas.microsoft.com/office/powerpoint/2010/main" val="791343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8" imgW="473" imgH="473" progId="TCLayout.ActiveDocument.1">
                  <p:embed/>
                </p:oleObj>
              </mc:Choice>
              <mc:Fallback>
                <p:oleObj name="think-cell Slide" r:id="rId8" imgW="473" imgH="473" progId="TCLayout.ActiveDocument.1">
                  <p:embed/>
                  <p:pic>
                    <p:nvPicPr>
                      <p:cNvPr id="4" name="Object 3" hidden="1">
                        <a:extLst>
                          <a:ext uri="{FF2B5EF4-FFF2-40B4-BE49-F238E27FC236}">
                            <a16:creationId xmlns:a16="http://schemas.microsoft.com/office/drawing/2014/main" id="{24BD8571-0FA2-4B94-900D-677549F393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1E4C7E-A2D4-4961-969A-D10605171882}"/>
              </a:ext>
            </a:extLst>
          </p:cNvPr>
          <p:cNvSpPr/>
          <p:nvPr userDrawn="1">
            <p:custDataLst>
              <p:tags r:id="rId3"/>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err="1">
              <a:latin typeface="SwissReSans" pitchFamily="34" charset="0"/>
              <a:ea typeface="+mj-ea"/>
              <a:cs typeface="+mj-cs"/>
              <a:sym typeface="SwissReSans" panose="020B0604020202020204" pitchFamily="34" charset="0"/>
            </a:endParaRPr>
          </a:p>
        </p:txBody>
      </p:sp>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pic>
        <p:nvPicPr>
          <p:cNvPr id="3" name="Picture 2">
            <a:extLst>
              <a:ext uri="{FF2B5EF4-FFF2-40B4-BE49-F238E27FC236}">
                <a16:creationId xmlns:a16="http://schemas.microsoft.com/office/drawing/2014/main" id="{EA0B079A-2C11-4EC7-AD3B-CF71C1C9BEEF}"/>
              </a:ext>
            </a:extLst>
          </p:cNvPr>
          <p:cNvPicPr>
            <a:picLocks noChangeAspect="1"/>
          </p:cNvPicPr>
          <p:nvPr userDrawn="1">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D6D9E535-FFB7-47DF-B59B-D89D65FC8386}"/>
              </a:ext>
            </a:extLst>
          </p:cNvPr>
          <p:cNvPicPr>
            <a:picLocks noChangeAspect="1"/>
          </p:cNvPicPr>
          <p:nvPr userDrawn="1">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213158545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88EA785B-C6B5-4097-B251-6F3C71CCD4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0498404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283E36"/>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D5ECE001-19EC-4579-AD23-BA8927F9BA3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30" name="Footer">
            <a:extLst>
              <a:ext uri="{FF2B5EF4-FFF2-40B4-BE49-F238E27FC236}">
                <a16:creationId xmlns:a16="http://schemas.microsoft.com/office/drawing/2014/main" id="{4B88430C-CC7A-4397-A7D5-AEBEFF1E32F9}"/>
              </a:ext>
            </a:extLst>
          </p:cNvP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143148754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4" name="Picture 3">
            <a:extLst>
              <a:ext uri="{FF2B5EF4-FFF2-40B4-BE49-F238E27FC236}">
                <a16:creationId xmlns:a16="http://schemas.microsoft.com/office/drawing/2014/main" id="{4558A89F-D5F3-4485-9ECB-12CE9676A40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02187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pic>
        <p:nvPicPr>
          <p:cNvPr id="3" name="Picture 2">
            <a:extLst>
              <a:ext uri="{FF2B5EF4-FFF2-40B4-BE49-F238E27FC236}">
                <a16:creationId xmlns:a16="http://schemas.microsoft.com/office/drawing/2014/main" id="{9AF8DD80-66CB-4704-B119-B9AFE6A7DF02}"/>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41056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406912403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de-DE"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Edit Master text styles</a:t>
            </a:r>
          </a:p>
        </p:txBody>
      </p:sp>
    </p:spTree>
    <p:extLst>
      <p:ext uri="{BB962C8B-B14F-4D97-AF65-F5344CB8AC3E}">
        <p14:creationId xmlns:p14="http://schemas.microsoft.com/office/powerpoint/2010/main" val="34572242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102223675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Tree>
    <p:extLst>
      <p:ext uri="{BB962C8B-B14F-4D97-AF65-F5344CB8AC3E}">
        <p14:creationId xmlns:p14="http://schemas.microsoft.com/office/powerpoint/2010/main" val="40153124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pic>
        <p:nvPicPr>
          <p:cNvPr id="3" name="Picture 2">
            <a:extLst>
              <a:ext uri="{FF2B5EF4-FFF2-40B4-BE49-F238E27FC236}">
                <a16:creationId xmlns:a16="http://schemas.microsoft.com/office/drawing/2014/main" id="{C4B9C08D-B24E-47E7-A76A-F31E35578E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19111999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4" name="Picture 3">
            <a:extLst>
              <a:ext uri="{FF2B5EF4-FFF2-40B4-BE49-F238E27FC236}">
                <a16:creationId xmlns:a16="http://schemas.microsoft.com/office/drawing/2014/main" id="{03AE675D-57E0-4252-94F1-3B061D67944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3325578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13048030-6AA5-4316-A616-8C0A4FF0EE8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4271624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de-DE" smtClean="0"/>
              <a:pPr/>
              <a:t>‹#›</a:t>
            </a:fld>
            <a:endParaRPr lang="de-DE"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rgbClr val="FFFFFF"/>
              </a:solidFill>
              <a:latin typeface="SwissReSans" pitchFamily="34" charset="0"/>
              <a:ea typeface="+mn-ea"/>
              <a:cs typeface="+mn-cs"/>
            </a:endParaRPr>
          </a:p>
        </p:txBody>
      </p:sp>
      <p:pic>
        <p:nvPicPr>
          <p:cNvPr id="3" name="Picture 2">
            <a:extLst>
              <a:ext uri="{FF2B5EF4-FFF2-40B4-BE49-F238E27FC236}">
                <a16:creationId xmlns:a16="http://schemas.microsoft.com/office/drawing/2014/main" id="{05D615FE-2CF2-4822-84D6-3E0045FC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3788708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Edit Master text styles</a:t>
            </a:r>
          </a:p>
        </p:txBody>
      </p:sp>
    </p:spTree>
    <p:extLst>
      <p:ext uri="{BB962C8B-B14F-4D97-AF65-F5344CB8AC3E}">
        <p14:creationId xmlns:p14="http://schemas.microsoft.com/office/powerpoint/2010/main" val="169789409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132630176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623663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8723740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de-DE" smtClean="0"/>
              <a:pPr/>
              <a:t>‹#›</a:t>
            </a:fld>
            <a:endParaRPr lang="de-DE"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156531100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dirty="0"/>
              <a:t>Click to add section title</a:t>
            </a:r>
            <a:endParaRPr lang="en-GB" dirty="0"/>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C47A7E5-36C5-4D8F-BAB4-0F9E3C98F85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4838263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endParaRPr lang="en-GB" dirty="0"/>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6" name="Picture 5">
            <a:extLst>
              <a:ext uri="{FF2B5EF4-FFF2-40B4-BE49-F238E27FC236}">
                <a16:creationId xmlns:a16="http://schemas.microsoft.com/office/drawing/2014/main" id="{A400C2C2-233D-4563-921B-9CF55EECBFD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1484186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EDB057D2-AF84-4B6C-990E-7EA9401B17A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16300498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EDE5433-0505-4FDE-B541-98867D4C104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73485432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F3990312-0565-4101-BA58-8C17547A8FFE}"/>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10" name="Picture 9">
            <a:extLst>
              <a:ext uri="{FF2B5EF4-FFF2-40B4-BE49-F238E27FC236}">
                <a16:creationId xmlns:a16="http://schemas.microsoft.com/office/drawing/2014/main" id="{D218DA0A-3E56-46C3-9E37-2FCDCF662DED}"/>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6715054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22D70590-45B4-486F-8FAF-A199BB83EA76}"/>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9" name="Picture 8">
            <a:extLst>
              <a:ext uri="{FF2B5EF4-FFF2-40B4-BE49-F238E27FC236}">
                <a16:creationId xmlns:a16="http://schemas.microsoft.com/office/drawing/2014/main" id="{E71D8FA4-45F3-44DC-8420-E526CCC0DDD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75445947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913F267-5842-48C4-955A-37500267B249}"/>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855C80B0-B5E2-456C-8874-358F84C9C8A1}"/>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800318112"/>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matchingName="Title Slide - Gradient only" preserve="1" userDrawn="1">
  <p:cSld name="Title Slide - Gradient only">
    <p:bg bwMode="gray">
      <p:bgPr>
        <a:gradFill flip="none" rotWithShape="1">
          <a:gsLst>
            <a:gs pos="0">
              <a:schemeClr val="tx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pic>
        <p:nvPicPr>
          <p:cNvPr id="8" name="Picture 7">
            <a:extLst>
              <a:ext uri="{FF2B5EF4-FFF2-40B4-BE49-F238E27FC236}">
                <a16:creationId xmlns:a16="http://schemas.microsoft.com/office/drawing/2014/main" id="{728B6FD3-AA1D-4E53-85A7-404B6FD2C0C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4649664"/>
      </p:ext>
    </p:extLst>
  </p:cSld>
  <p:clrMapOvr>
    <a:masterClrMapping/>
  </p:clrMapOvr>
  <p:hf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matchingName="Title Slide - Gradient horizontal" preserve="1" userDrawn="1">
  <p:cSld name="Title Slide - Gradient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2"/>
            </p:custDataLst>
          </p:nvPr>
        </p:nvSpPr>
        <p:spPr bwMode="gray">
          <a:xfrm>
            <a:off x="0" y="0"/>
            <a:ext cx="12192000" cy="3429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pic>
        <p:nvPicPr>
          <p:cNvPr id="10" name="Picture 9">
            <a:extLst>
              <a:ext uri="{FF2B5EF4-FFF2-40B4-BE49-F238E27FC236}">
                <a16:creationId xmlns:a16="http://schemas.microsoft.com/office/drawing/2014/main" id="{1AA3A7A3-F819-456A-BF7F-39809ED4182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57512650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173459999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matchingName="Title Slide - Gradient vertical" preserve="1" userDrawn="1">
  <p:cSld name="Title Slide - Gradient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p>
        </p:txBody>
      </p:sp>
      <p:sp>
        <p:nvSpPr>
          <p:cNvPr id="3" name="Subtitle 2"/>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pic>
        <p:nvPicPr>
          <p:cNvPr id="7" name="Picture 6">
            <a:extLst>
              <a:ext uri="{FF2B5EF4-FFF2-40B4-BE49-F238E27FC236}">
                <a16:creationId xmlns:a16="http://schemas.microsoft.com/office/drawing/2014/main" id="{995DA3C0-B0D0-4887-A066-8062B396F217}"/>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663948769"/>
      </p:ext>
    </p:extLst>
  </p:cSld>
  <p:clrMapOvr>
    <a:masterClrMapping/>
  </p:clrMapOvr>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pic>
        <p:nvPicPr>
          <p:cNvPr id="7" name="Picture 6">
            <a:extLst>
              <a:ext uri="{FF2B5EF4-FFF2-40B4-BE49-F238E27FC236}">
                <a16:creationId xmlns:a16="http://schemas.microsoft.com/office/drawing/2014/main" id="{904A14B0-F265-4852-8F79-336F6843377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667389389"/>
      </p:ext>
    </p:extLst>
  </p:cSld>
  <p:clrMapOvr>
    <a:masterClrMapping/>
  </p:clrMapOvr>
  <p:hf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matchingName="Title Slide - Gradient horizontal (transparent)" preserve="1" userDrawn="1">
  <p:cSld name="Title Slide - Gradient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pic>
        <p:nvPicPr>
          <p:cNvPr id="10" name="Picture 9">
            <a:extLst>
              <a:ext uri="{FF2B5EF4-FFF2-40B4-BE49-F238E27FC236}">
                <a16:creationId xmlns:a16="http://schemas.microsoft.com/office/drawing/2014/main" id="{8929F1D7-87E7-44CA-8ADA-904131E24FF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263891743"/>
      </p:ext>
    </p:extLst>
  </p:cSld>
  <p:clrMapOvr>
    <a:masterClrMapping/>
  </p:clrMapOvr>
  <p:hf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matchingName="Title Slide - Gradient vertical (transparent)" preserve="1" userDrawn="1">
  <p:cSld name="Title Slide - Gradient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3C1146FE-AD4D-4F82-95CE-2381B2826FE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094864000"/>
      </p:ext>
    </p:extLst>
  </p:cSld>
  <p:clrMapOvr>
    <a:masterClrMapping/>
  </p:clrMapOvr>
  <p:hf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matchingName="Section Header - Gradient" preserve="1" userDrawn="1">
  <p:cSld name="Section Header -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US"/>
              <a:t>Click to add section title</a:t>
            </a:r>
          </a:p>
        </p:txBody>
      </p:sp>
      <p:sp>
        <p:nvSpPr>
          <p:cNvPr id="10" name="Text Placeholder 9"/>
          <p:cNvSpPr>
            <a:spLocks noGrp="1"/>
          </p:cNvSpPr>
          <p:nvPr>
            <p:ph type="body" sz="quarter" idx="12"/>
          </p:nvPr>
        </p:nvSpPr>
        <p:spPr>
          <a:xfrm>
            <a:off x="695325" y="2996952"/>
            <a:ext cx="11017250" cy="2544487"/>
          </a:xfrm>
        </p:spPr>
        <p:txBody>
          <a:bodyPr/>
          <a:lstStyle>
            <a:lvl1pPr>
              <a:spcBef>
                <a:spcPts val="0"/>
              </a:spcBef>
              <a:defRPr sz="1800">
                <a:solidFill>
                  <a:schemeClr val="bg1"/>
                </a:solidFill>
                <a:latin typeface="SwissReSans Light" panose="020B0504020202020204" pitchFamily="34" charset="0"/>
              </a:defRPr>
            </a:lvl1pPr>
            <a:lvl2pPr>
              <a:spcBef>
                <a:spcPts val="0"/>
              </a:spcBef>
              <a:defRPr sz="1600">
                <a:solidFill>
                  <a:schemeClr val="bg1"/>
                </a:solidFill>
                <a:latin typeface="SwissReSans Light" panose="020B0504020202020204" pitchFamily="34" charset="0"/>
              </a:defRPr>
            </a:lvl2pPr>
            <a:lvl3pPr>
              <a:spcBef>
                <a:spcPts val="0"/>
              </a:spcBef>
              <a:defRPr sz="1600">
                <a:solidFill>
                  <a:schemeClr val="bg1"/>
                </a:solidFill>
                <a:latin typeface="SwissReSans Light" panose="020B0504020202020204" pitchFamily="34" charset="0"/>
              </a:defRPr>
            </a:lvl3pPr>
            <a:lvl4pPr>
              <a:spcBef>
                <a:spcPts val="0"/>
              </a:spcBef>
              <a:defRPr sz="1600">
                <a:solidFill>
                  <a:schemeClr val="bg1"/>
                </a:solidFill>
                <a:latin typeface="SwissReSans Light" panose="020B0504020202020204" pitchFamily="34" charset="0"/>
              </a:defRPr>
            </a:lvl4pPr>
            <a:lvl5pPr>
              <a:spcBef>
                <a:spcPts val="0"/>
              </a:spcBef>
              <a:defRPr sz="1600">
                <a:solidFill>
                  <a:schemeClr val="bg1"/>
                </a:solidFill>
                <a:latin typeface="SwissReSans Light"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3"/>
          </p:nvPr>
        </p:nvSpPr>
        <p:spPr/>
        <p:txBody>
          <a:bodyPr/>
          <a:lstStyle/>
          <a:p>
            <a:endParaRPr lang="en-US"/>
          </a:p>
        </p:txBody>
      </p:sp>
      <p:sp>
        <p:nvSpPr>
          <p:cNvPr id="4" name="Footer Placeholder 3"/>
          <p:cNvSpPr>
            <a:spLocks noGrp="1"/>
          </p:cNvSpPr>
          <p:nvPr>
            <p:ph type="ftr" sz="quarter" idx="14"/>
          </p:nvPr>
        </p:nvSpPr>
        <p:spPr/>
        <p:txBody>
          <a:bodyPr/>
          <a:lstStyle/>
          <a:p>
            <a:endParaRPr lang="en-US"/>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chemeClr val="bg1"/>
                </a:solidFill>
                <a:latin typeface="SwissReSans" pitchFamily="34" charset="0"/>
                <a:ea typeface="+mn-ea"/>
                <a:cs typeface="+mn-cs"/>
              </a:rPr>
              <a:t>April 2021</a:t>
            </a:r>
          </a:p>
        </p:txBody>
      </p:sp>
      <p:pic>
        <p:nvPicPr>
          <p:cNvPr id="9" name="Picture 8">
            <a:extLst>
              <a:ext uri="{FF2B5EF4-FFF2-40B4-BE49-F238E27FC236}">
                <a16:creationId xmlns:a16="http://schemas.microsoft.com/office/drawing/2014/main" id="{F9C395C8-42F3-4CE1-B041-C1C13D9B66D5}"/>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09111770"/>
      </p:ext>
    </p:extLst>
  </p:cSld>
  <p:clrMapOvr>
    <a:masterClrMapping/>
  </p:clrMapOvr>
  <p:hf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matchingName="Section Header - Gradient and Number" preserve="1" userDrawn="1">
  <p:cSld name="Section Header - Gradient and Number">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p>
        </p:txBody>
      </p:sp>
      <p:sp>
        <p:nvSpPr>
          <p:cNvPr id="10" name="Text Placeholder 9"/>
          <p:cNvSpPr>
            <a:spLocks noGrp="1"/>
          </p:cNvSpPr>
          <p:nvPr>
            <p:ph type="body" sz="quarter" idx="12" hasCustomPrompt="1"/>
          </p:nvPr>
        </p:nvSpPr>
        <p:spPr>
          <a:xfrm>
            <a:off x="482227" y="1558252"/>
            <a:ext cx="6693893" cy="4607598"/>
          </a:xfrm>
        </p:spPr>
        <p:txBody>
          <a:bodyPr wrap="none" anchor="t" anchorCtr="0">
            <a:noAutofit/>
          </a:bodyPr>
          <a:lstStyle>
            <a:lvl1pPr marL="0" indent="0">
              <a:lnSpc>
                <a:spcPct val="100000"/>
              </a:lnSpc>
              <a:spcBef>
                <a:spcPts val="0"/>
              </a:spcBef>
              <a:buFontTx/>
              <a:buNone/>
              <a:defRPr sz="3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US"/>
              <a:t>00</a:t>
            </a:r>
          </a:p>
        </p:txBody>
      </p:sp>
      <p:sp>
        <p:nvSpPr>
          <p:cNvPr id="3" name="Date Placeholder 2"/>
          <p:cNvSpPr>
            <a:spLocks noGrp="1"/>
          </p:cNvSpPr>
          <p:nvPr>
            <p:ph type="dt" sz="half" idx="13"/>
          </p:nvPr>
        </p:nvSpPr>
        <p:spPr/>
        <p:txBody>
          <a:bodyPr/>
          <a:lstStyle/>
          <a:p>
            <a:endParaRPr lang="en-US"/>
          </a:p>
        </p:txBody>
      </p:sp>
      <p:sp>
        <p:nvSpPr>
          <p:cNvPr id="4" name="Footer Placeholder 3"/>
          <p:cNvSpPr>
            <a:spLocks noGrp="1"/>
          </p:cNvSpPr>
          <p:nvPr>
            <p:ph type="ftr" sz="quarter" idx="14"/>
          </p:nvPr>
        </p:nvSpPr>
        <p:spPr/>
        <p:txBody>
          <a:bodyPr/>
          <a:lstStyle/>
          <a:p>
            <a:endParaRPr lang="en-US"/>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chemeClr val="bg1"/>
                </a:solidFill>
                <a:latin typeface="SwissReSans" pitchFamily="34" charset="0"/>
                <a:ea typeface="+mn-ea"/>
                <a:cs typeface="+mn-cs"/>
              </a:rPr>
              <a:t>April 2021</a:t>
            </a:r>
          </a:p>
        </p:txBody>
      </p:sp>
      <p:pic>
        <p:nvPicPr>
          <p:cNvPr id="9" name="Picture 8">
            <a:extLst>
              <a:ext uri="{FF2B5EF4-FFF2-40B4-BE49-F238E27FC236}">
                <a16:creationId xmlns:a16="http://schemas.microsoft.com/office/drawing/2014/main" id="{0702BEAA-1F1B-433D-820A-C0551C69EF2C}"/>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37132140"/>
      </p:ext>
    </p:extLst>
  </p:cSld>
  <p:clrMapOvr>
    <a:masterClrMapping/>
  </p:clrMapOvr>
  <p:hf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US"/>
              <a:t>00</a:t>
            </a:r>
          </a:p>
        </p:txBody>
      </p:sp>
      <p:sp>
        <p:nvSpPr>
          <p:cNvPr id="3" name="Date Placeholder 2"/>
          <p:cNvSpPr>
            <a:spLocks noGrp="1"/>
          </p:cNvSpPr>
          <p:nvPr>
            <p:ph type="dt" sz="half" idx="13"/>
          </p:nvPr>
        </p:nvSpPr>
        <p:spPr/>
        <p:txBody>
          <a:bodyPr/>
          <a:lstStyle/>
          <a:p>
            <a:endParaRPr lang="en-US"/>
          </a:p>
        </p:txBody>
      </p:sp>
      <p:sp>
        <p:nvSpPr>
          <p:cNvPr id="4" name="Footer Placeholder 3"/>
          <p:cNvSpPr>
            <a:spLocks noGrp="1"/>
          </p:cNvSpPr>
          <p:nvPr>
            <p:ph type="ftr" sz="quarter" idx="14"/>
          </p:nvPr>
        </p:nvSpPr>
        <p:spPr/>
        <p:txBody>
          <a:bodyPr/>
          <a:lstStyle/>
          <a:p>
            <a:endParaRPr lang="en-US"/>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chemeClr val="bg1"/>
                </a:solidFill>
                <a:latin typeface="SwissReSans" pitchFamily="34" charset="0"/>
                <a:ea typeface="+mn-ea"/>
                <a:cs typeface="+mn-cs"/>
              </a:rPr>
              <a:t>April 2021</a:t>
            </a:r>
          </a:p>
        </p:txBody>
      </p:sp>
      <p:pic>
        <p:nvPicPr>
          <p:cNvPr id="9" name="Picture 8">
            <a:extLst>
              <a:ext uri="{FF2B5EF4-FFF2-40B4-BE49-F238E27FC236}">
                <a16:creationId xmlns:a16="http://schemas.microsoft.com/office/drawing/2014/main" id="{28D800DD-F25B-41F0-BCA3-ADA2B62FE85B}"/>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73509640"/>
      </p:ext>
    </p:extLst>
  </p:cSld>
  <p:clrMapOvr>
    <a:masterClrMapping/>
  </p:clrMapOvr>
  <p:hf hdr="0" ftr="0" dt="0"/>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US"/>
              <a:t>Click to add section title</a:t>
            </a:r>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US"/>
              <a:t>00</a:t>
            </a:r>
          </a:p>
        </p:txBody>
      </p:sp>
      <p:sp>
        <p:nvSpPr>
          <p:cNvPr id="3" name="Date Placeholder 2"/>
          <p:cNvSpPr>
            <a:spLocks noGrp="1"/>
          </p:cNvSpPr>
          <p:nvPr>
            <p:ph type="dt" sz="half" idx="13"/>
          </p:nvPr>
        </p:nvSpPr>
        <p:spPr/>
        <p:txBody>
          <a:bodyPr/>
          <a:lstStyle/>
          <a:p>
            <a:endParaRPr lang="en-US"/>
          </a:p>
        </p:txBody>
      </p:sp>
      <p:sp>
        <p:nvSpPr>
          <p:cNvPr id="4" name="Footer Placeholder 3"/>
          <p:cNvSpPr>
            <a:spLocks noGrp="1"/>
          </p:cNvSpPr>
          <p:nvPr>
            <p:ph type="ftr" sz="quarter" idx="14"/>
          </p:nvPr>
        </p:nvSpPr>
        <p:spPr/>
        <p:txBody>
          <a:bodyPr/>
          <a:lstStyle/>
          <a:p>
            <a:endParaRPr lang="en-US"/>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chemeClr val="bg1"/>
                </a:solidFill>
                <a:latin typeface="SwissReSans" pitchFamily="34" charset="0"/>
                <a:ea typeface="+mn-ea"/>
                <a:cs typeface="+mn-cs"/>
              </a:rPr>
              <a:t>April 2021</a:t>
            </a:r>
          </a:p>
        </p:txBody>
      </p:sp>
      <p:pic>
        <p:nvPicPr>
          <p:cNvPr id="9" name="Picture 8">
            <a:extLst>
              <a:ext uri="{FF2B5EF4-FFF2-40B4-BE49-F238E27FC236}">
                <a16:creationId xmlns:a16="http://schemas.microsoft.com/office/drawing/2014/main" id="{B577444E-72F0-456B-BD2F-B23BB1572C7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84569753"/>
      </p:ext>
    </p:extLst>
  </p:cSld>
  <p:clrMapOvr>
    <a:masterClrMapping/>
  </p:clrMapOvr>
  <p:hf hdr="0" ftr="0" dt="0"/>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Tree>
    <p:extLst>
      <p:ext uri="{BB962C8B-B14F-4D97-AF65-F5344CB8AC3E}">
        <p14:creationId xmlns:p14="http://schemas.microsoft.com/office/powerpoint/2010/main" val="1626079733"/>
      </p:ext>
    </p:extLst>
  </p:cSld>
  <p:clrMapOvr>
    <a:masterClrMapping/>
  </p:clrMapOvr>
  <p:hf hdr="0" ftr="0" dt="0"/>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Tree>
    <p:extLst>
      <p:ext uri="{BB962C8B-B14F-4D97-AF65-F5344CB8AC3E}">
        <p14:creationId xmlns:p14="http://schemas.microsoft.com/office/powerpoint/2010/main" val="201021306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prstGeom prst="rect">
            <a:avLst/>
          </a:prstGeom>
          <a:solidFill>
            <a:schemeClr val="accent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Add conclusion here</a:t>
            </a:r>
            <a:endParaRPr lang="en-GB" dirty="0"/>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a:prstGeom prst="rect">
            <a:avLst/>
          </a:prstGeom>
        </p:spPr>
        <p:txBody>
          <a:bodyPr/>
          <a:lstStyle>
            <a:lvl1pPr marL="0" indent="0" algn="ctr">
              <a:spcBef>
                <a:spcPts val="0"/>
              </a:spcBef>
              <a:buNone/>
              <a:defRPr/>
            </a:lvl1pPr>
          </a:lstStyle>
          <a:p>
            <a:r>
              <a:rPr lang="en-US"/>
              <a:t>Click icon to add picture</a:t>
            </a:r>
            <a:endParaRPr lang="en-GB"/>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Tree>
    <p:extLst>
      <p:ext uri="{BB962C8B-B14F-4D97-AF65-F5344CB8AC3E}">
        <p14:creationId xmlns:p14="http://schemas.microsoft.com/office/powerpoint/2010/main" val="221968659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290299"/>
      </p:ext>
    </p:extLst>
  </p:cSld>
  <p:clrMapOvr>
    <a:masterClrMapping/>
  </p:clrMapOvr>
  <p:hf hdr="0" ftr="0" dt="0"/>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a:t>Add chart or table</a:t>
            </a:r>
          </a:p>
        </p:txBody>
      </p:sp>
    </p:spTree>
    <p:extLst>
      <p:ext uri="{BB962C8B-B14F-4D97-AF65-F5344CB8AC3E}">
        <p14:creationId xmlns:p14="http://schemas.microsoft.com/office/powerpoint/2010/main" val="4132514186"/>
      </p:ext>
    </p:extLst>
  </p:cSld>
  <p:clrMapOvr>
    <a:masterClrMapping/>
  </p:clrMapOvr>
  <p:hf hdr="0" ftr="0" dt="0"/>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a:t>Add chart or table</a:t>
            </a:r>
          </a:p>
        </p:txBody>
      </p:sp>
    </p:spTree>
    <p:extLst>
      <p:ext uri="{BB962C8B-B14F-4D97-AF65-F5344CB8AC3E}">
        <p14:creationId xmlns:p14="http://schemas.microsoft.com/office/powerpoint/2010/main" val="198347427"/>
      </p:ext>
    </p:extLst>
  </p:cSld>
  <p:clrMapOvr>
    <a:masterClrMapping/>
  </p:clrMapOvr>
  <p:hf hdr="0" ftr="0" dt="0"/>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a:t>Add chart or table</a:t>
            </a:r>
          </a:p>
        </p:txBody>
      </p:sp>
    </p:spTree>
    <p:extLst>
      <p:ext uri="{BB962C8B-B14F-4D97-AF65-F5344CB8AC3E}">
        <p14:creationId xmlns:p14="http://schemas.microsoft.com/office/powerpoint/2010/main" val="128135470"/>
      </p:ext>
    </p:extLst>
  </p:cSld>
  <p:clrMapOvr>
    <a:masterClrMapping/>
  </p:clrMapOvr>
  <p:hf hdr="0" ftr="0" dt="0"/>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solidFill>
            <a:schemeClr val="bg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p:spPr>
        <p:txBody>
          <a:bodyPr/>
          <a:lstStyle>
            <a:lvl1pPr marL="0" indent="0" algn="ctr">
              <a:spcBef>
                <a:spcPts val="0"/>
              </a:spcBef>
              <a:buNone/>
              <a:defRPr/>
            </a:lvl1pPr>
          </a:lstStyle>
          <a:p>
            <a:r>
              <a:rPr lang="en-US"/>
              <a:t>Click icon to add picture</a:t>
            </a:r>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solidFill>
            <a:schemeClr val="accent4">
              <a:lumMod val="20000"/>
              <a:lumOff val="80000"/>
            </a:schemeClr>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Tree>
    <p:extLst>
      <p:ext uri="{BB962C8B-B14F-4D97-AF65-F5344CB8AC3E}">
        <p14:creationId xmlns:p14="http://schemas.microsoft.com/office/powerpoint/2010/main" val="4214204894"/>
      </p:ext>
    </p:extLst>
  </p:cSld>
  <p:clrMapOvr>
    <a:masterClrMapping/>
  </p:clrMapOvr>
  <p:hf hdr="0" ftr="0" dt="0"/>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Tree>
    <p:extLst>
      <p:ext uri="{BB962C8B-B14F-4D97-AF65-F5344CB8AC3E}">
        <p14:creationId xmlns:p14="http://schemas.microsoft.com/office/powerpoint/2010/main" val="2402958874"/>
      </p:ext>
    </p:extLst>
  </p:cSld>
  <p:clrMapOvr>
    <a:masterClrMapping/>
  </p:clrMapOvr>
  <p:hf hdr="0" ftr="0" dt="0"/>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FFFFFF"/>
                </a:solidFill>
                <a:latin typeface="SwissReSans" pitchFamily="34" charset="0"/>
                <a:ea typeface="+mn-ea"/>
                <a:cs typeface="+mn-cs"/>
              </a:rPr>
              <a:t>April 2021</a:t>
            </a:r>
          </a:p>
        </p:txBody>
      </p:sp>
      <p:pic>
        <p:nvPicPr>
          <p:cNvPr id="10" name="Picture 9">
            <a:extLst>
              <a:ext uri="{FF2B5EF4-FFF2-40B4-BE49-F238E27FC236}">
                <a16:creationId xmlns:a16="http://schemas.microsoft.com/office/drawing/2014/main" id="{78A977D4-28AC-4661-90D8-6953B25B1FF0}"/>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64061564"/>
      </p:ext>
    </p:extLst>
  </p:cSld>
  <p:clrMapOvr>
    <a:masterClrMapping/>
  </p:clrMapOvr>
  <p:hf hdr="0" ftr="0" dt="0"/>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FFFFFF"/>
                </a:solidFill>
                <a:latin typeface="SwissReSans" pitchFamily="34" charset="0"/>
                <a:ea typeface="+mn-ea"/>
                <a:cs typeface="+mn-cs"/>
              </a:rPr>
              <a:t>April 2021</a:t>
            </a:r>
          </a:p>
        </p:txBody>
      </p:sp>
      <p:pic>
        <p:nvPicPr>
          <p:cNvPr id="10" name="Picture 9">
            <a:extLst>
              <a:ext uri="{FF2B5EF4-FFF2-40B4-BE49-F238E27FC236}">
                <a16:creationId xmlns:a16="http://schemas.microsoft.com/office/drawing/2014/main" id="{A2ECC734-D527-4A53-837F-4B6B51B16167}"/>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78990757"/>
      </p:ext>
    </p:extLst>
  </p:cSld>
  <p:clrMapOvr>
    <a:masterClrMapping/>
  </p:clrMapOvr>
  <p:hf hdr="0" ftr="0" dt="0"/>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FFFFFF"/>
                </a:solidFill>
                <a:latin typeface="SwissReSans" pitchFamily="34" charset="0"/>
                <a:ea typeface="+mn-ea"/>
                <a:cs typeface="+mn-cs"/>
              </a:rPr>
              <a:t>April 2021</a:t>
            </a: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p:spPr>
        <p:txBody>
          <a:bodyPr anchor="ctr"/>
          <a:lstStyle>
            <a:lvl1pPr marL="0" indent="0">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BFBED856-3774-4FF6-97B1-0EE4727B5E83}"/>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185644762"/>
      </p:ext>
    </p:extLst>
  </p:cSld>
  <p:clrMapOvr>
    <a:masterClrMapping/>
  </p:clrMapOvr>
  <p:hf hdr="0" ftr="0" dt="0"/>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A8DD306-FBD3-491B-8E1E-B3E5BF88AF25}"/>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5924458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40430407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Date Placeholder 5"/>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283E36"/>
                </a:solidFill>
                <a:latin typeface="SwissReSans" pitchFamily="34" charset="0"/>
                <a:ea typeface="+mn-ea"/>
                <a:cs typeface="+mn-cs"/>
              </a:rPr>
              <a:t>April 2021</a:t>
            </a:r>
          </a:p>
        </p:txBody>
      </p:sp>
      <p:pic>
        <p:nvPicPr>
          <p:cNvPr id="7" name="Picture 6">
            <a:extLst>
              <a:ext uri="{FF2B5EF4-FFF2-40B4-BE49-F238E27FC236}">
                <a16:creationId xmlns:a16="http://schemas.microsoft.com/office/drawing/2014/main" id="{791FC49F-6628-4C26-972A-0F7DD4B5D537}"/>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620755381"/>
      </p:ext>
    </p:extLst>
  </p:cSld>
  <p:clrMapOvr>
    <a:masterClrMapping/>
  </p:clrMapOvr>
  <p:hf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95325" y="692151"/>
            <a:ext cx="4920621" cy="692647"/>
          </a:xfrm>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Tree>
    <p:extLst>
      <p:ext uri="{BB962C8B-B14F-4D97-AF65-F5344CB8AC3E}">
        <p14:creationId xmlns:p14="http://schemas.microsoft.com/office/powerpoint/2010/main" val="4043062394"/>
      </p:ext>
    </p:extLst>
  </p:cSld>
  <p:clrMapOvr>
    <a:masterClrMapping/>
  </p:clrMapOvr>
  <p:hf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95325" y="692151"/>
            <a:ext cx="4920621" cy="692647"/>
          </a:xfrm>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Tree>
    <p:extLst>
      <p:ext uri="{BB962C8B-B14F-4D97-AF65-F5344CB8AC3E}">
        <p14:creationId xmlns:p14="http://schemas.microsoft.com/office/powerpoint/2010/main" val="1923020736"/>
      </p:ext>
    </p:extLst>
  </p:cSld>
  <p:clrMapOvr>
    <a:masterClrMapping/>
  </p:clrMapOvr>
  <p:hf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Text and Gradient" preserve="1" userDrawn="1">
  <p:cSld name="Text and Gradi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695325" y="692151"/>
            <a:ext cx="4920621" cy="692647"/>
          </a:xfrm>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Tree>
    <p:extLst>
      <p:ext uri="{BB962C8B-B14F-4D97-AF65-F5344CB8AC3E}">
        <p14:creationId xmlns:p14="http://schemas.microsoft.com/office/powerpoint/2010/main" val="2704081685"/>
      </p:ext>
    </p:extLst>
  </p:cSld>
  <p:clrMapOvr>
    <a:masterClrMapping/>
  </p:clrMapOvr>
  <p:hf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p:spPr>
        <p:txBody>
          <a:bodyPr lIns="0" tIns="576000" anchor="ctr"/>
          <a:lstStyle>
            <a:lvl1pPr algn="ctr">
              <a:buFontTx/>
              <a:buNone/>
              <a:defRPr sz="1200">
                <a:solidFill>
                  <a:srgbClr val="A8BAB2"/>
                </a:solidFill>
                <a:latin typeface="SwissReSans" pitchFamily="34" charset="0"/>
              </a:defRPr>
            </a:lvl1pPr>
          </a:lstStyle>
          <a:p>
            <a:r>
              <a:rPr lang="en-US" noProof="1"/>
              <a:t>Click icon to add picture</a:t>
            </a:r>
          </a:p>
        </p:txBody>
      </p:sp>
      <p:sp>
        <p:nvSpPr>
          <p:cNvPr id="8" name="Title 7"/>
          <p:cNvSpPr>
            <a:spLocks noGrp="1"/>
          </p:cNvSpPr>
          <p:nvPr>
            <p:ph type="title"/>
          </p:nvPr>
        </p:nvSpPr>
        <p:spPr>
          <a:xfrm>
            <a:off x="695325" y="1628773"/>
            <a:ext cx="4920623" cy="4392614"/>
          </a:xfrm>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Tree>
    <p:extLst>
      <p:ext uri="{BB962C8B-B14F-4D97-AF65-F5344CB8AC3E}">
        <p14:creationId xmlns:p14="http://schemas.microsoft.com/office/powerpoint/2010/main" val="3472131730"/>
      </p:ext>
    </p:extLst>
  </p:cSld>
  <p:clrMapOvr>
    <a:masterClrMapping/>
  </p:clrMapOvr>
  <p:hf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3638883724"/>
      </p:ext>
    </p:extLst>
  </p:cSld>
  <p:clrMapOvr>
    <a:masterClrMapping/>
  </p:clrMapOvr>
  <p:hf hdr="0" ftr="0" dt="0"/>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2704544357"/>
      </p:ext>
    </p:extLst>
  </p:cSld>
  <p:clrMapOvr>
    <a:masterClrMapping/>
  </p:clrMapOvr>
  <p:hf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mn-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2017897125"/>
      </p:ext>
    </p:extLst>
  </p:cSld>
  <p:clrMapOvr>
    <a:masterClrMapping/>
  </p:clrMapOvr>
  <p:hf hdr="0" ftr="0" dt="0"/>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4082487"/>
      </p:ext>
    </p:extLst>
  </p:cSld>
  <p:clrMapOvr>
    <a:masterClrMapping/>
  </p:clrMapOvr>
  <p:hf hdr="0" ftr="0" dt="0"/>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FFFFFF"/>
                </a:solidFill>
                <a:latin typeface="SwissReSans" pitchFamily="34" charset="0"/>
                <a:ea typeface="+mn-ea"/>
                <a:cs typeface="+mn-cs"/>
              </a:rPr>
              <a:t>April 2021</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gradFill>
            <a:gsLst>
              <a:gs pos="0">
                <a:schemeClr val="tx2"/>
              </a:gs>
              <a:gs pos="100000">
                <a:schemeClr val="bg2"/>
              </a:gs>
            </a:gsLst>
            <a:lin ang="0" scaled="1"/>
          </a:gra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0F04F30B-5983-46F7-AE2B-5D3ADDE29CD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433193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Key Message with Color" preserve="1" userDrawn="1">
  <p:cSld name="Key Message with Color">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10" name="Picture 9">
            <a:extLst>
              <a:ext uri="{FF2B5EF4-FFF2-40B4-BE49-F238E27FC236}">
                <a16:creationId xmlns:a16="http://schemas.microsoft.com/office/drawing/2014/main" id="{B792C96C-9AB2-4D95-BE71-B483029697E9}"/>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10437554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FFFFFF"/>
                </a:solidFill>
                <a:latin typeface="SwissReSans" pitchFamily="34" charset="0"/>
                <a:ea typeface="+mn-ea"/>
                <a:cs typeface="+mn-cs"/>
              </a:rPr>
              <a:t>April 2021</a:t>
            </a: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334BAC41-8920-478B-87F5-F5C27BA80FE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27082033"/>
      </p:ext>
    </p:extLst>
  </p:cSld>
  <p:clrMapOvr>
    <a:masterClrMapping/>
  </p:clrMapOvr>
  <p:hf hdr="0" ftr="0" dt="0"/>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a:t>Enter team name here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a:t>Click to add text, for example team mission and/or capabilities, roles and responsibilities, other info.</a:t>
            </a:r>
          </a:p>
          <a:p>
            <a:pPr lvl="1"/>
            <a:r>
              <a:rPr lang="en-US"/>
              <a:t>Second level</a:t>
            </a:r>
          </a:p>
          <a:p>
            <a:pPr lvl="2"/>
            <a:r>
              <a:rPr lang="en-US"/>
              <a:t>Third level</a:t>
            </a:r>
          </a:p>
          <a:p>
            <a:pPr lvl="3"/>
            <a:r>
              <a:rPr lang="en-US"/>
              <a:t>Fourth level</a:t>
            </a:r>
          </a:p>
          <a:p>
            <a:pPr lvl="4"/>
            <a:r>
              <a:rPr lang="en-US"/>
              <a:t>Fifth level</a:t>
            </a:r>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283E36"/>
                </a:solidFill>
                <a:latin typeface="SwissReSans" pitchFamily="34" charset="0"/>
                <a:ea typeface="+mn-ea"/>
                <a:cs typeface="+mn-cs"/>
              </a:rPr>
              <a:t>April 2021</a:t>
            </a:r>
          </a:p>
        </p:txBody>
      </p:sp>
      <p:pic>
        <p:nvPicPr>
          <p:cNvPr id="6" name="Picture 5">
            <a:extLst>
              <a:ext uri="{FF2B5EF4-FFF2-40B4-BE49-F238E27FC236}">
                <a16:creationId xmlns:a16="http://schemas.microsoft.com/office/drawing/2014/main" id="{E6E9E47A-3C83-4BFE-86CF-0B1472C6D12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595869279"/>
      </p:ext>
    </p:extLst>
  </p:cSld>
  <p:clrMapOvr>
    <a:masterClrMapping/>
  </p:clrMapOvr>
  <p:hf hdr="0" ftr="0" dt="0"/>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a:t>Enter team name here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a:t>Click to add text, for example team mission and/or capabilities, roles and responsibilities, other info.</a:t>
            </a:r>
          </a:p>
          <a:p>
            <a:pPr lvl="1"/>
            <a:r>
              <a:rPr lang="en-US"/>
              <a:t>Second level</a:t>
            </a:r>
          </a:p>
          <a:p>
            <a:pPr lvl="2"/>
            <a:r>
              <a:rPr lang="en-US"/>
              <a:t>Third level</a:t>
            </a:r>
          </a:p>
          <a:p>
            <a:pPr lvl="3"/>
            <a:r>
              <a:rPr lang="en-US"/>
              <a:t>Fourth level</a:t>
            </a:r>
          </a:p>
          <a:p>
            <a:pPr lvl="4"/>
            <a:r>
              <a:rPr lang="en-US"/>
              <a:t>Fifth level</a:t>
            </a:r>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a:t>Job title</a:t>
            </a:r>
            <a:br>
              <a:rPr lang="en-US" noProof="0"/>
            </a:br>
            <a:r>
              <a:rPr lang="en-US" noProof="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283E36"/>
                </a:solidFill>
                <a:latin typeface="SwissReSans" pitchFamily="34" charset="0"/>
                <a:ea typeface="+mn-ea"/>
                <a:cs typeface="+mn-cs"/>
              </a:rPr>
              <a:t>April 2021</a:t>
            </a:r>
          </a:p>
        </p:txBody>
      </p:sp>
      <p:pic>
        <p:nvPicPr>
          <p:cNvPr id="6" name="Picture 5">
            <a:extLst>
              <a:ext uri="{FF2B5EF4-FFF2-40B4-BE49-F238E27FC236}">
                <a16:creationId xmlns:a16="http://schemas.microsoft.com/office/drawing/2014/main" id="{2F14AE8D-21A8-4D38-88CD-777189FAA849}"/>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82190985"/>
      </p:ext>
    </p:extLst>
  </p:cSld>
  <p:clrMapOvr>
    <a:masterClrMapping/>
  </p:clrMapOvr>
  <p:hf hdr="0" ftr="0" dt="0"/>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p:spPr>
        <p:txBody>
          <a:bodyPr lIns="0" tIns="1152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 or </a:t>
            </a:r>
            <a:br>
              <a:rPr lang="en-US" noProof="1"/>
            </a:br>
            <a:r>
              <a:rPr lang="en-US" noProof="1"/>
              <a:t>select one from the Swiss Re menu.</a:t>
            </a:r>
            <a:br>
              <a:rPr lang="en-US" noProof="1"/>
            </a:br>
            <a:r>
              <a:rPr lang="en-US" noProof="1"/>
              <a:t>Be careful to avoid an image that clashes</a:t>
            </a:r>
            <a:br>
              <a:rPr lang="en-US" noProof="1"/>
            </a:br>
            <a:r>
              <a:rPr lang="en-US" noProof="1"/>
              <a:t>with the gradient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pic>
        <p:nvPicPr>
          <p:cNvPr id="5" name="Picture 4">
            <a:extLst>
              <a:ext uri="{FF2B5EF4-FFF2-40B4-BE49-F238E27FC236}">
                <a16:creationId xmlns:a16="http://schemas.microsoft.com/office/drawing/2014/main" id="{DED16124-1480-430B-B5D0-D8491258E75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780083365"/>
      </p:ext>
    </p:extLst>
  </p:cSld>
  <p:clrMapOvr>
    <a:masterClrMapping/>
  </p:clrMapOvr>
  <p:hf hdr="0" ftr="0" dt="0"/>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US" smtClean="0"/>
              <a:pPr/>
              <a:t>‹#›</a:t>
            </a:fld>
            <a:endParaRPr lang="en-US"/>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FDC3057D-A596-4693-B82B-7C55365589BD}"/>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066718455"/>
      </p:ext>
    </p:extLst>
  </p:cSld>
  <p:clrMapOvr>
    <a:masterClrMapping/>
  </p:clrMapOvr>
  <p:hf hdr="0" ftr="0" dt="0"/>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a:p>
            <a:pPr lvl="0"/>
            <a:endParaRPr lang="en-US"/>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a:p>
            <a:pPr lvl="0"/>
            <a:endParaRPr lang="en-US"/>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en-US"/>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en-US"/>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en-US"/>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en-US"/>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en-US"/>
              <a:t> </a:t>
            </a:r>
          </a:p>
        </p:txBody>
      </p:sp>
      <p:pic>
        <p:nvPicPr>
          <p:cNvPr id="6" name="Picture 5">
            <a:extLst>
              <a:ext uri="{FF2B5EF4-FFF2-40B4-BE49-F238E27FC236}">
                <a16:creationId xmlns:a16="http://schemas.microsoft.com/office/drawing/2014/main" id="{5D33D56B-3325-4CFE-AC41-A1E0502A926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455131622"/>
      </p:ext>
    </p:extLst>
  </p:cSld>
  <p:clrMapOvr>
    <a:masterClrMapping/>
  </p:clrMapOvr>
  <p:hf hdr="0" ftr="0" dt="0"/>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a:p>
            <a:pPr lvl="0"/>
            <a:endParaRPr lang="en-US"/>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a:p>
            <a:pPr lvl="0"/>
            <a:endParaRPr lang="en-US"/>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en-US"/>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en-US"/>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en-US"/>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en-US"/>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en-US"/>
              <a:t> </a:t>
            </a:r>
          </a:p>
        </p:txBody>
      </p:sp>
      <p:pic>
        <p:nvPicPr>
          <p:cNvPr id="5" name="Picture 4">
            <a:extLst>
              <a:ext uri="{FF2B5EF4-FFF2-40B4-BE49-F238E27FC236}">
                <a16:creationId xmlns:a16="http://schemas.microsoft.com/office/drawing/2014/main" id="{BA4E3366-8327-4AE2-AB5F-ED87CC0D99AC}"/>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745469144"/>
      </p:ext>
    </p:extLst>
  </p:cSld>
  <p:clrMapOvr>
    <a:masterClrMapping/>
  </p:clrMapOvr>
  <p:hf hdr="0" ftr="0" dt="0"/>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US"/>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US"/>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US"/>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US"/>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US"/>
              <a:t> </a:t>
            </a:r>
          </a:p>
        </p:txBody>
      </p:sp>
      <p:pic>
        <p:nvPicPr>
          <p:cNvPr id="6" name="Picture 5">
            <a:extLst>
              <a:ext uri="{FF2B5EF4-FFF2-40B4-BE49-F238E27FC236}">
                <a16:creationId xmlns:a16="http://schemas.microsoft.com/office/drawing/2014/main" id="{CD36CDC3-0811-4236-81F0-B7E58A211E77}"/>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211864691"/>
      </p:ext>
    </p:extLst>
  </p:cSld>
  <p:clrMapOvr>
    <a:masterClrMapping/>
  </p:clrMapOvr>
  <p:hf hdr="0" ftr="0" dt="0"/>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Job title</a:t>
            </a:r>
            <a:br>
              <a:rPr lang="en-US"/>
            </a:br>
            <a:r>
              <a:rPr lang="en-US"/>
              <a:t>name@swissre.com</a:t>
            </a:r>
            <a:br>
              <a:rPr lang="en-US"/>
            </a:br>
            <a:r>
              <a:rPr lang="en-US"/>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en-US"/>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en-US"/>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en-US"/>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en-US"/>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en-US"/>
              <a:t> </a:t>
            </a:r>
          </a:p>
        </p:txBody>
      </p:sp>
      <p:pic>
        <p:nvPicPr>
          <p:cNvPr id="7" name="Picture 6">
            <a:extLst>
              <a:ext uri="{FF2B5EF4-FFF2-40B4-BE49-F238E27FC236}">
                <a16:creationId xmlns:a16="http://schemas.microsoft.com/office/drawing/2014/main" id="{D8B4188E-A10A-48B1-82D4-3F15BF8BAD41}"/>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94354560"/>
      </p:ext>
    </p:extLst>
  </p:cSld>
  <p:clrMapOvr>
    <a:masterClrMapping/>
  </p:clrMapOvr>
  <p:hf hdr="0" ftr="0" dt="0"/>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US" smtClean="0"/>
              <a:pPr/>
              <a:t>‹#›</a:t>
            </a:fld>
            <a:endParaRPr lang="en-US"/>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2689692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Key Message Dark Grey" preserve="1" userDrawn="1">
  <p:cSld name="Key Messag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10" name="Picture 9">
            <a:extLst>
              <a:ext uri="{FF2B5EF4-FFF2-40B4-BE49-F238E27FC236}">
                <a16:creationId xmlns:a16="http://schemas.microsoft.com/office/drawing/2014/main" id="{612D2D0F-42C2-4BCB-B49F-06C05BCFCDEB}"/>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0086188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Title Slide - Color Only" preserve="1" userDrawn="1">
  <p:cSld name="Title Slide - Color Only">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A76B3650-FD4A-41C8-8B6F-78E99954E88A}"/>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9722523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matchingName="Title Slide - Color Horizontal" preserve="1" userDrawn="1">
  <p:cSld name="Title Slide - Color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1"/>
            </p:custDataLst>
          </p:nvPr>
        </p:nvSpPr>
        <p:spPr bwMode="gray">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7" name="Picture 6">
            <a:extLst>
              <a:ext uri="{FF2B5EF4-FFF2-40B4-BE49-F238E27FC236}">
                <a16:creationId xmlns:a16="http://schemas.microsoft.com/office/drawing/2014/main" id="{F464767C-AD68-4972-A093-58DFF590A83D}"/>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343140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Title Slide - Color Vertical" preserve="1" userDrawn="1">
  <p:cSld name="Title Slide - Color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1"/>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5CFFB4A1-60E4-48BF-8374-352F37F2489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23112087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dirty="0"/>
            </a:br>
            <a:r>
              <a:rPr lang="en-US" dirty="0"/>
              <a:t>[No text over Power Symbol]</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6C108CF2-87F7-4380-B2F2-38BA090A4673}"/>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889617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matchingName="Title Slide - Image and Large Text" preserve="1" userDrawn="1">
  <p:cSld name="Title Slide - Image and Large Text">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hasCustomPrompt="1"/>
          </p:nvPr>
        </p:nvSpPr>
        <p:spPr bwMode="white">
          <a:xfrm>
            <a:off x="695325" y="1628776"/>
            <a:ext cx="9913177" cy="1969770"/>
          </a:xfrm>
        </p:spPr>
        <p:txBody>
          <a:bodyPr>
            <a:noAutofit/>
          </a:bodyPr>
          <a:lstStyle>
            <a:lvl1pPr algn="l">
              <a:lnSpc>
                <a:spcPct val="80000"/>
              </a:lnSpc>
              <a:defRPr sz="8000">
                <a:solidFill>
                  <a:srgbClr val="FFFFFF"/>
                </a:solidFill>
                <a:latin typeface="SwissReSans Light" pitchFamily="34" charset="0"/>
              </a:defRPr>
            </a:lvl1pPr>
          </a:lstStyle>
          <a:p>
            <a:r>
              <a:rPr lang="en-GB" dirty="0"/>
              <a:t>Title here</a:t>
            </a:r>
          </a:p>
        </p:txBody>
      </p:sp>
      <p:sp>
        <p:nvSpPr>
          <p:cNvPr id="3" name="Subtitle 2"/>
          <p:cNvSpPr>
            <a:spLocks noGrp="1"/>
          </p:cNvSpPr>
          <p:nvPr>
            <p:ph type="subTitle" idx="1" hasCustomPrompt="1"/>
          </p:nvPr>
        </p:nvSpPr>
        <p:spPr bwMode="white">
          <a:xfrm>
            <a:off x="695325" y="3844381"/>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dirty="0"/>
            </a:br>
            <a:r>
              <a:rPr lang="en-US" dirty="0"/>
              <a:t>[No text over Power Symbol]</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D0B98C19-EEEC-4EE7-AE3F-89ADCAF4085B}"/>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89363897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matchingName="Title Slide - Color Horizontal (transparent)" preserve="1" userDrawn="1">
  <p:cSld name="Title Slide - Color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7" name="Picture 6">
            <a:extLst>
              <a:ext uri="{FF2B5EF4-FFF2-40B4-BE49-F238E27FC236}">
                <a16:creationId xmlns:a16="http://schemas.microsoft.com/office/drawing/2014/main" id="{8CE2A810-6C18-4C7B-BBEC-7F82EFE982C9}"/>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00943514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matchingName="Title Slide - Color Vertical (transparent)" preserve="1" userDrawn="1">
  <p:cSld name="Title Slide - Color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1" name="Classification"/>
          <p:cNvSpPr txBox="1">
            <a:spLocks noChangeArrowheads="1"/>
          </p:cNvSpPr>
          <p:nvPr userDrawn="1">
            <p:custDataLst>
              <p:tags r:id="rId1"/>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US"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a:extLst>
              <a:ext uri="{FF2B5EF4-FFF2-40B4-BE49-F238E27FC236}">
                <a16:creationId xmlns:a16="http://schemas.microsoft.com/office/drawing/2014/main" id="{0164CC90-0255-49E5-B6DC-FE70181BCDB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0211757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matchingName="Section Header - Color" preserve="1" userDrawn="1">
  <p:cSld name="Section Header - Colo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sp>
        <p:nvSpPr>
          <p:cNvPr id="9" name="Text Placeholder 8">
            <a:extLst>
              <a:ext uri="{FF2B5EF4-FFF2-40B4-BE49-F238E27FC236}">
                <a16:creationId xmlns:a16="http://schemas.microsoft.com/office/drawing/2014/main" id="{BA1D9FFF-4BEF-452F-9759-D0EB231FFEE8}"/>
              </a:ext>
            </a:extLst>
          </p:cNvPr>
          <p:cNvSpPr>
            <a:spLocks noGrp="1"/>
          </p:cNvSpPr>
          <p:nvPr>
            <p:ph type="body" sz="quarter" idx="16"/>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BDC5DE7-3D3F-4253-96A2-3044167FC82D}"/>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81537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matchingName="Section Header - Image" preserve="1" userDrawn="1">
  <p:cSld name="Section Header -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solidFill>
            <a:schemeClr val="accent4"/>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dirty="0"/>
              <a:t>Click to add section </a:t>
            </a:r>
            <a:br>
              <a:rPr lang="en-GB" dirty="0"/>
            </a:br>
            <a:r>
              <a:rPr lang="en-GB" dirty="0"/>
              <a:t>title</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sp>
        <p:nvSpPr>
          <p:cNvPr id="15" name="Text Placeholder 8">
            <a:extLst>
              <a:ext uri="{FF2B5EF4-FFF2-40B4-BE49-F238E27FC236}">
                <a16:creationId xmlns:a16="http://schemas.microsoft.com/office/drawing/2014/main" id="{E61501F7-6AD9-4B4A-A993-CFC000806EFB}"/>
              </a:ext>
            </a:extLst>
          </p:cNvPr>
          <p:cNvSpPr>
            <a:spLocks noGrp="1"/>
          </p:cNvSpPr>
          <p:nvPr>
            <p:ph type="body" sz="quarter" idx="17" hasCustomPrompt="1"/>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US" dirty="0"/>
              <a:t>Click to add text</a:t>
            </a:r>
            <a:br>
              <a:rPr lang="en-US" dirty="0"/>
            </a:br>
            <a:r>
              <a:rPr lang="en-US" dirty="0"/>
              <a:t>[No text over Power Symbol]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AB2581E2-6606-4DF2-825E-9D4D005A65A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2859084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matchingName="Section Header - Color and Number" preserve="1" userDrawn="1">
  <p:cSld name="Section Header - Color and Numb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E95B7E70-F7AE-48DD-9BDC-DC769B6CFB92}"/>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29065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10" name="Picture 9">
            <a:extLst>
              <a:ext uri="{FF2B5EF4-FFF2-40B4-BE49-F238E27FC236}">
                <a16:creationId xmlns:a16="http://schemas.microsoft.com/office/drawing/2014/main" id="{D8AFACF1-19E8-40A0-9932-C33EAC29AC84}"/>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0101832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matchingName="Section Header - Light Grey and Number" preserve="1" userDrawn="1">
  <p:cSld name="Section Header - Light Grey and Numb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753AD82E-C853-42B4-AC0D-A5AE67DD1108}"/>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7092462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Section Header - Dark Grey and Number" preserve="1" userDrawn="1">
  <p:cSld name="Section Header - Dark Grey and Numb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2"/>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BFC6E486-2151-45E3-B98C-CF448A7CA8A7}"/>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1209799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matchingName="Section Header - Color, Image and Number" preserve="1" userDrawn="1">
  <p:cSld name="Section Header - Color,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1"/>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68520D5C-14AF-4334-A347-DCECE8035D34}"/>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89156064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matchingName="Section Header - Color (transparent), Image and Number" preserve="1" userDrawn="1">
  <p:cSld name="Section Header - Color (transparent),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12" name="Gradient">
            <a:extLst>
              <a:ext uri="{FF2B5EF4-FFF2-40B4-BE49-F238E27FC236}">
                <a16:creationId xmlns:a16="http://schemas.microsoft.com/office/drawing/2014/main" id="{2AD77173-72CE-4F00-9F97-0D8F1104BFBF}"/>
              </a:ext>
            </a:extLst>
          </p:cNvPr>
          <p:cNvSpPr/>
          <p:nvPr userDrawn="1">
            <p:custDataLst>
              <p:tags r:id="rId1"/>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6EB2AA30-9CCA-4AB5-8B36-18A5C76B349E}"/>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399798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a:t>Click to add section title</a:t>
            </a:r>
            <a:endParaRPr lang="en-GB" dirty="0"/>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4C0D911F-4CD9-4BE3-8D60-25B94E9734D9}"/>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7023707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matchingName="Centered Text" preserve="1" userDrawn="1">
  <p:cSld name="Centered Text">
    <p:bg>
      <p:bgPr>
        <a:solidFill>
          <a:schemeClr val="tx2"/>
        </a:solidFill>
        <a:effectLst/>
      </p:bgPr>
    </p:bg>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no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title"/>
          </p:nvPr>
        </p:nvSpPr>
        <p:spPr bwMode="gray">
          <a:xfrm>
            <a:off x="695325" y="2622818"/>
            <a:ext cx="10801275" cy="1296168"/>
          </a:xfrm>
        </p:spPr>
        <p:txBody>
          <a:bodyPr vert="horz" lIns="0" tIns="0" rIns="0" bIns="0" rtlCol="0" anchor="ctr" anchorCtr="0">
            <a:noAutofit/>
          </a:bodyPr>
          <a:lstStyle>
            <a:lvl1pPr algn="ctr" defTabSz="914400" rtl="0" eaLnBrk="1" latinLnBrk="0" hangingPunct="1">
              <a:lnSpc>
                <a:spcPct val="80000"/>
              </a:lnSpc>
              <a:spcBef>
                <a:spcPct val="0"/>
              </a:spcBef>
              <a:buNone/>
              <a:defRPr lang="en-GB" sz="9600" kern="1200" spc="-300" baseline="0" dirty="0">
                <a:solidFill>
                  <a:schemeClr val="bg1"/>
                </a:solidFill>
                <a:latin typeface="SwissReSans Light" pitchFamily="34" charset="0"/>
                <a:ea typeface="+mj-ea"/>
                <a:cs typeface="+mj-cs"/>
              </a:defRPr>
            </a:lvl1pPr>
          </a:lstStyle>
          <a:p>
            <a:r>
              <a:rPr lang="en-US"/>
              <a:t>Click to edit Master title style</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D2ABD624-2E7F-412A-B16E-75ADE3D01635}"/>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9393974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979004AD-930E-45B8-858D-4EAB7C967168}"/>
              </a:ext>
            </a:extLst>
          </p:cNvPr>
          <p:cNvSpPr>
            <a:spLocks noGrp="1"/>
          </p:cNvSpPr>
          <p:nvPr>
            <p:ph sz="quarter" idx="13"/>
          </p:nvPr>
        </p:nvSpPr>
        <p:spPr>
          <a:xfrm>
            <a:off x="695324" y="1628776"/>
            <a:ext cx="11017250" cy="4392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77502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Title and Content Light Color" preserve="1" userDrawn="1">
  <p:cSld name="Title and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accent3"/>
                </a:solidFill>
              </a:defRPr>
            </a:lvl1p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3E1ADEDF-3C24-4D54-87D1-E58D78D84B2B}"/>
              </a:ext>
            </a:extLst>
          </p:cNvPr>
          <p:cNvSpPr>
            <a:spLocks noGrp="1"/>
          </p:cNvSpPr>
          <p:nvPr>
            <p:ph sz="quarter" idx="13"/>
          </p:nvPr>
        </p:nvSpPr>
        <p:spPr>
          <a:xfrm>
            <a:off x="695325" y="1628776"/>
            <a:ext cx="11017250" cy="4392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302932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matchingName="Title and Content Color" preserve="1" userDrawn="1">
  <p:cSld name="Title and Content Color">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6" name="Content Placeholder 5">
            <a:extLst>
              <a:ext uri="{FF2B5EF4-FFF2-40B4-BE49-F238E27FC236}">
                <a16:creationId xmlns:a16="http://schemas.microsoft.com/office/drawing/2014/main" id="{069D9F5B-DD7D-4C7C-A630-31D237872247}"/>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a:extLst>
              <a:ext uri="{FF2B5EF4-FFF2-40B4-BE49-F238E27FC236}">
                <a16:creationId xmlns:a16="http://schemas.microsoft.com/office/drawing/2014/main" id="{DC821758-C9AA-49D9-9522-2978A69285BE}"/>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64450813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matchingName="Title and Content Dark Grey" preserve="1" userDrawn="1">
  <p:cSld name="Title and Content Dark Grey">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ontent Placeholder 5">
            <a:extLst>
              <a:ext uri="{FF2B5EF4-FFF2-40B4-BE49-F238E27FC236}">
                <a16:creationId xmlns:a16="http://schemas.microsoft.com/office/drawing/2014/main" id="{8A728029-BAA9-4A00-A844-5443038FCD59}"/>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a:extLst>
              <a:ext uri="{FF2B5EF4-FFF2-40B4-BE49-F238E27FC236}">
                <a16:creationId xmlns:a16="http://schemas.microsoft.com/office/drawing/2014/main" id="{6EA80A77-B309-4F9B-9BBD-5CD7AB5A56C7}"/>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13786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692151"/>
            <a:ext cx="11017250" cy="692647"/>
          </a:xfrm>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E68FF988-93AF-48EE-A3C2-E1EF6E5050A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9990989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89307409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Two Content Light Color" preserve="1" userDrawn="1">
  <p:cSld name="Two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22582979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matchingName="Two Content Color" preserve="1" userDrawn="1">
  <p:cSld name="Two Content Color">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6" name="Picture 5">
            <a:extLst>
              <a:ext uri="{FF2B5EF4-FFF2-40B4-BE49-F238E27FC236}">
                <a16:creationId xmlns:a16="http://schemas.microsoft.com/office/drawing/2014/main" id="{2B002BE6-0F76-4198-9F87-8BAF8C9AEF0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69018377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matchingName="Two Content Dark Grey" preserve="1" userDrawn="1">
  <p:cSld name="Two Content Dark Grey">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6" name="Picture 5">
            <a:extLst>
              <a:ext uri="{FF2B5EF4-FFF2-40B4-BE49-F238E27FC236}">
                <a16:creationId xmlns:a16="http://schemas.microsoft.com/office/drawing/2014/main" id="{39F4AD88-0BA4-4662-9114-E6F19CDFF352}"/>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1825139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463388046"/>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matchingName="Title Only Light Color" preserve="1" userDrawn="1">
  <p:cSld name="Title Only Light Color">
    <p:bg>
      <p:bgPr>
        <a:solidFill>
          <a:schemeClr val="bg2">
            <a:alpha val="14000"/>
          </a:schemeClr>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chemeClr val="accent3"/>
                </a:solidFill>
              </a:defRPr>
            </a:lvl1pPr>
          </a:lstStyle>
          <a:p>
            <a:r>
              <a:rPr lang="en-US"/>
              <a:t>Click to edit Master title style</a:t>
            </a:r>
            <a:endParaRPr lang="en-GB" dirty="0"/>
          </a:p>
        </p:txBody>
      </p:sp>
    </p:spTree>
    <p:extLst>
      <p:ext uri="{BB962C8B-B14F-4D97-AF65-F5344CB8AC3E}">
        <p14:creationId xmlns:p14="http://schemas.microsoft.com/office/powerpoint/2010/main" val="3137030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matchingName="Title Only Color" preserve="1" userDrawn="1">
  <p:cSld name="Title Only Col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45F9CE4A-14BD-4E13-9288-93542763984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70963716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matchingName="Title Only Dark Grey" preserve="1" userDrawn="1">
  <p:cSld name="Title Only Dark Gre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FA9C006F-7EE8-4F8B-9993-5C6C32A45993}"/>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6996790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280775271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724943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Key Message with Circle Dark Grey" preserve="1" userDrawn="1">
  <p:cSld name="Key Message with Circl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noFill/>
          <a:ln w="12700">
            <a:solidFill>
              <a:schemeClr val="bg2"/>
            </a:solidFill>
          </a:ln>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DC81AEF-89C2-4888-8B94-AC8C14455EE1}"/>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0034148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Tree>
    <p:extLst>
      <p:ext uri="{BB962C8B-B14F-4D97-AF65-F5344CB8AC3E}">
        <p14:creationId xmlns:p14="http://schemas.microsoft.com/office/powerpoint/2010/main" val="35331165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prstGeom prst="rect">
            <a:avLst/>
          </a:prstGeom>
          <a:solidFill>
            <a:schemeClr val="accent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Add conclusion here</a:t>
            </a:r>
            <a:endParaRPr lang="en-GB" dirty="0"/>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a:prstGeom prst="rect">
            <a:avLst/>
          </a:prstGeom>
        </p:spPr>
        <p:txBody>
          <a:bodyPr/>
          <a:lstStyle>
            <a:lvl1pPr marL="0" indent="0" algn="ctr">
              <a:spcBef>
                <a:spcPts val="0"/>
              </a:spcBef>
              <a:buNone/>
              <a:defRPr/>
            </a:lvl1pPr>
          </a:lstStyle>
          <a:p>
            <a:r>
              <a:rPr lang="en-US"/>
              <a:t>Click icon to add picture</a:t>
            </a:r>
            <a:endParaRPr lang="en-GB"/>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US"/>
              <a:t>Click to edit Master text styles</a:t>
            </a:r>
          </a:p>
        </p:txBody>
      </p:sp>
    </p:spTree>
    <p:extLst>
      <p:ext uri="{BB962C8B-B14F-4D97-AF65-F5344CB8AC3E}">
        <p14:creationId xmlns:p14="http://schemas.microsoft.com/office/powerpoint/2010/main" val="400755530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916229635"/>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matchingName="Key Message with Color" preserve="1" userDrawn="1">
  <p:cSld name="Key Message with Color">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E416AC12-FAE1-4673-88CA-2CCF21CD22AC}"/>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34038942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matchingName="Key Message Dark Grey" preserve="1" userDrawn="1">
  <p:cSld name="Key Messag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0712223E-1DAA-4F28-B147-F8FEDAA9677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3581358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A9801CEE-43F3-4C6D-86C0-0D0B7131D0FA}"/>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3732264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692151"/>
            <a:ext cx="11017250" cy="692647"/>
          </a:xfrm>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88183B9F-49A6-4D9F-BA32-90F3A62C1F28}"/>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6635958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matchingName="Key Message with Circle Dark Grey" preserve="1" userDrawn="1">
  <p:cSld name="Key Message with Circl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noFill/>
          <a:ln w="12700">
            <a:solidFill>
              <a:schemeClr val="bg2"/>
            </a:solidFill>
          </a:ln>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7810E6F5-388C-42D8-A557-195CC2AEEF41}"/>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866171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matchingName="Color, Text and Image" preserve="1" userDrawn="1">
  <p:cSld name="Color,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rgbClr val="FFFFFF"/>
                </a:solidFill>
              </a:defRPr>
            </a:lvl1pPr>
          </a:lstStyle>
          <a:p>
            <a:r>
              <a:rPr lang="en-GB" dirty="0"/>
              <a:t>Click to add title</a:t>
            </a:r>
            <a:br>
              <a:rPr lang="en-GB" dirty="0"/>
            </a:br>
            <a:r>
              <a:rPr lang="en-US" dirty="0"/>
              <a:t>[No Brand Imagery on this layout]</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a:extLst>
              <a:ext uri="{FF2B5EF4-FFF2-40B4-BE49-F238E27FC236}">
                <a16:creationId xmlns:a16="http://schemas.microsoft.com/office/drawing/2014/main" id="{EDAD3C31-DBCF-4CA5-A700-662C9AFDCED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74045522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matchingName="Dark Grey, Text and Image" preserve="1" userDrawn="1">
  <p:cSld name="Dark Grey,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chemeClr val="bg2"/>
                </a:solidFill>
              </a:defRPr>
            </a:lvl1pPr>
          </a:lstStyle>
          <a:p>
            <a:r>
              <a:rPr lang="en-US" dirty="0"/>
              <a:t>Click to add title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a:extLst>
              <a:ext uri="{FF2B5EF4-FFF2-40B4-BE49-F238E27FC236}">
                <a16:creationId xmlns:a16="http://schemas.microsoft.com/office/drawing/2014/main" id="{1AAE3E9A-8C0B-4C90-9754-81963EA75BC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91050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Color, Text and Image" preserve="1" userDrawn="1">
  <p:cSld name="Color,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rgbClr val="FFFFFF"/>
                </a:solidFill>
              </a:defRPr>
            </a:lvl1pPr>
          </a:lstStyle>
          <a:p>
            <a:r>
              <a:rPr lang="en-GB" dirty="0"/>
              <a:t>Click to add title</a:t>
            </a:r>
            <a:br>
              <a:rPr lang="en-GB" dirty="0"/>
            </a:br>
            <a:r>
              <a:rPr lang="en-US" dirty="0"/>
              <a:t>[No Brand Imagery on this layout]</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97F737F6-19A0-440A-AD58-DEF43F41FF87}"/>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118563937"/>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a:prstGeom prst="rect">
            <a:avLst/>
          </a:prstGeo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2"/>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3"/>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5" name="Picture 4">
            <a:extLst>
              <a:ext uri="{FF2B5EF4-FFF2-40B4-BE49-F238E27FC236}">
                <a16:creationId xmlns:a16="http://schemas.microsoft.com/office/drawing/2014/main" id="{19038D01-C6CE-4213-B517-5DDC339FD6BD}"/>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08080711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endParaRPr lang="en-GB" noProof="1"/>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86011650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endParaRPr lang="en-GB" noProof="1"/>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27322623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matchingName="Text and Color" preserve="1" userDrawn="1">
  <p:cSld name="Text and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404267262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a:prstGeom prst="rect">
            <a:avLst/>
          </a:prstGeom>
        </p:spPr>
        <p:txBody>
          <a:bodyPr lIns="3600000" tIns="0" rIns="0" anchor="ctr"/>
          <a:lstStyle>
            <a:lvl1pPr algn="ct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4990245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414993770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305635908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matchingName="Case Study" preserve="1" userDrawn="1">
  <p:cSld name="Case Stud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4"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F17E36FA-8319-4566-9E7F-6AB080F9365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47429762"/>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matchingName="Case Study with Image" preserve="1" userDrawn="1">
  <p:cSld name="Case Study with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59F06C6-F232-4241-B3CB-7228B6886AC0}"/>
              </a:ext>
            </a:extLst>
          </p:cNvPr>
          <p:cNvSpPr>
            <a:spLocks noGrp="1"/>
          </p:cNvSpPr>
          <p:nvPr>
            <p:ph type="pic" sz="quarter" idx="13" hasCustomPrompt="1"/>
          </p:nvPr>
        </p:nvSpPr>
        <p:spPr bwMode="gray">
          <a:xfrm>
            <a:off x="0" y="0"/>
            <a:ext cx="1219200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US"/>
              <a:t>Click to edit Master text styles</a:t>
            </a:r>
          </a:p>
        </p:txBody>
      </p:sp>
      <p:pic>
        <p:nvPicPr>
          <p:cNvPr id="3" name="Picture 2">
            <a:extLst>
              <a:ext uri="{FF2B5EF4-FFF2-40B4-BE49-F238E27FC236}">
                <a16:creationId xmlns:a16="http://schemas.microsoft.com/office/drawing/2014/main" id="{FD1BE832-6766-4B63-BDD4-597859DE3662}"/>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99309253"/>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matchingName="Textboxes and Image" preserve="1" userDrawn="1">
  <p:cSld name="Textboxes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6102350" y="0"/>
            <a:ext cx="60896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5" name="Title 7">
            <a:extLst>
              <a:ext uri="{FF2B5EF4-FFF2-40B4-BE49-F238E27FC236}">
                <a16:creationId xmlns:a16="http://schemas.microsoft.com/office/drawing/2014/main" id="{6D9F32AB-5EE3-47ED-9DA3-FF707C98C960}"/>
              </a:ext>
            </a:extLst>
          </p:cNvPr>
          <p:cNvSpPr>
            <a:spLocks noGrp="1"/>
          </p:cNvSpPr>
          <p:nvPr>
            <p:ph type="title"/>
          </p:nvPr>
        </p:nvSpPr>
        <p:spPr bwMode="gray">
          <a:xfrm>
            <a:off x="695325" y="692151"/>
            <a:ext cx="4920621" cy="215444"/>
          </a:xfrm>
        </p:spPr>
        <p:txBody>
          <a:bodyPr/>
          <a:lstStyle>
            <a:lvl1pPr>
              <a:lnSpc>
                <a:spcPct val="100000"/>
              </a:lnSpc>
              <a:defRPr sz="1400">
                <a:solidFill>
                  <a:srgbClr val="3C4150"/>
                </a:solidFill>
                <a:latin typeface="+mn-lt"/>
              </a:defRPr>
            </a:lvl1pPr>
          </a:lstStyle>
          <a:p>
            <a:r>
              <a:rPr lang="en-US"/>
              <a:t>Click to edit Master title style</a:t>
            </a:r>
            <a:endParaRPr lang="en-GB" dirty="0"/>
          </a:p>
        </p:txBody>
      </p:sp>
      <p:sp>
        <p:nvSpPr>
          <p:cNvPr id="17" name="Text Placeholder 3">
            <a:extLst>
              <a:ext uri="{FF2B5EF4-FFF2-40B4-BE49-F238E27FC236}">
                <a16:creationId xmlns:a16="http://schemas.microsoft.com/office/drawing/2014/main" id="{12E8073C-C61D-4113-939D-B514C20FB286}"/>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3C4150"/>
                </a:solidFill>
              </a:defRPr>
            </a:lvl1pPr>
            <a:lvl2pPr>
              <a:defRPr sz="1100">
                <a:solidFill>
                  <a:srgbClr val="3C4150"/>
                </a:solidFill>
              </a:defRPr>
            </a:lvl2pPr>
            <a:lvl3pPr>
              <a:defRPr sz="1100">
                <a:solidFill>
                  <a:srgbClr val="3C4150"/>
                </a:solidFill>
              </a:defRPr>
            </a:lvl3pPr>
            <a:lvl4pPr>
              <a:defRPr sz="1100">
                <a:solidFill>
                  <a:srgbClr val="3C4150"/>
                </a:solidFill>
              </a:defRPr>
            </a:lvl4pPr>
            <a:lvl5pPr>
              <a:defRPr sz="1100">
                <a:solidFill>
                  <a:srgbClr val="3C41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4">
            <a:extLst>
              <a:ext uri="{FF2B5EF4-FFF2-40B4-BE49-F238E27FC236}">
                <a16:creationId xmlns:a16="http://schemas.microsoft.com/office/drawing/2014/main" id="{2094AEFB-BDCA-44E0-B55F-06EB6A24DF59}"/>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lnSpc>
                <a:spcPct val="91000"/>
              </a:lnSpc>
              <a:spcBef>
                <a:spcPts val="0"/>
              </a:spcBef>
              <a:spcAft>
                <a:spcPts val="1000"/>
              </a:spcAft>
              <a:buNone/>
              <a:defRPr sz="2200">
                <a:solidFill>
                  <a:srgbClr val="3C4150"/>
                </a:solidFill>
                <a:latin typeface="+mj-lt"/>
              </a:defRPr>
            </a:lvl1pPr>
            <a:lvl2pPr marL="0" indent="0">
              <a:lnSpc>
                <a:spcPts val="412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33958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Dark Grey, Text and Image" preserve="1" userDrawn="1">
  <p:cSld name="Dark Grey,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chemeClr val="bg2"/>
                </a:solidFill>
              </a:defRPr>
            </a:lvl1pPr>
          </a:lstStyle>
          <a:p>
            <a:r>
              <a:rPr lang="en-US" dirty="0"/>
              <a:t>Click to add title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AAFA9D1E-6D55-439F-8ED2-86172B9C16F9}"/>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83546747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matchingName="Image with Running Title" preserve="1" userDrawn="1">
  <p:cSld name="Image with Running Titl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61023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6" name="Title 5">
            <a:extLst>
              <a:ext uri="{FF2B5EF4-FFF2-40B4-BE49-F238E27FC236}">
                <a16:creationId xmlns:a16="http://schemas.microsoft.com/office/drawing/2014/main" id="{44D5F9EC-5A6C-4879-A017-2328F8C83E14}"/>
              </a:ext>
            </a:extLst>
          </p:cNvPr>
          <p:cNvSpPr>
            <a:spLocks noGrp="1"/>
          </p:cNvSpPr>
          <p:nvPr>
            <p:ph type="title"/>
          </p:nvPr>
        </p:nvSpPr>
        <p:spPr>
          <a:xfrm>
            <a:off x="695325" y="692151"/>
            <a:ext cx="4968627" cy="344710"/>
          </a:xfrm>
        </p:spPr>
        <p:txBody>
          <a:bodyPr>
            <a:spAutoFit/>
          </a:bodyPr>
          <a:lstStyle>
            <a:lvl1pPr>
              <a:lnSpc>
                <a:spcPct val="80000"/>
              </a:lnSpc>
              <a:defRPr sz="2800">
                <a:solidFill>
                  <a:schemeClr val="bg1"/>
                </a:solidFill>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A6DF750D-68EA-4588-ADDC-263B1A44BB38}"/>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5433525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bwMode="gray">
          <a:xfrm>
            <a:off x="7752184" y="1809000"/>
            <a:ext cx="3240000" cy="3240000"/>
          </a:xfrm>
          <a:prstGeom prst="ellipse">
            <a:avLst/>
          </a:prstGeom>
          <a:solidFill>
            <a:schemeClr val="tx2"/>
          </a:solidFill>
        </p:spPr>
        <p:txBody>
          <a:bodyPr anchor="ctr"/>
          <a:lstStyle>
            <a:lvl1pPr marL="0" indent="0" algn="ctr">
              <a:spcBef>
                <a:spcPts val="0"/>
              </a:spcBef>
              <a:buFontTx/>
              <a:buNone/>
              <a:defRPr sz="2000">
                <a:solidFill>
                  <a:srgbClr val="FFFFFF"/>
                </a:solidFill>
                <a:latin typeface="+mj-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285990560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bwMode="gray">
          <a:xfrm>
            <a:off x="8702581" y="2349000"/>
            <a:ext cx="2160000" cy="2160000"/>
          </a:xfrm>
          <a:prstGeom prst="ellipse">
            <a:avLst/>
          </a:prstGeom>
          <a:solidFill>
            <a:schemeClr val="tx2"/>
          </a:soli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0289454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solidFill>
            <a:schemeClr val="tx2"/>
          </a:soli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66B66FB1-74A0-4276-9794-C7C0BB2C48E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11792219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hasCustomPrompt="1"/>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Bild durch Klicken auf Symbol hinzufügen</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1"/>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7997BEE9-974D-4895-8D7F-9CC9CD6793BB}"/>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6600152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endParaRPr lang="en-GB" noProof="0" dirty="0"/>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5" name="Picture 4">
            <a:extLst>
              <a:ext uri="{FF2B5EF4-FFF2-40B4-BE49-F238E27FC236}">
                <a16:creationId xmlns:a16="http://schemas.microsoft.com/office/drawing/2014/main" id="{C9F6D51C-9C49-44DC-97DF-8F3E82347256}"/>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93071302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5" name="Picture 4">
            <a:extLst>
              <a:ext uri="{FF2B5EF4-FFF2-40B4-BE49-F238E27FC236}">
                <a16:creationId xmlns:a16="http://schemas.microsoft.com/office/drawing/2014/main" id="{0E9F1574-4068-4080-AF05-CF129A6BF750}"/>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9170797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758C8B81-D057-4B1F-B40D-2CAFA0925DEF}"/>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48252684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a:prstGeom prst="rect">
            <a:avLst/>
          </a:prstGeom>
        </p:spPr>
        <p:txBody>
          <a:bodyPr/>
          <a:lstStyle>
            <a:lvl1pPr marL="0" indent="0">
              <a:buFontTx/>
              <a:buNone/>
              <a:defRPr sz="5000">
                <a:solidFill>
                  <a:schemeClr val="tx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6091D9A2-11D9-4D5C-8FC8-D56EE99FDC76}"/>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40944478"/>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5" name="Picture 4">
            <a:extLst>
              <a:ext uri="{FF2B5EF4-FFF2-40B4-BE49-F238E27FC236}">
                <a16:creationId xmlns:a16="http://schemas.microsoft.com/office/drawing/2014/main" id="{991C8B1C-7F74-4149-89AB-4B3B24403E5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103109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a:prstGeom prst="rect">
            <a:avLst/>
          </a:prstGeo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11" name="Picture 10">
            <a:extLst>
              <a:ext uri="{FF2B5EF4-FFF2-40B4-BE49-F238E27FC236}">
                <a16:creationId xmlns:a16="http://schemas.microsoft.com/office/drawing/2014/main" id="{CD713FAD-BE77-41C7-93C3-19B66854BFC0}"/>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237454427"/>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4" name="Picture 3">
            <a:extLst>
              <a:ext uri="{FF2B5EF4-FFF2-40B4-BE49-F238E27FC236}">
                <a16:creationId xmlns:a16="http://schemas.microsoft.com/office/drawing/2014/main" id="{8782CF78-23C8-411C-A29B-4C87D9068A6C}"/>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41848212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5" name="Picture 4">
            <a:extLst>
              <a:ext uri="{FF2B5EF4-FFF2-40B4-BE49-F238E27FC236}">
                <a16:creationId xmlns:a16="http://schemas.microsoft.com/office/drawing/2014/main" id="{6D14766C-3193-4852-9B3F-DDF958643752}"/>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277917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4" name="Picture 3">
            <a:extLst>
              <a:ext uri="{FF2B5EF4-FFF2-40B4-BE49-F238E27FC236}">
                <a16:creationId xmlns:a16="http://schemas.microsoft.com/office/drawing/2014/main" id="{4602A1F4-D047-4F5A-93F8-29FB95580D7C}"/>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91828437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1"/>
            </p:custDataLst>
          </p:nvPr>
        </p:nvSpPr>
        <p:spPr/>
        <p:txBody>
          <a:body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11715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endParaRPr lang="en-GB" noProof="1"/>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11047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US" noProof="1"/>
              <a:t>Click icon to add picture</a:t>
            </a:r>
            <a:endParaRPr lang="en-GB" noProof="1"/>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4094508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and Color" preserve="1" userDrawn="1">
  <p:cSld name="Text and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a:xfrm>
            <a:off x="695325" y="692151"/>
            <a:ext cx="4920621" cy="692647"/>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821761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a:prstGeom prst="rect">
            <a:avLst/>
          </a:prstGeom>
        </p:spPr>
        <p:txBody>
          <a:bodyPr lIns="3600000" tIns="0" rIns="0" anchor="ctr"/>
          <a:lstStyle>
            <a:lvl1pPr algn="ct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112907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40982053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US"/>
              <a:t>Click to edit Master text styles</a:t>
            </a:r>
          </a:p>
        </p:txBody>
      </p:sp>
    </p:spTree>
    <p:extLst>
      <p:ext uri="{BB962C8B-B14F-4D97-AF65-F5344CB8AC3E}">
        <p14:creationId xmlns:p14="http://schemas.microsoft.com/office/powerpoint/2010/main" val="2298423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ase Study" preserve="1" userDrawn="1">
  <p:cSld name="Case Stud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4"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0C89F94C-C0D4-4EDC-B45E-1CE8AF41E86C}"/>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82050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ase Study with Image" preserve="1" userDrawn="1">
  <p:cSld name="Case Study with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59F06C6-F232-4241-B3CB-7228B6886AC0}"/>
              </a:ext>
            </a:extLst>
          </p:cNvPr>
          <p:cNvSpPr>
            <a:spLocks noGrp="1"/>
          </p:cNvSpPr>
          <p:nvPr>
            <p:ph type="pic" sz="quarter" idx="13" hasCustomPrompt="1"/>
          </p:nvPr>
        </p:nvSpPr>
        <p:spPr bwMode="gray">
          <a:xfrm>
            <a:off x="0" y="0"/>
            <a:ext cx="1219200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97988F9B-8E1B-4FD3-8A01-75AD0966F101}"/>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362274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xtboxes and Image" preserve="1" userDrawn="1">
  <p:cSld name="Textboxes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6102350" y="0"/>
            <a:ext cx="60896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5" name="Title 7">
            <a:extLst>
              <a:ext uri="{FF2B5EF4-FFF2-40B4-BE49-F238E27FC236}">
                <a16:creationId xmlns:a16="http://schemas.microsoft.com/office/drawing/2014/main" id="{6D9F32AB-5EE3-47ED-9DA3-FF707C98C960}"/>
              </a:ext>
            </a:extLst>
          </p:cNvPr>
          <p:cNvSpPr>
            <a:spLocks noGrp="1"/>
          </p:cNvSpPr>
          <p:nvPr>
            <p:ph type="title"/>
          </p:nvPr>
        </p:nvSpPr>
        <p:spPr bwMode="gray">
          <a:xfrm>
            <a:off x="695325" y="692151"/>
            <a:ext cx="4920621" cy="215444"/>
          </a:xfrm>
        </p:spPr>
        <p:txBody>
          <a:bodyPr/>
          <a:lstStyle>
            <a:lvl1pPr>
              <a:lnSpc>
                <a:spcPct val="100000"/>
              </a:lnSpc>
              <a:defRPr sz="1400">
                <a:solidFill>
                  <a:srgbClr val="3C4150"/>
                </a:solidFill>
                <a:latin typeface="+mn-lt"/>
              </a:defRPr>
            </a:lvl1pPr>
          </a:lstStyle>
          <a:p>
            <a:r>
              <a:rPr lang="en-US"/>
              <a:t>Click to edit Master title style</a:t>
            </a:r>
            <a:endParaRPr lang="en-GB" dirty="0"/>
          </a:p>
        </p:txBody>
      </p:sp>
      <p:sp>
        <p:nvSpPr>
          <p:cNvPr id="17" name="Text Placeholder 3">
            <a:extLst>
              <a:ext uri="{FF2B5EF4-FFF2-40B4-BE49-F238E27FC236}">
                <a16:creationId xmlns:a16="http://schemas.microsoft.com/office/drawing/2014/main" id="{12E8073C-C61D-4113-939D-B514C20FB286}"/>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3C4150"/>
                </a:solidFill>
              </a:defRPr>
            </a:lvl1pPr>
            <a:lvl2pPr>
              <a:defRPr sz="1100">
                <a:solidFill>
                  <a:srgbClr val="3C4150"/>
                </a:solidFill>
              </a:defRPr>
            </a:lvl2pPr>
            <a:lvl3pPr>
              <a:defRPr sz="1100">
                <a:solidFill>
                  <a:srgbClr val="3C4150"/>
                </a:solidFill>
              </a:defRPr>
            </a:lvl3pPr>
            <a:lvl4pPr>
              <a:defRPr sz="1100">
                <a:solidFill>
                  <a:srgbClr val="3C4150"/>
                </a:solidFill>
              </a:defRPr>
            </a:lvl4pPr>
            <a:lvl5pPr>
              <a:defRPr sz="1100">
                <a:solidFill>
                  <a:srgbClr val="3C41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4">
            <a:extLst>
              <a:ext uri="{FF2B5EF4-FFF2-40B4-BE49-F238E27FC236}">
                <a16:creationId xmlns:a16="http://schemas.microsoft.com/office/drawing/2014/main" id="{2094AEFB-BDCA-44E0-B55F-06EB6A24DF59}"/>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lnSpc>
                <a:spcPct val="91000"/>
              </a:lnSpc>
              <a:spcBef>
                <a:spcPts val="0"/>
              </a:spcBef>
              <a:spcAft>
                <a:spcPts val="1000"/>
              </a:spcAft>
              <a:buNone/>
              <a:defRPr sz="2200">
                <a:solidFill>
                  <a:srgbClr val="3C4150"/>
                </a:solidFill>
                <a:latin typeface="+mj-lt"/>
              </a:defRPr>
            </a:lvl1pPr>
            <a:lvl2pPr marL="0" indent="0">
              <a:lnSpc>
                <a:spcPts val="412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742229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Image with Running Title" preserve="1" userDrawn="1">
  <p:cSld name="Image with Running Titl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61023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6" name="Title 5">
            <a:extLst>
              <a:ext uri="{FF2B5EF4-FFF2-40B4-BE49-F238E27FC236}">
                <a16:creationId xmlns:a16="http://schemas.microsoft.com/office/drawing/2014/main" id="{44D5F9EC-5A6C-4879-A017-2328F8C83E14}"/>
              </a:ext>
            </a:extLst>
          </p:cNvPr>
          <p:cNvSpPr>
            <a:spLocks noGrp="1"/>
          </p:cNvSpPr>
          <p:nvPr>
            <p:ph type="title"/>
          </p:nvPr>
        </p:nvSpPr>
        <p:spPr>
          <a:xfrm>
            <a:off x="695325" y="692151"/>
            <a:ext cx="4968627" cy="344710"/>
          </a:xfrm>
        </p:spPr>
        <p:txBody>
          <a:bodyPr>
            <a:spAutoFit/>
          </a:bodyPr>
          <a:lstStyle>
            <a:lvl1pPr>
              <a:lnSpc>
                <a:spcPct val="80000"/>
              </a:lnSpc>
              <a:defRPr sz="28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D5181FDD-0587-4ABA-918B-33378A0AD213}"/>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664914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bwMode="gray">
          <a:xfrm>
            <a:off x="7752184" y="1809000"/>
            <a:ext cx="3240000" cy="3240000"/>
          </a:xfrm>
          <a:prstGeom prst="ellipse">
            <a:avLst/>
          </a:prstGeom>
          <a:solidFill>
            <a:schemeClr val="tx2"/>
          </a:solidFill>
        </p:spPr>
        <p:txBody>
          <a:bodyPr anchor="ctr"/>
          <a:lstStyle>
            <a:lvl1pPr marL="0" indent="0" algn="ctr">
              <a:spcBef>
                <a:spcPts val="0"/>
              </a:spcBef>
              <a:buFontTx/>
              <a:buNone/>
              <a:defRPr sz="2000">
                <a:solidFill>
                  <a:srgbClr val="FFFFFF"/>
                </a:solidFill>
                <a:latin typeface="+mj-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33007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p:cNvSpPr>
            <a:spLocks noGrp="1"/>
          </p:cNvSpPr>
          <p:nvPr>
            <p:ph type="title"/>
          </p:nvPr>
        </p:nvSpPr>
        <p:spPr/>
        <p:txBody>
          <a:body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bwMode="gray">
          <a:xfrm>
            <a:off x="8702581" y="2349000"/>
            <a:ext cx="2160000" cy="2160000"/>
          </a:xfrm>
          <a:prstGeom prst="ellipse">
            <a:avLst/>
          </a:prstGeom>
          <a:solidFill>
            <a:schemeClr val="tx2"/>
          </a:soli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71253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rIns="504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solidFill>
            <a:schemeClr val="tx2"/>
          </a:soli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11" name="Picture 10">
            <a:extLst>
              <a:ext uri="{FF2B5EF4-FFF2-40B4-BE49-F238E27FC236}">
                <a16:creationId xmlns:a16="http://schemas.microsoft.com/office/drawing/2014/main" id="{46FACE8D-4971-4302-B214-E3178A1DD5AE}"/>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15015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hasCustomPrompt="1"/>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Bild durch Klicken auf Symbol hinzufügen</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06E11B11-D5F0-442F-A2E0-3C11E19A35CF}"/>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0303086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a:t>Add picture</a:t>
            </a:r>
            <a:endParaRPr lang="en-GB" noProof="0" dirty="0"/>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97E1FDA0-98DC-4461-AFB4-A7CBABC49D4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4685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a:t>Enter team name here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a:t>Click to add text, for example team mission and/or capabilities, roles and responsibilities, other info.</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a:t>Add picture</a:t>
            </a:r>
            <a:endParaRPr lang="en-GB" noProof="0" dirty="0"/>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a:t>Add picture</a:t>
            </a:r>
            <a:endParaRPr lang="en-GB" noProof="0" dirty="0"/>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Click to add name</a:t>
            </a:r>
            <a:endParaRPr lang="en-GB" noProof="0" dirty="0"/>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a:t>Job title</a:t>
            </a:r>
            <a:br>
              <a:rPr lang="en-GB" noProof="0"/>
            </a:br>
            <a:r>
              <a:rPr lang="en-GB" noProof="0"/>
              <a:t>Contact information</a:t>
            </a:r>
            <a:endParaRPr lang="en-GB" noProof="0" dirty="0"/>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C426CEA6-9165-494B-8B6B-50CFD71B87C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666956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6" name="Picture 5">
            <a:extLst>
              <a:ext uri="{FF2B5EF4-FFF2-40B4-BE49-F238E27FC236}">
                <a16:creationId xmlns:a16="http://schemas.microsoft.com/office/drawing/2014/main" id="{EA2A63EC-5EF9-42EB-87AC-080E3D9AC37F}"/>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7034323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a:prstGeom prst="rect">
            <a:avLst/>
          </a:prstGeom>
        </p:spPr>
        <p:txBody>
          <a:bodyPr/>
          <a:lstStyle>
            <a:lvl1pPr marL="0" indent="0">
              <a:buFontTx/>
              <a:buNone/>
              <a:defRPr sz="5000">
                <a:solidFill>
                  <a:schemeClr val="tx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D8913924-7E55-4DEB-9344-C7A01B1DC204}"/>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76837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7" name="Picture 6">
            <a:extLst>
              <a:ext uri="{FF2B5EF4-FFF2-40B4-BE49-F238E27FC236}">
                <a16:creationId xmlns:a16="http://schemas.microsoft.com/office/drawing/2014/main" id="{36671CCF-C9BC-4F22-90E4-6E7B684704B5}"/>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289884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6" name="Picture 5">
            <a:extLst>
              <a:ext uri="{FF2B5EF4-FFF2-40B4-BE49-F238E27FC236}">
                <a16:creationId xmlns:a16="http://schemas.microsoft.com/office/drawing/2014/main" id="{6BAE3F41-0228-4F2D-A810-694255D621B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884579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7" name="Picture 6">
            <a:extLst>
              <a:ext uri="{FF2B5EF4-FFF2-40B4-BE49-F238E27FC236}">
                <a16:creationId xmlns:a16="http://schemas.microsoft.com/office/drawing/2014/main" id="{EB4AC966-AFEF-4F70-BB99-427CC62CC85B}"/>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212724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a:t>Add picture</a:t>
            </a:r>
            <a:endParaRPr lang="en-GB" noProof="0" dirty="0"/>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a:t> </a:t>
            </a:r>
            <a:endParaRPr lang="en-GB" dirty="0"/>
          </a:p>
        </p:txBody>
      </p:sp>
      <p:pic>
        <p:nvPicPr>
          <p:cNvPr id="7" name="Picture 6">
            <a:extLst>
              <a:ext uri="{FF2B5EF4-FFF2-40B4-BE49-F238E27FC236}">
                <a16:creationId xmlns:a16="http://schemas.microsoft.com/office/drawing/2014/main" id="{0CA0680F-E708-4728-A073-6D2BF4A270BD}"/>
              </a:ext>
            </a:extLst>
          </p:cNvPr>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5015819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454192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a:lstStyle>
            <a:lvl1pPr>
              <a:buFontTx/>
              <a:buNone/>
              <a:defRPr sz="1200">
                <a:solidFill>
                  <a:srgbClr val="A8BAB2"/>
                </a:solidFill>
                <a:latin typeface="SwissReSans" pitchFamily="34" charset="0"/>
              </a:defRPr>
            </a:lvl1pPr>
          </a:lstStyle>
          <a:p>
            <a:r>
              <a:rPr lang="en-GB"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8253A523-C362-4115-ADCD-23BFF9854085}"/>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7" name="Picture 6">
            <a:extLst>
              <a:ext uri="{FF2B5EF4-FFF2-40B4-BE49-F238E27FC236}">
                <a16:creationId xmlns:a16="http://schemas.microsoft.com/office/drawing/2014/main" id="{402056A4-659D-413B-9699-269B3DA2C018}"/>
              </a:ext>
            </a:extLst>
          </p:cNvPr>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58230253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3135734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1" name="Title 2"/>
          <p:cNvSpPr txBox="1">
            <a:spLocks/>
          </p:cNvSpPr>
          <p:nvPr userDrawn="1"/>
        </p:nvSpPr>
        <p:spPr bwMode="black">
          <a:xfrm>
            <a:off x="695325" y="332656"/>
            <a:ext cx="11006445"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endParaRPr lang="en-GB" sz="2600" b="1" dirty="0">
              <a:solidFill>
                <a:schemeClr val="accent1"/>
              </a:solidFill>
            </a:endParaRPr>
          </a:p>
        </p:txBody>
      </p:sp>
    </p:spTree>
    <p:extLst>
      <p:ext uri="{BB962C8B-B14F-4D97-AF65-F5344CB8AC3E}">
        <p14:creationId xmlns:p14="http://schemas.microsoft.com/office/powerpoint/2010/main" val="1975744184"/>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2275313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sp>
        <p:nvSpPr>
          <p:cNvPr id="13" name="Title 9"/>
          <p:cNvSpPr txBox="1">
            <a:spLocks/>
          </p:cNvSpPr>
          <p:nvPr userDrawn="1"/>
        </p:nvSpPr>
        <p:spPr bwMode="black">
          <a:xfrm>
            <a:off x="695324" y="692151"/>
            <a:ext cx="11017251" cy="63414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sz="4200" b="1" dirty="0">
                <a:latin typeface="+mj-lt"/>
              </a:rPr>
              <a:t>Societal topics</a:t>
            </a:r>
          </a:p>
        </p:txBody>
      </p:sp>
      <p:pic>
        <p:nvPicPr>
          <p:cNvPr id="5" name="Picture 4">
            <a:extLst>
              <a:ext uri="{FF2B5EF4-FFF2-40B4-BE49-F238E27FC236}">
                <a16:creationId xmlns:a16="http://schemas.microsoft.com/office/drawing/2014/main" id="{68669B16-5063-486F-808C-76CD5984C365}"/>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20304575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359338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pic>
        <p:nvPicPr>
          <p:cNvPr id="13" name="Picture 12"/>
          <p:cNvPicPr>
            <a:picLocks/>
          </p:cNvPicPr>
          <p:nvPr userDrawn="1">
            <p:custDataLst>
              <p:tags r:id="rId5"/>
            </p:custDataLst>
          </p:nvPr>
        </p:nvPicPr>
        <p:blipFill>
          <a:blip r:embed="rId13">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6"/>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7"/>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4" name="Picture 13">
            <a:extLst>
              <a:ext uri="{FF2B5EF4-FFF2-40B4-BE49-F238E27FC236}">
                <a16:creationId xmlns:a16="http://schemas.microsoft.com/office/drawing/2014/main" id="{0F2F3B68-8FBA-4DE0-835A-EFA83B10653F}"/>
              </a:ext>
            </a:extLst>
          </p:cNvPr>
          <p:cNvPicPr>
            <a:picLocks noChangeAspect="1"/>
          </p:cNvPicPr>
          <p:nvPr userDrawn="1">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15" name="Footer">
            <a:extLst>
              <a:ext uri="{FF2B5EF4-FFF2-40B4-BE49-F238E27FC236}">
                <a16:creationId xmlns:a16="http://schemas.microsoft.com/office/drawing/2014/main" id="{C14BA3FE-7D9C-4215-A2C0-FA6D2729F704}"/>
              </a:ext>
            </a:extLst>
          </p:cNvPr>
          <p:cNvSpPr txBox="1">
            <a:spLocks/>
          </p:cNvSpPr>
          <p:nvPr userDrawn="1">
            <p:custDataLst>
              <p:tags r:id="rId9"/>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2020</a:t>
            </a:r>
          </a:p>
        </p:txBody>
      </p:sp>
    </p:spTree>
    <p:extLst>
      <p:ext uri="{BB962C8B-B14F-4D97-AF65-F5344CB8AC3E}">
        <p14:creationId xmlns:p14="http://schemas.microsoft.com/office/powerpoint/2010/main" val="167245963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286316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5225F540-1443-430B-95C5-17D982ABA00D}"/>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7089460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3"/>
            </p:custDataLst>
            <p:extLst>
              <p:ext uri="{D42A27DB-BD31-4B8C-83A1-F6EECF244321}">
                <p14:modId xmlns:p14="http://schemas.microsoft.com/office/powerpoint/2010/main" val="3624088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0000"/>
              </a:lnSpc>
              <a:spcBef>
                <a:spcPct val="0"/>
              </a:spcBef>
              <a:spcAft>
                <a:spcPct val="0"/>
              </a:spcAft>
            </a:pPr>
            <a:endParaRPr lang="en-GB" sz="4800" b="0" i="0" baseline="0" dirty="0">
              <a:latin typeface="SwissReSans Light" panose="020B0504020202020204" pitchFamily="34" charset="0"/>
              <a:ea typeface="+mj-ea"/>
              <a:cs typeface="+mj-cs"/>
              <a:sym typeface="SwissReSans Light" panose="020B0504020202020204" pitchFamily="34" charset="0"/>
            </a:endParaRPr>
          </a:p>
        </p:txBody>
      </p:sp>
      <p:sp>
        <p:nvSpPr>
          <p:cNvPr id="2" name="Title 1"/>
          <p:cNvSpPr>
            <a:spLocks noGrp="1"/>
          </p:cNvSpPr>
          <p:nvPr>
            <p:ph type="title"/>
          </p:nvPr>
        </p:nvSpPr>
        <p:spPr bwMode="black">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GB"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5"/>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6"/>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13" name="Picture 12">
            <a:extLst>
              <a:ext uri="{FF2B5EF4-FFF2-40B4-BE49-F238E27FC236}">
                <a16:creationId xmlns:a16="http://schemas.microsoft.com/office/drawing/2014/main" id="{11BA9CA4-660A-4D76-9C12-0B9C7B6A10A2}"/>
              </a:ext>
            </a:extLst>
          </p:cNvPr>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993873320"/>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1524195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51062639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6561330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4"/>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dirty="0"/>
              <a:t>Click to edit Master title style</a:t>
            </a:r>
          </a:p>
        </p:txBody>
      </p:sp>
    </p:spTree>
    <p:extLst>
      <p:ext uri="{BB962C8B-B14F-4D97-AF65-F5344CB8AC3E}">
        <p14:creationId xmlns:p14="http://schemas.microsoft.com/office/powerpoint/2010/main" val="22986995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Color Only" preserve="1" userDrawn="1">
  <p:cSld name="Title Slide - Color Only">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8" name="Picture 7">
            <a:extLst>
              <a:ext uri="{FF2B5EF4-FFF2-40B4-BE49-F238E27FC236}">
                <a16:creationId xmlns:a16="http://schemas.microsoft.com/office/drawing/2014/main" id="{113236B5-5EB2-4517-88B8-20C36494C88C}"/>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635225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556938526"/>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4"/>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4" name="Picture 3">
            <a:extLst>
              <a:ext uri="{FF2B5EF4-FFF2-40B4-BE49-F238E27FC236}">
                <a16:creationId xmlns:a16="http://schemas.microsoft.com/office/drawing/2014/main" id="{C8B1A8C9-4F91-4587-B678-5A229AE1221F}"/>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316101499"/>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a:xfrm>
            <a:off x="695325" y="692151"/>
            <a:ext cx="4920621" cy="692647"/>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62178328"/>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GB"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955240334"/>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dirty="0"/>
              <a:t>Click to edit Master text styles</a:t>
            </a:r>
          </a:p>
        </p:txBody>
      </p:sp>
    </p:spTree>
    <p:extLst>
      <p:ext uri="{BB962C8B-B14F-4D97-AF65-F5344CB8AC3E}">
        <p14:creationId xmlns:p14="http://schemas.microsoft.com/office/powerpoint/2010/main" val="1232634597"/>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883937509"/>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a:xfrm>
            <a:off x="11414762" y="6472238"/>
            <a:ext cx="287008" cy="182562"/>
          </a:xfrm>
        </p:spPr>
        <p:txBody>
          <a:bodyPr/>
          <a:lstStyle>
            <a:lvl1pPr>
              <a:defRPr>
                <a:latin typeface="+mj-lt"/>
              </a:defRPr>
            </a:lvl1p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4723522"/>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5" name="Picture 4"/>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black">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GB" dirty="0"/>
              <a:t>Click to edit Master title style</a:t>
            </a:r>
          </a:p>
        </p:txBody>
      </p:sp>
      <p:sp>
        <p:nvSpPr>
          <p:cNvPr id="3" name="Date Placeholder 2"/>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3"/>
            </p:custDataLst>
          </p:nvPr>
        </p:nvSpPr>
        <p:spPr>
          <a:xfrm>
            <a:off x="11414762" y="6472238"/>
            <a:ext cx="287008" cy="182562"/>
          </a:xfrm>
        </p:spPr>
        <p:txBody>
          <a:bodyPr/>
          <a:lstStyle/>
          <a:p>
            <a:fld id="{5E4D2043-7E31-4A53-BD33-72A88E682172}" type="slidenum">
              <a:rPr lang="en-GB" smtClean="0"/>
              <a:pPr/>
              <a:t>‹#›</a:t>
            </a:fld>
            <a:endParaRPr lang="en-GB"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GB"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Footer"/>
          <p:cNvSpPr txBox="1">
            <a:spLocks/>
          </p:cNvSpPr>
          <p:nvPr userDrawn="1">
            <p:custDataLst>
              <p:tags r:id="rId5"/>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GB" sz="1000" b="0" kern="1200" dirty="0">
                <a:solidFill>
                  <a:srgbClr val="283E36"/>
                </a:solidFill>
                <a:latin typeface="SwissReSans" pitchFamily="34" charset="0"/>
                <a:ea typeface="+mn-ea"/>
                <a:cs typeface="+mn-cs"/>
              </a:rPr>
              <a:t>Sustainability Highlights | March 2019</a:t>
            </a:r>
          </a:p>
        </p:txBody>
      </p:sp>
      <p:pic>
        <p:nvPicPr>
          <p:cNvPr id="6" name="Picture 5">
            <a:extLst>
              <a:ext uri="{FF2B5EF4-FFF2-40B4-BE49-F238E27FC236}">
                <a16:creationId xmlns:a16="http://schemas.microsoft.com/office/drawing/2014/main" id="{C7834D49-3957-4CE9-942A-3EF1857CB721}"/>
              </a:ext>
            </a:extLst>
          </p:cNvPr>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76388609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GB" dirty="0"/>
              <a:t>Click to edit Master title style</a:t>
            </a:r>
          </a:p>
        </p:txBody>
      </p:sp>
      <p:sp>
        <p:nvSpPr>
          <p:cNvPr id="9" name="Date Placeholder 8"/>
          <p:cNvSpPr>
            <a:spLocks noGrp="1"/>
          </p:cNvSpPr>
          <p:nvPr>
            <p:ph type="dt" sz="half" idx="10"/>
          </p:nvPr>
        </p:nvSpPr>
        <p:spPr/>
        <p:txBody>
          <a:bodyPr/>
          <a:lstStyle>
            <a:lvl1pPr eaLnBrk="1">
              <a:defRPr/>
            </a:lvl1pPr>
          </a:lstStyle>
          <a:p>
            <a:endParaRPr lang="en-GB" dirty="0"/>
          </a:p>
        </p:txBody>
      </p:sp>
      <p:sp>
        <p:nvSpPr>
          <p:cNvPr id="10" name="Slide Number Placeholder 9"/>
          <p:cNvSpPr>
            <a:spLocks noGrp="1"/>
          </p:cNvSpPr>
          <p:nvPr>
            <p:ph type="sldNum" sz="quarter" idx="11"/>
          </p:nvPr>
        </p:nvSpPr>
        <p:spPr/>
        <p:txBody>
          <a:bodyPr/>
          <a:lstStyle/>
          <a:p>
            <a:fld id="{8E9F59B9-8094-4618-B073-21DD649DF751}" type="slidenum">
              <a:rPr lang="en-GB" smtClean="0"/>
              <a:pPr/>
              <a:t>‹#›</a:t>
            </a:fld>
            <a:endParaRPr lang="en-GB" dirty="0"/>
          </a:p>
        </p:txBody>
      </p:sp>
      <p:sp>
        <p:nvSpPr>
          <p:cNvPr id="11" name="Footer Placeholder 10"/>
          <p:cNvSpPr>
            <a:spLocks noGrp="1"/>
          </p:cNvSpPr>
          <p:nvPr>
            <p:ph type="ftr" sz="quarter" idx="12"/>
          </p:nvPr>
        </p:nvSpPr>
        <p:spPr/>
        <p:txBody>
          <a:bodyPr/>
          <a:lstStyle>
            <a:lvl1pPr eaLnBrk="1">
              <a:defRPr/>
            </a:lvl1pPr>
          </a:lstStyle>
          <a:p>
            <a:endParaRPr lang="en-GB" dirty="0"/>
          </a:p>
        </p:txBody>
      </p:sp>
      <p:sp>
        <p:nvSpPr>
          <p:cNvPr id="6" name="Rectangle 3"/>
          <p:cNvSpPr>
            <a:spLocks noGrp="1" noChangeArrowheads="1"/>
          </p:cNvSpPr>
          <p:nvPr userDrawn="1">
            <p:ph type="subTitle" idx="1"/>
          </p:nvPr>
        </p:nvSpPr>
        <p:spPr>
          <a:xfrm>
            <a:off x="1828800" y="3886200"/>
            <a:ext cx="8534400" cy="1752600"/>
          </a:xfrm>
          <a:prstGeom prst="rect">
            <a:avLst/>
          </a:prstGeom>
        </p:spPr>
        <p:txBody>
          <a:bodyPr/>
          <a:lstStyle>
            <a:lvl1pPr eaLnBrk="1">
              <a:defRPr/>
            </a:lvl1pPr>
          </a:lstStyle>
          <a:p>
            <a:endParaRPr lang="en-GB" dirty="0"/>
          </a:p>
        </p:txBody>
      </p:sp>
    </p:spTree>
    <p:extLst>
      <p:ext uri="{BB962C8B-B14F-4D97-AF65-F5344CB8AC3E}">
        <p14:creationId xmlns:p14="http://schemas.microsoft.com/office/powerpoint/2010/main" val="3936425839"/>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6" imgW="216" imgH="216" progId="TCLayout.ActiveDocument.1">
                  <p:embed/>
                </p:oleObj>
              </mc:Choice>
              <mc:Fallback>
                <p:oleObj name="think-cell Slide" r:id="rId6" imgW="216" imgH="21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p:cNvSpPr>
            <a:spLocks noGrp="1"/>
          </p:cNvSpPr>
          <p:nvPr>
            <p:ph type="title"/>
          </p:nvPr>
        </p:nvSpPr>
        <p:spPr/>
        <p:txBody>
          <a:bodyPr/>
          <a:lstStyle/>
          <a:p>
            <a:r>
              <a:rPr lang="en-GB" dirty="0"/>
              <a:t>Click to edit Master title style</a:t>
            </a:r>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4"/>
            </p:custDataLst>
          </p:nvPr>
        </p:nvSpPr>
        <p:spPr>
          <a:xfrm>
            <a:off x="11414762" y="6472238"/>
            <a:ext cx="287008" cy="182562"/>
          </a:xfrm>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3175623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 Color Horizontal" preserve="1" userDrawn="1">
  <p:cSld name="Title Slide - Color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2"/>
            </p:custDataLst>
          </p:nvPr>
        </p:nvSpPr>
        <p:spPr bwMode="gray">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US"/>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10" name="Picture 9">
            <a:extLst>
              <a:ext uri="{FF2B5EF4-FFF2-40B4-BE49-F238E27FC236}">
                <a16:creationId xmlns:a16="http://schemas.microsoft.com/office/drawing/2014/main" id="{2B2FA9FC-467B-4423-88CF-1A221314491A}"/>
              </a:ext>
            </a:extLst>
          </p:cNvPr>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1157733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22C09BC-DA84-49C0-9E93-275D1E87E8A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B22C09BC-DA84-49C0-9E93-275D1E87E8A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A55A9A-0218-4BDD-BD24-4A4328104C6D}"/>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5" name="Title 4"/>
          <p:cNvSpPr>
            <a:spLocks noGrp="1"/>
          </p:cNvSpPr>
          <p:nvPr>
            <p:ph type="title"/>
          </p:nvPr>
        </p:nvSpPr>
        <p:spPr/>
        <p:txBody>
          <a:bodyPr/>
          <a:lstStyle>
            <a:lvl1pPr>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62D5C921-3A88-48EC-AF99-C8FA01276C3B}"/>
              </a:ext>
            </a:extLst>
          </p:cNvPr>
          <p:cNvSpPr>
            <a:spLocks noGrp="1"/>
          </p:cNvSpPr>
          <p:nvPr>
            <p:ph type="sldNum" sz="quarter" idx="4"/>
            <p:custDataLst>
              <p:tags r:id="rId5"/>
            </p:custDataLst>
          </p:nvPr>
        </p:nvSpPr>
        <p:spPr>
          <a:xfrm>
            <a:off x="11414762" y="6506907"/>
            <a:ext cx="287008" cy="144000"/>
          </a:xfrm>
          <a:prstGeom prst="rect">
            <a:avLst/>
          </a:prstGeom>
        </p:spPr>
        <p:txBody>
          <a:bodyPr vert="horz" wrap="none" lIns="0" tIns="0" rIns="0" bIns="0" rtlCol="0" anchor="b" anchorCtr="0"/>
          <a:lstStyle>
            <a:lvl1pPr algn="r">
              <a:defRPr sz="1000">
                <a:solidFill>
                  <a:srgbClr val="283E36"/>
                </a:solidFill>
                <a:latin typeface="SwissReSans Light" panose="020B0504020202020204" pitchFamily="34" charset="0"/>
              </a:defRPr>
            </a:lvl1p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23601015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7EB97E2-6130-4110-A19C-B3F2F831A74D}"/>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7EB97E2-6130-4110-A19C-B3F2F831A7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C0D66A-6A51-4306-B024-07F9BF58133B}"/>
              </a:ext>
            </a:extLst>
          </p:cNvPr>
          <p:cNvSpPr/>
          <p:nvPr userDrawn="1">
            <p:custDataLst>
              <p:tags r:id="rId4"/>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600" b="1" i="0" baseline="0" dirty="0">
              <a:latin typeface="SwissReSans Light" panose="020B0504020202020204" pitchFamily="34" charset="0"/>
              <a:ea typeface="+mj-ea"/>
              <a:cs typeface="+mj-cs"/>
              <a:sym typeface="SwissReSans Light" panose="020B0504020202020204" pitchFamily="34" charset="0"/>
            </a:endParaRPr>
          </a:p>
        </p:txBody>
      </p:sp>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5"/>
            </p:custDataLst>
          </p:nvPr>
        </p:nvSpPr>
        <p:spPr/>
        <p:txBody>
          <a:bodyPr/>
          <a:lstStyle>
            <a:lvl1pPr>
              <a:defRPr>
                <a:latin typeface="+mj-lt"/>
              </a:defRPr>
            </a:lvl1p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hasCustomPrompt="1"/>
          </p:nvPr>
        </p:nvSpPr>
        <p:spPr>
          <a:xfrm>
            <a:off x="696704"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hasCustomPrompt="1"/>
          </p:nvPr>
        </p:nvSpPr>
        <p:spPr>
          <a:xfrm>
            <a:off x="696704"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hasCustomPrompt="1"/>
          </p:nvPr>
        </p:nvSpPr>
        <p:spPr>
          <a:xfrm>
            <a:off x="8616575"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hasCustomPrompt="1"/>
          </p:nvPr>
        </p:nvSpPr>
        <p:spPr>
          <a:xfrm>
            <a:off x="8616575"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hasCustomPrompt="1"/>
          </p:nvPr>
        </p:nvSpPr>
        <p:spPr>
          <a:xfrm>
            <a:off x="4656639" y="3585598"/>
            <a:ext cx="3096000" cy="276999"/>
          </a:xfrm>
        </p:spPr>
        <p:txBody>
          <a:bodyPr>
            <a:noAutofit/>
          </a:bodyPr>
          <a:lstStyle>
            <a:lvl1pPr marL="0" indent="0">
              <a:spcBef>
                <a:spcPts val="0"/>
              </a:spcBef>
              <a:buNone/>
              <a:defRPr sz="1800" b="1">
                <a:solidFill>
                  <a:schemeClr val="tx2"/>
                </a:solidFill>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hasCustomPrompt="1"/>
          </p:nvPr>
        </p:nvSpPr>
        <p:spPr>
          <a:xfrm>
            <a:off x="4656639" y="4040556"/>
            <a:ext cx="3096000" cy="1980832"/>
          </a:xfr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Edit Master text styles</a:t>
            </a:r>
            <a:endParaRPr lang="en-GB" dirty="0"/>
          </a:p>
        </p:txBody>
      </p:sp>
    </p:spTree>
    <p:extLst>
      <p:ext uri="{BB962C8B-B14F-4D97-AF65-F5344CB8AC3E}">
        <p14:creationId xmlns:p14="http://schemas.microsoft.com/office/powerpoint/2010/main" val="11605231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Section Header - Gradient, Image and Number" preserve="1" userDrawn="1">
  <p:cSld name="Section Header - Gradient,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gradFill flip="none" rotWithShape="1">
            <a:gsLst>
              <a:gs pos="0">
                <a:schemeClr val="tx2"/>
              </a:gs>
              <a:gs pos="100000">
                <a:schemeClr val="bg2"/>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700"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338463D-5F28-4073-9DBF-7268BCEAC790}"/>
              </a:ext>
            </a:extLst>
          </p:cNvPr>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32578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de-DE"/>
              <a:t>Mastertitelformat bearbeiten</a:t>
            </a:r>
            <a:endParaRPr lang="en-GB" dirty="0"/>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8A194AB8-A7E1-4C73-B27F-2B1EAB76656E}"/>
              </a:ext>
            </a:extLst>
          </p:cNvPr>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7273627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de-DE"/>
              <a:t>Bild durch Klicken auf Symbol hinzufügen</a:t>
            </a:r>
            <a:endParaRPr lang="en-GB" dirty="0"/>
          </a:p>
        </p:txBody>
      </p:sp>
      <p:sp>
        <p:nvSpPr>
          <p:cNvPr id="2" name="Title 1"/>
          <p:cNvSpPr>
            <a:spLocks noGrp="1"/>
          </p:cNvSpPr>
          <p:nvPr>
            <p:ph type="title"/>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de-DE"/>
              <a:t>Mastertitelformat bearbeiten</a:t>
            </a:r>
            <a:endParaRPr lang="en-GB" dirty="0"/>
          </a:p>
        </p:txBody>
      </p:sp>
      <p:sp>
        <p:nvSpPr>
          <p:cNvPr id="10" name="Text Placeholder 9"/>
          <p:cNvSpPr>
            <a:spLocks noGrp="1"/>
          </p:cNvSpPr>
          <p:nvPr>
            <p:ph type="body" sz="quarter" idx="12" hasCustomPrompt="1"/>
          </p:nvPr>
        </p:nvSpPr>
        <p:spPr>
          <a:xfrm>
            <a:off x="543699" y="2829884"/>
            <a:ext cx="4472180" cy="3847207"/>
          </a:xfrm>
        </p:spPr>
        <p:txBody>
          <a:bodyPr wrap="none" anchor="t">
            <a:noAutofit/>
          </a:bodyPr>
          <a:lstStyle>
            <a:lvl1pPr marL="0" indent="0">
              <a:spcBef>
                <a:spcPts val="0"/>
              </a:spcBef>
              <a:buFontTx/>
              <a:buNone/>
              <a:defRPr sz="25000" b="1">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de-CH"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de-CH" sz="100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32B57BDE-5140-41F9-8F4E-33E1C5355113}"/>
              </a:ext>
            </a:extLst>
          </p:cNvPr>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97540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tx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tx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5" name="Picture 4">
            <a:extLst>
              <a:ext uri="{FF2B5EF4-FFF2-40B4-BE49-F238E27FC236}">
                <a16:creationId xmlns:a16="http://schemas.microsoft.com/office/drawing/2014/main" id="{22B179C1-439C-43E3-8D54-15AB6E99F7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Tree>
    <p:extLst>
      <p:ext uri="{BB962C8B-B14F-4D97-AF65-F5344CB8AC3E}">
        <p14:creationId xmlns:p14="http://schemas.microsoft.com/office/powerpoint/2010/main" val="350386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p:spPr>
        <p:txBody>
          <a:bodyPr anchor="t">
            <a:noAutofit/>
          </a:bodyPr>
          <a:lstStyle>
            <a:lvl1pPr marL="0" indent="0">
              <a:spcBef>
                <a:spcPts val="0"/>
              </a:spcBef>
              <a:buFontTx/>
              <a:buNone/>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p:spPr>
        <p:txBody>
          <a:bodyPr anchor="t">
            <a:noAutofit/>
          </a:bodyPr>
          <a:lstStyle>
            <a:lvl1pPr marL="0" indent="0">
              <a:spcBef>
                <a:spcPts val="0"/>
              </a:spcBef>
              <a:buFontTx/>
              <a:buNone/>
              <a:defRPr sz="12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US" noProof="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p:spPr>
        <p:txBody>
          <a:bodyPr/>
          <a:lstStyle>
            <a:lvl1pPr marL="0" indent="0">
              <a:buNone/>
              <a:defRPr sz="800">
                <a:solidFill>
                  <a:schemeClr val="bg1"/>
                </a:solidFill>
              </a:defRPr>
            </a:lvl1pPr>
          </a:lstStyle>
          <a:p>
            <a:r>
              <a:rPr lang="de-CH"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p:spPr>
        <p:txBody>
          <a:bodyPr/>
          <a:lstStyle>
            <a:lvl1pPr marL="0" indent="0">
              <a:buNone/>
              <a:defRPr sz="800">
                <a:solidFill>
                  <a:schemeClr val="bg1"/>
                </a:solidFill>
              </a:defRPr>
            </a:lvl1pPr>
          </a:lstStyle>
          <a:p>
            <a:r>
              <a:rPr lang="de-CH"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84EE6F7D-202B-4AEE-BC2C-76224C7CF655}"/>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30" name="Picture 29">
            <a:extLst>
              <a:ext uri="{FF2B5EF4-FFF2-40B4-BE49-F238E27FC236}">
                <a16:creationId xmlns:a16="http://schemas.microsoft.com/office/drawing/2014/main" id="{C20B4E26-66AE-4EFD-8983-8D5ED960967F}"/>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2124292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p:spPr>
        <p:txBody>
          <a:bodyPr/>
          <a:lstStyle>
            <a:lvl1pPr marL="0" indent="0">
              <a:buNone/>
              <a:defRPr sz="800">
                <a:solidFill>
                  <a:schemeClr val="bg1"/>
                </a:solidFill>
              </a:defRPr>
            </a:lvl1pPr>
          </a:lstStyle>
          <a:p>
            <a:r>
              <a:rPr lang="de-CH"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p:spPr>
        <p:txBody>
          <a:bodyPr/>
          <a:lstStyle>
            <a:lvl1pPr marL="0" indent="0">
              <a:buNone/>
              <a:defRPr sz="800">
                <a:solidFill>
                  <a:schemeClr val="bg1"/>
                </a:solidFill>
              </a:defRPr>
            </a:lvl1pPr>
          </a:lstStyle>
          <a:p>
            <a:r>
              <a:rPr lang="de-CH"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p:spPr>
        <p:txBody>
          <a:bodyPr/>
          <a:lstStyle>
            <a:lvl1pPr marL="0" indent="0">
              <a:buNone/>
              <a:defRPr sz="800">
                <a:solidFill>
                  <a:schemeClr val="bg1"/>
                </a:solidFill>
              </a:defRPr>
            </a:lvl1pPr>
          </a:lstStyle>
          <a:p>
            <a:r>
              <a:rPr lang="de-CH" dirty="0"/>
              <a:t> </a:t>
            </a:r>
          </a:p>
        </p:txBody>
      </p:sp>
      <p:pic>
        <p:nvPicPr>
          <p:cNvPr id="3" name="Picture 2">
            <a:extLst>
              <a:ext uri="{FF2B5EF4-FFF2-40B4-BE49-F238E27FC236}">
                <a16:creationId xmlns:a16="http://schemas.microsoft.com/office/drawing/2014/main" id="{1DED8A13-7F17-4E0F-B46C-46F2CB4B393C}"/>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6" name="Picture 25">
            <a:extLst>
              <a:ext uri="{FF2B5EF4-FFF2-40B4-BE49-F238E27FC236}">
                <a16:creationId xmlns:a16="http://schemas.microsoft.com/office/drawing/2014/main" id="{EC705FFD-0CBA-424A-927B-1E3DCE7AAB90}"/>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30912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US"/>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p:spPr>
        <p:txBody>
          <a:bodyPr anchor="t">
            <a:noAutofit/>
          </a:bodyPr>
          <a:lstStyle>
            <a:lvl1pPr marL="0" indent="0">
              <a:spcBef>
                <a:spcPts val="0"/>
              </a:spcBef>
              <a:buFontTx/>
              <a:buNone/>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1">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p:spPr>
        <p:txBody>
          <a:bodyPr anchor="t">
            <a:noAutofit/>
          </a:bodyPr>
          <a:lstStyle>
            <a:lvl1pPr marL="0" indent="0">
              <a:spcBef>
                <a:spcPts val="0"/>
              </a:spcBef>
              <a:buFontTx/>
              <a:buNone/>
              <a:defRPr sz="1800">
                <a:solidFill>
                  <a:schemeClr val="bg1"/>
                </a:solidFill>
                <a:latin typeface="SwissReSans"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p:spPr>
        <p:txBody>
          <a:bodyPr/>
          <a:lstStyle>
            <a:lvl1pPr marL="0" indent="0">
              <a:buNone/>
              <a:defRPr sz="800">
                <a:solidFill>
                  <a:schemeClr val="bg1"/>
                </a:solidFill>
              </a:defRPr>
            </a:lvl1pPr>
          </a:lstStyle>
          <a:p>
            <a:r>
              <a:rPr lang="de-CH"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p:spPr>
        <p:txBody>
          <a:bodyPr/>
          <a:lstStyle>
            <a:lvl1pPr marL="0" indent="0">
              <a:buNone/>
              <a:defRPr sz="800">
                <a:solidFill>
                  <a:schemeClr val="bg1"/>
                </a:solidFill>
              </a:defRPr>
            </a:lvl1pPr>
          </a:lstStyle>
          <a:p>
            <a:r>
              <a:rPr lang="de-CH"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p:spPr>
        <p:txBody>
          <a:bodyPr/>
          <a:lstStyle>
            <a:lvl1pPr marL="0" indent="0">
              <a:buNone/>
              <a:defRPr sz="800">
                <a:solidFill>
                  <a:schemeClr val="bg1"/>
                </a:solidFill>
              </a:defRPr>
            </a:lvl1pPr>
          </a:lstStyle>
          <a:p>
            <a:r>
              <a:rPr lang="de-CH"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p:spPr>
        <p:txBody>
          <a:bodyPr/>
          <a:lstStyle>
            <a:lvl1pPr marL="0" indent="0">
              <a:buNone/>
              <a:defRPr sz="800">
                <a:solidFill>
                  <a:schemeClr val="bg1"/>
                </a:solidFill>
              </a:defRPr>
            </a:lvl1pPr>
          </a:lstStyle>
          <a:p>
            <a:r>
              <a:rPr lang="de-CH"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p:spPr>
        <p:txBody>
          <a:bodyPr/>
          <a:lstStyle>
            <a:lvl1pPr marL="0" indent="0">
              <a:buNone/>
              <a:defRPr sz="800">
                <a:solidFill>
                  <a:schemeClr val="bg1"/>
                </a:solidFill>
              </a:defRPr>
            </a:lvl1pPr>
          </a:lstStyle>
          <a:p>
            <a:r>
              <a:rPr lang="de-CH" dirty="0"/>
              <a:t> </a:t>
            </a:r>
          </a:p>
        </p:txBody>
      </p:sp>
      <p:pic>
        <p:nvPicPr>
          <p:cNvPr id="4" name="Picture 3">
            <a:extLst>
              <a:ext uri="{FF2B5EF4-FFF2-40B4-BE49-F238E27FC236}">
                <a16:creationId xmlns:a16="http://schemas.microsoft.com/office/drawing/2014/main" id="{6C7427BD-4BCF-4E59-BDBE-04D08480AA29}"/>
              </a:ext>
            </a:extLst>
          </p:cNvPr>
          <p:cNvPicPr>
            <a:picLocks noChangeAspect="1"/>
          </p:cNvPicPr>
          <p:nvPr userDrawn="1">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pic>
        <p:nvPicPr>
          <p:cNvPr id="22" name="Picture 21">
            <a:extLst>
              <a:ext uri="{FF2B5EF4-FFF2-40B4-BE49-F238E27FC236}">
                <a16:creationId xmlns:a16="http://schemas.microsoft.com/office/drawing/2014/main" id="{DE1C040A-861A-4EF7-80B1-C6F9ABA9B1A5}"/>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42161067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US"/>
              <a:t>Click to edit Master title style</a:t>
            </a:r>
            <a:endParaRPr lang="de-DE" dirty="0"/>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1"/>
            </p:custDataLst>
          </p:nvPr>
        </p:nvSpPr>
        <p:spPr/>
        <p:txBody>
          <a:bodyPr/>
          <a:lstStyle>
            <a:lvl1pPr>
              <a:defRPr>
                <a:solidFill>
                  <a:schemeClr val="bg1"/>
                </a:solidFill>
              </a:defRPr>
            </a:lvl1pPr>
          </a:lstStyle>
          <a:p>
            <a:fld id="{5E4D2043-7E31-4A53-BD33-72A88E682172}" type="slidenum">
              <a:rPr lang="de-DE" smtClean="0"/>
              <a:pPr/>
              <a:t>‹#›</a:t>
            </a:fld>
            <a:endParaRPr lang="de-DE"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p:spPr>
        <p:txBody>
          <a:bodyPr/>
          <a:lstStyle>
            <a:lvl1pPr marL="0" indent="0">
              <a:buFontTx/>
              <a:buNone/>
              <a:defRPr sz="5000">
                <a:solidFill>
                  <a:schemeClr val="bg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US"/>
              <a:t>Edit Master text styles</a:t>
            </a:r>
          </a:p>
        </p:txBody>
      </p:sp>
      <p:pic>
        <p:nvPicPr>
          <p:cNvPr id="3" name="Picture 2">
            <a:extLst>
              <a:ext uri="{FF2B5EF4-FFF2-40B4-BE49-F238E27FC236}">
                <a16:creationId xmlns:a16="http://schemas.microsoft.com/office/drawing/2014/main" id="{F335673C-2656-4BC8-BA0C-FAA63CA4E5D7}"/>
              </a:ext>
            </a:extLst>
          </p:cNvPr>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pic>
        <p:nvPicPr>
          <p:cNvPr id="14" name="Picture 13">
            <a:extLst>
              <a:ext uri="{FF2B5EF4-FFF2-40B4-BE49-F238E27FC236}">
                <a16:creationId xmlns:a16="http://schemas.microsoft.com/office/drawing/2014/main" id="{BA47932A-7E98-4776-A5B3-C3376B24D1BB}"/>
              </a:ext>
            </a:extLst>
          </p:cNvPr>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bwMode="gray">
          <a:xfrm>
            <a:off x="335360" y="6451847"/>
            <a:ext cx="924431" cy="217513"/>
          </a:xfrm>
          <a:prstGeom prst="rect">
            <a:avLst/>
          </a:prstGeom>
        </p:spPr>
      </p:pic>
    </p:spTree>
    <p:extLst>
      <p:ext uri="{BB962C8B-B14F-4D97-AF65-F5344CB8AC3E}">
        <p14:creationId xmlns:p14="http://schemas.microsoft.com/office/powerpoint/2010/main" val="26633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445.xml"/><Relationship Id="rId21" Type="http://schemas.openxmlformats.org/officeDocument/2006/relationships/slideLayout" Target="../slideLayouts/slideLayout440.xml"/><Relationship Id="rId42" Type="http://schemas.openxmlformats.org/officeDocument/2006/relationships/slideLayout" Target="../slideLayouts/slideLayout461.xml"/><Relationship Id="rId47" Type="http://schemas.openxmlformats.org/officeDocument/2006/relationships/slideLayout" Target="../slideLayouts/slideLayout466.xml"/><Relationship Id="rId63" Type="http://schemas.openxmlformats.org/officeDocument/2006/relationships/slideLayout" Target="../slideLayouts/slideLayout482.xml"/><Relationship Id="rId68" Type="http://schemas.openxmlformats.org/officeDocument/2006/relationships/tags" Target="../tags/tag1088.xml"/><Relationship Id="rId7" Type="http://schemas.openxmlformats.org/officeDocument/2006/relationships/slideLayout" Target="../slideLayouts/slideLayout426.xml"/><Relationship Id="rId2" Type="http://schemas.openxmlformats.org/officeDocument/2006/relationships/slideLayout" Target="../slideLayouts/slideLayout421.xml"/><Relationship Id="rId16" Type="http://schemas.openxmlformats.org/officeDocument/2006/relationships/slideLayout" Target="../slideLayouts/slideLayout435.xml"/><Relationship Id="rId29" Type="http://schemas.openxmlformats.org/officeDocument/2006/relationships/slideLayout" Target="../slideLayouts/slideLayout448.xml"/><Relationship Id="rId11" Type="http://schemas.openxmlformats.org/officeDocument/2006/relationships/slideLayout" Target="../slideLayouts/slideLayout430.xml"/><Relationship Id="rId24" Type="http://schemas.openxmlformats.org/officeDocument/2006/relationships/slideLayout" Target="../slideLayouts/slideLayout443.xml"/><Relationship Id="rId32" Type="http://schemas.openxmlformats.org/officeDocument/2006/relationships/slideLayout" Target="../slideLayouts/slideLayout451.xml"/><Relationship Id="rId37" Type="http://schemas.openxmlformats.org/officeDocument/2006/relationships/slideLayout" Target="../slideLayouts/slideLayout456.xml"/><Relationship Id="rId40" Type="http://schemas.openxmlformats.org/officeDocument/2006/relationships/slideLayout" Target="../slideLayouts/slideLayout459.xml"/><Relationship Id="rId45" Type="http://schemas.openxmlformats.org/officeDocument/2006/relationships/slideLayout" Target="../slideLayouts/slideLayout464.xml"/><Relationship Id="rId53" Type="http://schemas.openxmlformats.org/officeDocument/2006/relationships/slideLayout" Target="../slideLayouts/slideLayout472.xml"/><Relationship Id="rId58" Type="http://schemas.openxmlformats.org/officeDocument/2006/relationships/slideLayout" Target="../slideLayouts/slideLayout477.xml"/><Relationship Id="rId66" Type="http://schemas.openxmlformats.org/officeDocument/2006/relationships/tags" Target="../tags/tag1086.xml"/><Relationship Id="rId5" Type="http://schemas.openxmlformats.org/officeDocument/2006/relationships/slideLayout" Target="../slideLayouts/slideLayout424.xml"/><Relationship Id="rId61" Type="http://schemas.openxmlformats.org/officeDocument/2006/relationships/slideLayout" Target="../slideLayouts/slideLayout480.xml"/><Relationship Id="rId19" Type="http://schemas.openxmlformats.org/officeDocument/2006/relationships/slideLayout" Target="../slideLayouts/slideLayout438.xml"/><Relationship Id="rId14" Type="http://schemas.openxmlformats.org/officeDocument/2006/relationships/slideLayout" Target="../slideLayouts/slideLayout433.xml"/><Relationship Id="rId22" Type="http://schemas.openxmlformats.org/officeDocument/2006/relationships/slideLayout" Target="../slideLayouts/slideLayout441.xml"/><Relationship Id="rId27" Type="http://schemas.openxmlformats.org/officeDocument/2006/relationships/slideLayout" Target="../slideLayouts/slideLayout446.xml"/><Relationship Id="rId30" Type="http://schemas.openxmlformats.org/officeDocument/2006/relationships/slideLayout" Target="../slideLayouts/slideLayout449.xml"/><Relationship Id="rId35" Type="http://schemas.openxmlformats.org/officeDocument/2006/relationships/slideLayout" Target="../slideLayouts/slideLayout454.xml"/><Relationship Id="rId43" Type="http://schemas.openxmlformats.org/officeDocument/2006/relationships/slideLayout" Target="../slideLayouts/slideLayout462.xml"/><Relationship Id="rId48" Type="http://schemas.openxmlformats.org/officeDocument/2006/relationships/slideLayout" Target="../slideLayouts/slideLayout467.xml"/><Relationship Id="rId56" Type="http://schemas.openxmlformats.org/officeDocument/2006/relationships/slideLayout" Target="../slideLayouts/slideLayout475.xml"/><Relationship Id="rId64" Type="http://schemas.openxmlformats.org/officeDocument/2006/relationships/slideLayout" Target="../slideLayouts/slideLayout483.xml"/><Relationship Id="rId69" Type="http://schemas.openxmlformats.org/officeDocument/2006/relationships/tags" Target="../tags/tag1089.xml"/><Relationship Id="rId8" Type="http://schemas.openxmlformats.org/officeDocument/2006/relationships/slideLayout" Target="../slideLayouts/slideLayout427.xml"/><Relationship Id="rId51" Type="http://schemas.openxmlformats.org/officeDocument/2006/relationships/slideLayout" Target="../slideLayouts/slideLayout470.xml"/><Relationship Id="rId3" Type="http://schemas.openxmlformats.org/officeDocument/2006/relationships/slideLayout" Target="../slideLayouts/slideLayout422.xml"/><Relationship Id="rId12" Type="http://schemas.openxmlformats.org/officeDocument/2006/relationships/slideLayout" Target="../slideLayouts/slideLayout431.xml"/><Relationship Id="rId17" Type="http://schemas.openxmlformats.org/officeDocument/2006/relationships/slideLayout" Target="../slideLayouts/slideLayout436.xml"/><Relationship Id="rId25" Type="http://schemas.openxmlformats.org/officeDocument/2006/relationships/slideLayout" Target="../slideLayouts/slideLayout444.xml"/><Relationship Id="rId33" Type="http://schemas.openxmlformats.org/officeDocument/2006/relationships/slideLayout" Target="../slideLayouts/slideLayout452.xml"/><Relationship Id="rId38" Type="http://schemas.openxmlformats.org/officeDocument/2006/relationships/slideLayout" Target="../slideLayouts/slideLayout457.xml"/><Relationship Id="rId46" Type="http://schemas.openxmlformats.org/officeDocument/2006/relationships/slideLayout" Target="../slideLayouts/slideLayout465.xml"/><Relationship Id="rId59" Type="http://schemas.openxmlformats.org/officeDocument/2006/relationships/slideLayout" Target="../slideLayouts/slideLayout478.xml"/><Relationship Id="rId67" Type="http://schemas.openxmlformats.org/officeDocument/2006/relationships/tags" Target="../tags/tag1087.xml"/><Relationship Id="rId20" Type="http://schemas.openxmlformats.org/officeDocument/2006/relationships/slideLayout" Target="../slideLayouts/slideLayout439.xml"/><Relationship Id="rId41" Type="http://schemas.openxmlformats.org/officeDocument/2006/relationships/slideLayout" Target="../slideLayouts/slideLayout460.xml"/><Relationship Id="rId54" Type="http://schemas.openxmlformats.org/officeDocument/2006/relationships/slideLayout" Target="../slideLayouts/slideLayout473.xml"/><Relationship Id="rId62" Type="http://schemas.openxmlformats.org/officeDocument/2006/relationships/slideLayout" Target="../slideLayouts/slideLayout481.xml"/><Relationship Id="rId70" Type="http://schemas.openxmlformats.org/officeDocument/2006/relationships/image" Target="../media/image2.png"/><Relationship Id="rId1" Type="http://schemas.openxmlformats.org/officeDocument/2006/relationships/slideLayout" Target="../slideLayouts/slideLayout420.xml"/><Relationship Id="rId6" Type="http://schemas.openxmlformats.org/officeDocument/2006/relationships/slideLayout" Target="../slideLayouts/slideLayout425.xml"/><Relationship Id="rId15" Type="http://schemas.openxmlformats.org/officeDocument/2006/relationships/slideLayout" Target="../slideLayouts/slideLayout434.xml"/><Relationship Id="rId23" Type="http://schemas.openxmlformats.org/officeDocument/2006/relationships/slideLayout" Target="../slideLayouts/slideLayout442.xml"/><Relationship Id="rId28" Type="http://schemas.openxmlformats.org/officeDocument/2006/relationships/slideLayout" Target="../slideLayouts/slideLayout447.xml"/><Relationship Id="rId36" Type="http://schemas.openxmlformats.org/officeDocument/2006/relationships/slideLayout" Target="../slideLayouts/slideLayout455.xml"/><Relationship Id="rId49" Type="http://schemas.openxmlformats.org/officeDocument/2006/relationships/slideLayout" Target="../slideLayouts/slideLayout468.xml"/><Relationship Id="rId57" Type="http://schemas.openxmlformats.org/officeDocument/2006/relationships/slideLayout" Target="../slideLayouts/slideLayout476.xml"/><Relationship Id="rId10" Type="http://schemas.openxmlformats.org/officeDocument/2006/relationships/slideLayout" Target="../slideLayouts/slideLayout429.xml"/><Relationship Id="rId31" Type="http://schemas.openxmlformats.org/officeDocument/2006/relationships/slideLayout" Target="../slideLayouts/slideLayout450.xml"/><Relationship Id="rId44" Type="http://schemas.openxmlformats.org/officeDocument/2006/relationships/slideLayout" Target="../slideLayouts/slideLayout463.xml"/><Relationship Id="rId52" Type="http://schemas.openxmlformats.org/officeDocument/2006/relationships/slideLayout" Target="../slideLayouts/slideLayout471.xml"/><Relationship Id="rId60" Type="http://schemas.openxmlformats.org/officeDocument/2006/relationships/slideLayout" Target="../slideLayouts/slideLayout479.xml"/><Relationship Id="rId65" Type="http://schemas.openxmlformats.org/officeDocument/2006/relationships/theme" Target="../theme/theme10.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3" Type="http://schemas.openxmlformats.org/officeDocument/2006/relationships/slideLayout" Target="../slideLayouts/slideLayout432.xml"/><Relationship Id="rId18" Type="http://schemas.openxmlformats.org/officeDocument/2006/relationships/slideLayout" Target="../slideLayouts/slideLayout437.xml"/><Relationship Id="rId39" Type="http://schemas.openxmlformats.org/officeDocument/2006/relationships/slideLayout" Target="../slideLayouts/slideLayout458.xml"/><Relationship Id="rId34" Type="http://schemas.openxmlformats.org/officeDocument/2006/relationships/slideLayout" Target="../slideLayouts/slideLayout453.xml"/><Relationship Id="rId50" Type="http://schemas.openxmlformats.org/officeDocument/2006/relationships/slideLayout" Target="../slideLayouts/slideLayout469.xml"/><Relationship Id="rId55" Type="http://schemas.openxmlformats.org/officeDocument/2006/relationships/slideLayout" Target="../slideLayouts/slideLayout47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3.xml"/><Relationship Id="rId21" Type="http://schemas.openxmlformats.org/officeDocument/2006/relationships/slideLayout" Target="../slideLayouts/slideLayout28.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63" Type="http://schemas.openxmlformats.org/officeDocument/2006/relationships/slideLayout" Target="../slideLayouts/slideLayout70.xml"/><Relationship Id="rId68" Type="http://schemas.openxmlformats.org/officeDocument/2006/relationships/tags" Target="../tags/tag3.xml"/><Relationship Id="rId7" Type="http://schemas.openxmlformats.org/officeDocument/2006/relationships/slideLayout" Target="../slideLayouts/slideLayout1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9" Type="http://schemas.openxmlformats.org/officeDocument/2006/relationships/slideLayout" Target="../slideLayouts/slideLayout36.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3" Type="http://schemas.openxmlformats.org/officeDocument/2006/relationships/slideLayout" Target="../slideLayouts/slideLayout60.xml"/><Relationship Id="rId58" Type="http://schemas.openxmlformats.org/officeDocument/2006/relationships/slideLayout" Target="../slideLayouts/slideLayout65.xml"/><Relationship Id="rId66" Type="http://schemas.openxmlformats.org/officeDocument/2006/relationships/tags" Target="../tags/tag1.xml"/><Relationship Id="rId5" Type="http://schemas.openxmlformats.org/officeDocument/2006/relationships/slideLayout" Target="../slideLayouts/slideLayout12.xml"/><Relationship Id="rId61" Type="http://schemas.openxmlformats.org/officeDocument/2006/relationships/slideLayout" Target="../slideLayouts/slideLayout68.xml"/><Relationship Id="rId19" Type="http://schemas.openxmlformats.org/officeDocument/2006/relationships/slideLayout" Target="../slideLayouts/slideLayout2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slideLayout" Target="../slideLayouts/slideLayout55.xml"/><Relationship Id="rId56" Type="http://schemas.openxmlformats.org/officeDocument/2006/relationships/slideLayout" Target="../slideLayouts/slideLayout63.xml"/><Relationship Id="rId64" Type="http://schemas.openxmlformats.org/officeDocument/2006/relationships/slideLayout" Target="../slideLayouts/slideLayout71.xml"/><Relationship Id="rId69" Type="http://schemas.openxmlformats.org/officeDocument/2006/relationships/tags" Target="../tags/tag4.xml"/><Relationship Id="rId8" Type="http://schemas.openxmlformats.org/officeDocument/2006/relationships/slideLayout" Target="../slideLayouts/slideLayout15.xml"/><Relationship Id="rId51" Type="http://schemas.openxmlformats.org/officeDocument/2006/relationships/slideLayout" Target="../slideLayouts/slideLayout58.xml"/><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59" Type="http://schemas.openxmlformats.org/officeDocument/2006/relationships/slideLayout" Target="../slideLayouts/slideLayout66.xml"/><Relationship Id="rId67" Type="http://schemas.openxmlformats.org/officeDocument/2006/relationships/tags" Target="../tags/tag2.xml"/><Relationship Id="rId20" Type="http://schemas.openxmlformats.org/officeDocument/2006/relationships/slideLayout" Target="../slideLayouts/slideLayout27.xml"/><Relationship Id="rId41" Type="http://schemas.openxmlformats.org/officeDocument/2006/relationships/slideLayout" Target="../slideLayouts/slideLayout48.xml"/><Relationship Id="rId54" Type="http://schemas.openxmlformats.org/officeDocument/2006/relationships/slideLayout" Target="../slideLayouts/slideLayout61.xml"/><Relationship Id="rId62" Type="http://schemas.openxmlformats.org/officeDocument/2006/relationships/slideLayout" Target="../slideLayouts/slideLayout69.xml"/><Relationship Id="rId70"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49" Type="http://schemas.openxmlformats.org/officeDocument/2006/relationships/slideLayout" Target="../slideLayouts/slideLayout56.xml"/><Relationship Id="rId57" Type="http://schemas.openxmlformats.org/officeDocument/2006/relationships/slideLayout" Target="../slideLayouts/slideLayout64.xml"/><Relationship Id="rId10" Type="http://schemas.openxmlformats.org/officeDocument/2006/relationships/slideLayout" Target="../slideLayouts/slideLayout17.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52" Type="http://schemas.openxmlformats.org/officeDocument/2006/relationships/slideLayout" Target="../slideLayouts/slideLayout59.xml"/><Relationship Id="rId60" Type="http://schemas.openxmlformats.org/officeDocument/2006/relationships/slideLayout" Target="../slideLayouts/slideLayout67.xml"/><Relationship Id="rId65"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9" Type="http://schemas.openxmlformats.org/officeDocument/2006/relationships/slideLayout" Target="../slideLayouts/slideLayout46.xml"/><Relationship Id="rId34" Type="http://schemas.openxmlformats.org/officeDocument/2006/relationships/slideLayout" Target="../slideLayouts/slideLayout41.xml"/><Relationship Id="rId50" Type="http://schemas.openxmlformats.org/officeDocument/2006/relationships/slideLayout" Target="../slideLayouts/slideLayout57.xml"/><Relationship Id="rId55"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tags" Target="../tags/tag140.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vmlDrawing" Target="../drawings/vmlDrawing1.vml"/><Relationship Id="rId58" Type="http://schemas.openxmlformats.org/officeDocument/2006/relationships/tags" Target="../tags/tag143.xml"/><Relationship Id="rId5" Type="http://schemas.openxmlformats.org/officeDocument/2006/relationships/slideLayout" Target="../slideLayouts/slideLayout76.xml"/><Relationship Id="rId61" Type="http://schemas.openxmlformats.org/officeDocument/2006/relationships/image" Target="../media/image7.png"/><Relationship Id="rId19" Type="http://schemas.openxmlformats.org/officeDocument/2006/relationships/slideLayout" Target="../slideLayouts/slideLayout9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tags" Target="../tags/tag141.x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oleObject" Target="../embeddings/oleObject1.bin"/><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tags" Target="../tags/tag139.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tags" Target="../tags/tag142.xml"/><Relationship Id="rId10" Type="http://schemas.openxmlformats.org/officeDocument/2006/relationships/slideLayout" Target="../slideLayouts/slideLayout81.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theme" Target="../theme/theme3.xml"/><Relationship Id="rId60" Type="http://schemas.openxmlformats.org/officeDocument/2006/relationships/image" Target="../media/image6.emf"/><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tags" Target="../tags/tag283.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vmlDrawing" Target="../drawings/vmlDrawing14.vml"/><Relationship Id="rId58" Type="http://schemas.openxmlformats.org/officeDocument/2006/relationships/tags" Target="../tags/tag286.xml"/><Relationship Id="rId5" Type="http://schemas.openxmlformats.org/officeDocument/2006/relationships/slideLayout" Target="../slideLayouts/slideLayout127.xml"/><Relationship Id="rId61" Type="http://schemas.openxmlformats.org/officeDocument/2006/relationships/image" Target="../media/image7.png"/><Relationship Id="rId19" Type="http://schemas.openxmlformats.org/officeDocument/2006/relationships/slideLayout" Target="../slideLayouts/slideLayout14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tags" Target="../tags/tag284.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oleObject" Target="../embeddings/oleObject1.bin"/><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tags" Target="../tags/tag28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tags" Target="../tags/tag285.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theme" Target="../theme/theme4.xml"/><Relationship Id="rId60" Type="http://schemas.openxmlformats.org/officeDocument/2006/relationships/image" Target="../media/image6.emf"/><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slideLayout" Target="../slideLayouts/slideLayout220.xml"/><Relationship Id="rId50" Type="http://schemas.openxmlformats.org/officeDocument/2006/relationships/slideLayout" Target="../slideLayouts/slideLayout223.xml"/><Relationship Id="rId55" Type="http://schemas.openxmlformats.org/officeDocument/2006/relationships/tags" Target="../tags/tag426.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9" Type="http://schemas.openxmlformats.org/officeDocument/2006/relationships/slideLayout" Target="../slideLayouts/slideLayout202.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slideLayout" Target="../slideLayouts/slideLayout218.xml"/><Relationship Id="rId53" Type="http://schemas.openxmlformats.org/officeDocument/2006/relationships/vmlDrawing" Target="../drawings/vmlDrawing27.vml"/><Relationship Id="rId58" Type="http://schemas.openxmlformats.org/officeDocument/2006/relationships/tags" Target="../tags/tag429.xml"/><Relationship Id="rId5" Type="http://schemas.openxmlformats.org/officeDocument/2006/relationships/slideLayout" Target="../slideLayouts/slideLayout178.xml"/><Relationship Id="rId61" Type="http://schemas.openxmlformats.org/officeDocument/2006/relationships/image" Target="../media/image7.png"/><Relationship Id="rId19" Type="http://schemas.openxmlformats.org/officeDocument/2006/relationships/slideLayout" Target="../slideLayouts/slideLayout19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slideLayout" Target="../slideLayouts/slideLayout221.xml"/><Relationship Id="rId56" Type="http://schemas.openxmlformats.org/officeDocument/2006/relationships/tags" Target="../tags/tag427.xml"/><Relationship Id="rId8" Type="http://schemas.openxmlformats.org/officeDocument/2006/relationships/slideLayout" Target="../slideLayouts/slideLayout181.xml"/><Relationship Id="rId51" Type="http://schemas.openxmlformats.org/officeDocument/2006/relationships/slideLayout" Target="../slideLayouts/slideLayout224.xml"/><Relationship Id="rId3" Type="http://schemas.openxmlformats.org/officeDocument/2006/relationships/slideLayout" Target="../slideLayouts/slideLayout176.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slideLayout" Target="../slideLayouts/slideLayout219.xml"/><Relationship Id="rId59" Type="http://schemas.openxmlformats.org/officeDocument/2006/relationships/oleObject" Target="../embeddings/oleObject1.bin"/><Relationship Id="rId20" Type="http://schemas.openxmlformats.org/officeDocument/2006/relationships/slideLayout" Target="../slideLayouts/slideLayout193.xml"/><Relationship Id="rId41" Type="http://schemas.openxmlformats.org/officeDocument/2006/relationships/slideLayout" Target="../slideLayouts/slideLayout214.xml"/><Relationship Id="rId54" Type="http://schemas.openxmlformats.org/officeDocument/2006/relationships/tags" Target="../tags/tag42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slideLayout" Target="../slideLayouts/slideLayout222.xml"/><Relationship Id="rId57" Type="http://schemas.openxmlformats.org/officeDocument/2006/relationships/tags" Target="../tags/tag428.xml"/><Relationship Id="rId10" Type="http://schemas.openxmlformats.org/officeDocument/2006/relationships/slideLayout" Target="../slideLayouts/slideLayout183.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52" Type="http://schemas.openxmlformats.org/officeDocument/2006/relationships/theme" Target="../theme/theme5.xml"/><Relationship Id="rId60" Type="http://schemas.openxmlformats.org/officeDocument/2006/relationships/image" Target="../media/image6.emf"/><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slideLayout" Target="../slideLayouts/slideLayout250.xml"/><Relationship Id="rId39" Type="http://schemas.openxmlformats.org/officeDocument/2006/relationships/slideLayout" Target="../slideLayouts/slideLayout263.xml"/><Relationship Id="rId21" Type="http://schemas.openxmlformats.org/officeDocument/2006/relationships/slideLayout" Target="../slideLayouts/slideLayout245.xml"/><Relationship Id="rId34" Type="http://schemas.openxmlformats.org/officeDocument/2006/relationships/slideLayout" Target="../slideLayouts/slideLayout258.xml"/><Relationship Id="rId42" Type="http://schemas.openxmlformats.org/officeDocument/2006/relationships/slideLayout" Target="../slideLayouts/slideLayout266.xml"/><Relationship Id="rId47" Type="http://schemas.openxmlformats.org/officeDocument/2006/relationships/slideLayout" Target="../slideLayouts/slideLayout271.xml"/><Relationship Id="rId50" Type="http://schemas.openxmlformats.org/officeDocument/2006/relationships/slideLayout" Target="../slideLayouts/slideLayout274.xml"/><Relationship Id="rId55" Type="http://schemas.openxmlformats.org/officeDocument/2006/relationships/tags" Target="../tags/tag569.xml"/><Relationship Id="rId7" Type="http://schemas.openxmlformats.org/officeDocument/2006/relationships/slideLayout" Target="../slideLayouts/slideLayout23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9" Type="http://schemas.openxmlformats.org/officeDocument/2006/relationships/slideLayout" Target="../slideLayouts/slideLayout253.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32" Type="http://schemas.openxmlformats.org/officeDocument/2006/relationships/slideLayout" Target="../slideLayouts/slideLayout256.xml"/><Relationship Id="rId37" Type="http://schemas.openxmlformats.org/officeDocument/2006/relationships/slideLayout" Target="../slideLayouts/slideLayout261.xml"/><Relationship Id="rId40" Type="http://schemas.openxmlformats.org/officeDocument/2006/relationships/slideLayout" Target="../slideLayouts/slideLayout264.xml"/><Relationship Id="rId45" Type="http://schemas.openxmlformats.org/officeDocument/2006/relationships/slideLayout" Target="../slideLayouts/slideLayout269.xml"/><Relationship Id="rId53" Type="http://schemas.openxmlformats.org/officeDocument/2006/relationships/vmlDrawing" Target="../drawings/vmlDrawing40.vml"/><Relationship Id="rId58" Type="http://schemas.openxmlformats.org/officeDocument/2006/relationships/tags" Target="../tags/tag572.xml"/><Relationship Id="rId5" Type="http://schemas.openxmlformats.org/officeDocument/2006/relationships/slideLayout" Target="../slideLayouts/slideLayout229.xml"/><Relationship Id="rId61" Type="http://schemas.openxmlformats.org/officeDocument/2006/relationships/image" Target="../media/image6.emf"/><Relationship Id="rId19" Type="http://schemas.openxmlformats.org/officeDocument/2006/relationships/slideLayout" Target="../slideLayouts/slideLayout24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slideLayout" Target="../slideLayouts/slideLayout251.xml"/><Relationship Id="rId30" Type="http://schemas.openxmlformats.org/officeDocument/2006/relationships/slideLayout" Target="../slideLayouts/slideLayout254.xml"/><Relationship Id="rId35" Type="http://schemas.openxmlformats.org/officeDocument/2006/relationships/slideLayout" Target="../slideLayouts/slideLayout259.xml"/><Relationship Id="rId43" Type="http://schemas.openxmlformats.org/officeDocument/2006/relationships/slideLayout" Target="../slideLayouts/slideLayout267.xml"/><Relationship Id="rId48" Type="http://schemas.openxmlformats.org/officeDocument/2006/relationships/slideLayout" Target="../slideLayouts/slideLayout272.xml"/><Relationship Id="rId56" Type="http://schemas.openxmlformats.org/officeDocument/2006/relationships/tags" Target="../tags/tag570.xml"/><Relationship Id="rId8" Type="http://schemas.openxmlformats.org/officeDocument/2006/relationships/slideLayout" Target="../slideLayouts/slideLayout232.xml"/><Relationship Id="rId51" Type="http://schemas.openxmlformats.org/officeDocument/2006/relationships/slideLayout" Target="../slideLayouts/slideLayout275.xml"/><Relationship Id="rId3" Type="http://schemas.openxmlformats.org/officeDocument/2006/relationships/slideLayout" Target="../slideLayouts/slideLayout227.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slideLayout" Target="../slideLayouts/slideLayout249.xml"/><Relationship Id="rId33" Type="http://schemas.openxmlformats.org/officeDocument/2006/relationships/slideLayout" Target="../slideLayouts/slideLayout257.xml"/><Relationship Id="rId38" Type="http://schemas.openxmlformats.org/officeDocument/2006/relationships/slideLayout" Target="../slideLayouts/slideLayout262.xml"/><Relationship Id="rId46" Type="http://schemas.openxmlformats.org/officeDocument/2006/relationships/slideLayout" Target="../slideLayouts/slideLayout270.xml"/><Relationship Id="rId59" Type="http://schemas.openxmlformats.org/officeDocument/2006/relationships/tags" Target="../tags/tag573.xml"/><Relationship Id="rId20" Type="http://schemas.openxmlformats.org/officeDocument/2006/relationships/slideLayout" Target="../slideLayouts/slideLayout244.xml"/><Relationship Id="rId41" Type="http://schemas.openxmlformats.org/officeDocument/2006/relationships/slideLayout" Target="../slideLayouts/slideLayout265.xml"/><Relationship Id="rId54" Type="http://schemas.openxmlformats.org/officeDocument/2006/relationships/tags" Target="../tags/tag568.xml"/><Relationship Id="rId62" Type="http://schemas.openxmlformats.org/officeDocument/2006/relationships/image" Target="../media/image7.pn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slideLayout" Target="../slideLayouts/slideLayout252.xml"/><Relationship Id="rId36" Type="http://schemas.openxmlformats.org/officeDocument/2006/relationships/slideLayout" Target="../slideLayouts/slideLayout260.xml"/><Relationship Id="rId49" Type="http://schemas.openxmlformats.org/officeDocument/2006/relationships/slideLayout" Target="../slideLayouts/slideLayout273.xml"/><Relationship Id="rId57" Type="http://schemas.openxmlformats.org/officeDocument/2006/relationships/tags" Target="../tags/tag571.xml"/><Relationship Id="rId10" Type="http://schemas.openxmlformats.org/officeDocument/2006/relationships/slideLayout" Target="../slideLayouts/slideLayout234.xml"/><Relationship Id="rId31" Type="http://schemas.openxmlformats.org/officeDocument/2006/relationships/slideLayout" Target="../slideLayouts/slideLayout255.xml"/><Relationship Id="rId44" Type="http://schemas.openxmlformats.org/officeDocument/2006/relationships/slideLayout" Target="../slideLayouts/slideLayout268.xml"/><Relationship Id="rId52" Type="http://schemas.openxmlformats.org/officeDocument/2006/relationships/theme" Target="../theme/theme6.xml"/><Relationship Id="rId60" Type="http://schemas.openxmlformats.org/officeDocument/2006/relationships/oleObject" Target="../embeddings/oleObject1.bin"/><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26" Type="http://schemas.openxmlformats.org/officeDocument/2006/relationships/slideLayout" Target="../slideLayouts/slideLayout301.xml"/><Relationship Id="rId39" Type="http://schemas.openxmlformats.org/officeDocument/2006/relationships/slideLayout" Target="../slideLayouts/slideLayout314.xml"/><Relationship Id="rId21" Type="http://schemas.openxmlformats.org/officeDocument/2006/relationships/slideLayout" Target="../slideLayouts/slideLayout296.xml"/><Relationship Id="rId34" Type="http://schemas.openxmlformats.org/officeDocument/2006/relationships/slideLayout" Target="../slideLayouts/slideLayout309.xml"/><Relationship Id="rId42" Type="http://schemas.openxmlformats.org/officeDocument/2006/relationships/slideLayout" Target="../slideLayouts/slideLayout317.xml"/><Relationship Id="rId47" Type="http://schemas.openxmlformats.org/officeDocument/2006/relationships/slideLayout" Target="../slideLayouts/slideLayout322.xml"/><Relationship Id="rId50" Type="http://schemas.openxmlformats.org/officeDocument/2006/relationships/slideLayout" Target="../slideLayouts/slideLayout325.xml"/><Relationship Id="rId55" Type="http://schemas.openxmlformats.org/officeDocument/2006/relationships/tags" Target="../tags/tag713.xml"/><Relationship Id="rId7" Type="http://schemas.openxmlformats.org/officeDocument/2006/relationships/slideLayout" Target="../slideLayouts/slideLayout282.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9" Type="http://schemas.openxmlformats.org/officeDocument/2006/relationships/slideLayout" Target="../slideLayouts/slideLayout304.xml"/><Relationship Id="rId11" Type="http://schemas.openxmlformats.org/officeDocument/2006/relationships/slideLayout" Target="../slideLayouts/slideLayout286.xml"/><Relationship Id="rId24" Type="http://schemas.openxmlformats.org/officeDocument/2006/relationships/slideLayout" Target="../slideLayouts/slideLayout299.xml"/><Relationship Id="rId32" Type="http://schemas.openxmlformats.org/officeDocument/2006/relationships/slideLayout" Target="../slideLayouts/slideLayout307.xml"/><Relationship Id="rId37" Type="http://schemas.openxmlformats.org/officeDocument/2006/relationships/slideLayout" Target="../slideLayouts/slideLayout312.xml"/><Relationship Id="rId40" Type="http://schemas.openxmlformats.org/officeDocument/2006/relationships/slideLayout" Target="../slideLayouts/slideLayout315.xml"/><Relationship Id="rId45" Type="http://schemas.openxmlformats.org/officeDocument/2006/relationships/slideLayout" Target="../slideLayouts/slideLayout320.xml"/><Relationship Id="rId53" Type="http://schemas.openxmlformats.org/officeDocument/2006/relationships/vmlDrawing" Target="../drawings/vmlDrawing53.vml"/><Relationship Id="rId58" Type="http://schemas.openxmlformats.org/officeDocument/2006/relationships/tags" Target="../tags/tag716.xml"/><Relationship Id="rId5" Type="http://schemas.openxmlformats.org/officeDocument/2006/relationships/slideLayout" Target="../slideLayouts/slideLayout280.xml"/><Relationship Id="rId61" Type="http://schemas.openxmlformats.org/officeDocument/2006/relationships/image" Target="../media/image7.png"/><Relationship Id="rId19" Type="http://schemas.openxmlformats.org/officeDocument/2006/relationships/slideLayout" Target="../slideLayouts/slideLayout294.xml"/><Relationship Id="rId14" Type="http://schemas.openxmlformats.org/officeDocument/2006/relationships/slideLayout" Target="../slideLayouts/slideLayout289.xml"/><Relationship Id="rId22" Type="http://schemas.openxmlformats.org/officeDocument/2006/relationships/slideLayout" Target="../slideLayouts/slideLayout297.xml"/><Relationship Id="rId27" Type="http://schemas.openxmlformats.org/officeDocument/2006/relationships/slideLayout" Target="../slideLayouts/slideLayout302.xml"/><Relationship Id="rId30" Type="http://schemas.openxmlformats.org/officeDocument/2006/relationships/slideLayout" Target="../slideLayouts/slideLayout305.xml"/><Relationship Id="rId35" Type="http://schemas.openxmlformats.org/officeDocument/2006/relationships/slideLayout" Target="../slideLayouts/slideLayout310.xml"/><Relationship Id="rId43" Type="http://schemas.openxmlformats.org/officeDocument/2006/relationships/slideLayout" Target="../slideLayouts/slideLayout318.xml"/><Relationship Id="rId48" Type="http://schemas.openxmlformats.org/officeDocument/2006/relationships/slideLayout" Target="../slideLayouts/slideLayout323.xml"/><Relationship Id="rId56" Type="http://schemas.openxmlformats.org/officeDocument/2006/relationships/tags" Target="../tags/tag714.xml"/><Relationship Id="rId8" Type="http://schemas.openxmlformats.org/officeDocument/2006/relationships/slideLayout" Target="../slideLayouts/slideLayout283.xml"/><Relationship Id="rId51" Type="http://schemas.openxmlformats.org/officeDocument/2006/relationships/slideLayout" Target="../slideLayouts/slideLayout326.xml"/><Relationship Id="rId3" Type="http://schemas.openxmlformats.org/officeDocument/2006/relationships/slideLayout" Target="../slideLayouts/slideLayout278.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5" Type="http://schemas.openxmlformats.org/officeDocument/2006/relationships/slideLayout" Target="../slideLayouts/slideLayout300.xml"/><Relationship Id="rId33" Type="http://schemas.openxmlformats.org/officeDocument/2006/relationships/slideLayout" Target="../slideLayouts/slideLayout308.xml"/><Relationship Id="rId38" Type="http://schemas.openxmlformats.org/officeDocument/2006/relationships/slideLayout" Target="../slideLayouts/slideLayout313.xml"/><Relationship Id="rId46" Type="http://schemas.openxmlformats.org/officeDocument/2006/relationships/slideLayout" Target="../slideLayouts/slideLayout321.xml"/><Relationship Id="rId59" Type="http://schemas.openxmlformats.org/officeDocument/2006/relationships/oleObject" Target="../embeddings/oleObject1.bin"/><Relationship Id="rId20" Type="http://schemas.openxmlformats.org/officeDocument/2006/relationships/slideLayout" Target="../slideLayouts/slideLayout295.xml"/><Relationship Id="rId41" Type="http://schemas.openxmlformats.org/officeDocument/2006/relationships/slideLayout" Target="../slideLayouts/slideLayout316.xml"/><Relationship Id="rId54" Type="http://schemas.openxmlformats.org/officeDocument/2006/relationships/tags" Target="../tags/tag712.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5" Type="http://schemas.openxmlformats.org/officeDocument/2006/relationships/slideLayout" Target="../slideLayouts/slideLayout290.xml"/><Relationship Id="rId23" Type="http://schemas.openxmlformats.org/officeDocument/2006/relationships/slideLayout" Target="../slideLayouts/slideLayout298.xml"/><Relationship Id="rId28" Type="http://schemas.openxmlformats.org/officeDocument/2006/relationships/slideLayout" Target="../slideLayouts/slideLayout303.xml"/><Relationship Id="rId36" Type="http://schemas.openxmlformats.org/officeDocument/2006/relationships/slideLayout" Target="../slideLayouts/slideLayout311.xml"/><Relationship Id="rId49" Type="http://schemas.openxmlformats.org/officeDocument/2006/relationships/slideLayout" Target="../slideLayouts/slideLayout324.xml"/><Relationship Id="rId57" Type="http://schemas.openxmlformats.org/officeDocument/2006/relationships/tags" Target="../tags/tag715.xml"/><Relationship Id="rId10" Type="http://schemas.openxmlformats.org/officeDocument/2006/relationships/slideLayout" Target="../slideLayouts/slideLayout285.xml"/><Relationship Id="rId31" Type="http://schemas.openxmlformats.org/officeDocument/2006/relationships/slideLayout" Target="../slideLayouts/slideLayout306.xml"/><Relationship Id="rId44" Type="http://schemas.openxmlformats.org/officeDocument/2006/relationships/slideLayout" Target="../slideLayouts/slideLayout319.xml"/><Relationship Id="rId52" Type="http://schemas.openxmlformats.org/officeDocument/2006/relationships/theme" Target="../theme/theme7.xml"/><Relationship Id="rId60" Type="http://schemas.openxmlformats.org/officeDocument/2006/relationships/image" Target="../media/image6.emf"/><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9" Type="http://schemas.openxmlformats.org/officeDocument/2006/relationships/slideLayout" Target="../slideLayouts/slideLayout365.xml"/><Relationship Id="rId21" Type="http://schemas.openxmlformats.org/officeDocument/2006/relationships/slideLayout" Target="../slideLayouts/slideLayout347.xml"/><Relationship Id="rId34" Type="http://schemas.openxmlformats.org/officeDocument/2006/relationships/slideLayout" Target="../slideLayouts/slideLayout360.xml"/><Relationship Id="rId42" Type="http://schemas.openxmlformats.org/officeDocument/2006/relationships/slideLayout" Target="../slideLayouts/slideLayout368.xml"/><Relationship Id="rId47" Type="http://schemas.openxmlformats.org/officeDocument/2006/relationships/slideLayout" Target="../slideLayouts/slideLayout373.xml"/><Relationship Id="rId50" Type="http://schemas.openxmlformats.org/officeDocument/2006/relationships/slideLayout" Target="../slideLayouts/slideLayout376.xml"/><Relationship Id="rId55" Type="http://schemas.openxmlformats.org/officeDocument/2006/relationships/tags" Target="../tags/tag856.xml"/><Relationship Id="rId7" Type="http://schemas.openxmlformats.org/officeDocument/2006/relationships/slideLayout" Target="../slideLayouts/slideLayout333.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9" Type="http://schemas.openxmlformats.org/officeDocument/2006/relationships/slideLayout" Target="../slideLayouts/slideLayout355.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32" Type="http://schemas.openxmlformats.org/officeDocument/2006/relationships/slideLayout" Target="../slideLayouts/slideLayout358.xml"/><Relationship Id="rId37" Type="http://schemas.openxmlformats.org/officeDocument/2006/relationships/slideLayout" Target="../slideLayouts/slideLayout363.xml"/><Relationship Id="rId40" Type="http://schemas.openxmlformats.org/officeDocument/2006/relationships/slideLayout" Target="../slideLayouts/slideLayout366.xml"/><Relationship Id="rId45" Type="http://schemas.openxmlformats.org/officeDocument/2006/relationships/slideLayout" Target="../slideLayouts/slideLayout371.xml"/><Relationship Id="rId53" Type="http://schemas.openxmlformats.org/officeDocument/2006/relationships/vmlDrawing" Target="../drawings/vmlDrawing66.vml"/><Relationship Id="rId58" Type="http://schemas.openxmlformats.org/officeDocument/2006/relationships/tags" Target="../tags/tag859.xml"/><Relationship Id="rId5" Type="http://schemas.openxmlformats.org/officeDocument/2006/relationships/slideLayout" Target="../slideLayouts/slideLayout331.xml"/><Relationship Id="rId61" Type="http://schemas.openxmlformats.org/officeDocument/2006/relationships/image" Target="../media/image6.emf"/><Relationship Id="rId19" Type="http://schemas.openxmlformats.org/officeDocument/2006/relationships/slideLayout" Target="../slideLayouts/slideLayout34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slideLayout" Target="../slideLayouts/slideLayout353.xml"/><Relationship Id="rId30" Type="http://schemas.openxmlformats.org/officeDocument/2006/relationships/slideLayout" Target="../slideLayouts/slideLayout356.xml"/><Relationship Id="rId35" Type="http://schemas.openxmlformats.org/officeDocument/2006/relationships/slideLayout" Target="../slideLayouts/slideLayout361.xml"/><Relationship Id="rId43" Type="http://schemas.openxmlformats.org/officeDocument/2006/relationships/slideLayout" Target="../slideLayouts/slideLayout369.xml"/><Relationship Id="rId48" Type="http://schemas.openxmlformats.org/officeDocument/2006/relationships/slideLayout" Target="../slideLayouts/slideLayout374.xml"/><Relationship Id="rId56" Type="http://schemas.openxmlformats.org/officeDocument/2006/relationships/tags" Target="../tags/tag857.xml"/><Relationship Id="rId8" Type="http://schemas.openxmlformats.org/officeDocument/2006/relationships/slideLayout" Target="../slideLayouts/slideLayout334.xml"/><Relationship Id="rId51" Type="http://schemas.openxmlformats.org/officeDocument/2006/relationships/slideLayout" Target="../slideLayouts/slideLayout377.xml"/><Relationship Id="rId3" Type="http://schemas.openxmlformats.org/officeDocument/2006/relationships/slideLayout" Target="../slideLayouts/slideLayout329.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33" Type="http://schemas.openxmlformats.org/officeDocument/2006/relationships/slideLayout" Target="../slideLayouts/slideLayout359.xml"/><Relationship Id="rId38" Type="http://schemas.openxmlformats.org/officeDocument/2006/relationships/slideLayout" Target="../slideLayouts/slideLayout364.xml"/><Relationship Id="rId46" Type="http://schemas.openxmlformats.org/officeDocument/2006/relationships/slideLayout" Target="../slideLayouts/slideLayout372.xml"/><Relationship Id="rId59" Type="http://schemas.openxmlformats.org/officeDocument/2006/relationships/tags" Target="../tags/tag860.xml"/><Relationship Id="rId20" Type="http://schemas.openxmlformats.org/officeDocument/2006/relationships/slideLayout" Target="../slideLayouts/slideLayout346.xml"/><Relationship Id="rId41" Type="http://schemas.openxmlformats.org/officeDocument/2006/relationships/slideLayout" Target="../slideLayouts/slideLayout367.xml"/><Relationship Id="rId54" Type="http://schemas.openxmlformats.org/officeDocument/2006/relationships/tags" Target="../tags/tag855.xml"/><Relationship Id="rId62" Type="http://schemas.openxmlformats.org/officeDocument/2006/relationships/image" Target="../media/image7.png"/><Relationship Id="rId1" Type="http://schemas.openxmlformats.org/officeDocument/2006/relationships/slideLayout" Target="../slideLayouts/slideLayout327.xml"/><Relationship Id="rId6" Type="http://schemas.openxmlformats.org/officeDocument/2006/relationships/slideLayout" Target="../slideLayouts/slideLayout332.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28" Type="http://schemas.openxmlformats.org/officeDocument/2006/relationships/slideLayout" Target="../slideLayouts/slideLayout354.xml"/><Relationship Id="rId36" Type="http://schemas.openxmlformats.org/officeDocument/2006/relationships/slideLayout" Target="../slideLayouts/slideLayout362.xml"/><Relationship Id="rId49" Type="http://schemas.openxmlformats.org/officeDocument/2006/relationships/slideLayout" Target="../slideLayouts/slideLayout375.xml"/><Relationship Id="rId57" Type="http://schemas.openxmlformats.org/officeDocument/2006/relationships/tags" Target="../tags/tag858.xml"/><Relationship Id="rId10" Type="http://schemas.openxmlformats.org/officeDocument/2006/relationships/slideLayout" Target="../slideLayouts/slideLayout336.xml"/><Relationship Id="rId31" Type="http://schemas.openxmlformats.org/officeDocument/2006/relationships/slideLayout" Target="../slideLayouts/slideLayout357.xml"/><Relationship Id="rId44" Type="http://schemas.openxmlformats.org/officeDocument/2006/relationships/slideLayout" Target="../slideLayouts/slideLayout370.xml"/><Relationship Id="rId52" Type="http://schemas.openxmlformats.org/officeDocument/2006/relationships/theme" Target="../theme/theme8.xml"/><Relationship Id="rId60" Type="http://schemas.openxmlformats.org/officeDocument/2006/relationships/oleObject" Target="../embeddings/oleObject1.bin"/><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90.xml"/><Relationship Id="rId18" Type="http://schemas.openxmlformats.org/officeDocument/2006/relationships/slideLayout" Target="../slideLayouts/slideLayout395.xml"/><Relationship Id="rId26" Type="http://schemas.openxmlformats.org/officeDocument/2006/relationships/slideLayout" Target="../slideLayouts/slideLayout403.xml"/><Relationship Id="rId39" Type="http://schemas.openxmlformats.org/officeDocument/2006/relationships/slideLayout" Target="../slideLayouts/slideLayout416.xml"/><Relationship Id="rId21" Type="http://schemas.openxmlformats.org/officeDocument/2006/relationships/slideLayout" Target="../slideLayouts/slideLayout398.xml"/><Relationship Id="rId34" Type="http://schemas.openxmlformats.org/officeDocument/2006/relationships/slideLayout" Target="../slideLayouts/slideLayout411.xml"/><Relationship Id="rId42" Type="http://schemas.openxmlformats.org/officeDocument/2006/relationships/slideLayout" Target="../slideLayouts/slideLayout419.xml"/><Relationship Id="rId47" Type="http://schemas.openxmlformats.org/officeDocument/2006/relationships/tags" Target="../tags/tag1002.xml"/><Relationship Id="rId7" Type="http://schemas.openxmlformats.org/officeDocument/2006/relationships/slideLayout" Target="../slideLayouts/slideLayout384.xml"/><Relationship Id="rId2" Type="http://schemas.openxmlformats.org/officeDocument/2006/relationships/slideLayout" Target="../slideLayouts/slideLayout379.xml"/><Relationship Id="rId16" Type="http://schemas.openxmlformats.org/officeDocument/2006/relationships/slideLayout" Target="../slideLayouts/slideLayout393.xml"/><Relationship Id="rId29" Type="http://schemas.openxmlformats.org/officeDocument/2006/relationships/slideLayout" Target="../slideLayouts/slideLayout406.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24" Type="http://schemas.openxmlformats.org/officeDocument/2006/relationships/slideLayout" Target="../slideLayouts/slideLayout401.xml"/><Relationship Id="rId32" Type="http://schemas.openxmlformats.org/officeDocument/2006/relationships/slideLayout" Target="../slideLayouts/slideLayout409.xml"/><Relationship Id="rId37" Type="http://schemas.openxmlformats.org/officeDocument/2006/relationships/slideLayout" Target="../slideLayouts/slideLayout414.xml"/><Relationship Id="rId40" Type="http://schemas.openxmlformats.org/officeDocument/2006/relationships/slideLayout" Target="../slideLayouts/slideLayout417.xml"/><Relationship Id="rId45" Type="http://schemas.openxmlformats.org/officeDocument/2006/relationships/tags" Target="../tags/tag1000.xml"/><Relationship Id="rId5" Type="http://schemas.openxmlformats.org/officeDocument/2006/relationships/slideLayout" Target="../slideLayouts/slideLayout382.xml"/><Relationship Id="rId15" Type="http://schemas.openxmlformats.org/officeDocument/2006/relationships/slideLayout" Target="../slideLayouts/slideLayout392.xml"/><Relationship Id="rId23" Type="http://schemas.openxmlformats.org/officeDocument/2006/relationships/slideLayout" Target="../slideLayouts/slideLayout400.xml"/><Relationship Id="rId28" Type="http://schemas.openxmlformats.org/officeDocument/2006/relationships/slideLayout" Target="../slideLayouts/slideLayout405.xml"/><Relationship Id="rId36" Type="http://schemas.openxmlformats.org/officeDocument/2006/relationships/slideLayout" Target="../slideLayouts/slideLayout413.xml"/><Relationship Id="rId10" Type="http://schemas.openxmlformats.org/officeDocument/2006/relationships/slideLayout" Target="../slideLayouts/slideLayout387.xml"/><Relationship Id="rId19" Type="http://schemas.openxmlformats.org/officeDocument/2006/relationships/slideLayout" Target="../slideLayouts/slideLayout396.xml"/><Relationship Id="rId31" Type="http://schemas.openxmlformats.org/officeDocument/2006/relationships/slideLayout" Target="../slideLayouts/slideLayout408.xml"/><Relationship Id="rId44" Type="http://schemas.openxmlformats.org/officeDocument/2006/relationships/tags" Target="../tags/tag999.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slideLayout" Target="../slideLayouts/slideLayout391.xml"/><Relationship Id="rId22" Type="http://schemas.openxmlformats.org/officeDocument/2006/relationships/slideLayout" Target="../slideLayouts/slideLayout399.xml"/><Relationship Id="rId27" Type="http://schemas.openxmlformats.org/officeDocument/2006/relationships/slideLayout" Target="../slideLayouts/slideLayout404.xml"/><Relationship Id="rId30" Type="http://schemas.openxmlformats.org/officeDocument/2006/relationships/slideLayout" Target="../slideLayouts/slideLayout407.xml"/><Relationship Id="rId35" Type="http://schemas.openxmlformats.org/officeDocument/2006/relationships/slideLayout" Target="../slideLayouts/slideLayout412.xml"/><Relationship Id="rId43" Type="http://schemas.openxmlformats.org/officeDocument/2006/relationships/theme" Target="../theme/theme9.xml"/><Relationship Id="rId48" Type="http://schemas.openxmlformats.org/officeDocument/2006/relationships/image" Target="../media/image7.png"/><Relationship Id="rId8" Type="http://schemas.openxmlformats.org/officeDocument/2006/relationships/slideLayout" Target="../slideLayouts/slideLayout385.xml"/><Relationship Id="rId3" Type="http://schemas.openxmlformats.org/officeDocument/2006/relationships/slideLayout" Target="../slideLayouts/slideLayout380.xml"/><Relationship Id="rId12" Type="http://schemas.openxmlformats.org/officeDocument/2006/relationships/slideLayout" Target="../slideLayouts/slideLayout389.xml"/><Relationship Id="rId17" Type="http://schemas.openxmlformats.org/officeDocument/2006/relationships/slideLayout" Target="../slideLayouts/slideLayout394.xml"/><Relationship Id="rId25" Type="http://schemas.openxmlformats.org/officeDocument/2006/relationships/slideLayout" Target="../slideLayouts/slideLayout402.xml"/><Relationship Id="rId33" Type="http://schemas.openxmlformats.org/officeDocument/2006/relationships/slideLayout" Target="../slideLayouts/slideLayout410.xml"/><Relationship Id="rId38" Type="http://schemas.openxmlformats.org/officeDocument/2006/relationships/slideLayout" Target="../slideLayouts/slideLayout415.xml"/><Relationship Id="rId46" Type="http://schemas.openxmlformats.org/officeDocument/2006/relationships/tags" Target="../tags/tag1001.xml"/><Relationship Id="rId20" Type="http://schemas.openxmlformats.org/officeDocument/2006/relationships/slideLayout" Target="../slideLayouts/slideLayout397.xml"/><Relationship Id="rId41" Type="http://schemas.openxmlformats.org/officeDocument/2006/relationships/slideLayout" Target="../slideLayouts/slideLayout4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dirty="0"/>
          </a:p>
        </p:txBody>
      </p:sp>
      <p:sp>
        <p:nvSpPr>
          <p:cNvPr id="10" name="Classification"/>
          <p:cNvSpPr txBox="1">
            <a:spLocks noChangeArrowheads="1"/>
          </p:cNvSpPr>
          <p:nvPr>
            <p:custDataLst>
              <p:tags r:id="rId6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67"/>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68"/>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C8BD0104-4EE1-4F88-B561-D6FC2FA04A13}"/>
              </a:ext>
            </a:extLst>
          </p:cNvPr>
          <p:cNvSpPr>
            <a:spLocks noGrp="1"/>
          </p:cNvSpPr>
          <p:nvPr>
            <p:ph type="body" idx="1"/>
          </p:nvPr>
        </p:nvSpPr>
        <p:spPr>
          <a:xfrm>
            <a:off x="695325" y="1628776"/>
            <a:ext cx="11017250" cy="43925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4DCF186A-F98C-4551-A8EE-E3A9BC44F226}"/>
              </a:ext>
            </a:extLst>
          </p:cNvPr>
          <p:cNvPicPr>
            <a:picLocks noChangeAspect="1"/>
          </p:cNvPicPr>
          <p:nvPr userDrawn="1">
            <p:custDataLst>
              <p:tags r:id="rId69"/>
            </p:custDataLst>
          </p:nvPr>
        </p:nvPicPr>
        <p:blipFill>
          <a:blip r:embed="rId7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5980920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 id="2147484116" r:id="rId20"/>
    <p:sldLayoutId id="2147484117" r:id="rId21"/>
    <p:sldLayoutId id="2147484118" r:id="rId22"/>
    <p:sldLayoutId id="2147484119" r:id="rId23"/>
    <p:sldLayoutId id="2147484120" r:id="rId24"/>
    <p:sldLayoutId id="2147484121" r:id="rId25"/>
    <p:sldLayoutId id="2147484122" r:id="rId26"/>
    <p:sldLayoutId id="2147484123" r:id="rId27"/>
    <p:sldLayoutId id="2147484124" r:id="rId28"/>
    <p:sldLayoutId id="2147484125" r:id="rId29"/>
    <p:sldLayoutId id="2147484126" r:id="rId30"/>
    <p:sldLayoutId id="2147484127" r:id="rId31"/>
    <p:sldLayoutId id="2147484128" r:id="rId32"/>
    <p:sldLayoutId id="2147484129" r:id="rId33"/>
    <p:sldLayoutId id="2147484130" r:id="rId34"/>
    <p:sldLayoutId id="2147484131" r:id="rId35"/>
    <p:sldLayoutId id="2147484132" r:id="rId36"/>
    <p:sldLayoutId id="2147484133" r:id="rId37"/>
    <p:sldLayoutId id="2147484134" r:id="rId38"/>
    <p:sldLayoutId id="2147484135" r:id="rId39"/>
    <p:sldLayoutId id="2147484136" r:id="rId40"/>
    <p:sldLayoutId id="2147484137" r:id="rId41"/>
    <p:sldLayoutId id="2147484138" r:id="rId42"/>
    <p:sldLayoutId id="2147484139" r:id="rId43"/>
    <p:sldLayoutId id="2147484140" r:id="rId44"/>
    <p:sldLayoutId id="2147484141" r:id="rId45"/>
    <p:sldLayoutId id="2147484142" r:id="rId46"/>
    <p:sldLayoutId id="2147484143" r:id="rId47"/>
    <p:sldLayoutId id="2147484144" r:id="rId48"/>
    <p:sldLayoutId id="2147484145" r:id="rId49"/>
    <p:sldLayoutId id="2147484146" r:id="rId50"/>
    <p:sldLayoutId id="2147484147" r:id="rId51"/>
    <p:sldLayoutId id="2147484148" r:id="rId52"/>
    <p:sldLayoutId id="2147484149" r:id="rId53"/>
    <p:sldLayoutId id="2147484150" r:id="rId54"/>
    <p:sldLayoutId id="2147484151" r:id="rId55"/>
    <p:sldLayoutId id="2147484152" r:id="rId56"/>
    <p:sldLayoutId id="2147484153" r:id="rId57"/>
    <p:sldLayoutId id="2147484154" r:id="rId58"/>
    <p:sldLayoutId id="2147484155" r:id="rId59"/>
    <p:sldLayoutId id="2147484156" r:id="rId60"/>
    <p:sldLayoutId id="2147484157" r:id="rId61"/>
    <p:sldLayoutId id="2147484158" r:id="rId62"/>
    <p:sldLayoutId id="2147484159" r:id="rId63"/>
    <p:sldLayoutId id="2147484160" r:id="rId64"/>
  </p:sldLayoutIdLs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dirty="0"/>
          </a:p>
        </p:txBody>
      </p:sp>
      <p:sp>
        <p:nvSpPr>
          <p:cNvPr id="10" name="Classification"/>
          <p:cNvSpPr txBox="1">
            <a:spLocks noChangeArrowheads="1"/>
          </p:cNvSpPr>
          <p:nvPr>
            <p:custDataLst>
              <p:tags r:id="rId6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67"/>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68"/>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C8BD0104-4EE1-4F88-B561-D6FC2FA04A13}"/>
              </a:ext>
            </a:extLst>
          </p:cNvPr>
          <p:cNvSpPr>
            <a:spLocks noGrp="1"/>
          </p:cNvSpPr>
          <p:nvPr>
            <p:ph type="body" idx="1"/>
          </p:nvPr>
        </p:nvSpPr>
        <p:spPr>
          <a:xfrm>
            <a:off x="695325" y="1628776"/>
            <a:ext cx="11017250" cy="43925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a:extLst>
              <a:ext uri="{FF2B5EF4-FFF2-40B4-BE49-F238E27FC236}">
                <a16:creationId xmlns:a16="http://schemas.microsoft.com/office/drawing/2014/main" id="{71A6AAB2-D2D3-44C3-BAEC-165603DA5F31}"/>
              </a:ext>
            </a:extLst>
          </p:cNvPr>
          <p:cNvPicPr>
            <a:picLocks noChangeAspect="1"/>
          </p:cNvPicPr>
          <p:nvPr userDrawn="1">
            <p:custDataLst>
              <p:tags r:id="rId69"/>
            </p:custDataLst>
          </p:nvPr>
        </p:nvPicPr>
        <p:blipFill>
          <a:blip r:embed="rId70"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4075312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30" r:id="rId56"/>
    <p:sldLayoutId id="2147483731" r:id="rId57"/>
    <p:sldLayoutId id="2147483732" r:id="rId58"/>
    <p:sldLayoutId id="2147483733" r:id="rId59"/>
    <p:sldLayoutId id="2147483734" r:id="rId60"/>
    <p:sldLayoutId id="2147483735" r:id="rId61"/>
    <p:sldLayoutId id="2147483736" r:id="rId62"/>
    <p:sldLayoutId id="2147483737" r:id="rId63"/>
    <p:sldLayoutId id="2147483738" r:id="rId64"/>
  </p:sldLayoutIdLs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4"/>
            </p:custDataLst>
            <p:extLst>
              <p:ext uri="{D42A27DB-BD31-4B8C-83A1-F6EECF244321}">
                <p14:modId xmlns:p14="http://schemas.microsoft.com/office/powerpoint/2010/main" val="42412843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59" imgW="216" imgH="216" progId="TCLayout.ActiveDocument.1">
                  <p:embed/>
                </p:oleObj>
              </mc:Choice>
              <mc:Fallback>
                <p:oleObj name="think-cell Slide" r:id="rId59" imgW="216" imgH="216" progId="TCLayout.ActiveDocument.1">
                  <p:embed/>
                  <p:pic>
                    <p:nvPicPr>
                      <p:cNvPr id="6" name="Object 5"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55"/>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400" b="0" i="0" baseline="0" dirty="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lassification"/>
          <p:cNvSpPr txBox="1">
            <a:spLocks noChangeArrowheads="1"/>
          </p:cNvSpPr>
          <p:nvPr>
            <p:custDataLst>
              <p:tags r:id="rId5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57"/>
            </p:custDataLst>
          </p:nvPr>
        </p:nvSpPr>
        <p:spPr>
          <a:xfrm>
            <a:off x="11414762" y="6472238"/>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D2FD4276-79B6-4F31-AB30-580E454D01A3}"/>
              </a:ext>
            </a:extLst>
          </p:cNvPr>
          <p:cNvPicPr>
            <a:picLocks noChangeAspect="1"/>
          </p:cNvPicPr>
          <p:nvPr userDrawn="1">
            <p:custDataLst>
              <p:tags r:id="rId58"/>
            </p:custDataLst>
          </p:nvPr>
        </p:nvPicPr>
        <p:blipFill>
          <a:blip r:embed="rId61"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4221637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 id="2147483780" r:id="rId41"/>
    <p:sldLayoutId id="2147483781" r:id="rId42"/>
    <p:sldLayoutId id="2147483782" r:id="rId43"/>
    <p:sldLayoutId id="2147483783" r:id="rId44"/>
    <p:sldLayoutId id="2147483784" r:id="rId45"/>
    <p:sldLayoutId id="2147483785" r:id="rId46"/>
    <p:sldLayoutId id="2147483786" r:id="rId47"/>
    <p:sldLayoutId id="2147483787" r:id="rId48"/>
    <p:sldLayoutId id="2147483788" r:id="rId49"/>
    <p:sldLayoutId id="2147483789" r:id="rId50"/>
    <p:sldLayoutId id="2147483790" r:id="rId5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4"/>
            </p:custDataLst>
            <p:extLst>
              <p:ext uri="{D42A27DB-BD31-4B8C-83A1-F6EECF244321}">
                <p14:modId xmlns:p14="http://schemas.microsoft.com/office/powerpoint/2010/main" val="17747946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59" imgW="216" imgH="216" progId="TCLayout.ActiveDocument.1">
                  <p:embed/>
                </p:oleObj>
              </mc:Choice>
              <mc:Fallback>
                <p:oleObj name="think-cell Slide" r:id="rId59" imgW="216" imgH="216" progId="TCLayout.ActiveDocument.1">
                  <p:embed/>
                  <p:pic>
                    <p:nvPicPr>
                      <p:cNvPr id="6" name="Object 5"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55"/>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400" b="0" i="0" baseline="0" dirty="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lassification"/>
          <p:cNvSpPr txBox="1">
            <a:spLocks noChangeArrowheads="1"/>
          </p:cNvSpPr>
          <p:nvPr>
            <p:custDataLst>
              <p:tags r:id="rId5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57"/>
            </p:custDataLst>
          </p:nvPr>
        </p:nvSpPr>
        <p:spPr>
          <a:xfrm>
            <a:off x="11414762" y="6472238"/>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D2FD4276-79B6-4F31-AB30-580E454D01A3}"/>
              </a:ext>
            </a:extLst>
          </p:cNvPr>
          <p:cNvPicPr>
            <a:picLocks noChangeAspect="1"/>
          </p:cNvPicPr>
          <p:nvPr userDrawn="1">
            <p:custDataLst>
              <p:tags r:id="rId58"/>
            </p:custDataLst>
          </p:nvPr>
        </p:nvPicPr>
        <p:blipFill>
          <a:blip r:embed="rId61"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282388720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 id="2147483824" r:id="rId33"/>
    <p:sldLayoutId id="2147483825" r:id="rId34"/>
    <p:sldLayoutId id="2147483826" r:id="rId35"/>
    <p:sldLayoutId id="2147483827" r:id="rId36"/>
    <p:sldLayoutId id="2147483828" r:id="rId37"/>
    <p:sldLayoutId id="2147483829" r:id="rId38"/>
    <p:sldLayoutId id="2147483830" r:id="rId39"/>
    <p:sldLayoutId id="2147483831" r:id="rId40"/>
    <p:sldLayoutId id="2147483832" r:id="rId41"/>
    <p:sldLayoutId id="2147483833" r:id="rId42"/>
    <p:sldLayoutId id="2147483834" r:id="rId43"/>
    <p:sldLayoutId id="2147483835" r:id="rId44"/>
    <p:sldLayoutId id="2147483836" r:id="rId45"/>
    <p:sldLayoutId id="2147483837" r:id="rId46"/>
    <p:sldLayoutId id="2147483838" r:id="rId47"/>
    <p:sldLayoutId id="2147483839" r:id="rId48"/>
    <p:sldLayoutId id="2147483840" r:id="rId49"/>
    <p:sldLayoutId id="2147483841" r:id="rId50"/>
    <p:sldLayoutId id="2147483842" r:id="rId5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4"/>
            </p:custDataLst>
            <p:extLst>
              <p:ext uri="{D42A27DB-BD31-4B8C-83A1-F6EECF244321}">
                <p14:modId xmlns:p14="http://schemas.microsoft.com/office/powerpoint/2010/main" val="38164479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59" imgW="216" imgH="216" progId="TCLayout.ActiveDocument.1">
                  <p:embed/>
                </p:oleObj>
              </mc:Choice>
              <mc:Fallback>
                <p:oleObj name="think-cell Slide" r:id="rId59" imgW="216" imgH="216" progId="TCLayout.ActiveDocument.1">
                  <p:embed/>
                  <p:pic>
                    <p:nvPicPr>
                      <p:cNvPr id="6" name="Object 5"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55"/>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400" b="0" i="0" baseline="0" dirty="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lassification"/>
          <p:cNvSpPr txBox="1">
            <a:spLocks noChangeArrowheads="1"/>
          </p:cNvSpPr>
          <p:nvPr>
            <p:custDataLst>
              <p:tags r:id="rId5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57"/>
            </p:custDataLst>
          </p:nvPr>
        </p:nvSpPr>
        <p:spPr>
          <a:xfrm>
            <a:off x="11414762" y="6472238"/>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D2FD4276-79B6-4F31-AB30-580E454D01A3}"/>
              </a:ext>
            </a:extLst>
          </p:cNvPr>
          <p:cNvPicPr>
            <a:picLocks noChangeAspect="1"/>
          </p:cNvPicPr>
          <p:nvPr userDrawn="1">
            <p:custDataLst>
              <p:tags r:id="rId58"/>
            </p:custDataLst>
          </p:nvPr>
        </p:nvPicPr>
        <p:blipFill>
          <a:blip r:embed="rId61"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321976954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 id="2147483883" r:id="rId40"/>
    <p:sldLayoutId id="2147483884" r:id="rId41"/>
    <p:sldLayoutId id="2147483885" r:id="rId42"/>
    <p:sldLayoutId id="2147483886" r:id="rId43"/>
    <p:sldLayoutId id="2147483887" r:id="rId44"/>
    <p:sldLayoutId id="2147483888" r:id="rId45"/>
    <p:sldLayoutId id="2147483889" r:id="rId46"/>
    <p:sldLayoutId id="2147483890" r:id="rId47"/>
    <p:sldLayoutId id="2147483891" r:id="rId48"/>
    <p:sldLayoutId id="2147483892" r:id="rId49"/>
    <p:sldLayoutId id="2147483893" r:id="rId50"/>
    <p:sldLayoutId id="2147483894" r:id="rId5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4"/>
            </p:custDataLst>
            <p:extLst>
              <p:ext uri="{D42A27DB-BD31-4B8C-83A1-F6EECF244321}">
                <p14:modId xmlns:p14="http://schemas.microsoft.com/office/powerpoint/2010/main" val="12808252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2" name="think-cell Slide" r:id="rId60" imgW="216" imgH="216" progId="TCLayout.ActiveDocument.1">
                  <p:embed/>
                </p:oleObj>
              </mc:Choice>
              <mc:Fallback>
                <p:oleObj name="think-cell Slide" r:id="rId60" imgW="216" imgH="216" progId="TCLayout.ActiveDocument.1">
                  <p:embed/>
                  <p:pic>
                    <p:nvPicPr>
                      <p:cNvPr id="6" name="Object 5" hidden="1"/>
                      <p:cNvPicPr/>
                      <p:nvPr/>
                    </p:nvPicPr>
                    <p:blipFill>
                      <a:blip r:embed="rId61"/>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55"/>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400" b="0" i="0" baseline="0" dirty="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lassification"/>
          <p:cNvSpPr txBox="1">
            <a:spLocks noChangeArrowheads="1"/>
          </p:cNvSpPr>
          <p:nvPr>
            <p:custDataLst>
              <p:tags r:id="rId5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5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2021</a:t>
            </a: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58"/>
            </p:custDataLst>
          </p:nvPr>
        </p:nvSpPr>
        <p:spPr>
          <a:xfrm>
            <a:off x="11414762" y="6472238"/>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D2FD4276-79B6-4F31-AB30-580E454D01A3}"/>
              </a:ext>
            </a:extLst>
          </p:cNvPr>
          <p:cNvPicPr>
            <a:picLocks noChangeAspect="1"/>
          </p:cNvPicPr>
          <p:nvPr userDrawn="1">
            <p:custDataLst>
              <p:tags r:id="rId59"/>
            </p:custDataLst>
          </p:nvPr>
        </p:nvPicPr>
        <p:blipFill>
          <a:blip r:embed="rId6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1021623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 id="2147483926" r:id="rId31"/>
    <p:sldLayoutId id="2147483927" r:id="rId32"/>
    <p:sldLayoutId id="2147483928" r:id="rId33"/>
    <p:sldLayoutId id="2147483929" r:id="rId34"/>
    <p:sldLayoutId id="2147483930" r:id="rId35"/>
    <p:sldLayoutId id="2147483931" r:id="rId36"/>
    <p:sldLayoutId id="2147483932" r:id="rId37"/>
    <p:sldLayoutId id="2147483933" r:id="rId38"/>
    <p:sldLayoutId id="2147483934" r:id="rId39"/>
    <p:sldLayoutId id="2147483935" r:id="rId40"/>
    <p:sldLayoutId id="2147483936" r:id="rId41"/>
    <p:sldLayoutId id="2147483937" r:id="rId42"/>
    <p:sldLayoutId id="2147483938" r:id="rId43"/>
    <p:sldLayoutId id="2147483939" r:id="rId44"/>
    <p:sldLayoutId id="2147483940" r:id="rId45"/>
    <p:sldLayoutId id="2147483941" r:id="rId46"/>
    <p:sldLayoutId id="2147483942" r:id="rId47"/>
    <p:sldLayoutId id="2147483943" r:id="rId48"/>
    <p:sldLayoutId id="2147483944" r:id="rId49"/>
    <p:sldLayoutId id="2147483945" r:id="rId50"/>
    <p:sldLayoutId id="2147483946" r:id="rId5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4"/>
            </p:custDataLst>
            <p:extLst>
              <p:ext uri="{D42A27DB-BD31-4B8C-83A1-F6EECF244321}">
                <p14:modId xmlns:p14="http://schemas.microsoft.com/office/powerpoint/2010/main" val="3658144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4" name="think-cell Slide" r:id="rId59" imgW="216" imgH="216" progId="TCLayout.ActiveDocument.1">
                  <p:embed/>
                </p:oleObj>
              </mc:Choice>
              <mc:Fallback>
                <p:oleObj name="think-cell Slide" r:id="rId59" imgW="216" imgH="216" progId="TCLayout.ActiveDocument.1">
                  <p:embed/>
                  <p:pic>
                    <p:nvPicPr>
                      <p:cNvPr id="6" name="Object 5"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55"/>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400" b="0" i="0" baseline="0" dirty="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lassification"/>
          <p:cNvSpPr txBox="1">
            <a:spLocks noChangeArrowheads="1"/>
          </p:cNvSpPr>
          <p:nvPr>
            <p:custDataLst>
              <p:tags r:id="rId5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57"/>
            </p:custDataLst>
          </p:nvPr>
        </p:nvSpPr>
        <p:spPr>
          <a:xfrm>
            <a:off x="11414762" y="6472238"/>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D2FD4276-79B6-4F31-AB30-580E454D01A3}"/>
              </a:ext>
            </a:extLst>
          </p:cNvPr>
          <p:cNvPicPr>
            <a:picLocks noChangeAspect="1"/>
          </p:cNvPicPr>
          <p:nvPr userDrawn="1">
            <p:custDataLst>
              <p:tags r:id="rId58"/>
            </p:custDataLst>
          </p:nvPr>
        </p:nvPicPr>
        <p:blipFill>
          <a:blip r:embed="rId61"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898185988"/>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 id="2147483966" r:id="rId19"/>
    <p:sldLayoutId id="2147483967" r:id="rId20"/>
    <p:sldLayoutId id="2147483968" r:id="rId21"/>
    <p:sldLayoutId id="2147483969" r:id="rId22"/>
    <p:sldLayoutId id="2147483970" r:id="rId23"/>
    <p:sldLayoutId id="2147483971" r:id="rId24"/>
    <p:sldLayoutId id="2147483972" r:id="rId25"/>
    <p:sldLayoutId id="2147483973" r:id="rId26"/>
    <p:sldLayoutId id="2147483974" r:id="rId27"/>
    <p:sldLayoutId id="2147483975" r:id="rId28"/>
    <p:sldLayoutId id="2147483976" r:id="rId29"/>
    <p:sldLayoutId id="2147483977" r:id="rId30"/>
    <p:sldLayoutId id="2147483978" r:id="rId31"/>
    <p:sldLayoutId id="2147483979" r:id="rId32"/>
    <p:sldLayoutId id="2147483980" r:id="rId33"/>
    <p:sldLayoutId id="2147483981" r:id="rId34"/>
    <p:sldLayoutId id="2147483982" r:id="rId35"/>
    <p:sldLayoutId id="2147483983" r:id="rId36"/>
    <p:sldLayoutId id="2147483984" r:id="rId37"/>
    <p:sldLayoutId id="2147483985" r:id="rId38"/>
    <p:sldLayoutId id="2147483986" r:id="rId39"/>
    <p:sldLayoutId id="2147483987" r:id="rId40"/>
    <p:sldLayoutId id="2147483988" r:id="rId41"/>
    <p:sldLayoutId id="2147483989" r:id="rId42"/>
    <p:sldLayoutId id="2147483990" r:id="rId43"/>
    <p:sldLayoutId id="2147483991" r:id="rId44"/>
    <p:sldLayoutId id="2147483992" r:id="rId45"/>
    <p:sldLayoutId id="2147483993" r:id="rId46"/>
    <p:sldLayoutId id="2147483994" r:id="rId47"/>
    <p:sldLayoutId id="2147483995" r:id="rId48"/>
    <p:sldLayoutId id="2147483996" r:id="rId49"/>
    <p:sldLayoutId id="2147483997" r:id="rId50"/>
    <p:sldLayoutId id="2147483998" r:id="rId5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54"/>
            </p:custDataLst>
            <p:extLst>
              <p:ext uri="{D42A27DB-BD31-4B8C-83A1-F6EECF244321}">
                <p14:modId xmlns:p14="http://schemas.microsoft.com/office/powerpoint/2010/main" val="35292833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6" name="think-cell Slide" r:id="rId60" imgW="216" imgH="216" progId="TCLayout.ActiveDocument.1">
                  <p:embed/>
                </p:oleObj>
              </mc:Choice>
              <mc:Fallback>
                <p:oleObj name="think-cell Slide" r:id="rId60" imgW="216" imgH="216" progId="TCLayout.ActiveDocument.1">
                  <p:embed/>
                  <p:pic>
                    <p:nvPicPr>
                      <p:cNvPr id="6" name="Object 5" hidden="1"/>
                      <p:cNvPicPr/>
                      <p:nvPr/>
                    </p:nvPicPr>
                    <p:blipFill>
                      <a:blip r:embed="rId61"/>
                      <a:stretch>
                        <a:fillRect/>
                      </a:stretch>
                    </p:blipFill>
                    <p:spPr>
                      <a:xfrm>
                        <a:off x="1588" y="1588"/>
                        <a:ext cx="1587" cy="1587"/>
                      </a:xfrm>
                      <a:prstGeom prst="rect">
                        <a:avLst/>
                      </a:prstGeom>
                    </p:spPr>
                  </p:pic>
                </p:oleObj>
              </mc:Fallback>
            </mc:AlternateContent>
          </a:graphicData>
        </a:graphic>
      </p:graphicFrame>
      <p:sp>
        <p:nvSpPr>
          <p:cNvPr id="13" name="Rectangle 12" hidden="1"/>
          <p:cNvSpPr/>
          <p:nvPr userDrawn="1">
            <p:custDataLst>
              <p:tags r:id="rId55"/>
            </p:custDataLst>
          </p:nvPr>
        </p:nvSpPr>
        <p:spPr>
          <a:xfrm>
            <a:off x="0" y="0"/>
            <a:ext cx="158750" cy="15875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GB" sz="2400" b="0" i="0" baseline="0" dirty="0">
              <a:latin typeface="SwissReSans" pitchFamily="34" charset="0"/>
              <a:ea typeface="+mj-ea"/>
              <a:cs typeface="+mj-cs"/>
              <a:sym typeface="SwissReSans" panose="020B0604020202020204" pitchFamily="34" charset="0"/>
            </a:endParaRPr>
          </a:p>
        </p:txBody>
      </p:sp>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lassification"/>
          <p:cNvSpPr txBox="1">
            <a:spLocks noChangeArrowheads="1"/>
          </p:cNvSpPr>
          <p:nvPr>
            <p:custDataLst>
              <p:tags r:id="rId5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57"/>
            </p:custDataLst>
          </p:nvPr>
        </p:nvSpPr>
        <p:spPr bwMode="black">
          <a:xfrm>
            <a:off x="3254847" y="6505575"/>
            <a:ext cx="7871883" cy="139700"/>
          </a:xfrm>
          <a:prstGeom prst="rect">
            <a:avLst/>
          </a:prstGeom>
        </p:spPr>
        <p:txBody>
          <a:bodyPr vert="horz" wrap="none" lIns="0" tIns="0" rIns="0" bIns="0" rtlCol="0" anchor="b" anchorCtr="0"/>
          <a:lstStyle/>
          <a:p>
            <a:pPr marL="0" algn="r" defTabSz="914400" rtl="0" eaLnBrk="1" latinLnBrk="0" hangingPunct="1"/>
            <a:r>
              <a:rPr lang="en-US" sz="1000" b="0" kern="1200" dirty="0">
                <a:solidFill>
                  <a:srgbClr val="283E36"/>
                </a:solidFill>
                <a:latin typeface="+mj-lt"/>
                <a:ea typeface="+mn-ea"/>
                <a:cs typeface="+mn-cs"/>
              </a:rPr>
              <a:t>Highlights of Swiss </a:t>
            </a:r>
            <a:r>
              <a:rPr lang="en-US" sz="1000" b="0" kern="1200" dirty="0" err="1">
                <a:solidFill>
                  <a:srgbClr val="283E36"/>
                </a:solidFill>
                <a:latin typeface="+mj-lt"/>
                <a:ea typeface="+mn-ea"/>
                <a:cs typeface="+mn-cs"/>
              </a:rPr>
              <a:t>Re’s</a:t>
            </a:r>
            <a:r>
              <a:rPr lang="en-US" sz="1000" b="0" kern="1200" baseline="0" dirty="0">
                <a:solidFill>
                  <a:srgbClr val="283E36"/>
                </a:solidFill>
                <a:latin typeface="+mj-lt"/>
                <a:ea typeface="+mn-ea"/>
                <a:cs typeface="+mn-cs"/>
              </a:rPr>
              <a:t> </a:t>
            </a:r>
            <a:r>
              <a:rPr lang="en-US" sz="1000" b="0" kern="1200" dirty="0">
                <a:solidFill>
                  <a:srgbClr val="283E36"/>
                </a:solidFill>
                <a:latin typeface="+mj-lt"/>
                <a:ea typeface="+mn-ea"/>
                <a:cs typeface="+mn-cs"/>
              </a:rPr>
              <a:t>Sustainability approach</a:t>
            </a:r>
            <a:r>
              <a:rPr lang="en-GB" sz="1000" b="0" kern="1200" dirty="0">
                <a:solidFill>
                  <a:srgbClr val="283E36"/>
                </a:solidFill>
                <a:latin typeface="+mj-lt"/>
                <a:ea typeface="+mn-ea"/>
                <a:cs typeface="+mn-cs"/>
              </a:rPr>
              <a:t>| May 2021</a:t>
            </a: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58"/>
            </p:custDataLst>
          </p:nvPr>
        </p:nvSpPr>
        <p:spPr>
          <a:xfrm>
            <a:off x="11414762" y="6472238"/>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D2FD4276-79B6-4F31-AB30-580E454D01A3}"/>
              </a:ext>
            </a:extLst>
          </p:cNvPr>
          <p:cNvPicPr>
            <a:picLocks noChangeAspect="1"/>
          </p:cNvPicPr>
          <p:nvPr userDrawn="1">
            <p:custDataLst>
              <p:tags r:id="rId59"/>
            </p:custDataLst>
          </p:nvPr>
        </p:nvPicPr>
        <p:blipFill>
          <a:blip r:embed="rId62"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925206464"/>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 id="2147484019" r:id="rId20"/>
    <p:sldLayoutId id="2147484020" r:id="rId21"/>
    <p:sldLayoutId id="2147484021" r:id="rId22"/>
    <p:sldLayoutId id="2147484022" r:id="rId23"/>
    <p:sldLayoutId id="2147484023" r:id="rId24"/>
    <p:sldLayoutId id="2147484024" r:id="rId25"/>
    <p:sldLayoutId id="2147484025" r:id="rId26"/>
    <p:sldLayoutId id="2147484026" r:id="rId27"/>
    <p:sldLayoutId id="2147484027" r:id="rId28"/>
    <p:sldLayoutId id="2147484028" r:id="rId29"/>
    <p:sldLayoutId id="2147484029" r:id="rId30"/>
    <p:sldLayoutId id="2147484030" r:id="rId31"/>
    <p:sldLayoutId id="2147484031" r:id="rId32"/>
    <p:sldLayoutId id="2147484032" r:id="rId33"/>
    <p:sldLayoutId id="2147484033" r:id="rId34"/>
    <p:sldLayoutId id="2147484034" r:id="rId35"/>
    <p:sldLayoutId id="2147484035" r:id="rId36"/>
    <p:sldLayoutId id="2147484036" r:id="rId37"/>
    <p:sldLayoutId id="2147484037" r:id="rId38"/>
    <p:sldLayoutId id="2147484038" r:id="rId39"/>
    <p:sldLayoutId id="2147484039" r:id="rId40"/>
    <p:sldLayoutId id="2147484040" r:id="rId41"/>
    <p:sldLayoutId id="2147484041" r:id="rId42"/>
    <p:sldLayoutId id="2147484042" r:id="rId43"/>
    <p:sldLayoutId id="2147484043" r:id="rId44"/>
    <p:sldLayoutId id="2147484044" r:id="rId45"/>
    <p:sldLayoutId id="2147484045" r:id="rId46"/>
    <p:sldLayoutId id="2147484046" r:id="rId47"/>
    <p:sldLayoutId id="2147484047" r:id="rId48"/>
    <p:sldLayoutId id="2147484048" r:id="rId49"/>
    <p:sldLayoutId id="2147484049" r:id="rId50"/>
    <p:sldLayoutId id="2147484050" r:id="rId51"/>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sp>
        <p:nvSpPr>
          <p:cNvPr id="10" name="Classification"/>
          <p:cNvSpPr txBox="1">
            <a:spLocks noChangeArrowheads="1"/>
          </p:cNvSpPr>
          <p:nvPr>
            <p:custDataLst>
              <p:tags r:id="rId44"/>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a:solidFill>
                <a:srgbClr val="283E36"/>
              </a:solidFill>
              <a:latin typeface="SwissReSans" pitchFamily="34" charset="0"/>
            </a:endParaRPr>
          </a:p>
        </p:txBody>
      </p:sp>
      <p:sp>
        <p:nvSpPr>
          <p:cNvPr id="9" name="Footer"/>
          <p:cNvSpPr txBox="1">
            <a:spLocks/>
          </p:cNvSpPr>
          <p:nvPr>
            <p:custDataLst>
              <p:tags r:id="rId45"/>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0" kern="1200">
                <a:solidFill>
                  <a:srgbClr val="283E36"/>
                </a:solidFill>
                <a:latin typeface="SwissReSans" pitchFamily="34" charset="0"/>
                <a:ea typeface="+mn-ea"/>
                <a:cs typeface="+mn-cs"/>
              </a:rPr>
              <a:t>April 2021</a:t>
            </a: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US"/>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US"/>
          </a:p>
        </p:txBody>
      </p:sp>
      <p:sp>
        <p:nvSpPr>
          <p:cNvPr id="5" name="Slide Number Placeholder 4"/>
          <p:cNvSpPr>
            <a:spLocks noGrp="1"/>
          </p:cNvSpPr>
          <p:nvPr>
            <p:ph type="sldNum" sz="quarter" idx="4"/>
            <p:custDataLst>
              <p:tags r:id="rId46"/>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US" smtClean="0"/>
              <a:pPr/>
              <a:t>‹#›</a:t>
            </a:fld>
            <a:endParaRPr lang="en-US"/>
          </a:p>
        </p:txBody>
      </p:sp>
      <p:pic>
        <p:nvPicPr>
          <p:cNvPr id="8" name="Picture 7">
            <a:extLst>
              <a:ext uri="{FF2B5EF4-FFF2-40B4-BE49-F238E27FC236}">
                <a16:creationId xmlns:a16="http://schemas.microsoft.com/office/drawing/2014/main" id="{AF242C1B-39D6-49E9-9DD1-99A38293BFDE}"/>
              </a:ext>
            </a:extLst>
          </p:cNvPr>
          <p:cNvPicPr>
            <a:picLocks noChangeAspect="1"/>
          </p:cNvPicPr>
          <p:nvPr userDrawn="1">
            <p:custDataLst>
              <p:tags r:id="rId47"/>
            </p:custDataLst>
          </p:nvPr>
        </p:nvPicPr>
        <p:blipFill>
          <a:blip r:embed="rId4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Tree>
    <p:extLst>
      <p:ext uri="{BB962C8B-B14F-4D97-AF65-F5344CB8AC3E}">
        <p14:creationId xmlns:p14="http://schemas.microsoft.com/office/powerpoint/2010/main" val="18027779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079" r:id="rId28"/>
    <p:sldLayoutId id="2147484080" r:id="rId29"/>
    <p:sldLayoutId id="2147484081" r:id="rId30"/>
    <p:sldLayoutId id="2147484082" r:id="rId31"/>
    <p:sldLayoutId id="2147484083" r:id="rId32"/>
    <p:sldLayoutId id="2147484084" r:id="rId33"/>
    <p:sldLayoutId id="2147484085" r:id="rId34"/>
    <p:sldLayoutId id="2147484086" r:id="rId35"/>
    <p:sldLayoutId id="2147484087" r:id="rId36"/>
    <p:sldLayoutId id="2147484088" r:id="rId37"/>
    <p:sldLayoutId id="2147484089" r:id="rId38"/>
    <p:sldLayoutId id="2147484090" r:id="rId39"/>
    <p:sldLayoutId id="2147484091" r:id="rId40"/>
    <p:sldLayoutId id="2147484092" r:id="rId41"/>
    <p:sldLayoutId id="2147484093" r:id="rId4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36">
          <p15:clr>
            <a:srgbClr val="F26B43"/>
          </p15:clr>
        </p15:guide>
        <p15:guide id="3" pos="7378">
          <p15:clr>
            <a:srgbClr val="F26B43"/>
          </p15:clr>
        </p15:guide>
        <p15:guide id="4" orient="horz" pos="1026">
          <p15:clr>
            <a:srgbClr val="F26B43"/>
          </p15:clr>
        </p15:guide>
        <p15:guide id="5"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1.jpg"/><Relationship Id="rId2" Type="http://schemas.openxmlformats.org/officeDocument/2006/relationships/slideLayout" Target="../slideLayouts/slideLayout7.xml"/><Relationship Id="rId1" Type="http://schemas.openxmlformats.org/officeDocument/2006/relationships/tags" Target="../tags/tag12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jpg"/><Relationship Id="rId7" Type="http://schemas.openxmlformats.org/officeDocument/2006/relationships/image" Target="../media/image4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16.png"/><Relationship Id="rId10" Type="http://schemas.openxmlformats.org/officeDocument/2006/relationships/image" Target="../media/image46.png"/><Relationship Id="rId4" Type="http://schemas.openxmlformats.org/officeDocument/2006/relationships/image" Target="../media/image15.png"/><Relationship Id="rId9"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14.jp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16.png"/><Relationship Id="rId10" Type="http://schemas.openxmlformats.org/officeDocument/2006/relationships/image" Target="../media/image52.svg"/><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slideLayout" Target="../slideLayouts/slideLayout7.xml"/><Relationship Id="rId7" Type="http://schemas.openxmlformats.org/officeDocument/2006/relationships/image" Target="../media/image16.png"/><Relationship Id="rId12" Type="http://schemas.openxmlformats.org/officeDocument/2006/relationships/image" Target="../media/image61.png"/><Relationship Id="rId2" Type="http://schemas.openxmlformats.org/officeDocument/2006/relationships/tags" Target="../tags/tag1228.xml"/><Relationship Id="rId1" Type="http://schemas.openxmlformats.org/officeDocument/2006/relationships/tags" Target="../tags/tag1227.xml"/><Relationship Id="rId6" Type="http://schemas.openxmlformats.org/officeDocument/2006/relationships/image" Target="../media/image15.png"/><Relationship Id="rId11" Type="http://schemas.openxmlformats.org/officeDocument/2006/relationships/image" Target="../media/image60.svg"/><Relationship Id="rId5" Type="http://schemas.openxmlformats.org/officeDocument/2006/relationships/image" Target="../media/image14.jpg"/><Relationship Id="rId10" Type="http://schemas.openxmlformats.org/officeDocument/2006/relationships/image" Target="../media/image59.png"/><Relationship Id="rId4" Type="http://schemas.openxmlformats.org/officeDocument/2006/relationships/notesSlide" Target="../notesSlides/notesSlide12.xml"/><Relationship Id="rId9" Type="http://schemas.openxmlformats.org/officeDocument/2006/relationships/image" Target="../media/image58.sv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14.jpg"/><Relationship Id="rId7" Type="http://schemas.openxmlformats.org/officeDocument/2006/relationships/image" Target="../media/image65.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notesSlide" Target="../notesSlides/notesSlide13.xml"/><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16.png"/><Relationship Id="rId15" Type="http://schemas.openxmlformats.org/officeDocument/2006/relationships/image" Target="../media/image73.svg"/><Relationship Id="rId10" Type="http://schemas.openxmlformats.org/officeDocument/2006/relationships/image" Target="../media/image68.png"/><Relationship Id="rId4" Type="http://schemas.openxmlformats.org/officeDocument/2006/relationships/image" Target="../media/image15.png"/><Relationship Id="rId9" Type="http://schemas.openxmlformats.org/officeDocument/2006/relationships/image" Target="../media/image67.svg"/><Relationship Id="rId14" Type="http://schemas.openxmlformats.org/officeDocument/2006/relationships/image" Target="../media/image7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7.jpg"/><Relationship Id="rId2" Type="http://schemas.openxmlformats.org/officeDocument/2006/relationships/slideLayout" Target="../slideLayouts/slideLayout7.xml"/><Relationship Id="rId1" Type="http://schemas.openxmlformats.org/officeDocument/2006/relationships/tags" Target="../tags/tag12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4.jp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notesSlide" Target="../notesSlides/notesSlide7.xml"/><Relationship Id="rId7" Type="http://schemas.openxmlformats.org/officeDocument/2006/relationships/image" Target="../media/image27.pn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slideLayout" Target="../slideLayouts/slideLayout7.xml"/><Relationship Id="rId16" Type="http://schemas.openxmlformats.org/officeDocument/2006/relationships/image" Target="../media/image36.jpeg"/><Relationship Id="rId1" Type="http://schemas.openxmlformats.org/officeDocument/2006/relationships/tags" Target="../tags/tag1225.xml"/><Relationship Id="rId6" Type="http://schemas.openxmlformats.org/officeDocument/2006/relationships/image" Target="../media/image16.png"/><Relationship Id="rId11" Type="http://schemas.openxmlformats.org/officeDocument/2006/relationships/image" Target="../media/image31.jpeg"/><Relationship Id="rId5" Type="http://schemas.openxmlformats.org/officeDocument/2006/relationships/image" Target="../media/image15.png"/><Relationship Id="rId15" Type="http://schemas.openxmlformats.org/officeDocument/2006/relationships/image" Target="../media/image35.jpeg"/><Relationship Id="rId10" Type="http://schemas.openxmlformats.org/officeDocument/2006/relationships/image" Target="../media/image30.svg"/><Relationship Id="rId4" Type="http://schemas.openxmlformats.org/officeDocument/2006/relationships/image" Target="../media/image14.jpg"/><Relationship Id="rId9" Type="http://schemas.openxmlformats.org/officeDocument/2006/relationships/image" Target="../media/image29.png"/><Relationship Id="rId1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295400" y="3464968"/>
            <a:ext cx="8740774"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400" b="1" kern="0" dirty="0">
                <a:solidFill>
                  <a:schemeClr val="tx1"/>
                </a:solidFill>
              </a:rPr>
              <a:t>Profitable business opportunities for the Insurance Sector </a:t>
            </a:r>
            <a:endParaRPr lang="es-ES" altLang="en-US" sz="2400" b="1" kern="0" dirty="0">
              <a:solidFill>
                <a:schemeClr val="tx1"/>
              </a:solidFill>
            </a:endParaRPr>
          </a:p>
        </p:txBody>
      </p:sp>
      <p:sp>
        <p:nvSpPr>
          <p:cNvPr id="5" name="Rectangle 168"/>
          <p:cNvSpPr>
            <a:spLocks noChangeArrowheads="1"/>
          </p:cNvSpPr>
          <p:nvPr/>
        </p:nvSpPr>
        <p:spPr bwMode="auto">
          <a:xfrm>
            <a:off x="1320800" y="4097836"/>
            <a:ext cx="736917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endParaRPr lang="en-US" altLang="en-US" sz="1800" b="1" dirty="0">
              <a:solidFill>
                <a:schemeClr val="tx1"/>
              </a:solidFill>
            </a:endParaRPr>
          </a:p>
          <a:p>
            <a:pPr algn="l"/>
            <a:r>
              <a:rPr lang="en-US" altLang="en-US" sz="1800" b="1" dirty="0">
                <a:solidFill>
                  <a:schemeClr val="tx1"/>
                </a:solidFill>
              </a:rPr>
              <a:t>Cherie Gray</a:t>
            </a:r>
          </a:p>
          <a:p>
            <a:pPr algn="l"/>
            <a:r>
              <a:rPr lang="en-US" altLang="en-US" sz="1800" b="1" dirty="0">
                <a:solidFill>
                  <a:schemeClr val="tx1"/>
                </a:solidFill>
              </a:rPr>
              <a:t>Global Lead, Sustainability &amp; Market Development</a:t>
            </a:r>
          </a:p>
          <a:p>
            <a:pPr algn="l"/>
            <a:r>
              <a:rPr lang="en-US" altLang="en-US" sz="1800" b="1" dirty="0">
                <a:solidFill>
                  <a:schemeClr val="tx1"/>
                </a:solidFill>
              </a:rPr>
              <a:t>Swiss Re </a:t>
            </a:r>
            <a:endParaRPr lang="es-ES" altLang="en-US" sz="1800" b="1" dirty="0">
              <a:solidFill>
                <a:schemeClr val="tx1"/>
              </a:solidFill>
            </a:endParaRPr>
          </a:p>
        </p:txBody>
      </p:sp>
      <p:sp>
        <p:nvSpPr>
          <p:cNvPr id="6" name="Rectangle 150"/>
          <p:cNvSpPr txBox="1">
            <a:spLocks noChangeArrowheads="1"/>
          </p:cNvSpPr>
          <p:nvPr/>
        </p:nvSpPr>
        <p:spPr>
          <a:xfrm>
            <a:off x="1295400" y="1447800"/>
            <a:ext cx="9807574"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3200" b="1" kern="0" dirty="0">
                <a:solidFill>
                  <a:schemeClr val="bg1"/>
                </a:solidFill>
              </a:rPr>
              <a:t>6th Webinar in Risk Management (WRM)</a:t>
            </a:r>
            <a:endParaRPr lang="en-AU" sz="3200" b="1" kern="0" dirty="0">
              <a:solidFill>
                <a:schemeClr val="bg1"/>
              </a:solidFill>
            </a:endParaRPr>
          </a:p>
          <a:p>
            <a:pPr algn="l"/>
            <a:r>
              <a:rPr lang="es-UY" altLang="en-US" sz="3200" b="1" kern="0" dirty="0" err="1">
                <a:solidFill>
                  <a:schemeClr val="bg1"/>
                </a:solidFill>
              </a:rPr>
              <a:t>Sustainability</a:t>
            </a:r>
            <a:r>
              <a:rPr lang="es-UY" altLang="en-US" sz="3200" b="1" kern="0" dirty="0">
                <a:solidFill>
                  <a:schemeClr val="bg1"/>
                </a:solidFill>
              </a:rPr>
              <a:t> &amp; </a:t>
            </a:r>
            <a:r>
              <a:rPr lang="es-UY" altLang="en-US" sz="3200" b="1" kern="0" dirty="0" err="1">
                <a:solidFill>
                  <a:schemeClr val="bg1"/>
                </a:solidFill>
              </a:rPr>
              <a:t>Climate</a:t>
            </a:r>
            <a:r>
              <a:rPr lang="es-UY" altLang="en-US" sz="3200" b="1" kern="0" dirty="0">
                <a:solidFill>
                  <a:schemeClr val="bg1"/>
                </a:solidFill>
              </a:rPr>
              <a:t> </a:t>
            </a:r>
            <a:r>
              <a:rPr lang="es-UY" altLang="en-US" sz="3200" b="1" kern="0" dirty="0" err="1">
                <a:solidFill>
                  <a:schemeClr val="bg1"/>
                </a:solidFill>
              </a:rPr>
              <a:t>Risk</a:t>
            </a:r>
            <a:endParaRPr lang="es-UY" altLang="en-US" sz="3200" b="1" kern="0" dirty="0">
              <a:solidFill>
                <a:schemeClr val="bg1"/>
              </a:solidFill>
            </a:endParaRPr>
          </a:p>
          <a:p>
            <a:pPr algn="l"/>
            <a:r>
              <a:rPr lang="es-UY" altLang="en-US" sz="3200" b="1" kern="0" dirty="0">
                <a:solidFill>
                  <a:schemeClr val="bg1"/>
                </a:solidFill>
              </a:rPr>
              <a:t>11 January 2022</a:t>
            </a:r>
            <a:endParaRPr lang="es-ES" altLang="en-US" sz="3200" b="1" kern="0" dirty="0">
              <a:solidFill>
                <a:schemeClr val="bg1"/>
              </a:solidFill>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3" name="Rectangle 2"/>
          <p:cNvSpPr txBox="1">
            <a:spLocks noChangeArrowheads="1"/>
          </p:cNvSpPr>
          <p:nvPr/>
        </p:nvSpPr>
        <p:spPr>
          <a:xfrm>
            <a:off x="1828800" y="45484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SwissReSans Light" panose="020B0504020202020204" pitchFamily="34" charset="0"/>
                <a:ea typeface="+mj-ea"/>
                <a:cs typeface="+mj-cs"/>
              </a:rPr>
              <a:t>Opportunities for Profitable Growth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7" name="Picture Placeholder 18">
            <a:extLst>
              <a:ext uri="{FF2B5EF4-FFF2-40B4-BE49-F238E27FC236}">
                <a16:creationId xmlns:a16="http://schemas.microsoft.com/office/drawing/2014/main" id="{3912017E-327F-4180-A052-6C3B789DC6CF}"/>
              </a:ext>
            </a:extLst>
          </p:cNvPr>
          <p:cNvPicPr>
            <a:picLocks/>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gray">
          <a:xfrm>
            <a:off x="1821873" y="1828800"/>
            <a:ext cx="10363200" cy="5029200"/>
          </a:xfrm>
          <a:prstGeom prst="rect">
            <a:avLst/>
          </a:prstGeom>
        </p:spPr>
      </p:pic>
    </p:spTree>
    <p:extLst>
      <p:ext uri="{BB962C8B-B14F-4D97-AF65-F5344CB8AC3E}">
        <p14:creationId xmlns:p14="http://schemas.microsoft.com/office/powerpoint/2010/main" val="270137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799" y="454849"/>
            <a:ext cx="822956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GB" sz="3600" dirty="0">
                <a:solidFill>
                  <a:srgbClr val="000000"/>
                </a:solidFill>
                <a:latin typeface="SwissReSans Light" panose="020B0504020202020204" pitchFamily="34" charset="0"/>
              </a:rPr>
              <a:t>Key steps towards Profitable Growth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pSp>
        <p:nvGrpSpPr>
          <p:cNvPr id="24" name="Group 23">
            <a:extLst>
              <a:ext uri="{FF2B5EF4-FFF2-40B4-BE49-F238E27FC236}">
                <a16:creationId xmlns:a16="http://schemas.microsoft.com/office/drawing/2014/main" id="{5ACCE99C-1999-475C-8A2D-C0806FED635F}"/>
              </a:ext>
            </a:extLst>
          </p:cNvPr>
          <p:cNvGrpSpPr/>
          <p:nvPr/>
        </p:nvGrpSpPr>
        <p:grpSpPr>
          <a:xfrm>
            <a:off x="3029540" y="5393371"/>
            <a:ext cx="8552860" cy="875732"/>
            <a:chOff x="2103744" y="4709404"/>
            <a:chExt cx="3266115" cy="875732"/>
          </a:xfrm>
        </p:grpSpPr>
        <p:sp>
          <p:nvSpPr>
            <p:cNvPr id="25" name="Rectangle: Rounded Corners 24">
              <a:extLst>
                <a:ext uri="{FF2B5EF4-FFF2-40B4-BE49-F238E27FC236}">
                  <a16:creationId xmlns:a16="http://schemas.microsoft.com/office/drawing/2014/main" id="{24D4F5D6-3F29-4EEB-9D1C-EC3C9A48DA7A}"/>
                </a:ext>
              </a:extLst>
            </p:cNvPr>
            <p:cNvSpPr/>
            <p:nvPr/>
          </p:nvSpPr>
          <p:spPr>
            <a:xfrm>
              <a:off x="2103744" y="4709404"/>
              <a:ext cx="3266115" cy="875732"/>
            </a:xfrm>
            <a:prstGeom prst="roundRect">
              <a:avLst/>
            </a:prstGeom>
            <a:solidFill>
              <a:srgbClr val="006E73"/>
            </a:solidFill>
            <a:ln w="25400" cap="flat" cmpd="sng" algn="ctr">
              <a:solidFill>
                <a:sysClr val="window" lastClr="FFFFFF">
                  <a:hueOff val="0"/>
                  <a:satOff val="0"/>
                  <a:lumOff val="0"/>
                  <a:alphaOff val="0"/>
                </a:sysClr>
              </a:solidFill>
              <a:prstDash val="solid"/>
            </a:ln>
            <a:effectLst/>
          </p:spPr>
        </p:sp>
        <p:sp>
          <p:nvSpPr>
            <p:cNvPr id="26" name="Rectangle: Rounded Corners 4">
              <a:extLst>
                <a:ext uri="{FF2B5EF4-FFF2-40B4-BE49-F238E27FC236}">
                  <a16:creationId xmlns:a16="http://schemas.microsoft.com/office/drawing/2014/main" id="{71B14269-DCE2-4E03-B313-D5C8FDABB101}"/>
                </a:ext>
              </a:extLst>
            </p:cNvPr>
            <p:cNvSpPr txBox="1"/>
            <p:nvPr/>
          </p:nvSpPr>
          <p:spPr>
            <a:xfrm>
              <a:off x="2146494" y="4752154"/>
              <a:ext cx="3180615" cy="790232"/>
            </a:xfrm>
            <a:prstGeom prst="rect">
              <a:avLst/>
            </a:prstGeom>
            <a:solidFill>
              <a:srgbClr val="006E73"/>
            </a:solidFill>
            <a:ln>
              <a:noFill/>
            </a:ln>
            <a:effectLst/>
          </p:spPr>
          <p:txBody>
            <a:bodyPr spcFirstLastPara="0" vert="horz" wrap="square" lIns="691328" tIns="60960" rIns="60960" bIns="60960" numCol="1" spcCol="1270" anchor="ctr" anchorCtr="0">
              <a:noAutofit/>
            </a:bodyPr>
            <a:lstStyle/>
            <a:p>
              <a:pPr marL="0" marR="0" lvl="0" indent="0" defTabSz="7112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wissReSans Light"/>
                  <a:ea typeface="+mn-ea"/>
                  <a:cs typeface="+mn-cs"/>
                </a:rPr>
                <a:t>Build the right foundations</a:t>
              </a:r>
            </a:p>
          </p:txBody>
        </p:sp>
      </p:grpSp>
      <p:grpSp>
        <p:nvGrpSpPr>
          <p:cNvPr id="27" name="Group 26">
            <a:extLst>
              <a:ext uri="{FF2B5EF4-FFF2-40B4-BE49-F238E27FC236}">
                <a16:creationId xmlns:a16="http://schemas.microsoft.com/office/drawing/2014/main" id="{0EEE7305-7484-467C-9861-85DB6DCED895}"/>
              </a:ext>
            </a:extLst>
          </p:cNvPr>
          <p:cNvGrpSpPr/>
          <p:nvPr/>
        </p:nvGrpSpPr>
        <p:grpSpPr>
          <a:xfrm>
            <a:off x="5715001" y="4286978"/>
            <a:ext cx="5834413" cy="875732"/>
            <a:chOff x="4204688" y="3572236"/>
            <a:chExt cx="3266115" cy="875732"/>
          </a:xfrm>
        </p:grpSpPr>
        <p:sp>
          <p:nvSpPr>
            <p:cNvPr id="28" name="Rectangle: Rounded Corners 27">
              <a:extLst>
                <a:ext uri="{FF2B5EF4-FFF2-40B4-BE49-F238E27FC236}">
                  <a16:creationId xmlns:a16="http://schemas.microsoft.com/office/drawing/2014/main" id="{BC448C64-C01C-481D-9E5E-161BE8791EA2}"/>
                </a:ext>
              </a:extLst>
            </p:cNvPr>
            <p:cNvSpPr/>
            <p:nvPr/>
          </p:nvSpPr>
          <p:spPr>
            <a:xfrm>
              <a:off x="4204688" y="3572236"/>
              <a:ext cx="3266115" cy="875732"/>
            </a:xfrm>
            <a:prstGeom prst="roundRect">
              <a:avLst/>
            </a:prstGeom>
            <a:solidFill>
              <a:srgbClr val="006E73"/>
            </a:solidFill>
            <a:ln w="25400" cap="flat" cmpd="sng" algn="ctr">
              <a:solidFill>
                <a:sysClr val="window" lastClr="FFFFFF">
                  <a:hueOff val="0"/>
                  <a:satOff val="0"/>
                  <a:lumOff val="0"/>
                  <a:alphaOff val="0"/>
                </a:sysClr>
              </a:solidFill>
              <a:prstDash val="solid"/>
            </a:ln>
            <a:effectLst/>
          </p:spPr>
        </p:sp>
        <p:sp>
          <p:nvSpPr>
            <p:cNvPr id="29" name="Rectangle: Rounded Corners 6">
              <a:extLst>
                <a:ext uri="{FF2B5EF4-FFF2-40B4-BE49-F238E27FC236}">
                  <a16:creationId xmlns:a16="http://schemas.microsoft.com/office/drawing/2014/main" id="{94DC101E-35C4-4459-92C3-0754F7203708}"/>
                </a:ext>
              </a:extLst>
            </p:cNvPr>
            <p:cNvSpPr txBox="1"/>
            <p:nvPr/>
          </p:nvSpPr>
          <p:spPr>
            <a:xfrm>
              <a:off x="4266802" y="3624306"/>
              <a:ext cx="3180615" cy="790232"/>
            </a:xfrm>
            <a:prstGeom prst="rect">
              <a:avLst/>
            </a:prstGeom>
            <a:solidFill>
              <a:srgbClr val="006E73"/>
            </a:solidFill>
            <a:ln>
              <a:noFill/>
            </a:ln>
            <a:effectLst/>
          </p:spPr>
          <p:txBody>
            <a:bodyPr spcFirstLastPara="0" vert="horz" wrap="square" lIns="691328" tIns="60960" rIns="60960" bIns="60960" numCol="1" spcCol="1270" anchor="ctr" anchorCtr="0">
              <a:noAutofit/>
            </a:bodyPr>
            <a:lstStyle/>
            <a:p>
              <a:pPr marL="0" marR="0" lvl="0" indent="0" defTabSz="7112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wissReSans Light"/>
                  <a:ea typeface="+mn-ea"/>
                  <a:cs typeface="+mn-cs"/>
                </a:rPr>
                <a:t>Identify the new problems, new needs and new markets</a:t>
              </a:r>
            </a:p>
          </p:txBody>
        </p:sp>
      </p:grpSp>
      <p:grpSp>
        <p:nvGrpSpPr>
          <p:cNvPr id="30" name="Group 29">
            <a:extLst>
              <a:ext uri="{FF2B5EF4-FFF2-40B4-BE49-F238E27FC236}">
                <a16:creationId xmlns:a16="http://schemas.microsoft.com/office/drawing/2014/main" id="{EEC228A2-44A0-4A11-9E9C-53B07DB55490}"/>
              </a:ext>
            </a:extLst>
          </p:cNvPr>
          <p:cNvGrpSpPr/>
          <p:nvPr/>
        </p:nvGrpSpPr>
        <p:grpSpPr>
          <a:xfrm>
            <a:off x="7848600" y="3150010"/>
            <a:ext cx="3707567" cy="875732"/>
            <a:chOff x="5169229" y="1847503"/>
            <a:chExt cx="3266115" cy="875732"/>
          </a:xfrm>
        </p:grpSpPr>
        <p:sp>
          <p:nvSpPr>
            <p:cNvPr id="31" name="Rectangle: Rounded Corners 30">
              <a:extLst>
                <a:ext uri="{FF2B5EF4-FFF2-40B4-BE49-F238E27FC236}">
                  <a16:creationId xmlns:a16="http://schemas.microsoft.com/office/drawing/2014/main" id="{2FD605CC-308A-4D48-AF9F-637E0D456DD6}"/>
                </a:ext>
              </a:extLst>
            </p:cNvPr>
            <p:cNvSpPr/>
            <p:nvPr/>
          </p:nvSpPr>
          <p:spPr>
            <a:xfrm>
              <a:off x="5169229" y="1847503"/>
              <a:ext cx="3266115" cy="875732"/>
            </a:xfrm>
            <a:prstGeom prst="roundRect">
              <a:avLst/>
            </a:prstGeom>
            <a:solidFill>
              <a:srgbClr val="006E73"/>
            </a:solidFill>
            <a:ln w="25400" cap="flat" cmpd="sng" algn="ctr">
              <a:solidFill>
                <a:sysClr val="window" lastClr="FFFFFF">
                  <a:hueOff val="0"/>
                  <a:satOff val="0"/>
                  <a:lumOff val="0"/>
                  <a:alphaOff val="0"/>
                </a:sysClr>
              </a:solidFill>
              <a:prstDash val="solid"/>
            </a:ln>
            <a:effectLst/>
          </p:spPr>
        </p:sp>
        <p:sp>
          <p:nvSpPr>
            <p:cNvPr id="32" name="Rectangle: Rounded Corners 8">
              <a:extLst>
                <a:ext uri="{FF2B5EF4-FFF2-40B4-BE49-F238E27FC236}">
                  <a16:creationId xmlns:a16="http://schemas.microsoft.com/office/drawing/2014/main" id="{2DBF1889-53E6-418B-99A3-4A85EF552977}"/>
                </a:ext>
              </a:extLst>
            </p:cNvPr>
            <p:cNvSpPr txBox="1"/>
            <p:nvPr/>
          </p:nvSpPr>
          <p:spPr>
            <a:xfrm>
              <a:off x="5211979" y="1890253"/>
              <a:ext cx="3180615" cy="790232"/>
            </a:xfrm>
            <a:prstGeom prst="rect">
              <a:avLst/>
            </a:prstGeom>
            <a:solidFill>
              <a:srgbClr val="006E73"/>
            </a:solidFill>
            <a:ln>
              <a:noFill/>
            </a:ln>
            <a:effectLst/>
          </p:spPr>
          <p:txBody>
            <a:bodyPr spcFirstLastPara="0" vert="horz" wrap="square" lIns="691328" tIns="60960" rIns="60960" bIns="60960" numCol="1" spcCol="1270" anchor="ctr" anchorCtr="0">
              <a:noAutofit/>
            </a:bodyPr>
            <a:lstStyle/>
            <a:p>
              <a:pPr marL="0" marR="0" lvl="0" indent="0" defTabSz="711200" eaLnBrk="1" fontAlgn="auto"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SwissReSans Light"/>
                  <a:ea typeface="+mn-ea"/>
                  <a:cs typeface="+mn-cs"/>
                </a:rPr>
                <a:t>Adjust to the new narrative </a:t>
              </a:r>
            </a:p>
          </p:txBody>
        </p:sp>
      </p:grpSp>
      <p:sp>
        <p:nvSpPr>
          <p:cNvPr id="33" name="Oval 32">
            <a:extLst>
              <a:ext uri="{FF2B5EF4-FFF2-40B4-BE49-F238E27FC236}">
                <a16:creationId xmlns:a16="http://schemas.microsoft.com/office/drawing/2014/main" id="{7EFDB3A5-018B-4771-BA57-9D4842242DBA}"/>
              </a:ext>
            </a:extLst>
          </p:cNvPr>
          <p:cNvSpPr/>
          <p:nvPr/>
        </p:nvSpPr>
        <p:spPr>
          <a:xfrm>
            <a:off x="2215863" y="5014114"/>
            <a:ext cx="1295400" cy="1295400"/>
          </a:xfrm>
          <a:prstGeom prst="ellipse">
            <a:avLst/>
          </a:prstGeom>
          <a:solidFill>
            <a:sysClr val="window" lastClr="FFFFFF"/>
          </a:solidFill>
          <a:ln w="38100" cap="flat" cmpd="sng" algn="ctr">
            <a:solidFill>
              <a:srgbClr val="283E3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prstClr val="white"/>
              </a:solidFill>
              <a:effectLst/>
              <a:uLnTx/>
              <a:uFillTx/>
              <a:latin typeface="SwissReSans" pitchFamily="34" charset="0"/>
              <a:ea typeface="+mn-ea"/>
              <a:cs typeface="+mn-cs"/>
            </a:endParaRPr>
          </a:p>
        </p:txBody>
      </p:sp>
      <p:sp>
        <p:nvSpPr>
          <p:cNvPr id="34" name="Oval 33">
            <a:extLst>
              <a:ext uri="{FF2B5EF4-FFF2-40B4-BE49-F238E27FC236}">
                <a16:creationId xmlns:a16="http://schemas.microsoft.com/office/drawing/2014/main" id="{31EAF9B7-2199-4E75-B89F-1E021B6FBD99}"/>
              </a:ext>
            </a:extLst>
          </p:cNvPr>
          <p:cNvSpPr/>
          <p:nvPr/>
        </p:nvSpPr>
        <p:spPr>
          <a:xfrm>
            <a:off x="6938720" y="2763903"/>
            <a:ext cx="1295400" cy="1295400"/>
          </a:xfrm>
          <a:prstGeom prst="ellipse">
            <a:avLst/>
          </a:prstGeom>
          <a:solidFill>
            <a:sysClr val="window" lastClr="FFFFFF"/>
          </a:solidFill>
          <a:ln w="38100" cap="flat" cmpd="sng" algn="ctr">
            <a:solidFill>
              <a:srgbClr val="283E3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prstClr val="white"/>
              </a:solidFill>
              <a:effectLst/>
              <a:uLnTx/>
              <a:uFillTx/>
              <a:latin typeface="SwissReSans" pitchFamily="34" charset="0"/>
              <a:ea typeface="+mn-ea"/>
              <a:cs typeface="+mn-cs"/>
            </a:endParaRPr>
          </a:p>
        </p:txBody>
      </p:sp>
      <p:sp>
        <p:nvSpPr>
          <p:cNvPr id="35" name="Oval 34">
            <a:extLst>
              <a:ext uri="{FF2B5EF4-FFF2-40B4-BE49-F238E27FC236}">
                <a16:creationId xmlns:a16="http://schemas.microsoft.com/office/drawing/2014/main" id="{18388FBE-91BF-47A3-884E-15E8AC2F7042}"/>
              </a:ext>
            </a:extLst>
          </p:cNvPr>
          <p:cNvSpPr/>
          <p:nvPr/>
        </p:nvSpPr>
        <p:spPr>
          <a:xfrm>
            <a:off x="4806663" y="3906903"/>
            <a:ext cx="1295400" cy="1295400"/>
          </a:xfrm>
          <a:prstGeom prst="ellipse">
            <a:avLst/>
          </a:prstGeom>
          <a:solidFill>
            <a:sysClr val="window" lastClr="FFFFFF"/>
          </a:solidFill>
          <a:ln w="38100" cap="flat" cmpd="sng" algn="ctr">
            <a:solidFill>
              <a:srgbClr val="283E3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prstClr val="white"/>
              </a:solidFill>
              <a:effectLst/>
              <a:uLnTx/>
              <a:uFillTx/>
              <a:latin typeface="SwissReSans" pitchFamily="34" charset="0"/>
              <a:ea typeface="+mn-ea"/>
              <a:cs typeface="+mn-cs"/>
            </a:endParaRPr>
          </a:p>
        </p:txBody>
      </p:sp>
      <p:sp>
        <p:nvSpPr>
          <p:cNvPr id="36" name="Oval 35" descr="Building Brick Wall with solid fill">
            <a:extLst>
              <a:ext uri="{FF2B5EF4-FFF2-40B4-BE49-F238E27FC236}">
                <a16:creationId xmlns:a16="http://schemas.microsoft.com/office/drawing/2014/main" id="{6437CEA6-2ED3-41D5-BB01-E571882F8CB9}"/>
              </a:ext>
            </a:extLst>
          </p:cNvPr>
          <p:cNvSpPr/>
          <p:nvPr/>
        </p:nvSpPr>
        <p:spPr>
          <a:xfrm>
            <a:off x="2423526" y="5141220"/>
            <a:ext cx="900000" cy="900000"/>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37" name="Oval 36" descr="Group brainstorm with solid fill">
            <a:extLst>
              <a:ext uri="{FF2B5EF4-FFF2-40B4-BE49-F238E27FC236}">
                <a16:creationId xmlns:a16="http://schemas.microsoft.com/office/drawing/2014/main" id="{B369A1EE-BC6A-499D-A1DA-4BAEF77BA576}"/>
              </a:ext>
            </a:extLst>
          </p:cNvPr>
          <p:cNvSpPr/>
          <p:nvPr/>
        </p:nvSpPr>
        <p:spPr>
          <a:xfrm>
            <a:off x="5033704" y="4059303"/>
            <a:ext cx="900000" cy="900000"/>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38" name="Oval 37" descr="Storytelling with solid fill">
            <a:extLst>
              <a:ext uri="{FF2B5EF4-FFF2-40B4-BE49-F238E27FC236}">
                <a16:creationId xmlns:a16="http://schemas.microsoft.com/office/drawing/2014/main" id="{88650470-7EBC-4B32-8AAE-8F8FC8DB37DC}"/>
              </a:ext>
            </a:extLst>
          </p:cNvPr>
          <p:cNvSpPr/>
          <p:nvPr/>
        </p:nvSpPr>
        <p:spPr>
          <a:xfrm>
            <a:off x="7165761" y="2897080"/>
            <a:ext cx="900000" cy="900000"/>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39" name="Shape 38">
            <a:extLst>
              <a:ext uri="{FF2B5EF4-FFF2-40B4-BE49-F238E27FC236}">
                <a16:creationId xmlns:a16="http://schemas.microsoft.com/office/drawing/2014/main" id="{3C65FFB2-5C84-4AEE-9D50-B0FCDB638473}"/>
              </a:ext>
            </a:extLst>
          </p:cNvPr>
          <p:cNvSpPr/>
          <p:nvPr/>
        </p:nvSpPr>
        <p:spPr>
          <a:xfrm>
            <a:off x="2108161" y="1286207"/>
            <a:ext cx="7670837" cy="3493717"/>
          </a:xfrm>
          <a:prstGeom prst="swooshArrow">
            <a:avLst>
              <a:gd name="adj1" fmla="val 20641"/>
              <a:gd name="adj2" fmla="val 35569"/>
            </a:avLst>
          </a:prstGeom>
          <a:solidFill>
            <a:srgbClr val="627D77">
              <a:tint val="40000"/>
              <a:hueOff val="0"/>
              <a:satOff val="0"/>
              <a:lumOff val="0"/>
              <a:alphaOff val="0"/>
            </a:srgbClr>
          </a:solidFill>
          <a:ln>
            <a:noFill/>
          </a:ln>
          <a:effectLst/>
        </p:spPr>
      </p:sp>
    </p:spTree>
    <p:extLst>
      <p:ext uri="{BB962C8B-B14F-4D97-AF65-F5344CB8AC3E}">
        <p14:creationId xmlns:p14="http://schemas.microsoft.com/office/powerpoint/2010/main" val="394699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799" y="454849"/>
            <a:ext cx="822956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3600" dirty="0">
                <a:solidFill>
                  <a:srgbClr val="000000"/>
                </a:solidFill>
                <a:latin typeface="SwissReSans Light" panose="020B0504020202020204" pitchFamily="34" charset="0"/>
              </a:rPr>
              <a:t>Insurance solutions to help protect nature, build resilience and enable growth</a:t>
            </a:r>
            <a:endParaRPr lang="en-GB" sz="3600" dirty="0">
              <a:solidFill>
                <a:srgbClr val="000000"/>
              </a:solidFill>
              <a:latin typeface="SwissReSans Light" panose="020B0504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46" name="Table 45">
            <a:extLst>
              <a:ext uri="{FF2B5EF4-FFF2-40B4-BE49-F238E27FC236}">
                <a16:creationId xmlns:a16="http://schemas.microsoft.com/office/drawing/2014/main" id="{807B5694-A0F0-498B-97F5-B73D4A23601B}"/>
              </a:ext>
            </a:extLst>
          </p:cNvPr>
          <p:cNvGraphicFramePr>
            <a:graphicFrameLocks noGrp="1"/>
          </p:cNvGraphicFramePr>
          <p:nvPr>
            <p:extLst>
              <p:ext uri="{D42A27DB-BD31-4B8C-83A1-F6EECF244321}">
                <p14:modId xmlns:p14="http://schemas.microsoft.com/office/powerpoint/2010/main" val="2902678558"/>
              </p:ext>
            </p:extLst>
          </p:nvPr>
        </p:nvGraphicFramePr>
        <p:xfrm>
          <a:off x="3" y="1623422"/>
          <a:ext cx="12039597" cy="4759184"/>
        </p:xfrm>
        <a:graphic>
          <a:graphicData uri="http://schemas.openxmlformats.org/drawingml/2006/table">
            <a:tbl>
              <a:tblPr firstRow="1" bandRow="1"/>
              <a:tblGrid>
                <a:gridCol w="1692000">
                  <a:extLst>
                    <a:ext uri="{9D8B030D-6E8A-4147-A177-3AD203B41FA5}">
                      <a16:colId xmlns:a16="http://schemas.microsoft.com/office/drawing/2014/main" val="973917613"/>
                    </a:ext>
                  </a:extLst>
                </a:gridCol>
                <a:gridCol w="2498997">
                  <a:extLst>
                    <a:ext uri="{9D8B030D-6E8A-4147-A177-3AD203B41FA5}">
                      <a16:colId xmlns:a16="http://schemas.microsoft.com/office/drawing/2014/main" val="933771279"/>
                    </a:ext>
                  </a:extLst>
                </a:gridCol>
                <a:gridCol w="2590800">
                  <a:extLst>
                    <a:ext uri="{9D8B030D-6E8A-4147-A177-3AD203B41FA5}">
                      <a16:colId xmlns:a16="http://schemas.microsoft.com/office/drawing/2014/main" val="3389656204"/>
                    </a:ext>
                  </a:extLst>
                </a:gridCol>
                <a:gridCol w="2590800">
                  <a:extLst>
                    <a:ext uri="{9D8B030D-6E8A-4147-A177-3AD203B41FA5}">
                      <a16:colId xmlns:a16="http://schemas.microsoft.com/office/drawing/2014/main" val="3686347197"/>
                    </a:ext>
                  </a:extLst>
                </a:gridCol>
                <a:gridCol w="2667000">
                  <a:extLst>
                    <a:ext uri="{9D8B030D-6E8A-4147-A177-3AD203B41FA5}">
                      <a16:colId xmlns:a16="http://schemas.microsoft.com/office/drawing/2014/main" val="1046297821"/>
                    </a:ext>
                  </a:extLst>
                </a:gridCol>
              </a:tblGrid>
              <a:tr h="751848">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algn="l">
                        <a:spcBef>
                          <a:spcPts val="0"/>
                        </a:spcBef>
                        <a:spcAft>
                          <a:spcPts val="600"/>
                        </a:spcAft>
                      </a:pPr>
                      <a:endParaRPr lang="en-GB" sz="1600" b="0" i="1" dirty="0">
                        <a:solidFill>
                          <a:schemeClr val="tx1"/>
                        </a:solidFill>
                        <a:latin typeface="+mj-lt"/>
                      </a:endParaRPr>
                    </a:p>
                  </a:txBody>
                  <a:tcPr>
                    <a:lnL w="12700" cmpd="sng">
                      <a:solidFill>
                        <a:prstClr val="black"/>
                      </a:solidFill>
                      <a:prstDash val="soli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algn="l">
                        <a:spcBef>
                          <a:spcPts val="0"/>
                        </a:spcBef>
                        <a:spcAft>
                          <a:spcPts val="600"/>
                        </a:spcAft>
                      </a:pPr>
                      <a:endParaRPr lang="en-GB" sz="1800" b="0" i="1" dirty="0">
                        <a:solidFill>
                          <a:schemeClr val="accent1"/>
                        </a:solidFill>
                        <a:latin typeface="+mj-lt"/>
                      </a:endParaRPr>
                    </a:p>
                  </a:txBody>
                  <a:tcPr anchor="ct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algn="l" defTabSz="914400" rtl="0" eaLnBrk="1" latinLnBrk="0" hangingPunct="1">
                        <a:spcBef>
                          <a:spcPts val="0"/>
                        </a:spcBef>
                        <a:spcAft>
                          <a:spcPts val="600"/>
                        </a:spcAft>
                      </a:pPr>
                      <a:endParaRPr lang="en-US" sz="1800" b="0" i="1" kern="1200" dirty="0">
                        <a:solidFill>
                          <a:schemeClr val="accent1"/>
                        </a:solidFill>
                        <a:latin typeface="+mj-lt"/>
                        <a:ea typeface="+mn-ea"/>
                        <a:cs typeface="+mn-cs"/>
                      </a:endParaRPr>
                    </a:p>
                  </a:txBody>
                  <a:tcPr anchor="ct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algn="l" defTabSz="914400" rtl="0" eaLnBrk="1" latinLnBrk="0" hangingPunct="1">
                        <a:spcBef>
                          <a:spcPts val="0"/>
                        </a:spcBef>
                        <a:spcAft>
                          <a:spcPts val="600"/>
                        </a:spcAft>
                      </a:pPr>
                      <a:endParaRPr lang="en-US" sz="1800" b="0" i="1" kern="1200" dirty="0">
                        <a:solidFill>
                          <a:schemeClr val="accent1"/>
                        </a:solidFill>
                        <a:latin typeface="+mj-lt"/>
                        <a:ea typeface="+mn-ea"/>
                        <a:cs typeface="+mn-cs"/>
                      </a:endParaRPr>
                    </a:p>
                  </a:txBody>
                  <a:tcPr anchor="ct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algn="l" defTabSz="914400" rtl="0" eaLnBrk="1" latinLnBrk="0" hangingPunct="1">
                        <a:spcBef>
                          <a:spcPts val="0"/>
                        </a:spcBef>
                        <a:spcAft>
                          <a:spcPts val="600"/>
                        </a:spcAft>
                      </a:pPr>
                      <a:endParaRPr lang="en-US" sz="1800" b="0" i="1" kern="1200" dirty="0">
                        <a:solidFill>
                          <a:schemeClr val="accent1"/>
                        </a:solidFill>
                        <a:latin typeface="+mj-lt"/>
                        <a:ea typeface="+mn-ea"/>
                        <a:cs typeface="+mn-cs"/>
                      </a:endParaRPr>
                    </a:p>
                  </a:txBody>
                  <a:tcPr anchor="ctr">
                    <a:lnL w="76200" cap="flat" cmpd="sng" algn="ctr">
                      <a:solidFill>
                        <a:srgbClr val="006E73"/>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55392481"/>
                  </a:ext>
                </a:extLst>
              </a:tr>
              <a:tr h="685016">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600" b="1" kern="1200" dirty="0">
                          <a:solidFill>
                            <a:srgbClr val="000000"/>
                          </a:solidFill>
                          <a:latin typeface="SwissReSans Light" panose="020B0504020202020204" pitchFamily="34" charset="0"/>
                          <a:ea typeface="+mn-ea"/>
                          <a:cs typeface="+mn-cs"/>
                        </a:rPr>
                        <a:t> User Need </a:t>
                      </a:r>
                      <a:endParaRPr lang="en-GB" sz="1600" b="1" i="1" kern="1200" dirty="0">
                        <a:solidFill>
                          <a:srgbClr val="000000"/>
                        </a:solidFill>
                        <a:latin typeface="SwissReSans Light" panose="020B0504020202020204" pitchFamily="34" charset="0"/>
                        <a:ea typeface="+mn-ea"/>
                        <a:cs typeface="+mn-cs"/>
                      </a:endParaRPr>
                    </a:p>
                    <a:p>
                      <a:pPr algn="ctr">
                        <a:spcBef>
                          <a:spcPts val="0"/>
                        </a:spcBef>
                        <a:spcAft>
                          <a:spcPts val="600"/>
                        </a:spcAft>
                      </a:pPr>
                      <a:endParaRPr lang="en-GB" sz="1600" b="1" dirty="0">
                        <a:solidFill>
                          <a:srgbClr val="000000"/>
                        </a:solidFill>
                        <a:latin typeface="SwissReSans Light" panose="020B0504020202020204" pitchFamily="34" charset="0"/>
                      </a:endParaRPr>
                    </a:p>
                  </a:txBody>
                  <a:tcPr>
                    <a:lnL w="12700" cmpd="sng">
                      <a:solidFill>
                        <a:prstClr val="black"/>
                      </a:solidFill>
                      <a:prstDash val="soli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algn="ctr">
                        <a:spcBef>
                          <a:spcPts val="0"/>
                        </a:spcBef>
                        <a:spcAft>
                          <a:spcPts val="600"/>
                        </a:spcAft>
                      </a:pPr>
                      <a:r>
                        <a:rPr lang="en-GB" sz="1600" b="1" dirty="0">
                          <a:solidFill>
                            <a:schemeClr val="tx1"/>
                          </a:solidFill>
                          <a:latin typeface="SwissReSans Light" panose="020B0504020202020204" pitchFamily="34" charset="0"/>
                        </a:rPr>
                        <a:t>Awareness, insights and identification</a:t>
                      </a: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tab pos="457200" algn="l"/>
                        </a:tabLst>
                        <a:defRPr/>
                      </a:pPr>
                      <a:r>
                        <a:rPr lang="en-GB" sz="1600" b="1" kern="1200" dirty="0">
                          <a:solidFill>
                            <a:schemeClr val="tx1"/>
                          </a:solidFill>
                          <a:latin typeface="SwissReSans Light" panose="020B0504020202020204" pitchFamily="34" charset="0"/>
                          <a:ea typeface="+mn-ea"/>
                          <a:cs typeface="+mn-cs"/>
                        </a:rPr>
                        <a:t>Insurance solutions to build resilience </a:t>
                      </a: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tab pos="457200" algn="l"/>
                        </a:tabLst>
                        <a:defRPr/>
                      </a:pPr>
                      <a:r>
                        <a:rPr lang="en-GB" sz="1600" b="1" kern="1200" dirty="0">
                          <a:solidFill>
                            <a:schemeClr val="tx1"/>
                          </a:solidFill>
                          <a:latin typeface="SwissReSans Light" panose="020B0504020202020204" pitchFamily="34" charset="0"/>
                          <a:ea typeface="+mn-ea"/>
                          <a:cs typeface="+mn-cs"/>
                        </a:rPr>
                        <a:t>Insurance as an enabler to build back better </a:t>
                      </a: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tab pos="457200" algn="l"/>
                        </a:tabLst>
                        <a:defRPr/>
                      </a:pPr>
                      <a:r>
                        <a:rPr lang="en-GB" sz="1600" b="1" kern="1200" dirty="0">
                          <a:solidFill>
                            <a:schemeClr val="tx1"/>
                          </a:solidFill>
                          <a:latin typeface="SwissReSans Light" panose="020B0504020202020204" pitchFamily="34" charset="0"/>
                          <a:ea typeface="+mn-ea"/>
                          <a:cs typeface="+mn-cs"/>
                        </a:rPr>
                        <a:t>Solutions to support and scale carbon removal</a:t>
                      </a:r>
                    </a:p>
                  </a:txBody>
                  <a:tcPr>
                    <a:lnL w="76200" cap="flat" cmpd="sng" algn="ctr">
                      <a:solidFill>
                        <a:srgbClr val="006E73"/>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32824617"/>
                  </a:ext>
                </a:extLst>
              </a:tr>
              <a:tr h="1337385">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600" b="1" kern="1200" dirty="0">
                          <a:solidFill>
                            <a:srgbClr val="000000"/>
                          </a:solidFill>
                          <a:latin typeface="SwissReSans Light" panose="020B0504020202020204" pitchFamily="34" charset="0"/>
                          <a:ea typeface="+mn-ea"/>
                          <a:cs typeface="+mn-cs"/>
                        </a:rPr>
                        <a:t> Insurance   </a:t>
                      </a:r>
                      <a:br>
                        <a:rPr lang="en-GB" sz="1600" b="1" kern="1200" dirty="0">
                          <a:solidFill>
                            <a:srgbClr val="000000"/>
                          </a:solidFill>
                          <a:latin typeface="SwissReSans Light" panose="020B0504020202020204" pitchFamily="34" charset="0"/>
                          <a:ea typeface="+mn-ea"/>
                          <a:cs typeface="+mn-cs"/>
                        </a:rPr>
                      </a:br>
                      <a:r>
                        <a:rPr lang="en-GB" sz="1600" b="1" kern="1200" dirty="0">
                          <a:solidFill>
                            <a:srgbClr val="000000"/>
                          </a:solidFill>
                          <a:latin typeface="SwissReSans Light" panose="020B0504020202020204" pitchFamily="34" charset="0"/>
                          <a:ea typeface="+mn-ea"/>
                          <a:cs typeface="+mn-cs"/>
                        </a:rPr>
                        <a:t> Value </a:t>
                      </a:r>
                      <a:br>
                        <a:rPr lang="en-GB" sz="1600" b="1" kern="1200" dirty="0">
                          <a:solidFill>
                            <a:srgbClr val="000000"/>
                          </a:solidFill>
                          <a:latin typeface="SwissReSans Light" panose="020B0504020202020204" pitchFamily="34" charset="0"/>
                          <a:ea typeface="+mn-ea"/>
                          <a:cs typeface="+mn-cs"/>
                        </a:rPr>
                      </a:br>
                      <a:r>
                        <a:rPr lang="en-GB" sz="1600" b="1" kern="1200" dirty="0">
                          <a:solidFill>
                            <a:srgbClr val="000000"/>
                          </a:solidFill>
                          <a:latin typeface="SwissReSans Light" panose="020B0504020202020204" pitchFamily="34" charset="0"/>
                          <a:ea typeface="+mn-ea"/>
                          <a:cs typeface="+mn-cs"/>
                        </a:rPr>
                        <a:t> Proposition </a:t>
                      </a:r>
                      <a:endParaRPr lang="en-US" sz="1600" b="1" kern="1200" dirty="0">
                        <a:solidFill>
                          <a:srgbClr val="000000"/>
                        </a:solidFill>
                        <a:latin typeface="SwissReSans Light"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kern="1200" dirty="0">
                        <a:solidFill>
                          <a:srgbClr val="000000"/>
                        </a:solidFill>
                        <a:latin typeface="SwissReSans Light" panose="020B0504020202020204" pitchFamily="34" charset="0"/>
                        <a:ea typeface="+mn-ea"/>
                        <a:cs typeface="+mn-cs"/>
                      </a:endParaRPr>
                    </a:p>
                  </a:txBody>
                  <a:tcPr>
                    <a:lnL w="12700" cmpd="sng">
                      <a:solidFill>
                        <a:prstClr val="black"/>
                      </a:solidFill>
                      <a:prstDash val="soli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600" kern="1200" dirty="0">
                          <a:solidFill>
                            <a:schemeClr val="tx1"/>
                          </a:solidFill>
                          <a:latin typeface="SwissReSans Light" panose="020B0504020202020204" pitchFamily="34" charset="0"/>
                          <a:ea typeface="+mn-ea"/>
                          <a:cs typeface="+mn-cs"/>
                        </a:rPr>
                        <a:t>Insights to identify vulnerable ecosystems, to inform planning and decision-making. </a:t>
                      </a:r>
                    </a:p>
                    <a:p>
                      <a:pPr algn="ctr">
                        <a:spcBef>
                          <a:spcPts val="0"/>
                        </a:spcBef>
                        <a:spcAft>
                          <a:spcPts val="600"/>
                        </a:spcAft>
                      </a:pPr>
                      <a:endParaRPr lang="en-GB" sz="1600" b="1" dirty="0">
                        <a:solidFill>
                          <a:schemeClr val="tx1"/>
                        </a:solidFill>
                        <a:latin typeface="SwissReSans Light" panose="020B0504020202020204" pitchFamily="34" charset="0"/>
                      </a:endParaRP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lvl="0" indent="0" algn="ctr" defTabSz="914400" rtl="0" eaLnBrk="1" latinLnBrk="0" hangingPunct="1">
                        <a:spcBef>
                          <a:spcPts val="0"/>
                        </a:spcBef>
                        <a:spcAft>
                          <a:spcPts val="600"/>
                        </a:spcAft>
                        <a:buFont typeface="Arial" panose="020B0604020202020204" pitchFamily="34" charset="0"/>
                        <a:buNone/>
                        <a:tabLst>
                          <a:tab pos="457200" algn="l"/>
                        </a:tabLst>
                      </a:pPr>
                      <a:r>
                        <a:rPr lang="en-GB" sz="1600" kern="1200" dirty="0">
                          <a:solidFill>
                            <a:schemeClr val="tx1"/>
                          </a:solidFill>
                          <a:latin typeface="SwissReSans Light" panose="020B0504020202020204" pitchFamily="34" charset="0"/>
                        </a:rPr>
                        <a:t>Index-based structures to enable quick recovery, clean-up and restoration costs after nat cat events</a:t>
                      </a:r>
                      <a:endParaRPr lang="en-US" sz="1600" kern="1200" dirty="0">
                        <a:solidFill>
                          <a:schemeClr val="tx1"/>
                        </a:solidFill>
                        <a:latin typeface="SwissReSans Light" panose="020B0504020202020204" pitchFamily="34" charset="0"/>
                        <a:ea typeface="+mn-ea"/>
                        <a:cs typeface="+mn-cs"/>
                      </a:endParaRP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tab pos="457200" algn="l"/>
                        </a:tabLst>
                        <a:defRPr/>
                      </a:pPr>
                      <a:r>
                        <a:rPr lang="en-GB" sz="1600" kern="1200" dirty="0">
                          <a:solidFill>
                            <a:schemeClr val="tx1"/>
                          </a:solidFill>
                          <a:latin typeface="SwissReSans Light" panose="020B0504020202020204" pitchFamily="34" charset="0"/>
                          <a:ea typeface="+mn-ea"/>
                          <a:cs typeface="+mn-cs"/>
                        </a:rPr>
                        <a:t>Construction and engineering covers to de-risk adaptative and resilient infrastructure projects, and attract investment</a:t>
                      </a:r>
                      <a:endParaRPr lang="en-US" sz="1600" kern="1200" dirty="0">
                        <a:solidFill>
                          <a:schemeClr val="tx1"/>
                        </a:solidFill>
                        <a:latin typeface="SwissReSans Light" panose="020B0504020202020204" pitchFamily="34" charset="0"/>
                        <a:ea typeface="+mn-ea"/>
                        <a:cs typeface="+mn-cs"/>
                      </a:endParaRP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tab pos="457200" algn="l"/>
                        </a:tabLst>
                        <a:defRPr/>
                      </a:pPr>
                      <a:r>
                        <a:rPr lang="en-GB" sz="1600" kern="1200" dirty="0">
                          <a:solidFill>
                            <a:schemeClr val="tx1"/>
                          </a:solidFill>
                          <a:latin typeface="SwissReSans Light" panose="020B0504020202020204" pitchFamily="34" charset="0"/>
                          <a:ea typeface="+mn-ea"/>
                          <a:cs typeface="+mn-cs"/>
                        </a:rPr>
                        <a:t>Solutions to protect and scale carbon credit projects, operators and credit buyers, leveraging agriculture and engineering expertise </a:t>
                      </a:r>
                      <a:endParaRPr lang="en-US" sz="1600" kern="1200" dirty="0">
                        <a:solidFill>
                          <a:schemeClr val="tx1"/>
                        </a:solidFill>
                        <a:latin typeface="SwissReSans Light" panose="020B0504020202020204" pitchFamily="34" charset="0"/>
                        <a:ea typeface="+mn-ea"/>
                        <a:cs typeface="+mn-cs"/>
                      </a:endParaRPr>
                    </a:p>
                  </a:txBody>
                  <a:tcPr>
                    <a:lnL w="76200" cap="flat" cmpd="sng" algn="ctr">
                      <a:solidFill>
                        <a:srgbClr val="006E73"/>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64364237"/>
                  </a:ext>
                </a:extLst>
              </a:tr>
              <a:tr h="1231189">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600" b="1" kern="1200" dirty="0">
                          <a:solidFill>
                            <a:srgbClr val="000000"/>
                          </a:solidFill>
                          <a:latin typeface="SwissReSans Light" panose="020B0504020202020204" pitchFamily="34" charset="0"/>
                          <a:ea typeface="+mn-ea"/>
                          <a:cs typeface="+mn-cs"/>
                        </a:rPr>
                        <a:t> Proof Points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kern="1200" dirty="0">
                        <a:solidFill>
                          <a:srgbClr val="000000"/>
                        </a:solidFill>
                        <a:latin typeface="SwissReSans Light"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kern="1200" dirty="0">
                        <a:solidFill>
                          <a:srgbClr val="000000"/>
                        </a:solidFill>
                        <a:latin typeface="SwissReSans Light"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kern="1200" dirty="0">
                        <a:solidFill>
                          <a:srgbClr val="000000"/>
                        </a:solidFill>
                        <a:latin typeface="SwissReSans Light"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kern="1200" dirty="0">
                        <a:solidFill>
                          <a:srgbClr val="000000"/>
                        </a:solidFill>
                        <a:latin typeface="SwissReSans Light" panose="020B0504020202020204" pitchFamily="34"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1600" b="1" kern="1200" dirty="0">
                        <a:solidFill>
                          <a:srgbClr val="000000"/>
                        </a:solidFill>
                        <a:latin typeface="SwissReSans Light" panose="020B0504020202020204" pitchFamily="34" charset="0"/>
                        <a:ea typeface="+mn-ea"/>
                        <a:cs typeface="+mn-cs"/>
                      </a:endParaRPr>
                    </a:p>
                  </a:txBody>
                  <a:tcPr>
                    <a:lnL w="12700" cmpd="sng">
                      <a:solidFill>
                        <a:prstClr val="black"/>
                      </a:solidFill>
                      <a:prstDash val="soli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algn="ctr">
                        <a:spcBef>
                          <a:spcPts val="0"/>
                        </a:spcBef>
                        <a:spcAft>
                          <a:spcPts val="600"/>
                        </a:spcAft>
                      </a:pPr>
                      <a:endParaRPr lang="en-GB" sz="1600" b="1" dirty="0">
                        <a:solidFill>
                          <a:schemeClr val="tx1"/>
                        </a:solidFill>
                        <a:latin typeface="SwissReSans Light" panose="020B0504020202020204" pitchFamily="34" charset="0"/>
                      </a:endParaRP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lvl="0" indent="0" algn="ctr" defTabSz="914400" rtl="0" eaLnBrk="1" latinLnBrk="0" hangingPunct="1">
                        <a:spcBef>
                          <a:spcPts val="0"/>
                        </a:spcBef>
                        <a:spcAft>
                          <a:spcPts val="600"/>
                        </a:spcAft>
                        <a:buFont typeface="Arial" panose="020B0604020202020204" pitchFamily="34" charset="0"/>
                        <a:buNone/>
                        <a:tabLst>
                          <a:tab pos="457200" algn="l"/>
                        </a:tabLst>
                      </a:pPr>
                      <a:endParaRPr lang="en-US" sz="1600" kern="1200" dirty="0">
                        <a:solidFill>
                          <a:schemeClr val="tx1"/>
                        </a:solidFill>
                        <a:latin typeface="SwissReSans Light" panose="020B0504020202020204" pitchFamily="34" charset="0"/>
                        <a:ea typeface="+mn-ea"/>
                        <a:cs typeface="+mn-cs"/>
                      </a:endParaRP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lvl="0" indent="0" algn="ctr" defTabSz="914400" rtl="0" eaLnBrk="1" latinLnBrk="0" hangingPunct="1">
                        <a:spcBef>
                          <a:spcPts val="0"/>
                        </a:spcBef>
                        <a:spcAft>
                          <a:spcPts val="600"/>
                        </a:spcAft>
                        <a:buFont typeface="Arial" panose="020B0604020202020204" pitchFamily="34" charset="0"/>
                        <a:buNone/>
                        <a:tabLst>
                          <a:tab pos="457200" algn="l"/>
                        </a:tabLst>
                      </a:pPr>
                      <a:endParaRPr lang="en-US" sz="1600" kern="1200" dirty="0">
                        <a:solidFill>
                          <a:schemeClr val="tx1"/>
                        </a:solidFill>
                        <a:latin typeface="SwissReSans Light" panose="020B0504020202020204" pitchFamily="34" charset="0"/>
                        <a:ea typeface="+mn-ea"/>
                        <a:cs typeface="+mn-cs"/>
                      </a:endParaRPr>
                    </a:p>
                  </a:txBody>
                  <a:tcPr>
                    <a:lnL w="76200" cap="flat" cmpd="sng" algn="ctr">
                      <a:solidFill>
                        <a:srgbClr val="006E73"/>
                      </a:solidFill>
                      <a:prstDash val="solid"/>
                      <a:round/>
                      <a:headEnd type="none" w="med" len="med"/>
                      <a:tailEnd type="none" w="med" len="med"/>
                    </a:lnL>
                    <a:lnR w="76200" cap="flat" cmpd="sng" algn="ctr">
                      <a:solidFill>
                        <a:srgbClr val="006E73"/>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SwissReSans"/>
                        </a:defRPr>
                      </a:lvl1pPr>
                      <a:lvl2pPr marL="457200" algn="l" defTabSz="914400" rtl="0" eaLnBrk="1" latinLnBrk="0" hangingPunct="1">
                        <a:defRPr sz="1800" kern="1200">
                          <a:solidFill>
                            <a:schemeClr val="tx1"/>
                          </a:solidFill>
                          <a:latin typeface="SwissReSans"/>
                        </a:defRPr>
                      </a:lvl2pPr>
                      <a:lvl3pPr marL="914400" algn="l" defTabSz="914400" rtl="0" eaLnBrk="1" latinLnBrk="0" hangingPunct="1">
                        <a:defRPr sz="1800" kern="1200">
                          <a:solidFill>
                            <a:schemeClr val="tx1"/>
                          </a:solidFill>
                          <a:latin typeface="SwissReSans"/>
                        </a:defRPr>
                      </a:lvl3pPr>
                      <a:lvl4pPr marL="1371600" algn="l" defTabSz="914400" rtl="0" eaLnBrk="1" latinLnBrk="0" hangingPunct="1">
                        <a:defRPr sz="1800" kern="1200">
                          <a:solidFill>
                            <a:schemeClr val="tx1"/>
                          </a:solidFill>
                          <a:latin typeface="SwissReSans"/>
                        </a:defRPr>
                      </a:lvl4pPr>
                      <a:lvl5pPr marL="1828800" algn="l" defTabSz="914400" rtl="0" eaLnBrk="1" latinLnBrk="0" hangingPunct="1">
                        <a:defRPr sz="1800" kern="1200">
                          <a:solidFill>
                            <a:schemeClr val="tx1"/>
                          </a:solidFill>
                          <a:latin typeface="SwissReSans"/>
                        </a:defRPr>
                      </a:lvl5pPr>
                      <a:lvl6pPr marL="2286000" algn="l" defTabSz="914400" rtl="0" eaLnBrk="1" latinLnBrk="0" hangingPunct="1">
                        <a:defRPr sz="1800" kern="1200">
                          <a:solidFill>
                            <a:schemeClr val="tx1"/>
                          </a:solidFill>
                          <a:latin typeface="SwissReSans"/>
                        </a:defRPr>
                      </a:lvl6pPr>
                      <a:lvl7pPr marL="2743200" algn="l" defTabSz="914400" rtl="0" eaLnBrk="1" latinLnBrk="0" hangingPunct="1">
                        <a:defRPr sz="1800" kern="1200">
                          <a:solidFill>
                            <a:schemeClr val="tx1"/>
                          </a:solidFill>
                          <a:latin typeface="SwissReSans"/>
                        </a:defRPr>
                      </a:lvl7pPr>
                      <a:lvl8pPr marL="3200400" algn="l" defTabSz="914400" rtl="0" eaLnBrk="1" latinLnBrk="0" hangingPunct="1">
                        <a:defRPr sz="1800" kern="1200">
                          <a:solidFill>
                            <a:schemeClr val="tx1"/>
                          </a:solidFill>
                          <a:latin typeface="SwissReSans"/>
                        </a:defRPr>
                      </a:lvl8pPr>
                      <a:lvl9pPr marL="3657600" algn="l" defTabSz="914400" rtl="0" eaLnBrk="1" latinLnBrk="0" hangingPunct="1">
                        <a:defRPr sz="1800" kern="1200">
                          <a:solidFill>
                            <a:schemeClr val="tx1"/>
                          </a:solidFill>
                          <a:latin typeface="SwissReSans"/>
                        </a:defRPr>
                      </a:lvl9pPr>
                    </a:lstStyle>
                    <a:p>
                      <a:pPr marL="0" lvl="0" indent="0" algn="ctr" defTabSz="914400" rtl="0" eaLnBrk="1" latinLnBrk="0" hangingPunct="1">
                        <a:spcBef>
                          <a:spcPts val="0"/>
                        </a:spcBef>
                        <a:spcAft>
                          <a:spcPts val="600"/>
                        </a:spcAft>
                        <a:buFont typeface="Arial" panose="020B0604020202020204" pitchFamily="34" charset="0"/>
                        <a:buNone/>
                        <a:tabLst>
                          <a:tab pos="457200" algn="l"/>
                        </a:tabLst>
                      </a:pPr>
                      <a:endParaRPr lang="en-US" sz="1600" kern="1200" dirty="0">
                        <a:solidFill>
                          <a:schemeClr val="tx1"/>
                        </a:solidFill>
                        <a:latin typeface="SwissReSans Light" panose="020B0504020202020204" pitchFamily="34" charset="0"/>
                        <a:ea typeface="+mn-ea"/>
                        <a:cs typeface="+mn-cs"/>
                      </a:endParaRPr>
                    </a:p>
                  </a:txBody>
                  <a:tcPr>
                    <a:lnL w="76200" cap="flat" cmpd="sng" algn="ctr">
                      <a:solidFill>
                        <a:srgbClr val="006E73"/>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8453652"/>
                  </a:ext>
                </a:extLst>
              </a:tr>
            </a:tbl>
          </a:graphicData>
        </a:graphic>
      </p:graphicFrame>
      <p:pic>
        <p:nvPicPr>
          <p:cNvPr id="47" name="Graphic 5" descr="Plant">
            <a:extLst>
              <a:ext uri="{FF2B5EF4-FFF2-40B4-BE49-F238E27FC236}">
                <a16:creationId xmlns:a16="http://schemas.microsoft.com/office/drawing/2014/main" id="{7B592379-F8D7-430A-975D-D0E544B2E2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9896" y="1770945"/>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48" name="Graphic 9" descr="Crane">
            <a:extLst>
              <a:ext uri="{FF2B5EF4-FFF2-40B4-BE49-F238E27FC236}">
                <a16:creationId xmlns:a16="http://schemas.microsoft.com/office/drawing/2014/main" id="{E77844BF-FE64-4C6D-BF9D-87B34352763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96200" y="1770945"/>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49" name="Graphic 7" descr="Sustainability">
            <a:extLst>
              <a:ext uri="{FF2B5EF4-FFF2-40B4-BE49-F238E27FC236}">
                <a16:creationId xmlns:a16="http://schemas.microsoft.com/office/drawing/2014/main" id="{015AE094-6236-4C57-90BD-7970B1554CD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2504" y="1770945"/>
            <a:ext cx="505092" cy="504000"/>
          </a:xfrm>
          <a:prstGeom prst="rect">
            <a:avLst/>
          </a:prstGeom>
          <a:noFill/>
          <a:extLst>
            <a:ext uri="{909E8E84-426E-40DD-AFC4-6F175D3DCCD1}">
              <a14:hiddenFill xmlns:a14="http://schemas.microsoft.com/office/drawing/2010/main">
                <a:solidFill>
                  <a:srgbClr val="FFFFFF"/>
                </a:solidFill>
              </a14:hiddenFill>
            </a:ext>
          </a:extLst>
        </p:spPr>
      </p:pic>
      <p:pic>
        <p:nvPicPr>
          <p:cNvPr id="50" name="Graphic 49" descr="Magnifying glass with solid fill">
            <a:extLst>
              <a:ext uri="{FF2B5EF4-FFF2-40B4-BE49-F238E27FC236}">
                <a16:creationId xmlns:a16="http://schemas.microsoft.com/office/drawing/2014/main" id="{27BAC8F1-16EF-40D6-8420-2DA9DD5963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20200" y="1770945"/>
            <a:ext cx="504000" cy="504000"/>
          </a:xfrm>
          <a:prstGeom prst="rect">
            <a:avLst/>
          </a:prstGeom>
        </p:spPr>
      </p:pic>
      <p:pic>
        <p:nvPicPr>
          <p:cNvPr id="51" name="Picture 50">
            <a:extLst>
              <a:ext uri="{FF2B5EF4-FFF2-40B4-BE49-F238E27FC236}">
                <a16:creationId xmlns:a16="http://schemas.microsoft.com/office/drawing/2014/main" id="{EF2333E7-B2D4-467C-8146-B368860D0AC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422" t="-798" r="-749" b="50178"/>
          <a:stretch/>
        </p:blipFill>
        <p:spPr>
          <a:xfrm>
            <a:off x="1797158" y="4594368"/>
            <a:ext cx="2266747" cy="1625885"/>
          </a:xfrm>
          <a:prstGeom prst="rect">
            <a:avLst/>
          </a:prstGeom>
          <a:solidFill>
            <a:sysClr val="window" lastClr="FFFFFF"/>
          </a:solidFill>
          <a:ln>
            <a:solidFill>
              <a:srgbClr val="AFB4B9"/>
            </a:solidFill>
          </a:ln>
          <a:effectLst>
            <a:outerShdw blurRad="50800" dist="38100" dir="5400000" algn="t" rotWithShape="0">
              <a:prstClr val="black">
                <a:alpha val="40000"/>
              </a:prstClr>
            </a:outerShdw>
          </a:effectLst>
        </p:spPr>
      </p:pic>
      <p:pic>
        <p:nvPicPr>
          <p:cNvPr id="52" name="Content Placeholder 15">
            <a:extLst>
              <a:ext uri="{FF2B5EF4-FFF2-40B4-BE49-F238E27FC236}">
                <a16:creationId xmlns:a16="http://schemas.microsoft.com/office/drawing/2014/main" id="{78808273-C5A7-47E7-A618-D9157D5BE59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6837" b="-1"/>
          <a:stretch/>
        </p:blipFill>
        <p:spPr bwMode="black">
          <a:xfrm>
            <a:off x="4320337" y="4586292"/>
            <a:ext cx="2328281" cy="1614388"/>
          </a:xfrm>
          <a:prstGeom prst="rect">
            <a:avLst/>
          </a:prstGeom>
          <a:effectLst>
            <a:outerShdw blurRad="50800" dist="38100" dir="2700000" algn="tl" rotWithShape="0">
              <a:prstClr val="black">
                <a:alpha val="40000"/>
              </a:prstClr>
            </a:outerShdw>
          </a:effectLst>
        </p:spPr>
      </p:pic>
      <p:pic>
        <p:nvPicPr>
          <p:cNvPr id="53" name="Bildplatzhalter 10">
            <a:extLst>
              <a:ext uri="{FF2B5EF4-FFF2-40B4-BE49-F238E27FC236}">
                <a16:creationId xmlns:a16="http://schemas.microsoft.com/office/drawing/2014/main" id="{876D724A-1391-4A30-8FB1-2A8EDC85A93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6823" b="-1"/>
          <a:stretch/>
        </p:blipFill>
        <p:spPr bwMode="black">
          <a:xfrm>
            <a:off x="6940286" y="4572000"/>
            <a:ext cx="2328282" cy="1625885"/>
          </a:xfrm>
          <a:prstGeom prst="rect">
            <a:avLst/>
          </a:prstGeom>
          <a:ln>
            <a:solidFill>
              <a:srgbClr val="AFB4B9"/>
            </a:solidFill>
          </a:ln>
          <a:effectLst>
            <a:outerShdw blurRad="50800" dist="38100" dir="5400000" algn="t" rotWithShape="0">
              <a:prstClr val="black">
                <a:alpha val="40000"/>
              </a:prstClr>
            </a:outerShdw>
          </a:effectLst>
        </p:spPr>
      </p:pic>
      <p:pic>
        <p:nvPicPr>
          <p:cNvPr id="54" name="Picture 53">
            <a:extLst>
              <a:ext uri="{FF2B5EF4-FFF2-40B4-BE49-F238E27FC236}">
                <a16:creationId xmlns:a16="http://schemas.microsoft.com/office/drawing/2014/main" id="{1CD7D56E-95BF-4782-85A1-5F0DD5A84EDB}"/>
              </a:ext>
            </a:extLst>
          </p:cNvPr>
          <p:cNvPicPr>
            <a:picLocks noChangeAspect="1"/>
          </p:cNvPicPr>
          <p:nvPr/>
        </p:nvPicPr>
        <p:blipFill>
          <a:blip r:embed="rId14"/>
          <a:stretch>
            <a:fillRect/>
          </a:stretch>
        </p:blipFill>
        <p:spPr>
          <a:xfrm>
            <a:off x="9525000" y="4572001"/>
            <a:ext cx="2418826" cy="1648252"/>
          </a:xfrm>
          <a:prstGeom prst="rect">
            <a:avLst/>
          </a:prstGeom>
        </p:spPr>
      </p:pic>
    </p:spTree>
    <p:extLst>
      <p:ext uri="{BB962C8B-B14F-4D97-AF65-F5344CB8AC3E}">
        <p14:creationId xmlns:p14="http://schemas.microsoft.com/office/powerpoint/2010/main" val="123082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2000" r="-2000"/>
          </a:stretch>
        </a:blipFill>
        <a:effectLst/>
      </p:bgPr>
    </p:bg>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1B47C0CB-01C9-4E13-AA25-78FCADEF31CB}"/>
              </a:ext>
            </a:extLst>
          </p:cNvPr>
          <p:cNvSpPr/>
          <p:nvPr/>
        </p:nvSpPr>
        <p:spPr bwMode="auto">
          <a:xfrm>
            <a:off x="1970959" y="2213819"/>
            <a:ext cx="1381841" cy="3974243"/>
          </a:xfrm>
          <a:prstGeom prst="roundRect">
            <a:avLst/>
          </a:prstGeom>
          <a:solidFill>
            <a:schemeClr val="bg1"/>
          </a:solidFill>
          <a:ln w="76200">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600" dirty="0">
              <a:solidFill>
                <a:srgbClr val="006E73"/>
              </a:solidFill>
              <a:latin typeface="SwissReSans Light"/>
            </a:endParaRPr>
          </a:p>
          <a:p>
            <a:pPr algn="ctr"/>
            <a:endParaRPr lang="en-GB" sz="1600" dirty="0">
              <a:solidFill>
                <a:srgbClr val="006E73"/>
              </a:solidFill>
              <a:latin typeface="SwissReSans Light"/>
            </a:endParaRPr>
          </a:p>
          <a:p>
            <a:pPr algn="ctr"/>
            <a:r>
              <a:rPr lang="en-GB" sz="1600" dirty="0">
                <a:solidFill>
                  <a:srgbClr val="006E73"/>
                </a:solidFill>
                <a:latin typeface="SwissReSans Light"/>
              </a:rPr>
              <a:t>Mitigating </a:t>
            </a:r>
            <a:r>
              <a:rPr lang="en-GB" sz="1600" b="1" dirty="0">
                <a:solidFill>
                  <a:srgbClr val="006E73"/>
                </a:solidFill>
                <a:latin typeface="SwissReSans Light"/>
              </a:rPr>
              <a:t>climate risk </a:t>
            </a:r>
            <a:r>
              <a:rPr lang="en-GB" sz="1600" dirty="0">
                <a:solidFill>
                  <a:srgbClr val="006E73"/>
                </a:solidFill>
                <a:latin typeface="SwissReSans Light"/>
              </a:rPr>
              <a:t>and advancing the </a:t>
            </a:r>
            <a:r>
              <a:rPr lang="en-GB" sz="1600" b="1" dirty="0">
                <a:solidFill>
                  <a:srgbClr val="006E73"/>
                </a:solidFill>
                <a:latin typeface="SwissReSans Light"/>
              </a:rPr>
              <a:t>energy transition</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7"/>
            <a:srcRect/>
            <a:stretch>
              <a:fillRect/>
            </a:stretch>
          </a:blipFill>
        </p:spPr>
      </p:pic>
      <p:sp>
        <p:nvSpPr>
          <p:cNvPr id="3" name="Rectangle 2"/>
          <p:cNvSpPr txBox="1">
            <a:spLocks noChangeArrowheads="1"/>
          </p:cNvSpPr>
          <p:nvPr/>
        </p:nvSpPr>
        <p:spPr>
          <a:xfrm>
            <a:off x="1828799" y="454849"/>
            <a:ext cx="822956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3600" dirty="0">
                <a:solidFill>
                  <a:srgbClr val="000000"/>
                </a:solidFill>
                <a:latin typeface="SwissReSans Light" panose="020B0504020202020204" pitchFamily="34" charset="0"/>
              </a:rPr>
              <a:t>Swiss Re’s Climate Action Plan delivers strong commercial benefits</a:t>
            </a:r>
            <a:endParaRPr lang="en-GB" sz="3600" dirty="0">
              <a:solidFill>
                <a:srgbClr val="000000"/>
              </a:solidFill>
              <a:latin typeface="SwissReSans Light" panose="020B0504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14" name="Rounded Rectangle 75">
            <a:extLst>
              <a:ext uri="{FF2B5EF4-FFF2-40B4-BE49-F238E27FC236}">
                <a16:creationId xmlns:a16="http://schemas.microsoft.com/office/drawing/2014/main" id="{3089D15F-C373-476C-887F-0E3B71691916}"/>
              </a:ext>
            </a:extLst>
          </p:cNvPr>
          <p:cNvSpPr/>
          <p:nvPr/>
        </p:nvSpPr>
        <p:spPr>
          <a:xfrm>
            <a:off x="4267200" y="3604558"/>
            <a:ext cx="4038600" cy="1192766"/>
          </a:xfrm>
          <a:prstGeom prst="roundRect">
            <a:avLst/>
          </a:prstGeom>
          <a:solidFill>
            <a:srgbClr val="006E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99C50E"/>
              </a:solidFill>
              <a:effectLst/>
              <a:uLnTx/>
              <a:uFillTx/>
              <a:latin typeface="SwissReSans Light"/>
              <a:ea typeface="+mn-ea"/>
              <a:cs typeface="+mn-cs"/>
            </a:endParaRPr>
          </a:p>
        </p:txBody>
      </p:sp>
      <p:sp>
        <p:nvSpPr>
          <p:cNvPr id="15" name="Rounded Rectangle 75">
            <a:extLst>
              <a:ext uri="{FF2B5EF4-FFF2-40B4-BE49-F238E27FC236}">
                <a16:creationId xmlns:a16="http://schemas.microsoft.com/office/drawing/2014/main" id="{C9F17F1B-C7A5-4771-883C-07A40D329F6A}"/>
              </a:ext>
            </a:extLst>
          </p:cNvPr>
          <p:cNvSpPr/>
          <p:nvPr/>
        </p:nvSpPr>
        <p:spPr>
          <a:xfrm>
            <a:off x="4267200" y="4995297"/>
            <a:ext cx="4038600" cy="1192766"/>
          </a:xfrm>
          <a:prstGeom prst="roundRect">
            <a:avLst/>
          </a:prstGeom>
          <a:solidFill>
            <a:srgbClr val="006E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99C50E"/>
              </a:solidFill>
              <a:effectLst/>
              <a:uLnTx/>
              <a:uFillTx/>
              <a:latin typeface="SwissReSans Light"/>
              <a:ea typeface="+mn-ea"/>
              <a:cs typeface="+mn-cs"/>
            </a:endParaRPr>
          </a:p>
        </p:txBody>
      </p:sp>
      <p:sp>
        <p:nvSpPr>
          <p:cNvPr id="16" name="Rounded Rectangle 75">
            <a:extLst>
              <a:ext uri="{FF2B5EF4-FFF2-40B4-BE49-F238E27FC236}">
                <a16:creationId xmlns:a16="http://schemas.microsoft.com/office/drawing/2014/main" id="{6CDFD7C5-2152-4CE5-B9D9-65EB2C30AEE8}"/>
              </a:ext>
            </a:extLst>
          </p:cNvPr>
          <p:cNvSpPr/>
          <p:nvPr/>
        </p:nvSpPr>
        <p:spPr>
          <a:xfrm>
            <a:off x="4267200" y="2213820"/>
            <a:ext cx="4038600" cy="1192766"/>
          </a:xfrm>
          <a:prstGeom prst="roundRect">
            <a:avLst/>
          </a:prstGeom>
          <a:solidFill>
            <a:srgbClr val="006E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99C50E"/>
              </a:solidFill>
              <a:effectLst/>
              <a:uLnTx/>
              <a:uFillTx/>
              <a:latin typeface="SwissReSans Light"/>
              <a:ea typeface="+mn-ea"/>
              <a:cs typeface="+mn-cs"/>
            </a:endParaRPr>
          </a:p>
        </p:txBody>
      </p:sp>
      <p:sp>
        <p:nvSpPr>
          <p:cNvPr id="17" name="Rounded Rectangle 75">
            <a:extLst>
              <a:ext uri="{FF2B5EF4-FFF2-40B4-BE49-F238E27FC236}">
                <a16:creationId xmlns:a16="http://schemas.microsoft.com/office/drawing/2014/main" id="{7C8D13DE-2C62-4B51-B665-1CBCBA7DA935}"/>
              </a:ext>
            </a:extLst>
          </p:cNvPr>
          <p:cNvSpPr/>
          <p:nvPr/>
        </p:nvSpPr>
        <p:spPr>
          <a:xfrm>
            <a:off x="9094854" y="2214986"/>
            <a:ext cx="2639946" cy="1191600"/>
          </a:xfrm>
          <a:prstGeom prst="roundRect">
            <a:avLst/>
          </a:prstGeom>
          <a:solidFill>
            <a:srgbClr val="006E7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30000" noProof="0" dirty="0">
              <a:ln>
                <a:noFill/>
              </a:ln>
              <a:solidFill>
                <a:srgbClr val="FFFFFF"/>
              </a:solidFill>
              <a:effectLst/>
              <a:uLnTx/>
              <a:uFillTx/>
              <a:latin typeface="SwissReSans Light"/>
              <a:ea typeface="+mn-ea"/>
              <a:cs typeface="+mn-cs"/>
            </a:endParaRPr>
          </a:p>
        </p:txBody>
      </p:sp>
      <p:sp>
        <p:nvSpPr>
          <p:cNvPr id="18" name="Rounded Rectangle 75">
            <a:extLst>
              <a:ext uri="{FF2B5EF4-FFF2-40B4-BE49-F238E27FC236}">
                <a16:creationId xmlns:a16="http://schemas.microsoft.com/office/drawing/2014/main" id="{3ED00579-2672-4FE6-BA4E-AAC990171D4F}"/>
              </a:ext>
            </a:extLst>
          </p:cNvPr>
          <p:cNvSpPr/>
          <p:nvPr/>
        </p:nvSpPr>
        <p:spPr>
          <a:xfrm>
            <a:off x="9094854" y="3612390"/>
            <a:ext cx="2639946" cy="1191600"/>
          </a:xfrm>
          <a:prstGeom prst="roundRect">
            <a:avLst/>
          </a:prstGeom>
          <a:solidFill>
            <a:srgbClr val="006E7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30000" noProof="0" dirty="0">
              <a:ln>
                <a:noFill/>
              </a:ln>
              <a:solidFill>
                <a:srgbClr val="FFFFFF"/>
              </a:solidFill>
              <a:effectLst/>
              <a:uLnTx/>
              <a:uFillTx/>
              <a:latin typeface="SwissReSans Light"/>
              <a:ea typeface="+mn-ea"/>
              <a:cs typeface="+mn-cs"/>
            </a:endParaRPr>
          </a:p>
        </p:txBody>
      </p:sp>
      <p:sp>
        <p:nvSpPr>
          <p:cNvPr id="19" name="Rounded Rectangle 75">
            <a:extLst>
              <a:ext uri="{FF2B5EF4-FFF2-40B4-BE49-F238E27FC236}">
                <a16:creationId xmlns:a16="http://schemas.microsoft.com/office/drawing/2014/main" id="{C4CF0EEE-9D64-45EB-83E8-AB7943CD1D5B}"/>
              </a:ext>
            </a:extLst>
          </p:cNvPr>
          <p:cNvSpPr/>
          <p:nvPr/>
        </p:nvSpPr>
        <p:spPr>
          <a:xfrm>
            <a:off x="9094854" y="5003129"/>
            <a:ext cx="2639946" cy="1191600"/>
          </a:xfrm>
          <a:prstGeom prst="roundRect">
            <a:avLst/>
          </a:prstGeom>
          <a:solidFill>
            <a:srgbClr val="006E73"/>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30000" noProof="0" dirty="0">
              <a:ln>
                <a:noFill/>
              </a:ln>
              <a:solidFill>
                <a:srgbClr val="FFFFFF"/>
              </a:solidFill>
              <a:effectLst/>
              <a:uLnTx/>
              <a:uFillTx/>
              <a:latin typeface="SwissReSans Light"/>
              <a:ea typeface="+mn-ea"/>
              <a:cs typeface="+mn-cs"/>
            </a:endParaRPr>
          </a:p>
        </p:txBody>
      </p:sp>
      <p:sp>
        <p:nvSpPr>
          <p:cNvPr id="20" name="Rectangle 19">
            <a:extLst>
              <a:ext uri="{FF2B5EF4-FFF2-40B4-BE49-F238E27FC236}">
                <a16:creationId xmlns:a16="http://schemas.microsoft.com/office/drawing/2014/main" id="{0EE357CB-F90C-4842-AA28-7D85F504AB8D}"/>
              </a:ext>
            </a:extLst>
          </p:cNvPr>
          <p:cNvSpPr/>
          <p:nvPr/>
        </p:nvSpPr>
        <p:spPr>
          <a:xfrm>
            <a:off x="2017838" y="1832676"/>
            <a:ext cx="3120804"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3E36"/>
                </a:solidFill>
                <a:effectLst/>
                <a:uLnTx/>
                <a:uFillTx/>
                <a:latin typeface="SwissReSans Light"/>
                <a:ea typeface="+mn-ea"/>
                <a:cs typeface="+mn-cs"/>
              </a:rPr>
              <a:t>Ambition </a:t>
            </a:r>
          </a:p>
        </p:txBody>
      </p:sp>
      <p:sp>
        <p:nvSpPr>
          <p:cNvPr id="21" name="Rectangle 20">
            <a:extLst>
              <a:ext uri="{FF2B5EF4-FFF2-40B4-BE49-F238E27FC236}">
                <a16:creationId xmlns:a16="http://schemas.microsoft.com/office/drawing/2014/main" id="{7B392A42-B933-4C34-A946-4B314B066E46}"/>
              </a:ext>
            </a:extLst>
          </p:cNvPr>
          <p:cNvSpPr/>
          <p:nvPr/>
        </p:nvSpPr>
        <p:spPr>
          <a:xfrm>
            <a:off x="5122305" y="2522171"/>
            <a:ext cx="3121350" cy="5760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wissReSans Light"/>
                <a:ea typeface="+mn-ea"/>
                <a:cs typeface="+mn-cs"/>
              </a:rPr>
              <a:t>Leading risk transfer products </a:t>
            </a:r>
            <a:br>
              <a:rPr kumimoji="0" lang="en-US" sz="1800" b="0" i="0" u="none" strike="noStrike" kern="1200" cap="none" spc="0" normalizeH="0" baseline="0" noProof="0" dirty="0">
                <a:ln>
                  <a:noFill/>
                </a:ln>
                <a:solidFill>
                  <a:prstClr val="white"/>
                </a:solidFill>
                <a:effectLst/>
                <a:uLnTx/>
                <a:uFillTx/>
                <a:latin typeface="SwissReSans Light"/>
                <a:ea typeface="+mn-ea"/>
                <a:cs typeface="+mn-cs"/>
              </a:rPr>
            </a:br>
            <a:r>
              <a:rPr kumimoji="0" lang="en-US" sz="1800" b="0" i="0" u="none" strike="noStrike" kern="1200" cap="none" spc="0" normalizeH="0" baseline="0" noProof="0" dirty="0">
                <a:ln>
                  <a:noFill/>
                </a:ln>
                <a:solidFill>
                  <a:prstClr val="white"/>
                </a:solidFill>
                <a:effectLst/>
                <a:uLnTx/>
                <a:uFillTx/>
                <a:latin typeface="SwissReSans Light"/>
                <a:ea typeface="+mn-ea"/>
                <a:cs typeface="+mn-cs"/>
              </a:rPr>
              <a:t>on physical climate risk</a:t>
            </a:r>
            <a:endParaRPr kumimoji="0" lang="en-GB" sz="1800" b="0" i="0" u="none" strike="noStrike" kern="1200" cap="none" spc="0" normalizeH="0" baseline="0" noProof="0" dirty="0">
              <a:ln>
                <a:noFill/>
              </a:ln>
              <a:solidFill>
                <a:prstClr val="white"/>
              </a:solidFill>
              <a:effectLst/>
              <a:uLnTx/>
              <a:uFillTx/>
              <a:latin typeface="SwissReSans Light"/>
              <a:ea typeface="+mn-ea"/>
              <a:cs typeface="+mn-cs"/>
            </a:endParaRPr>
          </a:p>
        </p:txBody>
      </p:sp>
      <p:sp>
        <p:nvSpPr>
          <p:cNvPr id="22" name="Rectangle 21">
            <a:extLst>
              <a:ext uri="{FF2B5EF4-FFF2-40B4-BE49-F238E27FC236}">
                <a16:creationId xmlns:a16="http://schemas.microsoft.com/office/drawing/2014/main" id="{341F077C-D414-4BCE-829E-BEC4244B2038}"/>
              </a:ext>
            </a:extLst>
          </p:cNvPr>
          <p:cNvSpPr/>
          <p:nvPr/>
        </p:nvSpPr>
        <p:spPr>
          <a:xfrm>
            <a:off x="5122305" y="5195636"/>
            <a:ext cx="3122037" cy="7920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wissReSans Light"/>
                <a:ea typeface="+mn-ea"/>
                <a:cs typeface="+mn-cs"/>
              </a:rPr>
              <a:t>Partnering to develop scalable solutions to mitigate and adapt to climate change</a:t>
            </a:r>
            <a:endParaRPr kumimoji="0" lang="en-GB" sz="1800" b="0" i="0" u="none" strike="noStrike" kern="1200" cap="none" spc="0" normalizeH="0" baseline="0" noProof="0" dirty="0">
              <a:ln>
                <a:noFill/>
              </a:ln>
              <a:solidFill>
                <a:prstClr val="white"/>
              </a:solidFill>
              <a:effectLst/>
              <a:uLnTx/>
              <a:uFillTx/>
              <a:latin typeface="SwissReSans Light"/>
              <a:ea typeface="+mn-ea"/>
              <a:cs typeface="+mn-cs"/>
            </a:endParaRPr>
          </a:p>
        </p:txBody>
      </p:sp>
      <p:sp>
        <p:nvSpPr>
          <p:cNvPr id="23" name="Rectangle 22">
            <a:extLst>
              <a:ext uri="{FF2B5EF4-FFF2-40B4-BE49-F238E27FC236}">
                <a16:creationId xmlns:a16="http://schemas.microsoft.com/office/drawing/2014/main" id="{016FF0E3-51B1-4B21-91B5-07710F24B835}"/>
              </a:ext>
            </a:extLst>
          </p:cNvPr>
          <p:cNvSpPr/>
          <p:nvPr/>
        </p:nvSpPr>
        <p:spPr>
          <a:xfrm>
            <a:off x="5061427" y="3857321"/>
            <a:ext cx="3122037" cy="53362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wissReSans Light"/>
                <a:ea typeface="+mn-ea"/>
                <a:cs typeface="+mn-cs"/>
              </a:rPr>
              <a:t>Leading provider of re/insurance solutions for low-carbon transition opportunities</a:t>
            </a:r>
          </a:p>
        </p:txBody>
      </p:sp>
      <p:sp>
        <p:nvSpPr>
          <p:cNvPr id="24" name="Rectangle 23">
            <a:extLst>
              <a:ext uri="{FF2B5EF4-FFF2-40B4-BE49-F238E27FC236}">
                <a16:creationId xmlns:a16="http://schemas.microsoft.com/office/drawing/2014/main" id="{ED7A6CD8-6901-4BA4-A4B9-687DE057F183}"/>
              </a:ext>
            </a:extLst>
          </p:cNvPr>
          <p:cNvSpPr/>
          <p:nvPr/>
        </p:nvSpPr>
        <p:spPr>
          <a:xfrm>
            <a:off x="9129427" y="1836449"/>
            <a:ext cx="2529173"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3E36"/>
                </a:solidFill>
                <a:effectLst/>
                <a:uLnTx/>
                <a:uFillTx/>
                <a:latin typeface="SwissReSans Light"/>
                <a:ea typeface="+mn-ea"/>
                <a:cs typeface="+mn-cs"/>
              </a:rPr>
              <a:t>Key 2020 achievements</a:t>
            </a:r>
          </a:p>
        </p:txBody>
      </p:sp>
      <p:pic>
        <p:nvPicPr>
          <p:cNvPr id="25" name="Graphic 24" descr="Business Growth">
            <a:extLst>
              <a:ext uri="{FF2B5EF4-FFF2-40B4-BE49-F238E27FC236}">
                <a16:creationId xmlns:a16="http://schemas.microsoft.com/office/drawing/2014/main" id="{96438E63-6916-40A7-A816-9DC5D8F40F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41929" y="5357438"/>
            <a:ext cx="540000" cy="540000"/>
          </a:xfrm>
          <a:prstGeom prst="rect">
            <a:avLst/>
          </a:prstGeom>
        </p:spPr>
      </p:pic>
      <p:sp>
        <p:nvSpPr>
          <p:cNvPr id="26" name="Text Placeholder 5">
            <a:extLst>
              <a:ext uri="{FF2B5EF4-FFF2-40B4-BE49-F238E27FC236}">
                <a16:creationId xmlns:a16="http://schemas.microsoft.com/office/drawing/2014/main" id="{881AE9A8-1FCF-460D-94F8-64F7C5402200}"/>
              </a:ext>
            </a:extLst>
          </p:cNvPr>
          <p:cNvSpPr txBox="1">
            <a:spLocks/>
          </p:cNvSpPr>
          <p:nvPr/>
        </p:nvSpPr>
        <p:spPr bwMode="black">
          <a:xfrm>
            <a:off x="9162418" y="3938294"/>
            <a:ext cx="2498956" cy="588115"/>
          </a:xfrm>
          <a:prstGeom prst="rect">
            <a:avLst/>
          </a:prstGeom>
          <a:noFill/>
          <a:ln>
            <a:noFill/>
          </a:ln>
        </p:spPr>
        <p:txBody>
          <a:bodyPr vert="horz" lIns="0" tIns="0" rIns="0" bIns="0" rtlCol="0" anchor="ctr">
            <a:noAutofit/>
          </a:bodyPr>
          <a:lstStyle>
            <a:lvl1pPr marL="0" indent="0" algn="l" defTabSz="914400" rtl="0" eaLnBrk="1" latinLnBrk="0" hangingPunct="1">
              <a:lnSpc>
                <a:spcPts val="1400"/>
              </a:lnSpc>
              <a:spcBef>
                <a:spcPts val="0"/>
              </a:spcBef>
              <a:spcAft>
                <a:spcPts val="200"/>
              </a:spcAft>
              <a:buClrTx/>
              <a:buSzPct val="100000"/>
              <a:buFont typeface="Arial" pitchFamily="34" charset="0"/>
              <a:buNone/>
              <a:defRPr sz="1400" b="1" i="0" kern="1200">
                <a:solidFill>
                  <a:srgbClr val="0F4DBC"/>
                </a:solidFill>
                <a:latin typeface="SwissReSansOT" pitchFamily="82" charset="0"/>
                <a:ea typeface="+mn-ea"/>
                <a:cs typeface="+mn-cs"/>
              </a:defRPr>
            </a:lvl1pPr>
            <a:lvl2pPr marL="0" indent="0" algn="l" defTabSz="914400" rtl="0" eaLnBrk="1" latinLnBrk="0" hangingPunct="1">
              <a:lnSpc>
                <a:spcPts val="1400"/>
              </a:lnSpc>
              <a:spcBef>
                <a:spcPts val="0"/>
              </a:spcBef>
              <a:buFont typeface="SwissReSans" pitchFamily="34" charset="0"/>
              <a:buNone/>
              <a:defRPr sz="1400" b="0" i="0" kern="1200">
                <a:solidFill>
                  <a:srgbClr val="627D77"/>
                </a:solidFill>
                <a:latin typeface="SwissReSansOT Light" pitchFamily="82" charset="0"/>
                <a:ea typeface="+mn-ea"/>
                <a:cs typeface="+mn-cs"/>
              </a:defRPr>
            </a:lvl2pPr>
            <a:lvl3pPr marL="715963" indent="-271463"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3pPr>
            <a:lvl4pPr marL="985838" indent="-269875"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4pPr>
            <a:lvl5pPr marL="1255713" indent="-269875"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GB" sz="2800" b="1" i="0" u="none" strike="noStrike" kern="1200" cap="none" spc="-300" normalizeH="0" baseline="0" noProof="0" dirty="0">
                <a:ln>
                  <a:noFill/>
                </a:ln>
                <a:solidFill>
                  <a:srgbClr val="FFFFFF"/>
                </a:solidFill>
                <a:effectLst/>
                <a:uLnTx/>
                <a:uFillTx/>
                <a:latin typeface="SwissReSans Light"/>
                <a:ea typeface="+mn-ea"/>
                <a:cs typeface="+mn-cs"/>
              </a:rPr>
              <a:t>&gt;5,600</a:t>
            </a:r>
            <a:endParaRPr kumimoji="0" lang="en-GB" sz="2800" b="1" i="0" u="none" strike="noStrike" kern="1200" cap="none" spc="-50" normalizeH="0" baseline="0" noProof="0" dirty="0">
              <a:ln>
                <a:noFill/>
              </a:ln>
              <a:solidFill>
                <a:srgbClr val="FFFFFF"/>
              </a:solidFill>
              <a:effectLst/>
              <a:uLnTx/>
              <a:uFillTx/>
              <a:latin typeface="SwissReSans Light"/>
              <a:ea typeface="+mn-ea"/>
              <a:cs typeface="+mn-cs"/>
            </a:endParaRPr>
          </a:p>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GB" b="0" i="0" u="none" strike="noStrike" kern="1200" cap="none" spc="-50" normalizeH="0" baseline="0" noProof="0" dirty="0">
                <a:ln>
                  <a:noFill/>
                </a:ln>
                <a:solidFill>
                  <a:srgbClr val="FFFFFF"/>
                </a:solidFill>
                <a:effectLst/>
                <a:uLnTx/>
                <a:uFillTx/>
                <a:latin typeface="SwissReSans Light"/>
                <a:ea typeface="+mn-ea"/>
                <a:cs typeface="+mn-cs"/>
              </a:rPr>
              <a:t>Wind and solar farms insured</a:t>
            </a:r>
          </a:p>
        </p:txBody>
      </p:sp>
      <p:sp>
        <p:nvSpPr>
          <p:cNvPr id="27" name="Text Placeholder 5">
            <a:extLst>
              <a:ext uri="{FF2B5EF4-FFF2-40B4-BE49-F238E27FC236}">
                <a16:creationId xmlns:a16="http://schemas.microsoft.com/office/drawing/2014/main" id="{32C19812-F9D3-4C6F-9874-F26CB20524FF}"/>
              </a:ext>
            </a:extLst>
          </p:cNvPr>
          <p:cNvSpPr txBox="1">
            <a:spLocks/>
          </p:cNvSpPr>
          <p:nvPr/>
        </p:nvSpPr>
        <p:spPr bwMode="black">
          <a:xfrm>
            <a:off x="9162418" y="5357438"/>
            <a:ext cx="2498956" cy="588115"/>
          </a:xfrm>
          <a:prstGeom prst="rect">
            <a:avLst/>
          </a:prstGeom>
          <a:noFill/>
          <a:ln>
            <a:noFill/>
          </a:ln>
        </p:spPr>
        <p:txBody>
          <a:bodyPr vert="horz" lIns="0" tIns="0" rIns="0" bIns="0" rtlCol="0" anchor="ctr">
            <a:noAutofit/>
          </a:bodyPr>
          <a:lstStyle>
            <a:lvl1pPr marL="0" indent="0" algn="l" defTabSz="914400" rtl="0" eaLnBrk="1" latinLnBrk="0" hangingPunct="1">
              <a:lnSpc>
                <a:spcPts val="1400"/>
              </a:lnSpc>
              <a:spcBef>
                <a:spcPts val="0"/>
              </a:spcBef>
              <a:spcAft>
                <a:spcPts val="200"/>
              </a:spcAft>
              <a:buClrTx/>
              <a:buSzPct val="100000"/>
              <a:buFont typeface="Arial" pitchFamily="34" charset="0"/>
              <a:buNone/>
              <a:defRPr sz="1400" b="1" i="0" kern="1200">
                <a:solidFill>
                  <a:srgbClr val="0F4DBC"/>
                </a:solidFill>
                <a:latin typeface="SwissReSansOT" pitchFamily="82" charset="0"/>
                <a:ea typeface="+mn-ea"/>
                <a:cs typeface="+mn-cs"/>
              </a:defRPr>
            </a:lvl1pPr>
            <a:lvl2pPr marL="0" indent="0" algn="l" defTabSz="914400" rtl="0" eaLnBrk="1" latinLnBrk="0" hangingPunct="1">
              <a:lnSpc>
                <a:spcPts val="1400"/>
              </a:lnSpc>
              <a:spcBef>
                <a:spcPts val="0"/>
              </a:spcBef>
              <a:buFont typeface="SwissReSans" pitchFamily="34" charset="0"/>
              <a:buNone/>
              <a:defRPr sz="1400" b="0" i="0" kern="1200">
                <a:solidFill>
                  <a:srgbClr val="627D77"/>
                </a:solidFill>
                <a:latin typeface="SwissReSansOT Light" pitchFamily="82" charset="0"/>
                <a:ea typeface="+mn-ea"/>
                <a:cs typeface="+mn-cs"/>
              </a:defRPr>
            </a:lvl2pPr>
            <a:lvl3pPr marL="715963" indent="-271463"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3pPr>
            <a:lvl4pPr marL="985838" indent="-269875"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4pPr>
            <a:lvl5pPr marL="1255713" indent="-269875"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GB" sz="2800" b="1" i="0" u="none" strike="noStrike" kern="1200" cap="none" spc="-300" normalizeH="0" baseline="0" noProof="0" dirty="0">
                <a:ln>
                  <a:noFill/>
                </a:ln>
                <a:solidFill>
                  <a:srgbClr val="FFFFFF"/>
                </a:solidFill>
                <a:effectLst/>
                <a:uLnTx/>
                <a:uFillTx/>
                <a:latin typeface="SwissReSans Light"/>
                <a:ea typeface="+mn-ea"/>
                <a:cs typeface="+mn-cs"/>
              </a:rPr>
              <a:t>&gt;400</a:t>
            </a:r>
            <a:endParaRPr kumimoji="0" lang="en-GB" sz="2800" b="1" i="0" u="none" strike="noStrike" kern="1200" cap="none" spc="-50" normalizeH="0" baseline="0" noProof="0" dirty="0">
              <a:ln>
                <a:noFill/>
              </a:ln>
              <a:solidFill>
                <a:srgbClr val="FFFFFF"/>
              </a:solidFill>
              <a:effectLst/>
              <a:uLnTx/>
              <a:uFillTx/>
              <a:latin typeface="SwissReSans Light"/>
              <a:ea typeface="+mn-ea"/>
              <a:cs typeface="+mn-cs"/>
            </a:endParaRPr>
          </a:p>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GB" b="0" i="0" u="none" strike="noStrike" kern="1200" cap="none" spc="-50" normalizeH="0" baseline="0" noProof="0" dirty="0">
                <a:ln>
                  <a:noFill/>
                </a:ln>
                <a:solidFill>
                  <a:srgbClr val="FFFFFF"/>
                </a:solidFill>
                <a:effectLst/>
                <a:uLnTx/>
                <a:uFillTx/>
                <a:latin typeface="SwissReSans Light"/>
                <a:ea typeface="+mn-ea"/>
                <a:cs typeface="+mn-cs"/>
              </a:rPr>
              <a:t>Dialogue engagements with clients on thermal coal reduction</a:t>
            </a:r>
          </a:p>
        </p:txBody>
      </p:sp>
      <p:sp>
        <p:nvSpPr>
          <p:cNvPr id="28" name="Text Placeholder 5">
            <a:extLst>
              <a:ext uri="{FF2B5EF4-FFF2-40B4-BE49-F238E27FC236}">
                <a16:creationId xmlns:a16="http://schemas.microsoft.com/office/drawing/2014/main" id="{DFE53E16-2A33-401D-B150-77E189C62DF0}"/>
              </a:ext>
            </a:extLst>
          </p:cNvPr>
          <p:cNvSpPr txBox="1">
            <a:spLocks/>
          </p:cNvSpPr>
          <p:nvPr/>
        </p:nvSpPr>
        <p:spPr bwMode="black">
          <a:xfrm>
            <a:off x="9144000" y="2603204"/>
            <a:ext cx="2535792" cy="588115"/>
          </a:xfrm>
          <a:prstGeom prst="rect">
            <a:avLst/>
          </a:prstGeom>
          <a:noFill/>
          <a:ln>
            <a:noFill/>
          </a:ln>
        </p:spPr>
        <p:txBody>
          <a:bodyPr vert="horz" lIns="0" tIns="0" rIns="0" bIns="0" rtlCol="0" anchor="ctr">
            <a:noAutofit/>
          </a:bodyPr>
          <a:lstStyle>
            <a:lvl1pPr marL="0" indent="0" algn="l" defTabSz="914400" rtl="0" eaLnBrk="1" latinLnBrk="0" hangingPunct="1">
              <a:lnSpc>
                <a:spcPts val="1400"/>
              </a:lnSpc>
              <a:spcBef>
                <a:spcPts val="0"/>
              </a:spcBef>
              <a:spcAft>
                <a:spcPts val="200"/>
              </a:spcAft>
              <a:buClrTx/>
              <a:buSzPct val="100000"/>
              <a:buFont typeface="Arial" pitchFamily="34" charset="0"/>
              <a:buNone/>
              <a:defRPr sz="1400" b="1" i="0" kern="1200">
                <a:solidFill>
                  <a:srgbClr val="0F4DBC"/>
                </a:solidFill>
                <a:latin typeface="SwissReSansOT" pitchFamily="82" charset="0"/>
                <a:ea typeface="+mn-ea"/>
                <a:cs typeface="+mn-cs"/>
              </a:defRPr>
            </a:lvl1pPr>
            <a:lvl2pPr marL="0" indent="0" algn="l" defTabSz="914400" rtl="0" eaLnBrk="1" latinLnBrk="0" hangingPunct="1">
              <a:lnSpc>
                <a:spcPts val="1400"/>
              </a:lnSpc>
              <a:spcBef>
                <a:spcPts val="0"/>
              </a:spcBef>
              <a:buFont typeface="SwissReSans" pitchFamily="34" charset="0"/>
              <a:buNone/>
              <a:defRPr sz="1400" b="0" i="0" kern="1200">
                <a:solidFill>
                  <a:srgbClr val="627D77"/>
                </a:solidFill>
                <a:latin typeface="SwissReSansOT Light" pitchFamily="82" charset="0"/>
                <a:ea typeface="+mn-ea"/>
                <a:cs typeface="+mn-cs"/>
              </a:defRPr>
            </a:lvl2pPr>
            <a:lvl3pPr marL="715963" indent="-271463"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3pPr>
            <a:lvl4pPr marL="985838" indent="-269875"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4pPr>
            <a:lvl5pPr marL="1255713" indent="-269875" algn="l" defTabSz="914400" rtl="0" eaLnBrk="1" latinLnBrk="0" hangingPunct="1">
              <a:lnSpc>
                <a:spcPts val="1400"/>
              </a:lnSpc>
              <a:spcBef>
                <a:spcPts val="1000"/>
              </a:spcBef>
              <a:buFont typeface="SwissReSans" pitchFamily="34" charset="0"/>
              <a:buChar char="–"/>
              <a:defRPr sz="1400" b="0" i="0" kern="1200">
                <a:solidFill>
                  <a:srgbClr val="283E36"/>
                </a:solidFill>
                <a:latin typeface="SwissReSansOT Light" pitchFamily="8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GB" sz="2800" b="1" i="0" u="none" strike="noStrike" kern="1200" cap="none" spc="-300" normalizeH="0" baseline="0" noProof="0" dirty="0">
                <a:ln>
                  <a:noFill/>
                </a:ln>
                <a:solidFill>
                  <a:srgbClr val="FFFFFF"/>
                </a:solidFill>
                <a:effectLst/>
                <a:uLnTx/>
                <a:uFillTx/>
                <a:latin typeface="SwissReSans Light"/>
                <a:ea typeface="+mn-ea"/>
                <a:cs typeface="+mn-cs"/>
              </a:rPr>
              <a:t>USD 10.7bn</a:t>
            </a:r>
            <a:endParaRPr kumimoji="0" lang="en-GB" sz="2800" b="1" i="0" u="none" strike="noStrike" kern="1200" cap="none" spc="-50" normalizeH="0" baseline="0" noProof="0" dirty="0">
              <a:ln>
                <a:noFill/>
              </a:ln>
              <a:solidFill>
                <a:srgbClr val="FFFFFF"/>
              </a:solidFill>
              <a:effectLst/>
              <a:uLnTx/>
              <a:uFillTx/>
              <a:latin typeface="SwissReSans Light"/>
              <a:ea typeface="+mn-ea"/>
              <a:cs typeface="+mn-cs"/>
            </a:endParaRPr>
          </a:p>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US" b="0" i="0" u="none" strike="noStrike" kern="1200" cap="none" spc="-50" normalizeH="0" baseline="0" noProof="0" dirty="0">
                <a:ln>
                  <a:noFill/>
                </a:ln>
                <a:solidFill>
                  <a:srgbClr val="FFFFFF"/>
                </a:solidFill>
                <a:effectLst/>
                <a:uLnTx/>
                <a:uFillTx/>
                <a:latin typeface="SwissReSans Light"/>
                <a:ea typeface="+mn-ea"/>
                <a:cs typeface="+mn-cs"/>
              </a:rPr>
              <a:t>Total amount of climate protection </a:t>
            </a:r>
          </a:p>
          <a:p>
            <a:pPr marL="0" marR="0" lvl="0" indent="0" algn="ctr" defTabSz="914400" rtl="0" eaLnBrk="1" fontAlgn="auto" latinLnBrk="0" hangingPunct="1">
              <a:lnSpc>
                <a:spcPts val="1400"/>
              </a:lnSpc>
              <a:spcBef>
                <a:spcPts val="0"/>
              </a:spcBef>
              <a:spcAft>
                <a:spcPts val="200"/>
              </a:spcAft>
              <a:buClrTx/>
              <a:buSzPct val="100000"/>
              <a:buFont typeface="Arial" pitchFamily="34" charset="0"/>
              <a:buNone/>
              <a:tabLst/>
              <a:defRPr/>
            </a:pPr>
            <a:r>
              <a:rPr kumimoji="0" lang="en-US" b="0" i="0" u="none" strike="noStrike" kern="1200" cap="none" spc="-50" normalizeH="0" baseline="0" noProof="0" dirty="0">
                <a:ln>
                  <a:noFill/>
                </a:ln>
                <a:solidFill>
                  <a:srgbClr val="FFFFFF"/>
                </a:solidFill>
                <a:effectLst/>
                <a:uLnTx/>
                <a:uFillTx/>
                <a:latin typeface="SwissReSans Light"/>
                <a:ea typeface="+mn-ea"/>
                <a:cs typeface="+mn-cs"/>
              </a:rPr>
              <a:t>offered to (sub-)sovereigns</a:t>
            </a:r>
          </a:p>
        </p:txBody>
      </p:sp>
      <p:sp>
        <p:nvSpPr>
          <p:cNvPr id="29" name="Isosceles Triangle 28">
            <a:extLst>
              <a:ext uri="{FF2B5EF4-FFF2-40B4-BE49-F238E27FC236}">
                <a16:creationId xmlns:a16="http://schemas.microsoft.com/office/drawing/2014/main" id="{24A13E65-2C36-4F2F-ABEA-1B45DE3ADAE6}"/>
              </a:ext>
            </a:extLst>
          </p:cNvPr>
          <p:cNvSpPr/>
          <p:nvPr/>
        </p:nvSpPr>
        <p:spPr>
          <a:xfrm rot="5400000">
            <a:off x="6722467" y="3990952"/>
            <a:ext cx="4009179" cy="454916"/>
          </a:xfrm>
          <a:prstGeom prst="triangle">
            <a:avLst>
              <a:gd name="adj" fmla="val 50641"/>
            </a:avLst>
          </a:prstGeom>
          <a:solidFill>
            <a:srgbClr val="006E73">
              <a:alpha val="30196"/>
            </a:srgbClr>
          </a:solidFill>
          <a:ln w="9525" cap="flat" cmpd="sng" algn="ctr">
            <a:solidFill>
              <a:srgbClr val="006E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600" dirty="0">
              <a:solidFill>
                <a:srgbClr val="006E73"/>
              </a:solidFill>
              <a:latin typeface="SwissReSans Light" panose="020B0504020202020204" pitchFamily="34" charset="0"/>
            </a:endParaRPr>
          </a:p>
        </p:txBody>
      </p:sp>
      <p:pic>
        <p:nvPicPr>
          <p:cNvPr id="30" name="Graphic 29">
            <a:extLst>
              <a:ext uri="{FF2B5EF4-FFF2-40B4-BE49-F238E27FC236}">
                <a16:creationId xmlns:a16="http://schemas.microsoft.com/office/drawing/2014/main" id="{C13E265C-6D61-4EFC-AAB2-D3B8F31B0AB3}"/>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bwMode="gray">
          <a:xfrm>
            <a:off x="4441929" y="3850948"/>
            <a:ext cx="540000" cy="540000"/>
          </a:xfrm>
          <a:prstGeom prst="rect">
            <a:avLst/>
          </a:prstGeom>
        </p:spPr>
      </p:pic>
      <p:pic>
        <p:nvPicPr>
          <p:cNvPr id="31" name="Graphic 30">
            <a:extLst>
              <a:ext uri="{FF2B5EF4-FFF2-40B4-BE49-F238E27FC236}">
                <a16:creationId xmlns:a16="http://schemas.microsoft.com/office/drawing/2014/main" id="{A2A25EE2-703F-4256-A1D5-292293542307}"/>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bwMode="gray">
          <a:xfrm>
            <a:off x="4441929" y="2516051"/>
            <a:ext cx="540000" cy="540000"/>
          </a:xfrm>
          <a:prstGeom prst="rect">
            <a:avLst/>
          </a:prstGeom>
        </p:spPr>
      </p:pic>
      <p:pic>
        <p:nvPicPr>
          <p:cNvPr id="33" name="Picture 32">
            <a:extLst>
              <a:ext uri="{FF2B5EF4-FFF2-40B4-BE49-F238E27FC236}">
                <a16:creationId xmlns:a16="http://schemas.microsoft.com/office/drawing/2014/main" id="{A649C2C6-917B-4873-81AF-2E8C798E5833}"/>
              </a:ext>
            </a:extLst>
          </p:cNvPr>
          <p:cNvPicPr>
            <a:picLocks noChangeAspect="1"/>
          </p:cNvPicPr>
          <p:nvPr/>
        </p:nvPicPr>
        <p:blipFill>
          <a:blip r:embed="rId14"/>
          <a:stretch>
            <a:fillRect/>
          </a:stretch>
        </p:blipFill>
        <p:spPr>
          <a:xfrm>
            <a:off x="2191386" y="4659115"/>
            <a:ext cx="923510" cy="932565"/>
          </a:xfrm>
          <a:prstGeom prst="rect">
            <a:avLst/>
          </a:prstGeom>
        </p:spPr>
      </p:pic>
      <p:sp>
        <p:nvSpPr>
          <p:cNvPr id="35" name="Rectangle 34">
            <a:extLst>
              <a:ext uri="{FF2B5EF4-FFF2-40B4-BE49-F238E27FC236}">
                <a16:creationId xmlns:a16="http://schemas.microsoft.com/office/drawing/2014/main" id="{B824A231-CFC6-4847-A8EF-148C6FDED5FA}"/>
              </a:ext>
            </a:extLst>
          </p:cNvPr>
          <p:cNvSpPr/>
          <p:nvPr/>
        </p:nvSpPr>
        <p:spPr>
          <a:xfrm>
            <a:off x="4279900" y="1807444"/>
            <a:ext cx="3120804" cy="276999"/>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3E36"/>
                </a:solidFill>
                <a:effectLst/>
                <a:uLnTx/>
                <a:uFillTx/>
                <a:latin typeface="SwissReSans Light"/>
                <a:ea typeface="+mn-ea"/>
                <a:cs typeface="+mn-cs"/>
              </a:rPr>
              <a:t>Initiatives</a:t>
            </a:r>
          </a:p>
        </p:txBody>
      </p:sp>
      <p:sp>
        <p:nvSpPr>
          <p:cNvPr id="37" name="Isosceles Triangle 36">
            <a:extLst>
              <a:ext uri="{FF2B5EF4-FFF2-40B4-BE49-F238E27FC236}">
                <a16:creationId xmlns:a16="http://schemas.microsoft.com/office/drawing/2014/main" id="{B817C51B-EA2A-4DB9-A2BD-6E2AE1C5A891}"/>
              </a:ext>
            </a:extLst>
          </p:cNvPr>
          <p:cNvSpPr/>
          <p:nvPr/>
        </p:nvSpPr>
        <p:spPr>
          <a:xfrm rot="5400000">
            <a:off x="1804269" y="3990952"/>
            <a:ext cx="4009179" cy="454916"/>
          </a:xfrm>
          <a:prstGeom prst="triangle">
            <a:avLst>
              <a:gd name="adj" fmla="val 50641"/>
            </a:avLst>
          </a:prstGeom>
          <a:solidFill>
            <a:srgbClr val="006E73">
              <a:alpha val="30196"/>
            </a:srgbClr>
          </a:solidFill>
          <a:ln w="9525" cap="flat" cmpd="sng" algn="ctr">
            <a:solidFill>
              <a:srgbClr val="006E7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600" dirty="0">
              <a:solidFill>
                <a:srgbClr val="006E73"/>
              </a:solidFill>
              <a:latin typeface="SwissReSans Light" panose="020B0504020202020204" pitchFamily="34" charset="0"/>
            </a:endParaRPr>
          </a:p>
        </p:txBody>
      </p:sp>
    </p:spTree>
    <p:extLst>
      <p:ext uri="{BB962C8B-B14F-4D97-AF65-F5344CB8AC3E}">
        <p14:creationId xmlns:p14="http://schemas.microsoft.com/office/powerpoint/2010/main" val="214258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799" y="454849"/>
            <a:ext cx="8229563"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SwissReSans Light" panose="020B0504020202020204" pitchFamily="34" charset="0"/>
                <a:ea typeface="+mj-ea"/>
                <a:cs typeface="+mj-cs"/>
              </a:rPr>
              <a:t>Conclusions &amp; Taking Action </a:t>
            </a:r>
            <a:endParaRPr kumimoji="0" lang="en-GB" sz="3600" b="0" i="0" u="none" strike="noStrike" kern="1200" cap="none" spc="0" normalizeH="0" baseline="0" noProof="0" dirty="0">
              <a:ln>
                <a:noFill/>
              </a:ln>
              <a:solidFill>
                <a:srgbClr val="000000"/>
              </a:solidFill>
              <a:effectLst/>
              <a:uLnTx/>
              <a:uFillTx/>
              <a:latin typeface="SwissReSans Light" panose="020B0504020202020204" pitchFamily="34" charset="0"/>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2" name="Content Placeholder 1">
            <a:extLst>
              <a:ext uri="{FF2B5EF4-FFF2-40B4-BE49-F238E27FC236}">
                <a16:creationId xmlns:a16="http://schemas.microsoft.com/office/drawing/2014/main" id="{82C9784F-BE2E-442B-A573-8C76F9ECB596}"/>
              </a:ext>
            </a:extLst>
          </p:cNvPr>
          <p:cNvSpPr txBox="1">
            <a:spLocks/>
          </p:cNvSpPr>
          <p:nvPr/>
        </p:nvSpPr>
        <p:spPr>
          <a:xfrm>
            <a:off x="1828799" y="1672372"/>
            <a:ext cx="10026351" cy="2770949"/>
          </a:xfrm>
          <a:prstGeom prst="rect">
            <a:avLst/>
          </a:prstGeom>
          <a:solidFill>
            <a:srgbClr val="006E73">
              <a:alpha val="30196"/>
            </a:srgbClr>
          </a:solidFill>
        </p:spPr>
        <p:txBody>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98525" indent="0">
              <a:spcBef>
                <a:spcPts val="400"/>
              </a:spcBef>
              <a:spcAft>
                <a:spcPts val="400"/>
              </a:spcAft>
              <a:buFont typeface="Arial" pitchFamily="34" charset="0"/>
              <a:buNone/>
            </a:pPr>
            <a:r>
              <a:rPr lang="en-GB" sz="2400" b="1" dirty="0">
                <a:latin typeface="SwissReSans Light" panose="020B0504020202020204" pitchFamily="34" charset="0"/>
              </a:rPr>
              <a:t>WHY</a:t>
            </a:r>
          </a:p>
          <a:p>
            <a:pPr marL="898525" indent="0">
              <a:spcBef>
                <a:spcPts val="400"/>
              </a:spcBef>
              <a:spcAft>
                <a:spcPts val="400"/>
              </a:spcAft>
              <a:buNone/>
            </a:pPr>
            <a:r>
              <a:rPr lang="en-GB" b="1" dirty="0">
                <a:latin typeface="SwissReSans Light" panose="020B0504020202020204" pitchFamily="34" charset="0"/>
              </a:rPr>
              <a:t>Insurability</a:t>
            </a:r>
            <a:r>
              <a:rPr lang="en-GB" dirty="0">
                <a:latin typeface="SwissReSans Light" panose="020B0504020202020204" pitchFamily="34" charset="0"/>
              </a:rPr>
              <a:t>: increased frequency and severity of events leads to increased claims costs, which in turn, leads to increased premiums and market contraction, which challenges affordability and access to insurance. </a:t>
            </a:r>
          </a:p>
          <a:p>
            <a:pPr marL="898525" indent="0">
              <a:spcBef>
                <a:spcPts val="400"/>
              </a:spcBef>
              <a:spcAft>
                <a:spcPts val="400"/>
              </a:spcAft>
              <a:buFont typeface="Arial" pitchFamily="34" charset="0"/>
              <a:buNone/>
            </a:pPr>
            <a:r>
              <a:rPr lang="en-GB" b="1" dirty="0">
                <a:latin typeface="SwissReSans Light" panose="020B0504020202020204" pitchFamily="34" charset="0"/>
              </a:rPr>
              <a:t>Growth</a:t>
            </a:r>
            <a:r>
              <a:rPr lang="en-GB" dirty="0">
                <a:latin typeface="SwissReSans Light" panose="020B0504020202020204" pitchFamily="34" charset="0"/>
              </a:rPr>
              <a:t>: new problems and new opportunities – which can be supported by insurance and risk transfer solutions. </a:t>
            </a:r>
          </a:p>
          <a:p>
            <a:pPr marL="898525" indent="0">
              <a:spcBef>
                <a:spcPts val="400"/>
              </a:spcBef>
              <a:spcAft>
                <a:spcPts val="400"/>
              </a:spcAft>
              <a:buFont typeface="Arial" pitchFamily="34" charset="0"/>
              <a:buNone/>
            </a:pPr>
            <a:r>
              <a:rPr lang="en-GB" b="1" dirty="0">
                <a:latin typeface="SwissReSans Light" panose="020B0504020202020204" pitchFamily="34" charset="0"/>
              </a:rPr>
              <a:t>Longevity</a:t>
            </a:r>
            <a:r>
              <a:rPr lang="en-GB" dirty="0">
                <a:latin typeface="SwissReSans Light" panose="020B0504020202020204" pitchFamily="34" charset="0"/>
              </a:rPr>
              <a:t>: integrated sustainable practices make companies more attractive to investors, consumers and partners</a:t>
            </a:r>
            <a:br>
              <a:rPr lang="en-GB" dirty="0">
                <a:latin typeface="SwissReSans Light" panose="020B0504020202020204" pitchFamily="34" charset="0"/>
              </a:rPr>
            </a:br>
            <a:endParaRPr lang="en-GB" dirty="0">
              <a:latin typeface="SwissReSans Light" panose="020B0504020202020204" pitchFamily="34" charset="0"/>
            </a:endParaRPr>
          </a:p>
        </p:txBody>
      </p:sp>
      <p:sp>
        <p:nvSpPr>
          <p:cNvPr id="33" name="Content Placeholder 1">
            <a:extLst>
              <a:ext uri="{FF2B5EF4-FFF2-40B4-BE49-F238E27FC236}">
                <a16:creationId xmlns:a16="http://schemas.microsoft.com/office/drawing/2014/main" id="{5B29325B-9C39-41B8-A18F-3A9ED940C25D}"/>
              </a:ext>
            </a:extLst>
          </p:cNvPr>
          <p:cNvSpPr txBox="1">
            <a:spLocks/>
          </p:cNvSpPr>
          <p:nvPr/>
        </p:nvSpPr>
        <p:spPr bwMode="black">
          <a:xfrm>
            <a:off x="1835726" y="4495800"/>
            <a:ext cx="10070021" cy="1907351"/>
          </a:xfrm>
          <a:prstGeom prst="rect">
            <a:avLst/>
          </a:prstGeom>
          <a:solidFill>
            <a:srgbClr val="D0D8D6"/>
          </a:solidFill>
        </p:spPr>
        <p:txBody>
          <a:bodyPr vert="horz" lIns="0" tIns="0" rIns="0" bIns="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92188" indent="0">
              <a:spcBef>
                <a:spcPts val="600"/>
              </a:spcBef>
              <a:spcAft>
                <a:spcPts val="400"/>
              </a:spcAft>
              <a:buNone/>
            </a:pPr>
            <a:r>
              <a:rPr lang="en-GB" sz="2400" b="1" dirty="0">
                <a:latin typeface="SwissReSans Light" panose="020B0504020202020204" pitchFamily="34" charset="0"/>
              </a:rPr>
              <a:t>HOW</a:t>
            </a:r>
          </a:p>
          <a:p>
            <a:pPr marL="992188" indent="0">
              <a:spcBef>
                <a:spcPts val="400"/>
              </a:spcBef>
              <a:spcAft>
                <a:spcPts val="1200"/>
              </a:spcAft>
              <a:buNone/>
            </a:pPr>
            <a:r>
              <a:rPr lang="en-GB" b="1" dirty="0">
                <a:latin typeface="SwissReSans Light" panose="020B0504020202020204" pitchFamily="34" charset="0"/>
              </a:rPr>
              <a:t>Avoid</a:t>
            </a:r>
            <a:r>
              <a:rPr lang="en-GB" dirty="0">
                <a:latin typeface="SwissReSans Light" panose="020B0504020202020204" pitchFamily="34" charset="0"/>
              </a:rPr>
              <a:t> harmful and unsustainable practices</a:t>
            </a:r>
          </a:p>
          <a:p>
            <a:pPr marL="992188" indent="0">
              <a:spcBef>
                <a:spcPts val="400"/>
              </a:spcBef>
              <a:spcAft>
                <a:spcPts val="1200"/>
              </a:spcAft>
              <a:buNone/>
            </a:pPr>
            <a:r>
              <a:rPr lang="en-GB" b="1" dirty="0">
                <a:latin typeface="SwissReSans Light" panose="020B0504020202020204" pitchFamily="34" charset="0"/>
              </a:rPr>
              <a:t>Provide</a:t>
            </a:r>
            <a:r>
              <a:rPr lang="en-GB" dirty="0">
                <a:latin typeface="SwissReSans Light" panose="020B0504020202020204" pitchFamily="34" charset="0"/>
              </a:rPr>
              <a:t> products and solutions that support sustainable outcomes and build resilience </a:t>
            </a:r>
          </a:p>
          <a:p>
            <a:pPr marL="992188" indent="0">
              <a:spcBef>
                <a:spcPts val="400"/>
              </a:spcBef>
              <a:spcAft>
                <a:spcPts val="1200"/>
              </a:spcAft>
              <a:buNone/>
            </a:pPr>
            <a:r>
              <a:rPr lang="en-GB" b="1" dirty="0">
                <a:latin typeface="SwissReSans Light" panose="020B0504020202020204" pitchFamily="34" charset="0"/>
              </a:rPr>
              <a:t>Reduce</a:t>
            </a:r>
            <a:r>
              <a:rPr lang="en-GB" dirty="0">
                <a:latin typeface="SwissReSans Light" panose="020B0504020202020204" pitchFamily="34" charset="0"/>
              </a:rPr>
              <a:t> and remove your own carbon emissions </a:t>
            </a:r>
          </a:p>
        </p:txBody>
      </p:sp>
      <p:pic>
        <p:nvPicPr>
          <p:cNvPr id="34" name="Graphic 33" descr="Piggy Bank">
            <a:extLst>
              <a:ext uri="{FF2B5EF4-FFF2-40B4-BE49-F238E27FC236}">
                <a16:creationId xmlns:a16="http://schemas.microsoft.com/office/drawing/2014/main" id="{3EC063BA-71A7-4CA6-96C5-148E99D761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8087" y="3723000"/>
            <a:ext cx="468000" cy="468000"/>
          </a:xfrm>
          <a:prstGeom prst="rect">
            <a:avLst/>
          </a:prstGeom>
        </p:spPr>
      </p:pic>
      <p:pic>
        <p:nvPicPr>
          <p:cNvPr id="35" name="Graphic 34" descr="Users">
            <a:extLst>
              <a:ext uri="{FF2B5EF4-FFF2-40B4-BE49-F238E27FC236}">
                <a16:creationId xmlns:a16="http://schemas.microsoft.com/office/drawing/2014/main" id="{27FFE403-9492-48E8-A871-4BA82DD80B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8087" y="2214040"/>
            <a:ext cx="468000" cy="468000"/>
          </a:xfrm>
          <a:prstGeom prst="rect">
            <a:avLst/>
          </a:prstGeom>
        </p:spPr>
      </p:pic>
      <p:pic>
        <p:nvPicPr>
          <p:cNvPr id="36" name="Graphic 35" descr="Bar graph with upward trend">
            <a:extLst>
              <a:ext uri="{FF2B5EF4-FFF2-40B4-BE49-F238E27FC236}">
                <a16:creationId xmlns:a16="http://schemas.microsoft.com/office/drawing/2014/main" id="{C6B90A73-3871-41C5-BDC2-6FBEFFDA61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48087" y="2968520"/>
            <a:ext cx="468000" cy="468000"/>
          </a:xfrm>
          <a:prstGeom prst="rect">
            <a:avLst/>
          </a:prstGeom>
        </p:spPr>
      </p:pic>
      <p:pic>
        <p:nvPicPr>
          <p:cNvPr id="37" name="Graphic 36" descr="No sign">
            <a:extLst>
              <a:ext uri="{FF2B5EF4-FFF2-40B4-BE49-F238E27FC236}">
                <a16:creationId xmlns:a16="http://schemas.microsoft.com/office/drawing/2014/main" id="{A59AF413-0F86-4DA4-AF91-3EBE52F1F9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48087" y="4866000"/>
            <a:ext cx="468000" cy="468000"/>
          </a:xfrm>
          <a:prstGeom prst="rect">
            <a:avLst/>
          </a:prstGeom>
        </p:spPr>
      </p:pic>
      <p:pic>
        <p:nvPicPr>
          <p:cNvPr id="38" name="Graphic 37" descr="Recycle sign">
            <a:extLst>
              <a:ext uri="{FF2B5EF4-FFF2-40B4-BE49-F238E27FC236}">
                <a16:creationId xmlns:a16="http://schemas.microsoft.com/office/drawing/2014/main" id="{8B8920A8-EBB9-423C-8013-EB14F4973EC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48087" y="5856600"/>
            <a:ext cx="468000" cy="468000"/>
          </a:xfrm>
          <a:prstGeom prst="rect">
            <a:avLst/>
          </a:prstGeom>
        </p:spPr>
      </p:pic>
      <p:pic>
        <p:nvPicPr>
          <p:cNvPr id="39" name="Graphic 38" descr="Lightbulb and gear">
            <a:extLst>
              <a:ext uri="{FF2B5EF4-FFF2-40B4-BE49-F238E27FC236}">
                <a16:creationId xmlns:a16="http://schemas.microsoft.com/office/drawing/2014/main" id="{DCACABC2-0E7D-46B0-8ECC-65D4C796790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48087" y="5334000"/>
            <a:ext cx="468000" cy="468000"/>
          </a:xfrm>
          <a:prstGeom prst="rect">
            <a:avLst/>
          </a:prstGeom>
        </p:spPr>
      </p:pic>
    </p:spTree>
    <p:extLst>
      <p:ext uri="{BB962C8B-B14F-4D97-AF65-F5344CB8AC3E}">
        <p14:creationId xmlns:p14="http://schemas.microsoft.com/office/powerpoint/2010/main" val="304822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D2043-7E31-4A53-BD33-72A88E682172}" type="slidenum">
              <a:rPr kumimoji="0" lang="en-GB" sz="1200" b="0" i="0" u="none" strike="noStrike" kern="1200" cap="none" spc="0" normalizeH="0" baseline="0" noProof="0" smtClean="0">
                <a:ln>
                  <a:noFill/>
                </a:ln>
                <a:solidFill>
                  <a:srgbClr val="283E36"/>
                </a:solidFill>
                <a:effectLst/>
                <a:uLnTx/>
                <a:uFillTx/>
                <a:latin typeface="SwissRe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283E36"/>
              </a:solidFill>
              <a:effectLst/>
              <a:uLnTx/>
              <a:uFillTx/>
              <a:latin typeface="SwissReSans" panose="020B0604020202020204" pitchFamily="34" charset="0"/>
              <a:ea typeface="+mn-ea"/>
              <a:cs typeface="+mn-cs"/>
            </a:endParaRPr>
          </a:p>
        </p:txBody>
      </p:sp>
      <p:sp>
        <p:nvSpPr>
          <p:cNvPr id="2" name="Title 1"/>
          <p:cNvSpPr>
            <a:spLocks noGrp="1"/>
          </p:cNvSpPr>
          <p:nvPr>
            <p:ph type="title"/>
          </p:nvPr>
        </p:nvSpPr>
        <p:spPr/>
        <p:txBody>
          <a:bodyPr/>
          <a:lstStyle/>
          <a:p>
            <a:r>
              <a:rPr lang="en-GB" dirty="0">
                <a:solidFill>
                  <a:schemeClr val="tx1"/>
                </a:solidFill>
              </a:rPr>
              <a:t>Legal notice</a:t>
            </a:r>
          </a:p>
        </p:txBody>
      </p:sp>
      <p:sp>
        <p:nvSpPr>
          <p:cNvPr id="4" name="Text Placeholder 3"/>
          <p:cNvSpPr>
            <a:spLocks noGrp="1"/>
          </p:cNvSpPr>
          <p:nvPr>
            <p:ph idx="4294967295"/>
          </p:nvPr>
        </p:nvSpPr>
        <p:spPr>
          <a:xfrm>
            <a:off x="695325" y="1628775"/>
            <a:ext cx="7488907" cy="4392613"/>
          </a:xfrm>
        </p:spPr>
        <p:txBody>
          <a:bodyPr anchor="b"/>
          <a:lstStyle/>
          <a:p>
            <a:pPr marL="0" indent="0">
              <a:buNone/>
            </a:pPr>
            <a:r>
              <a:rPr lang="en-GB" sz="1200" dirty="0">
                <a:latin typeface="+mn-lt"/>
              </a:rPr>
              <a:t>©2021 Swiss Re. All rights reserved. You may use this presentation for private or internal purposes but note that any copyright or other proprietary notices must not be removed. You are not permitted to create any modifications or derivative works of this presentation, or to use it for commercial or other public purposes, without the prior written permission of Swiss Re.</a:t>
            </a:r>
          </a:p>
          <a:p>
            <a:pPr marL="0" indent="0">
              <a:buNone/>
            </a:pPr>
            <a:r>
              <a:rPr lang="en-GB" sz="1200" dirty="0">
                <a:latin typeface="+mn-lt"/>
              </a:rPr>
              <a:t>The information and opinions contained in the presentation are provided as at the date of the presentation and may change. Although the information used was taken from reliable sources, Swiss Re does not accept any responsibility for its accuracy or comprehensiveness or its updating. All liability for the accuracy and completeness of the information or for any damage or loss resulting from its use is expressly excluded. </a:t>
            </a:r>
          </a:p>
        </p:txBody>
      </p:sp>
    </p:spTree>
    <p:extLst>
      <p:ext uri="{BB962C8B-B14F-4D97-AF65-F5344CB8AC3E}">
        <p14:creationId xmlns:p14="http://schemas.microsoft.com/office/powerpoint/2010/main" val="100017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E444-63C9-469D-AD13-AA869042686C}"/>
              </a:ext>
            </a:extLst>
          </p:cNvPr>
          <p:cNvSpPr>
            <a:spLocks noGrp="1"/>
          </p:cNvSpPr>
          <p:nvPr>
            <p:ph type="title"/>
          </p:nvPr>
        </p:nvSpPr>
        <p:spPr>
          <a:xfrm>
            <a:off x="914400" y="609600"/>
            <a:ext cx="10363200" cy="457200"/>
          </a:xfrm>
        </p:spPr>
        <p:txBody>
          <a:bodyPr/>
          <a:lstStyle/>
          <a:p>
            <a:pPr algn="l"/>
            <a:r>
              <a:rPr lang="en-GB" sz="3200" dirty="0"/>
              <a:t>CPD Questions</a:t>
            </a:r>
          </a:p>
        </p:txBody>
      </p:sp>
      <p:sp>
        <p:nvSpPr>
          <p:cNvPr id="4" name="Slide Number Placeholder 3">
            <a:extLst>
              <a:ext uri="{FF2B5EF4-FFF2-40B4-BE49-F238E27FC236}">
                <a16:creationId xmlns:a16="http://schemas.microsoft.com/office/drawing/2014/main" id="{7AA75FC4-3B0D-47D0-B844-E05260E730CE}"/>
              </a:ext>
            </a:extLst>
          </p:cNvPr>
          <p:cNvSpPr>
            <a:spLocks noGrp="1"/>
          </p:cNvSpPr>
          <p:nvPr>
            <p:ph type="sldNum" sz="quarter" idx="12"/>
          </p:nvPr>
        </p:nvSpPr>
        <p:spPr/>
        <p:txBody>
          <a:bodyPr/>
          <a:lstStyle/>
          <a:p>
            <a:pPr>
              <a:defRPr/>
            </a:pPr>
            <a:fld id="{2EF8FD5A-4369-451A-AE4B-9EB0FD82F618}" type="slidenum">
              <a:rPr lang="en-GB" smtClean="0"/>
              <a:pPr>
                <a:defRPr/>
              </a:pPr>
              <a:t>16</a:t>
            </a:fld>
            <a:endParaRPr lang="en-GB"/>
          </a:p>
        </p:txBody>
      </p:sp>
      <p:sp>
        <p:nvSpPr>
          <p:cNvPr id="6" name="TextBox 5">
            <a:extLst>
              <a:ext uri="{FF2B5EF4-FFF2-40B4-BE49-F238E27FC236}">
                <a16:creationId xmlns:a16="http://schemas.microsoft.com/office/drawing/2014/main" id="{ED110F9D-7E63-43CD-BA5C-06D325B25175}"/>
              </a:ext>
            </a:extLst>
          </p:cNvPr>
          <p:cNvSpPr txBox="1"/>
          <p:nvPr/>
        </p:nvSpPr>
        <p:spPr>
          <a:xfrm>
            <a:off x="914400" y="1480946"/>
            <a:ext cx="4953001" cy="2677656"/>
          </a:xfrm>
          <a:prstGeom prst="rect">
            <a:avLst/>
          </a:prstGeom>
          <a:noFill/>
        </p:spPr>
        <p:txBody>
          <a:bodyPr wrap="square">
            <a:spAutoFit/>
          </a:bodyPr>
          <a:lstStyle/>
          <a:p>
            <a:pPr lvl="0"/>
            <a:r>
              <a:rPr lang="en-GB" sz="1400" b="1" dirty="0">
                <a:solidFill>
                  <a:schemeClr val="tx2"/>
                </a:solidFill>
                <a:latin typeface="+mj-lt"/>
              </a:rPr>
              <a:t>What percentage of global GDP is dependent on biodiversity and ecosystem services? </a:t>
            </a:r>
          </a:p>
          <a:p>
            <a:pPr marL="352425" lvl="0" indent="-352425">
              <a:buFont typeface="+mj-lt"/>
              <a:buAutoNum type="alphaLcParenR"/>
              <a:tabLst>
                <a:tab pos="352425" algn="l"/>
              </a:tabLst>
            </a:pPr>
            <a:r>
              <a:rPr lang="en-GB" sz="1400" dirty="0">
                <a:latin typeface="+mj-lt"/>
              </a:rPr>
              <a:t>40%</a:t>
            </a:r>
          </a:p>
          <a:p>
            <a:pPr marL="352425" lvl="0" indent="-352425">
              <a:buFont typeface="+mj-lt"/>
              <a:buAutoNum type="alphaLcParenR"/>
              <a:tabLst>
                <a:tab pos="352425" algn="l"/>
              </a:tabLst>
            </a:pPr>
            <a:r>
              <a:rPr lang="en-GB" sz="1400" dirty="0">
                <a:latin typeface="+mj-lt"/>
              </a:rPr>
              <a:t>55%</a:t>
            </a:r>
          </a:p>
          <a:p>
            <a:pPr marL="352425" lvl="0" indent="-352425">
              <a:buFont typeface="+mj-lt"/>
              <a:buAutoNum type="alphaLcParenR"/>
              <a:tabLst>
                <a:tab pos="352425" algn="l"/>
              </a:tabLst>
            </a:pPr>
            <a:r>
              <a:rPr lang="en-GB" sz="1400" dirty="0">
                <a:latin typeface="+mj-lt"/>
              </a:rPr>
              <a:t>75%</a:t>
            </a:r>
          </a:p>
          <a:p>
            <a:pPr lvl="0">
              <a:tabLst>
                <a:tab pos="352425" algn="l"/>
              </a:tabLst>
            </a:pPr>
            <a:r>
              <a:rPr lang="en-GB" sz="1400" i="1" dirty="0">
                <a:solidFill>
                  <a:srgbClr val="FF0000"/>
                </a:solidFill>
                <a:latin typeface="+mj-lt"/>
              </a:rPr>
              <a:t>Answer = b) 55%</a:t>
            </a:r>
          </a:p>
          <a:p>
            <a:pPr lvl="0">
              <a:tabLst>
                <a:tab pos="352425" algn="l"/>
              </a:tabLst>
            </a:pPr>
            <a:endParaRPr lang="en-GB" sz="1400" dirty="0">
              <a:latin typeface="+mj-lt"/>
            </a:endParaRPr>
          </a:p>
          <a:p>
            <a:pPr lvl="0">
              <a:tabLst>
                <a:tab pos="352425" algn="l"/>
              </a:tabLst>
            </a:pPr>
            <a:r>
              <a:rPr lang="en-GB" sz="1400" b="1" dirty="0">
                <a:solidFill>
                  <a:schemeClr val="tx2"/>
                </a:solidFill>
                <a:latin typeface="+mj-lt"/>
              </a:rPr>
              <a:t>What does NetZero mean? </a:t>
            </a:r>
          </a:p>
          <a:p>
            <a:pPr marL="352425" lvl="0" indent="-352425">
              <a:buFont typeface="+mj-lt"/>
              <a:buAutoNum type="alphaLcParenR"/>
              <a:tabLst>
                <a:tab pos="352425" algn="l"/>
              </a:tabLst>
            </a:pPr>
            <a:r>
              <a:rPr lang="en-GB" sz="1400" dirty="0">
                <a:latin typeface="+mj-lt"/>
              </a:rPr>
              <a:t>offsetting your emissions </a:t>
            </a:r>
          </a:p>
          <a:p>
            <a:pPr marL="352425" lvl="0" indent="-352425">
              <a:buFont typeface="+mj-lt"/>
              <a:buAutoNum type="alphaLcParenR"/>
              <a:tabLst>
                <a:tab pos="352425" algn="l"/>
              </a:tabLst>
            </a:pPr>
            <a:r>
              <a:rPr lang="en-GB" sz="1400" dirty="0">
                <a:latin typeface="+mj-lt"/>
              </a:rPr>
              <a:t>removing your emissions</a:t>
            </a:r>
          </a:p>
          <a:p>
            <a:pPr marL="352425" lvl="0" indent="-352425">
              <a:buFont typeface="+mj-lt"/>
              <a:buAutoNum type="alphaLcParenR"/>
              <a:tabLst>
                <a:tab pos="352425" algn="l"/>
              </a:tabLst>
            </a:pPr>
            <a:r>
              <a:rPr lang="en-GB" sz="1400" dirty="0">
                <a:latin typeface="+mj-lt"/>
              </a:rPr>
              <a:t>increasing your emissions </a:t>
            </a:r>
          </a:p>
          <a:p>
            <a:pPr lvl="0">
              <a:tabLst>
                <a:tab pos="352425" algn="l"/>
              </a:tabLst>
            </a:pPr>
            <a:r>
              <a:rPr lang="en-GB" sz="1400" i="1" dirty="0">
                <a:solidFill>
                  <a:srgbClr val="FF0000"/>
                </a:solidFill>
                <a:latin typeface="+mj-lt"/>
              </a:rPr>
              <a:t>Answer = b) removing your emissions</a:t>
            </a:r>
          </a:p>
        </p:txBody>
      </p:sp>
    </p:spTree>
    <p:extLst>
      <p:ext uri="{BB962C8B-B14F-4D97-AF65-F5344CB8AC3E}">
        <p14:creationId xmlns:p14="http://schemas.microsoft.com/office/powerpoint/2010/main" val="14374422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3" name="Rectangle 2"/>
          <p:cNvSpPr txBox="1">
            <a:spLocks noChangeArrowheads="1"/>
          </p:cNvSpPr>
          <p:nvPr/>
        </p:nvSpPr>
        <p:spPr>
          <a:xfrm>
            <a:off x="1828800" y="45484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lnSpc>
                <a:spcPct val="80000"/>
              </a:lnSpc>
            </a:pPr>
            <a:r>
              <a:rPr lang="en-GB" sz="4000" dirty="0">
                <a:solidFill>
                  <a:schemeClr val="tx1"/>
                </a:solidFill>
                <a:latin typeface="SwissReSans Light" panose="020B0504020202020204" pitchFamily="34" charset="0"/>
              </a:rPr>
              <a:t>About Swiss Re </a:t>
            </a:r>
          </a:p>
          <a:p>
            <a:pPr algn="l">
              <a:lnSpc>
                <a:spcPct val="80000"/>
              </a:lnSpc>
            </a:pPr>
            <a:r>
              <a:rPr lang="en-GB" sz="4000" dirty="0">
                <a:solidFill>
                  <a:schemeClr val="tx1"/>
                </a:solidFill>
                <a:latin typeface="SwissReSans Light" panose="020B0504020202020204" pitchFamily="34" charset="0"/>
              </a:rPr>
              <a:t>and our Sustainability Ambition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pic>
        <p:nvPicPr>
          <p:cNvPr id="6" name="Picture Placeholder 11">
            <a:extLst>
              <a:ext uri="{FF2B5EF4-FFF2-40B4-BE49-F238E27FC236}">
                <a16:creationId xmlns:a16="http://schemas.microsoft.com/office/drawing/2014/main" id="{6D028BA4-F75F-4E2F-98F9-473FE87595BD}"/>
              </a:ext>
            </a:extLst>
          </p:cNvPr>
          <p:cNvPicPr>
            <a:picLocks/>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gray">
          <a:xfrm>
            <a:off x="1752600" y="1828800"/>
            <a:ext cx="10363200" cy="5029200"/>
          </a:xfrm>
          <a:prstGeom prst="rect">
            <a:avLst/>
          </a:prstGeom>
        </p:spPr>
      </p:pic>
    </p:spTree>
    <p:extLst>
      <p:ext uri="{BB962C8B-B14F-4D97-AF65-F5344CB8AC3E}">
        <p14:creationId xmlns:p14="http://schemas.microsoft.com/office/powerpoint/2010/main" val="340521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54849"/>
            <a:ext cx="7696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000000"/>
                </a:solidFill>
                <a:effectLst/>
                <a:uLnTx/>
                <a:uFillTx/>
                <a:latin typeface="SwissReSans Light" panose="020B0504020202020204" pitchFamily="34" charset="0"/>
                <a:ea typeface="+mj-ea"/>
                <a:cs typeface="+mj-cs"/>
              </a:rPr>
              <a:t>About Swiss Re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Content Placeholder 11">
            <a:extLst>
              <a:ext uri="{FF2B5EF4-FFF2-40B4-BE49-F238E27FC236}">
                <a16:creationId xmlns:a16="http://schemas.microsoft.com/office/drawing/2014/main" id="{383CD2A9-8F62-4741-980B-2FC07BDD5E31}"/>
              </a:ext>
            </a:extLst>
          </p:cNvPr>
          <p:cNvSpPr txBox="1">
            <a:spLocks/>
          </p:cNvSpPr>
          <p:nvPr/>
        </p:nvSpPr>
        <p:spPr>
          <a:xfrm>
            <a:off x="1828801" y="1693118"/>
            <a:ext cx="4648200" cy="107352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90000"/>
              </a:lnSpc>
              <a:spcBef>
                <a:spcPct val="20000"/>
              </a:spcBef>
              <a:spcAft>
                <a:spcPts val="1200"/>
              </a:spcAft>
              <a:buClrTx/>
              <a:buSzTx/>
              <a:buFontTx/>
              <a:buNone/>
              <a:tabLst/>
              <a:defRPr/>
            </a:pPr>
            <a:r>
              <a:rPr kumimoji="0" lang="en-GB" sz="2000" b="0" i="0" u="none" strike="noStrike" kern="0" cap="none" spc="0" normalizeH="0" baseline="0" noProof="0" dirty="0">
                <a:ln>
                  <a:noFill/>
                </a:ln>
                <a:solidFill>
                  <a:srgbClr val="000000"/>
                </a:solidFill>
                <a:effectLst/>
                <a:uLnTx/>
                <a:uFillTx/>
                <a:latin typeface="SwissReSans Light" panose="020B0504020202020204" pitchFamily="34" charset="0"/>
                <a:ea typeface="+mn-ea"/>
                <a:cs typeface="+mn-cs"/>
              </a:rPr>
              <a:t>Swiss Re one of the world’s leading providers of reinsurance, insurance and other forms of insurance-based risk transfer. Through our work with government, corporate and insurer clients, we fulfil our vision of helping to </a:t>
            </a:r>
            <a:br>
              <a:rPr kumimoji="0" lang="en-GB" sz="2000" b="0" i="0" u="none" strike="noStrike" kern="0" cap="none" spc="0" normalizeH="0" baseline="0" noProof="0" dirty="0">
                <a:ln>
                  <a:noFill/>
                </a:ln>
                <a:solidFill>
                  <a:srgbClr val="000000"/>
                </a:solidFill>
                <a:effectLst/>
                <a:uLnTx/>
                <a:uFillTx/>
                <a:latin typeface="SwissReSans Light" panose="020B0504020202020204" pitchFamily="34" charset="0"/>
                <a:ea typeface="+mn-ea"/>
                <a:cs typeface="+mn-cs"/>
              </a:rPr>
            </a:br>
            <a:r>
              <a:rPr kumimoji="0" lang="en-GB" sz="5400" b="0" i="0" u="none" strike="noStrike" kern="0" cap="none" spc="0" normalizeH="0" baseline="0" noProof="0" dirty="0">
                <a:ln>
                  <a:noFill/>
                </a:ln>
                <a:solidFill>
                  <a:srgbClr val="000000"/>
                </a:solidFill>
                <a:effectLst/>
                <a:uLnTx/>
                <a:uFillTx/>
                <a:latin typeface="SwissReSans Light" panose="020B0504020202020204" pitchFamily="34" charset="0"/>
                <a:ea typeface="+mn-ea"/>
                <a:cs typeface="+mn-cs"/>
              </a:rPr>
              <a:t>make the world more resilient</a:t>
            </a:r>
            <a:r>
              <a:rPr kumimoji="0" lang="en-GB" sz="4800" b="0" i="0" u="none" strike="noStrike" kern="0" cap="none" spc="0" normalizeH="0" baseline="0" noProof="0" dirty="0">
                <a:ln>
                  <a:noFill/>
                </a:ln>
                <a:solidFill>
                  <a:srgbClr val="000000"/>
                </a:solidFill>
                <a:effectLst/>
                <a:uLnTx/>
                <a:uFillTx/>
                <a:latin typeface="SwissReSans Light" panose="020B0504020202020204" pitchFamily="34" charset="0"/>
                <a:ea typeface="+mn-ea"/>
                <a:cs typeface="+mn-cs"/>
              </a:rPr>
              <a:t>.</a:t>
            </a:r>
            <a:endParaRPr kumimoji="0" lang="en-GB" sz="2000" b="0" i="0" u="none" strike="noStrike" kern="0" cap="none" spc="0" normalizeH="0" baseline="0" noProof="0" dirty="0">
              <a:ln>
                <a:noFill/>
              </a:ln>
              <a:solidFill>
                <a:srgbClr val="000000"/>
              </a:solidFill>
              <a:effectLst/>
              <a:uLnTx/>
              <a:uFillTx/>
              <a:latin typeface="SwissReSans Light" panose="020B0504020202020204" pitchFamily="34" charset="0"/>
              <a:ea typeface="+mn-ea"/>
              <a:cs typeface="+mn-cs"/>
            </a:endParaRPr>
          </a:p>
        </p:txBody>
      </p:sp>
      <p:sp>
        <p:nvSpPr>
          <p:cNvPr id="8" name="Content Placeholder 5">
            <a:extLst>
              <a:ext uri="{FF2B5EF4-FFF2-40B4-BE49-F238E27FC236}">
                <a16:creationId xmlns:a16="http://schemas.microsoft.com/office/drawing/2014/main" id="{82EC07B2-57CB-4F50-95A2-F13343CD168D}"/>
              </a:ext>
            </a:extLst>
          </p:cNvPr>
          <p:cNvSpPr txBox="1">
            <a:spLocks/>
          </p:cNvSpPr>
          <p:nvPr/>
        </p:nvSpPr>
        <p:spPr>
          <a:xfrm>
            <a:off x="7579940" y="1693118"/>
            <a:ext cx="3890120" cy="3890120"/>
          </a:xfrm>
          <a:prstGeom prst="ellipse">
            <a:avLst/>
          </a:prstGeom>
          <a:solidFill>
            <a:srgbClr val="006E73"/>
          </a:solidFill>
        </p:spPr>
        <p:txBody>
          <a:bodyPr lIns="0" tIns="0" rIns="0" bIns="0" anchor="ctr"/>
          <a:lst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Pct val="100000"/>
              <a:buFont typeface="Arial" pitchFamily="34" charset="0"/>
              <a:buNone/>
              <a:tabLst/>
              <a:defRPr/>
            </a:pPr>
            <a:r>
              <a:rPr kumimoji="0" lang="en-GB" sz="2000" b="0"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t>Today, </a:t>
            </a:r>
            <a:r>
              <a:rPr kumimoji="0" lang="en-GB" sz="2000" b="1"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t>75% of risks </a:t>
            </a:r>
            <a:r>
              <a:rPr kumimoji="0" lang="en-GB" sz="2000" b="0"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t>– </a:t>
            </a:r>
            <a:br>
              <a:rPr kumimoji="0" lang="en-GB" sz="2000" b="0"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br>
            <a:r>
              <a:rPr kumimoji="0" lang="en-GB" sz="2000" b="0"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t>from natural catastrophes and climate change, to ageing populations </a:t>
            </a:r>
            <a:br>
              <a:rPr lang="en-GB" sz="2000" dirty="0">
                <a:solidFill>
                  <a:schemeClr val="bg1"/>
                </a:solidFill>
                <a:latin typeface="SwissReSans Light" panose="020B0504020202020204" pitchFamily="34" charset="0"/>
              </a:rPr>
            </a:br>
            <a:r>
              <a:rPr kumimoji="0" lang="en-GB" sz="2000" b="0"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t>– remain uninsured.  </a:t>
            </a:r>
          </a:p>
          <a:p>
            <a:pPr marL="0" marR="0" lvl="0" indent="0" algn="ctr" defTabSz="914400" rtl="0" eaLnBrk="1" fontAlgn="auto" latinLnBrk="0" hangingPunct="1">
              <a:lnSpc>
                <a:spcPct val="100000"/>
              </a:lnSpc>
              <a:spcBef>
                <a:spcPts val="600"/>
              </a:spcBef>
              <a:spcAft>
                <a:spcPts val="0"/>
              </a:spcAft>
              <a:buClrTx/>
              <a:buSzPct val="100000"/>
              <a:buFont typeface="Arial" pitchFamily="34" charset="0"/>
              <a:buNone/>
              <a:tabLst/>
              <a:defRPr/>
            </a:pPr>
            <a:r>
              <a:rPr kumimoji="0" lang="en-GB" sz="2000" b="0" i="0" u="none" strike="noStrike" kern="1200" cap="none" spc="0" normalizeH="0" baseline="0" noProof="0" dirty="0">
                <a:ln>
                  <a:noFill/>
                </a:ln>
                <a:solidFill>
                  <a:schemeClr val="bg1"/>
                </a:solidFill>
                <a:effectLst/>
                <a:uLnTx/>
                <a:uFillTx/>
                <a:latin typeface="SwissReSans Light" panose="020B0504020202020204" pitchFamily="34" charset="0"/>
                <a:ea typeface="+mn-ea"/>
                <a:cs typeface="+mn-cs"/>
              </a:rPr>
              <a:t>We aim to change that…</a:t>
            </a:r>
          </a:p>
        </p:txBody>
      </p:sp>
    </p:spTree>
    <p:extLst>
      <p:ext uri="{BB962C8B-B14F-4D97-AF65-F5344CB8AC3E}">
        <p14:creationId xmlns:p14="http://schemas.microsoft.com/office/powerpoint/2010/main" val="346343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54849"/>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3600" dirty="0">
                <a:solidFill>
                  <a:srgbClr val="000000"/>
                </a:solidFill>
                <a:latin typeface="SwissReSans Light" panose="020B0504020202020204" pitchFamily="34" charset="0"/>
              </a:rPr>
              <a:t>Economic losses from natural catastrophes and weather events keep increasing </a:t>
            </a:r>
            <a:endParaRPr lang="en-GB" sz="3600" dirty="0">
              <a:solidFill>
                <a:srgbClr val="000000"/>
              </a:solidFill>
              <a:latin typeface="SwissReSans Light" panose="020B0504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15" name="Rectangle 14">
            <a:extLst>
              <a:ext uri="{FF2B5EF4-FFF2-40B4-BE49-F238E27FC236}">
                <a16:creationId xmlns:a16="http://schemas.microsoft.com/office/drawing/2014/main" id="{B113E8B2-98DE-448E-9763-D33E923626B7}"/>
              </a:ext>
            </a:extLst>
          </p:cNvPr>
          <p:cNvSpPr/>
          <p:nvPr/>
        </p:nvSpPr>
        <p:spPr>
          <a:xfrm>
            <a:off x="152400" y="1736109"/>
            <a:ext cx="11887200" cy="4790592"/>
          </a:xfrm>
          <a:prstGeom prst="rect">
            <a:avLst/>
          </a:prstGeom>
          <a:solidFill>
            <a:sysClr val="window" lastClr="FFFFFF"/>
          </a:solidFill>
          <a:ln w="9525" cap="flat" cmpd="sng" algn="ctr">
            <a:solidFill>
              <a:srgbClr val="3C41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err="1">
              <a:ln>
                <a:noFill/>
              </a:ln>
              <a:solidFill>
                <a:prstClr val="white"/>
              </a:solidFill>
              <a:effectLst/>
              <a:uLnTx/>
              <a:uFillTx/>
              <a:latin typeface="SwissReSans" pitchFamily="34" charset="0"/>
              <a:ea typeface="+mn-ea"/>
              <a:cs typeface="+mn-cs"/>
            </a:endParaRPr>
          </a:p>
        </p:txBody>
      </p:sp>
      <p:sp>
        <p:nvSpPr>
          <p:cNvPr id="16" name="TextBox 15">
            <a:extLst>
              <a:ext uri="{FF2B5EF4-FFF2-40B4-BE49-F238E27FC236}">
                <a16:creationId xmlns:a16="http://schemas.microsoft.com/office/drawing/2014/main" id="{78283FA7-C80A-44D5-81E5-C74512983750}"/>
              </a:ext>
            </a:extLst>
          </p:cNvPr>
          <p:cNvSpPr txBox="1"/>
          <p:nvPr/>
        </p:nvSpPr>
        <p:spPr>
          <a:xfrm>
            <a:off x="648366" y="1921581"/>
            <a:ext cx="4878086" cy="716687"/>
          </a:xfrm>
          <a:prstGeom prst="rect">
            <a:avLst/>
          </a:prstGeom>
          <a:noFill/>
        </p:spPr>
        <p:txBody>
          <a:bodyPr wrap="none" rtlCol="0">
            <a:noAutofit/>
          </a:bodyPr>
          <a:lstStyle/>
          <a:p>
            <a:pPr>
              <a:spcAft>
                <a:spcPts val="300"/>
              </a:spcAft>
              <a:defRPr/>
            </a:pPr>
            <a:r>
              <a:rPr lang="en-US" dirty="0">
                <a:solidFill>
                  <a:srgbClr val="283E36"/>
                </a:solidFill>
                <a:latin typeface="SwissReSans"/>
              </a:rPr>
              <a:t>Insured vs uninsured losses </a:t>
            </a:r>
          </a:p>
          <a:p>
            <a:pPr>
              <a:defRPr/>
            </a:pPr>
            <a:r>
              <a:rPr lang="en-US" sz="1100" dirty="0">
                <a:solidFill>
                  <a:srgbClr val="283E36"/>
                </a:solidFill>
                <a:latin typeface="SwissReSans"/>
              </a:rPr>
              <a:t>1970-2020, in USD billion at 2020 prices </a:t>
            </a:r>
          </a:p>
        </p:txBody>
      </p:sp>
      <p:graphicFrame>
        <p:nvGraphicFramePr>
          <p:cNvPr id="17" name="Chart 16">
            <a:extLst>
              <a:ext uri="{FF2B5EF4-FFF2-40B4-BE49-F238E27FC236}">
                <a16:creationId xmlns:a16="http://schemas.microsoft.com/office/drawing/2014/main" id="{A1BB763B-4AB2-44C1-80A7-630705B5CA47}"/>
              </a:ext>
            </a:extLst>
          </p:cNvPr>
          <p:cNvGraphicFramePr/>
          <p:nvPr>
            <p:extLst>
              <p:ext uri="{D42A27DB-BD31-4B8C-83A1-F6EECF244321}">
                <p14:modId xmlns:p14="http://schemas.microsoft.com/office/powerpoint/2010/main" val="2531038287"/>
              </p:ext>
            </p:extLst>
          </p:nvPr>
        </p:nvGraphicFramePr>
        <p:xfrm>
          <a:off x="955723" y="2638268"/>
          <a:ext cx="10153128" cy="388843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8905F72F-CE7F-443E-BFD0-0DC975E1A2FD}"/>
              </a:ext>
            </a:extLst>
          </p:cNvPr>
          <p:cNvSpPr txBox="1"/>
          <p:nvPr/>
        </p:nvSpPr>
        <p:spPr>
          <a:xfrm>
            <a:off x="10064851" y="1588567"/>
            <a:ext cx="2088000" cy="2088000"/>
          </a:xfrm>
          <a:prstGeom prst="ellipse">
            <a:avLst/>
          </a:prstGeom>
          <a:solidFill>
            <a:srgbClr val="006E73"/>
          </a:solidFill>
          <a:ln>
            <a:noFill/>
          </a:ln>
          <a:effectLst/>
        </p:spPr>
        <p:txBody>
          <a:bodyPr wrap="square">
            <a:spAutoFit/>
          </a:bodyPr>
          <a:lstStyle>
            <a:defPPr>
              <a:defRPr lang="de-DE"/>
            </a:defPPr>
            <a:lvl1pPr algn="ctr">
              <a:defRPr sz="2000" b="1">
                <a:solidFill>
                  <a:schemeClr val="bg1"/>
                </a:solidFill>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SwissReSans Light"/>
                <a:ea typeface="+mj-ea"/>
                <a:cs typeface="+mj-cs"/>
              </a:rPr>
              <a:t>Climate risks could increase weather-related property losses in advanced markets 30-60% by 2040</a:t>
            </a:r>
            <a:endParaRPr kumimoji="0" lang="en-GB" sz="1400" b="0" i="0" u="none" strike="noStrike" kern="0" cap="none" spc="0" normalizeH="0" baseline="0" noProof="0" dirty="0">
              <a:ln>
                <a:noFill/>
              </a:ln>
              <a:solidFill>
                <a:prstClr val="white"/>
              </a:solidFill>
              <a:effectLst/>
              <a:uLnTx/>
              <a:uFillTx/>
              <a:latin typeface="SwissReSans Light"/>
              <a:ea typeface="+mj-ea"/>
              <a:cs typeface="+mj-cs"/>
            </a:endParaRPr>
          </a:p>
        </p:txBody>
      </p:sp>
      <p:sp>
        <p:nvSpPr>
          <p:cNvPr id="19" name="TextBox 18">
            <a:extLst>
              <a:ext uri="{FF2B5EF4-FFF2-40B4-BE49-F238E27FC236}">
                <a16:creationId xmlns:a16="http://schemas.microsoft.com/office/drawing/2014/main" id="{96E2BA84-D81D-40ED-9910-8F9BFE7CE609}"/>
              </a:ext>
            </a:extLst>
          </p:cNvPr>
          <p:cNvSpPr txBox="1"/>
          <p:nvPr/>
        </p:nvSpPr>
        <p:spPr>
          <a:xfrm>
            <a:off x="667616" y="2450802"/>
            <a:ext cx="2363288" cy="215444"/>
          </a:xfrm>
          <a:prstGeom prst="rect">
            <a:avLst/>
          </a:prstGeom>
          <a:noFill/>
        </p:spPr>
        <p:txBody>
          <a:bodyPr wrap="square">
            <a:spAutoFit/>
          </a:bodyPr>
          <a:lstStyle/>
          <a:p>
            <a:pPr>
              <a:defRPr/>
            </a:pPr>
            <a:r>
              <a:rPr lang="en-US" sz="800" i="1" dirty="0">
                <a:solidFill>
                  <a:srgbClr val="283E36"/>
                </a:solidFill>
                <a:latin typeface="SwissReSans Light"/>
              </a:rPr>
              <a:t>Source: Swiss Re Institute </a:t>
            </a:r>
          </a:p>
        </p:txBody>
      </p:sp>
    </p:spTree>
    <p:extLst>
      <p:ext uri="{BB962C8B-B14F-4D97-AF65-F5344CB8AC3E}">
        <p14:creationId xmlns:p14="http://schemas.microsoft.com/office/powerpoint/2010/main" val="189816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54849"/>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3600" dirty="0">
                <a:solidFill>
                  <a:srgbClr val="000000"/>
                </a:solidFill>
                <a:latin typeface="SwissReSans Light" panose="020B0504020202020204" pitchFamily="34" charset="0"/>
              </a:rPr>
              <a:t>Protecting nature is critical – as it is the ultimate resilience and service provider</a:t>
            </a:r>
            <a:endParaRPr lang="en-GB" sz="3600" dirty="0">
              <a:solidFill>
                <a:srgbClr val="000000"/>
              </a:solidFill>
              <a:latin typeface="SwissReSans Light" panose="020B0504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10" name="Oval 1">
            <a:extLst>
              <a:ext uri="{FF2B5EF4-FFF2-40B4-BE49-F238E27FC236}">
                <a16:creationId xmlns:a16="http://schemas.microsoft.com/office/drawing/2014/main" id="{4B9E392C-7A72-4646-90BD-79CF46259AE2}"/>
              </a:ext>
            </a:extLst>
          </p:cNvPr>
          <p:cNvSpPr/>
          <p:nvPr/>
        </p:nvSpPr>
        <p:spPr>
          <a:xfrm>
            <a:off x="1981200" y="1854487"/>
            <a:ext cx="2520000" cy="2520000"/>
          </a:xfrm>
          <a:prstGeom prst="ellipse">
            <a:avLst/>
          </a:prstGeom>
          <a:solidFill>
            <a:srgbClr val="006E7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lvl="0" algn="ctr"/>
            <a:br>
              <a:rPr lang="en-GB" sz="1600" b="1" dirty="0">
                <a:solidFill>
                  <a:srgbClr val="FFFFFF"/>
                </a:solidFill>
                <a:latin typeface="SwissReSans Light" panose="020B0504020202020204" pitchFamily="34" charset="0"/>
              </a:rPr>
            </a:br>
            <a:r>
              <a:rPr lang="en-GB" sz="2400" b="1" dirty="0">
                <a:solidFill>
                  <a:srgbClr val="FFFFFF"/>
                </a:solidFill>
                <a:latin typeface="SwissReSans Light" panose="020B0504020202020204" pitchFamily="34" charset="0"/>
              </a:rPr>
              <a:t>55% </a:t>
            </a:r>
            <a:br>
              <a:rPr lang="en-GB" sz="1600" dirty="0">
                <a:solidFill>
                  <a:srgbClr val="FFFFFF"/>
                </a:solidFill>
                <a:latin typeface="SwissReSans Light" panose="020B0504020202020204" pitchFamily="34" charset="0"/>
              </a:rPr>
            </a:br>
            <a:r>
              <a:rPr lang="en-US" sz="1600" dirty="0">
                <a:solidFill>
                  <a:srgbClr val="FFFFFF"/>
                </a:solidFill>
                <a:latin typeface="SwissReSans Light" panose="020B0504020202020204" pitchFamily="34" charset="0"/>
              </a:rPr>
              <a:t>of global GDP is dependent on biodiversity and ecosystem services</a:t>
            </a:r>
            <a:endParaRPr lang="en-US" dirty="0">
              <a:solidFill>
                <a:srgbClr val="FFFFFF"/>
              </a:solidFill>
              <a:latin typeface="SwissReSans Light" panose="020B0504020202020204" pitchFamily="34" charset="0"/>
            </a:endParaRPr>
          </a:p>
          <a:p>
            <a:pPr algn="ctr"/>
            <a:endParaRPr lang="en-GB" sz="1600" dirty="0">
              <a:solidFill>
                <a:srgbClr val="FFFFFF"/>
              </a:solidFill>
              <a:latin typeface="SwissReSans Light" panose="020B0504020202020204" pitchFamily="34" charset="0"/>
            </a:endParaRPr>
          </a:p>
        </p:txBody>
      </p:sp>
      <p:sp>
        <p:nvSpPr>
          <p:cNvPr id="11" name="Oval 35">
            <a:extLst>
              <a:ext uri="{FF2B5EF4-FFF2-40B4-BE49-F238E27FC236}">
                <a16:creationId xmlns:a16="http://schemas.microsoft.com/office/drawing/2014/main" id="{52E29F6F-AC88-4220-81B5-EFC1EA90B137}"/>
              </a:ext>
            </a:extLst>
          </p:cNvPr>
          <p:cNvSpPr/>
          <p:nvPr/>
        </p:nvSpPr>
        <p:spPr>
          <a:xfrm>
            <a:off x="4501200" y="3166356"/>
            <a:ext cx="2520000" cy="2520000"/>
          </a:xfrm>
          <a:prstGeom prst="ellipse">
            <a:avLst/>
          </a:prstGeom>
          <a:solidFill>
            <a:srgbClr val="006E7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lvl="0" algn="ctr"/>
            <a:br>
              <a:rPr lang="en-GB" sz="1050" b="1" dirty="0">
                <a:solidFill>
                  <a:srgbClr val="FFFFFF"/>
                </a:solidFill>
                <a:latin typeface="SwissReSans Light" panose="020B0504020202020204" pitchFamily="34" charset="0"/>
              </a:rPr>
            </a:br>
            <a:r>
              <a:rPr lang="en-GB" sz="2400" b="1" dirty="0">
                <a:solidFill>
                  <a:srgbClr val="FFFFFF"/>
                </a:solidFill>
                <a:latin typeface="SwissReSans Light" panose="020B0504020202020204" pitchFamily="34" charset="0"/>
              </a:rPr>
              <a:t>USD 36 billion </a:t>
            </a:r>
            <a:br>
              <a:rPr lang="en-GB" sz="1400" dirty="0">
                <a:solidFill>
                  <a:srgbClr val="FFFFFF"/>
                </a:solidFill>
                <a:latin typeface="SwissReSans Light" panose="020B0504020202020204" pitchFamily="34" charset="0"/>
              </a:rPr>
            </a:br>
            <a:r>
              <a:rPr lang="en-US" sz="1600" dirty="0">
                <a:solidFill>
                  <a:srgbClr val="FFFFFF"/>
                </a:solidFill>
                <a:latin typeface="SwissReSans Light" panose="020B0504020202020204" pitchFamily="34" charset="0"/>
              </a:rPr>
              <a:t>the economic value provided by coral reefs through tourism related activities</a:t>
            </a:r>
            <a:endParaRPr lang="en-US" dirty="0">
              <a:solidFill>
                <a:srgbClr val="FFFFFF"/>
              </a:solidFill>
              <a:latin typeface="SwissReSans Light" panose="020B0504020202020204" pitchFamily="34" charset="0"/>
            </a:endParaRPr>
          </a:p>
        </p:txBody>
      </p:sp>
      <p:sp>
        <p:nvSpPr>
          <p:cNvPr id="12" name="Oval 25">
            <a:extLst>
              <a:ext uri="{FF2B5EF4-FFF2-40B4-BE49-F238E27FC236}">
                <a16:creationId xmlns:a16="http://schemas.microsoft.com/office/drawing/2014/main" id="{E7F71F3F-3BC6-4D1B-821D-4E389F2DF94E}"/>
              </a:ext>
            </a:extLst>
          </p:cNvPr>
          <p:cNvSpPr/>
          <p:nvPr/>
        </p:nvSpPr>
        <p:spPr>
          <a:xfrm>
            <a:off x="7188573" y="1906356"/>
            <a:ext cx="2520000" cy="2520000"/>
          </a:xfrm>
          <a:prstGeom prst="ellipse">
            <a:avLst/>
          </a:prstGeom>
          <a:solidFill>
            <a:srgbClr val="006E7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lvl="0" algn="ctr"/>
            <a:br>
              <a:rPr lang="en-GB" sz="1050" b="1" dirty="0">
                <a:solidFill>
                  <a:srgbClr val="FFFFFF"/>
                </a:solidFill>
                <a:latin typeface="SwissReSans Light" panose="020B0504020202020204" pitchFamily="34" charset="0"/>
              </a:rPr>
            </a:br>
            <a:r>
              <a:rPr lang="en-GB" sz="2400" b="1" dirty="0">
                <a:solidFill>
                  <a:srgbClr val="FFFFFF"/>
                </a:solidFill>
                <a:latin typeface="SwissReSans Light" panose="020B0504020202020204" pitchFamily="34" charset="0"/>
              </a:rPr>
              <a:t>USD 272 billion </a:t>
            </a:r>
            <a:br>
              <a:rPr lang="en-GB" sz="1400" dirty="0">
                <a:solidFill>
                  <a:srgbClr val="FFFFFF"/>
                </a:solidFill>
                <a:latin typeface="SwissReSans Light" panose="020B0504020202020204" pitchFamily="34" charset="0"/>
              </a:rPr>
            </a:br>
            <a:r>
              <a:rPr lang="en-US" sz="1600" dirty="0">
                <a:solidFill>
                  <a:srgbClr val="FFFFFF"/>
                </a:solidFill>
                <a:latin typeface="SwissReSans Light" panose="020B0504020202020204" pitchFamily="34" charset="0"/>
              </a:rPr>
              <a:t>the estimated cost of global storm damage without functioning coral reefs</a:t>
            </a:r>
            <a:endParaRPr lang="en-US" sz="1400" dirty="0">
              <a:solidFill>
                <a:srgbClr val="FFFFFF"/>
              </a:solidFill>
              <a:latin typeface="SwissReSans Light" panose="020B0504020202020204" pitchFamily="34" charset="0"/>
            </a:endParaRPr>
          </a:p>
        </p:txBody>
      </p:sp>
      <p:sp>
        <p:nvSpPr>
          <p:cNvPr id="13" name="Oval 37">
            <a:extLst>
              <a:ext uri="{FF2B5EF4-FFF2-40B4-BE49-F238E27FC236}">
                <a16:creationId xmlns:a16="http://schemas.microsoft.com/office/drawing/2014/main" id="{49E790B5-2D11-46D1-A235-0BEE4C77FC3C}"/>
              </a:ext>
            </a:extLst>
          </p:cNvPr>
          <p:cNvSpPr/>
          <p:nvPr/>
        </p:nvSpPr>
        <p:spPr>
          <a:xfrm>
            <a:off x="9560400" y="3311968"/>
            <a:ext cx="2520000" cy="2520000"/>
          </a:xfrm>
          <a:prstGeom prst="ellipse">
            <a:avLst/>
          </a:prstGeom>
          <a:solidFill>
            <a:srgbClr val="006E7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lvl="0" algn="ctr"/>
            <a:br>
              <a:rPr lang="en-GB" sz="1050" b="1" dirty="0">
                <a:solidFill>
                  <a:srgbClr val="FFFFFF"/>
                </a:solidFill>
                <a:latin typeface="SwissReSans Light" panose="020B0504020202020204" pitchFamily="34" charset="0"/>
              </a:rPr>
            </a:br>
            <a:r>
              <a:rPr lang="en-US" sz="2400" b="1" dirty="0">
                <a:solidFill>
                  <a:srgbClr val="FFFFFF"/>
                </a:solidFill>
                <a:latin typeface="SwissReSans Light" panose="020B0504020202020204" pitchFamily="34" charset="0"/>
              </a:rPr>
              <a:t>15 million people</a:t>
            </a:r>
            <a:br>
              <a:rPr lang="en-GB" dirty="0">
                <a:solidFill>
                  <a:srgbClr val="FFFFFF"/>
                </a:solidFill>
                <a:latin typeface="SwissReSans Light" panose="020B0504020202020204" pitchFamily="34" charset="0"/>
              </a:rPr>
            </a:br>
            <a:r>
              <a:rPr lang="en-US" sz="1600" dirty="0">
                <a:solidFill>
                  <a:srgbClr val="FFFFFF"/>
                </a:solidFill>
                <a:latin typeface="SwissReSans Light" panose="020B0504020202020204" pitchFamily="34" charset="0"/>
              </a:rPr>
              <a:t>the number of lives protected by mangroves each year </a:t>
            </a:r>
            <a:endParaRPr lang="en-US" sz="1400" dirty="0">
              <a:solidFill>
                <a:srgbClr val="FFFFFF"/>
              </a:solidFill>
              <a:latin typeface="SwissReSans Light" panose="020B0504020202020204" pitchFamily="34" charset="0"/>
            </a:endParaRPr>
          </a:p>
        </p:txBody>
      </p:sp>
      <p:sp>
        <p:nvSpPr>
          <p:cNvPr id="14" name="TextBox 13">
            <a:extLst>
              <a:ext uri="{FF2B5EF4-FFF2-40B4-BE49-F238E27FC236}">
                <a16:creationId xmlns:a16="http://schemas.microsoft.com/office/drawing/2014/main" id="{08E27437-09E8-4458-BF20-1A26E044D657}"/>
              </a:ext>
            </a:extLst>
          </p:cNvPr>
          <p:cNvSpPr txBox="1"/>
          <p:nvPr/>
        </p:nvSpPr>
        <p:spPr>
          <a:xfrm>
            <a:off x="1752600" y="5181600"/>
            <a:ext cx="2363288" cy="215444"/>
          </a:xfrm>
          <a:prstGeom prst="rect">
            <a:avLst/>
          </a:prstGeom>
          <a:noFill/>
          <a:extLst>
            <a:ext uri="{909E8E84-426E-40DD-AFC4-6F175D3DCCD1}">
              <a14:hiddenFill xmlns:a14="http://schemas.microsoft.com/office/drawing/2010/main">
                <a:solidFill>
                  <a:srgbClr val="73E1A5"/>
                </a:solidFill>
              </a14:hiddenFill>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solidFill>
                  <a:srgbClr val="000000"/>
                </a:solidFill>
                <a:latin typeface="+mj-lt"/>
              </a:rPr>
              <a:t>Source: Swiss Re Institute </a:t>
            </a:r>
            <a:endParaRPr kumimoji="0" lang="en-US" sz="800" b="0" i="1"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263374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54849"/>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3600" dirty="0">
                <a:solidFill>
                  <a:srgbClr val="000000"/>
                </a:solidFill>
                <a:latin typeface="SwissReSans Light" panose="020B0504020202020204" pitchFamily="34" charset="0"/>
              </a:rPr>
              <a:t>Swiss Re Group Sustainability Strategy</a:t>
            </a:r>
            <a:endParaRPr lang="en-GB" sz="3600" dirty="0">
              <a:solidFill>
                <a:srgbClr val="000000"/>
              </a:solidFill>
              <a:latin typeface="SwissReSans Light" panose="020B0504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15" name="Picture 14">
            <a:extLst>
              <a:ext uri="{FF2B5EF4-FFF2-40B4-BE49-F238E27FC236}">
                <a16:creationId xmlns:a16="http://schemas.microsoft.com/office/drawing/2014/main" id="{0AA6B1BC-40D3-4050-92BF-4F50794E41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7269" y="1269828"/>
            <a:ext cx="7481513" cy="4889830"/>
          </a:xfrm>
          <a:prstGeom prst="rect">
            <a:avLst/>
          </a:prstGeom>
          <a:solidFill>
            <a:srgbClr val="FFFFFF"/>
          </a:solidFill>
        </p:spPr>
      </p:pic>
    </p:spTree>
    <p:extLst>
      <p:ext uri="{BB962C8B-B14F-4D97-AF65-F5344CB8AC3E}">
        <p14:creationId xmlns:p14="http://schemas.microsoft.com/office/powerpoint/2010/main" val="210541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54849"/>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GB" sz="3600" dirty="0">
                <a:solidFill>
                  <a:srgbClr val="000000"/>
                </a:solidFill>
                <a:latin typeface="SwissReSans Light" panose="020B0504020202020204" pitchFamily="34" charset="0"/>
              </a:rPr>
              <a:t>Internal actions – increasing insights, adapting our operations and balance sheet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7" name="Rectangle 6">
            <a:extLst>
              <a:ext uri="{FF2B5EF4-FFF2-40B4-BE49-F238E27FC236}">
                <a16:creationId xmlns:a16="http://schemas.microsoft.com/office/drawing/2014/main" id="{60E3EE39-9834-46DB-A83D-1AA7961421D5}"/>
              </a:ext>
            </a:extLst>
          </p:cNvPr>
          <p:cNvSpPr/>
          <p:nvPr/>
        </p:nvSpPr>
        <p:spPr>
          <a:xfrm>
            <a:off x="-1" y="1752601"/>
            <a:ext cx="10030604" cy="4202628"/>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8" name="Rectangle 7">
            <a:extLst>
              <a:ext uri="{FF2B5EF4-FFF2-40B4-BE49-F238E27FC236}">
                <a16:creationId xmlns:a16="http://schemas.microsoft.com/office/drawing/2014/main" id="{A0BC45C6-456F-4846-BD2D-459975F89D0F}"/>
              </a:ext>
            </a:extLst>
          </p:cNvPr>
          <p:cNvSpPr/>
          <p:nvPr/>
        </p:nvSpPr>
        <p:spPr>
          <a:xfrm>
            <a:off x="2175933" y="4471609"/>
            <a:ext cx="1957370" cy="1071340"/>
          </a:xfrm>
          <a:prstGeom prst="rect">
            <a:avLst/>
          </a:prstGeom>
          <a:solidFill>
            <a:schemeClr val="bg2">
              <a:lumMod val="20000"/>
              <a:lumOff val="8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9" name="Rectangle 8">
            <a:extLst>
              <a:ext uri="{FF2B5EF4-FFF2-40B4-BE49-F238E27FC236}">
                <a16:creationId xmlns:a16="http://schemas.microsoft.com/office/drawing/2014/main" id="{6437927D-4699-45EC-A23A-B8CF800B0EB8}"/>
              </a:ext>
            </a:extLst>
          </p:cNvPr>
          <p:cNvSpPr/>
          <p:nvPr/>
        </p:nvSpPr>
        <p:spPr>
          <a:xfrm>
            <a:off x="10036664" y="1752601"/>
            <a:ext cx="2180015" cy="4202628"/>
          </a:xfrm>
          <a:prstGeom prst="rect">
            <a:avLst/>
          </a:prstGeom>
          <a:solidFill>
            <a:srgbClr val="73E1A5">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pic>
        <p:nvPicPr>
          <p:cNvPr id="10" name="Picture 9">
            <a:extLst>
              <a:ext uri="{FF2B5EF4-FFF2-40B4-BE49-F238E27FC236}">
                <a16:creationId xmlns:a16="http://schemas.microsoft.com/office/drawing/2014/main" id="{6A2463EA-F7DE-46FD-83B8-608403F217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3239" y="2450029"/>
            <a:ext cx="1183349" cy="327782"/>
          </a:xfrm>
          <a:prstGeom prst="rect">
            <a:avLst/>
          </a:prstGeom>
        </p:spPr>
      </p:pic>
      <p:sp>
        <p:nvSpPr>
          <p:cNvPr id="11" name="Text Box 34">
            <a:extLst>
              <a:ext uri="{FF2B5EF4-FFF2-40B4-BE49-F238E27FC236}">
                <a16:creationId xmlns:a16="http://schemas.microsoft.com/office/drawing/2014/main" id="{F538730E-F2C1-4DA4-8697-1B1BA142F8EA}"/>
              </a:ext>
            </a:extLst>
          </p:cNvPr>
          <p:cNvSpPr txBox="1">
            <a:spLocks noChangeArrowheads="1"/>
          </p:cNvSpPr>
          <p:nvPr/>
        </p:nvSpPr>
        <p:spPr bwMode="auto">
          <a:xfrm>
            <a:off x="1159913" y="2356327"/>
            <a:ext cx="1454565" cy="219095"/>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
                <a:srgbClr val="99C50E"/>
              </a:buClr>
              <a:buSzTx/>
              <a:buFontTx/>
              <a:buNone/>
              <a:tabLst/>
              <a:defRPr/>
            </a:pP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Signing of</a:t>
            </a:r>
          </a:p>
        </p:txBody>
      </p:sp>
      <p:sp>
        <p:nvSpPr>
          <p:cNvPr id="12" name="Text Box 34">
            <a:extLst>
              <a:ext uri="{FF2B5EF4-FFF2-40B4-BE49-F238E27FC236}">
                <a16:creationId xmlns:a16="http://schemas.microsoft.com/office/drawing/2014/main" id="{F49B8A29-04A3-4DB3-B7BE-BA15A16569B3}"/>
              </a:ext>
            </a:extLst>
          </p:cNvPr>
          <p:cNvSpPr txBox="1">
            <a:spLocks noChangeArrowheads="1"/>
          </p:cNvSpPr>
          <p:nvPr/>
        </p:nvSpPr>
        <p:spPr bwMode="auto">
          <a:xfrm>
            <a:off x="6426013" y="4721995"/>
            <a:ext cx="2016988" cy="576000"/>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57238" rtl="0" eaLnBrk="1" fontAlgn="auto" latinLnBrk="0" hangingPunct="1">
              <a:lnSpc>
                <a:spcPct val="100000"/>
              </a:lnSpc>
              <a:spcBef>
                <a:spcPct val="50000"/>
              </a:spcBef>
              <a:spcAft>
                <a:spcPts val="0"/>
              </a:spcAft>
              <a:buClr>
                <a:srgbClr val="99C50E"/>
              </a:buClr>
              <a:buSzTx/>
              <a:buFontTx/>
              <a:buNone/>
              <a:tabLst/>
              <a:defRPr/>
            </a:pP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Shift of </a:t>
            </a:r>
            <a:br>
              <a:rPr kumimoji="0" lang="en-GB" sz="10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investment </a:t>
            </a:r>
            <a:br>
              <a:rPr kumimoji="0" lang="en-GB" sz="10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portfolio </a:t>
            </a:r>
            <a:br>
              <a:rPr kumimoji="0" lang="en-GB" sz="10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to follow ESG </a:t>
            </a:r>
            <a:br>
              <a:rPr kumimoji="0" lang="en-GB" sz="10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investment </a:t>
            </a:r>
            <a:br>
              <a:rPr kumimoji="0" lang="en-GB" sz="10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benchmarks</a:t>
            </a:r>
          </a:p>
        </p:txBody>
      </p:sp>
      <p:sp>
        <p:nvSpPr>
          <p:cNvPr id="13" name="Text Box 34">
            <a:extLst>
              <a:ext uri="{FF2B5EF4-FFF2-40B4-BE49-F238E27FC236}">
                <a16:creationId xmlns:a16="http://schemas.microsoft.com/office/drawing/2014/main" id="{97535E4A-F83A-49FC-9DB6-0CB523BE4802}"/>
              </a:ext>
            </a:extLst>
          </p:cNvPr>
          <p:cNvSpPr txBox="1">
            <a:spLocks noChangeArrowheads="1"/>
          </p:cNvSpPr>
          <p:nvPr/>
        </p:nvSpPr>
        <p:spPr bwMode="auto">
          <a:xfrm>
            <a:off x="6409881" y="2394009"/>
            <a:ext cx="1603771" cy="576000"/>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28650" rtl="0" eaLnBrk="1" fontAlgn="auto" latinLnBrk="0" hangingPunct="1">
              <a:lnSpc>
                <a:spcPct val="100000"/>
              </a:lnSpc>
              <a:spcBef>
                <a:spcPct val="50000"/>
              </a:spcBef>
              <a:spcAft>
                <a:spcPts val="0"/>
              </a:spcAft>
              <a:buClr>
                <a:srgbClr val="99C50E"/>
              </a:buClr>
              <a:buSzTx/>
              <a:buFontTx/>
              <a:buNone/>
              <a:tabLst/>
              <a:defRPr/>
            </a:pPr>
            <a:r>
              <a:rPr kumimoji="0" lang="en-GB" sz="1100" b="1" i="0" u="none" strike="noStrike" kern="1200" cap="none" spc="0" normalizeH="0" baseline="0" noProof="0" dirty="0">
                <a:ln>
                  <a:noFill/>
                </a:ln>
                <a:solidFill>
                  <a:srgbClr val="283E36"/>
                </a:solidFill>
                <a:effectLst/>
                <a:uLnTx/>
                <a:uFillTx/>
                <a:latin typeface="SwissReSans Light"/>
                <a:ea typeface="+mn-ea"/>
                <a:cs typeface="+mn-cs"/>
              </a:rPr>
              <a:t>Reduced providing </a:t>
            </a:r>
            <a:br>
              <a:rPr kumimoji="0" lang="en-GB" sz="11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100" b="1" i="0" u="none" strike="noStrike" kern="1200" cap="none" spc="0" normalizeH="0" baseline="0" noProof="0" dirty="0">
                <a:ln>
                  <a:noFill/>
                </a:ln>
                <a:solidFill>
                  <a:srgbClr val="283E36"/>
                </a:solidFill>
                <a:effectLst/>
                <a:uLnTx/>
                <a:uFillTx/>
                <a:latin typeface="SwissReSans Light"/>
                <a:ea typeface="+mn-ea"/>
                <a:cs typeface="+mn-cs"/>
              </a:rPr>
              <a:t>re/insurance </a:t>
            </a:r>
            <a:br>
              <a:rPr kumimoji="0" lang="en-GB" sz="11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100" b="1" i="0" u="none" strike="noStrike" kern="1200" cap="none" spc="0" normalizeH="0" baseline="0" noProof="0" dirty="0">
                <a:ln>
                  <a:noFill/>
                </a:ln>
                <a:solidFill>
                  <a:srgbClr val="283E36"/>
                </a:solidFill>
                <a:effectLst/>
                <a:uLnTx/>
                <a:uFillTx/>
                <a:latin typeface="SwissReSans Light"/>
                <a:ea typeface="+mn-ea"/>
                <a:cs typeface="+mn-cs"/>
              </a:rPr>
              <a:t>to thermal coal </a:t>
            </a:r>
          </a:p>
        </p:txBody>
      </p:sp>
      <p:pic>
        <p:nvPicPr>
          <p:cNvPr id="16" name="Picture 15">
            <a:extLst>
              <a:ext uri="{FF2B5EF4-FFF2-40B4-BE49-F238E27FC236}">
                <a16:creationId xmlns:a16="http://schemas.microsoft.com/office/drawing/2014/main" id="{C6A5F486-3EB5-42D0-9537-8C9BFE4166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4429" y="4555115"/>
            <a:ext cx="961584" cy="878342"/>
          </a:xfrm>
          <a:prstGeom prst="rect">
            <a:avLst/>
          </a:prstGeom>
        </p:spPr>
      </p:pic>
      <p:pic>
        <p:nvPicPr>
          <p:cNvPr id="17" name="Picture 16">
            <a:extLst>
              <a:ext uri="{FF2B5EF4-FFF2-40B4-BE49-F238E27FC236}">
                <a16:creationId xmlns:a16="http://schemas.microsoft.com/office/drawing/2014/main" id="{A7BFD7AD-9267-4E87-BB7A-7648807688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6587" y="2412645"/>
            <a:ext cx="370191" cy="416914"/>
          </a:xfrm>
          <a:prstGeom prst="rect">
            <a:avLst/>
          </a:prstGeom>
        </p:spPr>
      </p:pic>
      <p:sp>
        <p:nvSpPr>
          <p:cNvPr id="18" name="Text Box 34">
            <a:extLst>
              <a:ext uri="{FF2B5EF4-FFF2-40B4-BE49-F238E27FC236}">
                <a16:creationId xmlns:a16="http://schemas.microsoft.com/office/drawing/2014/main" id="{A082A43A-8CE4-438C-ACFC-1DD419D8CE20}"/>
              </a:ext>
            </a:extLst>
          </p:cNvPr>
          <p:cNvSpPr txBox="1">
            <a:spLocks noChangeArrowheads="1"/>
          </p:cNvSpPr>
          <p:nvPr/>
        </p:nvSpPr>
        <p:spPr bwMode="auto">
          <a:xfrm>
            <a:off x="2932525" y="4721996"/>
            <a:ext cx="840254" cy="576000"/>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57238" rtl="0" eaLnBrk="1" fontAlgn="auto" latinLnBrk="0" hangingPunct="1">
              <a:lnSpc>
                <a:spcPct val="100000"/>
              </a:lnSpc>
              <a:spcBef>
                <a:spcPct val="50000"/>
              </a:spcBef>
              <a:spcAft>
                <a:spcPts val="0"/>
              </a:spcAft>
              <a:buClr>
                <a:srgbClr val="99C50E"/>
              </a:buClr>
              <a:buSzTx/>
              <a:buFontTx/>
              <a:buNone/>
              <a:tabLst/>
              <a:defRPr/>
            </a:pP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Formal</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Sustainable </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Business </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Risk Framework </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developed</a:t>
            </a:r>
          </a:p>
        </p:txBody>
      </p:sp>
      <p:sp>
        <p:nvSpPr>
          <p:cNvPr id="19" name="Text Box 34">
            <a:extLst>
              <a:ext uri="{FF2B5EF4-FFF2-40B4-BE49-F238E27FC236}">
                <a16:creationId xmlns:a16="http://schemas.microsoft.com/office/drawing/2014/main" id="{E490A1A7-B2D4-4608-AB60-F3DBD7659AB7}"/>
              </a:ext>
            </a:extLst>
          </p:cNvPr>
          <p:cNvSpPr txBox="1">
            <a:spLocks noChangeArrowheads="1"/>
          </p:cNvSpPr>
          <p:nvPr/>
        </p:nvSpPr>
        <p:spPr bwMode="auto">
          <a:xfrm>
            <a:off x="3260605" y="2373170"/>
            <a:ext cx="1304657" cy="294477"/>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
                <a:srgbClr val="99C50E"/>
              </a:buClr>
              <a:buSzTx/>
              <a:buFontTx/>
              <a:buNone/>
              <a:tabLst/>
              <a:defRPr/>
            </a:pP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Signing of</a:t>
            </a:r>
          </a:p>
        </p:txBody>
      </p:sp>
      <p:pic>
        <p:nvPicPr>
          <p:cNvPr id="20" name="Picture 19">
            <a:extLst>
              <a:ext uri="{FF2B5EF4-FFF2-40B4-BE49-F238E27FC236}">
                <a16:creationId xmlns:a16="http://schemas.microsoft.com/office/drawing/2014/main" id="{18936464-6379-4536-909A-FD70C38B87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36296" y="2589129"/>
            <a:ext cx="1058219" cy="270660"/>
          </a:xfrm>
          <a:prstGeom prst="rect">
            <a:avLst/>
          </a:prstGeom>
        </p:spPr>
      </p:pic>
      <p:sp>
        <p:nvSpPr>
          <p:cNvPr id="21" name="Rectangle 20">
            <a:extLst>
              <a:ext uri="{FF2B5EF4-FFF2-40B4-BE49-F238E27FC236}">
                <a16:creationId xmlns:a16="http://schemas.microsoft.com/office/drawing/2014/main" id="{6865BC33-1EE8-4222-9E9D-765C746E636D}"/>
              </a:ext>
            </a:extLst>
          </p:cNvPr>
          <p:cNvSpPr/>
          <p:nvPr/>
        </p:nvSpPr>
        <p:spPr>
          <a:xfrm>
            <a:off x="1019474" y="4458286"/>
            <a:ext cx="910827" cy="430887"/>
          </a:xfrm>
          <a:prstGeom prst="rect">
            <a:avLst/>
          </a:prstGeom>
        </p:spPr>
        <p:txBody>
          <a:bodyPr wrap="non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100% GHG</a:t>
            </a:r>
            <a:b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br>
            <a:r>
              <a:rPr kumimoji="0" lang="en-GB" sz="1100" b="1" i="0" u="none" strike="noStrike" kern="1200" cap="none" spc="0" normalizeH="0" baseline="0" noProof="0" dirty="0">
                <a:ln>
                  <a:noFill/>
                </a:ln>
                <a:solidFill>
                  <a:srgbClr val="283E36"/>
                </a:solidFill>
                <a:effectLst/>
                <a:uLnTx/>
                <a:uFillTx/>
                <a:latin typeface="SwissReSans Light" panose="020B0504020202020204" pitchFamily="34" charset="0"/>
                <a:ea typeface="+mn-ea"/>
                <a:cs typeface="+mn-cs"/>
              </a:rPr>
              <a:t>neutral</a:t>
            </a:r>
          </a:p>
        </p:txBody>
      </p:sp>
      <p:sp>
        <p:nvSpPr>
          <p:cNvPr id="22" name="Rectangle 21">
            <a:extLst>
              <a:ext uri="{FF2B5EF4-FFF2-40B4-BE49-F238E27FC236}">
                <a16:creationId xmlns:a16="http://schemas.microsoft.com/office/drawing/2014/main" id="{0E8C5CB8-03D6-402C-8F43-311B44C24B65}"/>
              </a:ext>
            </a:extLst>
          </p:cNvPr>
          <p:cNvSpPr/>
          <p:nvPr/>
        </p:nvSpPr>
        <p:spPr>
          <a:xfrm>
            <a:off x="4736557" y="2033266"/>
            <a:ext cx="1753154" cy="938719"/>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ts val="0"/>
              </a:spcBef>
              <a:spcAft>
                <a:spcPts val="0"/>
              </a:spcAft>
              <a:buClr>
                <a:srgbClr val="99C50E"/>
              </a:buClr>
              <a:buSzTx/>
              <a:buFontTx/>
              <a:buNone/>
              <a:tabLst/>
              <a:defRPr/>
            </a:pPr>
            <a:r>
              <a:rPr kumimoji="0" lang="en-US" sz="1100" b="0" i="0" u="none" strike="noStrike" kern="1200" cap="none" spc="0" normalizeH="0" baseline="0" noProof="0" dirty="0">
                <a:ln>
                  <a:noFill/>
                </a:ln>
                <a:solidFill>
                  <a:srgbClr val="283E36"/>
                </a:solidFill>
                <a:effectLst/>
                <a:uLnTx/>
                <a:uFillTx/>
                <a:latin typeface="SwissReSans Light"/>
                <a:ea typeface="+mn-ea"/>
                <a:cs typeface="+mn-cs"/>
              </a:rPr>
              <a:t>Adopted FSB TCFD </a:t>
            </a:r>
            <a:br>
              <a:rPr kumimoji="0" lang="en-US" sz="1100" b="0" i="0" u="none" strike="noStrike" kern="1200" cap="none" spc="0" normalizeH="0" baseline="0" noProof="0" dirty="0">
                <a:ln>
                  <a:noFill/>
                </a:ln>
                <a:solidFill>
                  <a:srgbClr val="283E36"/>
                </a:solidFill>
                <a:effectLst/>
                <a:uLnTx/>
                <a:uFillTx/>
                <a:latin typeface="SwissReSans Light"/>
                <a:ea typeface="+mn-ea"/>
                <a:cs typeface="+mn-cs"/>
              </a:rPr>
            </a:br>
            <a:r>
              <a:rPr kumimoji="0" lang="en-US" sz="1100" b="0" i="0" u="none" strike="noStrike" kern="1200" cap="none" spc="0" normalizeH="0" baseline="0" noProof="0" dirty="0">
                <a:ln>
                  <a:noFill/>
                </a:ln>
                <a:solidFill>
                  <a:srgbClr val="283E36"/>
                </a:solidFill>
                <a:effectLst/>
                <a:uLnTx/>
                <a:uFillTx/>
                <a:latin typeface="SwissReSans Light"/>
                <a:ea typeface="+mn-ea"/>
                <a:cs typeface="+mn-cs"/>
              </a:rPr>
              <a:t>recommendations</a:t>
            </a:r>
          </a:p>
          <a:p>
            <a:pPr marL="0" marR="0" lvl="0" indent="0" algn="ctr" defTabSz="757238" rtl="0" eaLnBrk="1" fontAlgn="auto" latinLnBrk="0" hangingPunct="1">
              <a:lnSpc>
                <a:spcPct val="100000"/>
              </a:lnSpc>
              <a:spcBef>
                <a:spcPts val="0"/>
              </a:spcBef>
              <a:spcAft>
                <a:spcPts val="0"/>
              </a:spcAft>
              <a:buClr>
                <a:srgbClr val="99C50E"/>
              </a:buClr>
              <a:buSzTx/>
              <a:buFontTx/>
              <a:buNone/>
              <a:tabLst/>
              <a:defRPr/>
            </a:pPr>
            <a:r>
              <a:rPr kumimoji="0" lang="en-US" sz="1100" b="1" i="0" u="none" strike="noStrike" kern="1200" cap="none" spc="0" normalizeH="0" baseline="0" noProof="0" dirty="0">
                <a:ln>
                  <a:noFill/>
                </a:ln>
                <a:solidFill>
                  <a:srgbClr val="283E36"/>
                </a:solidFill>
                <a:effectLst/>
                <a:uLnTx/>
                <a:uFillTx/>
                <a:latin typeface="SwissReSans Light"/>
                <a:ea typeface="+mn-ea"/>
                <a:cs typeface="+mn-cs"/>
              </a:rPr>
              <a:t>Reduced investing in thermal </a:t>
            </a:r>
            <a:br>
              <a:rPr kumimoji="0" lang="en-US" sz="1100" b="1" i="0" u="none" strike="noStrike" kern="1200" cap="none" spc="0" normalizeH="0" baseline="0" noProof="0" dirty="0">
                <a:ln>
                  <a:noFill/>
                </a:ln>
                <a:solidFill>
                  <a:srgbClr val="283E36"/>
                </a:solidFill>
                <a:effectLst/>
                <a:uLnTx/>
                <a:uFillTx/>
                <a:latin typeface="SwissReSans Light"/>
                <a:ea typeface="+mn-ea"/>
                <a:cs typeface="+mn-cs"/>
              </a:rPr>
            </a:br>
            <a:r>
              <a:rPr kumimoji="0" lang="en-US" sz="1100" b="1" i="0" u="none" strike="noStrike" kern="1200" cap="none" spc="0" normalizeH="0" baseline="0" noProof="0" dirty="0">
                <a:ln>
                  <a:noFill/>
                </a:ln>
                <a:solidFill>
                  <a:srgbClr val="283E36"/>
                </a:solidFill>
                <a:effectLst/>
                <a:uLnTx/>
                <a:uFillTx/>
                <a:latin typeface="SwissReSans Light"/>
                <a:ea typeface="+mn-ea"/>
                <a:cs typeface="+mn-cs"/>
              </a:rPr>
              <a:t>coal companies</a:t>
            </a:r>
            <a:endParaRPr kumimoji="0" lang="de-CH" sz="1100" b="1" i="0" u="none" strike="noStrike" kern="1200" cap="none" spc="0" normalizeH="0" baseline="0" noProof="0" dirty="0">
              <a:ln>
                <a:noFill/>
              </a:ln>
              <a:solidFill>
                <a:srgbClr val="283E36"/>
              </a:solidFill>
              <a:effectLst/>
              <a:uLnTx/>
              <a:uFillTx/>
              <a:latin typeface="SwissReSans Light"/>
              <a:ea typeface="+mn-ea"/>
              <a:cs typeface="+mn-cs"/>
            </a:endParaRPr>
          </a:p>
        </p:txBody>
      </p:sp>
      <p:pic>
        <p:nvPicPr>
          <p:cNvPr id="23" name="Picture 22">
            <a:extLst>
              <a:ext uri="{FF2B5EF4-FFF2-40B4-BE49-F238E27FC236}">
                <a16:creationId xmlns:a16="http://schemas.microsoft.com/office/drawing/2014/main" id="{EFB2F5F7-999A-4884-9F02-ED6BD8BC7CB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34948" y="4795001"/>
            <a:ext cx="1140972" cy="659228"/>
          </a:xfrm>
          <a:prstGeom prst="rect">
            <a:avLst/>
          </a:prstGeom>
        </p:spPr>
      </p:pic>
      <p:sp>
        <p:nvSpPr>
          <p:cNvPr id="24" name="Text Box 34">
            <a:extLst>
              <a:ext uri="{FF2B5EF4-FFF2-40B4-BE49-F238E27FC236}">
                <a16:creationId xmlns:a16="http://schemas.microsoft.com/office/drawing/2014/main" id="{C171B102-BB18-4C74-AF2C-8C5D9E705AF4}"/>
              </a:ext>
            </a:extLst>
          </p:cNvPr>
          <p:cNvSpPr txBox="1">
            <a:spLocks noChangeArrowheads="1"/>
          </p:cNvSpPr>
          <p:nvPr/>
        </p:nvSpPr>
        <p:spPr bwMode="auto">
          <a:xfrm>
            <a:off x="4112241" y="4324962"/>
            <a:ext cx="1255632" cy="576000"/>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
                <a:srgbClr val="99C50E"/>
              </a:buClr>
              <a:buSzTx/>
              <a:buFontTx/>
              <a:buNone/>
              <a:tabLst/>
              <a:defRPr/>
            </a:pPr>
            <a:r>
              <a:rPr kumimoji="0" lang="en-GB" sz="1000" b="0" i="0" u="none" strike="noStrike" kern="1200" cap="none" spc="0" normalizeH="0" baseline="0" noProof="0" dirty="0">
                <a:ln>
                  <a:noFill/>
                </a:ln>
                <a:solidFill>
                  <a:srgbClr val="283E36"/>
                </a:solidFill>
                <a:effectLst/>
                <a:uLnTx/>
                <a:uFillTx/>
                <a:latin typeface="SwissReSans Light"/>
                <a:ea typeface="+mn-ea"/>
                <a:cs typeface="+mn-cs"/>
              </a:rPr>
              <a:t>Commitment to</a:t>
            </a:r>
          </a:p>
        </p:txBody>
      </p:sp>
      <p:sp>
        <p:nvSpPr>
          <p:cNvPr id="25" name="Text Box 34">
            <a:extLst>
              <a:ext uri="{FF2B5EF4-FFF2-40B4-BE49-F238E27FC236}">
                <a16:creationId xmlns:a16="http://schemas.microsoft.com/office/drawing/2014/main" id="{B10A0F52-105E-4772-9653-127C58AED3F2}"/>
              </a:ext>
            </a:extLst>
          </p:cNvPr>
          <p:cNvSpPr txBox="1">
            <a:spLocks noChangeArrowheads="1"/>
          </p:cNvSpPr>
          <p:nvPr/>
        </p:nvSpPr>
        <p:spPr bwMode="auto">
          <a:xfrm>
            <a:off x="7406276" y="5105197"/>
            <a:ext cx="1264667" cy="337022"/>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57238" rtl="0" eaLnBrk="1" fontAlgn="auto" latinLnBrk="0" hangingPunct="1">
              <a:lnSpc>
                <a:spcPct val="100000"/>
              </a:lnSpc>
              <a:spcBef>
                <a:spcPct val="50000"/>
              </a:spcBef>
              <a:spcAft>
                <a:spcPts val="0"/>
              </a:spcAft>
              <a:buClr>
                <a:srgbClr val="99C50E"/>
              </a:buClr>
              <a:buSzTx/>
              <a:buFontTx/>
              <a:buNone/>
              <a:tabLst/>
              <a:defRPr/>
            </a:pPr>
            <a:r>
              <a:rPr kumimoji="0" lang="en-US" sz="1000" b="0" i="0" u="none" strike="noStrike" kern="1200" cap="none" spc="0" normalizeH="0" baseline="0" noProof="0" dirty="0">
                <a:ln>
                  <a:noFill/>
                </a:ln>
                <a:solidFill>
                  <a:srgbClr val="283E36"/>
                </a:solidFill>
                <a:effectLst/>
                <a:uLnTx/>
                <a:uFillTx/>
                <a:latin typeface="SwissReSans Light"/>
                <a:ea typeface="+mn-ea"/>
                <a:cs typeface="+mn-cs"/>
              </a:rPr>
              <a:t>Commitments to UN </a:t>
            </a:r>
            <a:br>
              <a:rPr kumimoji="0" lang="en-US" sz="1000" b="0" i="0" u="none" strike="noStrike" kern="1200" cap="none" spc="0" normalizeH="0" baseline="0" noProof="0" dirty="0">
                <a:ln>
                  <a:noFill/>
                </a:ln>
                <a:solidFill>
                  <a:srgbClr val="283E36"/>
                </a:solidFill>
                <a:effectLst/>
                <a:uLnTx/>
                <a:uFillTx/>
                <a:latin typeface="SwissReSans Light"/>
                <a:ea typeface="+mn-ea"/>
                <a:cs typeface="+mn-cs"/>
              </a:rPr>
            </a:br>
            <a:r>
              <a:rPr kumimoji="0" lang="en-US" sz="1000" b="0" i="0" u="none" strike="noStrike" kern="1200" cap="none" spc="0" normalizeH="0" baseline="0" noProof="0" dirty="0">
                <a:ln>
                  <a:noFill/>
                </a:ln>
                <a:solidFill>
                  <a:srgbClr val="283E36"/>
                </a:solidFill>
                <a:effectLst/>
                <a:uLnTx/>
                <a:uFillTx/>
                <a:latin typeface="SwissReSans Light"/>
                <a:ea typeface="+mn-ea"/>
                <a:cs typeface="+mn-cs"/>
              </a:rPr>
              <a:t>Climate Action Summit</a:t>
            </a:r>
            <a:endParaRPr kumimoji="0" lang="en-GB" sz="1000" b="0" i="0" u="none" strike="noStrike" kern="1200" cap="none" spc="0" normalizeH="0" baseline="0" noProof="0" dirty="0">
              <a:ln>
                <a:noFill/>
              </a:ln>
              <a:solidFill>
                <a:srgbClr val="283E36"/>
              </a:solidFill>
              <a:effectLst/>
              <a:uLnTx/>
              <a:uFillTx/>
              <a:latin typeface="SwissReSans Light"/>
              <a:ea typeface="+mn-ea"/>
              <a:cs typeface="+mn-cs"/>
            </a:endParaRPr>
          </a:p>
        </p:txBody>
      </p:sp>
      <p:sp>
        <p:nvSpPr>
          <p:cNvPr id="26" name="Text Box 34">
            <a:extLst>
              <a:ext uri="{FF2B5EF4-FFF2-40B4-BE49-F238E27FC236}">
                <a16:creationId xmlns:a16="http://schemas.microsoft.com/office/drawing/2014/main" id="{49FEE3A9-FFA2-4B32-A4A9-05EC7F88F9DB}"/>
              </a:ext>
            </a:extLst>
          </p:cNvPr>
          <p:cNvSpPr txBox="1">
            <a:spLocks noChangeArrowheads="1"/>
          </p:cNvSpPr>
          <p:nvPr/>
        </p:nvSpPr>
        <p:spPr bwMode="auto">
          <a:xfrm>
            <a:off x="10105459" y="2225737"/>
            <a:ext cx="1247125" cy="576000"/>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
                <a:srgbClr val="99C50E"/>
              </a:buClr>
              <a:buSzTx/>
              <a:buFontTx/>
              <a:buNone/>
              <a:tabLst/>
              <a:defRPr/>
            </a:pPr>
            <a:r>
              <a:rPr kumimoji="0" lang="en-US" sz="1200" b="1" i="0" u="none" strike="noStrike" kern="1200" cap="none" spc="0" normalizeH="0" baseline="0" noProof="0" dirty="0">
                <a:ln>
                  <a:noFill/>
                </a:ln>
                <a:solidFill>
                  <a:srgbClr val="283E36"/>
                </a:solidFill>
                <a:effectLst/>
                <a:uLnTx/>
                <a:uFillTx/>
                <a:latin typeface="SwissReSans Light"/>
                <a:ea typeface="+mn-ea"/>
                <a:cs typeface="+mn-cs"/>
              </a:rPr>
              <a:t>Net-zero </a:t>
            </a:r>
            <a:br>
              <a:rPr kumimoji="0" lang="en-US" sz="1200" b="1" i="0" u="none" strike="noStrike" kern="1200" cap="none" spc="0" normalizeH="0" baseline="0" noProof="0" dirty="0">
                <a:ln>
                  <a:noFill/>
                </a:ln>
                <a:solidFill>
                  <a:srgbClr val="283E36"/>
                </a:solidFill>
                <a:effectLst/>
                <a:uLnTx/>
                <a:uFillTx/>
                <a:latin typeface="SwissReSans Light"/>
                <a:ea typeface="+mn-ea"/>
                <a:cs typeface="+mn-cs"/>
              </a:rPr>
            </a:br>
            <a:r>
              <a:rPr kumimoji="0" lang="en-US" sz="1200" b="1" i="0" u="none" strike="noStrike" kern="1200" cap="none" spc="0" normalizeH="0" baseline="0" noProof="0" dirty="0">
                <a:ln>
                  <a:noFill/>
                </a:ln>
                <a:solidFill>
                  <a:srgbClr val="283E36"/>
                </a:solidFill>
                <a:effectLst/>
                <a:uLnTx/>
                <a:uFillTx/>
                <a:latin typeface="SwissReSans Light"/>
                <a:ea typeface="+mn-ea"/>
                <a:cs typeface="+mn-cs"/>
              </a:rPr>
              <a:t>GHG emissions </a:t>
            </a:r>
            <a:br>
              <a:rPr kumimoji="0" lang="en-US" sz="1200" b="1" i="0" u="none" strike="noStrike" kern="1200" cap="none" spc="0" normalizeH="0" baseline="0" noProof="0" dirty="0">
                <a:ln>
                  <a:noFill/>
                </a:ln>
                <a:solidFill>
                  <a:srgbClr val="283E36"/>
                </a:solidFill>
                <a:effectLst/>
                <a:uLnTx/>
                <a:uFillTx/>
                <a:latin typeface="SwissReSans Light"/>
                <a:ea typeface="+mn-ea"/>
                <a:cs typeface="+mn-cs"/>
              </a:rPr>
            </a:br>
            <a:r>
              <a:rPr kumimoji="0" lang="en-US" sz="1200" b="1" i="0" u="none" strike="noStrike" kern="1200" cap="none" spc="0" normalizeH="0" baseline="0" noProof="0" dirty="0">
                <a:ln>
                  <a:noFill/>
                </a:ln>
                <a:solidFill>
                  <a:srgbClr val="283E36"/>
                </a:solidFill>
                <a:effectLst/>
                <a:uLnTx/>
                <a:uFillTx/>
                <a:latin typeface="SwissReSans Light"/>
                <a:ea typeface="+mn-ea"/>
                <a:cs typeface="+mn-cs"/>
              </a:rPr>
              <a:t>in operations</a:t>
            </a:r>
            <a:endParaRPr kumimoji="0" lang="en-GB" sz="1200" b="1" i="0" u="none" strike="noStrike" kern="1200" cap="none" spc="0" normalizeH="0" baseline="0" noProof="0" dirty="0">
              <a:ln>
                <a:noFill/>
              </a:ln>
              <a:solidFill>
                <a:srgbClr val="283E36"/>
              </a:solidFill>
              <a:effectLst/>
              <a:uLnTx/>
              <a:uFillTx/>
              <a:latin typeface="SwissReSans Light"/>
              <a:ea typeface="+mn-ea"/>
              <a:cs typeface="+mn-cs"/>
            </a:endParaRPr>
          </a:p>
        </p:txBody>
      </p:sp>
      <p:sp>
        <p:nvSpPr>
          <p:cNvPr id="27" name="Text Box 34">
            <a:extLst>
              <a:ext uri="{FF2B5EF4-FFF2-40B4-BE49-F238E27FC236}">
                <a16:creationId xmlns:a16="http://schemas.microsoft.com/office/drawing/2014/main" id="{6C4D5103-8C40-4870-ABC8-CD6746C36A0C}"/>
              </a:ext>
            </a:extLst>
          </p:cNvPr>
          <p:cNvSpPr txBox="1">
            <a:spLocks noChangeArrowheads="1"/>
          </p:cNvSpPr>
          <p:nvPr/>
        </p:nvSpPr>
        <p:spPr bwMode="auto">
          <a:xfrm>
            <a:off x="8288751" y="2569254"/>
            <a:ext cx="1008062" cy="427431"/>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28650" rtl="0" eaLnBrk="1" fontAlgn="auto" latinLnBrk="0" hangingPunct="1">
              <a:lnSpc>
                <a:spcPct val="100000"/>
              </a:lnSpc>
              <a:spcBef>
                <a:spcPct val="50000"/>
              </a:spcBef>
              <a:spcAft>
                <a:spcPts val="0"/>
              </a:spcAft>
              <a:buClr>
                <a:srgbClr val="99C50E"/>
              </a:buClr>
              <a:buSzTx/>
              <a:buFontTx/>
              <a:buNone/>
              <a:tabLst/>
              <a:defRPr/>
            </a:pPr>
            <a:r>
              <a:rPr kumimoji="0" lang="en-GB" sz="1100" b="1" i="0" u="none" strike="noStrike" kern="1200" cap="none" spc="0" normalizeH="0" baseline="0" noProof="0" dirty="0">
                <a:ln>
                  <a:noFill/>
                </a:ln>
                <a:solidFill>
                  <a:srgbClr val="283E36"/>
                </a:solidFill>
                <a:effectLst/>
                <a:uLnTx/>
                <a:uFillTx/>
                <a:latin typeface="SwissReSans Light"/>
                <a:ea typeface="+mn-ea"/>
                <a:cs typeface="+mn-cs"/>
              </a:rPr>
              <a:t>100% of power from </a:t>
            </a:r>
            <a:br>
              <a:rPr kumimoji="0" lang="en-GB" sz="11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100" b="1" i="0" u="none" strike="noStrike" kern="1200" cap="none" spc="0" normalizeH="0" baseline="0" noProof="0" dirty="0">
                <a:ln>
                  <a:noFill/>
                </a:ln>
                <a:solidFill>
                  <a:srgbClr val="283E36"/>
                </a:solidFill>
                <a:effectLst/>
                <a:uLnTx/>
                <a:uFillTx/>
                <a:latin typeface="SwissReSans Light"/>
                <a:ea typeface="+mn-ea"/>
                <a:cs typeface="+mn-cs"/>
              </a:rPr>
              <a:t>renewable sources</a:t>
            </a:r>
          </a:p>
        </p:txBody>
      </p:sp>
      <p:sp>
        <p:nvSpPr>
          <p:cNvPr id="28" name="Text Box 34">
            <a:extLst>
              <a:ext uri="{FF2B5EF4-FFF2-40B4-BE49-F238E27FC236}">
                <a16:creationId xmlns:a16="http://schemas.microsoft.com/office/drawing/2014/main" id="{7E71DE75-2250-4195-A200-584B134828D4}"/>
              </a:ext>
            </a:extLst>
          </p:cNvPr>
          <p:cNvSpPr txBox="1">
            <a:spLocks noChangeArrowheads="1"/>
          </p:cNvSpPr>
          <p:nvPr/>
        </p:nvSpPr>
        <p:spPr bwMode="auto">
          <a:xfrm>
            <a:off x="10632386" y="4581557"/>
            <a:ext cx="1381432" cy="712382"/>
          </a:xfrm>
          <a:prstGeom prst="rect">
            <a:avLst/>
          </a:prstGeom>
          <a:noFill/>
          <a:ln w="3175" algn="ctr">
            <a:noFill/>
            <a:miter lim="800000"/>
            <a:headEnd/>
            <a:tailEnd/>
          </a:ln>
          <a:effectLst/>
        </p:spPr>
        <p:txBody>
          <a:bodyPr wrap="none" lIns="53680" tIns="53680" rIns="53680" bIns="5368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28650" rtl="0" eaLnBrk="1" fontAlgn="auto" latinLnBrk="0" hangingPunct="1">
              <a:lnSpc>
                <a:spcPct val="100000"/>
              </a:lnSpc>
              <a:spcBef>
                <a:spcPct val="50000"/>
              </a:spcBef>
              <a:spcAft>
                <a:spcPts val="0"/>
              </a:spcAft>
              <a:buClr>
                <a:srgbClr val="99C50E"/>
              </a:buClr>
              <a:buSzTx/>
              <a:buFontTx/>
              <a:buNone/>
              <a:tabLst/>
              <a:defRPr/>
            </a:pP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Net-zero </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GHG emissions </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across entire </a:t>
            </a:r>
            <a:br>
              <a:rPr kumimoji="0" lang="en-GB" sz="12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1" i="0" u="none" strike="noStrike" kern="1200" cap="none" spc="0" normalizeH="0" baseline="0" noProof="0" dirty="0">
                <a:ln>
                  <a:noFill/>
                </a:ln>
                <a:solidFill>
                  <a:srgbClr val="283E36"/>
                </a:solidFill>
                <a:effectLst/>
                <a:uLnTx/>
                <a:uFillTx/>
                <a:latin typeface="SwissReSans Light"/>
                <a:ea typeface="+mn-ea"/>
                <a:cs typeface="+mn-cs"/>
              </a:rPr>
              <a:t>business</a:t>
            </a:r>
          </a:p>
        </p:txBody>
      </p:sp>
      <p:pic>
        <p:nvPicPr>
          <p:cNvPr id="29" name="Picture 28">
            <a:extLst>
              <a:ext uri="{FF2B5EF4-FFF2-40B4-BE49-F238E27FC236}">
                <a16:creationId xmlns:a16="http://schemas.microsoft.com/office/drawing/2014/main" id="{FB005262-DC2F-47A1-B735-C6FDF998C0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41464" y="4529133"/>
            <a:ext cx="814340" cy="558479"/>
          </a:xfrm>
          <a:prstGeom prst="rect">
            <a:avLst/>
          </a:prstGeom>
        </p:spPr>
      </p:pic>
      <p:pic>
        <p:nvPicPr>
          <p:cNvPr id="30" name="Picture 29">
            <a:extLst>
              <a:ext uri="{FF2B5EF4-FFF2-40B4-BE49-F238E27FC236}">
                <a16:creationId xmlns:a16="http://schemas.microsoft.com/office/drawing/2014/main" id="{F39481E3-28B9-4A73-9383-58568252664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0488" y="2323857"/>
            <a:ext cx="401875" cy="586622"/>
          </a:xfrm>
          <a:prstGeom prst="rect">
            <a:avLst/>
          </a:prstGeom>
        </p:spPr>
      </p:pic>
      <p:sp>
        <p:nvSpPr>
          <p:cNvPr id="31" name="Text Box 16">
            <a:extLst>
              <a:ext uri="{FF2B5EF4-FFF2-40B4-BE49-F238E27FC236}">
                <a16:creationId xmlns:a16="http://schemas.microsoft.com/office/drawing/2014/main" id="{19255D60-EE46-4F84-8166-CB3817F9EC8F}"/>
              </a:ext>
            </a:extLst>
          </p:cNvPr>
          <p:cNvSpPr txBox="1">
            <a:spLocks noChangeArrowheads="1"/>
          </p:cNvSpPr>
          <p:nvPr/>
        </p:nvSpPr>
        <p:spPr bwMode="auto">
          <a:xfrm>
            <a:off x="978218" y="3078748"/>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6E73"/>
                </a:solidFill>
                <a:effectLst/>
                <a:uLnTx/>
                <a:uFillTx/>
                <a:latin typeface="SwissReSans Light"/>
                <a:ea typeface="+mn-ea"/>
                <a:cs typeface="+mn-cs"/>
              </a:rPr>
              <a:t>2003</a:t>
            </a:r>
          </a:p>
        </p:txBody>
      </p:sp>
      <p:sp>
        <p:nvSpPr>
          <p:cNvPr id="32" name="Text Box 23">
            <a:extLst>
              <a:ext uri="{FF2B5EF4-FFF2-40B4-BE49-F238E27FC236}">
                <a16:creationId xmlns:a16="http://schemas.microsoft.com/office/drawing/2014/main" id="{B57B681F-7453-464A-8642-B2F6B52BC6D1}"/>
              </a:ext>
            </a:extLst>
          </p:cNvPr>
          <p:cNvSpPr txBox="1">
            <a:spLocks noChangeArrowheads="1"/>
          </p:cNvSpPr>
          <p:nvPr/>
        </p:nvSpPr>
        <p:spPr bwMode="auto">
          <a:xfrm>
            <a:off x="1573785" y="3964532"/>
            <a:ext cx="1478980" cy="438642"/>
          </a:xfrm>
          <a:prstGeom prst="rect">
            <a:avLst/>
          </a:prstGeom>
          <a:noFill/>
          <a:ln w="15875" algn="ctr">
            <a:noFill/>
            <a:miter lim="800000"/>
            <a:headEnd/>
            <a:tailEnd/>
          </a:ln>
          <a:effectLst/>
        </p:spPr>
        <p:txBody>
          <a:bodyPr wrap="square"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AA91"/>
                </a:solidFill>
                <a:effectLst/>
                <a:uLnTx/>
                <a:uFillTx/>
                <a:latin typeface="SwissReSans Light"/>
                <a:ea typeface="+mn-ea"/>
                <a:cs typeface="+mn-cs"/>
              </a:rPr>
              <a:t>2007/08</a:t>
            </a:r>
          </a:p>
        </p:txBody>
      </p:sp>
      <p:sp>
        <p:nvSpPr>
          <p:cNvPr id="33" name="Text Box 23">
            <a:extLst>
              <a:ext uri="{FF2B5EF4-FFF2-40B4-BE49-F238E27FC236}">
                <a16:creationId xmlns:a16="http://schemas.microsoft.com/office/drawing/2014/main" id="{A764A038-A94D-492B-B283-FBA32970AF05}"/>
              </a:ext>
            </a:extLst>
          </p:cNvPr>
          <p:cNvSpPr txBox="1">
            <a:spLocks noChangeArrowheads="1"/>
          </p:cNvSpPr>
          <p:nvPr/>
        </p:nvSpPr>
        <p:spPr bwMode="auto">
          <a:xfrm>
            <a:off x="2605816" y="3124878"/>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6E73"/>
                </a:solidFill>
                <a:effectLst/>
                <a:uLnTx/>
                <a:uFillTx/>
                <a:latin typeface="SwissReSans Light"/>
                <a:ea typeface="+mn-ea"/>
                <a:cs typeface="+mn-cs"/>
              </a:rPr>
              <a:t>2009</a:t>
            </a:r>
          </a:p>
        </p:txBody>
      </p:sp>
      <p:sp>
        <p:nvSpPr>
          <p:cNvPr id="34" name="Text Box 23">
            <a:extLst>
              <a:ext uri="{FF2B5EF4-FFF2-40B4-BE49-F238E27FC236}">
                <a16:creationId xmlns:a16="http://schemas.microsoft.com/office/drawing/2014/main" id="{AEEEDC73-A57B-4484-9AD7-EB59730B388C}"/>
              </a:ext>
            </a:extLst>
          </p:cNvPr>
          <p:cNvSpPr txBox="1">
            <a:spLocks noChangeArrowheads="1"/>
          </p:cNvSpPr>
          <p:nvPr/>
        </p:nvSpPr>
        <p:spPr bwMode="auto">
          <a:xfrm>
            <a:off x="3142765" y="3984252"/>
            <a:ext cx="1540998" cy="438642"/>
          </a:xfrm>
          <a:prstGeom prst="rect">
            <a:avLst/>
          </a:prstGeom>
          <a:noFill/>
          <a:ln w="15875" algn="ctr">
            <a:noFill/>
            <a:miter lim="800000"/>
            <a:headEnd/>
            <a:tailEnd/>
          </a:ln>
          <a:effectLst/>
        </p:spPr>
        <p:txBody>
          <a:bodyPr wrap="square"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AA91"/>
                </a:solidFill>
                <a:effectLst/>
                <a:uLnTx/>
                <a:uFillTx/>
                <a:latin typeface="SwissReSans Light"/>
                <a:ea typeface="+mn-ea"/>
                <a:cs typeface="+mn-cs"/>
              </a:rPr>
              <a:t>2012</a:t>
            </a:r>
          </a:p>
        </p:txBody>
      </p:sp>
      <p:sp>
        <p:nvSpPr>
          <p:cNvPr id="35" name="Text Box 23">
            <a:extLst>
              <a:ext uri="{FF2B5EF4-FFF2-40B4-BE49-F238E27FC236}">
                <a16:creationId xmlns:a16="http://schemas.microsoft.com/office/drawing/2014/main" id="{C06C8C2E-FB44-4577-BF2A-519F7C68B308}"/>
              </a:ext>
            </a:extLst>
          </p:cNvPr>
          <p:cNvSpPr txBox="1">
            <a:spLocks noChangeArrowheads="1"/>
          </p:cNvSpPr>
          <p:nvPr/>
        </p:nvSpPr>
        <p:spPr bwMode="auto">
          <a:xfrm>
            <a:off x="4207909" y="3103972"/>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6E73"/>
                </a:solidFill>
                <a:effectLst/>
                <a:uLnTx/>
                <a:uFillTx/>
                <a:latin typeface="SwissReSans Light"/>
                <a:ea typeface="+mn-ea"/>
                <a:cs typeface="+mn-cs"/>
              </a:rPr>
              <a:t>2015</a:t>
            </a:r>
          </a:p>
        </p:txBody>
      </p:sp>
      <p:sp>
        <p:nvSpPr>
          <p:cNvPr id="36" name="Text Box 23">
            <a:extLst>
              <a:ext uri="{FF2B5EF4-FFF2-40B4-BE49-F238E27FC236}">
                <a16:creationId xmlns:a16="http://schemas.microsoft.com/office/drawing/2014/main" id="{F7BBFDC1-A789-4A1A-A9B2-97B5184C4BCE}"/>
              </a:ext>
            </a:extLst>
          </p:cNvPr>
          <p:cNvSpPr txBox="1">
            <a:spLocks noChangeArrowheads="1"/>
          </p:cNvSpPr>
          <p:nvPr/>
        </p:nvSpPr>
        <p:spPr bwMode="auto">
          <a:xfrm>
            <a:off x="5809129" y="3086189"/>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6E73"/>
                </a:solidFill>
                <a:effectLst/>
                <a:uLnTx/>
                <a:uFillTx/>
                <a:latin typeface="SwissReSans Light"/>
                <a:ea typeface="+mn-ea"/>
                <a:cs typeface="+mn-cs"/>
              </a:rPr>
              <a:t>2017</a:t>
            </a:r>
          </a:p>
        </p:txBody>
      </p:sp>
      <p:sp>
        <p:nvSpPr>
          <p:cNvPr id="37" name="Text Box 23">
            <a:extLst>
              <a:ext uri="{FF2B5EF4-FFF2-40B4-BE49-F238E27FC236}">
                <a16:creationId xmlns:a16="http://schemas.microsoft.com/office/drawing/2014/main" id="{3AB17575-A34D-4B08-AB0C-D7EB54279A1D}"/>
              </a:ext>
            </a:extLst>
          </p:cNvPr>
          <p:cNvSpPr txBox="1">
            <a:spLocks noChangeArrowheads="1"/>
          </p:cNvSpPr>
          <p:nvPr/>
        </p:nvSpPr>
        <p:spPr bwMode="auto">
          <a:xfrm>
            <a:off x="6667160" y="4010697"/>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AA91"/>
                </a:solidFill>
                <a:effectLst/>
                <a:uLnTx/>
                <a:uFillTx/>
                <a:latin typeface="SwissReSans Light"/>
                <a:ea typeface="+mn-ea"/>
                <a:cs typeface="+mn-cs"/>
              </a:rPr>
              <a:t>2018</a:t>
            </a:r>
          </a:p>
        </p:txBody>
      </p:sp>
      <p:sp>
        <p:nvSpPr>
          <p:cNvPr id="38" name="Text Box 23">
            <a:extLst>
              <a:ext uri="{FF2B5EF4-FFF2-40B4-BE49-F238E27FC236}">
                <a16:creationId xmlns:a16="http://schemas.microsoft.com/office/drawing/2014/main" id="{2A9EB391-B9C9-4A22-A825-A6A799AAE12B}"/>
              </a:ext>
            </a:extLst>
          </p:cNvPr>
          <p:cNvSpPr txBox="1">
            <a:spLocks noChangeArrowheads="1"/>
          </p:cNvSpPr>
          <p:nvPr/>
        </p:nvSpPr>
        <p:spPr bwMode="auto">
          <a:xfrm>
            <a:off x="5023078" y="4001716"/>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AA91"/>
                </a:solidFill>
                <a:effectLst/>
                <a:uLnTx/>
                <a:uFillTx/>
                <a:latin typeface="SwissReSans Light"/>
                <a:ea typeface="+mn-ea"/>
                <a:cs typeface="+mn-cs"/>
              </a:rPr>
              <a:t>2016</a:t>
            </a:r>
          </a:p>
        </p:txBody>
      </p:sp>
      <p:cxnSp>
        <p:nvCxnSpPr>
          <p:cNvPr id="39" name="Straight Connector 38">
            <a:extLst>
              <a:ext uri="{FF2B5EF4-FFF2-40B4-BE49-F238E27FC236}">
                <a16:creationId xmlns:a16="http://schemas.microsoft.com/office/drawing/2014/main" id="{FD82FBE0-29E7-4082-A3BC-6D6ED2A074E9}"/>
              </a:ext>
            </a:extLst>
          </p:cNvPr>
          <p:cNvCxnSpPr>
            <a:cxnSpLocks/>
          </p:cNvCxnSpPr>
          <p:nvPr/>
        </p:nvCxnSpPr>
        <p:spPr>
          <a:xfrm flipV="1">
            <a:off x="119336" y="3747801"/>
            <a:ext cx="11151648" cy="14520"/>
          </a:xfrm>
          <a:prstGeom prst="line">
            <a:avLst/>
          </a:prstGeom>
          <a:ln w="19050">
            <a:solidFill>
              <a:srgbClr val="006E73"/>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2730D5B7-338B-4631-9E3B-D7116A87F535}"/>
              </a:ext>
            </a:extLst>
          </p:cNvPr>
          <p:cNvGrpSpPr/>
          <p:nvPr/>
        </p:nvGrpSpPr>
        <p:grpSpPr>
          <a:xfrm>
            <a:off x="1302249" y="3575061"/>
            <a:ext cx="360000" cy="360000"/>
            <a:chOff x="1339850" y="7105600"/>
            <a:chExt cx="360000" cy="360000"/>
          </a:xfrm>
        </p:grpSpPr>
        <p:sp>
          <p:nvSpPr>
            <p:cNvPr id="41" name="Oval 40">
              <a:extLst>
                <a:ext uri="{FF2B5EF4-FFF2-40B4-BE49-F238E27FC236}">
                  <a16:creationId xmlns:a16="http://schemas.microsoft.com/office/drawing/2014/main" id="{FB77C22C-3DB1-4316-960E-02BA0533A355}"/>
                </a:ext>
              </a:extLst>
            </p:cNvPr>
            <p:cNvSpPr/>
            <p:nvPr/>
          </p:nvSpPr>
          <p:spPr>
            <a:xfrm>
              <a:off x="1393850" y="7159600"/>
              <a:ext cx="252000" cy="252000"/>
            </a:xfrm>
            <a:prstGeom prst="ellipse">
              <a:avLst/>
            </a:prstGeom>
            <a:solidFill>
              <a:schemeClr val="bg1"/>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42" name="Oval 41">
              <a:extLst>
                <a:ext uri="{FF2B5EF4-FFF2-40B4-BE49-F238E27FC236}">
                  <a16:creationId xmlns:a16="http://schemas.microsoft.com/office/drawing/2014/main" id="{280AF2CC-6FD3-4C72-8FCA-E7627FE1E4AB}"/>
                </a:ext>
              </a:extLst>
            </p:cNvPr>
            <p:cNvSpPr/>
            <p:nvPr/>
          </p:nvSpPr>
          <p:spPr>
            <a:xfrm>
              <a:off x="1447842" y="7213592"/>
              <a:ext cx="144016" cy="144016"/>
            </a:xfrm>
            <a:prstGeom prst="ellipse">
              <a:avLst/>
            </a:prstGeom>
            <a:solidFill>
              <a:srgbClr val="006E73"/>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43" name="Oval 42">
              <a:extLst>
                <a:ext uri="{FF2B5EF4-FFF2-40B4-BE49-F238E27FC236}">
                  <a16:creationId xmlns:a16="http://schemas.microsoft.com/office/drawing/2014/main" id="{07385357-78AA-4BE4-A93F-8735D3F62072}"/>
                </a:ext>
              </a:extLst>
            </p:cNvPr>
            <p:cNvSpPr/>
            <p:nvPr/>
          </p:nvSpPr>
          <p:spPr>
            <a:xfrm>
              <a:off x="1339850" y="7105600"/>
              <a:ext cx="360000" cy="360000"/>
            </a:xfrm>
            <a:prstGeom prst="ellipse">
              <a:avLst/>
            </a:prstGeom>
            <a:no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44" name="Straight Connector 43">
            <a:extLst>
              <a:ext uri="{FF2B5EF4-FFF2-40B4-BE49-F238E27FC236}">
                <a16:creationId xmlns:a16="http://schemas.microsoft.com/office/drawing/2014/main" id="{BE492668-F2D8-41EA-A647-1437A3A1F5B0}"/>
              </a:ext>
            </a:extLst>
          </p:cNvPr>
          <p:cNvCxnSpPr>
            <a:stCxn id="43" idx="4"/>
          </p:cNvCxnSpPr>
          <p:nvPr/>
        </p:nvCxnSpPr>
        <p:spPr>
          <a:xfrm>
            <a:off x="1482249" y="3935061"/>
            <a:ext cx="0" cy="541457"/>
          </a:xfrm>
          <a:prstGeom prst="line">
            <a:avLst/>
          </a:prstGeom>
          <a:ln w="19050">
            <a:solidFill>
              <a:srgbClr val="006E73"/>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19A2A618-A0E3-4AEB-AAD1-D970E0186EBF}"/>
              </a:ext>
            </a:extLst>
          </p:cNvPr>
          <p:cNvGrpSpPr/>
          <p:nvPr/>
        </p:nvGrpSpPr>
        <p:grpSpPr>
          <a:xfrm>
            <a:off x="2115826" y="3575061"/>
            <a:ext cx="360000" cy="360000"/>
            <a:chOff x="1339850" y="7105600"/>
            <a:chExt cx="360000" cy="360000"/>
          </a:xfrm>
        </p:grpSpPr>
        <p:sp>
          <p:nvSpPr>
            <p:cNvPr id="46" name="Oval 45">
              <a:extLst>
                <a:ext uri="{FF2B5EF4-FFF2-40B4-BE49-F238E27FC236}">
                  <a16:creationId xmlns:a16="http://schemas.microsoft.com/office/drawing/2014/main" id="{86B55011-63B3-4990-9B93-C02C2AF13057}"/>
                </a:ext>
              </a:extLst>
            </p:cNvPr>
            <p:cNvSpPr/>
            <p:nvPr/>
          </p:nvSpPr>
          <p:spPr>
            <a:xfrm>
              <a:off x="1393850" y="7159600"/>
              <a:ext cx="252000" cy="252000"/>
            </a:xfrm>
            <a:prstGeom prst="ellipse">
              <a:avLst/>
            </a:prstGeom>
            <a:solidFill>
              <a:schemeClr val="bg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47" name="Oval 46">
              <a:extLst>
                <a:ext uri="{FF2B5EF4-FFF2-40B4-BE49-F238E27FC236}">
                  <a16:creationId xmlns:a16="http://schemas.microsoft.com/office/drawing/2014/main" id="{D918C48B-373F-44FE-A8D7-62E61E9E8CDA}"/>
                </a:ext>
              </a:extLst>
            </p:cNvPr>
            <p:cNvSpPr/>
            <p:nvPr/>
          </p:nvSpPr>
          <p:spPr>
            <a:xfrm>
              <a:off x="1447842" y="7213592"/>
              <a:ext cx="144016" cy="144016"/>
            </a:xfrm>
            <a:prstGeom prst="ellipse">
              <a:avLst/>
            </a:prstGeom>
            <a:solidFill>
              <a:srgbClr val="00AA9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48" name="Oval 47">
              <a:extLst>
                <a:ext uri="{FF2B5EF4-FFF2-40B4-BE49-F238E27FC236}">
                  <a16:creationId xmlns:a16="http://schemas.microsoft.com/office/drawing/2014/main" id="{2E6D8442-315D-4580-AC32-C8FA507AB278}"/>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49" name="Straight Connector 48">
            <a:extLst>
              <a:ext uri="{FF2B5EF4-FFF2-40B4-BE49-F238E27FC236}">
                <a16:creationId xmlns:a16="http://schemas.microsoft.com/office/drawing/2014/main" id="{F36EA6D1-D932-4672-8D1F-85E5349CD1FF}"/>
              </a:ext>
            </a:extLst>
          </p:cNvPr>
          <p:cNvCxnSpPr>
            <a:stCxn id="48" idx="0"/>
          </p:cNvCxnSpPr>
          <p:nvPr/>
        </p:nvCxnSpPr>
        <p:spPr>
          <a:xfrm flipV="1">
            <a:off x="2295826" y="3002570"/>
            <a:ext cx="0" cy="572491"/>
          </a:xfrm>
          <a:prstGeom prst="line">
            <a:avLst/>
          </a:prstGeom>
          <a:ln w="19050">
            <a:solidFill>
              <a:srgbClr val="00AA9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4CEF7204-8832-41E2-A2AA-94F35F45CEB8}"/>
              </a:ext>
            </a:extLst>
          </p:cNvPr>
          <p:cNvGrpSpPr/>
          <p:nvPr/>
        </p:nvGrpSpPr>
        <p:grpSpPr>
          <a:xfrm>
            <a:off x="2929403" y="3575061"/>
            <a:ext cx="360000" cy="360000"/>
            <a:chOff x="1339850" y="7105600"/>
            <a:chExt cx="360000" cy="360000"/>
          </a:xfrm>
        </p:grpSpPr>
        <p:sp>
          <p:nvSpPr>
            <p:cNvPr id="51" name="Oval 50">
              <a:extLst>
                <a:ext uri="{FF2B5EF4-FFF2-40B4-BE49-F238E27FC236}">
                  <a16:creationId xmlns:a16="http://schemas.microsoft.com/office/drawing/2014/main" id="{0410CFD7-083B-4585-8DB6-0C304DB0B6D6}"/>
                </a:ext>
              </a:extLst>
            </p:cNvPr>
            <p:cNvSpPr/>
            <p:nvPr/>
          </p:nvSpPr>
          <p:spPr>
            <a:xfrm>
              <a:off x="1393850" y="7159600"/>
              <a:ext cx="252000" cy="252000"/>
            </a:xfrm>
            <a:prstGeom prst="ellipse">
              <a:avLst/>
            </a:prstGeom>
            <a:solidFill>
              <a:schemeClr val="bg1"/>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52" name="Oval 51">
              <a:extLst>
                <a:ext uri="{FF2B5EF4-FFF2-40B4-BE49-F238E27FC236}">
                  <a16:creationId xmlns:a16="http://schemas.microsoft.com/office/drawing/2014/main" id="{955059A8-49A7-4F58-BE81-84961A93BE19}"/>
                </a:ext>
              </a:extLst>
            </p:cNvPr>
            <p:cNvSpPr/>
            <p:nvPr/>
          </p:nvSpPr>
          <p:spPr>
            <a:xfrm>
              <a:off x="1447842" y="7213592"/>
              <a:ext cx="144016" cy="144016"/>
            </a:xfrm>
            <a:prstGeom prst="ellipse">
              <a:avLst/>
            </a:prstGeom>
            <a:solidFill>
              <a:srgbClr val="006E73"/>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53" name="Oval 52">
              <a:extLst>
                <a:ext uri="{FF2B5EF4-FFF2-40B4-BE49-F238E27FC236}">
                  <a16:creationId xmlns:a16="http://schemas.microsoft.com/office/drawing/2014/main" id="{E07146BB-0454-47C1-B3BF-E00240A77C09}"/>
                </a:ext>
              </a:extLst>
            </p:cNvPr>
            <p:cNvSpPr/>
            <p:nvPr/>
          </p:nvSpPr>
          <p:spPr>
            <a:xfrm>
              <a:off x="1339850" y="7105600"/>
              <a:ext cx="360000" cy="360000"/>
            </a:xfrm>
            <a:prstGeom prst="ellipse">
              <a:avLst/>
            </a:prstGeom>
            <a:no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54" name="Straight Connector 53">
            <a:extLst>
              <a:ext uri="{FF2B5EF4-FFF2-40B4-BE49-F238E27FC236}">
                <a16:creationId xmlns:a16="http://schemas.microsoft.com/office/drawing/2014/main" id="{99EA95A9-232C-42B7-9E80-EEC06E43B397}"/>
              </a:ext>
            </a:extLst>
          </p:cNvPr>
          <p:cNvCxnSpPr>
            <a:stCxn id="53" idx="4"/>
          </p:cNvCxnSpPr>
          <p:nvPr/>
        </p:nvCxnSpPr>
        <p:spPr>
          <a:xfrm>
            <a:off x="3109403" y="3935061"/>
            <a:ext cx="0" cy="543177"/>
          </a:xfrm>
          <a:prstGeom prst="line">
            <a:avLst/>
          </a:prstGeom>
          <a:ln w="19050">
            <a:solidFill>
              <a:srgbClr val="006E7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92EAF3EF-7610-4BE8-B568-FAC71DF0E16F}"/>
              </a:ext>
            </a:extLst>
          </p:cNvPr>
          <p:cNvGrpSpPr/>
          <p:nvPr/>
        </p:nvGrpSpPr>
        <p:grpSpPr>
          <a:xfrm>
            <a:off x="3742980" y="3575061"/>
            <a:ext cx="360000" cy="360000"/>
            <a:chOff x="1339850" y="7105600"/>
            <a:chExt cx="360000" cy="360000"/>
          </a:xfrm>
        </p:grpSpPr>
        <p:sp>
          <p:nvSpPr>
            <p:cNvPr id="56" name="Oval 55">
              <a:extLst>
                <a:ext uri="{FF2B5EF4-FFF2-40B4-BE49-F238E27FC236}">
                  <a16:creationId xmlns:a16="http://schemas.microsoft.com/office/drawing/2014/main" id="{6454AE36-6B28-4CB2-B3D3-62FEE6983060}"/>
                </a:ext>
              </a:extLst>
            </p:cNvPr>
            <p:cNvSpPr/>
            <p:nvPr/>
          </p:nvSpPr>
          <p:spPr>
            <a:xfrm>
              <a:off x="1393850" y="7159600"/>
              <a:ext cx="252000" cy="252000"/>
            </a:xfrm>
            <a:prstGeom prst="ellipse">
              <a:avLst/>
            </a:prstGeom>
            <a:solidFill>
              <a:schemeClr val="bg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57" name="Oval 56">
              <a:extLst>
                <a:ext uri="{FF2B5EF4-FFF2-40B4-BE49-F238E27FC236}">
                  <a16:creationId xmlns:a16="http://schemas.microsoft.com/office/drawing/2014/main" id="{22C94C34-891F-4952-AFE0-BE616A9D4FA3}"/>
                </a:ext>
              </a:extLst>
            </p:cNvPr>
            <p:cNvSpPr/>
            <p:nvPr/>
          </p:nvSpPr>
          <p:spPr>
            <a:xfrm>
              <a:off x="1447842" y="7213592"/>
              <a:ext cx="144016" cy="144016"/>
            </a:xfrm>
            <a:prstGeom prst="ellipse">
              <a:avLst/>
            </a:prstGeom>
            <a:solidFill>
              <a:srgbClr val="00AA9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58" name="Oval 57">
              <a:extLst>
                <a:ext uri="{FF2B5EF4-FFF2-40B4-BE49-F238E27FC236}">
                  <a16:creationId xmlns:a16="http://schemas.microsoft.com/office/drawing/2014/main" id="{CA26823F-748D-4461-AA98-0213F56DEAB3}"/>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59" name="Straight Connector 58">
            <a:extLst>
              <a:ext uri="{FF2B5EF4-FFF2-40B4-BE49-F238E27FC236}">
                <a16:creationId xmlns:a16="http://schemas.microsoft.com/office/drawing/2014/main" id="{DC6CF77C-828A-4D2D-A9F5-E0E011E83BE4}"/>
              </a:ext>
            </a:extLst>
          </p:cNvPr>
          <p:cNvCxnSpPr>
            <a:stCxn id="58" idx="0"/>
          </p:cNvCxnSpPr>
          <p:nvPr/>
        </p:nvCxnSpPr>
        <p:spPr>
          <a:xfrm flipV="1">
            <a:off x="3922980" y="3002570"/>
            <a:ext cx="0" cy="572491"/>
          </a:xfrm>
          <a:prstGeom prst="line">
            <a:avLst/>
          </a:prstGeom>
          <a:ln w="19050">
            <a:solidFill>
              <a:srgbClr val="00AA9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F194C40-2C6A-4BCD-A6B6-6E6BC90223A9}"/>
              </a:ext>
            </a:extLst>
          </p:cNvPr>
          <p:cNvGrpSpPr/>
          <p:nvPr/>
        </p:nvGrpSpPr>
        <p:grpSpPr>
          <a:xfrm>
            <a:off x="4556557" y="3575061"/>
            <a:ext cx="360000" cy="360000"/>
            <a:chOff x="1339850" y="7105600"/>
            <a:chExt cx="360000" cy="360000"/>
          </a:xfrm>
        </p:grpSpPr>
        <p:sp>
          <p:nvSpPr>
            <p:cNvPr id="61" name="Oval 60">
              <a:extLst>
                <a:ext uri="{FF2B5EF4-FFF2-40B4-BE49-F238E27FC236}">
                  <a16:creationId xmlns:a16="http://schemas.microsoft.com/office/drawing/2014/main" id="{3704BF76-DC31-4368-92B3-1292FE5F571E}"/>
                </a:ext>
              </a:extLst>
            </p:cNvPr>
            <p:cNvSpPr/>
            <p:nvPr/>
          </p:nvSpPr>
          <p:spPr>
            <a:xfrm>
              <a:off x="1393850" y="7159600"/>
              <a:ext cx="252000" cy="252000"/>
            </a:xfrm>
            <a:prstGeom prst="ellipse">
              <a:avLst/>
            </a:prstGeom>
            <a:solidFill>
              <a:srgbClr val="FFFFFF"/>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62" name="Oval 61">
              <a:extLst>
                <a:ext uri="{FF2B5EF4-FFF2-40B4-BE49-F238E27FC236}">
                  <a16:creationId xmlns:a16="http://schemas.microsoft.com/office/drawing/2014/main" id="{73FDA705-E0B9-4144-AC6C-3EC1390D603A}"/>
                </a:ext>
              </a:extLst>
            </p:cNvPr>
            <p:cNvSpPr/>
            <p:nvPr/>
          </p:nvSpPr>
          <p:spPr>
            <a:xfrm>
              <a:off x="1447842" y="7213592"/>
              <a:ext cx="144016" cy="144016"/>
            </a:xfrm>
            <a:prstGeom prst="ellipse">
              <a:avLst/>
            </a:prstGeom>
            <a:solidFill>
              <a:srgbClr val="006E73"/>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srgbClr val="0F4DBC"/>
                </a:solidFill>
                <a:effectLst/>
                <a:uLnTx/>
                <a:uFillTx/>
                <a:latin typeface="SwissReSans" pitchFamily="34" charset="0"/>
                <a:ea typeface="+mn-ea"/>
                <a:cs typeface="+mn-cs"/>
              </a:endParaRPr>
            </a:p>
          </p:txBody>
        </p:sp>
        <p:sp>
          <p:nvSpPr>
            <p:cNvPr id="63" name="Oval 62">
              <a:extLst>
                <a:ext uri="{FF2B5EF4-FFF2-40B4-BE49-F238E27FC236}">
                  <a16:creationId xmlns:a16="http://schemas.microsoft.com/office/drawing/2014/main" id="{7A09E717-BC90-4BF5-8C8F-998C18CCFAC5}"/>
                </a:ext>
              </a:extLst>
            </p:cNvPr>
            <p:cNvSpPr/>
            <p:nvPr/>
          </p:nvSpPr>
          <p:spPr>
            <a:xfrm>
              <a:off x="1339850" y="7105600"/>
              <a:ext cx="360000" cy="360000"/>
            </a:xfrm>
            <a:prstGeom prst="ellipse">
              <a:avLst/>
            </a:prstGeom>
            <a:no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64" name="Straight Connector 63">
            <a:extLst>
              <a:ext uri="{FF2B5EF4-FFF2-40B4-BE49-F238E27FC236}">
                <a16:creationId xmlns:a16="http://schemas.microsoft.com/office/drawing/2014/main" id="{8D74FDAF-2168-4114-8C0F-CA89F6154216}"/>
              </a:ext>
            </a:extLst>
          </p:cNvPr>
          <p:cNvCxnSpPr>
            <a:stCxn id="63" idx="4"/>
          </p:cNvCxnSpPr>
          <p:nvPr/>
        </p:nvCxnSpPr>
        <p:spPr>
          <a:xfrm>
            <a:off x="4736557" y="3935061"/>
            <a:ext cx="0" cy="536694"/>
          </a:xfrm>
          <a:prstGeom prst="line">
            <a:avLst/>
          </a:prstGeom>
          <a:ln w="19050">
            <a:solidFill>
              <a:srgbClr val="006E73"/>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225E9C4F-8B54-4A16-A713-16505E232C21}"/>
              </a:ext>
            </a:extLst>
          </p:cNvPr>
          <p:cNvGrpSpPr/>
          <p:nvPr/>
        </p:nvGrpSpPr>
        <p:grpSpPr>
          <a:xfrm>
            <a:off x="5370134" y="3575061"/>
            <a:ext cx="360000" cy="360000"/>
            <a:chOff x="1339850" y="7105600"/>
            <a:chExt cx="360000" cy="360000"/>
          </a:xfrm>
        </p:grpSpPr>
        <p:sp>
          <p:nvSpPr>
            <p:cNvPr id="66" name="Oval 65">
              <a:extLst>
                <a:ext uri="{FF2B5EF4-FFF2-40B4-BE49-F238E27FC236}">
                  <a16:creationId xmlns:a16="http://schemas.microsoft.com/office/drawing/2014/main" id="{EF6C7FBD-3970-4996-A877-983097F36AC4}"/>
                </a:ext>
              </a:extLst>
            </p:cNvPr>
            <p:cNvSpPr/>
            <p:nvPr/>
          </p:nvSpPr>
          <p:spPr>
            <a:xfrm>
              <a:off x="1393850" y="7159600"/>
              <a:ext cx="252000" cy="252000"/>
            </a:xfrm>
            <a:prstGeom prst="ellipse">
              <a:avLst/>
            </a:prstGeom>
            <a:solidFill>
              <a:schemeClr val="bg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67" name="Oval 66">
              <a:extLst>
                <a:ext uri="{FF2B5EF4-FFF2-40B4-BE49-F238E27FC236}">
                  <a16:creationId xmlns:a16="http://schemas.microsoft.com/office/drawing/2014/main" id="{6B129B60-F4A1-4B9C-870B-7B9F4FC37CC5}"/>
                </a:ext>
              </a:extLst>
            </p:cNvPr>
            <p:cNvSpPr/>
            <p:nvPr/>
          </p:nvSpPr>
          <p:spPr>
            <a:xfrm>
              <a:off x="1447842" y="7213592"/>
              <a:ext cx="144016" cy="144016"/>
            </a:xfrm>
            <a:prstGeom prst="ellipse">
              <a:avLst/>
            </a:prstGeom>
            <a:solidFill>
              <a:srgbClr val="00AA9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68" name="Oval 67">
              <a:extLst>
                <a:ext uri="{FF2B5EF4-FFF2-40B4-BE49-F238E27FC236}">
                  <a16:creationId xmlns:a16="http://schemas.microsoft.com/office/drawing/2014/main" id="{B588DCB6-5FE3-4076-872B-4F1CC76230E9}"/>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69" name="Straight Connector 68">
            <a:extLst>
              <a:ext uri="{FF2B5EF4-FFF2-40B4-BE49-F238E27FC236}">
                <a16:creationId xmlns:a16="http://schemas.microsoft.com/office/drawing/2014/main" id="{97393232-57C0-465C-BD49-0831C0CBCCEC}"/>
              </a:ext>
            </a:extLst>
          </p:cNvPr>
          <p:cNvCxnSpPr>
            <a:stCxn id="68" idx="0"/>
          </p:cNvCxnSpPr>
          <p:nvPr/>
        </p:nvCxnSpPr>
        <p:spPr>
          <a:xfrm flipV="1">
            <a:off x="5550134" y="2986939"/>
            <a:ext cx="0" cy="588122"/>
          </a:xfrm>
          <a:prstGeom prst="line">
            <a:avLst/>
          </a:prstGeom>
          <a:ln w="19050">
            <a:solidFill>
              <a:srgbClr val="00AA9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5F317FCF-FCCE-47E8-8DF3-894D7B63C771}"/>
              </a:ext>
            </a:extLst>
          </p:cNvPr>
          <p:cNvGrpSpPr/>
          <p:nvPr/>
        </p:nvGrpSpPr>
        <p:grpSpPr>
          <a:xfrm>
            <a:off x="6183711" y="3575061"/>
            <a:ext cx="360000" cy="360000"/>
            <a:chOff x="1339850" y="7105600"/>
            <a:chExt cx="360000" cy="360000"/>
          </a:xfrm>
        </p:grpSpPr>
        <p:sp>
          <p:nvSpPr>
            <p:cNvPr id="71" name="Oval 70">
              <a:extLst>
                <a:ext uri="{FF2B5EF4-FFF2-40B4-BE49-F238E27FC236}">
                  <a16:creationId xmlns:a16="http://schemas.microsoft.com/office/drawing/2014/main" id="{E1692843-2F2C-4EB1-8E70-BBBC58F8AE38}"/>
                </a:ext>
              </a:extLst>
            </p:cNvPr>
            <p:cNvSpPr/>
            <p:nvPr/>
          </p:nvSpPr>
          <p:spPr>
            <a:xfrm>
              <a:off x="1393850" y="7159600"/>
              <a:ext cx="252000" cy="252000"/>
            </a:xfrm>
            <a:prstGeom prst="ellipse">
              <a:avLst/>
            </a:prstGeom>
            <a:solidFill>
              <a:schemeClr val="bg1"/>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72" name="Oval 71">
              <a:extLst>
                <a:ext uri="{FF2B5EF4-FFF2-40B4-BE49-F238E27FC236}">
                  <a16:creationId xmlns:a16="http://schemas.microsoft.com/office/drawing/2014/main" id="{57A72741-4AA1-4F9D-9ED5-FA850B88687C}"/>
                </a:ext>
              </a:extLst>
            </p:cNvPr>
            <p:cNvSpPr/>
            <p:nvPr/>
          </p:nvSpPr>
          <p:spPr>
            <a:xfrm>
              <a:off x="1447842" y="7213592"/>
              <a:ext cx="144016" cy="144016"/>
            </a:xfrm>
            <a:prstGeom prst="ellipse">
              <a:avLst/>
            </a:prstGeom>
            <a:solidFill>
              <a:srgbClr val="006E73"/>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73" name="Oval 72">
              <a:extLst>
                <a:ext uri="{FF2B5EF4-FFF2-40B4-BE49-F238E27FC236}">
                  <a16:creationId xmlns:a16="http://schemas.microsoft.com/office/drawing/2014/main" id="{54365415-B7D9-47C7-8A1C-58E7F3C29FFC}"/>
                </a:ext>
              </a:extLst>
            </p:cNvPr>
            <p:cNvSpPr/>
            <p:nvPr/>
          </p:nvSpPr>
          <p:spPr>
            <a:xfrm>
              <a:off x="1339850" y="7105600"/>
              <a:ext cx="360000" cy="360000"/>
            </a:xfrm>
            <a:prstGeom prst="ellipse">
              <a:avLst/>
            </a:prstGeom>
            <a:no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74" name="Straight Connector 73">
            <a:extLst>
              <a:ext uri="{FF2B5EF4-FFF2-40B4-BE49-F238E27FC236}">
                <a16:creationId xmlns:a16="http://schemas.microsoft.com/office/drawing/2014/main" id="{DFA16CA9-13FC-45D0-97AA-74E381E18E1A}"/>
              </a:ext>
            </a:extLst>
          </p:cNvPr>
          <p:cNvCxnSpPr>
            <a:stCxn id="73" idx="4"/>
          </p:cNvCxnSpPr>
          <p:nvPr/>
        </p:nvCxnSpPr>
        <p:spPr>
          <a:xfrm>
            <a:off x="6363711" y="3935061"/>
            <a:ext cx="0" cy="521522"/>
          </a:xfrm>
          <a:prstGeom prst="line">
            <a:avLst/>
          </a:prstGeom>
          <a:ln w="19050">
            <a:solidFill>
              <a:srgbClr val="006E73"/>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1CD4DB10-9F77-40B3-959D-78CB3FB97062}"/>
              </a:ext>
            </a:extLst>
          </p:cNvPr>
          <p:cNvGrpSpPr/>
          <p:nvPr/>
        </p:nvGrpSpPr>
        <p:grpSpPr>
          <a:xfrm>
            <a:off x="6997288" y="3575061"/>
            <a:ext cx="360000" cy="360000"/>
            <a:chOff x="1339850" y="7105600"/>
            <a:chExt cx="360000" cy="360000"/>
          </a:xfrm>
        </p:grpSpPr>
        <p:sp>
          <p:nvSpPr>
            <p:cNvPr id="76" name="Oval 75">
              <a:extLst>
                <a:ext uri="{FF2B5EF4-FFF2-40B4-BE49-F238E27FC236}">
                  <a16:creationId xmlns:a16="http://schemas.microsoft.com/office/drawing/2014/main" id="{7D2EA776-548D-4782-A8BA-0C0B6048F080}"/>
                </a:ext>
              </a:extLst>
            </p:cNvPr>
            <p:cNvSpPr/>
            <p:nvPr/>
          </p:nvSpPr>
          <p:spPr>
            <a:xfrm>
              <a:off x="1393850" y="7159600"/>
              <a:ext cx="252000" cy="252000"/>
            </a:xfrm>
            <a:prstGeom prst="ellipse">
              <a:avLst/>
            </a:prstGeom>
            <a:solidFill>
              <a:srgbClr val="FFFFFF"/>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77" name="Oval 76">
              <a:extLst>
                <a:ext uri="{FF2B5EF4-FFF2-40B4-BE49-F238E27FC236}">
                  <a16:creationId xmlns:a16="http://schemas.microsoft.com/office/drawing/2014/main" id="{48DBCE91-395C-4730-98C3-A07EA9256639}"/>
                </a:ext>
              </a:extLst>
            </p:cNvPr>
            <p:cNvSpPr/>
            <p:nvPr/>
          </p:nvSpPr>
          <p:spPr>
            <a:xfrm>
              <a:off x="1447842" y="7213592"/>
              <a:ext cx="144016" cy="144016"/>
            </a:xfrm>
            <a:prstGeom prst="ellipse">
              <a:avLst/>
            </a:prstGeom>
            <a:solidFill>
              <a:srgbClr val="00AA91"/>
            </a:solidFill>
            <a:ln w="9525" cap="flat" cmpd="sng" algn="ctr">
              <a:solidFill>
                <a:srgbClr val="00AA9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78" name="Oval 77">
              <a:extLst>
                <a:ext uri="{FF2B5EF4-FFF2-40B4-BE49-F238E27FC236}">
                  <a16:creationId xmlns:a16="http://schemas.microsoft.com/office/drawing/2014/main" id="{5021A245-B9CB-4953-BAC4-A39793087DCE}"/>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79" name="Straight Connector 78">
            <a:extLst>
              <a:ext uri="{FF2B5EF4-FFF2-40B4-BE49-F238E27FC236}">
                <a16:creationId xmlns:a16="http://schemas.microsoft.com/office/drawing/2014/main" id="{50121333-71AC-47AC-86D4-BE645ABC6D0E}"/>
              </a:ext>
            </a:extLst>
          </p:cNvPr>
          <p:cNvCxnSpPr>
            <a:stCxn id="78" idx="0"/>
          </p:cNvCxnSpPr>
          <p:nvPr/>
        </p:nvCxnSpPr>
        <p:spPr>
          <a:xfrm flipV="1">
            <a:off x="7177288" y="2986936"/>
            <a:ext cx="0" cy="588125"/>
          </a:xfrm>
          <a:prstGeom prst="line">
            <a:avLst/>
          </a:prstGeom>
          <a:ln w="19050">
            <a:solidFill>
              <a:srgbClr val="00AA91"/>
            </a:solidFill>
          </a:ln>
        </p:spPr>
        <p:style>
          <a:lnRef idx="1">
            <a:schemeClr val="accent1"/>
          </a:lnRef>
          <a:fillRef idx="0">
            <a:schemeClr val="accent1"/>
          </a:fillRef>
          <a:effectRef idx="0">
            <a:schemeClr val="accent1"/>
          </a:effectRef>
          <a:fontRef idx="minor">
            <a:schemeClr val="tx1"/>
          </a:fontRef>
        </p:style>
      </p:cxnSp>
      <p:sp>
        <p:nvSpPr>
          <p:cNvPr id="80" name="Text Box 23">
            <a:extLst>
              <a:ext uri="{FF2B5EF4-FFF2-40B4-BE49-F238E27FC236}">
                <a16:creationId xmlns:a16="http://schemas.microsoft.com/office/drawing/2014/main" id="{CE662149-7FDC-455B-BE57-0929FCA84ECE}"/>
              </a:ext>
            </a:extLst>
          </p:cNvPr>
          <p:cNvSpPr txBox="1">
            <a:spLocks noChangeArrowheads="1"/>
          </p:cNvSpPr>
          <p:nvPr/>
        </p:nvSpPr>
        <p:spPr bwMode="auto">
          <a:xfrm>
            <a:off x="7512426" y="3086188"/>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6E73"/>
                </a:solidFill>
                <a:effectLst/>
                <a:uLnTx/>
                <a:uFillTx/>
                <a:latin typeface="SwissReSans Light"/>
                <a:ea typeface="+mn-ea"/>
                <a:cs typeface="+mn-cs"/>
              </a:rPr>
              <a:t>2019</a:t>
            </a:r>
          </a:p>
        </p:txBody>
      </p:sp>
      <p:grpSp>
        <p:nvGrpSpPr>
          <p:cNvPr id="81" name="Group 80">
            <a:extLst>
              <a:ext uri="{FF2B5EF4-FFF2-40B4-BE49-F238E27FC236}">
                <a16:creationId xmlns:a16="http://schemas.microsoft.com/office/drawing/2014/main" id="{9405CCFE-2EB2-4E45-9C1C-253E54BB8604}"/>
              </a:ext>
            </a:extLst>
          </p:cNvPr>
          <p:cNvGrpSpPr/>
          <p:nvPr/>
        </p:nvGrpSpPr>
        <p:grpSpPr>
          <a:xfrm>
            <a:off x="7810865" y="3575061"/>
            <a:ext cx="360000" cy="360000"/>
            <a:chOff x="1339850" y="7105600"/>
            <a:chExt cx="360000" cy="360000"/>
          </a:xfrm>
        </p:grpSpPr>
        <p:sp>
          <p:nvSpPr>
            <p:cNvPr id="82" name="Oval 81">
              <a:extLst>
                <a:ext uri="{FF2B5EF4-FFF2-40B4-BE49-F238E27FC236}">
                  <a16:creationId xmlns:a16="http://schemas.microsoft.com/office/drawing/2014/main" id="{87855A0F-2B0A-48DF-A435-C83EB2E2FDB3}"/>
                </a:ext>
              </a:extLst>
            </p:cNvPr>
            <p:cNvSpPr/>
            <p:nvPr/>
          </p:nvSpPr>
          <p:spPr>
            <a:xfrm>
              <a:off x="1393850" y="7159600"/>
              <a:ext cx="252000" cy="252000"/>
            </a:xfrm>
            <a:prstGeom prst="ellipse">
              <a:avLst/>
            </a:prstGeom>
            <a:solidFill>
              <a:schemeClr val="bg1"/>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83" name="Oval 82">
              <a:extLst>
                <a:ext uri="{FF2B5EF4-FFF2-40B4-BE49-F238E27FC236}">
                  <a16:creationId xmlns:a16="http://schemas.microsoft.com/office/drawing/2014/main" id="{B3957FDB-8BE5-429F-A000-3C52EF2A5D15}"/>
                </a:ext>
              </a:extLst>
            </p:cNvPr>
            <p:cNvSpPr/>
            <p:nvPr/>
          </p:nvSpPr>
          <p:spPr>
            <a:xfrm>
              <a:off x="1447842" y="7213592"/>
              <a:ext cx="144016" cy="144016"/>
            </a:xfrm>
            <a:prstGeom prst="ellipse">
              <a:avLst/>
            </a:prstGeom>
            <a:solidFill>
              <a:srgbClr val="00AA91"/>
            </a:solidFill>
            <a:ln w="9525" cap="flat" cmpd="sng" algn="ctr">
              <a:solidFill>
                <a:srgbClr val="006E7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84" name="Oval 83">
              <a:extLst>
                <a:ext uri="{FF2B5EF4-FFF2-40B4-BE49-F238E27FC236}">
                  <a16:creationId xmlns:a16="http://schemas.microsoft.com/office/drawing/2014/main" id="{9F5F05B9-6501-44BA-85AE-E30350E489FA}"/>
                </a:ext>
              </a:extLst>
            </p:cNvPr>
            <p:cNvSpPr/>
            <p:nvPr/>
          </p:nvSpPr>
          <p:spPr>
            <a:xfrm>
              <a:off x="1339850" y="7105600"/>
              <a:ext cx="360000" cy="360000"/>
            </a:xfrm>
            <a:prstGeom prst="ellipse">
              <a:avLst/>
            </a:prstGeom>
            <a:no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85" name="Straight Connector 84">
            <a:extLst>
              <a:ext uri="{FF2B5EF4-FFF2-40B4-BE49-F238E27FC236}">
                <a16:creationId xmlns:a16="http://schemas.microsoft.com/office/drawing/2014/main" id="{8D326EDA-3ED3-4529-A1BE-1BE4FC04992F}"/>
              </a:ext>
            </a:extLst>
          </p:cNvPr>
          <p:cNvCxnSpPr>
            <a:cxnSpLocks/>
            <a:stCxn id="84" idx="4"/>
          </p:cNvCxnSpPr>
          <p:nvPr/>
        </p:nvCxnSpPr>
        <p:spPr>
          <a:xfrm>
            <a:off x="7990865" y="3935061"/>
            <a:ext cx="0" cy="487833"/>
          </a:xfrm>
          <a:prstGeom prst="line">
            <a:avLst/>
          </a:prstGeom>
          <a:ln w="19050">
            <a:solidFill>
              <a:srgbClr val="006E73"/>
            </a:solidFill>
          </a:ln>
        </p:spPr>
        <p:style>
          <a:lnRef idx="1">
            <a:schemeClr val="accent1"/>
          </a:lnRef>
          <a:fillRef idx="0">
            <a:schemeClr val="accent1"/>
          </a:fillRef>
          <a:effectRef idx="0">
            <a:schemeClr val="accent1"/>
          </a:effectRef>
          <a:fontRef idx="minor">
            <a:schemeClr val="tx1"/>
          </a:fontRef>
        </p:style>
      </p:cxnSp>
      <p:sp>
        <p:nvSpPr>
          <p:cNvPr id="86" name="Text Box 23">
            <a:extLst>
              <a:ext uri="{FF2B5EF4-FFF2-40B4-BE49-F238E27FC236}">
                <a16:creationId xmlns:a16="http://schemas.microsoft.com/office/drawing/2014/main" id="{FB2EA3C6-4328-43A7-98ED-CAE85DD4C783}"/>
              </a:ext>
            </a:extLst>
          </p:cNvPr>
          <p:cNvSpPr txBox="1">
            <a:spLocks noChangeArrowheads="1"/>
          </p:cNvSpPr>
          <p:nvPr/>
        </p:nvSpPr>
        <p:spPr bwMode="auto">
          <a:xfrm>
            <a:off x="9048328" y="3085685"/>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srgbClr val="006E73"/>
                </a:solidFill>
                <a:effectLst/>
                <a:uLnTx/>
                <a:uFillTx/>
                <a:latin typeface="SwissReSans Light"/>
                <a:ea typeface="+mn-ea"/>
                <a:cs typeface="+mn-cs"/>
              </a:rPr>
              <a:t>2021</a:t>
            </a:r>
          </a:p>
        </p:txBody>
      </p:sp>
      <p:grpSp>
        <p:nvGrpSpPr>
          <p:cNvPr id="87" name="Group 86">
            <a:extLst>
              <a:ext uri="{FF2B5EF4-FFF2-40B4-BE49-F238E27FC236}">
                <a16:creationId xmlns:a16="http://schemas.microsoft.com/office/drawing/2014/main" id="{37F95C37-F7AE-4B0A-8F73-0B53A4893D83}"/>
              </a:ext>
            </a:extLst>
          </p:cNvPr>
          <p:cNvGrpSpPr/>
          <p:nvPr/>
        </p:nvGrpSpPr>
        <p:grpSpPr>
          <a:xfrm>
            <a:off x="9397683" y="3575061"/>
            <a:ext cx="360000" cy="360000"/>
            <a:chOff x="1339850" y="7105600"/>
            <a:chExt cx="360000" cy="360000"/>
          </a:xfrm>
        </p:grpSpPr>
        <p:sp>
          <p:nvSpPr>
            <p:cNvPr id="88" name="Oval 87">
              <a:extLst>
                <a:ext uri="{FF2B5EF4-FFF2-40B4-BE49-F238E27FC236}">
                  <a16:creationId xmlns:a16="http://schemas.microsoft.com/office/drawing/2014/main" id="{B3C60055-E902-469A-9328-B55CC01D3F07}"/>
                </a:ext>
              </a:extLst>
            </p:cNvPr>
            <p:cNvSpPr/>
            <p:nvPr/>
          </p:nvSpPr>
          <p:spPr>
            <a:xfrm>
              <a:off x="1393850" y="7159600"/>
              <a:ext cx="252000" cy="252000"/>
            </a:xfrm>
            <a:prstGeom prst="ellipse">
              <a:avLst/>
            </a:prstGeom>
            <a:solidFill>
              <a:schemeClr val="bg1"/>
            </a:solidFill>
            <a:ln w="9525">
              <a:solidFill>
                <a:srgbClr val="006E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89" name="Oval 88">
              <a:extLst>
                <a:ext uri="{FF2B5EF4-FFF2-40B4-BE49-F238E27FC236}">
                  <a16:creationId xmlns:a16="http://schemas.microsoft.com/office/drawing/2014/main" id="{228BAD93-2906-4C5F-B7DE-7C6F518830BF}"/>
                </a:ext>
              </a:extLst>
            </p:cNvPr>
            <p:cNvSpPr/>
            <p:nvPr/>
          </p:nvSpPr>
          <p:spPr>
            <a:xfrm>
              <a:off x="1447842" y="7213592"/>
              <a:ext cx="144016" cy="144016"/>
            </a:xfrm>
            <a:prstGeom prst="ellipse">
              <a:avLst/>
            </a:prstGeom>
            <a:solidFill>
              <a:srgbClr val="006E73"/>
            </a:solidFill>
            <a:ln w="9525" cap="flat" cmpd="sng" algn="ctr">
              <a:solidFill>
                <a:srgbClr val="006E7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90" name="Oval 89">
              <a:extLst>
                <a:ext uri="{FF2B5EF4-FFF2-40B4-BE49-F238E27FC236}">
                  <a16:creationId xmlns:a16="http://schemas.microsoft.com/office/drawing/2014/main" id="{85672B18-A975-41A7-9549-320342DA37DE}"/>
                </a:ext>
              </a:extLst>
            </p:cNvPr>
            <p:cNvSpPr/>
            <p:nvPr/>
          </p:nvSpPr>
          <p:spPr>
            <a:xfrm>
              <a:off x="1339850" y="7105600"/>
              <a:ext cx="360000" cy="360000"/>
            </a:xfrm>
            <a:prstGeom prst="ellipse">
              <a:avLst/>
            </a:prstGeom>
            <a:noFill/>
            <a:ln w="9525">
              <a:solidFill>
                <a:srgbClr val="006E7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91" name="Straight Connector 90">
            <a:extLst>
              <a:ext uri="{FF2B5EF4-FFF2-40B4-BE49-F238E27FC236}">
                <a16:creationId xmlns:a16="http://schemas.microsoft.com/office/drawing/2014/main" id="{E85EC75C-D3EF-42E4-ADCA-72D2642729A0}"/>
              </a:ext>
            </a:extLst>
          </p:cNvPr>
          <p:cNvCxnSpPr>
            <a:stCxn id="90" idx="4"/>
          </p:cNvCxnSpPr>
          <p:nvPr/>
        </p:nvCxnSpPr>
        <p:spPr>
          <a:xfrm>
            <a:off x="9577683" y="3935061"/>
            <a:ext cx="0" cy="558477"/>
          </a:xfrm>
          <a:prstGeom prst="line">
            <a:avLst/>
          </a:prstGeom>
          <a:ln w="19050">
            <a:solidFill>
              <a:srgbClr val="006E73"/>
            </a:solidFill>
            <a:prstDash val="solid"/>
          </a:ln>
        </p:spPr>
        <p:style>
          <a:lnRef idx="1">
            <a:schemeClr val="accent1"/>
          </a:lnRef>
          <a:fillRef idx="0">
            <a:schemeClr val="accent1"/>
          </a:fillRef>
          <a:effectRef idx="0">
            <a:schemeClr val="accent1"/>
          </a:effectRef>
          <a:fontRef idx="minor">
            <a:schemeClr val="tx1"/>
          </a:fontRef>
        </p:style>
      </p:cxnSp>
      <p:sp>
        <p:nvSpPr>
          <p:cNvPr id="92" name="Text Box 23">
            <a:extLst>
              <a:ext uri="{FF2B5EF4-FFF2-40B4-BE49-F238E27FC236}">
                <a16:creationId xmlns:a16="http://schemas.microsoft.com/office/drawing/2014/main" id="{38BD60C7-EC57-4B4D-8520-18A191AB0AF4}"/>
              </a:ext>
            </a:extLst>
          </p:cNvPr>
          <p:cNvSpPr txBox="1">
            <a:spLocks noChangeArrowheads="1"/>
          </p:cNvSpPr>
          <p:nvPr/>
        </p:nvSpPr>
        <p:spPr bwMode="auto">
          <a:xfrm>
            <a:off x="8328298" y="4010694"/>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AA91"/>
                </a:solidFill>
                <a:effectLst/>
                <a:uLnTx/>
                <a:uFillTx/>
                <a:latin typeface="SwissReSans Light"/>
                <a:ea typeface="+mn-ea"/>
                <a:cs typeface="+mn-cs"/>
              </a:rPr>
              <a:t>2020</a:t>
            </a:r>
          </a:p>
        </p:txBody>
      </p:sp>
      <p:grpSp>
        <p:nvGrpSpPr>
          <p:cNvPr id="93" name="Group 92">
            <a:extLst>
              <a:ext uri="{FF2B5EF4-FFF2-40B4-BE49-F238E27FC236}">
                <a16:creationId xmlns:a16="http://schemas.microsoft.com/office/drawing/2014/main" id="{040FC16C-1F9C-460F-B17E-0D63EFD7CDD7}"/>
              </a:ext>
            </a:extLst>
          </p:cNvPr>
          <p:cNvGrpSpPr/>
          <p:nvPr/>
        </p:nvGrpSpPr>
        <p:grpSpPr>
          <a:xfrm>
            <a:off x="8624442" y="3575061"/>
            <a:ext cx="360000" cy="360000"/>
            <a:chOff x="1339850" y="7105600"/>
            <a:chExt cx="360000" cy="360000"/>
          </a:xfrm>
        </p:grpSpPr>
        <p:sp>
          <p:nvSpPr>
            <p:cNvPr id="94" name="Oval 93">
              <a:extLst>
                <a:ext uri="{FF2B5EF4-FFF2-40B4-BE49-F238E27FC236}">
                  <a16:creationId xmlns:a16="http://schemas.microsoft.com/office/drawing/2014/main" id="{74DEEEB8-DF03-4800-B4E2-13391018FB2B}"/>
                </a:ext>
              </a:extLst>
            </p:cNvPr>
            <p:cNvSpPr/>
            <p:nvPr/>
          </p:nvSpPr>
          <p:spPr>
            <a:xfrm>
              <a:off x="1393850" y="7159600"/>
              <a:ext cx="252000" cy="252000"/>
            </a:xfrm>
            <a:prstGeom prst="ellipse">
              <a:avLst/>
            </a:prstGeom>
            <a:solidFill>
              <a:schemeClr val="bg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95" name="Oval 94">
              <a:extLst>
                <a:ext uri="{FF2B5EF4-FFF2-40B4-BE49-F238E27FC236}">
                  <a16:creationId xmlns:a16="http://schemas.microsoft.com/office/drawing/2014/main" id="{D7F69FD0-5F60-4B80-B2E6-46ED8E3CC6C6}"/>
                </a:ext>
              </a:extLst>
            </p:cNvPr>
            <p:cNvSpPr/>
            <p:nvPr/>
          </p:nvSpPr>
          <p:spPr>
            <a:xfrm>
              <a:off x="1447842" y="7213592"/>
              <a:ext cx="144016" cy="144016"/>
            </a:xfrm>
            <a:prstGeom prst="ellipse">
              <a:avLst/>
            </a:prstGeom>
            <a:solidFill>
              <a:srgbClr val="00AA9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96" name="Oval 95">
              <a:extLst>
                <a:ext uri="{FF2B5EF4-FFF2-40B4-BE49-F238E27FC236}">
                  <a16:creationId xmlns:a16="http://schemas.microsoft.com/office/drawing/2014/main" id="{FE5357F0-D86A-46A1-B834-BC7947EF7BD3}"/>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97" name="Straight Connector 96">
            <a:extLst>
              <a:ext uri="{FF2B5EF4-FFF2-40B4-BE49-F238E27FC236}">
                <a16:creationId xmlns:a16="http://schemas.microsoft.com/office/drawing/2014/main" id="{B87FA0A6-F1D6-40AB-9F31-7EDCE784EF1C}"/>
              </a:ext>
            </a:extLst>
          </p:cNvPr>
          <p:cNvCxnSpPr>
            <a:stCxn id="96" idx="0"/>
          </p:cNvCxnSpPr>
          <p:nvPr/>
        </p:nvCxnSpPr>
        <p:spPr>
          <a:xfrm flipV="1">
            <a:off x="8804442" y="2986940"/>
            <a:ext cx="0" cy="588121"/>
          </a:xfrm>
          <a:prstGeom prst="line">
            <a:avLst/>
          </a:prstGeom>
          <a:ln w="19050">
            <a:solidFill>
              <a:srgbClr val="00AA91"/>
            </a:solidFill>
            <a:prstDash val="solid"/>
          </a:ln>
        </p:spPr>
        <p:style>
          <a:lnRef idx="1">
            <a:schemeClr val="accent1"/>
          </a:lnRef>
          <a:fillRef idx="0">
            <a:schemeClr val="accent1"/>
          </a:fillRef>
          <a:effectRef idx="0">
            <a:schemeClr val="accent1"/>
          </a:effectRef>
          <a:fontRef idx="minor">
            <a:schemeClr val="tx1"/>
          </a:fontRef>
        </p:style>
      </p:cxnSp>
      <p:sp>
        <p:nvSpPr>
          <p:cNvPr id="98" name="Text Box 23">
            <a:extLst>
              <a:ext uri="{FF2B5EF4-FFF2-40B4-BE49-F238E27FC236}">
                <a16:creationId xmlns:a16="http://schemas.microsoft.com/office/drawing/2014/main" id="{4D76BF1F-97B8-4530-B894-528D27FE9EBE}"/>
              </a:ext>
            </a:extLst>
          </p:cNvPr>
          <p:cNvSpPr txBox="1">
            <a:spLocks noChangeArrowheads="1"/>
          </p:cNvSpPr>
          <p:nvPr/>
        </p:nvSpPr>
        <p:spPr bwMode="auto">
          <a:xfrm>
            <a:off x="10084603" y="4010694"/>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srgbClr val="00AA91"/>
                </a:solidFill>
                <a:effectLst/>
                <a:uLnTx/>
                <a:uFillTx/>
                <a:latin typeface="SwissReSans Light"/>
                <a:ea typeface="+mn-ea"/>
                <a:cs typeface="+mn-cs"/>
              </a:rPr>
              <a:t>2030</a:t>
            </a:r>
          </a:p>
        </p:txBody>
      </p:sp>
      <p:grpSp>
        <p:nvGrpSpPr>
          <p:cNvPr id="99" name="Group 98">
            <a:extLst>
              <a:ext uri="{FF2B5EF4-FFF2-40B4-BE49-F238E27FC236}">
                <a16:creationId xmlns:a16="http://schemas.microsoft.com/office/drawing/2014/main" id="{0877254E-5A36-4F87-A5DD-22F956F15A76}"/>
              </a:ext>
            </a:extLst>
          </p:cNvPr>
          <p:cNvGrpSpPr/>
          <p:nvPr/>
        </p:nvGrpSpPr>
        <p:grpSpPr>
          <a:xfrm>
            <a:off x="10427284" y="3575061"/>
            <a:ext cx="360000" cy="360000"/>
            <a:chOff x="1339850" y="7105600"/>
            <a:chExt cx="360000" cy="360000"/>
          </a:xfrm>
        </p:grpSpPr>
        <p:sp>
          <p:nvSpPr>
            <p:cNvPr id="100" name="Oval 99">
              <a:extLst>
                <a:ext uri="{FF2B5EF4-FFF2-40B4-BE49-F238E27FC236}">
                  <a16:creationId xmlns:a16="http://schemas.microsoft.com/office/drawing/2014/main" id="{0818D81D-12B8-4162-8679-D4165F679017}"/>
                </a:ext>
              </a:extLst>
            </p:cNvPr>
            <p:cNvSpPr/>
            <p:nvPr/>
          </p:nvSpPr>
          <p:spPr>
            <a:xfrm>
              <a:off x="1393850" y="7159600"/>
              <a:ext cx="252000" cy="252000"/>
            </a:xfrm>
            <a:prstGeom prst="ellipse">
              <a:avLst/>
            </a:prstGeom>
            <a:solidFill>
              <a:srgbClr val="FFFFFF"/>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01" name="Oval 100">
              <a:extLst>
                <a:ext uri="{FF2B5EF4-FFF2-40B4-BE49-F238E27FC236}">
                  <a16:creationId xmlns:a16="http://schemas.microsoft.com/office/drawing/2014/main" id="{735B14E1-5EFC-4B21-AD69-49961001E08A}"/>
                </a:ext>
              </a:extLst>
            </p:cNvPr>
            <p:cNvSpPr/>
            <p:nvPr/>
          </p:nvSpPr>
          <p:spPr>
            <a:xfrm>
              <a:off x="1447842" y="7213592"/>
              <a:ext cx="144016" cy="144016"/>
            </a:xfrm>
            <a:prstGeom prst="ellipse">
              <a:avLst/>
            </a:prstGeom>
            <a:solidFill>
              <a:srgbClr val="00AA91"/>
            </a:solidFill>
            <a:ln w="9525" cap="flat" cmpd="sng" algn="ctr">
              <a:solidFill>
                <a:srgbClr val="00AA9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02" name="Oval 101">
              <a:extLst>
                <a:ext uri="{FF2B5EF4-FFF2-40B4-BE49-F238E27FC236}">
                  <a16:creationId xmlns:a16="http://schemas.microsoft.com/office/drawing/2014/main" id="{D79D4D7D-9363-4E59-8E6A-17BCE1248DC1}"/>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103" name="Straight Connector 102">
            <a:extLst>
              <a:ext uri="{FF2B5EF4-FFF2-40B4-BE49-F238E27FC236}">
                <a16:creationId xmlns:a16="http://schemas.microsoft.com/office/drawing/2014/main" id="{17296D45-7F25-4026-8838-75975A5A87B2}"/>
              </a:ext>
            </a:extLst>
          </p:cNvPr>
          <p:cNvCxnSpPr>
            <a:stCxn id="102" idx="0"/>
          </p:cNvCxnSpPr>
          <p:nvPr/>
        </p:nvCxnSpPr>
        <p:spPr>
          <a:xfrm flipV="1">
            <a:off x="10607284" y="2986936"/>
            <a:ext cx="0" cy="588125"/>
          </a:xfrm>
          <a:prstGeom prst="line">
            <a:avLst/>
          </a:prstGeom>
          <a:ln w="19050">
            <a:solidFill>
              <a:srgbClr val="00AA91"/>
            </a:solidFill>
            <a:prstDash val="dash"/>
          </a:ln>
        </p:spPr>
        <p:style>
          <a:lnRef idx="1">
            <a:schemeClr val="accent1"/>
          </a:lnRef>
          <a:fillRef idx="0">
            <a:schemeClr val="accent1"/>
          </a:fillRef>
          <a:effectRef idx="0">
            <a:schemeClr val="accent1"/>
          </a:effectRef>
          <a:fontRef idx="minor">
            <a:schemeClr val="tx1"/>
          </a:fontRef>
        </p:style>
      </p:cxnSp>
      <p:sp>
        <p:nvSpPr>
          <p:cNvPr id="104" name="Text Box 23">
            <a:extLst>
              <a:ext uri="{FF2B5EF4-FFF2-40B4-BE49-F238E27FC236}">
                <a16:creationId xmlns:a16="http://schemas.microsoft.com/office/drawing/2014/main" id="{E9235763-B432-447F-A108-58B51F29E4CE}"/>
              </a:ext>
            </a:extLst>
          </p:cNvPr>
          <p:cNvSpPr txBox="1">
            <a:spLocks noChangeArrowheads="1"/>
          </p:cNvSpPr>
          <p:nvPr/>
        </p:nvSpPr>
        <p:spPr bwMode="auto">
          <a:xfrm>
            <a:off x="10893456" y="3076801"/>
            <a:ext cx="1008062" cy="438642"/>
          </a:xfrm>
          <a:prstGeom prst="rect">
            <a:avLst/>
          </a:prstGeom>
          <a:noFill/>
          <a:ln w="15875" algn="ctr">
            <a:noFill/>
            <a:miter lim="800000"/>
            <a:headEnd/>
            <a:tailEnd/>
          </a:ln>
          <a:effectLst/>
        </p:spPr>
        <p:txBody>
          <a:bodyPr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srgbClr val="006E73"/>
                </a:solidFill>
                <a:effectLst/>
                <a:uLnTx/>
                <a:uFillTx/>
                <a:latin typeface="SwissReSans Light"/>
                <a:ea typeface="+mn-ea"/>
                <a:cs typeface="+mn-cs"/>
              </a:rPr>
              <a:t>2050</a:t>
            </a:r>
          </a:p>
        </p:txBody>
      </p:sp>
      <p:grpSp>
        <p:nvGrpSpPr>
          <p:cNvPr id="105" name="Group 104">
            <a:extLst>
              <a:ext uri="{FF2B5EF4-FFF2-40B4-BE49-F238E27FC236}">
                <a16:creationId xmlns:a16="http://schemas.microsoft.com/office/drawing/2014/main" id="{14783CCE-349B-46FE-B4E8-1054710D4567}"/>
              </a:ext>
            </a:extLst>
          </p:cNvPr>
          <p:cNvGrpSpPr/>
          <p:nvPr/>
        </p:nvGrpSpPr>
        <p:grpSpPr>
          <a:xfrm>
            <a:off x="11240862" y="3575061"/>
            <a:ext cx="360000" cy="360000"/>
            <a:chOff x="1339850" y="7105600"/>
            <a:chExt cx="360000" cy="360000"/>
          </a:xfrm>
        </p:grpSpPr>
        <p:sp>
          <p:nvSpPr>
            <p:cNvPr id="106" name="Oval 105">
              <a:extLst>
                <a:ext uri="{FF2B5EF4-FFF2-40B4-BE49-F238E27FC236}">
                  <a16:creationId xmlns:a16="http://schemas.microsoft.com/office/drawing/2014/main" id="{BA1828DC-1E1C-426F-8427-FE10DEFC7E31}"/>
                </a:ext>
              </a:extLst>
            </p:cNvPr>
            <p:cNvSpPr/>
            <p:nvPr/>
          </p:nvSpPr>
          <p:spPr>
            <a:xfrm>
              <a:off x="1393850" y="7159600"/>
              <a:ext cx="252000" cy="252000"/>
            </a:xfrm>
            <a:prstGeom prst="ellipse">
              <a:avLst/>
            </a:prstGeom>
            <a:solidFill>
              <a:schemeClr val="bg1"/>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07" name="Oval 106">
              <a:extLst>
                <a:ext uri="{FF2B5EF4-FFF2-40B4-BE49-F238E27FC236}">
                  <a16:creationId xmlns:a16="http://schemas.microsoft.com/office/drawing/2014/main" id="{16469AB8-073F-4E3C-BFF2-DF9C36AE41EB}"/>
                </a:ext>
              </a:extLst>
            </p:cNvPr>
            <p:cNvSpPr/>
            <p:nvPr/>
          </p:nvSpPr>
          <p:spPr>
            <a:xfrm>
              <a:off x="1447842" y="7213592"/>
              <a:ext cx="144016" cy="144016"/>
            </a:xfrm>
            <a:prstGeom prst="ellipse">
              <a:avLst/>
            </a:prstGeom>
            <a:solidFill>
              <a:srgbClr val="006E73"/>
            </a:solid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08" name="Oval 107">
              <a:extLst>
                <a:ext uri="{FF2B5EF4-FFF2-40B4-BE49-F238E27FC236}">
                  <a16:creationId xmlns:a16="http://schemas.microsoft.com/office/drawing/2014/main" id="{F64B0470-F189-4F1E-9248-BD3FFA67749D}"/>
                </a:ext>
              </a:extLst>
            </p:cNvPr>
            <p:cNvSpPr/>
            <p:nvPr/>
          </p:nvSpPr>
          <p:spPr>
            <a:xfrm>
              <a:off x="1339850" y="7105600"/>
              <a:ext cx="360000" cy="360000"/>
            </a:xfrm>
            <a:prstGeom prst="ellipse">
              <a:avLst/>
            </a:prstGeom>
            <a:noFill/>
            <a:ln w="9525">
              <a:solidFill>
                <a:srgbClr val="006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109" name="Straight Connector 108">
            <a:extLst>
              <a:ext uri="{FF2B5EF4-FFF2-40B4-BE49-F238E27FC236}">
                <a16:creationId xmlns:a16="http://schemas.microsoft.com/office/drawing/2014/main" id="{40AFFC58-3CB1-4C09-8B03-72BB083231E6}"/>
              </a:ext>
            </a:extLst>
          </p:cNvPr>
          <p:cNvCxnSpPr>
            <a:cxnSpLocks/>
            <a:stCxn id="108" idx="4"/>
          </p:cNvCxnSpPr>
          <p:nvPr/>
        </p:nvCxnSpPr>
        <p:spPr>
          <a:xfrm>
            <a:off x="11420862" y="3935061"/>
            <a:ext cx="0" cy="505297"/>
          </a:xfrm>
          <a:prstGeom prst="line">
            <a:avLst/>
          </a:prstGeom>
          <a:ln w="19050">
            <a:solidFill>
              <a:srgbClr val="006E73"/>
            </a:solidFill>
            <a:prstDash val="dash"/>
          </a:ln>
        </p:spPr>
        <p:style>
          <a:lnRef idx="1">
            <a:schemeClr val="accent1"/>
          </a:lnRef>
          <a:fillRef idx="0">
            <a:schemeClr val="accent1"/>
          </a:fillRef>
          <a:effectRef idx="0">
            <a:schemeClr val="accent1"/>
          </a:effectRef>
          <a:fontRef idx="minor">
            <a:schemeClr val="tx1"/>
          </a:fontRef>
        </p:style>
      </p:cxnSp>
      <p:sp>
        <p:nvSpPr>
          <p:cNvPr id="110" name="Text Box 23">
            <a:extLst>
              <a:ext uri="{FF2B5EF4-FFF2-40B4-BE49-F238E27FC236}">
                <a16:creationId xmlns:a16="http://schemas.microsoft.com/office/drawing/2014/main" id="{00BA4F50-E6AF-47EF-AA32-D61E0BF4F9DF}"/>
              </a:ext>
            </a:extLst>
          </p:cNvPr>
          <p:cNvSpPr txBox="1">
            <a:spLocks noChangeArrowheads="1"/>
          </p:cNvSpPr>
          <p:nvPr/>
        </p:nvSpPr>
        <p:spPr bwMode="auto">
          <a:xfrm>
            <a:off x="10926" y="3988457"/>
            <a:ext cx="1260538" cy="438642"/>
          </a:xfrm>
          <a:prstGeom prst="rect">
            <a:avLst/>
          </a:prstGeom>
          <a:noFill/>
          <a:ln w="15875" algn="ctr">
            <a:noFill/>
            <a:miter lim="800000"/>
            <a:headEnd/>
            <a:tailEnd/>
          </a:ln>
          <a:effectLst/>
        </p:spPr>
        <p:txBody>
          <a:bodyPr wrap="square" lIns="64800" tIns="64800" rIns="64800" bIns="648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757238" rtl="0" eaLnBrk="1" fontAlgn="auto" latinLnBrk="0" hangingPunct="1">
              <a:lnSpc>
                <a:spcPct val="100000"/>
              </a:lnSpc>
              <a:spcBef>
                <a:spcPct val="50000"/>
              </a:spcBef>
              <a:spcAft>
                <a:spcPts val="0"/>
              </a:spcAft>
              <a:buClrTx/>
              <a:buSzTx/>
              <a:buFontTx/>
              <a:buNone/>
              <a:tabLst/>
              <a:defRPr/>
            </a:pPr>
            <a:r>
              <a:rPr kumimoji="0" lang="en-GB" sz="2000" b="0" i="0" u="none" strike="noStrike" kern="1200" cap="none" spc="0" normalizeH="0" baseline="0" noProof="0" dirty="0">
                <a:ln>
                  <a:noFill/>
                </a:ln>
                <a:solidFill>
                  <a:srgbClr val="00AA91"/>
                </a:solidFill>
                <a:effectLst/>
                <a:uLnTx/>
                <a:uFillTx/>
                <a:latin typeface="SwissReSans Light"/>
                <a:ea typeface="+mn-ea"/>
                <a:cs typeface="+mn-cs"/>
              </a:rPr>
              <a:t>1979</a:t>
            </a:r>
          </a:p>
        </p:txBody>
      </p:sp>
      <p:grpSp>
        <p:nvGrpSpPr>
          <p:cNvPr id="111" name="Group 110">
            <a:extLst>
              <a:ext uri="{FF2B5EF4-FFF2-40B4-BE49-F238E27FC236}">
                <a16:creationId xmlns:a16="http://schemas.microsoft.com/office/drawing/2014/main" id="{421B235E-FDBD-4151-AED4-C54A2507D161}"/>
              </a:ext>
            </a:extLst>
          </p:cNvPr>
          <p:cNvGrpSpPr/>
          <p:nvPr/>
        </p:nvGrpSpPr>
        <p:grpSpPr>
          <a:xfrm>
            <a:off x="488672" y="3575061"/>
            <a:ext cx="360000" cy="360000"/>
            <a:chOff x="1339850" y="7105600"/>
            <a:chExt cx="360000" cy="360000"/>
          </a:xfrm>
        </p:grpSpPr>
        <p:sp>
          <p:nvSpPr>
            <p:cNvPr id="112" name="Oval 111">
              <a:extLst>
                <a:ext uri="{FF2B5EF4-FFF2-40B4-BE49-F238E27FC236}">
                  <a16:creationId xmlns:a16="http://schemas.microsoft.com/office/drawing/2014/main" id="{EE3BBECF-38A2-4A89-9588-28031F54F667}"/>
                </a:ext>
              </a:extLst>
            </p:cNvPr>
            <p:cNvSpPr/>
            <p:nvPr/>
          </p:nvSpPr>
          <p:spPr>
            <a:xfrm>
              <a:off x="1393850" y="7159600"/>
              <a:ext cx="252000" cy="252000"/>
            </a:xfrm>
            <a:prstGeom prst="ellipse">
              <a:avLst/>
            </a:prstGeom>
            <a:solidFill>
              <a:schemeClr val="bg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13" name="Oval 112">
              <a:extLst>
                <a:ext uri="{FF2B5EF4-FFF2-40B4-BE49-F238E27FC236}">
                  <a16:creationId xmlns:a16="http://schemas.microsoft.com/office/drawing/2014/main" id="{D862A20F-84A5-4983-8DA7-C3BF9239FA3A}"/>
                </a:ext>
              </a:extLst>
            </p:cNvPr>
            <p:cNvSpPr/>
            <p:nvPr/>
          </p:nvSpPr>
          <p:spPr>
            <a:xfrm>
              <a:off x="1447842" y="7213592"/>
              <a:ext cx="144016" cy="144016"/>
            </a:xfrm>
            <a:prstGeom prst="ellipse">
              <a:avLst/>
            </a:prstGeom>
            <a:solidFill>
              <a:srgbClr val="00AA91"/>
            </a:solid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14" name="Oval 113">
              <a:extLst>
                <a:ext uri="{FF2B5EF4-FFF2-40B4-BE49-F238E27FC236}">
                  <a16:creationId xmlns:a16="http://schemas.microsoft.com/office/drawing/2014/main" id="{CD654899-6ABD-45D4-BD97-422F65E56ED6}"/>
                </a:ext>
              </a:extLst>
            </p:cNvPr>
            <p:cNvSpPr/>
            <p:nvPr/>
          </p:nvSpPr>
          <p:spPr>
            <a:xfrm>
              <a:off x="1339850" y="7105600"/>
              <a:ext cx="360000" cy="360000"/>
            </a:xfrm>
            <a:prstGeom prst="ellipse">
              <a:avLst/>
            </a:prstGeom>
            <a:noFill/>
            <a:ln w="9525">
              <a:solidFill>
                <a:srgbClr val="00AA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grpSp>
      <p:cxnSp>
        <p:nvCxnSpPr>
          <p:cNvPr id="115" name="Straight Connector 114">
            <a:extLst>
              <a:ext uri="{FF2B5EF4-FFF2-40B4-BE49-F238E27FC236}">
                <a16:creationId xmlns:a16="http://schemas.microsoft.com/office/drawing/2014/main" id="{D8751414-9926-42C9-861F-3CF67E6E7C96}"/>
              </a:ext>
            </a:extLst>
          </p:cNvPr>
          <p:cNvCxnSpPr>
            <a:stCxn id="114" idx="0"/>
          </p:cNvCxnSpPr>
          <p:nvPr/>
        </p:nvCxnSpPr>
        <p:spPr>
          <a:xfrm flipV="1">
            <a:off x="668672" y="3002570"/>
            <a:ext cx="0" cy="572491"/>
          </a:xfrm>
          <a:prstGeom prst="line">
            <a:avLst/>
          </a:prstGeom>
          <a:ln w="19050">
            <a:solidFill>
              <a:srgbClr val="00AA91"/>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FBDD4142-15C5-45DC-A7D2-4B53250BE8D2}"/>
              </a:ext>
            </a:extLst>
          </p:cNvPr>
          <p:cNvSpPr/>
          <p:nvPr/>
        </p:nvSpPr>
        <p:spPr>
          <a:xfrm>
            <a:off x="1037330" y="3700285"/>
            <a:ext cx="72000" cy="10955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cxnSp>
        <p:nvCxnSpPr>
          <p:cNvPr id="117" name="Straight Connector 116">
            <a:extLst>
              <a:ext uri="{FF2B5EF4-FFF2-40B4-BE49-F238E27FC236}">
                <a16:creationId xmlns:a16="http://schemas.microsoft.com/office/drawing/2014/main" id="{ADBC3CF6-5E13-4945-B1E7-C941D4876062}"/>
              </a:ext>
            </a:extLst>
          </p:cNvPr>
          <p:cNvCxnSpPr>
            <a:cxnSpLocks/>
          </p:cNvCxnSpPr>
          <p:nvPr/>
        </p:nvCxnSpPr>
        <p:spPr>
          <a:xfrm flipH="1">
            <a:off x="978746" y="3644305"/>
            <a:ext cx="234040" cy="221513"/>
          </a:xfrm>
          <a:prstGeom prst="line">
            <a:avLst/>
          </a:prstGeom>
          <a:ln w="19050">
            <a:solidFill>
              <a:srgbClr val="A1B1AD"/>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1E88A38-E69B-4DBE-8B26-E8AC6CB08EC3}"/>
              </a:ext>
            </a:extLst>
          </p:cNvPr>
          <p:cNvCxnSpPr>
            <a:cxnSpLocks/>
          </p:cNvCxnSpPr>
          <p:nvPr/>
        </p:nvCxnSpPr>
        <p:spPr>
          <a:xfrm flipH="1">
            <a:off x="925873" y="3644305"/>
            <a:ext cx="234040" cy="221513"/>
          </a:xfrm>
          <a:prstGeom prst="line">
            <a:avLst/>
          </a:prstGeom>
          <a:ln w="19050">
            <a:solidFill>
              <a:srgbClr val="A1B1AD"/>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21DFEF6-494D-4A43-AB8A-F97109F86868}"/>
              </a:ext>
            </a:extLst>
          </p:cNvPr>
          <p:cNvSpPr/>
          <p:nvPr/>
        </p:nvSpPr>
        <p:spPr>
          <a:xfrm>
            <a:off x="9944002" y="3700285"/>
            <a:ext cx="72000" cy="10955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cxnSp>
        <p:nvCxnSpPr>
          <p:cNvPr id="120" name="Straight Connector 119">
            <a:extLst>
              <a:ext uri="{FF2B5EF4-FFF2-40B4-BE49-F238E27FC236}">
                <a16:creationId xmlns:a16="http://schemas.microsoft.com/office/drawing/2014/main" id="{A4081B1B-859D-4C38-91F9-EC4A7EC2B3FC}"/>
              </a:ext>
            </a:extLst>
          </p:cNvPr>
          <p:cNvCxnSpPr>
            <a:cxnSpLocks/>
          </p:cNvCxnSpPr>
          <p:nvPr/>
        </p:nvCxnSpPr>
        <p:spPr>
          <a:xfrm flipH="1">
            <a:off x="9885418" y="3644305"/>
            <a:ext cx="234040" cy="221513"/>
          </a:xfrm>
          <a:prstGeom prst="line">
            <a:avLst/>
          </a:prstGeom>
          <a:ln w="19050">
            <a:solidFill>
              <a:srgbClr val="A1B1A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B78825B-0CAF-46E7-BE9E-3EC1F9FB68EB}"/>
              </a:ext>
            </a:extLst>
          </p:cNvPr>
          <p:cNvCxnSpPr>
            <a:cxnSpLocks/>
          </p:cNvCxnSpPr>
          <p:nvPr/>
        </p:nvCxnSpPr>
        <p:spPr>
          <a:xfrm flipH="1">
            <a:off x="9832545" y="3644305"/>
            <a:ext cx="234040" cy="221513"/>
          </a:xfrm>
          <a:prstGeom prst="line">
            <a:avLst/>
          </a:prstGeom>
          <a:ln w="19050">
            <a:solidFill>
              <a:srgbClr val="A1B1AD"/>
            </a:solidFill>
          </a:ln>
        </p:spPr>
        <p:style>
          <a:lnRef idx="1">
            <a:schemeClr val="accent1"/>
          </a:lnRef>
          <a:fillRef idx="0">
            <a:schemeClr val="accent1"/>
          </a:fillRef>
          <a:effectRef idx="0">
            <a:schemeClr val="accent1"/>
          </a:effectRef>
          <a:fontRef idx="minor">
            <a:schemeClr val="tx1"/>
          </a:fontRef>
        </p:style>
      </p:cxnSp>
      <p:pic>
        <p:nvPicPr>
          <p:cNvPr id="122" name="Picture 121">
            <a:extLst>
              <a:ext uri="{FF2B5EF4-FFF2-40B4-BE49-F238E27FC236}">
                <a16:creationId xmlns:a16="http://schemas.microsoft.com/office/drawing/2014/main" id="{A669EA55-783A-429F-A279-B31A66FA002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265922" y="4576602"/>
            <a:ext cx="634945" cy="892800"/>
          </a:xfrm>
          <a:prstGeom prst="rect">
            <a:avLst/>
          </a:prstGeom>
        </p:spPr>
      </p:pic>
      <p:sp>
        <p:nvSpPr>
          <p:cNvPr id="123" name="Rectangle 122">
            <a:extLst>
              <a:ext uri="{FF2B5EF4-FFF2-40B4-BE49-F238E27FC236}">
                <a16:creationId xmlns:a16="http://schemas.microsoft.com/office/drawing/2014/main" id="{6652D034-4FBE-4DEF-8BBB-0CEB8B43F65A}"/>
              </a:ext>
            </a:extLst>
          </p:cNvPr>
          <p:cNvSpPr/>
          <p:nvPr/>
        </p:nvSpPr>
        <p:spPr>
          <a:xfrm>
            <a:off x="10105459" y="2129944"/>
            <a:ext cx="1247122" cy="79422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24" name="Rectangle 123">
            <a:extLst>
              <a:ext uri="{FF2B5EF4-FFF2-40B4-BE49-F238E27FC236}">
                <a16:creationId xmlns:a16="http://schemas.microsoft.com/office/drawing/2014/main" id="{F55C2881-86FB-4D0E-8B16-09BA993A9B4A}"/>
              </a:ext>
            </a:extLst>
          </p:cNvPr>
          <p:cNvSpPr/>
          <p:nvPr/>
        </p:nvSpPr>
        <p:spPr>
          <a:xfrm>
            <a:off x="10665922" y="4464434"/>
            <a:ext cx="1347891" cy="8964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25" name="Rectangle 124">
            <a:extLst>
              <a:ext uri="{FF2B5EF4-FFF2-40B4-BE49-F238E27FC236}">
                <a16:creationId xmlns:a16="http://schemas.microsoft.com/office/drawing/2014/main" id="{3F9C2DAE-DF45-4895-85D5-6157710C584F}"/>
              </a:ext>
            </a:extLst>
          </p:cNvPr>
          <p:cNvSpPr/>
          <p:nvPr/>
        </p:nvSpPr>
        <p:spPr>
          <a:xfrm>
            <a:off x="5452600" y="4464434"/>
            <a:ext cx="1868949" cy="10911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26" name="Rectangle 125">
            <a:extLst>
              <a:ext uri="{FF2B5EF4-FFF2-40B4-BE49-F238E27FC236}">
                <a16:creationId xmlns:a16="http://schemas.microsoft.com/office/drawing/2014/main" id="{37AB09D3-7DB1-4F6A-A9F0-7F2AB5525617}"/>
              </a:ext>
            </a:extLst>
          </p:cNvPr>
          <p:cNvSpPr/>
          <p:nvPr/>
        </p:nvSpPr>
        <p:spPr>
          <a:xfrm>
            <a:off x="7375435" y="4467813"/>
            <a:ext cx="1352932" cy="10911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27" name="Rectangle 126">
            <a:extLst>
              <a:ext uri="{FF2B5EF4-FFF2-40B4-BE49-F238E27FC236}">
                <a16:creationId xmlns:a16="http://schemas.microsoft.com/office/drawing/2014/main" id="{A0CDE4D2-735B-445B-9DE0-E668480E144A}"/>
              </a:ext>
            </a:extLst>
          </p:cNvPr>
          <p:cNvSpPr/>
          <p:nvPr/>
        </p:nvSpPr>
        <p:spPr>
          <a:xfrm>
            <a:off x="1504070" y="2364096"/>
            <a:ext cx="1588338" cy="560196"/>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28" name="Rectangle 127">
            <a:extLst>
              <a:ext uri="{FF2B5EF4-FFF2-40B4-BE49-F238E27FC236}">
                <a16:creationId xmlns:a16="http://schemas.microsoft.com/office/drawing/2014/main" id="{7A0DE738-E70E-4A40-AB24-8C6B9B557E47}"/>
              </a:ext>
            </a:extLst>
          </p:cNvPr>
          <p:cNvSpPr/>
          <p:nvPr/>
        </p:nvSpPr>
        <p:spPr>
          <a:xfrm>
            <a:off x="3149471" y="2373923"/>
            <a:ext cx="1400064" cy="55098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129" name="Rectangle 17">
            <a:extLst>
              <a:ext uri="{FF2B5EF4-FFF2-40B4-BE49-F238E27FC236}">
                <a16:creationId xmlns:a16="http://schemas.microsoft.com/office/drawing/2014/main" id="{3D39CE9A-AAF6-4493-BA7D-6C91FC1B86C2}"/>
              </a:ext>
            </a:extLst>
          </p:cNvPr>
          <p:cNvSpPr/>
          <p:nvPr/>
        </p:nvSpPr>
        <p:spPr>
          <a:xfrm>
            <a:off x="8804442" y="4471609"/>
            <a:ext cx="1139560" cy="1098652"/>
          </a:xfrm>
          <a:prstGeom prst="rect">
            <a:avLst/>
          </a:prstGeom>
          <a:solidFill>
            <a:schemeClr val="bg2">
              <a:lumMod val="20000"/>
              <a:lumOff val="8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solidFill>
                  <a:srgbClr val="283E36"/>
                </a:solidFill>
                <a:effectLst/>
                <a:uLnTx/>
                <a:uFillTx/>
                <a:latin typeface="SwissReSans Light"/>
                <a:ea typeface="+mn-ea"/>
                <a:cs typeface="+mn-cs"/>
              </a:rPr>
              <a:t>Swiss Re </a:t>
            </a:r>
            <a:br>
              <a:rPr kumimoji="0" lang="en-US" sz="1300" i="0" u="none" strike="noStrike" kern="1200" cap="none" spc="0" normalizeH="0" baseline="0" noProof="0" dirty="0">
                <a:ln>
                  <a:noFill/>
                </a:ln>
                <a:solidFill>
                  <a:srgbClr val="283E36"/>
                </a:solidFill>
                <a:effectLst/>
                <a:uLnTx/>
                <a:uFillTx/>
                <a:latin typeface="SwissReSans Light"/>
                <a:ea typeface="+mn-ea"/>
                <a:cs typeface="+mn-cs"/>
              </a:rPr>
            </a:br>
            <a:r>
              <a:rPr kumimoji="0" lang="en-US" sz="1300" i="0" u="none" strike="noStrike" kern="1200" cap="none" spc="0" normalizeH="0" baseline="0" noProof="0" dirty="0">
                <a:ln>
                  <a:noFill/>
                </a:ln>
                <a:solidFill>
                  <a:srgbClr val="283E36"/>
                </a:solidFill>
                <a:effectLst/>
                <a:uLnTx/>
                <a:uFillTx/>
                <a:latin typeface="SwissReSans Light"/>
                <a:ea typeface="+mn-ea"/>
                <a:cs typeface="+mn-cs"/>
              </a:rPr>
              <a:t>joins TNFD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rgbClr val="283E36"/>
                </a:solidFill>
                <a:latin typeface="SwissReSans Light"/>
              </a:rPr>
              <a:t>Taskforce for Nature-related Financial Disclosures</a:t>
            </a:r>
            <a:endParaRPr kumimoji="0" lang="en-US" sz="900" i="1" u="none" strike="noStrike" kern="1200" cap="none" spc="0" normalizeH="0" baseline="0" noProof="0" dirty="0">
              <a:ln>
                <a:noFill/>
              </a:ln>
              <a:solidFill>
                <a:srgbClr val="283E36"/>
              </a:solidFill>
              <a:effectLst/>
              <a:uLnTx/>
              <a:uFillTx/>
              <a:latin typeface="SwissReSans Light"/>
              <a:ea typeface="+mn-ea"/>
              <a:cs typeface="+mn-cs"/>
            </a:endParaRPr>
          </a:p>
        </p:txBody>
      </p:sp>
      <p:sp>
        <p:nvSpPr>
          <p:cNvPr id="130" name="TextBox 129">
            <a:extLst>
              <a:ext uri="{FF2B5EF4-FFF2-40B4-BE49-F238E27FC236}">
                <a16:creationId xmlns:a16="http://schemas.microsoft.com/office/drawing/2014/main" id="{9904410A-9219-4EB1-B95D-AA3802F4161C}"/>
              </a:ext>
            </a:extLst>
          </p:cNvPr>
          <p:cNvSpPr txBox="1"/>
          <p:nvPr/>
        </p:nvSpPr>
        <p:spPr>
          <a:xfrm>
            <a:off x="8082447" y="2023448"/>
            <a:ext cx="1452964" cy="565389"/>
          </a:xfrm>
          <a:prstGeom prst="rect">
            <a:avLst/>
          </a:prstGeom>
          <a:solidFill>
            <a:schemeClr val="bg2">
              <a:lumMod val="20000"/>
              <a:lumOff val="8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050">
                <a:latin typeface="SwissReSans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83E36"/>
                </a:solidFill>
                <a:effectLst/>
                <a:uLnTx/>
                <a:uFillTx/>
                <a:latin typeface="SwissReSans Light"/>
                <a:ea typeface="+mn-ea"/>
                <a:cs typeface="+mn-cs"/>
              </a:rPr>
              <a:t>SRI Biodiversity &amp; </a:t>
            </a:r>
            <a:br>
              <a:rPr kumimoji="0" lang="en-GB" sz="12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200" b="0" i="0" u="none" strike="noStrike" kern="1200" cap="none" spc="0" normalizeH="0" baseline="0" noProof="0" dirty="0">
                <a:ln>
                  <a:noFill/>
                </a:ln>
                <a:solidFill>
                  <a:srgbClr val="283E36"/>
                </a:solidFill>
                <a:effectLst/>
                <a:uLnTx/>
                <a:uFillTx/>
                <a:latin typeface="SwissReSans Light"/>
                <a:ea typeface="+mn-ea"/>
                <a:cs typeface="+mn-cs"/>
              </a:rPr>
              <a:t>Eco-Services (BES) Index  launched</a:t>
            </a:r>
          </a:p>
        </p:txBody>
      </p:sp>
      <p:sp>
        <p:nvSpPr>
          <p:cNvPr id="131" name="Rectangle 130">
            <a:extLst>
              <a:ext uri="{FF2B5EF4-FFF2-40B4-BE49-F238E27FC236}">
                <a16:creationId xmlns:a16="http://schemas.microsoft.com/office/drawing/2014/main" id="{40B45201-C177-4390-8A14-A59984734D3F}"/>
              </a:ext>
            </a:extLst>
          </p:cNvPr>
          <p:cNvSpPr/>
          <p:nvPr/>
        </p:nvSpPr>
        <p:spPr>
          <a:xfrm>
            <a:off x="4192162" y="4466898"/>
            <a:ext cx="1214844" cy="1091123"/>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wissReSans" pitchFamily="34" charset="0"/>
              <a:ea typeface="+mn-ea"/>
              <a:cs typeface="+mn-cs"/>
            </a:endParaRPr>
          </a:p>
        </p:txBody>
      </p:sp>
      <p:sp>
        <p:nvSpPr>
          <p:cNvPr id="4" name="Rectangle 3">
            <a:extLst>
              <a:ext uri="{FF2B5EF4-FFF2-40B4-BE49-F238E27FC236}">
                <a16:creationId xmlns:a16="http://schemas.microsoft.com/office/drawing/2014/main" id="{63B0A459-ACCC-48B2-839D-C073ED69FBD3}"/>
              </a:ext>
            </a:extLst>
          </p:cNvPr>
          <p:cNvSpPr/>
          <p:nvPr/>
        </p:nvSpPr>
        <p:spPr bwMode="auto">
          <a:xfrm>
            <a:off x="-1" y="1752600"/>
            <a:ext cx="12181075" cy="4202628"/>
          </a:xfrm>
          <a:prstGeom prst="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3138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A16D815B-FB01-49B2-B622-BB36B89FEC69}"/>
              </a:ext>
            </a:extLst>
          </p:cNvPr>
          <p:cNvSpPr/>
          <p:nvPr/>
        </p:nvSpPr>
        <p:spPr bwMode="auto">
          <a:xfrm>
            <a:off x="479425" y="1600201"/>
            <a:ext cx="11426322" cy="495004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6"/>
            <a:srcRect/>
            <a:stretch>
              <a:fillRect/>
            </a:stretch>
          </a:blipFill>
        </p:spPr>
      </p:pic>
      <p:sp>
        <p:nvSpPr>
          <p:cNvPr id="3" name="Rectangle 2"/>
          <p:cNvSpPr txBox="1">
            <a:spLocks noChangeArrowheads="1"/>
          </p:cNvSpPr>
          <p:nvPr/>
        </p:nvSpPr>
        <p:spPr>
          <a:xfrm>
            <a:off x="1828800" y="454849"/>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lang="en-GB" sz="3600" dirty="0">
                <a:solidFill>
                  <a:srgbClr val="000000"/>
                </a:solidFill>
                <a:latin typeface="SwissReSans Light" panose="020B0504020202020204" pitchFamily="34" charset="0"/>
              </a:rPr>
              <a:t>Setting the baseline – </a:t>
            </a:r>
          </a:p>
          <a:p>
            <a:pPr marL="0" marR="0" lvl="0" indent="0" algn="l" defTabSz="914400" rtl="0" eaLnBrk="0" fontAlgn="base" latinLnBrk="0" hangingPunct="0">
              <a:lnSpc>
                <a:spcPct val="80000"/>
              </a:lnSpc>
              <a:spcBef>
                <a:spcPct val="0"/>
              </a:spcBef>
              <a:spcAft>
                <a:spcPct val="0"/>
              </a:spcAft>
              <a:buClrTx/>
              <a:buSzTx/>
              <a:buFontTx/>
              <a:buNone/>
              <a:tabLst/>
              <a:defRPr/>
            </a:pPr>
            <a:r>
              <a:rPr lang="en-GB" sz="3600" dirty="0">
                <a:solidFill>
                  <a:srgbClr val="000000"/>
                </a:solidFill>
                <a:latin typeface="SwissReSans Light" panose="020B0504020202020204" pitchFamily="34" charset="0"/>
              </a:rPr>
              <a:t>our Sustainable Business Risk Framework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132" name="Rectangle 131">
            <a:extLst>
              <a:ext uri="{FF2B5EF4-FFF2-40B4-BE49-F238E27FC236}">
                <a16:creationId xmlns:a16="http://schemas.microsoft.com/office/drawing/2014/main" id="{923B3848-D189-4ACB-B478-D469C323CDCD}"/>
              </a:ext>
            </a:extLst>
          </p:cNvPr>
          <p:cNvSpPr/>
          <p:nvPr/>
        </p:nvSpPr>
        <p:spPr>
          <a:xfrm>
            <a:off x="708015" y="2876600"/>
            <a:ext cx="5459993" cy="30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3E36"/>
              </a:solidFill>
              <a:effectLst/>
              <a:uLnTx/>
              <a:uFillTx/>
              <a:latin typeface="SwissReSans Light"/>
              <a:ea typeface="+mn-ea"/>
              <a:cs typeface="+mn-cs"/>
            </a:endParaRPr>
          </a:p>
        </p:txBody>
      </p:sp>
      <p:sp>
        <p:nvSpPr>
          <p:cNvPr id="133" name="Rectangle 132">
            <a:extLst>
              <a:ext uri="{FF2B5EF4-FFF2-40B4-BE49-F238E27FC236}">
                <a16:creationId xmlns:a16="http://schemas.microsoft.com/office/drawing/2014/main" id="{E130EB2D-8CC6-4F16-BAF4-41649ABC5C42}"/>
              </a:ext>
            </a:extLst>
          </p:cNvPr>
          <p:cNvSpPr/>
          <p:nvPr/>
        </p:nvSpPr>
        <p:spPr>
          <a:xfrm>
            <a:off x="6247594" y="2876600"/>
            <a:ext cx="5459993" cy="30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83E36"/>
              </a:solidFill>
              <a:effectLst/>
              <a:uLnTx/>
              <a:uFillTx/>
              <a:latin typeface="SwissReSans Light"/>
              <a:ea typeface="+mn-ea"/>
              <a:cs typeface="+mn-cs"/>
            </a:endParaRPr>
          </a:p>
        </p:txBody>
      </p:sp>
      <p:sp>
        <p:nvSpPr>
          <p:cNvPr id="134" name="Title 3">
            <a:extLst>
              <a:ext uri="{FF2B5EF4-FFF2-40B4-BE49-F238E27FC236}">
                <a16:creationId xmlns:a16="http://schemas.microsoft.com/office/drawing/2014/main" id="{4D7BB48A-A5CC-4866-A65A-3E721392EBC4}"/>
              </a:ext>
            </a:extLst>
          </p:cNvPr>
          <p:cNvSpPr txBox="1">
            <a:spLocks/>
          </p:cNvSpPr>
          <p:nvPr/>
        </p:nvSpPr>
        <p:spPr bwMode="black">
          <a:xfrm>
            <a:off x="823093" y="2881812"/>
            <a:ext cx="5400000" cy="8235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3E36"/>
                </a:solidFill>
                <a:effectLst/>
                <a:uLnTx/>
                <a:uFillTx/>
                <a:latin typeface="SwissReSans Light"/>
                <a:ea typeface="+mj-ea"/>
                <a:cs typeface="+mj-cs"/>
              </a:rPr>
              <a:t>Sustainability umbrella policies</a:t>
            </a:r>
          </a:p>
        </p:txBody>
      </p:sp>
      <p:sp>
        <p:nvSpPr>
          <p:cNvPr id="135" name="Title 3">
            <a:extLst>
              <a:ext uri="{FF2B5EF4-FFF2-40B4-BE49-F238E27FC236}">
                <a16:creationId xmlns:a16="http://schemas.microsoft.com/office/drawing/2014/main" id="{31B9F7F3-7E9E-4883-91DC-FDC057EE099E}"/>
              </a:ext>
            </a:extLst>
          </p:cNvPr>
          <p:cNvSpPr txBox="1">
            <a:spLocks/>
          </p:cNvSpPr>
          <p:nvPr/>
        </p:nvSpPr>
        <p:spPr bwMode="black">
          <a:xfrm>
            <a:off x="6367109" y="2881812"/>
            <a:ext cx="5400000" cy="8235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83E36"/>
                </a:solidFill>
                <a:effectLst/>
                <a:uLnTx/>
                <a:uFillTx/>
                <a:latin typeface="SwissReSans Light"/>
                <a:ea typeface="+mj-ea"/>
                <a:cs typeface="+mj-cs"/>
              </a:rPr>
              <a:t>Sector specific guidelines</a:t>
            </a:r>
          </a:p>
        </p:txBody>
      </p:sp>
      <p:sp>
        <p:nvSpPr>
          <p:cNvPr id="136" name="Text Box 17">
            <a:extLst>
              <a:ext uri="{FF2B5EF4-FFF2-40B4-BE49-F238E27FC236}">
                <a16:creationId xmlns:a16="http://schemas.microsoft.com/office/drawing/2014/main" id="{48DD205F-679A-435D-A396-F7D0F80F0C6D}"/>
              </a:ext>
            </a:extLst>
          </p:cNvPr>
          <p:cNvSpPr txBox="1">
            <a:spLocks noChangeArrowheads="1"/>
          </p:cNvSpPr>
          <p:nvPr/>
        </p:nvSpPr>
        <p:spPr bwMode="gray">
          <a:xfrm>
            <a:off x="1316877" y="3444616"/>
            <a:ext cx="4631683" cy="1093961"/>
          </a:xfrm>
          <a:prstGeom prst="rect">
            <a:avLst/>
          </a:prstGeom>
          <a:noFill/>
          <a:ln w="6350" algn="ctr">
            <a:noFill/>
            <a:miter lim="800000"/>
            <a:headEnd/>
            <a:tailEnd/>
          </a:ln>
        </p:spPr>
        <p:txBody>
          <a:bodyPr wrap="square" lIns="108000" tIns="54000" rIns="0" bIns="50973">
            <a:spAutoFit/>
          </a:bodyPr>
          <a:lstStyle/>
          <a:p>
            <a:pPr marL="0" marR="0" lvl="2" indent="0" algn="l" defTabSz="1019175" rtl="0" eaLnBrk="1" fontAlgn="auto" latinLnBrk="0" hangingPunct="1">
              <a:lnSpc>
                <a:spcPct val="100000"/>
              </a:lnSpc>
              <a:spcBef>
                <a:spcPct val="30000"/>
              </a:spcBef>
              <a:spcAft>
                <a:spcPts val="0"/>
              </a:spcAft>
              <a:buClrTx/>
              <a:buSzPct val="100000"/>
              <a:buFontTx/>
              <a:buNone/>
              <a:tabLst>
                <a:tab pos="0" algn="l"/>
                <a:tab pos="1603375" algn="l"/>
              </a:tabLst>
              <a:defRPr/>
            </a:pPr>
            <a:r>
              <a:rPr kumimoji="0" lang="en-GB" sz="1800" b="1" i="0" u="none" strike="noStrike" kern="1200" cap="none" spc="0" normalizeH="0" baseline="0" noProof="0" dirty="0">
                <a:ln>
                  <a:noFill/>
                </a:ln>
                <a:solidFill>
                  <a:srgbClr val="283E36"/>
                </a:solidFill>
                <a:effectLst/>
                <a:uLnTx/>
                <a:uFillTx/>
                <a:latin typeface="SwissReSans Light"/>
                <a:ea typeface="+mn-ea"/>
                <a:cs typeface="+mn-cs"/>
              </a:rPr>
              <a:t>Human rights</a:t>
            </a:r>
          </a:p>
          <a:p>
            <a:pPr marL="0" marR="0" lvl="2" indent="0" algn="l" defTabSz="1019175" rtl="0" eaLnBrk="1" fontAlgn="auto" latinLnBrk="0" hangingPunct="1">
              <a:lnSpc>
                <a:spcPct val="100000"/>
              </a:lnSpc>
              <a:spcBef>
                <a:spcPct val="30000"/>
              </a:spcBef>
              <a:spcAft>
                <a:spcPts val="0"/>
              </a:spcAft>
              <a:buClrTx/>
              <a:buSzPct val="100000"/>
              <a:buFontTx/>
              <a:buNone/>
              <a:tabLst>
                <a:tab pos="0" algn="l"/>
                <a:tab pos="1603375" algn="l"/>
              </a:tabLst>
              <a:defRPr/>
            </a:pPr>
            <a:r>
              <a:rPr kumimoji="0" lang="en-GB" sz="1400" b="0" i="0" u="none" strike="noStrike" kern="1200" cap="none" spc="0" normalizeH="0" baseline="0" noProof="0" dirty="0">
                <a:ln>
                  <a:noFill/>
                </a:ln>
                <a:solidFill>
                  <a:srgbClr val="283E36"/>
                </a:solidFill>
                <a:effectLst/>
                <a:uLnTx/>
                <a:uFillTx/>
                <a:latin typeface="SwissReSans Light"/>
                <a:ea typeface="+mn-ea"/>
                <a:cs typeface="+mn-cs"/>
              </a:rPr>
              <a:t>	We do not want to do business with countries and companies that are complicit in severe human rights violations</a:t>
            </a:r>
          </a:p>
        </p:txBody>
      </p:sp>
      <p:sp>
        <p:nvSpPr>
          <p:cNvPr id="137" name="Text Box 17">
            <a:extLst>
              <a:ext uri="{FF2B5EF4-FFF2-40B4-BE49-F238E27FC236}">
                <a16:creationId xmlns:a16="http://schemas.microsoft.com/office/drawing/2014/main" id="{681DCFE9-526E-46C5-BC34-048710963E30}"/>
              </a:ext>
            </a:extLst>
          </p:cNvPr>
          <p:cNvSpPr txBox="1">
            <a:spLocks noChangeArrowheads="1"/>
          </p:cNvSpPr>
          <p:nvPr/>
        </p:nvSpPr>
        <p:spPr bwMode="gray">
          <a:xfrm>
            <a:off x="1327580" y="4595588"/>
            <a:ext cx="4132343" cy="1093961"/>
          </a:xfrm>
          <a:prstGeom prst="rect">
            <a:avLst/>
          </a:prstGeom>
          <a:noFill/>
          <a:ln w="6350" algn="ctr">
            <a:noFill/>
            <a:miter lim="800000"/>
            <a:headEnd/>
            <a:tailEnd/>
          </a:ln>
        </p:spPr>
        <p:txBody>
          <a:bodyPr wrap="square" lIns="108000" tIns="54000" rIns="0" bIns="50973">
            <a:spAutoFit/>
          </a:bodyPr>
          <a:lstStyle/>
          <a:p>
            <a:pPr marL="0" marR="0" lvl="2" indent="0" algn="l" defTabSz="1019175" rtl="0" eaLnBrk="1" fontAlgn="auto" latinLnBrk="0" hangingPunct="1">
              <a:lnSpc>
                <a:spcPct val="100000"/>
              </a:lnSpc>
              <a:spcBef>
                <a:spcPct val="30000"/>
              </a:spcBef>
              <a:spcAft>
                <a:spcPts val="0"/>
              </a:spcAft>
              <a:buClrTx/>
              <a:buSzPct val="100000"/>
              <a:buFontTx/>
              <a:buNone/>
              <a:tabLst>
                <a:tab pos="0" algn="l"/>
                <a:tab pos="1603375" algn="l"/>
              </a:tabLst>
              <a:defRPr/>
            </a:pPr>
            <a:r>
              <a:rPr kumimoji="0" lang="en-GB" sz="1800" b="1" i="0" u="none" strike="noStrike" kern="1200" cap="none" spc="0" normalizeH="0" baseline="0" noProof="0" dirty="0">
                <a:ln>
                  <a:noFill/>
                </a:ln>
                <a:solidFill>
                  <a:srgbClr val="283E36"/>
                </a:solidFill>
                <a:effectLst/>
                <a:uLnTx/>
                <a:uFillTx/>
                <a:latin typeface="SwissReSans Light"/>
                <a:ea typeface="+mn-ea"/>
                <a:cs typeface="+mn-cs"/>
              </a:rPr>
              <a:t>Environmental protection</a:t>
            </a:r>
          </a:p>
          <a:p>
            <a:pPr marL="0" marR="0" lvl="2" indent="0" algn="l" defTabSz="1019175" rtl="0" eaLnBrk="1" fontAlgn="auto" latinLnBrk="0" hangingPunct="1">
              <a:lnSpc>
                <a:spcPct val="100000"/>
              </a:lnSpc>
              <a:spcBef>
                <a:spcPct val="30000"/>
              </a:spcBef>
              <a:spcAft>
                <a:spcPts val="0"/>
              </a:spcAft>
              <a:buClrTx/>
              <a:buSzPct val="100000"/>
              <a:buFontTx/>
              <a:buNone/>
              <a:tabLst>
                <a:tab pos="0" algn="l"/>
                <a:tab pos="1603375" algn="l"/>
              </a:tabLst>
              <a:defRPr/>
            </a:pPr>
            <a:r>
              <a:rPr kumimoji="0" lang="en-GB" sz="1400" b="0" i="0" u="none" strike="noStrike" kern="1200" cap="none" spc="0" normalizeH="0" baseline="0" noProof="0" dirty="0">
                <a:ln>
                  <a:noFill/>
                </a:ln>
                <a:solidFill>
                  <a:srgbClr val="283E36"/>
                </a:solidFill>
                <a:effectLst/>
                <a:uLnTx/>
                <a:uFillTx/>
                <a:latin typeface="SwissReSans Light"/>
                <a:ea typeface="+mn-ea"/>
                <a:cs typeface="+mn-cs"/>
              </a:rPr>
              <a:t>We do not want to involve ourselves with companies that cause irreversible damage to the environment </a:t>
            </a:r>
            <a:br>
              <a:rPr kumimoji="0" lang="en-GB" sz="1400" b="0" i="0" u="none" strike="noStrike" kern="1200" cap="none" spc="0" normalizeH="0" baseline="0" noProof="0" dirty="0">
                <a:ln>
                  <a:noFill/>
                </a:ln>
                <a:solidFill>
                  <a:srgbClr val="283E36"/>
                </a:solidFill>
                <a:effectLst/>
                <a:uLnTx/>
                <a:uFillTx/>
                <a:latin typeface="SwissReSans Light"/>
                <a:ea typeface="+mn-ea"/>
                <a:cs typeface="+mn-cs"/>
              </a:rPr>
            </a:br>
            <a:r>
              <a:rPr kumimoji="0" lang="en-GB" sz="1400" b="0" i="0" u="none" strike="noStrike" kern="1200" cap="none" spc="0" normalizeH="0" baseline="0" noProof="0" dirty="0">
                <a:ln>
                  <a:noFill/>
                </a:ln>
                <a:solidFill>
                  <a:srgbClr val="283E36"/>
                </a:solidFill>
                <a:effectLst/>
                <a:uLnTx/>
                <a:uFillTx/>
                <a:latin typeface="SwissReSans Light"/>
                <a:ea typeface="+mn-ea"/>
                <a:cs typeface="+mn-cs"/>
              </a:rPr>
              <a:t>and in particular ecologically sensitive areas</a:t>
            </a:r>
          </a:p>
        </p:txBody>
      </p:sp>
      <p:pic>
        <p:nvPicPr>
          <p:cNvPr id="138" name="Graphic 137">
            <a:extLst>
              <a:ext uri="{FF2B5EF4-FFF2-40B4-BE49-F238E27FC236}">
                <a16:creationId xmlns:a16="http://schemas.microsoft.com/office/drawing/2014/main" id="{33BD76AF-B0F3-4A61-A41F-EA332D2AD9C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gray">
          <a:xfrm>
            <a:off x="781378" y="3454126"/>
            <a:ext cx="522129" cy="522129"/>
          </a:xfrm>
          <a:prstGeom prst="rect">
            <a:avLst/>
          </a:prstGeom>
        </p:spPr>
      </p:pic>
      <p:pic>
        <p:nvPicPr>
          <p:cNvPr id="139" name="Graphic 138" descr="Leaf">
            <a:extLst>
              <a:ext uri="{FF2B5EF4-FFF2-40B4-BE49-F238E27FC236}">
                <a16:creationId xmlns:a16="http://schemas.microsoft.com/office/drawing/2014/main" id="{3162E222-4B37-4FFC-AAA8-BAA3F000A2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625" y="4574310"/>
            <a:ext cx="539173" cy="539173"/>
          </a:xfrm>
          <a:prstGeom prst="rect">
            <a:avLst/>
          </a:prstGeom>
        </p:spPr>
      </p:pic>
      <p:sp>
        <p:nvSpPr>
          <p:cNvPr id="140" name="TextBox 139">
            <a:extLst>
              <a:ext uri="{FF2B5EF4-FFF2-40B4-BE49-F238E27FC236}">
                <a16:creationId xmlns:a16="http://schemas.microsoft.com/office/drawing/2014/main" id="{E3F24E18-0735-4276-9A1F-F4C34A5A0235}"/>
              </a:ext>
            </a:extLst>
          </p:cNvPr>
          <p:cNvSpPr txBox="1"/>
          <p:nvPr/>
        </p:nvSpPr>
        <p:spPr>
          <a:xfrm>
            <a:off x="9408368" y="3441748"/>
            <a:ext cx="2376215" cy="307777"/>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600"/>
              </a:spcBef>
              <a:spcAft>
                <a:spcPts val="6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Mining</a:t>
            </a:r>
          </a:p>
        </p:txBody>
      </p:sp>
      <p:pic>
        <p:nvPicPr>
          <p:cNvPr id="141" name="Picture 140">
            <a:extLst>
              <a:ext uri="{FF2B5EF4-FFF2-40B4-BE49-F238E27FC236}">
                <a16:creationId xmlns:a16="http://schemas.microsoft.com/office/drawing/2014/main" id="{86EBD36D-A51B-4B82-8C9D-B8B7ED8DD6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9737" y="3441748"/>
            <a:ext cx="457483" cy="438937"/>
          </a:xfrm>
          <a:prstGeom prst="rect">
            <a:avLst/>
          </a:prstGeom>
        </p:spPr>
      </p:pic>
      <p:pic>
        <p:nvPicPr>
          <p:cNvPr id="142" name="Picture 141">
            <a:extLst>
              <a:ext uri="{FF2B5EF4-FFF2-40B4-BE49-F238E27FC236}">
                <a16:creationId xmlns:a16="http://schemas.microsoft.com/office/drawing/2014/main" id="{D8944C2C-81D4-4DC9-99B0-4E0B27DC7A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67729" y="4009101"/>
            <a:ext cx="531669" cy="414207"/>
          </a:xfrm>
          <a:prstGeom prst="rect">
            <a:avLst/>
          </a:prstGeom>
        </p:spPr>
      </p:pic>
      <p:pic>
        <p:nvPicPr>
          <p:cNvPr id="143" name="Picture 142">
            <a:extLst>
              <a:ext uri="{FF2B5EF4-FFF2-40B4-BE49-F238E27FC236}">
                <a16:creationId xmlns:a16="http://schemas.microsoft.com/office/drawing/2014/main" id="{9712874C-DA99-46B2-B4A2-6EDA62C01EC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28099" y="5097932"/>
            <a:ext cx="500758" cy="698589"/>
          </a:xfrm>
          <a:prstGeom prst="rect">
            <a:avLst/>
          </a:prstGeom>
        </p:spPr>
      </p:pic>
      <p:pic>
        <p:nvPicPr>
          <p:cNvPr id="144" name="Picture 143">
            <a:extLst>
              <a:ext uri="{FF2B5EF4-FFF2-40B4-BE49-F238E27FC236}">
                <a16:creationId xmlns:a16="http://schemas.microsoft.com/office/drawing/2014/main" id="{5FF8F216-D75F-4501-93F0-9E1DA3115E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50851" y="4009101"/>
            <a:ext cx="519305" cy="438937"/>
          </a:xfrm>
          <a:prstGeom prst="rect">
            <a:avLst/>
          </a:prstGeom>
        </p:spPr>
      </p:pic>
      <p:pic>
        <p:nvPicPr>
          <p:cNvPr id="145" name="Picture 144">
            <a:extLst>
              <a:ext uri="{FF2B5EF4-FFF2-40B4-BE49-F238E27FC236}">
                <a16:creationId xmlns:a16="http://schemas.microsoft.com/office/drawing/2014/main" id="{80C03CAC-7FB8-48BC-A6A5-C54813A3CE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32304" y="4615942"/>
            <a:ext cx="556398" cy="488394"/>
          </a:xfrm>
          <a:prstGeom prst="rect">
            <a:avLst/>
          </a:prstGeom>
        </p:spPr>
      </p:pic>
      <p:pic>
        <p:nvPicPr>
          <p:cNvPr id="146" name="Picture 145">
            <a:extLst>
              <a:ext uri="{FF2B5EF4-FFF2-40B4-BE49-F238E27FC236}">
                <a16:creationId xmlns:a16="http://schemas.microsoft.com/office/drawing/2014/main" id="{8D8C49DD-A726-4D8E-B776-A3FBE3B0378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80648" y="4615942"/>
            <a:ext cx="395661" cy="457483"/>
          </a:xfrm>
          <a:prstGeom prst="rect">
            <a:avLst/>
          </a:prstGeom>
        </p:spPr>
      </p:pic>
      <p:pic>
        <p:nvPicPr>
          <p:cNvPr id="147" name="Picture 146">
            <a:extLst>
              <a:ext uri="{FF2B5EF4-FFF2-40B4-BE49-F238E27FC236}">
                <a16:creationId xmlns:a16="http://schemas.microsoft.com/office/drawing/2014/main" id="{EC829C10-D758-481C-9C1F-8E588BFA844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75580" y="3441748"/>
            <a:ext cx="469847" cy="445118"/>
          </a:xfrm>
          <a:prstGeom prst="rect">
            <a:avLst/>
          </a:prstGeom>
        </p:spPr>
      </p:pic>
      <p:pic>
        <p:nvPicPr>
          <p:cNvPr id="148" name="Picture 147">
            <a:extLst>
              <a:ext uri="{FF2B5EF4-FFF2-40B4-BE49-F238E27FC236}">
                <a16:creationId xmlns:a16="http://schemas.microsoft.com/office/drawing/2014/main" id="{6B7213E0-AD4A-4567-B281-C64D43320D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44669" y="5263439"/>
            <a:ext cx="531669" cy="488394"/>
          </a:xfrm>
          <a:prstGeom prst="rect">
            <a:avLst/>
          </a:prstGeom>
        </p:spPr>
      </p:pic>
      <p:sp>
        <p:nvSpPr>
          <p:cNvPr id="149" name="Rounded Rectangle 22">
            <a:extLst>
              <a:ext uri="{FF2B5EF4-FFF2-40B4-BE49-F238E27FC236}">
                <a16:creationId xmlns:a16="http://schemas.microsoft.com/office/drawing/2014/main" id="{816641F6-78EE-453A-9C42-DE2A6A1D9ADB}"/>
              </a:ext>
            </a:extLst>
          </p:cNvPr>
          <p:cNvSpPr/>
          <p:nvPr/>
        </p:nvSpPr>
        <p:spPr>
          <a:xfrm>
            <a:off x="708015" y="1753785"/>
            <a:ext cx="11004560" cy="1065615"/>
          </a:xfrm>
          <a:prstGeom prst="roundRect">
            <a:avLst>
              <a:gd name="adj" fmla="val 0"/>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376000" rtlCol="0" anchor="ct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SwissReSans Light"/>
                <a:ea typeface="DengXian" panose="02010600030101010101" pitchFamily="2" charset="-122"/>
                <a:cs typeface="+mn-cs"/>
              </a:rPr>
              <a:t>Ensures responsible and sustainable business practices by identifying, mitigating and eliminating potential ESG risks inherent to our business transactions and investments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white"/>
                </a:solidFill>
                <a:effectLst/>
                <a:uLnTx/>
                <a:uFillTx/>
                <a:latin typeface="SwissReSans Light"/>
                <a:ea typeface="DengXian" panose="02010600030101010101" pitchFamily="2" charset="-122"/>
                <a:cs typeface="+mn-cs"/>
              </a:rPr>
              <a:t>Applies to all lines of business of the insurance portfolio as well as investments and is f</a:t>
            </a:r>
            <a:r>
              <a:rPr kumimoji="0" lang="en-US" sz="1400" b="1" i="0" u="none" strike="noStrike" kern="1200" cap="none" spc="0" normalizeH="0" baseline="0" noProof="0" dirty="0">
                <a:ln>
                  <a:noFill/>
                </a:ln>
                <a:solidFill>
                  <a:prstClr val="white"/>
                </a:solidFill>
                <a:effectLst/>
                <a:uLnTx/>
                <a:uFillTx/>
                <a:latin typeface="SwissReSans Light"/>
                <a:ea typeface="DengXian" panose="02010600030101010101" pitchFamily="2" charset="-122"/>
                <a:cs typeface="+mn-cs"/>
              </a:rPr>
              <a:t>ully embedded in our standard operating procedures </a:t>
            </a:r>
            <a:endParaRPr kumimoji="0" lang="en-GB" sz="1400" b="1" i="0" u="none" strike="noStrike" kern="1200" cap="none" spc="0" normalizeH="0" baseline="0" noProof="0" dirty="0">
              <a:ln>
                <a:noFill/>
              </a:ln>
              <a:solidFill>
                <a:prstClr val="white"/>
              </a:solidFill>
              <a:effectLst/>
              <a:uLnTx/>
              <a:uFillTx/>
              <a:latin typeface="SwissReSans Light"/>
              <a:ea typeface="DengXian" panose="02010600030101010101" pitchFamily="2" charset="-122"/>
              <a:cs typeface="+mn-cs"/>
            </a:endParaRPr>
          </a:p>
        </p:txBody>
      </p:sp>
      <p:sp>
        <p:nvSpPr>
          <p:cNvPr id="150" name="TextBox 149">
            <a:extLst>
              <a:ext uri="{FF2B5EF4-FFF2-40B4-BE49-F238E27FC236}">
                <a16:creationId xmlns:a16="http://schemas.microsoft.com/office/drawing/2014/main" id="{1C25C100-6592-4F0E-8C4E-DE57530480DD}"/>
              </a:ext>
            </a:extLst>
          </p:cNvPr>
          <p:cNvSpPr txBox="1"/>
          <p:nvPr/>
        </p:nvSpPr>
        <p:spPr>
          <a:xfrm>
            <a:off x="9408368" y="3945804"/>
            <a:ext cx="2376215" cy="523220"/>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600"/>
              </a:spcBef>
              <a:spcAft>
                <a:spcPts val="6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Nuclear weapons </a:t>
            </a:r>
            <a:br>
              <a:rPr kumimoji="0" lang="en-GB" sz="14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proliferation</a:t>
            </a:r>
          </a:p>
        </p:txBody>
      </p:sp>
      <p:sp>
        <p:nvSpPr>
          <p:cNvPr id="151" name="TextBox 150">
            <a:extLst>
              <a:ext uri="{FF2B5EF4-FFF2-40B4-BE49-F238E27FC236}">
                <a16:creationId xmlns:a16="http://schemas.microsoft.com/office/drawing/2014/main" id="{7EA37865-EF3A-4B58-B1A8-40719A8490A1}"/>
              </a:ext>
            </a:extLst>
          </p:cNvPr>
          <p:cNvSpPr txBox="1"/>
          <p:nvPr/>
        </p:nvSpPr>
        <p:spPr>
          <a:xfrm>
            <a:off x="9408368" y="4615942"/>
            <a:ext cx="2376215" cy="523220"/>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600"/>
              </a:spcBef>
              <a:spcAft>
                <a:spcPts val="6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Oil and gas </a:t>
            </a:r>
            <a:br>
              <a:rPr kumimoji="0" lang="en-GB" sz="14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(revised in 2019)</a:t>
            </a:r>
            <a:endParaRPr kumimoji="0" lang="en-GB" sz="1400" b="1" i="0" u="none" strike="noStrike" kern="1200" cap="none" spc="0" normalizeH="0" baseline="30000" noProof="0" dirty="0">
              <a:ln>
                <a:noFill/>
              </a:ln>
              <a:solidFill>
                <a:srgbClr val="283E36"/>
              </a:solidFill>
              <a:effectLst/>
              <a:uLnTx/>
              <a:uFillTx/>
              <a:latin typeface="SwissReSans Light"/>
              <a:ea typeface="+mn-ea"/>
              <a:cs typeface="+mn-cs"/>
            </a:endParaRPr>
          </a:p>
        </p:txBody>
      </p:sp>
      <p:sp>
        <p:nvSpPr>
          <p:cNvPr id="152" name="TextBox 151">
            <a:extLst>
              <a:ext uri="{FF2B5EF4-FFF2-40B4-BE49-F238E27FC236}">
                <a16:creationId xmlns:a16="http://schemas.microsoft.com/office/drawing/2014/main" id="{3D625F04-7997-4768-A0BC-7CB3F1E0251A}"/>
              </a:ext>
            </a:extLst>
          </p:cNvPr>
          <p:cNvSpPr txBox="1"/>
          <p:nvPr/>
        </p:nvSpPr>
        <p:spPr>
          <a:xfrm>
            <a:off x="9408368" y="5263439"/>
            <a:ext cx="2376215" cy="523220"/>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600"/>
              </a:spcBef>
              <a:spcAft>
                <a:spcPts val="6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Thermal coal </a:t>
            </a:r>
            <a:br>
              <a:rPr kumimoji="0" lang="en-GB" sz="14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(revised in 2020)</a:t>
            </a:r>
          </a:p>
        </p:txBody>
      </p:sp>
      <p:sp>
        <p:nvSpPr>
          <p:cNvPr id="153" name="TextBox 152">
            <a:extLst>
              <a:ext uri="{FF2B5EF4-FFF2-40B4-BE49-F238E27FC236}">
                <a16:creationId xmlns:a16="http://schemas.microsoft.com/office/drawing/2014/main" id="{355A2B73-3A80-4807-8015-4202FB57700F}"/>
              </a:ext>
            </a:extLst>
          </p:cNvPr>
          <p:cNvSpPr txBox="1"/>
          <p:nvPr/>
        </p:nvSpPr>
        <p:spPr>
          <a:xfrm>
            <a:off x="6883989" y="3441748"/>
            <a:ext cx="1948315" cy="307777"/>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1200"/>
              </a:spcBef>
              <a:spcAft>
                <a:spcPts val="12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Animal testing</a:t>
            </a:r>
          </a:p>
        </p:txBody>
      </p:sp>
      <p:sp>
        <p:nvSpPr>
          <p:cNvPr id="154" name="TextBox 153">
            <a:extLst>
              <a:ext uri="{FF2B5EF4-FFF2-40B4-BE49-F238E27FC236}">
                <a16:creationId xmlns:a16="http://schemas.microsoft.com/office/drawing/2014/main" id="{DAC1FB97-C6E3-453F-905C-A1254CF8AF8C}"/>
              </a:ext>
            </a:extLst>
          </p:cNvPr>
          <p:cNvSpPr txBox="1"/>
          <p:nvPr/>
        </p:nvSpPr>
        <p:spPr>
          <a:xfrm>
            <a:off x="6883989" y="4009101"/>
            <a:ext cx="1948315" cy="307777"/>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1200"/>
              </a:spcBef>
              <a:spcAft>
                <a:spcPts val="12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Dams</a:t>
            </a:r>
          </a:p>
        </p:txBody>
      </p:sp>
      <p:sp>
        <p:nvSpPr>
          <p:cNvPr id="155" name="TextBox 154">
            <a:extLst>
              <a:ext uri="{FF2B5EF4-FFF2-40B4-BE49-F238E27FC236}">
                <a16:creationId xmlns:a16="http://schemas.microsoft.com/office/drawing/2014/main" id="{C2C0D091-B6C0-4D7A-88D2-5AA7E037125C}"/>
              </a:ext>
            </a:extLst>
          </p:cNvPr>
          <p:cNvSpPr txBox="1"/>
          <p:nvPr/>
        </p:nvSpPr>
        <p:spPr>
          <a:xfrm>
            <a:off x="6883989" y="4615942"/>
            <a:ext cx="1948315" cy="307777"/>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1200"/>
              </a:spcBef>
              <a:spcAft>
                <a:spcPts val="12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Defence industry</a:t>
            </a:r>
            <a:endParaRPr kumimoji="0" lang="en-GB" sz="1400" b="1" i="0" u="none" strike="noStrike" kern="1200" cap="none" spc="0" normalizeH="0" baseline="30000" noProof="0" dirty="0">
              <a:ln>
                <a:noFill/>
              </a:ln>
              <a:solidFill>
                <a:srgbClr val="283E36"/>
              </a:solidFill>
              <a:effectLst/>
              <a:uLnTx/>
              <a:uFillTx/>
              <a:latin typeface="SwissReSans Light"/>
              <a:ea typeface="+mn-ea"/>
              <a:cs typeface="+mn-cs"/>
            </a:endParaRPr>
          </a:p>
        </p:txBody>
      </p:sp>
      <p:sp>
        <p:nvSpPr>
          <p:cNvPr id="156" name="TextBox 155">
            <a:extLst>
              <a:ext uri="{FF2B5EF4-FFF2-40B4-BE49-F238E27FC236}">
                <a16:creationId xmlns:a16="http://schemas.microsoft.com/office/drawing/2014/main" id="{896E03B7-3697-476E-9897-0516158F1D2E}"/>
              </a:ext>
            </a:extLst>
          </p:cNvPr>
          <p:cNvSpPr txBox="1"/>
          <p:nvPr/>
        </p:nvSpPr>
        <p:spPr>
          <a:xfrm>
            <a:off x="6883989" y="5263439"/>
            <a:ext cx="1948315" cy="523220"/>
          </a:xfrm>
          <a:prstGeom prst="rect">
            <a:avLst/>
          </a:prstGeom>
          <a:noFill/>
        </p:spPr>
        <p:txBody>
          <a:bodyPr wrap="square" rtlCol="0">
            <a:spAutoFit/>
          </a:bodyPr>
          <a:lstStyle/>
          <a:p>
            <a:pPr marL="0" marR="0" lvl="2" indent="0" algn="l" defTabSz="1019175" rtl="0" eaLnBrk="1" fontAlgn="auto" latinLnBrk="0" hangingPunct="1">
              <a:lnSpc>
                <a:spcPct val="100000"/>
              </a:lnSpc>
              <a:spcBef>
                <a:spcPts val="1200"/>
              </a:spcBef>
              <a:spcAft>
                <a:spcPts val="1200"/>
              </a:spcAft>
              <a:buClrTx/>
              <a:buSzPct val="100000"/>
              <a:buFontTx/>
              <a:buNone/>
              <a:tabLst>
                <a:tab pos="0" algn="l"/>
                <a:tab pos="1603375" algn="l"/>
              </a:tabLst>
              <a:defRPr/>
            </a:pP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Forestry and logging</a:t>
            </a:r>
            <a:br>
              <a:rPr kumimoji="0" lang="en-GB" sz="1400" b="1" i="0" u="none" strike="noStrike" kern="1200" cap="none" spc="0" normalizeH="0" baseline="0" noProof="0" dirty="0">
                <a:ln>
                  <a:noFill/>
                </a:ln>
                <a:solidFill>
                  <a:srgbClr val="283E36"/>
                </a:solidFill>
                <a:effectLst/>
                <a:uLnTx/>
                <a:uFillTx/>
                <a:latin typeface="SwissReSans Light"/>
                <a:ea typeface="+mn-ea"/>
                <a:cs typeface="+mn-cs"/>
              </a:rPr>
            </a:br>
            <a:r>
              <a:rPr kumimoji="0" lang="en-GB" sz="1400" b="1" i="0" u="none" strike="noStrike" kern="1200" cap="none" spc="0" normalizeH="0" baseline="0" noProof="0" dirty="0">
                <a:ln>
                  <a:noFill/>
                </a:ln>
                <a:solidFill>
                  <a:srgbClr val="283E36"/>
                </a:solidFill>
                <a:effectLst/>
                <a:uLnTx/>
                <a:uFillTx/>
                <a:latin typeface="SwissReSans Light"/>
                <a:ea typeface="+mn-ea"/>
                <a:cs typeface="+mn-cs"/>
              </a:rPr>
              <a:t>(revised in 2021)</a:t>
            </a:r>
            <a:endParaRPr kumimoji="0" lang="en-GB" sz="1400" b="1" i="0" u="none" strike="noStrike" kern="1200" cap="none" spc="0" normalizeH="0" baseline="30000" noProof="0" dirty="0">
              <a:ln>
                <a:noFill/>
              </a:ln>
              <a:solidFill>
                <a:srgbClr val="283E36"/>
              </a:solidFill>
              <a:effectLst/>
              <a:uLnTx/>
              <a:uFillTx/>
              <a:latin typeface="SwissReSans Light"/>
              <a:ea typeface="+mn-ea"/>
              <a:cs typeface="+mn-cs"/>
            </a:endParaRPr>
          </a:p>
        </p:txBody>
      </p:sp>
      <p:sp>
        <p:nvSpPr>
          <p:cNvPr id="157" name="Rectangle 156">
            <a:extLst>
              <a:ext uri="{FF2B5EF4-FFF2-40B4-BE49-F238E27FC236}">
                <a16:creationId xmlns:a16="http://schemas.microsoft.com/office/drawing/2014/main" id="{8F19CB17-A2DB-448B-9B0C-BE31B1F3436A}"/>
              </a:ext>
            </a:extLst>
          </p:cNvPr>
          <p:cNvSpPr/>
          <p:nvPr/>
        </p:nvSpPr>
        <p:spPr>
          <a:xfrm>
            <a:off x="720080" y="1731617"/>
            <a:ext cx="2041037" cy="954107"/>
          </a:xfrm>
          <a:prstGeom prst="rect">
            <a:avLst/>
          </a:prstGeom>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SwissReSans Light"/>
                <a:ea typeface="+mn-ea"/>
                <a:cs typeface="+mn-cs"/>
              </a:rPr>
              <a:t>SBR </a:t>
            </a:r>
            <a:br>
              <a:rPr kumimoji="0" lang="en-GB" sz="2800" b="1" i="0" u="none" strike="noStrike" kern="1200" cap="none" spc="0" normalizeH="0" baseline="0" noProof="0" dirty="0">
                <a:ln>
                  <a:noFill/>
                </a:ln>
                <a:solidFill>
                  <a:prstClr val="white"/>
                </a:solidFill>
                <a:effectLst/>
                <a:uLnTx/>
                <a:uFillTx/>
                <a:latin typeface="SwissReSans Light"/>
                <a:ea typeface="+mn-ea"/>
                <a:cs typeface="+mn-cs"/>
              </a:rPr>
            </a:br>
            <a:r>
              <a:rPr kumimoji="0" lang="en-GB" sz="2800" b="1" i="0" u="none" strike="noStrike" kern="1200" cap="none" spc="0" normalizeH="0" baseline="0" noProof="0" dirty="0">
                <a:ln>
                  <a:noFill/>
                </a:ln>
                <a:solidFill>
                  <a:prstClr val="white"/>
                </a:solidFill>
                <a:effectLst/>
                <a:uLnTx/>
                <a:uFillTx/>
                <a:latin typeface="SwissReSans Light"/>
                <a:ea typeface="+mn-ea"/>
                <a:cs typeface="+mn-cs"/>
              </a:rPr>
              <a:t>Framework</a:t>
            </a:r>
          </a:p>
        </p:txBody>
      </p:sp>
      <p:sp>
        <p:nvSpPr>
          <p:cNvPr id="158" name="Rectangle 157">
            <a:extLst>
              <a:ext uri="{FF2B5EF4-FFF2-40B4-BE49-F238E27FC236}">
                <a16:creationId xmlns:a16="http://schemas.microsoft.com/office/drawing/2014/main" id="{21B187DC-EDB6-4011-8F54-4B4D6A8E1165}"/>
              </a:ext>
            </a:extLst>
          </p:cNvPr>
          <p:cNvSpPr/>
          <p:nvPr/>
        </p:nvSpPr>
        <p:spPr>
          <a:xfrm>
            <a:off x="707890" y="5973360"/>
            <a:ext cx="5459993" cy="42744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3E36"/>
                </a:solidFill>
                <a:effectLst/>
                <a:uLnTx/>
                <a:uFillTx/>
                <a:latin typeface="SwissReSans Light"/>
                <a:ea typeface="+mn-ea"/>
                <a:cs typeface="+mn-cs"/>
              </a:rPr>
              <a:t>Company and country/industry exclusions</a:t>
            </a:r>
          </a:p>
        </p:txBody>
      </p:sp>
      <p:sp>
        <p:nvSpPr>
          <p:cNvPr id="159" name="Rectangle 158">
            <a:extLst>
              <a:ext uri="{FF2B5EF4-FFF2-40B4-BE49-F238E27FC236}">
                <a16:creationId xmlns:a16="http://schemas.microsoft.com/office/drawing/2014/main" id="{4401099F-BB0A-42EF-A490-3C6AE8FACF79}"/>
              </a:ext>
            </a:extLst>
          </p:cNvPr>
          <p:cNvSpPr/>
          <p:nvPr/>
        </p:nvSpPr>
        <p:spPr>
          <a:xfrm>
            <a:off x="6247594" y="5973360"/>
            <a:ext cx="5459993" cy="42744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3E36"/>
                </a:solidFill>
                <a:effectLst/>
                <a:uLnTx/>
                <a:uFillTx/>
                <a:latin typeface="SwissReSans Light"/>
                <a:ea typeface="+mn-ea"/>
                <a:cs typeface="+mn-cs"/>
              </a:rPr>
              <a:t>Sustainable Business Risk (SBR) process </a:t>
            </a:r>
            <a:endParaRPr kumimoji="0" lang="en-GB" sz="1400" b="0" i="0" u="none" strike="noStrike" kern="1200" cap="none" spc="0" normalizeH="0" baseline="0" noProof="0" dirty="0">
              <a:ln>
                <a:noFill/>
              </a:ln>
              <a:solidFill>
                <a:srgbClr val="283E36"/>
              </a:solidFill>
              <a:effectLst/>
              <a:uLnTx/>
              <a:uFillTx/>
              <a:latin typeface="SwissReSans Light"/>
              <a:ea typeface="+mn-ea"/>
              <a:cs typeface="+mn-cs"/>
            </a:endParaRPr>
          </a:p>
        </p:txBody>
      </p:sp>
    </p:spTree>
    <p:extLst>
      <p:ext uri="{BB962C8B-B14F-4D97-AF65-F5344CB8AC3E}">
        <p14:creationId xmlns:p14="http://schemas.microsoft.com/office/powerpoint/2010/main" val="68389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54849"/>
            <a:ext cx="88392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SwissReSans Light" panose="020B0504020202020204" pitchFamily="34" charset="0"/>
                <a:ea typeface="+mj-ea"/>
                <a:cs typeface="+mj-cs"/>
              </a:rPr>
              <a:t>Aligning with the UN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SwissReSans Light" panose="020B0504020202020204" pitchFamily="34" charset="0"/>
                <a:ea typeface="+mj-ea"/>
                <a:cs typeface="+mj-cs"/>
              </a:rPr>
              <a:t>Sustainable Development Goals (SDGs)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34" name="Textplatzhalter 4">
            <a:extLst>
              <a:ext uri="{FF2B5EF4-FFF2-40B4-BE49-F238E27FC236}">
                <a16:creationId xmlns:a16="http://schemas.microsoft.com/office/drawing/2014/main" id="{B9502389-A477-4574-A28A-7ECAFCA4C3BC}"/>
              </a:ext>
            </a:extLst>
          </p:cNvPr>
          <p:cNvSpPr txBox="1">
            <a:spLocks/>
          </p:cNvSpPr>
          <p:nvPr/>
        </p:nvSpPr>
        <p:spPr>
          <a:xfrm>
            <a:off x="8354372" y="1984129"/>
            <a:ext cx="3594082" cy="1728621"/>
          </a:xfrm>
          <a:prstGeom prst="rect">
            <a:avLst/>
          </a:prstGeom>
        </p:spPr>
        <p:txBody>
          <a:bodyPr/>
          <a:lst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pPr marL="0" indent="0">
              <a:spcBef>
                <a:spcPts val="0"/>
              </a:spcBef>
              <a:buNone/>
            </a:pPr>
            <a:r>
              <a:rPr lang="en-US" sz="1500" dirty="0">
                <a:solidFill>
                  <a:srgbClr val="000000"/>
                </a:solidFill>
                <a:latin typeface="+mj-lt"/>
              </a:rPr>
              <a:t>17 Goals across economic, environmental and social themes</a:t>
            </a:r>
            <a:br>
              <a:rPr lang="en-US" sz="1500" dirty="0">
                <a:solidFill>
                  <a:srgbClr val="000000"/>
                </a:solidFill>
                <a:latin typeface="+mj-lt"/>
              </a:rPr>
            </a:br>
            <a:endParaRPr lang="en-US" sz="1500" dirty="0">
              <a:solidFill>
                <a:srgbClr val="000000"/>
              </a:solidFill>
              <a:latin typeface="+mj-lt"/>
            </a:endParaRPr>
          </a:p>
          <a:p>
            <a:pPr marL="0" indent="0">
              <a:spcBef>
                <a:spcPts val="0"/>
              </a:spcBef>
              <a:buNone/>
            </a:pPr>
            <a:r>
              <a:rPr lang="en-US" sz="1500" dirty="0">
                <a:solidFill>
                  <a:srgbClr val="000000"/>
                </a:solidFill>
                <a:latin typeface="+mj-lt"/>
              </a:rPr>
              <a:t>Used to steer portfolio decision-making </a:t>
            </a:r>
          </a:p>
          <a:p>
            <a:pPr marL="0" indent="0">
              <a:spcBef>
                <a:spcPts val="0"/>
              </a:spcBef>
              <a:buNone/>
            </a:pPr>
            <a:endParaRPr lang="en-US" sz="1500" dirty="0">
              <a:solidFill>
                <a:srgbClr val="000000"/>
              </a:solidFill>
              <a:latin typeface="+mj-lt"/>
            </a:endParaRPr>
          </a:p>
          <a:p>
            <a:pPr marL="0" indent="0">
              <a:spcBef>
                <a:spcPts val="0"/>
              </a:spcBef>
              <a:buNone/>
            </a:pPr>
            <a:r>
              <a:rPr lang="en-US" sz="1500" dirty="0">
                <a:solidFill>
                  <a:srgbClr val="000000"/>
                </a:solidFill>
                <a:latin typeface="+mj-lt"/>
              </a:rPr>
              <a:t>Achievements are measured by positive, negative or neutral impact</a:t>
            </a:r>
            <a:br>
              <a:rPr lang="en-US" sz="1500" dirty="0">
                <a:solidFill>
                  <a:srgbClr val="000000"/>
                </a:solidFill>
                <a:latin typeface="+mj-lt"/>
              </a:rPr>
            </a:br>
            <a:endParaRPr lang="en-US" sz="1500" dirty="0">
              <a:solidFill>
                <a:srgbClr val="000000"/>
              </a:solidFill>
              <a:latin typeface="+mj-lt"/>
            </a:endParaRPr>
          </a:p>
          <a:p>
            <a:pPr>
              <a:spcBef>
                <a:spcPts val="0"/>
              </a:spcBef>
            </a:pPr>
            <a:endParaRPr lang="en-US" sz="1500" dirty="0">
              <a:solidFill>
                <a:srgbClr val="000000"/>
              </a:solidFill>
              <a:latin typeface="+mj-lt"/>
            </a:endParaRPr>
          </a:p>
        </p:txBody>
      </p:sp>
      <p:pic>
        <p:nvPicPr>
          <p:cNvPr id="35" name="Picture 34">
            <a:extLst>
              <a:ext uri="{FF2B5EF4-FFF2-40B4-BE49-F238E27FC236}">
                <a16:creationId xmlns:a16="http://schemas.microsoft.com/office/drawing/2014/main" id="{2AFCBE88-28ED-4199-BC42-09F42DB29C9A}"/>
              </a:ext>
            </a:extLst>
          </p:cNvPr>
          <p:cNvPicPr/>
          <p:nvPr/>
        </p:nvPicPr>
        <p:blipFill>
          <a:blip r:embed="rId6"/>
          <a:stretch>
            <a:fillRect/>
          </a:stretch>
        </p:blipFill>
        <p:spPr>
          <a:xfrm>
            <a:off x="1851624" y="1524000"/>
            <a:ext cx="4027278" cy="3309445"/>
          </a:xfrm>
          <a:prstGeom prst="rect">
            <a:avLst/>
          </a:prstGeom>
          <a:ln>
            <a:noFill/>
          </a:ln>
          <a:extLst>
            <a:ext uri="{91240B29-F687-4F45-9708-019B960494DF}">
              <a14:hiddenLine xmlns:a14="http://schemas.microsoft.com/office/drawing/2010/main">
                <a:solidFill>
                  <a:srgbClr val="000000"/>
                </a:solidFill>
              </a14:hiddenLine>
            </a:ext>
          </a:extLst>
        </p:spPr>
      </p:pic>
      <p:pic>
        <p:nvPicPr>
          <p:cNvPr id="4" name="Picture 3">
            <a:extLst>
              <a:ext uri="{FF2B5EF4-FFF2-40B4-BE49-F238E27FC236}">
                <a16:creationId xmlns:a16="http://schemas.microsoft.com/office/drawing/2014/main" id="{FDE648DC-F72B-4D8F-8060-623673BF4B77}"/>
              </a:ext>
            </a:extLst>
          </p:cNvPr>
          <p:cNvPicPr>
            <a:picLocks noChangeAspect="1"/>
          </p:cNvPicPr>
          <p:nvPr/>
        </p:nvPicPr>
        <p:blipFill>
          <a:blip r:embed="rId7"/>
          <a:stretch>
            <a:fillRect/>
          </a:stretch>
        </p:blipFill>
        <p:spPr>
          <a:xfrm>
            <a:off x="6335923" y="4009560"/>
            <a:ext cx="5594226" cy="2393591"/>
          </a:xfrm>
          <a:prstGeom prst="rect">
            <a:avLst/>
          </a:prstGeom>
          <a:noFill/>
          <a:extLst>
            <a:ext uri="{909E8E84-426E-40DD-AFC4-6F175D3DCCD1}">
              <a14:hiddenFill xmlns:a14="http://schemas.microsoft.com/office/drawing/2010/main">
                <a:solidFill>
                  <a:srgbClr val="FFFFFF"/>
                </a:solidFill>
              </a14:hiddenFill>
            </a:ext>
          </a:extLst>
        </p:spPr>
      </p:pic>
      <p:sp>
        <p:nvSpPr>
          <p:cNvPr id="7" name="Arrow: Bent 6">
            <a:extLst>
              <a:ext uri="{FF2B5EF4-FFF2-40B4-BE49-F238E27FC236}">
                <a16:creationId xmlns:a16="http://schemas.microsoft.com/office/drawing/2014/main" id="{5620FA0D-F64F-4630-BAEF-63A7B742CEDD}"/>
              </a:ext>
            </a:extLst>
          </p:cNvPr>
          <p:cNvSpPr/>
          <p:nvPr/>
        </p:nvSpPr>
        <p:spPr bwMode="auto">
          <a:xfrm rot="5400000">
            <a:off x="5895272" y="2087691"/>
            <a:ext cx="1900613" cy="2182061"/>
          </a:xfrm>
          <a:prstGeom prst="bentArrow">
            <a:avLst/>
          </a:prstGeom>
          <a:solidFill>
            <a:srgbClr val="006E7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60434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xml><?xml version="1.0" encoding="utf-8"?>
<p:tagLst xmlns:a="http://schemas.openxmlformats.org/drawingml/2006/main" xmlns:r="http://schemas.openxmlformats.org/officeDocument/2006/relationships" xmlns:p="http://schemas.openxmlformats.org/presentationml/2006/main">
  <p:tag name="SHAPETYPE" val="Gradient"/>
</p:tagLst>
</file>

<file path=ppt/tags/tag1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00.xml><?xml version="1.0" encoding="utf-8"?>
<p:tagLst xmlns:a="http://schemas.openxmlformats.org/drawingml/2006/main" xmlns:r="http://schemas.openxmlformats.org/officeDocument/2006/relationships" xmlns:p="http://schemas.openxmlformats.org/presentationml/2006/main">
  <p:tag name="SHAPETYPE" val="footer"/>
</p:tagLst>
</file>

<file path=ppt/tags/tag10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0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00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0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05.xml><?xml version="1.0" encoding="utf-8"?>
<p:tagLst xmlns:a="http://schemas.openxmlformats.org/drawingml/2006/main" xmlns:r="http://schemas.openxmlformats.org/officeDocument/2006/relationships" xmlns:p="http://schemas.openxmlformats.org/presentationml/2006/main">
  <p:tag name="SHAPETYPE" val="Gradient"/>
</p:tagLst>
</file>

<file path=ppt/tags/tag100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08.xml><?xml version="1.0" encoding="utf-8"?>
<p:tagLst xmlns:a="http://schemas.openxmlformats.org/drawingml/2006/main" xmlns:r="http://schemas.openxmlformats.org/officeDocument/2006/relationships" xmlns:p="http://schemas.openxmlformats.org/presentationml/2006/main">
  <p:tag name="SHAPETYPE" val="Gradient"/>
</p:tagLst>
</file>

<file path=ppt/tags/tag100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xml><?xml version="1.0" encoding="utf-8"?>
<p:tagLst xmlns:a="http://schemas.openxmlformats.org/drawingml/2006/main" xmlns:r="http://schemas.openxmlformats.org/officeDocument/2006/relationships" xmlns:p="http://schemas.openxmlformats.org/presentationml/2006/main">
  <p:tag name="SHAPETYPE" val="footer"/>
</p:tagLst>
</file>

<file path=ppt/tags/tag10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19.xml><?xml version="1.0" encoding="utf-8"?>
<p:tagLst xmlns:a="http://schemas.openxmlformats.org/drawingml/2006/main" xmlns:r="http://schemas.openxmlformats.org/officeDocument/2006/relationships" xmlns:p="http://schemas.openxmlformats.org/presentationml/2006/main">
  <p:tag name="SHAPETYPE" val="footer"/>
</p:tagLst>
</file>

<file path=ppt/tags/tag10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23.xml><?xml version="1.0" encoding="utf-8"?>
<p:tagLst xmlns:a="http://schemas.openxmlformats.org/drawingml/2006/main" xmlns:r="http://schemas.openxmlformats.org/officeDocument/2006/relationships" xmlns:p="http://schemas.openxmlformats.org/presentationml/2006/main">
  <p:tag name="SHAPETYPE" val="footer"/>
</p:tagLst>
</file>

<file path=ppt/tags/tag10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25.xml><?xml version="1.0" encoding="utf-8"?>
<p:tagLst xmlns:a="http://schemas.openxmlformats.org/drawingml/2006/main" xmlns:r="http://schemas.openxmlformats.org/officeDocument/2006/relationships" xmlns:p="http://schemas.openxmlformats.org/presentationml/2006/main">
  <p:tag name="SHAPETYPE" val="Gradient"/>
</p:tagLst>
</file>

<file path=ppt/tags/tag10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28.xml><?xml version="1.0" encoding="utf-8"?>
<p:tagLst xmlns:a="http://schemas.openxmlformats.org/drawingml/2006/main" xmlns:r="http://schemas.openxmlformats.org/officeDocument/2006/relationships" xmlns:p="http://schemas.openxmlformats.org/presentationml/2006/main">
  <p:tag name="SHAPETYPE" val="footer"/>
</p:tagLst>
</file>

<file path=ppt/tags/tag102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32.xml><?xml version="1.0" encoding="utf-8"?>
<p:tagLst xmlns:a="http://schemas.openxmlformats.org/drawingml/2006/main" xmlns:r="http://schemas.openxmlformats.org/officeDocument/2006/relationships" xmlns:p="http://schemas.openxmlformats.org/presentationml/2006/main">
  <p:tag name="SHAPETYPE" val="footer"/>
</p:tagLst>
</file>

<file path=ppt/tags/tag10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3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3.xml><?xml version="1.0" encoding="utf-8"?>
<p:tagLst xmlns:a="http://schemas.openxmlformats.org/drawingml/2006/main" xmlns:r="http://schemas.openxmlformats.org/officeDocument/2006/relationships" xmlns:p="http://schemas.openxmlformats.org/presentationml/2006/main">
  <p:tag name="SHAPETYPE" val="footer"/>
</p:tagLst>
</file>

<file path=ppt/tags/tag104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6.xml><?xml version="1.0" encoding="utf-8"?>
<p:tagLst xmlns:a="http://schemas.openxmlformats.org/drawingml/2006/main" xmlns:r="http://schemas.openxmlformats.org/officeDocument/2006/relationships" xmlns:p="http://schemas.openxmlformats.org/presentationml/2006/main">
  <p:tag name="SHAPETYPE" val="footer"/>
</p:tagLst>
</file>

<file path=ppt/tags/tag10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49.xml><?xml version="1.0" encoding="utf-8"?>
<p:tagLst xmlns:a="http://schemas.openxmlformats.org/drawingml/2006/main" xmlns:r="http://schemas.openxmlformats.org/officeDocument/2006/relationships" xmlns:p="http://schemas.openxmlformats.org/presentationml/2006/main">
  <p:tag name="SHAPETYPE" val="footer"/>
</p:tagLst>
</file>

<file path=ppt/tags/tag10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5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55.xml><?xml version="1.0" encoding="utf-8"?>
<p:tagLst xmlns:a="http://schemas.openxmlformats.org/drawingml/2006/main" xmlns:r="http://schemas.openxmlformats.org/officeDocument/2006/relationships" xmlns:p="http://schemas.openxmlformats.org/presentationml/2006/main">
  <p:tag name="SHAPETYPE" val="footer"/>
</p:tagLst>
</file>

<file path=ppt/tags/tag105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5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6.xml><?xml version="1.0" encoding="utf-8"?>
<p:tagLst xmlns:a="http://schemas.openxmlformats.org/drawingml/2006/main" xmlns:r="http://schemas.openxmlformats.org/officeDocument/2006/relationships" xmlns:p="http://schemas.openxmlformats.org/presentationml/2006/main">
  <p:tag name="SHAPETYPE" val="footer"/>
</p:tagLst>
</file>

<file path=ppt/tags/tag10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69.xml><?xml version="1.0" encoding="utf-8"?>
<p:tagLst xmlns:a="http://schemas.openxmlformats.org/drawingml/2006/main" xmlns:r="http://schemas.openxmlformats.org/officeDocument/2006/relationships" xmlns:p="http://schemas.openxmlformats.org/presentationml/2006/main">
  <p:tag name="SHAPETYPE" val="footer"/>
</p:tagLst>
</file>

<file path=ppt/tags/tag1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72.xml><?xml version="1.0" encoding="utf-8"?>
<p:tagLst xmlns:a="http://schemas.openxmlformats.org/drawingml/2006/main" xmlns:r="http://schemas.openxmlformats.org/officeDocument/2006/relationships" xmlns:p="http://schemas.openxmlformats.org/presentationml/2006/main">
  <p:tag name="SHAPETYPE" val="footer"/>
</p:tagLst>
</file>

<file path=ppt/tags/tag10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75.xml><?xml version="1.0" encoding="utf-8"?>
<p:tagLst xmlns:a="http://schemas.openxmlformats.org/drawingml/2006/main" xmlns:r="http://schemas.openxmlformats.org/officeDocument/2006/relationships" xmlns:p="http://schemas.openxmlformats.org/presentationml/2006/main">
  <p:tag name="SHAPETYPE" val="footer"/>
</p:tagLst>
</file>

<file path=ppt/tags/tag10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7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8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84.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10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87.xml><?xml version="1.0" encoding="utf-8"?>
<p:tagLst xmlns:a="http://schemas.openxmlformats.org/drawingml/2006/main" xmlns:r="http://schemas.openxmlformats.org/officeDocument/2006/relationships" xmlns:p="http://schemas.openxmlformats.org/presentationml/2006/main">
  <p:tag name="SHAPETYPE" val="footer"/>
</p:tagLst>
</file>

<file path=ppt/tags/tag10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9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92.xml><?xml version="1.0" encoding="utf-8"?>
<p:tagLst xmlns:a="http://schemas.openxmlformats.org/drawingml/2006/main" xmlns:r="http://schemas.openxmlformats.org/officeDocument/2006/relationships" xmlns:p="http://schemas.openxmlformats.org/presentationml/2006/main">
  <p:tag name="SHAPETYPE" val="Gradient"/>
</p:tagLst>
</file>

<file path=ppt/tags/tag109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95.xml><?xml version="1.0" encoding="utf-8"?>
<p:tagLst xmlns:a="http://schemas.openxmlformats.org/drawingml/2006/main" xmlns:r="http://schemas.openxmlformats.org/officeDocument/2006/relationships" xmlns:p="http://schemas.openxmlformats.org/presentationml/2006/main">
  <p:tag name="SHAPETYPE" val="Gradient"/>
</p:tagLst>
</file>

<file path=ppt/tags/tag109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9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09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9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0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0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08.xml><?xml version="1.0" encoding="utf-8"?>
<p:tagLst xmlns:a="http://schemas.openxmlformats.org/drawingml/2006/main" xmlns:r="http://schemas.openxmlformats.org/officeDocument/2006/relationships" xmlns:p="http://schemas.openxmlformats.org/presentationml/2006/main">
  <p:tag name="SHAPETYPE" val="footer"/>
</p:tagLst>
</file>

<file path=ppt/tags/tag110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12.xml><?xml version="1.0" encoding="utf-8"?>
<p:tagLst xmlns:a="http://schemas.openxmlformats.org/drawingml/2006/main" xmlns:r="http://schemas.openxmlformats.org/officeDocument/2006/relationships" xmlns:p="http://schemas.openxmlformats.org/presentationml/2006/main">
  <p:tag name="SHAPETYPE" val="footer"/>
</p:tagLst>
</file>

<file path=ppt/tags/tag111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16.xml><?xml version="1.0" encoding="utf-8"?>
<p:tagLst xmlns:a="http://schemas.openxmlformats.org/drawingml/2006/main" xmlns:r="http://schemas.openxmlformats.org/officeDocument/2006/relationships" xmlns:p="http://schemas.openxmlformats.org/presentationml/2006/main">
  <p:tag name="SHAPETYPE" val="footer"/>
</p:tagLst>
</file>

<file path=ppt/tags/tag11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20.xml><?xml version="1.0" encoding="utf-8"?>
<p:tagLst xmlns:a="http://schemas.openxmlformats.org/drawingml/2006/main" xmlns:r="http://schemas.openxmlformats.org/officeDocument/2006/relationships" xmlns:p="http://schemas.openxmlformats.org/presentationml/2006/main">
  <p:tag name="SHAPETYPE" val="footer"/>
</p:tagLst>
</file>

<file path=ppt/tags/tag112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24.xml><?xml version="1.0" encoding="utf-8"?>
<p:tagLst xmlns:a="http://schemas.openxmlformats.org/drawingml/2006/main" xmlns:r="http://schemas.openxmlformats.org/officeDocument/2006/relationships" xmlns:p="http://schemas.openxmlformats.org/presentationml/2006/main">
  <p:tag name="SHAPETYPE" val="footer"/>
</p:tagLst>
</file>

<file path=ppt/tags/tag112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26.xml><?xml version="1.0" encoding="utf-8"?>
<p:tagLst xmlns:a="http://schemas.openxmlformats.org/drawingml/2006/main" xmlns:r="http://schemas.openxmlformats.org/officeDocument/2006/relationships" xmlns:p="http://schemas.openxmlformats.org/presentationml/2006/main">
  <p:tag name="SHAPETYPE" val="Gradient"/>
</p:tagLst>
</file>

<file path=ppt/tags/tag11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2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29.xml><?xml version="1.0" encoding="utf-8"?>
<p:tagLst xmlns:a="http://schemas.openxmlformats.org/drawingml/2006/main" xmlns:r="http://schemas.openxmlformats.org/officeDocument/2006/relationships" xmlns:p="http://schemas.openxmlformats.org/presentationml/2006/main">
  <p:tag name="SHAPETYPE" val="footer"/>
</p:tagLst>
</file>

<file path=ppt/tags/tag1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3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31.xml><?xml version="1.0" encoding="utf-8"?>
<p:tagLst xmlns:a="http://schemas.openxmlformats.org/drawingml/2006/main" xmlns:r="http://schemas.openxmlformats.org/officeDocument/2006/relationships" xmlns:p="http://schemas.openxmlformats.org/presentationml/2006/main">
  <p:tag name="SHAPETYPE" val="Gradient"/>
</p:tagLst>
</file>

<file path=ppt/tags/tag11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34.xml><?xml version="1.0" encoding="utf-8"?>
<p:tagLst xmlns:a="http://schemas.openxmlformats.org/drawingml/2006/main" xmlns:r="http://schemas.openxmlformats.org/officeDocument/2006/relationships" xmlns:p="http://schemas.openxmlformats.org/presentationml/2006/main">
  <p:tag name="SHAPETYPE" val="footer"/>
</p:tagLst>
</file>

<file path=ppt/tags/tag113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38.xml><?xml version="1.0" encoding="utf-8"?>
<p:tagLst xmlns:a="http://schemas.openxmlformats.org/drawingml/2006/main" xmlns:r="http://schemas.openxmlformats.org/officeDocument/2006/relationships" xmlns:p="http://schemas.openxmlformats.org/presentationml/2006/main">
  <p:tag name="SHAPETYPE" val="footer"/>
</p:tagLst>
</file>

<file path=ppt/tags/tag113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42.xml><?xml version="1.0" encoding="utf-8"?>
<p:tagLst xmlns:a="http://schemas.openxmlformats.org/drawingml/2006/main" xmlns:r="http://schemas.openxmlformats.org/officeDocument/2006/relationships" xmlns:p="http://schemas.openxmlformats.org/presentationml/2006/main">
  <p:tag name="SHAPETYPE" val="footer"/>
</p:tagLst>
</file>

<file path=ppt/tags/tag114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4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5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5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6.xml><?xml version="1.0" encoding="utf-8"?>
<p:tagLst xmlns:a="http://schemas.openxmlformats.org/drawingml/2006/main" xmlns:r="http://schemas.openxmlformats.org/officeDocument/2006/relationships" xmlns:p="http://schemas.openxmlformats.org/presentationml/2006/main">
  <p:tag name="SHAPETYPE" val="footer"/>
</p:tagLst>
</file>

<file path=ppt/tags/tag11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9.xml><?xml version="1.0" encoding="utf-8"?>
<p:tagLst xmlns:a="http://schemas.openxmlformats.org/drawingml/2006/main" xmlns:r="http://schemas.openxmlformats.org/officeDocument/2006/relationships" xmlns:p="http://schemas.openxmlformats.org/presentationml/2006/main">
  <p:tag name="SHAPETYPE" val="footer"/>
</p:tagLst>
</file>

<file path=ppt/tags/tag1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72.xml><?xml version="1.0" encoding="utf-8"?>
<p:tagLst xmlns:a="http://schemas.openxmlformats.org/drawingml/2006/main" xmlns:r="http://schemas.openxmlformats.org/officeDocument/2006/relationships" xmlns:p="http://schemas.openxmlformats.org/presentationml/2006/main">
  <p:tag name="SHAPETYPE" val="footer"/>
</p:tagLst>
</file>

<file path=ppt/tags/tag11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75.xml><?xml version="1.0" encoding="utf-8"?>
<p:tagLst xmlns:a="http://schemas.openxmlformats.org/drawingml/2006/main" xmlns:r="http://schemas.openxmlformats.org/officeDocument/2006/relationships" xmlns:p="http://schemas.openxmlformats.org/presentationml/2006/main">
  <p:tag name="SHAPETYPE" val="footer"/>
</p:tagLst>
</file>

<file path=ppt/tags/tag11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78.xml><?xml version="1.0" encoding="utf-8"?>
<p:tagLst xmlns:a="http://schemas.openxmlformats.org/drawingml/2006/main" xmlns:r="http://schemas.openxmlformats.org/officeDocument/2006/relationships" xmlns:p="http://schemas.openxmlformats.org/presentationml/2006/main">
  <p:tag name="SHAPETYPE" val="footer"/>
</p:tagLst>
</file>

<file path=ppt/tags/tag11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86.xml><?xml version="1.0" encoding="utf-8"?>
<p:tagLst xmlns:a="http://schemas.openxmlformats.org/drawingml/2006/main" xmlns:r="http://schemas.openxmlformats.org/officeDocument/2006/relationships" xmlns:p="http://schemas.openxmlformats.org/presentationml/2006/main">
  <p:tag name="SHAPETYPE" val="footer"/>
</p:tagLst>
</file>

<file path=ppt/tags/tag118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xml><?xml version="1.0" encoding="utf-8"?>
<p:tagLst xmlns:a="http://schemas.openxmlformats.org/drawingml/2006/main" xmlns:r="http://schemas.openxmlformats.org/officeDocument/2006/relationships" xmlns:p="http://schemas.openxmlformats.org/presentationml/2006/main">
  <p:tag name="SHAPETYPE" val="footer"/>
</p:tagLst>
</file>

<file path=ppt/tags/tag119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1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0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04.xml><?xml version="1.0" encoding="utf-8"?>
<p:tagLst xmlns:a="http://schemas.openxmlformats.org/drawingml/2006/main" xmlns:r="http://schemas.openxmlformats.org/officeDocument/2006/relationships" xmlns:p="http://schemas.openxmlformats.org/presentationml/2006/main">
  <p:tag name="SHAPETYPE" val="footer"/>
</p:tagLst>
</file>

<file path=ppt/tags/tag120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07.xml><?xml version="1.0" encoding="utf-8"?>
<p:tagLst xmlns:a="http://schemas.openxmlformats.org/drawingml/2006/main" xmlns:r="http://schemas.openxmlformats.org/officeDocument/2006/relationships" xmlns:p="http://schemas.openxmlformats.org/presentationml/2006/main">
  <p:tag name="SHAPETYPE" val="footer"/>
</p:tagLst>
</file>

<file path=ppt/tags/tag120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10.xml><?xml version="1.0" encoding="utf-8"?>
<p:tagLst xmlns:a="http://schemas.openxmlformats.org/drawingml/2006/main" xmlns:r="http://schemas.openxmlformats.org/officeDocument/2006/relationships" xmlns:p="http://schemas.openxmlformats.org/presentationml/2006/main">
  <p:tag name="SHAPETYPE" val="footer"/>
</p:tagLst>
</file>

<file path=ppt/tags/tag121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1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13.xml><?xml version="1.0" encoding="utf-8"?>
<p:tagLst xmlns:a="http://schemas.openxmlformats.org/drawingml/2006/main" xmlns:r="http://schemas.openxmlformats.org/officeDocument/2006/relationships" xmlns:p="http://schemas.openxmlformats.org/presentationml/2006/main">
  <p:tag name="SHAPETYPE" val="footer"/>
</p:tagLst>
</file>

<file path=ppt/tags/tag121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1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2.xml><?xml version="1.0" encoding="utf-8"?>
<p:tagLst xmlns:a="http://schemas.openxmlformats.org/drawingml/2006/main" xmlns:r="http://schemas.openxmlformats.org/officeDocument/2006/relationships" xmlns:p="http://schemas.openxmlformats.org/presentationml/2006/main">
  <p:tag name="SHAPETYPE" val="footer"/>
</p:tagLst>
</file>

<file path=ppt/tags/tag12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2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22.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12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24.xml><?xml version="1.0" encoding="utf-8"?>
<p:tagLst xmlns:a="http://schemas.openxmlformats.org/drawingml/2006/main" xmlns:r="http://schemas.openxmlformats.org/officeDocument/2006/relationships" xmlns:p="http://schemas.openxmlformats.org/presentationml/2006/main">
  <p:tag name="SHAPETYPE" val="Background"/>
  <p:tag name="NAME" val="SR_z051_Fairwinds_building_Bangalore_pride_Cities"/>
  <p:tag name="CATEGORY" val="Cities &amp; Architecture"/>
  <p:tag name="FILENAME" val="C:\Program Files\Brandic\PowerPoint\Brands\SR\Images\169\General\Cities &amp; Architecture\SR_z051_Fairwinds_building_Bangalore_pride_Cities.jpg"/>
</p:tagLst>
</file>

<file path=ppt/tags/tag1225.xml><?xml version="1.0" encoding="utf-8"?>
<p:tagLst xmlns:a="http://schemas.openxmlformats.org/drawingml/2006/main" xmlns:r="http://schemas.openxmlformats.org/officeDocument/2006/relationships" xmlns:p="http://schemas.openxmlformats.org/presentationml/2006/main">
  <p:tag name="ICONIMAGE" val="C:\Program Files\Brandic\PowerPoint\Icons\Signs\signs_location near me.svg"/>
</p:tagLst>
</file>

<file path=ppt/tags/tag1226.xml><?xml version="1.0" encoding="utf-8"?>
<p:tagLst xmlns:a="http://schemas.openxmlformats.org/drawingml/2006/main" xmlns:r="http://schemas.openxmlformats.org/officeDocument/2006/relationships" xmlns:p="http://schemas.openxmlformats.org/presentationml/2006/main">
  <p:tag name="SHAPETYPE" val="Background"/>
  <p:tag name="NAME" val="SR_z060_GettyImages-521811492_science"/>
  <p:tag name="CATEGORY" val="Science &amp; Industry"/>
  <p:tag name="FILENAME" val="C:\Program Files\Brandic\PowerPoint\Brands\SR\Images\169\General\Science &amp; Industry\SR_z060_GettyImages-521811492_science.jpg"/>
</p:tagLst>
</file>

<file path=ppt/tags/tag1227.xml><?xml version="1.0" encoding="utf-8"?>
<p:tagLst xmlns:a="http://schemas.openxmlformats.org/drawingml/2006/main" xmlns:r="http://schemas.openxmlformats.org/officeDocument/2006/relationships" xmlns:p="http://schemas.openxmlformats.org/presentationml/2006/main">
  <p:tag name="ICONIMAGE" val="C:\Program Files\Brandic\PowerPoint\Icons\Topics\topics_energy.svg"/>
</p:tagLst>
</file>

<file path=ppt/tags/tag1228.xml><?xml version="1.0" encoding="utf-8"?>
<p:tagLst xmlns:a="http://schemas.openxmlformats.org/drawingml/2006/main" xmlns:r="http://schemas.openxmlformats.org/officeDocument/2006/relationships" xmlns:p="http://schemas.openxmlformats.org/presentationml/2006/main">
  <p:tag name="ICONIMAGE" val="C:\Program Files\Brandic\PowerPoint\Icons\Topics\topics_floods.svg"/>
</p:tagLst>
</file>

<file path=ppt/tags/tag1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5.xml><?xml version="1.0" encoding="utf-8"?>
<p:tagLst xmlns:a="http://schemas.openxmlformats.org/drawingml/2006/main" xmlns:r="http://schemas.openxmlformats.org/officeDocument/2006/relationships" xmlns:p="http://schemas.openxmlformats.org/presentationml/2006/main">
  <p:tag name="SHAPETYPE" val="footer"/>
</p:tagLst>
</file>

<file path=ppt/tags/tag12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8.xml><?xml version="1.0" encoding="utf-8"?>
<p:tagLst xmlns:a="http://schemas.openxmlformats.org/drawingml/2006/main" xmlns:r="http://schemas.openxmlformats.org/officeDocument/2006/relationships" xmlns:p="http://schemas.openxmlformats.org/presentationml/2006/main">
  <p:tag name="SHAPETYPE" val="footer"/>
</p:tagLst>
</file>

<file path=ppt/tags/tag12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37.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1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6EU3_JdTSeWCFiVdyfurbQ"/>
</p:tagLst>
</file>

<file path=ppt/tags/tag14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4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4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1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3.xml><?xml version="1.0" encoding="utf-8"?>
<p:tagLst xmlns:a="http://schemas.openxmlformats.org/drawingml/2006/main" xmlns:r="http://schemas.openxmlformats.org/officeDocument/2006/relationships" xmlns:p="http://schemas.openxmlformats.org/presentationml/2006/main">
  <p:tag name="SHAPETYPE" val="footer"/>
</p:tagLst>
</file>

<file path=ppt/tags/tag1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157.xml><?xml version="1.0" encoding="utf-8"?>
<p:tagLst xmlns:a="http://schemas.openxmlformats.org/drawingml/2006/main" xmlns:r="http://schemas.openxmlformats.org/officeDocument/2006/relationships" xmlns:p="http://schemas.openxmlformats.org/presentationml/2006/main">
  <p:tag name="SHAPETYPE" val="Background"/>
</p:tagLst>
</file>

<file path=ppt/tags/tag1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1.xml><?xml version="1.0" encoding="utf-8"?>
<p:tagLst xmlns:a="http://schemas.openxmlformats.org/drawingml/2006/main" xmlns:r="http://schemas.openxmlformats.org/officeDocument/2006/relationships" xmlns:p="http://schemas.openxmlformats.org/presentationml/2006/main">
  <p:tag name="SHAPETYPE" val="foot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1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6.xml><?xml version="1.0" encoding="utf-8"?>
<p:tagLst xmlns:a="http://schemas.openxmlformats.org/drawingml/2006/main" xmlns:r="http://schemas.openxmlformats.org/officeDocument/2006/relationships" xmlns:p="http://schemas.openxmlformats.org/presentationml/2006/main">
  <p:tag name="SHAPETYPE" val="footer"/>
</p:tagLst>
</file>

<file path=ppt/tags/tag1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2.xml><?xml version="1.0" encoding="utf-8"?>
<p:tagLst xmlns:a="http://schemas.openxmlformats.org/drawingml/2006/main" xmlns:r="http://schemas.openxmlformats.org/officeDocument/2006/relationships" xmlns:p="http://schemas.openxmlformats.org/presentationml/2006/main">
  <p:tag name="SHAPETYPE" val="footer"/>
</p:tagLst>
</file>

<file path=ppt/tags/tag1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8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1.xml><?xml version="1.0" encoding="utf-8"?>
<p:tagLst xmlns:a="http://schemas.openxmlformats.org/drawingml/2006/main" xmlns:r="http://schemas.openxmlformats.org/officeDocument/2006/relationships" xmlns:p="http://schemas.openxmlformats.org/presentationml/2006/main">
  <p:tag name="SHAPETYPE" val="footer"/>
</p:tagLst>
</file>

<file path=ppt/tags/tag18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8.xml><?xml version="1.0" encoding="utf-8"?>
<p:tagLst xmlns:a="http://schemas.openxmlformats.org/drawingml/2006/main" xmlns:r="http://schemas.openxmlformats.org/officeDocument/2006/relationships" xmlns:p="http://schemas.openxmlformats.org/presentationml/2006/main">
  <p:tag name="SHAPETYPE" val="Background"/>
</p:tagLst>
</file>

<file path=ppt/tags/tag1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91.xml><?xml version="1.0" encoding="utf-8"?>
<p:tagLst xmlns:a="http://schemas.openxmlformats.org/drawingml/2006/main" xmlns:r="http://schemas.openxmlformats.org/officeDocument/2006/relationships" xmlns:p="http://schemas.openxmlformats.org/presentationml/2006/main">
  <p:tag name="SHAPETYPE" val="footer"/>
</p:tagLst>
</file>

<file path=ppt/tags/tag1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t7lNSDdKcnZjxcPkOrWkGw"/>
</p:tagLst>
</file>

<file path=ppt/tags/tag1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footer"/>
</p:tagLst>
</file>

<file path=ppt/tags/tag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BdKKG5Wx1M6CLhRbwfWMA"/>
</p:tagLst>
</file>

<file path=ppt/tags/tag2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2.xml><?xml version="1.0" encoding="utf-8"?>
<p:tagLst xmlns:a="http://schemas.openxmlformats.org/drawingml/2006/main" xmlns:r="http://schemas.openxmlformats.org/officeDocument/2006/relationships" xmlns:p="http://schemas.openxmlformats.org/presentationml/2006/main">
  <p:tag name="SHAPETYPE" val="Gradient"/>
</p:tagLst>
</file>

<file path=ppt/tags/tag2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5.xml><?xml version="1.0" encoding="utf-8"?>
<p:tagLst xmlns:a="http://schemas.openxmlformats.org/drawingml/2006/main" xmlns:r="http://schemas.openxmlformats.org/officeDocument/2006/relationships" xmlns:p="http://schemas.openxmlformats.org/presentationml/2006/main">
  <p:tag name="SHAPETYPE" val="footer"/>
</p:tagLst>
</file>

<file path=ppt/tags/tag20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0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11.xml><?xml version="1.0" encoding="utf-8"?>
<p:tagLst xmlns:a="http://schemas.openxmlformats.org/drawingml/2006/main" xmlns:r="http://schemas.openxmlformats.org/officeDocument/2006/relationships" xmlns:p="http://schemas.openxmlformats.org/presentationml/2006/main">
  <p:tag name="SHAPETYPE" val="footer"/>
</p:tagLst>
</file>

<file path=ppt/tags/tag2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3.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21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2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FI3.IrMMTcE5NzRIxiz8uQ"/>
</p:tagLst>
</file>

<file path=ppt/tags/tag2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2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2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29.xml><?xml version="1.0" encoding="utf-8"?>
<p:tagLst xmlns:a="http://schemas.openxmlformats.org/drawingml/2006/main" xmlns:r="http://schemas.openxmlformats.org/officeDocument/2006/relationships" xmlns:p="http://schemas.openxmlformats.org/presentationml/2006/main">
  <p:tag name="SHAPETYPE" val="footer"/>
</p:tagLst>
</file>

<file path=ppt/tags/tag23.xml><?xml version="1.0" encoding="utf-8"?>
<p:tagLst xmlns:a="http://schemas.openxmlformats.org/drawingml/2006/main" xmlns:r="http://schemas.openxmlformats.org/officeDocument/2006/relationships" xmlns:p="http://schemas.openxmlformats.org/presentationml/2006/main">
  <p:tag name="SHAPETYPE" val="footer"/>
</p:tagLst>
</file>

<file path=ppt/tags/tag23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2.xml><?xml version="1.0" encoding="utf-8"?>
<p:tagLst xmlns:a="http://schemas.openxmlformats.org/drawingml/2006/main" xmlns:r="http://schemas.openxmlformats.org/officeDocument/2006/relationships" xmlns:p="http://schemas.openxmlformats.org/presentationml/2006/main">
  <p:tag name="SHAPETYPE" val="footer"/>
</p:tagLst>
</file>

<file path=ppt/tags/tag2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34.xml><?xml version="1.0" encoding="utf-8"?>
<p:tagLst xmlns:a="http://schemas.openxmlformats.org/drawingml/2006/main" xmlns:r="http://schemas.openxmlformats.org/officeDocument/2006/relationships" xmlns:p="http://schemas.openxmlformats.org/presentationml/2006/main">
  <p:tag name="SHAPETYPE" val="footer"/>
</p:tagLst>
</file>

<file path=ppt/tags/tag2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6.xml><?xml version="1.0" encoding="utf-8"?>
<p:tagLst xmlns:a="http://schemas.openxmlformats.org/drawingml/2006/main" xmlns:r="http://schemas.openxmlformats.org/officeDocument/2006/relationships" xmlns:p="http://schemas.openxmlformats.org/presentationml/2006/main">
  <p:tag name="SHAPETYPE" val="footer"/>
</p:tagLst>
</file>

<file path=ppt/tags/tag23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9.xml><?xml version="1.0" encoding="utf-8"?>
<p:tagLst xmlns:a="http://schemas.openxmlformats.org/drawingml/2006/main" xmlns:r="http://schemas.openxmlformats.org/officeDocument/2006/relationships" xmlns:p="http://schemas.openxmlformats.org/presentationml/2006/main">
  <p:tag name="SHAPETYPE" val="footer"/>
</p:tagLst>
</file>

<file path=ppt/tags/tag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47.xml><?xml version="1.0" encoding="utf-8"?>
<p:tagLst xmlns:a="http://schemas.openxmlformats.org/drawingml/2006/main" xmlns:r="http://schemas.openxmlformats.org/officeDocument/2006/relationships" xmlns:p="http://schemas.openxmlformats.org/presentationml/2006/main">
  <p:tag name="SHAPETYPE" val="footer"/>
</p:tagLst>
</file>

<file path=ppt/tags/tag24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4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0.xml><?xml version="1.0" encoding="utf-8"?>
<p:tagLst xmlns:a="http://schemas.openxmlformats.org/drawingml/2006/main" xmlns:r="http://schemas.openxmlformats.org/officeDocument/2006/relationships" xmlns:p="http://schemas.openxmlformats.org/presentationml/2006/main">
  <p:tag name="SHAPETYPE" val="footer"/>
</p:tagLst>
</file>

<file path=ppt/tags/tag2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3.xml><?xml version="1.0" encoding="utf-8"?>
<p:tagLst xmlns:a="http://schemas.openxmlformats.org/drawingml/2006/main" xmlns:r="http://schemas.openxmlformats.org/officeDocument/2006/relationships" xmlns:p="http://schemas.openxmlformats.org/presentationml/2006/main">
  <p:tag name="SHAPETYPE" val="footer"/>
</p:tagLst>
</file>

<file path=ppt/tags/tag2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5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1.xml><?xml version="1.0" encoding="utf-8"?>
<p:tagLst xmlns:a="http://schemas.openxmlformats.org/drawingml/2006/main" xmlns:r="http://schemas.openxmlformats.org/officeDocument/2006/relationships" xmlns:p="http://schemas.openxmlformats.org/presentationml/2006/main">
  <p:tag name="SHAPETYPE" val="footer"/>
</p:tagLst>
</file>

<file path=ppt/tags/tag2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6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5.xml><?xml version="1.0" encoding="utf-8"?>
<p:tagLst xmlns:a="http://schemas.openxmlformats.org/drawingml/2006/main" xmlns:r="http://schemas.openxmlformats.org/officeDocument/2006/relationships" xmlns:p="http://schemas.openxmlformats.org/presentationml/2006/main">
  <p:tag name="SHAPETYPE" val="footer"/>
</p:tagLst>
</file>

<file path=ppt/tags/tag26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6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xml><?xml version="1.0" encoding="utf-8"?>
<p:tagLst xmlns:a="http://schemas.openxmlformats.org/drawingml/2006/main" xmlns:r="http://schemas.openxmlformats.org/officeDocument/2006/relationships" xmlns:p="http://schemas.openxmlformats.org/presentationml/2006/main">
  <p:tag name="SHAPETYPE" val="footer"/>
</p:tagLst>
</file>

<file path=ppt/tags/tag2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71.xml><?xml version="1.0" encoding="utf-8"?>
<p:tagLst xmlns:a="http://schemas.openxmlformats.org/drawingml/2006/main" xmlns:r="http://schemas.openxmlformats.org/officeDocument/2006/relationships" xmlns:p="http://schemas.openxmlformats.org/presentationml/2006/main">
  <p:tag name="SHAPETYPE" val="Gradient"/>
</p:tagLst>
</file>

<file path=ppt/tags/tag27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7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75.xml><?xml version="1.0" encoding="utf-8"?>
<p:tagLst xmlns:a="http://schemas.openxmlformats.org/drawingml/2006/main" xmlns:r="http://schemas.openxmlformats.org/officeDocument/2006/relationships" xmlns:p="http://schemas.openxmlformats.org/presentationml/2006/main">
  <p:tag name="SHAPETYPE" val="Gradient"/>
</p:tagLst>
</file>

<file path=ppt/tags/tag27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7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7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7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6EU3_JdTSeWCFiVdyfurbQ"/>
</p:tagLst>
</file>

<file path=ppt/tags/tag28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8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28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8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29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96.xml><?xml version="1.0" encoding="utf-8"?>
<p:tagLst xmlns:a="http://schemas.openxmlformats.org/drawingml/2006/main" xmlns:r="http://schemas.openxmlformats.org/officeDocument/2006/relationships" xmlns:p="http://schemas.openxmlformats.org/presentationml/2006/main">
  <p:tag name="SHAPETYPE" val="footer"/>
</p:tagLst>
</file>

<file path=ppt/tags/tag29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0.xml><?xml version="1.0" encoding="utf-8"?>
<p:tagLst xmlns:a="http://schemas.openxmlformats.org/drawingml/2006/main" xmlns:r="http://schemas.openxmlformats.org/officeDocument/2006/relationships" xmlns:p="http://schemas.openxmlformats.org/presentationml/2006/main">
  <p:tag name="SHAPETYPE" val="Background"/>
</p:tagLst>
</file>

<file path=ppt/tags/tag3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04.xml><?xml version="1.0" encoding="utf-8"?>
<p:tagLst xmlns:a="http://schemas.openxmlformats.org/drawingml/2006/main" xmlns:r="http://schemas.openxmlformats.org/officeDocument/2006/relationships" xmlns:p="http://schemas.openxmlformats.org/presentationml/2006/main">
  <p:tag name="SHAPETYPE" val="footer"/>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3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0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9.xml><?xml version="1.0" encoding="utf-8"?>
<p:tagLst xmlns:a="http://schemas.openxmlformats.org/drawingml/2006/main" xmlns:r="http://schemas.openxmlformats.org/officeDocument/2006/relationships" xmlns:p="http://schemas.openxmlformats.org/presentationml/2006/main">
  <p:tag name="SHAPETYPE" val="footer"/>
</p:tagLst>
</file>

<file path=ppt/tags/tag31.xml><?xml version="1.0" encoding="utf-8"?>
<p:tagLst xmlns:a="http://schemas.openxmlformats.org/drawingml/2006/main" xmlns:r="http://schemas.openxmlformats.org/officeDocument/2006/relationships" xmlns:p="http://schemas.openxmlformats.org/presentationml/2006/main">
  <p:tag name="SHAPETYPE" val="footer"/>
</p:tagLst>
</file>

<file path=ppt/tags/tag3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3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5.xml><?xml version="1.0" encoding="utf-8"?>
<p:tagLst xmlns:a="http://schemas.openxmlformats.org/drawingml/2006/main" xmlns:r="http://schemas.openxmlformats.org/officeDocument/2006/relationships" xmlns:p="http://schemas.openxmlformats.org/presentationml/2006/main">
  <p:tag name="SHAPETYPE" val="footer"/>
</p:tagLst>
</file>

<file path=ppt/tags/tag3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24.xml><?xml version="1.0" encoding="utf-8"?>
<p:tagLst xmlns:a="http://schemas.openxmlformats.org/drawingml/2006/main" xmlns:r="http://schemas.openxmlformats.org/officeDocument/2006/relationships" xmlns:p="http://schemas.openxmlformats.org/presentationml/2006/main">
  <p:tag name="SHAPETYPE" val="footer"/>
</p:tagLst>
</file>

<file path=ppt/tags/tag32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1.xml><?xml version="1.0" encoding="utf-8"?>
<p:tagLst xmlns:a="http://schemas.openxmlformats.org/drawingml/2006/main" xmlns:r="http://schemas.openxmlformats.org/officeDocument/2006/relationships" xmlns:p="http://schemas.openxmlformats.org/presentationml/2006/main">
  <p:tag name="SHAPETYPE" val="Background"/>
</p:tagLst>
</file>

<file path=ppt/tags/tag3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34.xml><?xml version="1.0" encoding="utf-8"?>
<p:tagLst xmlns:a="http://schemas.openxmlformats.org/drawingml/2006/main" xmlns:r="http://schemas.openxmlformats.org/officeDocument/2006/relationships" xmlns:p="http://schemas.openxmlformats.org/presentationml/2006/main">
  <p:tag name="SHAPETYPE" val="footer"/>
</p:tagLst>
</file>

<file path=ppt/tags/tag33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t7lNSDdKcnZjxcPkOrWkGw"/>
</p:tagLst>
</file>

<file path=ppt/tags/tag3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PBdKKG5Wx1M6CLhRbwfWMA"/>
</p:tagLst>
</file>

<file path=ppt/tags/tag3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5.xml><?xml version="1.0" encoding="utf-8"?>
<p:tagLst xmlns:a="http://schemas.openxmlformats.org/drawingml/2006/main" xmlns:r="http://schemas.openxmlformats.org/officeDocument/2006/relationships" xmlns:p="http://schemas.openxmlformats.org/presentationml/2006/main">
  <p:tag name="SHAPETYPE" val="Gradient"/>
</p:tagLst>
</file>

<file path=ppt/tags/tag34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48.xml><?xml version="1.0" encoding="utf-8"?>
<p:tagLst xmlns:a="http://schemas.openxmlformats.org/drawingml/2006/main" xmlns:r="http://schemas.openxmlformats.org/officeDocument/2006/relationships" xmlns:p="http://schemas.openxmlformats.org/presentationml/2006/main">
  <p:tag name="SHAPETYPE" val="footer"/>
</p:tagLst>
</file>

<file path=ppt/tags/tag34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xml><?xml version="1.0" encoding="utf-8"?>
<p:tagLst xmlns:a="http://schemas.openxmlformats.org/drawingml/2006/main" xmlns:r="http://schemas.openxmlformats.org/officeDocument/2006/relationships" xmlns:p="http://schemas.openxmlformats.org/presentationml/2006/main">
  <p:tag name="SHAPETYPE" val="footer"/>
</p:tagLst>
</file>

<file path=ppt/tags/tag3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54.xml><?xml version="1.0" encoding="utf-8"?>
<p:tagLst xmlns:a="http://schemas.openxmlformats.org/drawingml/2006/main" xmlns:r="http://schemas.openxmlformats.org/officeDocument/2006/relationships" xmlns:p="http://schemas.openxmlformats.org/presentationml/2006/main">
  <p:tag name="SHAPETYPE" val="footer"/>
</p:tagLst>
</file>

<file path=ppt/tags/tag3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6.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35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6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6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FI3.IrMMTcE5NzRIxiz8uQ"/>
</p:tagLst>
</file>

<file path=ppt/tags/tag3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6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3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2.xml><?xml version="1.0" encoding="utf-8"?>
<p:tagLst xmlns:a="http://schemas.openxmlformats.org/drawingml/2006/main" xmlns:r="http://schemas.openxmlformats.org/officeDocument/2006/relationships" xmlns:p="http://schemas.openxmlformats.org/presentationml/2006/main">
  <p:tag name="SHAPETYPE" val="footer"/>
</p:tagLst>
</file>

<file path=ppt/tags/tag3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5.xml><?xml version="1.0" encoding="utf-8"?>
<p:tagLst xmlns:a="http://schemas.openxmlformats.org/drawingml/2006/main" xmlns:r="http://schemas.openxmlformats.org/officeDocument/2006/relationships" xmlns:p="http://schemas.openxmlformats.org/presentationml/2006/main">
  <p:tag name="SHAPETYPE" val="footer"/>
</p:tagLst>
</file>

<file path=ppt/tags/tag3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77.xml><?xml version="1.0" encoding="utf-8"?>
<p:tagLst xmlns:a="http://schemas.openxmlformats.org/drawingml/2006/main" xmlns:r="http://schemas.openxmlformats.org/officeDocument/2006/relationships" xmlns:p="http://schemas.openxmlformats.org/presentationml/2006/main">
  <p:tag name="SHAPETYPE" val="footer"/>
</p:tagLst>
</file>

<file path=ppt/tags/tag3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9.xml><?xml version="1.0" encoding="utf-8"?>
<p:tagLst xmlns:a="http://schemas.openxmlformats.org/drawingml/2006/main" xmlns:r="http://schemas.openxmlformats.org/officeDocument/2006/relationships" xmlns:p="http://schemas.openxmlformats.org/presentationml/2006/main">
  <p:tag name="SHAPETYPE" val="footer"/>
</p:tagLst>
</file>

<file path=ppt/tags/tag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8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2.xml><?xml version="1.0" encoding="utf-8"?>
<p:tagLst xmlns:a="http://schemas.openxmlformats.org/drawingml/2006/main" xmlns:r="http://schemas.openxmlformats.org/officeDocument/2006/relationships" xmlns:p="http://schemas.openxmlformats.org/presentationml/2006/main">
  <p:tag name="SHAPETYPE" val="footer"/>
</p:tagLst>
</file>

<file path=ppt/tags/tag3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xml><?xml version="1.0" encoding="utf-8"?>
<p:tagLst xmlns:a="http://schemas.openxmlformats.org/drawingml/2006/main" xmlns:r="http://schemas.openxmlformats.org/officeDocument/2006/relationships" xmlns:p="http://schemas.openxmlformats.org/presentationml/2006/main">
  <p:tag name="SHAPETYPE" val="footer"/>
</p:tagLst>
</file>

<file path=ppt/tags/tag390.xml><?xml version="1.0" encoding="utf-8"?>
<p:tagLst xmlns:a="http://schemas.openxmlformats.org/drawingml/2006/main" xmlns:r="http://schemas.openxmlformats.org/officeDocument/2006/relationships" xmlns:p="http://schemas.openxmlformats.org/presentationml/2006/main">
  <p:tag name="SHAPETYPE" val="footer"/>
</p:tagLst>
</file>

<file path=ppt/tags/tag3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3.xml><?xml version="1.0" encoding="utf-8"?>
<p:tagLst xmlns:a="http://schemas.openxmlformats.org/drawingml/2006/main" xmlns:r="http://schemas.openxmlformats.org/officeDocument/2006/relationships" xmlns:p="http://schemas.openxmlformats.org/presentationml/2006/main">
  <p:tag name="SHAPETYPE" val="footer"/>
</p:tagLst>
</file>

<file path=ppt/tags/tag3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6.xml><?xml version="1.0" encoding="utf-8"?>
<p:tagLst xmlns:a="http://schemas.openxmlformats.org/drawingml/2006/main" xmlns:r="http://schemas.openxmlformats.org/officeDocument/2006/relationships" xmlns:p="http://schemas.openxmlformats.org/presentationml/2006/main">
  <p:tag name="SHAPETYPE" val="footer"/>
</p:tagLst>
</file>

<file path=ppt/tags/tag39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3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04.xml><?xml version="1.0" encoding="utf-8"?>
<p:tagLst xmlns:a="http://schemas.openxmlformats.org/drawingml/2006/main" xmlns:r="http://schemas.openxmlformats.org/officeDocument/2006/relationships" xmlns:p="http://schemas.openxmlformats.org/presentationml/2006/main">
  <p:tag name="SHAPETYPE" val="footer"/>
</p:tagLst>
</file>

<file path=ppt/tags/tag40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08.xml><?xml version="1.0" encoding="utf-8"?>
<p:tagLst xmlns:a="http://schemas.openxmlformats.org/drawingml/2006/main" xmlns:r="http://schemas.openxmlformats.org/officeDocument/2006/relationships" xmlns:p="http://schemas.openxmlformats.org/presentationml/2006/main">
  <p:tag name="SHAPETYPE" val="footer"/>
</p:tagLst>
</file>

<file path=ppt/tags/tag40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xml><?xml version="1.0" encoding="utf-8"?>
<p:tagLst xmlns:a="http://schemas.openxmlformats.org/drawingml/2006/main" xmlns:r="http://schemas.openxmlformats.org/officeDocument/2006/relationships" xmlns:p="http://schemas.openxmlformats.org/presentationml/2006/main">
  <p:tag name="SHAPETYPE" val="Gradient"/>
</p:tagLst>
</file>

<file path=ppt/tags/tag4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4.xml><?xml version="1.0" encoding="utf-8"?>
<p:tagLst xmlns:a="http://schemas.openxmlformats.org/drawingml/2006/main" xmlns:r="http://schemas.openxmlformats.org/officeDocument/2006/relationships" xmlns:p="http://schemas.openxmlformats.org/presentationml/2006/main">
  <p:tag name="SHAPETYPE" val="Gradient"/>
</p:tagLst>
</file>

<file path=ppt/tags/tag4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18.xml><?xml version="1.0" encoding="utf-8"?>
<p:tagLst xmlns:a="http://schemas.openxmlformats.org/drawingml/2006/main" xmlns:r="http://schemas.openxmlformats.org/officeDocument/2006/relationships" xmlns:p="http://schemas.openxmlformats.org/presentationml/2006/main">
  <p:tag name="SHAPETYPE" val="Gradient"/>
</p:tagLst>
</file>

<file path=ppt/tags/tag4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2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2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6EU3_JdTSeWCFiVdyfurbQ"/>
</p:tagLst>
</file>

<file path=ppt/tags/tag4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2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4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3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3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4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39.xml><?xml version="1.0" encoding="utf-8"?>
<p:tagLst xmlns:a="http://schemas.openxmlformats.org/drawingml/2006/main" xmlns:r="http://schemas.openxmlformats.org/officeDocument/2006/relationships" xmlns:p="http://schemas.openxmlformats.org/presentationml/2006/main">
  <p:tag name="SHAPETYPE" val="footer"/>
</p:tagLst>
</file>

<file path=ppt/tags/tag44.xml><?xml version="1.0" encoding="utf-8"?>
<p:tagLst xmlns:a="http://schemas.openxmlformats.org/drawingml/2006/main" xmlns:r="http://schemas.openxmlformats.org/officeDocument/2006/relationships" xmlns:p="http://schemas.openxmlformats.org/presentationml/2006/main">
  <p:tag name="SHAPETYPE" val="footer"/>
</p:tagLst>
</file>

<file path=ppt/tags/tag4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443.xml><?xml version="1.0" encoding="utf-8"?>
<p:tagLst xmlns:a="http://schemas.openxmlformats.org/drawingml/2006/main" xmlns:r="http://schemas.openxmlformats.org/officeDocument/2006/relationships" xmlns:p="http://schemas.openxmlformats.org/presentationml/2006/main">
  <p:tag name="SHAPETYPE" val="Background"/>
</p:tagLst>
</file>

<file path=ppt/tags/tag4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4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47.xml><?xml version="1.0" encoding="utf-8"?>
<p:tagLst xmlns:a="http://schemas.openxmlformats.org/drawingml/2006/main" xmlns:r="http://schemas.openxmlformats.org/officeDocument/2006/relationships" xmlns:p="http://schemas.openxmlformats.org/presentationml/2006/main">
  <p:tag name="SHAPETYPE" val="footer"/>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5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2.xml><?xml version="1.0" encoding="utf-8"?>
<p:tagLst xmlns:a="http://schemas.openxmlformats.org/drawingml/2006/main" xmlns:r="http://schemas.openxmlformats.org/officeDocument/2006/relationships" xmlns:p="http://schemas.openxmlformats.org/presentationml/2006/main">
  <p:tag name="SHAPETYPE" val="footer"/>
</p:tagLst>
</file>

<file path=ppt/tags/tag4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4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8.xml><?xml version="1.0" encoding="utf-8"?>
<p:tagLst xmlns:a="http://schemas.openxmlformats.org/drawingml/2006/main" xmlns:r="http://schemas.openxmlformats.org/officeDocument/2006/relationships" xmlns:p="http://schemas.openxmlformats.org/presentationml/2006/main">
  <p:tag name="SHAPETYPE" val="footer"/>
</p:tagLst>
</file>

<file path=ppt/tags/tag4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xml><?xml version="1.0" encoding="utf-8"?>
<p:tagLst xmlns:a="http://schemas.openxmlformats.org/drawingml/2006/main" xmlns:r="http://schemas.openxmlformats.org/officeDocument/2006/relationships" xmlns:p="http://schemas.openxmlformats.org/presentationml/2006/main">
  <p:tag name="SHAPETYPE" val="Gradient"/>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6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67.xml><?xml version="1.0" encoding="utf-8"?>
<p:tagLst xmlns:a="http://schemas.openxmlformats.org/drawingml/2006/main" xmlns:r="http://schemas.openxmlformats.org/officeDocument/2006/relationships" xmlns:p="http://schemas.openxmlformats.org/presentationml/2006/main">
  <p:tag name="SHAPETYPE" val="footer"/>
</p:tagLst>
</file>

<file path=ppt/tags/tag4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6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4.xml><?xml version="1.0" encoding="utf-8"?>
<p:tagLst xmlns:a="http://schemas.openxmlformats.org/drawingml/2006/main" xmlns:r="http://schemas.openxmlformats.org/officeDocument/2006/relationships" xmlns:p="http://schemas.openxmlformats.org/presentationml/2006/main">
  <p:tag name="SHAPETYPE" val="Background"/>
</p:tagLst>
</file>

<file path=ppt/tags/tag4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7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77.xml><?xml version="1.0" encoding="utf-8"?>
<p:tagLst xmlns:a="http://schemas.openxmlformats.org/drawingml/2006/main" xmlns:r="http://schemas.openxmlformats.org/officeDocument/2006/relationships" xmlns:p="http://schemas.openxmlformats.org/presentationml/2006/main">
  <p:tag name="SHAPETYPE" val="footer"/>
</p:tagLst>
</file>

<file path=ppt/tags/tag47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t7lNSDdKcnZjxcPkOrWkGw"/>
</p:tagLst>
</file>

<file path=ppt/tags/tag4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PBdKKG5Wx1M6CLhRbwfWMA"/>
</p:tagLst>
</file>

<file path=ppt/tags/tag4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88.xml><?xml version="1.0" encoding="utf-8"?>
<p:tagLst xmlns:a="http://schemas.openxmlformats.org/drawingml/2006/main" xmlns:r="http://schemas.openxmlformats.org/officeDocument/2006/relationships" xmlns:p="http://schemas.openxmlformats.org/presentationml/2006/main">
  <p:tag name="SHAPETYPE" val="Gradient"/>
</p:tagLst>
</file>

<file path=ppt/tags/tag4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xml><?xml version="1.0" encoding="utf-8"?>
<p:tagLst xmlns:a="http://schemas.openxmlformats.org/drawingml/2006/main" xmlns:r="http://schemas.openxmlformats.org/officeDocument/2006/relationships" xmlns:p="http://schemas.openxmlformats.org/presentationml/2006/main">
  <p:tag name="SHAPETYPE" val="footer"/>
</p:tagLst>
</file>

<file path=ppt/tags/tag49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91.xml><?xml version="1.0" encoding="utf-8"?>
<p:tagLst xmlns:a="http://schemas.openxmlformats.org/drawingml/2006/main" xmlns:r="http://schemas.openxmlformats.org/officeDocument/2006/relationships" xmlns:p="http://schemas.openxmlformats.org/presentationml/2006/main">
  <p:tag name="SHAPETYPE" val="footer"/>
</p:tagLst>
</file>

<file path=ppt/tags/tag4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97.xml><?xml version="1.0" encoding="utf-8"?>
<p:tagLst xmlns:a="http://schemas.openxmlformats.org/drawingml/2006/main" xmlns:r="http://schemas.openxmlformats.org/officeDocument/2006/relationships" xmlns:p="http://schemas.openxmlformats.org/presentationml/2006/main">
  <p:tag name="SHAPETYPE" val="footer"/>
</p:tagLst>
</file>

<file path=ppt/tags/tag4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499.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0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FI3.IrMMTcE5NzRIxiz8uQ"/>
</p:tagLst>
</file>

<file path=ppt/tags/tag5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1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5.xml><?xml version="1.0" encoding="utf-8"?>
<p:tagLst xmlns:a="http://schemas.openxmlformats.org/drawingml/2006/main" xmlns:r="http://schemas.openxmlformats.org/officeDocument/2006/relationships" xmlns:p="http://schemas.openxmlformats.org/presentationml/2006/main">
  <p:tag name="SHAPETYPE" val="footer"/>
</p:tagLst>
</file>

<file path=ppt/tags/tag51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18.xml><?xml version="1.0" encoding="utf-8"?>
<p:tagLst xmlns:a="http://schemas.openxmlformats.org/drawingml/2006/main" xmlns:r="http://schemas.openxmlformats.org/officeDocument/2006/relationships" xmlns:p="http://schemas.openxmlformats.org/presentationml/2006/main">
  <p:tag name="SHAPETYPE" val="footer"/>
</p:tagLst>
</file>

<file path=ppt/tags/tag51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20.xml><?xml version="1.0" encoding="utf-8"?>
<p:tagLst xmlns:a="http://schemas.openxmlformats.org/drawingml/2006/main" xmlns:r="http://schemas.openxmlformats.org/officeDocument/2006/relationships" xmlns:p="http://schemas.openxmlformats.org/presentationml/2006/main">
  <p:tag name="SHAPETYPE" val="footer"/>
</p:tagLst>
</file>

<file path=ppt/tags/tag5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2.xml><?xml version="1.0" encoding="utf-8"?>
<p:tagLst xmlns:a="http://schemas.openxmlformats.org/drawingml/2006/main" xmlns:r="http://schemas.openxmlformats.org/officeDocument/2006/relationships" xmlns:p="http://schemas.openxmlformats.org/presentationml/2006/main">
  <p:tag name="SHAPETYPE" val="footer"/>
</p:tagLst>
</file>

<file path=ppt/tags/tag5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5.xml><?xml version="1.0" encoding="utf-8"?>
<p:tagLst xmlns:a="http://schemas.openxmlformats.org/drawingml/2006/main" xmlns:r="http://schemas.openxmlformats.org/officeDocument/2006/relationships" xmlns:p="http://schemas.openxmlformats.org/presentationml/2006/main">
  <p:tag name="SHAPETYPE" val="footer"/>
</p:tagLst>
</file>

<file path=ppt/tags/tag52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xml><?xml version="1.0" encoding="utf-8"?>
<p:tagLst xmlns:a="http://schemas.openxmlformats.org/drawingml/2006/main" xmlns:r="http://schemas.openxmlformats.org/officeDocument/2006/relationships" xmlns:p="http://schemas.openxmlformats.org/presentationml/2006/main">
  <p:tag name="SHAPETYPE" val="footer"/>
</p:tagLst>
</file>

<file path=ppt/tags/tag5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3.xml><?xml version="1.0" encoding="utf-8"?>
<p:tagLst xmlns:a="http://schemas.openxmlformats.org/drawingml/2006/main" xmlns:r="http://schemas.openxmlformats.org/officeDocument/2006/relationships" xmlns:p="http://schemas.openxmlformats.org/presentationml/2006/main">
  <p:tag name="SHAPETYPE" val="footer"/>
</p:tagLst>
</file>

<file path=ppt/tags/tag53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6.xml><?xml version="1.0" encoding="utf-8"?>
<p:tagLst xmlns:a="http://schemas.openxmlformats.org/drawingml/2006/main" xmlns:r="http://schemas.openxmlformats.org/officeDocument/2006/relationships" xmlns:p="http://schemas.openxmlformats.org/presentationml/2006/main">
  <p:tag name="SHAPETYPE" val="footer"/>
</p:tagLst>
</file>

<file path=ppt/tags/tag53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9.xml><?xml version="1.0" encoding="utf-8"?>
<p:tagLst xmlns:a="http://schemas.openxmlformats.org/drawingml/2006/main" xmlns:r="http://schemas.openxmlformats.org/officeDocument/2006/relationships" xmlns:p="http://schemas.openxmlformats.org/presentationml/2006/main">
  <p:tag name="SHAPETYPE" val="footer"/>
</p:tagLst>
</file>

<file path=ppt/tags/tag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4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4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47.xml><?xml version="1.0" encoding="utf-8"?>
<p:tagLst xmlns:a="http://schemas.openxmlformats.org/drawingml/2006/main" xmlns:r="http://schemas.openxmlformats.org/officeDocument/2006/relationships" xmlns:p="http://schemas.openxmlformats.org/presentationml/2006/main">
  <p:tag name="SHAPETYPE" val="footer"/>
</p:tagLst>
</file>

<file path=ppt/tags/tag54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4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5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1.xml><?xml version="1.0" encoding="utf-8"?>
<p:tagLst xmlns:a="http://schemas.openxmlformats.org/drawingml/2006/main" xmlns:r="http://schemas.openxmlformats.org/officeDocument/2006/relationships" xmlns:p="http://schemas.openxmlformats.org/presentationml/2006/main">
  <p:tag name="SHAPETYPE" val="footer"/>
</p:tagLst>
</file>

<file path=ppt/tags/tag55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5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57.xml><?xml version="1.0" encoding="utf-8"?>
<p:tagLst xmlns:a="http://schemas.openxmlformats.org/drawingml/2006/main" xmlns:r="http://schemas.openxmlformats.org/officeDocument/2006/relationships" xmlns:p="http://schemas.openxmlformats.org/presentationml/2006/main">
  <p:tag name="SHAPETYPE" val="Gradient"/>
</p:tagLst>
</file>

<file path=ppt/tags/tag55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5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6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1.xml><?xml version="1.0" encoding="utf-8"?>
<p:tagLst xmlns:a="http://schemas.openxmlformats.org/drawingml/2006/main" xmlns:r="http://schemas.openxmlformats.org/officeDocument/2006/relationships" xmlns:p="http://schemas.openxmlformats.org/presentationml/2006/main">
  <p:tag name="SHAPETYPE" val="Gradient"/>
</p:tagLst>
</file>

<file path=ppt/tags/tag56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6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6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6EU3_JdTSeWCFiVdyfurbQ"/>
</p:tagLst>
</file>

<file path=ppt/tags/tag57.xml><?xml version="1.0" encoding="utf-8"?>
<p:tagLst xmlns:a="http://schemas.openxmlformats.org/drawingml/2006/main" xmlns:r="http://schemas.openxmlformats.org/officeDocument/2006/relationships" xmlns:p="http://schemas.openxmlformats.org/presentationml/2006/main">
  <p:tag name="SHAPETYPE" val="footer"/>
</p:tagLst>
</file>

<file path=ppt/tags/tag57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1.xml><?xml version="1.0" encoding="utf-8"?>
<p:tagLst xmlns:a="http://schemas.openxmlformats.org/drawingml/2006/main" xmlns:r="http://schemas.openxmlformats.org/officeDocument/2006/relationships" xmlns:p="http://schemas.openxmlformats.org/presentationml/2006/main">
  <p:tag name="SHAPETYPE" val="footer"/>
</p:tagLst>
</file>

<file path=ppt/tags/tag5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7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7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7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7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5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83.xml><?xml version="1.0" encoding="utf-8"?>
<p:tagLst xmlns:a="http://schemas.openxmlformats.org/drawingml/2006/main" xmlns:r="http://schemas.openxmlformats.org/officeDocument/2006/relationships" xmlns:p="http://schemas.openxmlformats.org/presentationml/2006/main">
  <p:tag name="SHAPETYPE" val="footer"/>
</p:tagLst>
</file>

<file path=ppt/tags/tag58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587.xml><?xml version="1.0" encoding="utf-8"?>
<p:tagLst xmlns:a="http://schemas.openxmlformats.org/drawingml/2006/main" xmlns:r="http://schemas.openxmlformats.org/officeDocument/2006/relationships" xmlns:p="http://schemas.openxmlformats.org/presentationml/2006/main">
  <p:tag name="SHAPETYPE" val="Background"/>
</p:tagLst>
</file>

<file path=ppt/tags/tag5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8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91.xml><?xml version="1.0" encoding="utf-8"?>
<p:tagLst xmlns:a="http://schemas.openxmlformats.org/drawingml/2006/main" xmlns:r="http://schemas.openxmlformats.org/officeDocument/2006/relationships" xmlns:p="http://schemas.openxmlformats.org/presentationml/2006/main">
  <p:tag name="SHAPETYPE" val="footer"/>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59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9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96.xml><?xml version="1.0" encoding="utf-8"?>
<p:tagLst xmlns:a="http://schemas.openxmlformats.org/drawingml/2006/main" xmlns:r="http://schemas.openxmlformats.org/officeDocument/2006/relationships" xmlns:p="http://schemas.openxmlformats.org/presentationml/2006/main">
  <p:tag name="SHAPETYPE" val="footer"/>
</p:tagLst>
</file>

<file path=ppt/tags/tag59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02.xml><?xml version="1.0" encoding="utf-8"?>
<p:tagLst xmlns:a="http://schemas.openxmlformats.org/drawingml/2006/main" xmlns:r="http://schemas.openxmlformats.org/officeDocument/2006/relationships" xmlns:p="http://schemas.openxmlformats.org/presentationml/2006/main">
  <p:tag name="SHAPETYPE" val="footer"/>
</p:tagLst>
</file>

<file path=ppt/tags/tag6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11.xml><?xml version="1.0" encoding="utf-8"?>
<p:tagLst xmlns:a="http://schemas.openxmlformats.org/drawingml/2006/main" xmlns:r="http://schemas.openxmlformats.org/officeDocument/2006/relationships" xmlns:p="http://schemas.openxmlformats.org/presentationml/2006/main">
  <p:tag name="SHAPETYPE" val="footer"/>
</p:tagLst>
</file>

<file path=ppt/tags/tag61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1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8.xml><?xml version="1.0" encoding="utf-8"?>
<p:tagLst xmlns:a="http://schemas.openxmlformats.org/drawingml/2006/main" xmlns:r="http://schemas.openxmlformats.org/officeDocument/2006/relationships" xmlns:p="http://schemas.openxmlformats.org/presentationml/2006/main">
  <p:tag name="SHAPETYPE" val="Background"/>
</p:tagLst>
</file>

<file path=ppt/tags/tag61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21.xml><?xml version="1.0" encoding="utf-8"?>
<p:tagLst xmlns:a="http://schemas.openxmlformats.org/drawingml/2006/main" xmlns:r="http://schemas.openxmlformats.org/officeDocument/2006/relationships" xmlns:p="http://schemas.openxmlformats.org/presentationml/2006/main">
  <p:tag name="SHAPETYPE" val="footer"/>
</p:tagLst>
</file>

<file path=ppt/tags/tag62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t7lNSDdKcnZjxcPkOrWkGw"/>
</p:tagLst>
</file>

<file path=ppt/tags/tag6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PBdKKG5Wx1M6CLhRbwfWMA"/>
</p:tagLst>
</file>

<file path=ppt/tags/tag6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2.xml><?xml version="1.0" encoding="utf-8"?>
<p:tagLst xmlns:a="http://schemas.openxmlformats.org/drawingml/2006/main" xmlns:r="http://schemas.openxmlformats.org/officeDocument/2006/relationships" xmlns:p="http://schemas.openxmlformats.org/presentationml/2006/main">
  <p:tag name="SHAPETYPE" val="Gradient"/>
</p:tagLst>
</file>

<file path=ppt/tags/tag6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5.xml><?xml version="1.0" encoding="utf-8"?>
<p:tagLst xmlns:a="http://schemas.openxmlformats.org/drawingml/2006/main" xmlns:r="http://schemas.openxmlformats.org/officeDocument/2006/relationships" xmlns:p="http://schemas.openxmlformats.org/presentationml/2006/main">
  <p:tag name="SHAPETYPE" val="footer"/>
</p:tagLst>
</file>

<file path=ppt/tags/tag6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3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41.xml><?xml version="1.0" encoding="utf-8"?>
<p:tagLst xmlns:a="http://schemas.openxmlformats.org/drawingml/2006/main" xmlns:r="http://schemas.openxmlformats.org/officeDocument/2006/relationships" xmlns:p="http://schemas.openxmlformats.org/presentationml/2006/main">
  <p:tag name="SHAPETYPE" val="footer"/>
</p:tagLst>
</file>

<file path=ppt/tags/tag64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3.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64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4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FI3.IrMMTcE5NzRIxiz8uQ"/>
</p:tagLst>
</file>

<file path=ppt/tags/tag65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5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9.xml><?xml version="1.0" encoding="utf-8"?>
<p:tagLst xmlns:a="http://schemas.openxmlformats.org/drawingml/2006/main" xmlns:r="http://schemas.openxmlformats.org/officeDocument/2006/relationships" xmlns:p="http://schemas.openxmlformats.org/presentationml/2006/main">
  <p:tag name="SHAPETYPE" val="footer"/>
</p:tagLst>
</file>

<file path=ppt/tags/tag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2.xml><?xml version="1.0" encoding="utf-8"?>
<p:tagLst xmlns:a="http://schemas.openxmlformats.org/drawingml/2006/main" xmlns:r="http://schemas.openxmlformats.org/officeDocument/2006/relationships" xmlns:p="http://schemas.openxmlformats.org/presentationml/2006/main">
  <p:tag name="SHAPETYPE" val="footer"/>
</p:tagLst>
</file>

<file path=ppt/tags/tag66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64.xml><?xml version="1.0" encoding="utf-8"?>
<p:tagLst xmlns:a="http://schemas.openxmlformats.org/drawingml/2006/main" xmlns:r="http://schemas.openxmlformats.org/officeDocument/2006/relationships" xmlns:p="http://schemas.openxmlformats.org/presentationml/2006/main">
  <p:tag name="SHAPETYPE" val="footer"/>
</p:tagLst>
</file>

<file path=ppt/tags/tag6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6.xml><?xml version="1.0" encoding="utf-8"?>
<p:tagLst xmlns:a="http://schemas.openxmlformats.org/drawingml/2006/main" xmlns:r="http://schemas.openxmlformats.org/officeDocument/2006/relationships" xmlns:p="http://schemas.openxmlformats.org/presentationml/2006/main">
  <p:tag name="SHAPETYPE" val="footer"/>
</p:tagLst>
</file>

<file path=ppt/tags/tag66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69.xml><?xml version="1.0" encoding="utf-8"?>
<p:tagLst xmlns:a="http://schemas.openxmlformats.org/drawingml/2006/main" xmlns:r="http://schemas.openxmlformats.org/officeDocument/2006/relationships" xmlns:p="http://schemas.openxmlformats.org/presentationml/2006/main">
  <p:tag name="SHAPETYPE" val="footer"/>
</p:tagLst>
</file>

<file path=ppt/tags/tag6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7.xml><?xml version="1.0" encoding="utf-8"?>
<p:tagLst xmlns:a="http://schemas.openxmlformats.org/drawingml/2006/main" xmlns:r="http://schemas.openxmlformats.org/officeDocument/2006/relationships" xmlns:p="http://schemas.openxmlformats.org/presentationml/2006/main">
  <p:tag name="SHAPETYPE" val="footer"/>
</p:tagLst>
</file>

<file path=ppt/tags/tag67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80.xml><?xml version="1.0" encoding="utf-8"?>
<p:tagLst xmlns:a="http://schemas.openxmlformats.org/drawingml/2006/main" xmlns:r="http://schemas.openxmlformats.org/officeDocument/2006/relationships" xmlns:p="http://schemas.openxmlformats.org/presentationml/2006/main">
  <p:tag name="SHAPETYPE" val="footer"/>
</p:tagLst>
</file>

<file path=ppt/tags/tag6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3.xml><?xml version="1.0" encoding="utf-8"?>
<p:tagLst xmlns:a="http://schemas.openxmlformats.org/drawingml/2006/main" xmlns:r="http://schemas.openxmlformats.org/officeDocument/2006/relationships" xmlns:p="http://schemas.openxmlformats.org/presentationml/2006/main">
  <p:tag name="SHAPETYPE" val="footer"/>
</p:tagLst>
</file>

<file path=ppt/tags/tag68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8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91.xml><?xml version="1.0" encoding="utf-8"?>
<p:tagLst xmlns:a="http://schemas.openxmlformats.org/drawingml/2006/main" xmlns:r="http://schemas.openxmlformats.org/officeDocument/2006/relationships" xmlns:p="http://schemas.openxmlformats.org/presentationml/2006/main">
  <p:tag name="SHAPETYPE" val="footer"/>
</p:tagLst>
</file>

<file path=ppt/tags/tag6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95.xml><?xml version="1.0" encoding="utf-8"?>
<p:tagLst xmlns:a="http://schemas.openxmlformats.org/drawingml/2006/main" xmlns:r="http://schemas.openxmlformats.org/officeDocument/2006/relationships" xmlns:p="http://schemas.openxmlformats.org/presentationml/2006/main">
  <p:tag name="SHAPETYPE" val="footer"/>
</p:tagLst>
</file>

<file path=ppt/tags/tag69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69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Gradient"/>
</p:tagLst>
</file>

<file path=ppt/tags/tag7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1.xml><?xml version="1.0" encoding="utf-8"?>
<p:tagLst xmlns:a="http://schemas.openxmlformats.org/drawingml/2006/main" xmlns:r="http://schemas.openxmlformats.org/officeDocument/2006/relationships" xmlns:p="http://schemas.openxmlformats.org/presentationml/2006/main">
  <p:tag name="SHAPETYPE" val="Gradient"/>
</p:tagLst>
</file>

<file path=ppt/tags/tag70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5.xml><?xml version="1.0" encoding="utf-8"?>
<p:tagLst xmlns:a="http://schemas.openxmlformats.org/drawingml/2006/main" xmlns:r="http://schemas.openxmlformats.org/officeDocument/2006/relationships" xmlns:p="http://schemas.openxmlformats.org/presentationml/2006/main">
  <p:tag name="SHAPETYPE" val="Gradient"/>
</p:tagLst>
</file>

<file path=ppt/tags/tag70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0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0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6EU3_JdTSeWCFiVdyfurbQ"/>
</p:tagLst>
</file>

<file path=ppt/tags/tag7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1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1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72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2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26.xml><?xml version="1.0" encoding="utf-8"?>
<p:tagLst xmlns:a="http://schemas.openxmlformats.org/drawingml/2006/main" xmlns:r="http://schemas.openxmlformats.org/officeDocument/2006/relationships" xmlns:p="http://schemas.openxmlformats.org/presentationml/2006/main">
  <p:tag name="SHAPETYPE" val="footer"/>
</p:tagLst>
</file>

<file path=ppt/tags/tag72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7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30.xml><?xml version="1.0" encoding="utf-8"?>
<p:tagLst xmlns:a="http://schemas.openxmlformats.org/drawingml/2006/main" xmlns:r="http://schemas.openxmlformats.org/officeDocument/2006/relationships" xmlns:p="http://schemas.openxmlformats.org/presentationml/2006/main">
  <p:tag name="SHAPETYPE" val="Background"/>
</p:tagLst>
</file>

<file path=ppt/tags/tag7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3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34.xml><?xml version="1.0" encoding="utf-8"?>
<p:tagLst xmlns:a="http://schemas.openxmlformats.org/drawingml/2006/main" xmlns:r="http://schemas.openxmlformats.org/officeDocument/2006/relationships" xmlns:p="http://schemas.openxmlformats.org/presentationml/2006/main">
  <p:tag name="SHAPETYPE" val="footer"/>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7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39.xml><?xml version="1.0" encoding="utf-8"?>
<p:tagLst xmlns:a="http://schemas.openxmlformats.org/drawingml/2006/main" xmlns:r="http://schemas.openxmlformats.org/officeDocument/2006/relationships" xmlns:p="http://schemas.openxmlformats.org/presentationml/2006/main">
  <p:tag name="SHAPETYPE" val="footer"/>
</p:tagLst>
</file>

<file path=ppt/tags/tag7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7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4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45.xml><?xml version="1.0" encoding="utf-8"?>
<p:tagLst xmlns:a="http://schemas.openxmlformats.org/drawingml/2006/main" xmlns:r="http://schemas.openxmlformats.org/officeDocument/2006/relationships" xmlns:p="http://schemas.openxmlformats.org/presentationml/2006/main">
  <p:tag name="SHAPETYPE" val="footer"/>
</p:tagLst>
</file>

<file path=ppt/tags/tag74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54.xml><?xml version="1.0" encoding="utf-8"?>
<p:tagLst xmlns:a="http://schemas.openxmlformats.org/drawingml/2006/main" xmlns:r="http://schemas.openxmlformats.org/officeDocument/2006/relationships" xmlns:p="http://schemas.openxmlformats.org/presentationml/2006/main">
  <p:tag name="SHAPETYPE" val="footer"/>
</p:tagLst>
</file>

<file path=ppt/tags/tag75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1.xml><?xml version="1.0" encoding="utf-8"?>
<p:tagLst xmlns:a="http://schemas.openxmlformats.org/drawingml/2006/main" xmlns:r="http://schemas.openxmlformats.org/officeDocument/2006/relationships" xmlns:p="http://schemas.openxmlformats.org/presentationml/2006/main">
  <p:tag name="SHAPETYPE" val="Background"/>
</p:tagLst>
</file>

<file path=ppt/tags/tag7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64.xml><?xml version="1.0" encoding="utf-8"?>
<p:tagLst xmlns:a="http://schemas.openxmlformats.org/drawingml/2006/main" xmlns:r="http://schemas.openxmlformats.org/officeDocument/2006/relationships" xmlns:p="http://schemas.openxmlformats.org/presentationml/2006/main">
  <p:tag name="SHAPETYPE" val="footer"/>
</p:tagLst>
</file>

<file path=ppt/tags/tag76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t7lNSDdKcnZjxcPkOrWkGw"/>
</p:tagLst>
</file>

<file path=ppt/tags/tag77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PBdKKG5Wx1M6CLhRbwfWMA"/>
</p:tagLst>
</file>

<file path=ppt/tags/tag7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5.xml><?xml version="1.0" encoding="utf-8"?>
<p:tagLst xmlns:a="http://schemas.openxmlformats.org/drawingml/2006/main" xmlns:r="http://schemas.openxmlformats.org/officeDocument/2006/relationships" xmlns:p="http://schemas.openxmlformats.org/presentationml/2006/main">
  <p:tag name="SHAPETYPE" val="Gradient"/>
</p:tagLst>
</file>

<file path=ppt/tags/tag7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78.xml><?xml version="1.0" encoding="utf-8"?>
<p:tagLst xmlns:a="http://schemas.openxmlformats.org/drawingml/2006/main" xmlns:r="http://schemas.openxmlformats.org/officeDocument/2006/relationships" xmlns:p="http://schemas.openxmlformats.org/presentationml/2006/main">
  <p:tag name="SHAPETYPE" val="footer"/>
</p:tagLst>
</file>

<file path=ppt/tags/tag7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8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8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84.xml><?xml version="1.0" encoding="utf-8"?>
<p:tagLst xmlns:a="http://schemas.openxmlformats.org/drawingml/2006/main" xmlns:r="http://schemas.openxmlformats.org/officeDocument/2006/relationships" xmlns:p="http://schemas.openxmlformats.org/presentationml/2006/main">
  <p:tag name="SHAPETYPE" val="footer"/>
</p:tagLst>
</file>

<file path=ppt/tags/tag7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86.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78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8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79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FI3.IrMMTcE5NzRIxiz8uQ"/>
</p:tagLst>
</file>

<file path=ppt/tags/tag7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2.xml><?xml version="1.0" encoding="utf-8"?>
<p:tagLst xmlns:a="http://schemas.openxmlformats.org/drawingml/2006/main" xmlns:r="http://schemas.openxmlformats.org/officeDocument/2006/relationships" xmlns:p="http://schemas.openxmlformats.org/presentationml/2006/main">
  <p:tag name="SHAPETYPE" val="footer"/>
</p:tagLst>
</file>

<file path=ppt/tags/tag80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5.xml><?xml version="1.0" encoding="utf-8"?>
<p:tagLst xmlns:a="http://schemas.openxmlformats.org/drawingml/2006/main" xmlns:r="http://schemas.openxmlformats.org/officeDocument/2006/relationships" xmlns:p="http://schemas.openxmlformats.org/presentationml/2006/main">
  <p:tag name="SHAPETYPE" val="footer"/>
</p:tagLst>
</file>

<file path=ppt/tags/tag80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07.xml><?xml version="1.0" encoding="utf-8"?>
<p:tagLst xmlns:a="http://schemas.openxmlformats.org/drawingml/2006/main" xmlns:r="http://schemas.openxmlformats.org/officeDocument/2006/relationships" xmlns:p="http://schemas.openxmlformats.org/presentationml/2006/main">
  <p:tag name="SHAPETYPE" val="footer"/>
</p:tagLst>
</file>

<file path=ppt/tags/tag80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09.xml><?xml version="1.0" encoding="utf-8"?>
<p:tagLst xmlns:a="http://schemas.openxmlformats.org/drawingml/2006/main" xmlns:r="http://schemas.openxmlformats.org/officeDocument/2006/relationships" xmlns:p="http://schemas.openxmlformats.org/presentationml/2006/main">
  <p:tag name="SHAPETYPE" val="footer"/>
</p:tagLst>
</file>

<file path=ppt/tags/tag81.xml><?xml version="1.0" encoding="utf-8"?>
<p:tagLst xmlns:a="http://schemas.openxmlformats.org/drawingml/2006/main" xmlns:r="http://schemas.openxmlformats.org/officeDocument/2006/relationships" xmlns:p="http://schemas.openxmlformats.org/presentationml/2006/main">
  <p:tag name="SHAPETYPE" val="footer"/>
</p:tagLst>
</file>

<file path=ppt/tags/tag81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2.xml><?xml version="1.0" encoding="utf-8"?>
<p:tagLst xmlns:a="http://schemas.openxmlformats.org/drawingml/2006/main" xmlns:r="http://schemas.openxmlformats.org/officeDocument/2006/relationships" xmlns:p="http://schemas.openxmlformats.org/presentationml/2006/main">
  <p:tag name="SHAPETYPE" val="footer"/>
</p:tagLst>
</file>

<file path=ppt/tags/tag81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1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1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0.xml><?xml version="1.0" encoding="utf-8"?>
<p:tagLst xmlns:a="http://schemas.openxmlformats.org/drawingml/2006/main" xmlns:r="http://schemas.openxmlformats.org/officeDocument/2006/relationships" xmlns:p="http://schemas.openxmlformats.org/presentationml/2006/main">
  <p:tag name="SHAPETYPE" val="footer"/>
</p:tagLst>
</file>

<file path=ppt/tags/tag82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23.xml><?xml version="1.0" encoding="utf-8"?>
<p:tagLst xmlns:a="http://schemas.openxmlformats.org/drawingml/2006/main" xmlns:r="http://schemas.openxmlformats.org/officeDocument/2006/relationships" xmlns:p="http://schemas.openxmlformats.org/presentationml/2006/main">
  <p:tag name="SHAPETYPE" val="footer"/>
</p:tagLst>
</file>

<file path=ppt/tags/tag82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26.xml><?xml version="1.0" encoding="utf-8"?>
<p:tagLst xmlns:a="http://schemas.openxmlformats.org/drawingml/2006/main" xmlns:r="http://schemas.openxmlformats.org/officeDocument/2006/relationships" xmlns:p="http://schemas.openxmlformats.org/presentationml/2006/main">
  <p:tag name="SHAPETYPE" val="footer"/>
</p:tagLst>
</file>

<file path=ppt/tags/tag82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34.xml><?xml version="1.0" encoding="utf-8"?>
<p:tagLst xmlns:a="http://schemas.openxmlformats.org/drawingml/2006/main" xmlns:r="http://schemas.openxmlformats.org/officeDocument/2006/relationships" xmlns:p="http://schemas.openxmlformats.org/presentationml/2006/main">
  <p:tag name="SHAPETYPE" val="footer"/>
</p:tagLst>
</file>

<file path=ppt/tags/tag83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38.xml><?xml version="1.0" encoding="utf-8"?>
<p:tagLst xmlns:a="http://schemas.openxmlformats.org/drawingml/2006/main" xmlns:r="http://schemas.openxmlformats.org/officeDocument/2006/relationships" xmlns:p="http://schemas.openxmlformats.org/presentationml/2006/main">
  <p:tag name="SHAPETYPE" val="footer"/>
</p:tagLst>
</file>

<file path=ppt/tags/tag83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xml><?xml version="1.0" encoding="utf-8"?>
<p:tagLst xmlns:a="http://schemas.openxmlformats.org/drawingml/2006/main" xmlns:r="http://schemas.openxmlformats.org/officeDocument/2006/relationships" xmlns:p="http://schemas.openxmlformats.org/presentationml/2006/main">
  <p:tag name="SHAPETYPE" val="footer"/>
</p:tagLst>
</file>

<file path=ppt/tags/tag8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4.xml><?xml version="1.0" encoding="utf-8"?>
<p:tagLst xmlns:a="http://schemas.openxmlformats.org/drawingml/2006/main" xmlns:r="http://schemas.openxmlformats.org/officeDocument/2006/relationships" xmlns:p="http://schemas.openxmlformats.org/presentationml/2006/main">
  <p:tag name="SHAPETYPE" val="Gradient"/>
</p:tagLst>
</file>

<file path=ppt/tags/tag84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4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48.xml><?xml version="1.0" encoding="utf-8"?>
<p:tagLst xmlns:a="http://schemas.openxmlformats.org/drawingml/2006/main" xmlns:r="http://schemas.openxmlformats.org/officeDocument/2006/relationships" xmlns:p="http://schemas.openxmlformats.org/presentationml/2006/main">
  <p:tag name="SHAPETYPE" val="Gradient"/>
</p:tagLst>
</file>

<file path=ppt/tags/tag84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5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5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5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6EU3_JdTSeWCFiVdyfurbQ"/>
</p:tagLst>
</file>

<file path=ppt/tags/tag8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58.xml><?xml version="1.0" encoding="utf-8"?>
<p:tagLst xmlns:a="http://schemas.openxmlformats.org/drawingml/2006/main" xmlns:r="http://schemas.openxmlformats.org/officeDocument/2006/relationships" xmlns:p="http://schemas.openxmlformats.org/presentationml/2006/main">
  <p:tag name="SHAPETYPE" val="footer"/>
</p:tagLst>
</file>

<file path=ppt/tags/tag8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6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6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8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6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7.xml><?xml version="1.0" encoding="utf-8"?>
<p:tagLst xmlns:a="http://schemas.openxmlformats.org/drawingml/2006/main" xmlns:r="http://schemas.openxmlformats.org/officeDocument/2006/relationships" xmlns:p="http://schemas.openxmlformats.org/presentationml/2006/main">
  <p:tag name="SHAPETYPE" val="footer"/>
</p:tagLst>
</file>

<file path=ppt/tags/tag870.xml><?xml version="1.0" encoding="utf-8"?>
<p:tagLst xmlns:a="http://schemas.openxmlformats.org/drawingml/2006/main" xmlns:r="http://schemas.openxmlformats.org/officeDocument/2006/relationships" xmlns:p="http://schemas.openxmlformats.org/presentationml/2006/main">
  <p:tag name="SHAPETYPE" val="footer"/>
</p:tagLst>
</file>

<file path=ppt/tags/tag87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874.xml><?xml version="1.0" encoding="utf-8"?>
<p:tagLst xmlns:a="http://schemas.openxmlformats.org/drawingml/2006/main" xmlns:r="http://schemas.openxmlformats.org/officeDocument/2006/relationships" xmlns:p="http://schemas.openxmlformats.org/presentationml/2006/main">
  <p:tag name="SHAPETYPE" val="Background"/>
</p:tagLst>
</file>

<file path=ppt/tags/tag8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7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78.xml><?xml version="1.0" encoding="utf-8"?>
<p:tagLst xmlns:a="http://schemas.openxmlformats.org/drawingml/2006/main" xmlns:r="http://schemas.openxmlformats.org/officeDocument/2006/relationships" xmlns:p="http://schemas.openxmlformats.org/presentationml/2006/main">
  <p:tag name="SHAPETYPE" val="footer"/>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88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8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83.xml><?xml version="1.0" encoding="utf-8"?>
<p:tagLst xmlns:a="http://schemas.openxmlformats.org/drawingml/2006/main" xmlns:r="http://schemas.openxmlformats.org/officeDocument/2006/relationships" xmlns:p="http://schemas.openxmlformats.org/presentationml/2006/main">
  <p:tag name="SHAPETYPE" val="footer"/>
</p:tagLst>
</file>

<file path=ppt/tags/tag88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B.zDs2m5QcukdRze3Npv1g"/>
</p:tagLst>
</file>

<file path=ppt/tags/tag8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8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89.xml><?xml version="1.0" encoding="utf-8"?>
<p:tagLst xmlns:a="http://schemas.openxmlformats.org/drawingml/2006/main" xmlns:r="http://schemas.openxmlformats.org/officeDocument/2006/relationships" xmlns:p="http://schemas.openxmlformats.org/presentationml/2006/main">
  <p:tag name="SHAPETYPE" val="footer"/>
</p:tagLst>
</file>

<file path=ppt/tags/tag8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98.xml><?xml version="1.0" encoding="utf-8"?>
<p:tagLst xmlns:a="http://schemas.openxmlformats.org/drawingml/2006/main" xmlns:r="http://schemas.openxmlformats.org/officeDocument/2006/relationships" xmlns:p="http://schemas.openxmlformats.org/presentationml/2006/main">
  <p:tag name="SHAPETYPE" val="footer"/>
</p:tagLst>
</file>

<file path=ppt/tags/tag89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0.xml><?xml version="1.0" encoding="utf-8"?>
<p:tagLst xmlns:a="http://schemas.openxmlformats.org/drawingml/2006/main" xmlns:r="http://schemas.openxmlformats.org/officeDocument/2006/relationships" xmlns:p="http://schemas.openxmlformats.org/presentationml/2006/main">
  <p:tag name="SHAPETYPE" val="footer"/>
</p:tagLst>
</file>

<file path=ppt/tags/tag90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5.xml><?xml version="1.0" encoding="utf-8"?>
<p:tagLst xmlns:a="http://schemas.openxmlformats.org/drawingml/2006/main" xmlns:r="http://schemas.openxmlformats.org/officeDocument/2006/relationships" xmlns:p="http://schemas.openxmlformats.org/presentationml/2006/main">
  <p:tag name="SHAPETYPE" val="Background"/>
</p:tagLst>
</file>

<file path=ppt/tags/tag90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0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08.xml><?xml version="1.0" encoding="utf-8"?>
<p:tagLst xmlns:a="http://schemas.openxmlformats.org/drawingml/2006/main" xmlns:r="http://schemas.openxmlformats.org/officeDocument/2006/relationships" xmlns:p="http://schemas.openxmlformats.org/presentationml/2006/main">
  <p:tag name="SHAPETYPE" val="footer"/>
</p:tagLst>
</file>

<file path=ppt/tags/tag90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t7lNSDdKcnZjxcPkOrWkGw"/>
</p:tagLst>
</file>

<file path=ppt/tags/tag9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PBdKKG5Wx1M6CLhRbwfWMA"/>
</p:tagLst>
</file>

<file path=ppt/tags/tag91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19.xml><?xml version="1.0" encoding="utf-8"?>
<p:tagLst xmlns:a="http://schemas.openxmlformats.org/drawingml/2006/main" xmlns:r="http://schemas.openxmlformats.org/officeDocument/2006/relationships" xmlns:p="http://schemas.openxmlformats.org/presentationml/2006/main">
  <p:tag name="SHAPETYPE" val="Gradient"/>
</p:tagLst>
</file>

<file path=ppt/tags/tag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22.xml><?xml version="1.0" encoding="utf-8"?>
<p:tagLst xmlns:a="http://schemas.openxmlformats.org/drawingml/2006/main" xmlns:r="http://schemas.openxmlformats.org/officeDocument/2006/relationships" xmlns:p="http://schemas.openxmlformats.org/presentationml/2006/main">
  <p:tag name="SHAPETYPE" val="footer"/>
</p:tagLst>
</file>

<file path=ppt/tags/tag92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2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28.xml><?xml version="1.0" encoding="utf-8"?>
<p:tagLst xmlns:a="http://schemas.openxmlformats.org/drawingml/2006/main" xmlns:r="http://schemas.openxmlformats.org/officeDocument/2006/relationships" xmlns:p="http://schemas.openxmlformats.org/presentationml/2006/main">
  <p:tag name="SHAPETYPE" val="footer"/>
</p:tagLst>
</file>

<file path=ppt/tags/tag92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xml><?xml version="1.0" encoding="utf-8"?>
<p:tagLst xmlns:a="http://schemas.openxmlformats.org/drawingml/2006/main" xmlns:r="http://schemas.openxmlformats.org/officeDocument/2006/relationships" xmlns:p="http://schemas.openxmlformats.org/presentationml/2006/main">
  <p:tag name="SHAPETYPE" val="footer"/>
</p:tagLst>
</file>

<file path=ppt/tags/tag930.xml><?xml version="1.0" encoding="utf-8"?>
<p:tagLst xmlns:a="http://schemas.openxmlformats.org/drawingml/2006/main" xmlns:r="http://schemas.openxmlformats.org/officeDocument/2006/relationships" xmlns:p="http://schemas.openxmlformats.org/presentationml/2006/main">
  <p:tag name="COLORTAG" val="L"/>
  <p:tag name="SHAPETYPE" val="Logo"/>
  <p:tag name="LOGOID" val="0"/>
</p:tagLst>
</file>

<file path=ppt/tags/tag93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3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FI3.IrMMTcE5NzRIxiz8uQ"/>
</p:tagLst>
</file>

<file path=ppt/tags/tag9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4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6.xml><?xml version="1.0" encoding="utf-8"?>
<p:tagLst xmlns:a="http://schemas.openxmlformats.org/drawingml/2006/main" xmlns:r="http://schemas.openxmlformats.org/officeDocument/2006/relationships" xmlns:p="http://schemas.openxmlformats.org/presentationml/2006/main">
  <p:tag name="SHAPETYPE" val="footer"/>
</p:tagLst>
</file>

<file path=ppt/tags/tag94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49.xml><?xml version="1.0" encoding="utf-8"?>
<p:tagLst xmlns:a="http://schemas.openxmlformats.org/drawingml/2006/main" xmlns:r="http://schemas.openxmlformats.org/officeDocument/2006/relationships" xmlns:p="http://schemas.openxmlformats.org/presentationml/2006/main">
  <p:tag name="SHAPETYPE" val="footer"/>
</p:tagLst>
</file>

<file path=ppt/tags/tag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1.xml><?xml version="1.0" encoding="utf-8"?>
<p:tagLst xmlns:a="http://schemas.openxmlformats.org/drawingml/2006/main" xmlns:r="http://schemas.openxmlformats.org/officeDocument/2006/relationships" xmlns:p="http://schemas.openxmlformats.org/presentationml/2006/main">
  <p:tag name="SHAPETYPE" val="footer"/>
</p:tagLst>
</file>

<file path=ppt/tags/tag9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3.xml><?xml version="1.0" encoding="utf-8"?>
<p:tagLst xmlns:a="http://schemas.openxmlformats.org/drawingml/2006/main" xmlns:r="http://schemas.openxmlformats.org/officeDocument/2006/relationships" xmlns:p="http://schemas.openxmlformats.org/presentationml/2006/main">
  <p:tag name="SHAPETYPE" val="footer"/>
</p:tagLst>
</file>

<file path=ppt/tags/tag95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6.xml><?xml version="1.0" encoding="utf-8"?>
<p:tagLst xmlns:a="http://schemas.openxmlformats.org/drawingml/2006/main" xmlns:r="http://schemas.openxmlformats.org/officeDocument/2006/relationships" xmlns:p="http://schemas.openxmlformats.org/presentationml/2006/main">
  <p:tag name="SHAPETYPE" val="footer"/>
</p:tagLst>
</file>

<file path=ppt/tags/tag95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5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2.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4.xml><?xml version="1.0" encoding="utf-8"?>
<p:tagLst xmlns:a="http://schemas.openxmlformats.org/drawingml/2006/main" xmlns:r="http://schemas.openxmlformats.org/officeDocument/2006/relationships" xmlns:p="http://schemas.openxmlformats.org/presentationml/2006/main">
  <p:tag name="SHAPETYPE" val="footer"/>
</p:tagLst>
</file>

<file path=ppt/tags/tag96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7.xml><?xml version="1.0" encoding="utf-8"?>
<p:tagLst xmlns:a="http://schemas.openxmlformats.org/drawingml/2006/main" xmlns:r="http://schemas.openxmlformats.org/officeDocument/2006/relationships" xmlns:p="http://schemas.openxmlformats.org/presentationml/2006/main">
  <p:tag name="SHAPETYPE" val="footer"/>
</p:tagLst>
</file>

<file path=ppt/tags/tag96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6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0.xml><?xml version="1.0" encoding="utf-8"?>
<p:tagLst xmlns:a="http://schemas.openxmlformats.org/drawingml/2006/main" xmlns:r="http://schemas.openxmlformats.org/officeDocument/2006/relationships" xmlns:p="http://schemas.openxmlformats.org/presentationml/2006/main">
  <p:tag name="SHAPETYPE" val="footer"/>
</p:tagLst>
</file>

<file path=ppt/tags/tag97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7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78.xml><?xml version="1.0" encoding="utf-8"?>
<p:tagLst xmlns:a="http://schemas.openxmlformats.org/drawingml/2006/main" xmlns:r="http://schemas.openxmlformats.org/officeDocument/2006/relationships" xmlns:p="http://schemas.openxmlformats.org/presentationml/2006/main">
  <p:tag name="SHAPETYPE" val="footer"/>
</p:tagLst>
</file>

<file path=ppt/tags/tag979.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8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82.xml><?xml version="1.0" encoding="utf-8"?>
<p:tagLst xmlns:a="http://schemas.openxmlformats.org/drawingml/2006/main" xmlns:r="http://schemas.openxmlformats.org/officeDocument/2006/relationships" xmlns:p="http://schemas.openxmlformats.org/presentationml/2006/main">
  <p:tag name="SHAPETYPE" val="footer"/>
</p:tagLst>
</file>

<file path=ppt/tags/tag983.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8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8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88.xml><?xml version="1.0" encoding="utf-8"?>
<p:tagLst xmlns:a="http://schemas.openxmlformats.org/drawingml/2006/main" xmlns:r="http://schemas.openxmlformats.org/officeDocument/2006/relationships" xmlns:p="http://schemas.openxmlformats.org/presentationml/2006/main">
  <p:tag name="SHAPETYPE" val="Gradient"/>
</p:tagLst>
</file>

<file path=ppt/tags/tag98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90.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1.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2.xml><?xml version="1.0" encoding="utf-8"?>
<p:tagLst xmlns:a="http://schemas.openxmlformats.org/drawingml/2006/main" xmlns:r="http://schemas.openxmlformats.org/officeDocument/2006/relationships" xmlns:p="http://schemas.openxmlformats.org/presentationml/2006/main">
  <p:tag name="SHAPETYPE" val="Gradient"/>
</p:tagLst>
</file>

<file path=ppt/tags/tag99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94.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5.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9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8.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99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SwissRe">
  <a:themeElements>
    <a:clrScheme name="SR New Blue">
      <a:dk1>
        <a:srgbClr val="283E36"/>
      </a:dk1>
      <a:lt1>
        <a:sysClr val="window" lastClr="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210915(1).potx" id="{CD84FD8E-09E2-4620-B4A8-24C4B92E79E3}" vid="{F3FDCFF2-C45C-4D5B-AB89-4CDBB9DFF88C}"/>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issRe">
  <a:themeElements>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210915(1).potx" id="{CD84FD8E-09E2-4620-B4A8-24C4B92E79E3}" vid="{F3FDCFF2-C45C-4D5B-AB89-4CDBB9DFF88C}"/>
    </a:ext>
  </a:extLst>
</a:theme>
</file>

<file path=ppt/theme/theme3.xml><?xml version="1.0" encoding="utf-8"?>
<a:theme xmlns:a="http://schemas.openxmlformats.org/drawingml/2006/main" name="1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70301(1).potx" id="{17F7B073-8C5A-4403-BE3D-DA6D39E476FB}" vid="{FD1CE468-D6C5-4DCF-9104-B904C84E84FA}"/>
    </a:ext>
  </a:extLst>
</a:theme>
</file>

<file path=ppt/theme/theme4.xml><?xml version="1.0" encoding="utf-8"?>
<a:theme xmlns:a="http://schemas.openxmlformats.org/drawingml/2006/main" name="2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70301(1).potx" id="{17F7B073-8C5A-4403-BE3D-DA6D39E476FB}" vid="{FD1CE468-D6C5-4DCF-9104-B904C84E84FA}"/>
    </a:ext>
  </a:extLst>
</a:theme>
</file>

<file path=ppt/theme/theme5.xml><?xml version="1.0" encoding="utf-8"?>
<a:theme xmlns:a="http://schemas.openxmlformats.org/drawingml/2006/main" name="3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70301(1).potx" id="{17F7B073-8C5A-4403-BE3D-DA6D39E476FB}" vid="{FD1CE468-D6C5-4DCF-9104-B904C84E84FA}"/>
    </a:ext>
  </a:extLst>
</a:theme>
</file>

<file path=ppt/theme/theme6.xml><?xml version="1.0" encoding="utf-8"?>
<a:theme xmlns:a="http://schemas.openxmlformats.org/drawingml/2006/main" name="4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70301(1).potx" id="{17F7B073-8C5A-4403-BE3D-DA6D39E476FB}" vid="{FD1CE468-D6C5-4DCF-9104-B904C84E84FA}"/>
    </a:ext>
  </a:extLst>
</a:theme>
</file>

<file path=ppt/theme/theme7.xml><?xml version="1.0" encoding="utf-8"?>
<a:theme xmlns:a="http://schemas.openxmlformats.org/drawingml/2006/main" name="5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70301(1).potx" id="{17F7B073-8C5A-4403-BE3D-DA6D39E476FB}" vid="{FD1CE468-D6C5-4DCF-9104-B904C84E84FA}"/>
    </a:ext>
  </a:extLst>
</a:theme>
</file>

<file path=ppt/theme/theme8.xml><?xml version="1.0" encoding="utf-8"?>
<a:theme xmlns:a="http://schemas.openxmlformats.org/drawingml/2006/main" name="6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170301(1).potx" id="{17F7B073-8C5A-4403-BE3D-DA6D39E476FB}" vid="{FD1CE468-D6C5-4DCF-9104-B904C84E84FA}"/>
    </a:ext>
  </a:extLst>
</a:theme>
</file>

<file path=ppt/theme/theme9.xml><?xml version="1.0" encoding="utf-8"?>
<a:theme xmlns:a="http://schemas.openxmlformats.org/drawingml/2006/main" name="7_Swiss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_20200401(1).potx" id="{E6EEC90F-4FEC-4579-9BB6-DE266B1EB420}" vid="{32168660-9BDD-4614-9B05-CFDD44424AED}"/>
    </a:ext>
  </a:extLst>
</a:theme>
</file>

<file path=ppt/theme/themeOverride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0.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0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0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1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1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2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2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3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3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4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4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5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5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6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6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7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7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8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8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19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19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0.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0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0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1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1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2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2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3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3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4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4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6.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7.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8.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29.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0.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6.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7.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8.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39.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0.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6.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7.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8.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49.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0.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5.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6.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7.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8.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59.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0.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1.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2.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3.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4.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6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7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8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xml><?xml version="1.0" encoding="utf-8"?>
<a:themeOverride xmlns:a="http://schemas.openxmlformats.org/drawingml/2006/main">
  <a:clrScheme name="SR - Green">
    <a:dk1>
      <a:srgbClr val="283E36"/>
    </a:dk1>
    <a:lt1>
      <a:sysClr val="window" lastClr="FFFFFF"/>
    </a:lt1>
    <a:dk2>
      <a:srgbClr val="006E73"/>
    </a:dk2>
    <a:lt2>
      <a:srgbClr val="73E1A5"/>
    </a:lt2>
    <a:accent1>
      <a:srgbClr val="006E73"/>
    </a:accent1>
    <a:accent2>
      <a:srgbClr val="00AA91"/>
    </a:accent2>
    <a:accent3>
      <a:srgbClr val="3C4150"/>
    </a:accent3>
    <a:accent4>
      <a:srgbClr val="AFB4B9"/>
    </a:accent4>
    <a:accent5>
      <a:srgbClr val="1455B4"/>
    </a:accent5>
    <a:accent6>
      <a:srgbClr val="418CE1"/>
    </a:accent6>
    <a:hlink>
      <a:srgbClr val="1455B4"/>
    </a:hlink>
    <a:folHlink>
      <a:srgbClr val="9B14B4"/>
    </a:folHlink>
  </a:clrScheme>
</a:themeOverride>
</file>

<file path=ppt/theme/themeOverride90.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99.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8CE302F481FD4998F44DD6846BC204" ma:contentTypeVersion="8" ma:contentTypeDescription="Create a new document." ma:contentTypeScope="" ma:versionID="117b12435675f65e027131b11d43589d">
  <xsd:schema xmlns:xsd="http://www.w3.org/2001/XMLSchema" xmlns:xs="http://www.w3.org/2001/XMLSchema" xmlns:p="http://schemas.microsoft.com/office/2006/metadata/properties" xmlns:ns1="http://schemas.microsoft.com/sharepoint/v3" xmlns:ns2="78952a04-258c-48b6-9e77-4cb230fa045e" xmlns:ns3="635c324f-4ca0-4628-8369-b65c4c53ad11" targetNamespace="http://schemas.microsoft.com/office/2006/metadata/properties" ma:root="true" ma:fieldsID="c4c157f84aed3aeaa6a1ac258fe64840" ns1:_="" ns2:_="" ns3:_="">
    <xsd:import namespace="http://schemas.microsoft.com/sharepoint/v3"/>
    <xsd:import namespace="78952a04-258c-48b6-9e77-4cb230fa045e"/>
    <xsd:import namespace="635c324f-4ca0-4628-8369-b65c4c53ad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52a04-258c-48b6-9e77-4cb230fa04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5c324f-4ca0-4628-8369-b65c4c53ad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6E46B-E8EA-4F8B-B656-73812C43C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952a04-258c-48b6-9e77-4cb230fa045e"/>
    <ds:schemaRef ds:uri="635c324f-4ca0-4628-8369-b65c4c53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6FD7AA-2AFA-42B2-9EC2-447F53FC6030}">
  <ds:schemaRefs>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terms/"/>
    <ds:schemaRef ds:uri="http://purl.org/dc/elements/1.1/"/>
    <ds:schemaRef ds:uri="78952a04-258c-48b6-9e77-4cb230fa045e"/>
    <ds:schemaRef ds:uri="http://schemas.openxmlformats.org/package/2006/metadata/core-properties"/>
    <ds:schemaRef ds:uri="635c324f-4ca0-4628-8369-b65c4c53ad11"/>
    <ds:schemaRef ds:uri="http://schemas.microsoft.com/sharepoint/v3"/>
  </ds:schemaRefs>
</ds:datastoreItem>
</file>

<file path=customXml/itemProps3.xml><?xml version="1.0" encoding="utf-8"?>
<ds:datastoreItem xmlns:ds="http://schemas.openxmlformats.org/officeDocument/2006/customXml" ds:itemID="{53646EFD-DCFC-4846-B768-07DA070E3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1315</TotalTime>
  <Words>1176</Words>
  <Application>Microsoft Office PowerPoint</Application>
  <PresentationFormat>Widescreen</PresentationFormat>
  <Paragraphs>186</Paragraphs>
  <Slides>16</Slides>
  <Notes>13</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16</vt:i4>
      </vt:variant>
    </vt:vector>
  </HeadingPairs>
  <TitlesOfParts>
    <vt:vector size="34" baseType="lpstr">
      <vt:lpstr>Arial</vt:lpstr>
      <vt:lpstr>Bahamas</vt:lpstr>
      <vt:lpstr>Calibri</vt:lpstr>
      <vt:lpstr>Garamond</vt:lpstr>
      <vt:lpstr>SwissReSans</vt:lpstr>
      <vt:lpstr>SwissReSans Light</vt:lpstr>
      <vt:lpstr>Times New Roman</vt:lpstr>
      <vt:lpstr>LifeConvBirm02</vt:lpstr>
      <vt:lpstr>SwissRe</vt:lpstr>
      <vt:lpstr>1_SwissRe</vt:lpstr>
      <vt:lpstr>2_SwissRe</vt:lpstr>
      <vt:lpstr>3_SwissRe</vt:lpstr>
      <vt:lpstr>4_SwissRe</vt:lpstr>
      <vt:lpstr>5_SwissRe</vt:lpstr>
      <vt:lpstr>6_SwissRe</vt:lpstr>
      <vt:lpstr>7_SwissRe</vt:lpstr>
      <vt:lpstr>8_SwissRe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notice</vt:lpstr>
      <vt:lpstr>CPD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Cherie Gray</cp:lastModifiedBy>
  <cp:revision>122</cp:revision>
  <dcterms:created xsi:type="dcterms:W3CDTF">2011-07-20T12:11:57Z</dcterms:created>
  <dcterms:modified xsi:type="dcterms:W3CDTF">2022-01-09T22:58:02Z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0x010100FF8CE302F481FD4998F44DD6846BC204</vt:lpwstr>
  </property>
  <property fmtid="{D5CDD505-2E9C-101B-9397-08002B2CF9AE}" pid="3" name="MSIP_Label_90c2fedb-0da6-4717-8531-d16a1b9930f4_Enabled">
    <vt:lpwstr>true</vt:lpwstr>
  </property>
  <property fmtid="{D5CDD505-2E9C-101B-9397-08002B2CF9AE}" pid="4" name="MSIP_Label_90c2fedb-0da6-4717-8531-d16a1b9930f4_SetDate">
    <vt:lpwstr>2021-12-16T09:35:19Z</vt:lpwstr>
  </property>
  <property fmtid="{D5CDD505-2E9C-101B-9397-08002B2CF9AE}" pid="5" name="MSIP_Label_90c2fedb-0da6-4717-8531-d16a1b9930f4_Method">
    <vt:lpwstr>Standard</vt:lpwstr>
  </property>
  <property fmtid="{D5CDD505-2E9C-101B-9397-08002B2CF9AE}" pid="6" name="MSIP_Label_90c2fedb-0da6-4717-8531-d16a1b9930f4_Name">
    <vt:lpwstr>90c2fedb-0da6-4717-8531-d16a1b9930f4</vt:lpwstr>
  </property>
  <property fmtid="{D5CDD505-2E9C-101B-9397-08002B2CF9AE}" pid="7" name="MSIP_Label_90c2fedb-0da6-4717-8531-d16a1b9930f4_SiteId">
    <vt:lpwstr>45597f60-6e37-4be7-acfb-4c9e23b261ea</vt:lpwstr>
  </property>
  <property fmtid="{D5CDD505-2E9C-101B-9397-08002B2CF9AE}" pid="8" name="MSIP_Label_90c2fedb-0da6-4717-8531-d16a1b9930f4_ActionId">
    <vt:lpwstr>2d8d7e14-5740-44be-b0c5-111030e22872</vt:lpwstr>
  </property>
  <property fmtid="{D5CDD505-2E9C-101B-9397-08002B2CF9AE}" pid="9" name="MSIP_Label_90c2fedb-0da6-4717-8531-d16a1b9930f4_ContentBits">
    <vt:lpwstr>0</vt:lpwstr>
  </property>
  <property fmtid="{D5CDD505-2E9C-101B-9397-08002B2CF9AE}" pid="10" name="Sensitivity">
    <vt:lpwstr>Internal</vt:lpwstr>
  </property>
</Properties>
</file>