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4"/>
  </p:notesMasterIdLst>
  <p:handoutMasterIdLst>
    <p:handoutMasterId r:id="rId35"/>
  </p:handoutMasterIdLst>
  <p:sldIdLst>
    <p:sldId id="261" r:id="rId3"/>
    <p:sldId id="313" r:id="rId4"/>
    <p:sldId id="306" r:id="rId5"/>
    <p:sldId id="307" r:id="rId6"/>
    <p:sldId id="308" r:id="rId7"/>
    <p:sldId id="320" r:id="rId8"/>
    <p:sldId id="275" r:id="rId9"/>
    <p:sldId id="284" r:id="rId10"/>
    <p:sldId id="279" r:id="rId11"/>
    <p:sldId id="285" r:id="rId12"/>
    <p:sldId id="277" r:id="rId13"/>
    <p:sldId id="280" r:id="rId14"/>
    <p:sldId id="293" r:id="rId15"/>
    <p:sldId id="278" r:id="rId16"/>
    <p:sldId id="302" r:id="rId17"/>
    <p:sldId id="281" r:id="rId18"/>
    <p:sldId id="283" r:id="rId19"/>
    <p:sldId id="316" r:id="rId20"/>
    <p:sldId id="299" r:id="rId21"/>
    <p:sldId id="304" r:id="rId22"/>
    <p:sldId id="303" r:id="rId23"/>
    <p:sldId id="296" r:id="rId24"/>
    <p:sldId id="282" r:id="rId25"/>
    <p:sldId id="288" r:id="rId26"/>
    <p:sldId id="317" r:id="rId27"/>
    <p:sldId id="289" r:id="rId28"/>
    <p:sldId id="287" r:id="rId29"/>
    <p:sldId id="319" r:id="rId30"/>
    <p:sldId id="311" r:id="rId31"/>
    <p:sldId id="315" r:id="rId32"/>
    <p:sldId id="31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uhan, Palak (New York City)" initials="CP(YC" lastIdx="1" clrIdx="0">
    <p:extLst>
      <p:ext uri="{19B8F6BF-5375-455C-9EA6-DF929625EA0E}">
        <p15:presenceInfo xmlns:p15="http://schemas.microsoft.com/office/powerpoint/2012/main" userId="S::Palak.Chauhan@towerswatson.com::d1f479ce-1a96-4686-8a4b-31892b9d7d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391"/>
    <a:srgbClr val="D9D9D9"/>
    <a:srgbClr val="C3E0F3"/>
    <a:srgbClr val="1C5C88"/>
    <a:srgbClr val="F2F2F2"/>
    <a:srgbClr val="0D5C97"/>
    <a:srgbClr val="E1E1FF"/>
    <a:srgbClr val="662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E1932A-78DD-4F75-B10B-D971F8D2E128}" v="2660" dt="2021-12-06T05:20:02.0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03" autoAdjust="0"/>
    <p:restoredTop sz="93372" autoAdjust="0"/>
  </p:normalViewPr>
  <p:slideViewPr>
    <p:cSldViewPr>
      <p:cViewPr varScale="1">
        <p:scale>
          <a:sx n="103" d="100"/>
          <a:sy n="103" d="100"/>
        </p:scale>
        <p:origin x="1302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uhan, Palak (New York City)" userId="d1f479ce-1a96-4686-8a4b-31892b9d7dae" providerId="ADAL" clId="{E4E1932A-78DD-4F75-B10B-D971F8D2E128}"/>
    <pc:docChg chg="undo redo custSel addSld delSld modSld sldOrd">
      <pc:chgData name="Chauhan, Palak (New York City)" userId="d1f479ce-1a96-4686-8a4b-31892b9d7dae" providerId="ADAL" clId="{E4E1932A-78DD-4F75-B10B-D971F8D2E128}" dt="2021-12-06T05:19:18.374" v="24690" actId="478"/>
      <pc:docMkLst>
        <pc:docMk/>
      </pc:docMkLst>
      <pc:sldChg chg="addSp delSp modSp mod">
        <pc:chgData name="Chauhan, Palak (New York City)" userId="d1f479ce-1a96-4686-8a4b-31892b9d7dae" providerId="ADAL" clId="{E4E1932A-78DD-4F75-B10B-D971F8D2E128}" dt="2021-12-02T00:56:57.528" v="8666"/>
        <pc:sldMkLst>
          <pc:docMk/>
          <pc:sldMk cId="2430438564" sldId="261"/>
        </pc:sldMkLst>
        <pc:spChg chg="mod">
          <ac:chgData name="Chauhan, Palak (New York City)" userId="d1f479ce-1a96-4686-8a4b-31892b9d7dae" providerId="ADAL" clId="{E4E1932A-78DD-4F75-B10B-D971F8D2E128}" dt="2021-12-02T00:56:57.528" v="8666"/>
          <ac:spMkLst>
            <pc:docMk/>
            <pc:sldMk cId="2430438564" sldId="261"/>
            <ac:spMk id="5" creationId="{36A73873-727D-4BD8-81CD-E77B30962568}"/>
          </ac:spMkLst>
        </pc:spChg>
        <pc:spChg chg="mod">
          <ac:chgData name="Chauhan, Palak (New York City)" userId="d1f479ce-1a96-4686-8a4b-31892b9d7dae" providerId="ADAL" clId="{E4E1932A-78DD-4F75-B10B-D971F8D2E128}" dt="2021-12-02T00:56:46.316" v="8661" actId="20577"/>
          <ac:spMkLst>
            <pc:docMk/>
            <pc:sldMk cId="2430438564" sldId="261"/>
            <ac:spMk id="6" creationId="{00000000-0000-0000-0000-000000000000}"/>
          </ac:spMkLst>
        </pc:spChg>
        <pc:spChg chg="add del mod">
          <ac:chgData name="Chauhan, Palak (New York City)" userId="d1f479ce-1a96-4686-8a4b-31892b9d7dae" providerId="ADAL" clId="{E4E1932A-78DD-4F75-B10B-D971F8D2E128}" dt="2021-12-01T01:19:31.227" v="3236" actId="478"/>
          <ac:spMkLst>
            <pc:docMk/>
            <pc:sldMk cId="2430438564" sldId="261"/>
            <ac:spMk id="7" creationId="{D6C6723A-DC1F-4853-99C9-B4DAAFFE76E9}"/>
          </ac:spMkLst>
        </pc:spChg>
      </pc:sldChg>
      <pc:sldChg chg="addSp delSp modSp del mod modNotes modNotesTx">
        <pc:chgData name="Chauhan, Palak (New York City)" userId="d1f479ce-1a96-4686-8a4b-31892b9d7dae" providerId="ADAL" clId="{E4E1932A-78DD-4F75-B10B-D971F8D2E128}" dt="2021-12-06T04:16:12.758" v="23666" actId="47"/>
        <pc:sldMkLst>
          <pc:docMk/>
          <pc:sldMk cId="2962845508" sldId="272"/>
        </pc:sldMkLst>
        <pc:spChg chg="mod">
          <ac:chgData name="Chauhan, Palak (New York City)" userId="d1f479ce-1a96-4686-8a4b-31892b9d7dae" providerId="ADAL" clId="{E4E1932A-78DD-4F75-B10B-D971F8D2E128}" dt="2021-12-02T01:28:27.290" v="8679" actId="1076"/>
          <ac:spMkLst>
            <pc:docMk/>
            <pc:sldMk cId="2962845508" sldId="272"/>
            <ac:spMk id="3" creationId="{00000000-0000-0000-0000-000000000000}"/>
          </ac:spMkLst>
        </pc:spChg>
        <pc:spChg chg="add mod">
          <ac:chgData name="Chauhan, Palak (New York City)" userId="d1f479ce-1a96-4686-8a4b-31892b9d7dae" providerId="ADAL" clId="{E4E1932A-78DD-4F75-B10B-D971F8D2E128}" dt="2021-12-05T22:55:00.341" v="19404" actId="20577"/>
          <ac:spMkLst>
            <pc:docMk/>
            <pc:sldMk cId="2962845508" sldId="272"/>
            <ac:spMk id="4" creationId="{D687CB08-28AF-4592-9444-7055BFE1DD20}"/>
          </ac:spMkLst>
        </pc:spChg>
        <pc:spChg chg="del">
          <ac:chgData name="Chauhan, Palak (New York City)" userId="d1f479ce-1a96-4686-8a4b-31892b9d7dae" providerId="ADAL" clId="{E4E1932A-78DD-4F75-B10B-D971F8D2E128}" dt="2021-11-30T23:10:53.226" v="3041" actId="478"/>
          <ac:spMkLst>
            <pc:docMk/>
            <pc:sldMk cId="2962845508" sldId="272"/>
            <ac:spMk id="5" creationId="{00000000-0000-0000-0000-000000000000}"/>
          </ac:spMkLst>
        </pc:spChg>
        <pc:spChg chg="add mod">
          <ac:chgData name="Chauhan, Palak (New York City)" userId="d1f479ce-1a96-4686-8a4b-31892b9d7dae" providerId="ADAL" clId="{E4E1932A-78DD-4F75-B10B-D971F8D2E128}" dt="2021-12-01T01:19:33.122" v="3237"/>
          <ac:spMkLst>
            <pc:docMk/>
            <pc:sldMk cId="2962845508" sldId="272"/>
            <ac:spMk id="6" creationId="{334EC4B6-F447-4C25-BC96-EBD177AE73F4}"/>
          </ac:spMkLst>
        </pc:spChg>
        <pc:spChg chg="add mod">
          <ac:chgData name="Chauhan, Palak (New York City)" userId="d1f479ce-1a96-4686-8a4b-31892b9d7dae" providerId="ADAL" clId="{E4E1932A-78DD-4F75-B10B-D971F8D2E128}" dt="2021-12-01T01:20:27.826" v="3293"/>
          <ac:spMkLst>
            <pc:docMk/>
            <pc:sldMk cId="2962845508" sldId="272"/>
            <ac:spMk id="7" creationId="{3563987D-7908-4C82-954E-C23579D9F861}"/>
          </ac:spMkLst>
        </pc:spChg>
        <pc:spChg chg="add del mod">
          <ac:chgData name="Chauhan, Palak (New York City)" userId="d1f479ce-1a96-4686-8a4b-31892b9d7dae" providerId="ADAL" clId="{E4E1932A-78DD-4F75-B10B-D971F8D2E128}" dt="2021-12-02T02:08:21.979" v="9056" actId="478"/>
          <ac:spMkLst>
            <pc:docMk/>
            <pc:sldMk cId="2962845508" sldId="272"/>
            <ac:spMk id="15" creationId="{ED5D5332-65F1-4DAC-B23A-0B71DB24AEDA}"/>
          </ac:spMkLst>
        </pc:spChg>
        <pc:spChg chg="add mod ord">
          <ac:chgData name="Chauhan, Palak (New York City)" userId="d1f479ce-1a96-4686-8a4b-31892b9d7dae" providerId="ADAL" clId="{E4E1932A-78DD-4F75-B10B-D971F8D2E128}" dt="2021-12-02T01:52:54.127" v="8817" actId="1076"/>
          <ac:spMkLst>
            <pc:docMk/>
            <pc:sldMk cId="2962845508" sldId="272"/>
            <ac:spMk id="21" creationId="{41AEF64D-847C-49D2-B168-57F0A0ECAFD8}"/>
          </ac:spMkLst>
        </pc:spChg>
        <pc:spChg chg="del mod">
          <ac:chgData name="Chauhan, Palak (New York City)" userId="d1f479ce-1a96-4686-8a4b-31892b9d7dae" providerId="ADAL" clId="{E4E1932A-78DD-4F75-B10B-D971F8D2E128}" dt="2021-12-01T01:42:20.202" v="3591" actId="478"/>
          <ac:spMkLst>
            <pc:docMk/>
            <pc:sldMk cId="2962845508" sldId="272"/>
            <ac:spMk id="22" creationId="{82C99476-00B0-4094-94F4-428C2459B9D6}"/>
          </ac:spMkLst>
        </pc:spChg>
        <pc:spChg chg="add del mod">
          <ac:chgData name="Chauhan, Palak (New York City)" userId="d1f479ce-1a96-4686-8a4b-31892b9d7dae" providerId="ADAL" clId="{E4E1932A-78DD-4F75-B10B-D971F8D2E128}" dt="2021-12-02T01:56:06.518" v="8874"/>
          <ac:spMkLst>
            <pc:docMk/>
            <pc:sldMk cId="2962845508" sldId="272"/>
            <ac:spMk id="26" creationId="{9982699F-1667-46CA-AA00-E54302AF7F41}"/>
          </ac:spMkLst>
        </pc:spChg>
        <pc:spChg chg="add del mod">
          <ac:chgData name="Chauhan, Palak (New York City)" userId="d1f479ce-1a96-4686-8a4b-31892b9d7dae" providerId="ADAL" clId="{E4E1932A-78DD-4F75-B10B-D971F8D2E128}" dt="2021-12-02T01:56:06.518" v="8874"/>
          <ac:spMkLst>
            <pc:docMk/>
            <pc:sldMk cId="2962845508" sldId="272"/>
            <ac:spMk id="27" creationId="{2CFE2D11-3CAF-4015-AA87-7D3744A94C2D}"/>
          </ac:spMkLst>
        </pc:spChg>
        <pc:spChg chg="del mod">
          <ac:chgData name="Chauhan, Palak (New York City)" userId="d1f479ce-1a96-4686-8a4b-31892b9d7dae" providerId="ADAL" clId="{E4E1932A-78DD-4F75-B10B-D971F8D2E128}" dt="2021-12-02T01:56:31.969" v="8886" actId="478"/>
          <ac:spMkLst>
            <pc:docMk/>
            <pc:sldMk cId="2962845508" sldId="272"/>
            <ac:spMk id="29" creationId="{70B5FC3A-E482-4ABB-99C1-A4BF07E1047D}"/>
          </ac:spMkLst>
        </pc:spChg>
        <pc:spChg chg="mod">
          <ac:chgData name="Chauhan, Palak (New York City)" userId="d1f479ce-1a96-4686-8a4b-31892b9d7dae" providerId="ADAL" clId="{E4E1932A-78DD-4F75-B10B-D971F8D2E128}" dt="2021-12-02T02:09:27.517" v="9070" actId="21"/>
          <ac:spMkLst>
            <pc:docMk/>
            <pc:sldMk cId="2962845508" sldId="272"/>
            <ac:spMk id="30" creationId="{0038874B-753C-47EF-B148-3A29D8364123}"/>
          </ac:spMkLst>
        </pc:spChg>
        <pc:spChg chg="del mod">
          <ac:chgData name="Chauhan, Palak (New York City)" userId="d1f479ce-1a96-4686-8a4b-31892b9d7dae" providerId="ADAL" clId="{E4E1932A-78DD-4F75-B10B-D971F8D2E128}" dt="2021-12-02T01:56:37.567" v="8890" actId="478"/>
          <ac:spMkLst>
            <pc:docMk/>
            <pc:sldMk cId="2962845508" sldId="272"/>
            <ac:spMk id="32" creationId="{679A3401-46F9-4AE6-8083-330F4B70C0D4}"/>
          </ac:spMkLst>
        </pc:spChg>
        <pc:spChg chg="del mod">
          <ac:chgData name="Chauhan, Palak (New York City)" userId="d1f479ce-1a96-4686-8a4b-31892b9d7dae" providerId="ADAL" clId="{E4E1932A-78DD-4F75-B10B-D971F8D2E128}" dt="2021-12-02T01:56:36.054" v="8889" actId="478"/>
          <ac:spMkLst>
            <pc:docMk/>
            <pc:sldMk cId="2962845508" sldId="272"/>
            <ac:spMk id="33" creationId="{17808494-4541-4C30-BA2F-46A2E0768BEC}"/>
          </ac:spMkLst>
        </pc:spChg>
        <pc:spChg chg="del mod">
          <ac:chgData name="Chauhan, Palak (New York City)" userId="d1f479ce-1a96-4686-8a4b-31892b9d7dae" providerId="ADAL" clId="{E4E1932A-78DD-4F75-B10B-D971F8D2E128}" dt="2021-12-02T01:56:34.671" v="8888" actId="478"/>
          <ac:spMkLst>
            <pc:docMk/>
            <pc:sldMk cId="2962845508" sldId="272"/>
            <ac:spMk id="34" creationId="{1DB10521-0EB0-4E58-A0D1-D93EFE185EFC}"/>
          </ac:spMkLst>
        </pc:spChg>
        <pc:spChg chg="del mod">
          <ac:chgData name="Chauhan, Palak (New York City)" userId="d1f479ce-1a96-4686-8a4b-31892b9d7dae" providerId="ADAL" clId="{E4E1932A-78DD-4F75-B10B-D971F8D2E128}" dt="2021-12-02T01:56:33.125" v="8887" actId="478"/>
          <ac:spMkLst>
            <pc:docMk/>
            <pc:sldMk cId="2962845508" sldId="272"/>
            <ac:spMk id="35" creationId="{74B0CBFB-E5C6-43A6-A701-AFB02E6A6798}"/>
          </ac:spMkLst>
        </pc:spChg>
        <pc:spChg chg="add del mod">
          <ac:chgData name="Chauhan, Palak (New York City)" userId="d1f479ce-1a96-4686-8a4b-31892b9d7dae" providerId="ADAL" clId="{E4E1932A-78DD-4F75-B10B-D971F8D2E128}" dt="2021-12-02T02:45:41.687" v="9850" actId="478"/>
          <ac:spMkLst>
            <pc:docMk/>
            <pc:sldMk cId="2962845508" sldId="272"/>
            <ac:spMk id="37" creationId="{C65FB7B5-88C9-4290-8F98-1C75FA09A909}"/>
          </ac:spMkLst>
        </pc:spChg>
        <pc:spChg chg="add mod">
          <ac:chgData name="Chauhan, Palak (New York City)" userId="d1f479ce-1a96-4686-8a4b-31892b9d7dae" providerId="ADAL" clId="{E4E1932A-78DD-4F75-B10B-D971F8D2E128}" dt="2021-12-02T02:19:52.842" v="9133" actId="1076"/>
          <ac:spMkLst>
            <pc:docMk/>
            <pc:sldMk cId="2962845508" sldId="272"/>
            <ac:spMk id="41" creationId="{078A1CA6-AB07-4440-8A98-A56BE7D49881}"/>
          </ac:spMkLst>
        </pc:spChg>
        <pc:spChg chg="add del mod ord">
          <ac:chgData name="Chauhan, Palak (New York City)" userId="d1f479ce-1a96-4686-8a4b-31892b9d7dae" providerId="ADAL" clId="{E4E1932A-78DD-4F75-B10B-D971F8D2E128}" dt="2021-12-02T02:16:25.283" v="9117" actId="478"/>
          <ac:spMkLst>
            <pc:docMk/>
            <pc:sldMk cId="2962845508" sldId="272"/>
            <ac:spMk id="42" creationId="{33A6C1E2-2056-4227-AA9E-EAF929EEFB7D}"/>
          </ac:spMkLst>
        </pc:spChg>
        <pc:spChg chg="add del mod">
          <ac:chgData name="Chauhan, Palak (New York City)" userId="d1f479ce-1a96-4686-8a4b-31892b9d7dae" providerId="ADAL" clId="{E4E1932A-78DD-4F75-B10B-D971F8D2E128}" dt="2021-12-02T02:45:41.687" v="9850" actId="478"/>
          <ac:spMkLst>
            <pc:docMk/>
            <pc:sldMk cId="2962845508" sldId="272"/>
            <ac:spMk id="44" creationId="{69ABB133-2EEE-4182-89F5-1E693D6F0630}"/>
          </ac:spMkLst>
        </pc:spChg>
        <pc:spChg chg="add del mod">
          <ac:chgData name="Chauhan, Palak (New York City)" userId="d1f479ce-1a96-4686-8a4b-31892b9d7dae" providerId="ADAL" clId="{E4E1932A-78DD-4F75-B10B-D971F8D2E128}" dt="2021-12-02T02:45:41.687" v="9850" actId="478"/>
          <ac:spMkLst>
            <pc:docMk/>
            <pc:sldMk cId="2962845508" sldId="272"/>
            <ac:spMk id="45" creationId="{EBF82B81-A6B3-4DE1-A76A-2201737822C8}"/>
          </ac:spMkLst>
        </pc:spChg>
        <pc:spChg chg="add mod">
          <ac:chgData name="Chauhan, Palak (New York City)" userId="d1f479ce-1a96-4686-8a4b-31892b9d7dae" providerId="ADAL" clId="{E4E1932A-78DD-4F75-B10B-D971F8D2E128}" dt="2021-12-02T02:45:48.420" v="9852" actId="1076"/>
          <ac:spMkLst>
            <pc:docMk/>
            <pc:sldMk cId="2962845508" sldId="272"/>
            <ac:spMk id="47" creationId="{4767E8AD-6E08-4831-A52C-51E125112696}"/>
          </ac:spMkLst>
        </pc:spChg>
        <pc:spChg chg="add mod">
          <ac:chgData name="Chauhan, Palak (New York City)" userId="d1f479ce-1a96-4686-8a4b-31892b9d7dae" providerId="ADAL" clId="{E4E1932A-78DD-4F75-B10B-D971F8D2E128}" dt="2021-12-02T02:47:02.458" v="9975" actId="1076"/>
          <ac:spMkLst>
            <pc:docMk/>
            <pc:sldMk cId="2962845508" sldId="272"/>
            <ac:spMk id="48" creationId="{867BD572-B835-46B1-8A83-B5D26BE063A0}"/>
          </ac:spMkLst>
        </pc:spChg>
        <pc:spChg chg="add mod">
          <ac:chgData name="Chauhan, Palak (New York City)" userId="d1f479ce-1a96-4686-8a4b-31892b9d7dae" providerId="ADAL" clId="{E4E1932A-78DD-4F75-B10B-D971F8D2E128}" dt="2021-12-02T02:46:26.208" v="9956" actId="6549"/>
          <ac:spMkLst>
            <pc:docMk/>
            <pc:sldMk cId="2962845508" sldId="272"/>
            <ac:spMk id="49" creationId="{F97954BC-9B58-4561-856C-A5D6C8098052}"/>
          </ac:spMkLst>
        </pc:spChg>
        <pc:spChg chg="add mod">
          <ac:chgData name="Chauhan, Palak (New York City)" userId="d1f479ce-1a96-4686-8a4b-31892b9d7dae" providerId="ADAL" clId="{E4E1932A-78DD-4F75-B10B-D971F8D2E128}" dt="2021-12-02T02:46:40.201" v="9958" actId="1076"/>
          <ac:spMkLst>
            <pc:docMk/>
            <pc:sldMk cId="2962845508" sldId="272"/>
            <ac:spMk id="50" creationId="{024978A0-FA54-49FC-84A8-306CA4F1BBE4}"/>
          </ac:spMkLst>
        </pc:spChg>
        <pc:spChg chg="add mod">
          <ac:chgData name="Chauhan, Palak (New York City)" userId="d1f479ce-1a96-4686-8a4b-31892b9d7dae" providerId="ADAL" clId="{E4E1932A-78DD-4F75-B10B-D971F8D2E128}" dt="2021-12-02T02:46:14.988" v="9952" actId="1037"/>
          <ac:spMkLst>
            <pc:docMk/>
            <pc:sldMk cId="2962845508" sldId="272"/>
            <ac:spMk id="51" creationId="{DC764521-39C7-4A56-80B4-B1CDD72ECC19}"/>
          </ac:spMkLst>
        </pc:spChg>
        <pc:spChg chg="add mod ord">
          <ac:chgData name="Chauhan, Palak (New York City)" userId="d1f479ce-1a96-4686-8a4b-31892b9d7dae" providerId="ADAL" clId="{E4E1932A-78DD-4F75-B10B-D971F8D2E128}" dt="2021-12-02T02:47:05.188" v="9976" actId="1076"/>
          <ac:spMkLst>
            <pc:docMk/>
            <pc:sldMk cId="2962845508" sldId="272"/>
            <ac:spMk id="52" creationId="{F58F1F79-DF98-44E5-B571-43DAB22FBA4A}"/>
          </ac:spMkLst>
        </pc:spChg>
        <pc:spChg chg="add mod">
          <ac:chgData name="Chauhan, Palak (New York City)" userId="d1f479ce-1a96-4686-8a4b-31892b9d7dae" providerId="ADAL" clId="{E4E1932A-78DD-4F75-B10B-D971F8D2E128}" dt="2021-12-02T02:47:07.778" v="9977" actId="14100"/>
          <ac:spMkLst>
            <pc:docMk/>
            <pc:sldMk cId="2962845508" sldId="272"/>
            <ac:spMk id="53" creationId="{4E388FED-CEFE-487B-96A2-C88660AD97BF}"/>
          </ac:spMkLst>
        </pc:spChg>
        <pc:spChg chg="add mod">
          <ac:chgData name="Chauhan, Palak (New York City)" userId="d1f479ce-1a96-4686-8a4b-31892b9d7dae" providerId="ADAL" clId="{E4E1932A-78DD-4F75-B10B-D971F8D2E128}" dt="2021-12-02T02:46:49.719" v="9973" actId="14100"/>
          <ac:spMkLst>
            <pc:docMk/>
            <pc:sldMk cId="2962845508" sldId="272"/>
            <ac:spMk id="54" creationId="{873BA565-B1B0-4A3D-B1F6-3014A7086653}"/>
          </ac:spMkLst>
        </pc:spChg>
        <pc:grpChg chg="add mod">
          <ac:chgData name="Chauhan, Palak (New York City)" userId="d1f479ce-1a96-4686-8a4b-31892b9d7dae" providerId="ADAL" clId="{E4E1932A-78DD-4F75-B10B-D971F8D2E128}" dt="2021-12-02T01:52:56.649" v="8818" actId="164"/>
          <ac:grpSpMkLst>
            <pc:docMk/>
            <pc:sldMk cId="2962845508" sldId="272"/>
            <ac:grpSpMk id="10" creationId="{FDA5CE06-526A-4404-8D4C-A95423FA155C}"/>
          </ac:grpSpMkLst>
        </pc:grpChg>
        <pc:grpChg chg="add del mod">
          <ac:chgData name="Chauhan, Palak (New York City)" userId="d1f479ce-1a96-4686-8a4b-31892b9d7dae" providerId="ADAL" clId="{E4E1932A-78DD-4F75-B10B-D971F8D2E128}" dt="2021-12-02T01:53:35.907" v="8822" actId="478"/>
          <ac:grpSpMkLst>
            <pc:docMk/>
            <pc:sldMk cId="2962845508" sldId="272"/>
            <ac:grpSpMk id="11" creationId="{79928D53-10B2-4B98-9429-222FA7A317DB}"/>
          </ac:grpSpMkLst>
        </pc:grpChg>
        <pc:grpChg chg="add del mod">
          <ac:chgData name="Chauhan, Palak (New York City)" userId="d1f479ce-1a96-4686-8a4b-31892b9d7dae" providerId="ADAL" clId="{E4E1932A-78DD-4F75-B10B-D971F8D2E128}" dt="2021-12-02T02:09:31.218" v="9072" actId="478"/>
          <ac:grpSpMkLst>
            <pc:docMk/>
            <pc:sldMk cId="2962845508" sldId="272"/>
            <ac:grpSpMk id="28" creationId="{D0C5EDC3-C2E8-4234-8AD2-82691EEFB5F9}"/>
          </ac:grpSpMkLst>
        </pc:grpChg>
        <pc:picChg chg="add mod modCrop">
          <ac:chgData name="Chauhan, Palak (New York City)" userId="d1f479ce-1a96-4686-8a4b-31892b9d7dae" providerId="ADAL" clId="{E4E1932A-78DD-4F75-B10B-D971F8D2E128}" dt="2021-12-02T01:52:54.127" v="8817" actId="1076"/>
          <ac:picMkLst>
            <pc:docMk/>
            <pc:sldMk cId="2962845508" sldId="272"/>
            <ac:picMk id="4" creationId="{976D8977-048B-47BF-BC69-9835C95BB650}"/>
          </ac:picMkLst>
        </pc:picChg>
        <pc:picChg chg="add mod modCrop">
          <ac:chgData name="Chauhan, Palak (New York City)" userId="d1f479ce-1a96-4686-8a4b-31892b9d7dae" providerId="ADAL" clId="{E4E1932A-78DD-4F75-B10B-D971F8D2E128}" dt="2021-12-02T01:52:54.127" v="8817" actId="1076"/>
          <ac:picMkLst>
            <pc:docMk/>
            <pc:sldMk cId="2962845508" sldId="272"/>
            <ac:picMk id="5" creationId="{4FC5B787-87B5-47E2-A2C0-4AA8AB51D26A}"/>
          </ac:picMkLst>
        </pc:picChg>
        <pc:picChg chg="add mod ord modCrop">
          <ac:chgData name="Chauhan, Palak (New York City)" userId="d1f479ce-1a96-4686-8a4b-31892b9d7dae" providerId="ADAL" clId="{E4E1932A-78DD-4F75-B10B-D971F8D2E128}" dt="2021-12-02T01:52:54.127" v="8817" actId="1076"/>
          <ac:picMkLst>
            <pc:docMk/>
            <pc:sldMk cId="2962845508" sldId="272"/>
            <ac:picMk id="8" creationId="{A26C236F-AB62-42F4-B9DA-0B5DFC4D0BED}"/>
          </ac:picMkLst>
        </pc:picChg>
        <pc:picChg chg="add mod">
          <ac:chgData name="Chauhan, Palak (New York City)" userId="d1f479ce-1a96-4686-8a4b-31892b9d7dae" providerId="ADAL" clId="{E4E1932A-78DD-4F75-B10B-D971F8D2E128}" dt="2021-12-02T01:52:54.127" v="8817" actId="1076"/>
          <ac:picMkLst>
            <pc:docMk/>
            <pc:sldMk cId="2962845508" sldId="272"/>
            <ac:picMk id="9" creationId="{4CB74987-0E6C-46BE-BEC7-F982E2A28D72}"/>
          </ac:picMkLst>
        </pc:picChg>
        <pc:picChg chg="add del mod">
          <ac:chgData name="Chauhan, Palak (New York City)" userId="d1f479ce-1a96-4686-8a4b-31892b9d7dae" providerId="ADAL" clId="{E4E1932A-78DD-4F75-B10B-D971F8D2E128}" dt="2021-12-02T02:03:29.593" v="8932" actId="478"/>
          <ac:picMkLst>
            <pc:docMk/>
            <pc:sldMk cId="2962845508" sldId="272"/>
            <ac:picMk id="14" creationId="{A0B07D3A-1718-4F57-94C6-95BE974DB236}"/>
          </ac:picMkLst>
        </pc:picChg>
        <pc:picChg chg="add mod">
          <ac:chgData name="Chauhan, Palak (New York City)" userId="d1f479ce-1a96-4686-8a4b-31892b9d7dae" providerId="ADAL" clId="{E4E1932A-78DD-4F75-B10B-D971F8D2E128}" dt="2021-12-02T01:52:54.127" v="8817" actId="1076"/>
          <ac:picMkLst>
            <pc:docMk/>
            <pc:sldMk cId="2962845508" sldId="272"/>
            <ac:picMk id="1026" creationId="{2208E409-DB8B-4194-A3DF-16BED668C04E}"/>
          </ac:picMkLst>
        </pc:picChg>
        <pc:picChg chg="add mod">
          <ac:chgData name="Chauhan, Palak (New York City)" userId="d1f479ce-1a96-4686-8a4b-31892b9d7dae" providerId="ADAL" clId="{E4E1932A-78DD-4F75-B10B-D971F8D2E128}" dt="2021-12-02T01:52:54.127" v="8817" actId="1076"/>
          <ac:picMkLst>
            <pc:docMk/>
            <pc:sldMk cId="2962845508" sldId="272"/>
            <ac:picMk id="1028" creationId="{6DBF39CF-1DA5-4405-ADD4-D65534ADBE70}"/>
          </ac:picMkLst>
        </pc:picChg>
        <pc:picChg chg="add mod">
          <ac:chgData name="Chauhan, Palak (New York City)" userId="d1f479ce-1a96-4686-8a4b-31892b9d7dae" providerId="ADAL" clId="{E4E1932A-78DD-4F75-B10B-D971F8D2E128}" dt="2021-12-02T01:52:54.127" v="8817" actId="1076"/>
          <ac:picMkLst>
            <pc:docMk/>
            <pc:sldMk cId="2962845508" sldId="272"/>
            <ac:picMk id="1030" creationId="{290E0CE5-4C86-454F-8253-D0028FD2CEEB}"/>
          </ac:picMkLst>
        </pc:picChg>
        <pc:picChg chg="add mod">
          <ac:chgData name="Chauhan, Palak (New York City)" userId="d1f479ce-1a96-4686-8a4b-31892b9d7dae" providerId="ADAL" clId="{E4E1932A-78DD-4F75-B10B-D971F8D2E128}" dt="2021-12-02T01:52:54.127" v="8817" actId="1076"/>
          <ac:picMkLst>
            <pc:docMk/>
            <pc:sldMk cId="2962845508" sldId="272"/>
            <ac:picMk id="1032" creationId="{F22626D8-2391-4850-8BC0-97A24BC69B0B}"/>
          </ac:picMkLst>
        </pc:picChg>
        <pc:picChg chg="add mod">
          <ac:chgData name="Chauhan, Palak (New York City)" userId="d1f479ce-1a96-4686-8a4b-31892b9d7dae" providerId="ADAL" clId="{E4E1932A-78DD-4F75-B10B-D971F8D2E128}" dt="2021-12-02T01:52:54.127" v="8817" actId="1076"/>
          <ac:picMkLst>
            <pc:docMk/>
            <pc:sldMk cId="2962845508" sldId="272"/>
            <ac:picMk id="1034" creationId="{926051E0-ED38-48E4-9011-2E1143DE39E3}"/>
          </ac:picMkLst>
        </pc:picChg>
        <pc:picChg chg="add mod">
          <ac:chgData name="Chauhan, Palak (New York City)" userId="d1f479ce-1a96-4686-8a4b-31892b9d7dae" providerId="ADAL" clId="{E4E1932A-78DD-4F75-B10B-D971F8D2E128}" dt="2021-12-02T01:52:54.127" v="8817" actId="1076"/>
          <ac:picMkLst>
            <pc:docMk/>
            <pc:sldMk cId="2962845508" sldId="272"/>
            <ac:picMk id="1036" creationId="{105F34ED-4BCC-4A0A-91B7-A42BDF7E2D09}"/>
          </ac:picMkLst>
        </pc:picChg>
        <pc:picChg chg="add mod">
          <ac:chgData name="Chauhan, Palak (New York City)" userId="d1f479ce-1a96-4686-8a4b-31892b9d7dae" providerId="ADAL" clId="{E4E1932A-78DD-4F75-B10B-D971F8D2E128}" dt="2021-12-02T01:52:54.127" v="8817" actId="1076"/>
          <ac:picMkLst>
            <pc:docMk/>
            <pc:sldMk cId="2962845508" sldId="272"/>
            <ac:picMk id="1038" creationId="{38403C37-062A-4530-8D2B-D68AC1C002E1}"/>
          </ac:picMkLst>
        </pc:picChg>
        <pc:picChg chg="add mod">
          <ac:chgData name="Chauhan, Palak (New York City)" userId="d1f479ce-1a96-4686-8a4b-31892b9d7dae" providerId="ADAL" clId="{E4E1932A-78DD-4F75-B10B-D971F8D2E128}" dt="2021-12-02T01:52:54.127" v="8817" actId="1076"/>
          <ac:picMkLst>
            <pc:docMk/>
            <pc:sldMk cId="2962845508" sldId="272"/>
            <ac:picMk id="1040" creationId="{BA5B07C9-9B56-4743-B3CB-A1DE14CD6D0E}"/>
          </ac:picMkLst>
        </pc:picChg>
        <pc:picChg chg="add mod">
          <ac:chgData name="Chauhan, Palak (New York City)" userId="d1f479ce-1a96-4686-8a4b-31892b9d7dae" providerId="ADAL" clId="{E4E1932A-78DD-4F75-B10B-D971F8D2E128}" dt="2021-12-02T01:52:54.127" v="8817" actId="1076"/>
          <ac:picMkLst>
            <pc:docMk/>
            <pc:sldMk cId="2962845508" sldId="272"/>
            <ac:picMk id="1042" creationId="{FAA408E6-6062-44C5-8F91-DA9015256AA4}"/>
          </ac:picMkLst>
        </pc:picChg>
        <pc:picChg chg="add mod">
          <ac:chgData name="Chauhan, Palak (New York City)" userId="d1f479ce-1a96-4686-8a4b-31892b9d7dae" providerId="ADAL" clId="{E4E1932A-78DD-4F75-B10B-D971F8D2E128}" dt="2021-12-02T01:52:54.127" v="8817" actId="1076"/>
          <ac:picMkLst>
            <pc:docMk/>
            <pc:sldMk cId="2962845508" sldId="272"/>
            <ac:picMk id="1044" creationId="{0DCBE4D9-A088-4FF4-978A-5027FF11B7E2}"/>
          </ac:picMkLst>
        </pc:picChg>
        <pc:picChg chg="add mod">
          <ac:chgData name="Chauhan, Palak (New York City)" userId="d1f479ce-1a96-4686-8a4b-31892b9d7dae" providerId="ADAL" clId="{E4E1932A-78DD-4F75-B10B-D971F8D2E128}" dt="2021-12-02T01:52:54.127" v="8817" actId="1076"/>
          <ac:picMkLst>
            <pc:docMk/>
            <pc:sldMk cId="2962845508" sldId="272"/>
            <ac:picMk id="1046" creationId="{C4F4C675-8783-4350-BEED-DA886E15A8D4}"/>
          </ac:picMkLst>
        </pc:picChg>
        <pc:picChg chg="add del mod">
          <ac:chgData name="Chauhan, Palak (New York City)" userId="d1f479ce-1a96-4686-8a4b-31892b9d7dae" providerId="ADAL" clId="{E4E1932A-78DD-4F75-B10B-D971F8D2E128}" dt="2021-12-02T01:52:34.718" v="8810" actId="478"/>
          <ac:picMkLst>
            <pc:docMk/>
            <pc:sldMk cId="2962845508" sldId="272"/>
            <ac:picMk id="1048" creationId="{F1CBD323-5732-4067-A66F-848E71481D14}"/>
          </ac:picMkLst>
        </pc:picChg>
        <pc:picChg chg="add mod">
          <ac:chgData name="Chauhan, Palak (New York City)" userId="d1f479ce-1a96-4686-8a4b-31892b9d7dae" providerId="ADAL" clId="{E4E1932A-78DD-4F75-B10B-D971F8D2E128}" dt="2021-12-02T01:52:56.649" v="8818" actId="164"/>
          <ac:picMkLst>
            <pc:docMk/>
            <pc:sldMk cId="2962845508" sldId="272"/>
            <ac:picMk id="1050" creationId="{DEF9EEC1-4FD7-4B4C-82AB-0BC27E6F1749}"/>
          </ac:picMkLst>
        </pc:picChg>
        <pc:cxnChg chg="mod">
          <ac:chgData name="Chauhan, Palak (New York City)" userId="d1f479ce-1a96-4686-8a4b-31892b9d7dae" providerId="ADAL" clId="{E4E1932A-78DD-4F75-B10B-D971F8D2E128}" dt="2021-12-02T01:56:50.399" v="8893" actId="14100"/>
          <ac:cxnSpMkLst>
            <pc:docMk/>
            <pc:sldMk cId="2962845508" sldId="272"/>
            <ac:cxnSpMk id="31" creationId="{606BB939-ADF6-411E-B84F-88364FC7A934}"/>
          </ac:cxnSpMkLst>
        </pc:cxnChg>
        <pc:cxnChg chg="add mod">
          <ac:chgData name="Chauhan, Palak (New York City)" userId="d1f479ce-1a96-4686-8a4b-31892b9d7dae" providerId="ADAL" clId="{E4E1932A-78DD-4F75-B10B-D971F8D2E128}" dt="2021-12-02T02:46:19.713" v="9953" actId="1076"/>
          <ac:cxnSpMkLst>
            <pc:docMk/>
            <pc:sldMk cId="2962845508" sldId="272"/>
            <ac:cxnSpMk id="46" creationId="{B9F0694C-D374-4B8C-BD7E-E04C84C81FDE}"/>
          </ac:cxnSpMkLst>
        </pc:cxnChg>
      </pc:sldChg>
      <pc:sldChg chg="new del">
        <pc:chgData name="Chauhan, Palak (New York City)" userId="d1f479ce-1a96-4686-8a4b-31892b9d7dae" providerId="ADAL" clId="{E4E1932A-78DD-4F75-B10B-D971F8D2E128}" dt="2021-11-30T02:13:36.567" v="1" actId="47"/>
        <pc:sldMkLst>
          <pc:docMk/>
          <pc:sldMk cId="498523332" sldId="273"/>
        </pc:sldMkLst>
      </pc:sldChg>
      <pc:sldChg chg="addSp delSp modSp add mod ord modAnim modNotesTx">
        <pc:chgData name="Chauhan, Palak (New York City)" userId="d1f479ce-1a96-4686-8a4b-31892b9d7dae" providerId="ADAL" clId="{E4E1932A-78DD-4F75-B10B-D971F8D2E128}" dt="2021-12-06T05:17:43.298" v="24652" actId="478"/>
        <pc:sldMkLst>
          <pc:docMk/>
          <pc:sldMk cId="2115224650" sldId="273"/>
        </pc:sldMkLst>
        <pc:spChg chg="mod">
          <ac:chgData name="Chauhan, Palak (New York City)" userId="d1f479ce-1a96-4686-8a4b-31892b9d7dae" providerId="ADAL" clId="{E4E1932A-78DD-4F75-B10B-D971F8D2E128}" dt="2021-12-06T04:20:38.959" v="23738" actId="404"/>
          <ac:spMkLst>
            <pc:docMk/>
            <pc:sldMk cId="2115224650" sldId="273"/>
            <ac:spMk id="3" creationId="{00000000-0000-0000-0000-000000000000}"/>
          </ac:spMkLst>
        </pc:spChg>
        <pc:spChg chg="del">
          <ac:chgData name="Chauhan, Palak (New York City)" userId="d1f479ce-1a96-4686-8a4b-31892b9d7dae" providerId="ADAL" clId="{E4E1932A-78DD-4F75-B10B-D971F8D2E128}" dt="2021-11-30T23:10:56.997" v="3043" actId="478"/>
          <ac:spMkLst>
            <pc:docMk/>
            <pc:sldMk cId="2115224650" sldId="273"/>
            <ac:spMk id="5" creationId="{00000000-0000-0000-0000-000000000000}"/>
          </ac:spMkLst>
        </pc:spChg>
        <pc:spChg chg="add mod">
          <ac:chgData name="Chauhan, Palak (New York City)" userId="d1f479ce-1a96-4686-8a4b-31892b9d7dae" providerId="ADAL" clId="{E4E1932A-78DD-4F75-B10B-D971F8D2E128}" dt="2021-12-01T01:19:35.494" v="3239"/>
          <ac:spMkLst>
            <pc:docMk/>
            <pc:sldMk cId="2115224650" sldId="273"/>
            <ac:spMk id="6" creationId="{5B8A6143-8EFD-4168-ACF0-50A7C6B45AC7}"/>
          </ac:spMkLst>
        </pc:spChg>
        <pc:spChg chg="add mod">
          <ac:chgData name="Chauhan, Palak (New York City)" userId="d1f479ce-1a96-4686-8a4b-31892b9d7dae" providerId="ADAL" clId="{E4E1932A-78DD-4F75-B10B-D971F8D2E128}" dt="2021-12-01T01:20:25.728" v="3291"/>
          <ac:spMkLst>
            <pc:docMk/>
            <pc:sldMk cId="2115224650" sldId="273"/>
            <ac:spMk id="7" creationId="{57F61CCF-356A-487C-A628-AE115CD855A7}"/>
          </ac:spMkLst>
        </pc:spChg>
        <pc:spChg chg="add del mod">
          <ac:chgData name="Chauhan, Palak (New York City)" userId="d1f479ce-1a96-4686-8a4b-31892b9d7dae" providerId="ADAL" clId="{E4E1932A-78DD-4F75-B10B-D971F8D2E128}" dt="2021-12-06T04:22:55.407" v="23772" actId="478"/>
          <ac:spMkLst>
            <pc:docMk/>
            <pc:sldMk cId="2115224650" sldId="273"/>
            <ac:spMk id="8" creationId="{A1654643-A667-4AD0-A964-38836A706642}"/>
          </ac:spMkLst>
        </pc:spChg>
        <pc:spChg chg="add mod">
          <ac:chgData name="Chauhan, Palak (New York City)" userId="d1f479ce-1a96-4686-8a4b-31892b9d7dae" providerId="ADAL" clId="{E4E1932A-78DD-4F75-B10B-D971F8D2E128}" dt="2021-12-06T04:24:04.154" v="23878" actId="1076"/>
          <ac:spMkLst>
            <pc:docMk/>
            <pc:sldMk cId="2115224650" sldId="273"/>
            <ac:spMk id="9" creationId="{4E4EB6A9-49C3-4F28-8E72-0C873B38E368}"/>
          </ac:spMkLst>
        </pc:spChg>
        <pc:spChg chg="add del mod">
          <ac:chgData name="Chauhan, Palak (New York City)" userId="d1f479ce-1a96-4686-8a4b-31892b9d7dae" providerId="ADAL" clId="{E4E1932A-78DD-4F75-B10B-D971F8D2E128}" dt="2021-12-06T05:17:43.298" v="24652" actId="478"/>
          <ac:spMkLst>
            <pc:docMk/>
            <pc:sldMk cId="2115224650" sldId="273"/>
            <ac:spMk id="10" creationId="{11538D5D-1E60-4284-8A81-1F8C38B7D7CA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3" creationId="{84B87B3F-6757-431D-A5C8-60F662FF7E6A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4" creationId="{389C3F2C-01AC-45CB-8F00-AFCA0EFA42A9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5" creationId="{DB09BCB0-B495-44D6-99D6-E4C2E235380F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6" creationId="{B8971C89-B6A4-4DBA-9F09-FC0CD237FC9F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7" creationId="{41ECB83B-71A9-4C17-BCD1-923CF8BFB146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8" creationId="{0AB2E5E8-1DF1-4152-B8F8-36C34FC59217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9" creationId="{05272B8C-254D-4F98-AE47-59BA04303AC8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20" creationId="{10CB9F65-2785-4237-8C20-713E425C446A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21" creationId="{5696B213-49A5-4185-8B41-EE49C11F2014}"/>
          </ac:spMkLst>
        </pc:spChg>
        <pc:spChg chg="mod">
          <ac:chgData name="Chauhan, Palak (New York City)" userId="d1f479ce-1a96-4686-8a4b-31892b9d7dae" providerId="ADAL" clId="{E4E1932A-78DD-4F75-B10B-D971F8D2E128}" dt="2021-12-06T05:10:57.803" v="24538" actId="20577"/>
          <ac:spMkLst>
            <pc:docMk/>
            <pc:sldMk cId="2115224650" sldId="273"/>
            <ac:spMk id="22" creationId="{82C99476-00B0-4094-94F4-428C2459B9D6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23" creationId="{153B0372-2D75-4977-8EA0-99E01AD488C0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24" creationId="{FFFDA91F-D17E-4814-96E9-BA47578B1D06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25" creationId="{F9D64DB6-7095-450C-94FF-051FE3AB21FC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26" creationId="{1B366CBC-3263-4DC7-8FFB-94370E41A017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27" creationId="{78B18E5D-28E2-4BA1-9910-4F2727B2DBAF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28" creationId="{CE2EAEDE-DBA1-44EA-8912-17591E44D1CC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29" creationId="{E8B48994-7267-4003-A70B-D4B4A139BB7A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30" creationId="{686871D4-0532-4BC4-94B8-FC804128AEFC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31" creationId="{58745377-9FEB-4594-94F8-A8ABC4C57617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32" creationId="{1B9F4E33-6422-47CD-818D-69F7DD4A9932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33" creationId="{6D955FE7-A24D-4DD0-9272-B59182CB4D43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34" creationId="{026F1D46-DC02-44C3-8A9A-C9FF696E9EAD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35" creationId="{E65C2917-97E2-41E2-9901-7A379920E8F4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36" creationId="{FEDB4AFF-AF60-4103-B594-B5890D4F2720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37" creationId="{0285BF1E-6A02-4AA7-9DF2-1975F5FD788F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38" creationId="{87C0BE75-1A43-40AB-A957-86D63BDC9F74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39" creationId="{51BCE102-3B3C-49B9-81E1-4C1F594D40A8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40" creationId="{D8CE8617-4E83-4CEC-9D86-ECE0DBF367B8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41" creationId="{83B16855-EC5F-458F-A850-BAED1B387E76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42" creationId="{B2CAE292-3B94-4236-8536-9142154B65AA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43" creationId="{60E847A7-0F4D-43F8-9B40-FE497A909B9D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44" creationId="{05D5C0FF-BA3A-4A71-8FA3-D96CC432F871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45" creationId="{49B2F4CE-DFB6-4599-9192-59F017233019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46" creationId="{FAA96F6B-1789-4143-B384-090A0D0FC730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47" creationId="{ECE3B1EF-C569-4312-B499-E1938974B943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48" creationId="{0642E35F-A7E7-410B-B9BE-D97196CEAA2A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49" creationId="{A0E215AA-974E-492C-8B30-E5AB9AEB673C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50" creationId="{AD2F90AF-486D-42D4-BEBC-D93F21ED952F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51" creationId="{AD6CBC7E-6D43-438D-9F29-D170993DD50F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52" creationId="{91E3B3D8-F0E0-43CF-92E5-A3619A0279B5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53" creationId="{24C7CA2E-DC5B-4A04-A119-57B6238D8004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54" creationId="{74FB2324-8D08-4C40-B242-984014E9DD1F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55" creationId="{AF438CB2-8045-4BD1-88A6-21716A2A6BF1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56" creationId="{98DE9380-2765-40D8-B82E-72378B2177DB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57" creationId="{990715FC-60B5-434F-9720-A136A3C3267C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58" creationId="{94483A52-BB18-4C14-97FE-844F77626B89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59" creationId="{901B2EA5-2CB7-4159-BDEF-CF8BCF231CFB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60" creationId="{6A1C77DA-0491-48A5-883F-42CD746A388A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61" creationId="{20A66439-B7C4-4398-BDD9-968DC73E4DDD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62" creationId="{1864C5D0-349D-460E-B80E-FD486EC169D8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63" creationId="{704B4E48-B436-4011-8353-D870775DE7D4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64" creationId="{0EE291D2-2F12-4E70-BBF5-022681BFB21A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65" creationId="{9EE8CBB9-F2CB-4745-A34E-E0CAD22184D4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66" creationId="{B30AC0A7-3C94-4320-93F3-B6111179E729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67" creationId="{B8A31BA7-9C8A-4593-B04D-5BA42947A85A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68" creationId="{C6E9F518-E234-4A70-9733-A13A55AB44B5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69" creationId="{B789C11E-ADB4-4692-8BC6-93908680745A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70" creationId="{E699BDFA-121B-4257-8D12-9E04F8F85D1C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71" creationId="{A5BC7392-D0D8-446D-A686-C263D6DE595C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72" creationId="{1B4CDE85-6D40-4847-8C61-56DEFE0D890E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73" creationId="{2DA4ABAF-88CD-455C-A7E1-3D5EBF3AB5BA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74" creationId="{5B835D44-8020-4A6D-B169-5041E5268A5B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75" creationId="{CC17DDE5-BED2-4411-9791-36C2D19B6E6A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76" creationId="{A5D15BAC-C839-40A1-85D5-11C6BA9CE046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77" creationId="{50B10315-BE21-4570-B1C0-AD73388A9002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78" creationId="{A41A54A1-E9F0-45D5-81F8-533E6B1F5E42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79" creationId="{447CAA2B-725C-4979-AE3E-600732E0CF69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80" creationId="{456401CC-C748-4C50-B75E-DB251ED71051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81" creationId="{C1EA1522-56CC-4544-867F-D87913C33F84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82" creationId="{14FCB77D-3748-4CBF-ABAF-ED3FF364C565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83" creationId="{F4A22C09-9287-4305-BFD2-67758B8BC900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84" creationId="{51673D66-0573-4021-A37B-4F882E391C9C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85" creationId="{83728C32-8563-47AC-A0A7-D0603C96C81F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86" creationId="{A973BCEA-F2E2-409B-A7B3-652AE9121460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87" creationId="{5013D2A6-078F-4EA1-8E0B-75477163CEF4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88" creationId="{6EE14107-4298-49DE-887E-32139FEC5FBC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89" creationId="{AF2EB62F-DEAB-4F8F-8D58-1AB2EAC49FCD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90" creationId="{6338561F-C8F7-41AE-8046-2FBB7C907BD1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91" creationId="{685D095B-4792-4914-9A45-302F262584BD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92" creationId="{1D8AB48F-4D75-491F-A57B-A4FCDC0EB4BB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93" creationId="{9E080FC0-9B31-4969-B7B6-4BF4DCAC3A40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94" creationId="{F91E16ED-62DA-4113-8E1D-5C6CDD711EB0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95" creationId="{BB52B12F-16BB-43EE-9BBF-DA8E717E9445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96" creationId="{6BEEBD43-03D4-465E-901B-68D12E142376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97" creationId="{C29980DC-BA89-4FC8-BABD-B7DAFF3BAEC1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98" creationId="{7F85A3A7-592E-4A8E-9CCD-008DE4C6E54B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99" creationId="{6B95C694-ADE2-4562-804E-14C0773706DD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00" creationId="{9A4FCBCB-2C93-4434-B3CB-321996897C09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01" creationId="{F91D7DDA-2CE2-4FE4-AE47-3E1796AD4758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02" creationId="{AA260984-F5D8-43F6-9E8F-FE57A451D08C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03" creationId="{E5F171EC-6D19-4CBA-979D-9A67BB91DF21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04" creationId="{02574C20-A1C3-4B64-B2A0-F6933EAAE43D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05" creationId="{9AAF14DE-41CF-46E4-B840-749E0708402C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06" creationId="{8A53AE0E-D50F-4228-AC5E-F45A873DE0FD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07" creationId="{9C497274-2548-4326-A1BB-ED966D23CECA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08" creationId="{F46239C3-F698-43FF-854C-3D0009026726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09" creationId="{9C6821A1-7196-4995-AFFA-B7AD61B2518C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10" creationId="{E0A17062-96CB-4973-8890-0F9FED086BEC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11" creationId="{E0E13C30-8E83-4FE4-AB9B-2A04C407D3E0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12" creationId="{8F10FCAE-0E64-41EA-AF32-38F5DB68DC75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13" creationId="{23446C61-6022-4F77-B9C0-300EC91A8198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14" creationId="{E23A2B8C-920D-4569-901C-FA5D1DA0CA37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15" creationId="{50295C6C-D793-4E71-BF2C-2EEC59AC73DA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16" creationId="{2A923076-677A-4676-B583-D17C32B07A0D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17" creationId="{614EC63A-5D14-4CD2-9FA6-E6A9FCDEC403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18" creationId="{EE0B3D51-1905-4D5B-B747-B7A79F0BB87B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19" creationId="{75D1CBEF-5968-4DE6-B02F-DBC76DB50EF8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20" creationId="{E43D56C4-301E-4B0A-8224-C6DC4DA47CF4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21" creationId="{DD579792-D365-46DD-BF14-59E62836DEFA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22" creationId="{3E2B03AA-2CE9-416B-80BB-C711CC2F673D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23" creationId="{651A3640-562A-4A5C-9681-1C3D698CF1A3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24" creationId="{05B41867-FD61-437B-960A-422617C62CA1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25" creationId="{00E5B7F4-3812-4B1D-9F6F-B21826C5EB20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26" creationId="{D6737859-3A86-4E3F-B313-03713AE6EB61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27" creationId="{9B647C21-BAA3-49B6-96FB-162A71799DA8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28" creationId="{9F1EC28D-D58C-4E55-823B-60F8F6743AEF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29" creationId="{C76D0B0E-E108-4445-8E6E-E1552D6F645E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30" creationId="{977D5042-A12F-41F1-B9EB-B30153275073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31" creationId="{095BD439-4F60-4E85-B104-5C9E08A5D3FE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32" creationId="{6C18B88E-4259-4364-A2B2-7628A0740819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33" creationId="{004D8EBC-5E7B-4005-B278-366D581FA55F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34" creationId="{EB151B55-A081-4C21-AC2C-5C02E5B3747A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35" creationId="{2495ACE9-6995-4D90-A6CA-BA199DD42A8A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36" creationId="{BC85D246-2039-4C0F-9F64-D8D55BBB033C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37" creationId="{50D04BC3-86BF-448A-AC36-ED44819DCE22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38" creationId="{F1692470-020B-4025-9CC2-68725C83E2E8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39" creationId="{C24933DD-F2D4-4261-AEC0-7CBE0B289995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40" creationId="{23D90412-ED89-49EA-B265-CFFA501CE62D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41" creationId="{20DE428D-7C23-4F18-8B04-BA70A18D4B9D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42" creationId="{55712F98-1DA8-48DF-A1B5-A680EB00592B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43" creationId="{6D045C86-F950-43B6-9E12-032781E94C96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44" creationId="{7BD1B65C-0759-45D6-B388-0F91FC80E5E9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45" creationId="{DA378085-6469-4C75-8EDE-FAA463066AD5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46" creationId="{9CEFAD3C-12B5-497D-881B-C23194FA00FC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47" creationId="{ADC07FBD-15E1-46AF-B070-04E948F5612F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48" creationId="{3D30D4A5-E607-483F-9E2B-E0640826A5F7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49" creationId="{FC2C61C5-0547-4511-9A0D-26853006B5D2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50" creationId="{59152413-D5F1-4E65-A2AB-05E7F61CD3C1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51" creationId="{547EFE7A-03BD-4011-BC00-E4397869491E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52" creationId="{0037F81A-1F8A-4558-92FF-13E17758056F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53" creationId="{067FBD7E-8B50-4EB5-9D87-1DF8B9770379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54" creationId="{20CAE3FA-C3D5-41FA-9866-431BC5D268EA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55" creationId="{5E475A5E-3F7E-4E85-9D47-63A7DF79853C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56" creationId="{09D55EAA-DA72-4301-B163-B103064DA36F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57" creationId="{53A9E013-B9FB-4901-B80D-CC5D602D227F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58" creationId="{621FBD94-4E94-4608-ACDF-35583259108F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59" creationId="{B543F6F5-D407-4A80-BB09-60D2E655F5F7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60" creationId="{448FFA64-3A47-4BAC-B219-1E856030D974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61" creationId="{FBD0E3A3-6EDA-40C5-9125-5160E98658D6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62" creationId="{1C3ED1E7-B671-440B-BF2A-0FFCBF857AFC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63" creationId="{5C7C96F2-B446-4C37-BD59-CF33AD825F89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64" creationId="{CD44EED4-8E84-4604-99AE-CC6D9E7CEF4E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65" creationId="{C65CCCF3-7CA3-43B6-840B-D8DD68D3CD20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66" creationId="{B7BB205A-8759-4148-AB86-2CD7CFE4AACB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67" creationId="{DD2EE29C-B32A-4D58-8F5A-D7732928DF54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68" creationId="{C52B259B-4AEF-4974-A0BB-65B522EB22AA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69" creationId="{91A2EAD6-4013-434B-9F80-DAEDC399713E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70" creationId="{60AFCEB9-5E52-41B5-A07B-F87E019D8D25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71" creationId="{5B2AA615-E70D-4DB0-851A-25F75E1766D0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72" creationId="{C71CA448-A964-4EFD-A19E-6E3BF5FABBBF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73" creationId="{470D942D-93E1-4340-B5A6-398A9D2E5A0C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74" creationId="{5E270003-4AB6-4F24-AD6D-7308D2A122F7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75" creationId="{F4FC682E-E114-4F21-BED1-BBCDC872E561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76" creationId="{ED357B95-59EB-454D-ACC7-665C68314B8B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77" creationId="{5A87930D-1548-4E52-A0A3-9CD11E212D67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78" creationId="{22CDF46E-BAD6-4859-97FE-164279568729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79" creationId="{2D2D2A1F-0B99-4F6D-8892-BE6CA4D028B6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80" creationId="{3355A44C-7741-4229-92CA-63A6BFD6683C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81" creationId="{E81EECEF-6A31-4652-8844-9FF37967C714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82" creationId="{B107397B-1DA8-4322-A2F7-3D54897BB4C5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83" creationId="{05C63634-3767-4617-9B26-A3CC5AA22B27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84" creationId="{E41AA93A-2168-45F8-90DD-B756262B143C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85" creationId="{93D4485B-C372-465E-A851-1523776D17D0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86" creationId="{78D41ECA-BAF5-43A1-944D-40D25784ED4B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87" creationId="{81E93C55-B292-45C1-BAE5-BECECE25DF32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89" creationId="{B366B36E-B257-4DC1-9CED-B3ECC6999C51}"/>
          </ac:spMkLst>
        </pc:spChg>
        <pc:spChg chg="mod">
          <ac:chgData name="Chauhan, Palak (New York City)" userId="d1f479ce-1a96-4686-8a4b-31892b9d7dae" providerId="ADAL" clId="{E4E1932A-78DD-4F75-B10B-D971F8D2E128}" dt="2021-12-06T05:02:23.639" v="24474" actId="207"/>
          <ac:spMkLst>
            <pc:docMk/>
            <pc:sldMk cId="2115224650" sldId="273"/>
            <ac:spMk id="190" creationId="{FFE617C0-5D3D-4FE5-A1E8-3A16C1AE2691}"/>
          </ac:spMkLst>
        </pc:spChg>
        <pc:grpChg chg="add mod ord">
          <ac:chgData name="Chauhan, Palak (New York City)" userId="d1f479ce-1a96-4686-8a4b-31892b9d7dae" providerId="ADAL" clId="{E4E1932A-78DD-4F75-B10B-D971F8D2E128}" dt="2021-12-06T05:02:24.990" v="24475" actId="167"/>
          <ac:grpSpMkLst>
            <pc:docMk/>
            <pc:sldMk cId="2115224650" sldId="273"/>
            <ac:grpSpMk id="12" creationId="{5C7C9C72-28D1-4391-A6AE-A22FF69B3504}"/>
          </ac:grpSpMkLst>
        </pc:grpChg>
        <pc:grpChg chg="mod">
          <ac:chgData name="Chauhan, Palak (New York City)" userId="d1f479ce-1a96-4686-8a4b-31892b9d7dae" providerId="ADAL" clId="{E4E1932A-78DD-4F75-B10B-D971F8D2E128}" dt="2021-12-06T05:02:23.639" v="24474" actId="207"/>
          <ac:grpSpMkLst>
            <pc:docMk/>
            <pc:sldMk cId="2115224650" sldId="273"/>
            <ac:grpSpMk id="188" creationId="{3B78455A-0AAB-4400-8551-706CB8113507}"/>
          </ac:grpSpMkLst>
        </pc:grpChg>
        <pc:picChg chg="add del mod">
          <ac:chgData name="Chauhan, Palak (New York City)" userId="d1f479ce-1a96-4686-8a4b-31892b9d7dae" providerId="ADAL" clId="{E4E1932A-78DD-4F75-B10B-D971F8D2E128}" dt="2021-12-06T05:02:13.497" v="24471" actId="478"/>
          <ac:picMkLst>
            <pc:docMk/>
            <pc:sldMk cId="2115224650" sldId="273"/>
            <ac:picMk id="11" creationId="{88D067CA-8E8D-4812-ACBE-3609A62F2F7E}"/>
          </ac:picMkLst>
        </pc:picChg>
        <pc:picChg chg="add mod">
          <ac:chgData name="Chauhan, Palak (New York City)" userId="d1f479ce-1a96-4686-8a4b-31892b9d7dae" providerId="ADAL" clId="{E4E1932A-78DD-4F75-B10B-D971F8D2E128}" dt="2021-12-06T05:05:21.009" v="24481" actId="1076"/>
          <ac:picMkLst>
            <pc:docMk/>
            <pc:sldMk cId="2115224650" sldId="273"/>
            <ac:picMk id="8194" creationId="{9762599F-A6CE-444D-9114-B9164536825B}"/>
          </ac:picMkLst>
        </pc:picChg>
      </pc:sldChg>
      <pc:sldChg chg="add del setBg">
        <pc:chgData name="Chauhan, Palak (New York City)" userId="d1f479ce-1a96-4686-8a4b-31892b9d7dae" providerId="ADAL" clId="{E4E1932A-78DD-4F75-B10B-D971F8D2E128}" dt="2021-11-30T02:13:41.504" v="3"/>
        <pc:sldMkLst>
          <pc:docMk/>
          <pc:sldMk cId="4077107106" sldId="273"/>
        </pc:sldMkLst>
      </pc:sldChg>
      <pc:sldChg chg="addSp delSp modSp add del mod ord">
        <pc:chgData name="Chauhan, Palak (New York City)" userId="d1f479ce-1a96-4686-8a4b-31892b9d7dae" providerId="ADAL" clId="{E4E1932A-78DD-4F75-B10B-D971F8D2E128}" dt="2021-12-02T01:50:50.899" v="8799" actId="47"/>
        <pc:sldMkLst>
          <pc:docMk/>
          <pc:sldMk cId="154567377" sldId="274"/>
        </pc:sldMkLst>
        <pc:spChg chg="mod">
          <ac:chgData name="Chauhan, Palak (New York City)" userId="d1f479ce-1a96-4686-8a4b-31892b9d7dae" providerId="ADAL" clId="{E4E1932A-78DD-4F75-B10B-D971F8D2E128}" dt="2021-12-01T01:16:12.338" v="3198" actId="2711"/>
          <ac:spMkLst>
            <pc:docMk/>
            <pc:sldMk cId="154567377" sldId="274"/>
            <ac:spMk id="3" creationId="{00000000-0000-0000-0000-000000000000}"/>
          </ac:spMkLst>
        </pc:spChg>
        <pc:spChg chg="del">
          <ac:chgData name="Chauhan, Palak (New York City)" userId="d1f479ce-1a96-4686-8a4b-31892b9d7dae" providerId="ADAL" clId="{E4E1932A-78DD-4F75-B10B-D971F8D2E128}" dt="2021-11-30T23:10:58.141" v="3044" actId="478"/>
          <ac:spMkLst>
            <pc:docMk/>
            <pc:sldMk cId="154567377" sldId="274"/>
            <ac:spMk id="5" creationId="{00000000-0000-0000-0000-000000000000}"/>
          </ac:spMkLst>
        </pc:spChg>
        <pc:spChg chg="add mod">
          <ac:chgData name="Chauhan, Palak (New York City)" userId="d1f479ce-1a96-4686-8a4b-31892b9d7dae" providerId="ADAL" clId="{E4E1932A-78DD-4F75-B10B-D971F8D2E128}" dt="2021-12-01T01:19:36.457" v="3240"/>
          <ac:spMkLst>
            <pc:docMk/>
            <pc:sldMk cId="154567377" sldId="274"/>
            <ac:spMk id="7" creationId="{34358A2F-3A7D-4648-A300-CCFD68E38D4C}"/>
          </ac:spMkLst>
        </pc:spChg>
        <pc:spChg chg="add mod">
          <ac:chgData name="Chauhan, Palak (New York City)" userId="d1f479ce-1a96-4686-8a4b-31892b9d7dae" providerId="ADAL" clId="{E4E1932A-78DD-4F75-B10B-D971F8D2E128}" dt="2021-12-01T01:20:23.220" v="3290"/>
          <ac:spMkLst>
            <pc:docMk/>
            <pc:sldMk cId="154567377" sldId="274"/>
            <ac:spMk id="8" creationId="{C39DB400-5E45-49A1-B845-16BA8CDDCE07}"/>
          </ac:spMkLst>
        </pc:spChg>
        <pc:spChg chg="del">
          <ac:chgData name="Chauhan, Palak (New York City)" userId="d1f479ce-1a96-4686-8a4b-31892b9d7dae" providerId="ADAL" clId="{E4E1932A-78DD-4F75-B10B-D971F8D2E128}" dt="2021-11-30T02:38:17.253" v="60" actId="478"/>
          <ac:spMkLst>
            <pc:docMk/>
            <pc:sldMk cId="154567377" sldId="274"/>
            <ac:spMk id="22" creationId="{82C99476-00B0-4094-94F4-428C2459B9D6}"/>
          </ac:spMkLst>
        </pc:spChg>
        <pc:picChg chg="add mod modCrop">
          <ac:chgData name="Chauhan, Palak (New York City)" userId="d1f479ce-1a96-4686-8a4b-31892b9d7dae" providerId="ADAL" clId="{E4E1932A-78DD-4F75-B10B-D971F8D2E128}" dt="2021-11-30T02:38:48.064" v="64" actId="732"/>
          <ac:picMkLst>
            <pc:docMk/>
            <pc:sldMk cId="154567377" sldId="274"/>
            <ac:picMk id="6" creationId="{449D62C4-5259-4E1C-9D9E-2B17BC38814B}"/>
          </ac:picMkLst>
        </pc:picChg>
        <pc:picChg chg="add del">
          <ac:chgData name="Chauhan, Palak (New York City)" userId="d1f479ce-1a96-4686-8a4b-31892b9d7dae" providerId="ADAL" clId="{E4E1932A-78DD-4F75-B10B-D971F8D2E128}" dt="2021-11-30T03:25:18.250" v="136"/>
          <ac:picMkLst>
            <pc:docMk/>
            <pc:sldMk cId="154567377" sldId="274"/>
            <ac:picMk id="7" creationId="{E1509827-D7C1-46CB-92CC-7BF168D77867}"/>
          </ac:picMkLst>
        </pc:picChg>
      </pc:sldChg>
      <pc:sldChg chg="add del setBg">
        <pc:chgData name="Chauhan, Palak (New York City)" userId="d1f479ce-1a96-4686-8a4b-31892b9d7dae" providerId="ADAL" clId="{E4E1932A-78DD-4F75-B10B-D971F8D2E128}" dt="2021-11-30T02:38:04.278" v="35"/>
        <pc:sldMkLst>
          <pc:docMk/>
          <pc:sldMk cId="1251375552" sldId="274"/>
        </pc:sldMkLst>
      </pc:sldChg>
      <pc:sldChg chg="new del">
        <pc:chgData name="Chauhan, Palak (New York City)" userId="d1f479ce-1a96-4686-8a4b-31892b9d7dae" providerId="ADAL" clId="{E4E1932A-78DD-4F75-B10B-D971F8D2E128}" dt="2021-11-30T02:38:00.019" v="33" actId="680"/>
        <pc:sldMkLst>
          <pc:docMk/>
          <pc:sldMk cId="2414073320" sldId="274"/>
        </pc:sldMkLst>
      </pc:sldChg>
      <pc:sldChg chg="add del setBg">
        <pc:chgData name="Chauhan, Palak (New York City)" userId="d1f479ce-1a96-4686-8a4b-31892b9d7dae" providerId="ADAL" clId="{E4E1932A-78DD-4F75-B10B-D971F8D2E128}" dt="2021-11-30T02:42:26.593" v="66"/>
        <pc:sldMkLst>
          <pc:docMk/>
          <pc:sldMk cId="81501874" sldId="275"/>
        </pc:sldMkLst>
      </pc:sldChg>
      <pc:sldChg chg="addSp delSp modSp add mod">
        <pc:chgData name="Chauhan, Palak (New York City)" userId="d1f479ce-1a96-4686-8a4b-31892b9d7dae" providerId="ADAL" clId="{E4E1932A-78DD-4F75-B10B-D971F8D2E128}" dt="2021-12-06T05:17:44.679" v="24653" actId="478"/>
        <pc:sldMkLst>
          <pc:docMk/>
          <pc:sldMk cId="1088522693" sldId="275"/>
        </pc:sldMkLst>
        <pc:spChg chg="mod">
          <ac:chgData name="Chauhan, Palak (New York City)" userId="d1f479ce-1a96-4686-8a4b-31892b9d7dae" providerId="ADAL" clId="{E4E1932A-78DD-4F75-B10B-D971F8D2E128}" dt="2021-12-06T05:00:41.793" v="24464" actId="20577"/>
          <ac:spMkLst>
            <pc:docMk/>
            <pc:sldMk cId="1088522693" sldId="275"/>
            <ac:spMk id="3" creationId="{00000000-0000-0000-0000-000000000000}"/>
          </ac:spMkLst>
        </pc:spChg>
        <pc:spChg chg="del mod">
          <ac:chgData name="Chauhan, Palak (New York City)" userId="d1f479ce-1a96-4686-8a4b-31892b9d7dae" providerId="ADAL" clId="{E4E1932A-78DD-4F75-B10B-D971F8D2E128}" dt="2021-11-30T23:10:59.222" v="3045" actId="478"/>
          <ac:spMkLst>
            <pc:docMk/>
            <pc:sldMk cId="1088522693" sldId="275"/>
            <ac:spMk id="5" creationId="{00000000-0000-0000-0000-000000000000}"/>
          </ac:spMkLst>
        </pc:spChg>
        <pc:spChg chg="add mod">
          <ac:chgData name="Chauhan, Palak (New York City)" userId="d1f479ce-1a96-4686-8a4b-31892b9d7dae" providerId="ADAL" clId="{E4E1932A-78DD-4F75-B10B-D971F8D2E128}" dt="2021-12-06T03:38:30.036" v="22940" actId="207"/>
          <ac:spMkLst>
            <pc:docMk/>
            <pc:sldMk cId="1088522693" sldId="275"/>
            <ac:spMk id="6" creationId="{7464E6AD-F78E-4767-B921-2494A80D79F0}"/>
          </ac:spMkLst>
        </pc:spChg>
        <pc:spChg chg="add mod">
          <ac:chgData name="Chauhan, Palak (New York City)" userId="d1f479ce-1a96-4686-8a4b-31892b9d7dae" providerId="ADAL" clId="{E4E1932A-78DD-4F75-B10B-D971F8D2E128}" dt="2021-12-06T03:40:01.726" v="22960" actId="207"/>
          <ac:spMkLst>
            <pc:docMk/>
            <pc:sldMk cId="1088522693" sldId="275"/>
            <ac:spMk id="7" creationId="{45DF9DC5-ECE2-45C0-83D6-9A1CB84B8544}"/>
          </ac:spMkLst>
        </pc:spChg>
        <pc:spChg chg="add mod">
          <ac:chgData name="Chauhan, Palak (New York City)" userId="d1f479ce-1a96-4686-8a4b-31892b9d7dae" providerId="ADAL" clId="{E4E1932A-78DD-4F75-B10B-D971F8D2E128}" dt="2021-12-06T03:39:55.428" v="22959" actId="208"/>
          <ac:spMkLst>
            <pc:docMk/>
            <pc:sldMk cId="1088522693" sldId="275"/>
            <ac:spMk id="8" creationId="{5645E3AA-83CD-4432-A80D-D25586124D7F}"/>
          </ac:spMkLst>
        </pc:spChg>
        <pc:spChg chg="add mod">
          <ac:chgData name="Chauhan, Palak (New York City)" userId="d1f479ce-1a96-4686-8a4b-31892b9d7dae" providerId="ADAL" clId="{E4E1932A-78DD-4F75-B10B-D971F8D2E128}" dt="2021-12-06T03:39:55.428" v="22959" actId="208"/>
          <ac:spMkLst>
            <pc:docMk/>
            <pc:sldMk cId="1088522693" sldId="275"/>
            <ac:spMk id="9" creationId="{83C03735-BBF4-4A2A-8A03-3C17E0A92C11}"/>
          </ac:spMkLst>
        </pc:spChg>
        <pc:spChg chg="add mod">
          <ac:chgData name="Chauhan, Palak (New York City)" userId="d1f479ce-1a96-4686-8a4b-31892b9d7dae" providerId="ADAL" clId="{E4E1932A-78DD-4F75-B10B-D971F8D2E128}" dt="2021-12-06T03:39:55.428" v="22959" actId="208"/>
          <ac:spMkLst>
            <pc:docMk/>
            <pc:sldMk cId="1088522693" sldId="275"/>
            <ac:spMk id="10" creationId="{45F70B96-6A8C-4413-862B-8B69A2E02F36}"/>
          </ac:spMkLst>
        </pc:spChg>
        <pc:spChg chg="add mod">
          <ac:chgData name="Chauhan, Palak (New York City)" userId="d1f479ce-1a96-4686-8a4b-31892b9d7dae" providerId="ADAL" clId="{E4E1932A-78DD-4F75-B10B-D971F8D2E128}" dt="2021-12-06T03:39:55.428" v="22959" actId="208"/>
          <ac:spMkLst>
            <pc:docMk/>
            <pc:sldMk cId="1088522693" sldId="275"/>
            <ac:spMk id="11" creationId="{BB40FB92-C632-455D-921E-3AFD79CE48AC}"/>
          </ac:spMkLst>
        </pc:spChg>
        <pc:spChg chg="add mod">
          <ac:chgData name="Chauhan, Palak (New York City)" userId="d1f479ce-1a96-4686-8a4b-31892b9d7dae" providerId="ADAL" clId="{E4E1932A-78DD-4F75-B10B-D971F8D2E128}" dt="2021-12-06T03:39:14.552" v="22949" actId="207"/>
          <ac:spMkLst>
            <pc:docMk/>
            <pc:sldMk cId="1088522693" sldId="275"/>
            <ac:spMk id="12" creationId="{A1ED5EE3-5D52-481E-B2D7-CC852A0D6167}"/>
          </ac:spMkLst>
        </pc:spChg>
        <pc:spChg chg="add mod">
          <ac:chgData name="Chauhan, Palak (New York City)" userId="d1f479ce-1a96-4686-8a4b-31892b9d7dae" providerId="ADAL" clId="{E4E1932A-78DD-4F75-B10B-D971F8D2E128}" dt="2021-12-01T01:16:16.179" v="3199" actId="2711"/>
          <ac:spMkLst>
            <pc:docMk/>
            <pc:sldMk cId="1088522693" sldId="275"/>
            <ac:spMk id="13" creationId="{E07F20B9-DE9D-425A-BDDD-BF1D6002D0E0}"/>
          </ac:spMkLst>
        </pc:spChg>
        <pc:spChg chg="add mod">
          <ac:chgData name="Chauhan, Palak (New York City)" userId="d1f479ce-1a96-4686-8a4b-31892b9d7dae" providerId="ADAL" clId="{E4E1932A-78DD-4F75-B10B-D971F8D2E128}" dt="2021-12-06T03:39:14.552" v="22949" actId="207"/>
          <ac:spMkLst>
            <pc:docMk/>
            <pc:sldMk cId="1088522693" sldId="275"/>
            <ac:spMk id="14" creationId="{352A0DE5-8881-417E-B7D5-904FE4F6F676}"/>
          </ac:spMkLst>
        </pc:spChg>
        <pc:spChg chg="add mod">
          <ac:chgData name="Chauhan, Palak (New York City)" userId="d1f479ce-1a96-4686-8a4b-31892b9d7dae" providerId="ADAL" clId="{E4E1932A-78DD-4F75-B10B-D971F8D2E128}" dt="2021-12-01T01:16:16.179" v="3199" actId="2711"/>
          <ac:spMkLst>
            <pc:docMk/>
            <pc:sldMk cId="1088522693" sldId="275"/>
            <ac:spMk id="15" creationId="{3C9698BF-867C-488E-BD67-3DFF5875CEBC}"/>
          </ac:spMkLst>
        </pc:spChg>
        <pc:spChg chg="add mod">
          <ac:chgData name="Chauhan, Palak (New York City)" userId="d1f479ce-1a96-4686-8a4b-31892b9d7dae" providerId="ADAL" clId="{E4E1932A-78DD-4F75-B10B-D971F8D2E128}" dt="2021-12-06T03:39:14.552" v="22949" actId="207"/>
          <ac:spMkLst>
            <pc:docMk/>
            <pc:sldMk cId="1088522693" sldId="275"/>
            <ac:spMk id="16" creationId="{61C0F16C-04E4-4ECE-9AD3-56A6044A9231}"/>
          </ac:spMkLst>
        </pc:spChg>
        <pc:spChg chg="add mod">
          <ac:chgData name="Chauhan, Palak (New York City)" userId="d1f479ce-1a96-4686-8a4b-31892b9d7dae" providerId="ADAL" clId="{E4E1932A-78DD-4F75-B10B-D971F8D2E128}" dt="2021-12-01T01:16:16.179" v="3199" actId="2711"/>
          <ac:spMkLst>
            <pc:docMk/>
            <pc:sldMk cId="1088522693" sldId="275"/>
            <ac:spMk id="17" creationId="{2DB09783-D16F-44DF-BF1F-9D181789E547}"/>
          </ac:spMkLst>
        </pc:spChg>
        <pc:spChg chg="add mod">
          <ac:chgData name="Chauhan, Palak (New York City)" userId="d1f479ce-1a96-4686-8a4b-31892b9d7dae" providerId="ADAL" clId="{E4E1932A-78DD-4F75-B10B-D971F8D2E128}" dt="2021-12-06T03:39:10.598" v="22948" actId="207"/>
          <ac:spMkLst>
            <pc:docMk/>
            <pc:sldMk cId="1088522693" sldId="275"/>
            <ac:spMk id="18" creationId="{AF301D17-90BE-4668-8F44-04B8283AB33D}"/>
          </ac:spMkLst>
        </pc:spChg>
        <pc:spChg chg="add mod">
          <ac:chgData name="Chauhan, Palak (New York City)" userId="d1f479ce-1a96-4686-8a4b-31892b9d7dae" providerId="ADAL" clId="{E4E1932A-78DD-4F75-B10B-D971F8D2E128}" dt="2021-12-01T01:16:16.179" v="3199" actId="2711"/>
          <ac:spMkLst>
            <pc:docMk/>
            <pc:sldMk cId="1088522693" sldId="275"/>
            <ac:spMk id="19" creationId="{B8817C01-F553-4278-9314-44A5CE7FA20F}"/>
          </ac:spMkLst>
        </pc:spChg>
        <pc:spChg chg="add mod">
          <ac:chgData name="Chauhan, Palak (New York City)" userId="d1f479ce-1a96-4686-8a4b-31892b9d7dae" providerId="ADAL" clId="{E4E1932A-78DD-4F75-B10B-D971F8D2E128}" dt="2021-12-01T01:16:16.179" v="3199" actId="2711"/>
          <ac:spMkLst>
            <pc:docMk/>
            <pc:sldMk cId="1088522693" sldId="275"/>
            <ac:spMk id="20" creationId="{F2D55AF4-5D32-44EA-AE0B-7169ACB1D117}"/>
          </ac:spMkLst>
        </pc:spChg>
        <pc:spChg chg="add mod">
          <ac:chgData name="Chauhan, Palak (New York City)" userId="d1f479ce-1a96-4686-8a4b-31892b9d7dae" providerId="ADAL" clId="{E4E1932A-78DD-4F75-B10B-D971F8D2E128}" dt="2021-12-01T01:16:16.179" v="3199" actId="2711"/>
          <ac:spMkLst>
            <pc:docMk/>
            <pc:sldMk cId="1088522693" sldId="275"/>
            <ac:spMk id="21" creationId="{A95981B0-A810-4DCF-B094-A1552993B12C}"/>
          </ac:spMkLst>
        </pc:spChg>
        <pc:spChg chg="del">
          <ac:chgData name="Chauhan, Palak (New York City)" userId="d1f479ce-1a96-4686-8a4b-31892b9d7dae" providerId="ADAL" clId="{E4E1932A-78DD-4F75-B10B-D971F8D2E128}" dt="2021-11-30T02:42:57.186" v="73" actId="478"/>
          <ac:spMkLst>
            <pc:docMk/>
            <pc:sldMk cId="1088522693" sldId="275"/>
            <ac:spMk id="22" creationId="{82C99476-00B0-4094-94F4-428C2459B9D6}"/>
          </ac:spMkLst>
        </pc:spChg>
        <pc:spChg chg="add mod">
          <ac:chgData name="Chauhan, Palak (New York City)" userId="d1f479ce-1a96-4686-8a4b-31892b9d7dae" providerId="ADAL" clId="{E4E1932A-78DD-4F75-B10B-D971F8D2E128}" dt="2021-12-01T01:16:16.179" v="3199" actId="2711"/>
          <ac:spMkLst>
            <pc:docMk/>
            <pc:sldMk cId="1088522693" sldId="275"/>
            <ac:spMk id="23" creationId="{3879B7E2-91D6-4DC6-A8E2-545837748993}"/>
          </ac:spMkLst>
        </pc:spChg>
        <pc:spChg chg="add mod">
          <ac:chgData name="Chauhan, Palak (New York City)" userId="d1f479ce-1a96-4686-8a4b-31892b9d7dae" providerId="ADAL" clId="{E4E1932A-78DD-4F75-B10B-D971F8D2E128}" dt="2021-12-01T01:16:16.179" v="3199" actId="2711"/>
          <ac:spMkLst>
            <pc:docMk/>
            <pc:sldMk cId="1088522693" sldId="275"/>
            <ac:spMk id="24" creationId="{C35D4E58-36FC-4125-AEC1-AAAE30D7F6D5}"/>
          </ac:spMkLst>
        </pc:spChg>
        <pc:spChg chg="mod">
          <ac:chgData name="Chauhan, Palak (New York City)" userId="d1f479ce-1a96-4686-8a4b-31892b9d7dae" providerId="ADAL" clId="{E4E1932A-78DD-4F75-B10B-D971F8D2E128}" dt="2021-11-30T02:43:06.301" v="75" actId="1076"/>
          <ac:spMkLst>
            <pc:docMk/>
            <pc:sldMk cId="1088522693" sldId="275"/>
            <ac:spMk id="26" creationId="{2CA4124F-A69C-4FDC-BCA4-1A35672EADA1}"/>
          </ac:spMkLst>
        </pc:spChg>
        <pc:spChg chg="mod">
          <ac:chgData name="Chauhan, Palak (New York City)" userId="d1f479ce-1a96-4686-8a4b-31892b9d7dae" providerId="ADAL" clId="{E4E1932A-78DD-4F75-B10B-D971F8D2E128}" dt="2021-11-30T02:43:06.301" v="75" actId="1076"/>
          <ac:spMkLst>
            <pc:docMk/>
            <pc:sldMk cId="1088522693" sldId="275"/>
            <ac:spMk id="29" creationId="{4F1047CE-FE38-42B6-88B0-DF38E4DF8766}"/>
          </ac:spMkLst>
        </pc:spChg>
        <pc:spChg chg="mod">
          <ac:chgData name="Chauhan, Palak (New York City)" userId="d1f479ce-1a96-4686-8a4b-31892b9d7dae" providerId="ADAL" clId="{E4E1932A-78DD-4F75-B10B-D971F8D2E128}" dt="2021-11-30T02:43:06.301" v="75" actId="1076"/>
          <ac:spMkLst>
            <pc:docMk/>
            <pc:sldMk cId="1088522693" sldId="275"/>
            <ac:spMk id="30" creationId="{5595E5FF-300F-4769-904E-83ED051536B3}"/>
          </ac:spMkLst>
        </pc:spChg>
        <pc:spChg chg="mod">
          <ac:chgData name="Chauhan, Palak (New York City)" userId="d1f479ce-1a96-4686-8a4b-31892b9d7dae" providerId="ADAL" clId="{E4E1932A-78DD-4F75-B10B-D971F8D2E128}" dt="2021-11-30T02:43:06.301" v="75" actId="1076"/>
          <ac:spMkLst>
            <pc:docMk/>
            <pc:sldMk cId="1088522693" sldId="275"/>
            <ac:spMk id="31" creationId="{A87327ED-88FE-4222-A56B-331877D1856D}"/>
          </ac:spMkLst>
        </pc:spChg>
        <pc:spChg chg="mod">
          <ac:chgData name="Chauhan, Palak (New York City)" userId="d1f479ce-1a96-4686-8a4b-31892b9d7dae" providerId="ADAL" clId="{E4E1932A-78DD-4F75-B10B-D971F8D2E128}" dt="2021-11-30T02:43:06.301" v="75" actId="1076"/>
          <ac:spMkLst>
            <pc:docMk/>
            <pc:sldMk cId="1088522693" sldId="275"/>
            <ac:spMk id="32" creationId="{62795D12-53A6-4485-AEE9-62015F9A20F7}"/>
          </ac:spMkLst>
        </pc:spChg>
        <pc:spChg chg="mod">
          <ac:chgData name="Chauhan, Palak (New York City)" userId="d1f479ce-1a96-4686-8a4b-31892b9d7dae" providerId="ADAL" clId="{E4E1932A-78DD-4F75-B10B-D971F8D2E128}" dt="2021-11-30T02:43:06.301" v="75" actId="1076"/>
          <ac:spMkLst>
            <pc:docMk/>
            <pc:sldMk cId="1088522693" sldId="275"/>
            <ac:spMk id="33" creationId="{E498657A-91B5-4CBC-B6FF-D307176DD46B}"/>
          </ac:spMkLst>
        </pc:spChg>
        <pc:spChg chg="mod">
          <ac:chgData name="Chauhan, Palak (New York City)" userId="d1f479ce-1a96-4686-8a4b-31892b9d7dae" providerId="ADAL" clId="{E4E1932A-78DD-4F75-B10B-D971F8D2E128}" dt="2021-11-30T02:43:06.301" v="75" actId="1076"/>
          <ac:spMkLst>
            <pc:docMk/>
            <pc:sldMk cId="1088522693" sldId="275"/>
            <ac:spMk id="34" creationId="{6C6CC288-EF1C-434A-A063-55E44073F1DC}"/>
          </ac:spMkLst>
        </pc:spChg>
        <pc:spChg chg="mod">
          <ac:chgData name="Chauhan, Palak (New York City)" userId="d1f479ce-1a96-4686-8a4b-31892b9d7dae" providerId="ADAL" clId="{E4E1932A-78DD-4F75-B10B-D971F8D2E128}" dt="2021-11-30T02:43:06.301" v="75" actId="1076"/>
          <ac:spMkLst>
            <pc:docMk/>
            <pc:sldMk cId="1088522693" sldId="275"/>
            <ac:spMk id="35" creationId="{4159BF7E-DABF-472E-985A-BF2EA7575594}"/>
          </ac:spMkLst>
        </pc:spChg>
        <pc:spChg chg="add mod">
          <ac:chgData name="Chauhan, Palak (New York City)" userId="d1f479ce-1a96-4686-8a4b-31892b9d7dae" providerId="ADAL" clId="{E4E1932A-78DD-4F75-B10B-D971F8D2E128}" dt="2021-12-01T01:16:16.179" v="3199" actId="2711"/>
          <ac:spMkLst>
            <pc:docMk/>
            <pc:sldMk cId="1088522693" sldId="275"/>
            <ac:spMk id="36" creationId="{F95F5033-217A-4F72-8CE2-64DA6BD7D5F0}"/>
          </ac:spMkLst>
        </pc:spChg>
        <pc:spChg chg="add mod">
          <ac:chgData name="Chauhan, Palak (New York City)" userId="d1f479ce-1a96-4686-8a4b-31892b9d7dae" providerId="ADAL" clId="{E4E1932A-78DD-4F75-B10B-D971F8D2E128}" dt="2021-12-01T01:16:16.179" v="3199" actId="2711"/>
          <ac:spMkLst>
            <pc:docMk/>
            <pc:sldMk cId="1088522693" sldId="275"/>
            <ac:spMk id="37" creationId="{E6B1722D-E559-4434-845A-A1C7613F9279}"/>
          </ac:spMkLst>
        </pc:spChg>
        <pc:spChg chg="add mod">
          <ac:chgData name="Chauhan, Palak (New York City)" userId="d1f479ce-1a96-4686-8a4b-31892b9d7dae" providerId="ADAL" clId="{E4E1932A-78DD-4F75-B10B-D971F8D2E128}" dt="2021-12-01T01:16:16.179" v="3199" actId="2711"/>
          <ac:spMkLst>
            <pc:docMk/>
            <pc:sldMk cId="1088522693" sldId="275"/>
            <ac:spMk id="38" creationId="{CF47C44A-43F6-4997-A4D7-6E9C32A7FBDD}"/>
          </ac:spMkLst>
        </pc:spChg>
        <pc:spChg chg="add mod">
          <ac:chgData name="Chauhan, Palak (New York City)" userId="d1f479ce-1a96-4686-8a4b-31892b9d7dae" providerId="ADAL" clId="{E4E1932A-78DD-4F75-B10B-D971F8D2E128}" dt="2021-12-01T01:16:16.179" v="3199" actId="2711"/>
          <ac:spMkLst>
            <pc:docMk/>
            <pc:sldMk cId="1088522693" sldId="275"/>
            <ac:spMk id="39" creationId="{C0DDCDD5-267D-4AEE-AC15-CFF7CEF87663}"/>
          </ac:spMkLst>
        </pc:spChg>
        <pc:spChg chg="add mod">
          <ac:chgData name="Chauhan, Palak (New York City)" userId="d1f479ce-1a96-4686-8a4b-31892b9d7dae" providerId="ADAL" clId="{E4E1932A-78DD-4F75-B10B-D971F8D2E128}" dt="2021-12-06T03:41:38.679" v="22971" actId="208"/>
          <ac:spMkLst>
            <pc:docMk/>
            <pc:sldMk cId="1088522693" sldId="275"/>
            <ac:spMk id="40" creationId="{79F0AF88-BEB9-4E68-9F2E-35D9E904F82E}"/>
          </ac:spMkLst>
        </pc:spChg>
        <pc:spChg chg="add mod">
          <ac:chgData name="Chauhan, Palak (New York City)" userId="d1f479ce-1a96-4686-8a4b-31892b9d7dae" providerId="ADAL" clId="{E4E1932A-78DD-4F75-B10B-D971F8D2E128}" dt="2021-12-06T03:41:30.960" v="22969" actId="208"/>
          <ac:spMkLst>
            <pc:docMk/>
            <pc:sldMk cId="1088522693" sldId="275"/>
            <ac:spMk id="41" creationId="{2F7ED233-1B5A-4291-9531-E231FE534A7E}"/>
          </ac:spMkLst>
        </pc:spChg>
        <pc:spChg chg="add mod">
          <ac:chgData name="Chauhan, Palak (New York City)" userId="d1f479ce-1a96-4686-8a4b-31892b9d7dae" providerId="ADAL" clId="{E4E1932A-78DD-4F75-B10B-D971F8D2E128}" dt="2021-12-06T03:40:24.652" v="22964" actId="207"/>
          <ac:spMkLst>
            <pc:docMk/>
            <pc:sldMk cId="1088522693" sldId="275"/>
            <ac:spMk id="42" creationId="{DDC62650-3D6B-46B1-AE20-03B26D4A5AEB}"/>
          </ac:spMkLst>
        </pc:spChg>
        <pc:spChg chg="add mod">
          <ac:chgData name="Chauhan, Palak (New York City)" userId="d1f479ce-1a96-4686-8a4b-31892b9d7dae" providerId="ADAL" clId="{E4E1932A-78DD-4F75-B10B-D971F8D2E128}" dt="2021-12-01T01:16:16.179" v="3199" actId="2711"/>
          <ac:spMkLst>
            <pc:docMk/>
            <pc:sldMk cId="1088522693" sldId="275"/>
            <ac:spMk id="43" creationId="{0C583220-DA8D-43F6-9A8F-57F03A807BFB}"/>
          </ac:spMkLst>
        </pc:spChg>
        <pc:spChg chg="add mod">
          <ac:chgData name="Chauhan, Palak (New York City)" userId="d1f479ce-1a96-4686-8a4b-31892b9d7dae" providerId="ADAL" clId="{E4E1932A-78DD-4F75-B10B-D971F8D2E128}" dt="2021-12-06T03:40:36.715" v="22966" actId="208"/>
          <ac:spMkLst>
            <pc:docMk/>
            <pc:sldMk cId="1088522693" sldId="275"/>
            <ac:spMk id="44" creationId="{2E475231-F332-448E-9662-BE0E46C2109F}"/>
          </ac:spMkLst>
        </pc:spChg>
        <pc:spChg chg="add mod">
          <ac:chgData name="Chauhan, Palak (New York City)" userId="d1f479ce-1a96-4686-8a4b-31892b9d7dae" providerId="ADAL" clId="{E4E1932A-78DD-4F75-B10B-D971F8D2E128}" dt="2021-12-06T03:40:36.715" v="22966" actId="208"/>
          <ac:spMkLst>
            <pc:docMk/>
            <pc:sldMk cId="1088522693" sldId="275"/>
            <ac:spMk id="45" creationId="{74E0A3E6-68B2-4874-A40B-37AE341AB0F7}"/>
          </ac:spMkLst>
        </pc:spChg>
        <pc:spChg chg="add mod">
          <ac:chgData name="Chauhan, Palak (New York City)" userId="d1f479ce-1a96-4686-8a4b-31892b9d7dae" providerId="ADAL" clId="{E4E1932A-78DD-4F75-B10B-D971F8D2E128}" dt="2021-12-06T03:40:36.715" v="22966" actId="208"/>
          <ac:spMkLst>
            <pc:docMk/>
            <pc:sldMk cId="1088522693" sldId="275"/>
            <ac:spMk id="46" creationId="{ED62722F-C873-4FDB-B8D3-1B7480D30A32}"/>
          </ac:spMkLst>
        </pc:spChg>
        <pc:spChg chg="add mod">
          <ac:chgData name="Chauhan, Palak (New York City)" userId="d1f479ce-1a96-4686-8a4b-31892b9d7dae" providerId="ADAL" clId="{E4E1932A-78DD-4F75-B10B-D971F8D2E128}" dt="2021-12-06T03:40:29.495" v="22965" actId="207"/>
          <ac:spMkLst>
            <pc:docMk/>
            <pc:sldMk cId="1088522693" sldId="275"/>
            <ac:spMk id="47" creationId="{7C495912-9A41-487E-B9CE-27BA22DF2010}"/>
          </ac:spMkLst>
        </pc:spChg>
        <pc:spChg chg="add mod">
          <ac:chgData name="Chauhan, Palak (New York City)" userId="d1f479ce-1a96-4686-8a4b-31892b9d7dae" providerId="ADAL" clId="{E4E1932A-78DD-4F75-B10B-D971F8D2E128}" dt="2021-12-01T01:16:16.179" v="3199" actId="2711"/>
          <ac:spMkLst>
            <pc:docMk/>
            <pc:sldMk cId="1088522693" sldId="275"/>
            <ac:spMk id="48" creationId="{F4735113-51C5-4C81-BDAC-1DC604EEDF17}"/>
          </ac:spMkLst>
        </pc:spChg>
        <pc:spChg chg="add mod">
          <ac:chgData name="Chauhan, Palak (New York City)" userId="d1f479ce-1a96-4686-8a4b-31892b9d7dae" providerId="ADAL" clId="{E4E1932A-78DD-4F75-B10B-D971F8D2E128}" dt="2021-12-06T03:40:29.495" v="22965" actId="207"/>
          <ac:spMkLst>
            <pc:docMk/>
            <pc:sldMk cId="1088522693" sldId="275"/>
            <ac:spMk id="49" creationId="{64182A39-1ACB-4C18-AD46-CFE889259A72}"/>
          </ac:spMkLst>
        </pc:spChg>
        <pc:spChg chg="add mod">
          <ac:chgData name="Chauhan, Palak (New York City)" userId="d1f479ce-1a96-4686-8a4b-31892b9d7dae" providerId="ADAL" clId="{E4E1932A-78DD-4F75-B10B-D971F8D2E128}" dt="2021-12-01T01:16:16.179" v="3199" actId="2711"/>
          <ac:spMkLst>
            <pc:docMk/>
            <pc:sldMk cId="1088522693" sldId="275"/>
            <ac:spMk id="50" creationId="{5946FCB9-C8FB-4F0E-905C-AAB56FD5F5C6}"/>
          </ac:spMkLst>
        </pc:spChg>
        <pc:spChg chg="add mod">
          <ac:chgData name="Chauhan, Palak (New York City)" userId="d1f479ce-1a96-4686-8a4b-31892b9d7dae" providerId="ADAL" clId="{E4E1932A-78DD-4F75-B10B-D971F8D2E128}" dt="2021-12-06T03:40:29.495" v="22965" actId="207"/>
          <ac:spMkLst>
            <pc:docMk/>
            <pc:sldMk cId="1088522693" sldId="275"/>
            <ac:spMk id="51" creationId="{9DC4C72E-B757-4603-B8F7-B089C7F87CA9}"/>
          </ac:spMkLst>
        </pc:spChg>
        <pc:spChg chg="add mod">
          <ac:chgData name="Chauhan, Palak (New York City)" userId="d1f479ce-1a96-4686-8a4b-31892b9d7dae" providerId="ADAL" clId="{E4E1932A-78DD-4F75-B10B-D971F8D2E128}" dt="2021-12-01T01:16:16.179" v="3199" actId="2711"/>
          <ac:spMkLst>
            <pc:docMk/>
            <pc:sldMk cId="1088522693" sldId="275"/>
            <ac:spMk id="52" creationId="{9CB6E0B9-F247-41F9-9D02-552D636B069A}"/>
          </ac:spMkLst>
        </pc:spChg>
        <pc:spChg chg="add mod">
          <ac:chgData name="Chauhan, Palak (New York City)" userId="d1f479ce-1a96-4686-8a4b-31892b9d7dae" providerId="ADAL" clId="{E4E1932A-78DD-4F75-B10B-D971F8D2E128}" dt="2021-12-06T03:40:36.715" v="22966" actId="208"/>
          <ac:spMkLst>
            <pc:docMk/>
            <pc:sldMk cId="1088522693" sldId="275"/>
            <ac:spMk id="53" creationId="{99389E6C-80DC-4A1C-ADDF-F14BED39C965}"/>
          </ac:spMkLst>
        </pc:spChg>
        <pc:spChg chg="add mod">
          <ac:chgData name="Chauhan, Palak (New York City)" userId="d1f479ce-1a96-4686-8a4b-31892b9d7dae" providerId="ADAL" clId="{E4E1932A-78DD-4F75-B10B-D971F8D2E128}" dt="2021-12-06T03:40:41.873" v="22968" actId="208"/>
          <ac:spMkLst>
            <pc:docMk/>
            <pc:sldMk cId="1088522693" sldId="275"/>
            <ac:spMk id="54" creationId="{98F982CB-B49C-4E73-81F2-0213480AAC18}"/>
          </ac:spMkLst>
        </pc:spChg>
        <pc:spChg chg="add mod">
          <ac:chgData name="Chauhan, Palak (New York City)" userId="d1f479ce-1a96-4686-8a4b-31892b9d7dae" providerId="ADAL" clId="{E4E1932A-78DD-4F75-B10B-D971F8D2E128}" dt="2021-12-06T03:40:40.262" v="22967" actId="208"/>
          <ac:spMkLst>
            <pc:docMk/>
            <pc:sldMk cId="1088522693" sldId="275"/>
            <ac:spMk id="55" creationId="{EFBB56F3-5D46-4AE2-AABC-616AFBE7F316}"/>
          </ac:spMkLst>
        </pc:spChg>
        <pc:spChg chg="add mod">
          <ac:chgData name="Chauhan, Palak (New York City)" userId="d1f479ce-1a96-4686-8a4b-31892b9d7dae" providerId="ADAL" clId="{E4E1932A-78DD-4F75-B10B-D971F8D2E128}" dt="2021-12-06T03:39:40.917" v="22957" actId="208"/>
          <ac:spMkLst>
            <pc:docMk/>
            <pc:sldMk cId="1088522693" sldId="275"/>
            <ac:spMk id="56" creationId="{471852F3-385B-4069-B62C-BFC85017471A}"/>
          </ac:spMkLst>
        </pc:spChg>
        <pc:spChg chg="add mod">
          <ac:chgData name="Chauhan, Palak (New York City)" userId="d1f479ce-1a96-4686-8a4b-31892b9d7dae" providerId="ADAL" clId="{E4E1932A-78DD-4F75-B10B-D971F8D2E128}" dt="2021-12-06T03:39:43.164" v="22958" actId="208"/>
          <ac:spMkLst>
            <pc:docMk/>
            <pc:sldMk cId="1088522693" sldId="275"/>
            <ac:spMk id="57" creationId="{6E63A6A0-3AC6-4A78-94A2-864547B1A2DA}"/>
          </ac:spMkLst>
        </pc:spChg>
        <pc:spChg chg="add mod">
          <ac:chgData name="Chauhan, Palak (New York City)" userId="d1f479ce-1a96-4686-8a4b-31892b9d7dae" providerId="ADAL" clId="{E4E1932A-78DD-4F75-B10B-D971F8D2E128}" dt="2021-12-06T03:39:32.845" v="22956" actId="208"/>
          <ac:spMkLst>
            <pc:docMk/>
            <pc:sldMk cId="1088522693" sldId="275"/>
            <ac:spMk id="58" creationId="{B8DDCE88-9A72-4B6C-8266-5791C0074699}"/>
          </ac:spMkLst>
        </pc:spChg>
        <pc:spChg chg="add mod">
          <ac:chgData name="Chauhan, Palak (New York City)" userId="d1f479ce-1a96-4686-8a4b-31892b9d7dae" providerId="ADAL" clId="{E4E1932A-78DD-4F75-B10B-D971F8D2E128}" dt="2021-12-06T03:39:30.831" v="22955" actId="208"/>
          <ac:spMkLst>
            <pc:docMk/>
            <pc:sldMk cId="1088522693" sldId="275"/>
            <ac:spMk id="59" creationId="{D57FC395-9A33-40E8-B6E0-23CC09A2B29F}"/>
          </ac:spMkLst>
        </pc:spChg>
        <pc:spChg chg="add mod">
          <ac:chgData name="Chauhan, Palak (New York City)" userId="d1f479ce-1a96-4686-8a4b-31892b9d7dae" providerId="ADAL" clId="{E4E1932A-78DD-4F75-B10B-D971F8D2E128}" dt="2021-12-01T01:16:16.179" v="3199" actId="2711"/>
          <ac:spMkLst>
            <pc:docMk/>
            <pc:sldMk cId="1088522693" sldId="275"/>
            <ac:spMk id="60" creationId="{974F76D4-5089-47F1-AEE1-C72C7A14CDE1}"/>
          </ac:spMkLst>
        </pc:spChg>
        <pc:spChg chg="add mod">
          <ac:chgData name="Chauhan, Palak (New York City)" userId="d1f479ce-1a96-4686-8a4b-31892b9d7dae" providerId="ADAL" clId="{E4E1932A-78DD-4F75-B10B-D971F8D2E128}" dt="2021-12-01T01:16:16.179" v="3199" actId="2711"/>
          <ac:spMkLst>
            <pc:docMk/>
            <pc:sldMk cId="1088522693" sldId="275"/>
            <ac:spMk id="61" creationId="{ACA990BB-EAAD-45D8-B2FF-79BD7F5ECA88}"/>
          </ac:spMkLst>
        </pc:spChg>
        <pc:spChg chg="add mod">
          <ac:chgData name="Chauhan, Palak (New York City)" userId="d1f479ce-1a96-4686-8a4b-31892b9d7dae" providerId="ADAL" clId="{E4E1932A-78DD-4F75-B10B-D971F8D2E128}" dt="2021-12-01T01:16:16.179" v="3199" actId="2711"/>
          <ac:spMkLst>
            <pc:docMk/>
            <pc:sldMk cId="1088522693" sldId="275"/>
            <ac:spMk id="62" creationId="{7F2E6507-E671-4E83-980C-1F852D20303D}"/>
          </ac:spMkLst>
        </pc:spChg>
        <pc:spChg chg="add mod">
          <ac:chgData name="Chauhan, Palak (New York City)" userId="d1f479ce-1a96-4686-8a4b-31892b9d7dae" providerId="ADAL" clId="{E4E1932A-78DD-4F75-B10B-D971F8D2E128}" dt="2021-12-01T01:16:16.179" v="3199" actId="2711"/>
          <ac:spMkLst>
            <pc:docMk/>
            <pc:sldMk cId="1088522693" sldId="275"/>
            <ac:spMk id="63" creationId="{ADE7FC3B-3B07-4E21-9AA5-9F9E57433D6B}"/>
          </ac:spMkLst>
        </pc:spChg>
        <pc:spChg chg="add mod">
          <ac:chgData name="Chauhan, Palak (New York City)" userId="d1f479ce-1a96-4686-8a4b-31892b9d7dae" providerId="ADAL" clId="{E4E1932A-78DD-4F75-B10B-D971F8D2E128}" dt="2021-12-01T01:16:16.179" v="3199" actId="2711"/>
          <ac:spMkLst>
            <pc:docMk/>
            <pc:sldMk cId="1088522693" sldId="275"/>
            <ac:spMk id="64" creationId="{9CEAE03C-A8B2-425F-81D2-B0F4DE5FA734}"/>
          </ac:spMkLst>
        </pc:spChg>
        <pc:spChg chg="add mod">
          <ac:chgData name="Chauhan, Palak (New York City)" userId="d1f479ce-1a96-4686-8a4b-31892b9d7dae" providerId="ADAL" clId="{E4E1932A-78DD-4F75-B10B-D971F8D2E128}" dt="2021-12-06T03:38:36.109" v="22943" actId="113"/>
          <ac:spMkLst>
            <pc:docMk/>
            <pc:sldMk cId="1088522693" sldId="275"/>
            <ac:spMk id="65" creationId="{04F506FB-EF74-4D57-B6CE-C8CB186F780D}"/>
          </ac:spMkLst>
        </pc:spChg>
        <pc:spChg chg="add mod">
          <ac:chgData name="Chauhan, Palak (New York City)" userId="d1f479ce-1a96-4686-8a4b-31892b9d7dae" providerId="ADAL" clId="{E4E1932A-78DD-4F75-B10B-D971F8D2E128}" dt="2021-12-06T03:38:33.445" v="22942" actId="113"/>
          <ac:spMkLst>
            <pc:docMk/>
            <pc:sldMk cId="1088522693" sldId="275"/>
            <ac:spMk id="66" creationId="{E3194D1A-19FC-4580-836C-FFF30CE48E06}"/>
          </ac:spMkLst>
        </pc:spChg>
        <pc:spChg chg="add mod">
          <ac:chgData name="Chauhan, Palak (New York City)" userId="d1f479ce-1a96-4686-8a4b-31892b9d7dae" providerId="ADAL" clId="{E4E1932A-78DD-4F75-B10B-D971F8D2E128}" dt="2021-12-06T03:38:40.571" v="22946" actId="113"/>
          <ac:spMkLst>
            <pc:docMk/>
            <pc:sldMk cId="1088522693" sldId="275"/>
            <ac:spMk id="67" creationId="{4FFA53DD-9397-4DA2-BFF8-AAAFD6FCC7CD}"/>
          </ac:spMkLst>
        </pc:spChg>
        <pc:spChg chg="add mod">
          <ac:chgData name="Chauhan, Palak (New York City)" userId="d1f479ce-1a96-4686-8a4b-31892b9d7dae" providerId="ADAL" clId="{E4E1932A-78DD-4F75-B10B-D971F8D2E128}" dt="2021-12-01T01:16:16.179" v="3199" actId="2711"/>
          <ac:spMkLst>
            <pc:docMk/>
            <pc:sldMk cId="1088522693" sldId="275"/>
            <ac:spMk id="68" creationId="{3A6279F2-B6F7-4F82-8839-088C7CB7E792}"/>
          </ac:spMkLst>
        </pc:spChg>
        <pc:spChg chg="add mod">
          <ac:chgData name="Chauhan, Palak (New York City)" userId="d1f479ce-1a96-4686-8a4b-31892b9d7dae" providerId="ADAL" clId="{E4E1932A-78DD-4F75-B10B-D971F8D2E128}" dt="2021-12-06T03:38:41.964" v="22947" actId="113"/>
          <ac:spMkLst>
            <pc:docMk/>
            <pc:sldMk cId="1088522693" sldId="275"/>
            <ac:spMk id="69" creationId="{7BFB9300-148C-4C05-B7B9-390207A0CC4E}"/>
          </ac:spMkLst>
        </pc:spChg>
        <pc:spChg chg="add mod ord">
          <ac:chgData name="Chauhan, Palak (New York City)" userId="d1f479ce-1a96-4686-8a4b-31892b9d7dae" providerId="ADAL" clId="{E4E1932A-78DD-4F75-B10B-D971F8D2E128}" dt="2021-12-06T03:41:36.968" v="22970" actId="167"/>
          <ac:spMkLst>
            <pc:docMk/>
            <pc:sldMk cId="1088522693" sldId="275"/>
            <ac:spMk id="70" creationId="{F0E6F27B-0740-459D-87F0-28BF1D3E603D}"/>
          </ac:spMkLst>
        </pc:spChg>
        <pc:spChg chg="add mod">
          <ac:chgData name="Chauhan, Palak (New York City)" userId="d1f479ce-1a96-4686-8a4b-31892b9d7dae" providerId="ADAL" clId="{E4E1932A-78DD-4F75-B10B-D971F8D2E128}" dt="2021-12-01T01:16:16.179" v="3199" actId="2711"/>
          <ac:spMkLst>
            <pc:docMk/>
            <pc:sldMk cId="1088522693" sldId="275"/>
            <ac:spMk id="71" creationId="{704241FC-758E-4459-A6D8-D91325949E80}"/>
          </ac:spMkLst>
        </pc:spChg>
        <pc:spChg chg="add mod">
          <ac:chgData name="Chauhan, Palak (New York City)" userId="d1f479ce-1a96-4686-8a4b-31892b9d7dae" providerId="ADAL" clId="{E4E1932A-78DD-4F75-B10B-D971F8D2E128}" dt="2021-12-01T01:16:16.179" v="3199" actId="2711"/>
          <ac:spMkLst>
            <pc:docMk/>
            <pc:sldMk cId="1088522693" sldId="275"/>
            <ac:spMk id="72" creationId="{96292F34-301B-4132-A2B7-04CDE993E03A}"/>
          </ac:spMkLst>
        </pc:spChg>
        <pc:spChg chg="add mod">
          <ac:chgData name="Chauhan, Palak (New York City)" userId="d1f479ce-1a96-4686-8a4b-31892b9d7dae" providerId="ADAL" clId="{E4E1932A-78DD-4F75-B10B-D971F8D2E128}" dt="2021-12-01T01:16:16.179" v="3199" actId="2711"/>
          <ac:spMkLst>
            <pc:docMk/>
            <pc:sldMk cId="1088522693" sldId="275"/>
            <ac:spMk id="73" creationId="{149FF7A9-4D78-4DA4-9238-D5D65730AF40}"/>
          </ac:spMkLst>
        </pc:spChg>
        <pc:spChg chg="add mod">
          <ac:chgData name="Chauhan, Palak (New York City)" userId="d1f479ce-1a96-4686-8a4b-31892b9d7dae" providerId="ADAL" clId="{E4E1932A-78DD-4F75-B10B-D971F8D2E128}" dt="2021-12-01T01:16:16.179" v="3199" actId="2711"/>
          <ac:spMkLst>
            <pc:docMk/>
            <pc:sldMk cId="1088522693" sldId="275"/>
            <ac:spMk id="74" creationId="{273A1F08-159F-4321-8432-7B2DAEB43B4F}"/>
          </ac:spMkLst>
        </pc:spChg>
        <pc:spChg chg="add mod">
          <ac:chgData name="Chauhan, Palak (New York City)" userId="d1f479ce-1a96-4686-8a4b-31892b9d7dae" providerId="ADAL" clId="{E4E1932A-78DD-4F75-B10B-D971F8D2E128}" dt="2021-12-01T01:16:16.179" v="3199" actId="2711"/>
          <ac:spMkLst>
            <pc:docMk/>
            <pc:sldMk cId="1088522693" sldId="275"/>
            <ac:spMk id="75" creationId="{4391986B-5474-4CF3-8607-7AE12D7B2500}"/>
          </ac:spMkLst>
        </pc:spChg>
        <pc:spChg chg="add mod">
          <ac:chgData name="Chauhan, Palak (New York City)" userId="d1f479ce-1a96-4686-8a4b-31892b9d7dae" providerId="ADAL" clId="{E4E1932A-78DD-4F75-B10B-D971F8D2E128}" dt="2021-12-05T21:02:15.744" v="16202" actId="1035"/>
          <ac:spMkLst>
            <pc:docMk/>
            <pc:sldMk cId="1088522693" sldId="275"/>
            <ac:spMk id="76" creationId="{C8E9DD01-FF8B-4517-959A-0D5B6D3CF281}"/>
          </ac:spMkLst>
        </pc:spChg>
        <pc:spChg chg="add mod">
          <ac:chgData name="Chauhan, Palak (New York City)" userId="d1f479ce-1a96-4686-8a4b-31892b9d7dae" providerId="ADAL" clId="{E4E1932A-78DD-4F75-B10B-D971F8D2E128}" dt="2021-12-01T01:16:16.179" v="3199" actId="2711"/>
          <ac:spMkLst>
            <pc:docMk/>
            <pc:sldMk cId="1088522693" sldId="275"/>
            <ac:spMk id="77" creationId="{75188517-32A8-4A86-93CC-35D41353CDA6}"/>
          </ac:spMkLst>
        </pc:spChg>
        <pc:spChg chg="add del mod">
          <ac:chgData name="Chauhan, Palak (New York City)" userId="d1f479ce-1a96-4686-8a4b-31892b9d7dae" providerId="ADAL" clId="{E4E1932A-78DD-4F75-B10B-D971F8D2E128}" dt="2021-11-30T02:43:08.743" v="76" actId="478"/>
          <ac:spMkLst>
            <pc:docMk/>
            <pc:sldMk cId="1088522693" sldId="275"/>
            <ac:spMk id="78" creationId="{213B2FDD-C948-45A1-9011-59AE5B61C688}"/>
          </ac:spMkLst>
        </pc:spChg>
        <pc:spChg chg="add mod">
          <ac:chgData name="Chauhan, Palak (New York City)" userId="d1f479ce-1a96-4686-8a4b-31892b9d7dae" providerId="ADAL" clId="{E4E1932A-78DD-4F75-B10B-D971F8D2E128}" dt="2021-12-01T01:19:37.354" v="3241"/>
          <ac:spMkLst>
            <pc:docMk/>
            <pc:sldMk cId="1088522693" sldId="275"/>
            <ac:spMk id="78" creationId="{65BE1842-B3AC-41FA-80D6-CA063EB8482E}"/>
          </ac:spMkLst>
        </pc:spChg>
        <pc:spChg chg="add mod">
          <ac:chgData name="Chauhan, Palak (New York City)" userId="d1f479ce-1a96-4686-8a4b-31892b9d7dae" providerId="ADAL" clId="{E4E1932A-78DD-4F75-B10B-D971F8D2E128}" dt="2021-12-01T01:20:22.312" v="3289"/>
          <ac:spMkLst>
            <pc:docMk/>
            <pc:sldMk cId="1088522693" sldId="275"/>
            <ac:spMk id="79" creationId="{11608B37-D343-4FBB-A87D-B73C085C1E96}"/>
          </ac:spMkLst>
        </pc:spChg>
        <pc:spChg chg="add del mod">
          <ac:chgData name="Chauhan, Palak (New York City)" userId="d1f479ce-1a96-4686-8a4b-31892b9d7dae" providerId="ADAL" clId="{E4E1932A-78DD-4F75-B10B-D971F8D2E128}" dt="2021-11-30T02:43:10.965" v="77" actId="478"/>
          <ac:spMkLst>
            <pc:docMk/>
            <pc:sldMk cId="1088522693" sldId="275"/>
            <ac:spMk id="79" creationId="{3F9D2081-B6A3-4DA8-B316-9432DA6FA167}"/>
          </ac:spMkLst>
        </pc:spChg>
        <pc:spChg chg="add del mod">
          <ac:chgData name="Chauhan, Palak (New York City)" userId="d1f479ce-1a96-4686-8a4b-31892b9d7dae" providerId="ADAL" clId="{E4E1932A-78DD-4F75-B10B-D971F8D2E128}" dt="2021-11-30T02:43:26.777" v="79" actId="478"/>
          <ac:spMkLst>
            <pc:docMk/>
            <pc:sldMk cId="1088522693" sldId="275"/>
            <ac:spMk id="80" creationId="{32B530BF-C13B-4F22-840F-A4AA83C2164B}"/>
          </ac:spMkLst>
        </pc:spChg>
        <pc:spChg chg="add del mod">
          <ac:chgData name="Chauhan, Palak (New York City)" userId="d1f479ce-1a96-4686-8a4b-31892b9d7dae" providerId="ADAL" clId="{E4E1932A-78DD-4F75-B10B-D971F8D2E128}" dt="2021-12-06T03:41:48.476" v="22972" actId="478"/>
          <ac:spMkLst>
            <pc:docMk/>
            <pc:sldMk cId="1088522693" sldId="275"/>
            <ac:spMk id="80" creationId="{5D643A0C-A6ED-497F-9C8D-BEF3F1645BC0}"/>
          </ac:spMkLst>
        </pc:spChg>
        <pc:spChg chg="add del mod">
          <ac:chgData name="Chauhan, Palak (New York City)" userId="d1f479ce-1a96-4686-8a4b-31892b9d7dae" providerId="ADAL" clId="{E4E1932A-78DD-4F75-B10B-D971F8D2E128}" dt="2021-12-06T05:17:44.679" v="24653" actId="478"/>
          <ac:spMkLst>
            <pc:docMk/>
            <pc:sldMk cId="1088522693" sldId="275"/>
            <ac:spMk id="81" creationId="{93CB0E26-B83C-41BE-A3C2-664993C3F816}"/>
          </ac:spMkLst>
        </pc:spChg>
        <pc:grpChg chg="add mod">
          <ac:chgData name="Chauhan, Palak (New York City)" userId="d1f479ce-1a96-4686-8a4b-31892b9d7dae" providerId="ADAL" clId="{E4E1932A-78DD-4F75-B10B-D971F8D2E128}" dt="2021-12-06T03:42:01.459" v="22974" actId="208"/>
          <ac:grpSpMkLst>
            <pc:docMk/>
            <pc:sldMk cId="1088522693" sldId="275"/>
            <ac:grpSpMk id="25" creationId="{BF862F71-3513-4723-8DF7-2BEDF893C0BD}"/>
          </ac:grpSpMkLst>
        </pc:grpChg>
        <pc:grpChg chg="mod">
          <ac:chgData name="Chauhan, Palak (New York City)" userId="d1f479ce-1a96-4686-8a4b-31892b9d7dae" providerId="ADAL" clId="{E4E1932A-78DD-4F75-B10B-D971F8D2E128}" dt="2021-11-30T02:43:06.301" v="75" actId="1076"/>
          <ac:grpSpMkLst>
            <pc:docMk/>
            <pc:sldMk cId="1088522693" sldId="275"/>
            <ac:grpSpMk id="27" creationId="{16A97212-76F4-4A22-A11B-9A10E06F3DD1}"/>
          </ac:grpSpMkLst>
        </pc:grpChg>
        <pc:grpChg chg="mod">
          <ac:chgData name="Chauhan, Palak (New York City)" userId="d1f479ce-1a96-4686-8a4b-31892b9d7dae" providerId="ADAL" clId="{E4E1932A-78DD-4F75-B10B-D971F8D2E128}" dt="2021-11-30T02:43:06.301" v="75" actId="1076"/>
          <ac:grpSpMkLst>
            <pc:docMk/>
            <pc:sldMk cId="1088522693" sldId="275"/>
            <ac:grpSpMk id="28" creationId="{419291AB-250F-42AE-8E33-0B5942491952}"/>
          </ac:grpSpMkLst>
        </pc:grpChg>
        <pc:picChg chg="mod">
          <ac:chgData name="Chauhan, Palak (New York City)" userId="d1f479ce-1a96-4686-8a4b-31892b9d7dae" providerId="ADAL" clId="{E4E1932A-78DD-4F75-B10B-D971F8D2E128}" dt="2021-12-01T01:16:16.179" v="3199" actId="2711"/>
          <ac:picMkLst>
            <pc:docMk/>
            <pc:sldMk cId="1088522693" sldId="275"/>
            <ac:picMk id="2" creationId="{00000000-0000-0000-0000-000000000000}"/>
          </ac:picMkLst>
        </pc:picChg>
      </pc:sldChg>
      <pc:sldChg chg="addSp delSp modSp add del mod">
        <pc:chgData name="Chauhan, Palak (New York City)" userId="d1f479ce-1a96-4686-8a4b-31892b9d7dae" providerId="ADAL" clId="{E4E1932A-78DD-4F75-B10B-D971F8D2E128}" dt="2021-11-30T03:12:00.165" v="132" actId="47"/>
        <pc:sldMkLst>
          <pc:docMk/>
          <pc:sldMk cId="465176824" sldId="276"/>
        </pc:sldMkLst>
        <pc:spChg chg="mod">
          <ac:chgData name="Chauhan, Palak (New York City)" userId="d1f479ce-1a96-4686-8a4b-31892b9d7dae" providerId="ADAL" clId="{E4E1932A-78DD-4F75-B10B-D971F8D2E128}" dt="2021-11-30T03:06:59.195" v="118" actId="20577"/>
          <ac:spMkLst>
            <pc:docMk/>
            <pc:sldMk cId="465176824" sldId="276"/>
            <ac:spMk id="3" creationId="{00000000-0000-0000-0000-000000000000}"/>
          </ac:spMkLst>
        </pc:spChg>
        <pc:spChg chg="add mod">
          <ac:chgData name="Chauhan, Palak (New York City)" userId="d1f479ce-1a96-4686-8a4b-31892b9d7dae" providerId="ADAL" clId="{E4E1932A-78DD-4F75-B10B-D971F8D2E128}" dt="2021-11-30T03:07:22.229" v="131" actId="20577"/>
          <ac:spMkLst>
            <pc:docMk/>
            <pc:sldMk cId="465176824" sldId="276"/>
            <ac:spMk id="7" creationId="{E6A7AFDA-B458-43DA-8744-676866529333}"/>
          </ac:spMkLst>
        </pc:spChg>
        <pc:picChg chg="del">
          <ac:chgData name="Chauhan, Palak (New York City)" userId="d1f479ce-1a96-4686-8a4b-31892b9d7dae" providerId="ADAL" clId="{E4E1932A-78DD-4F75-B10B-D971F8D2E128}" dt="2021-11-30T03:06:41.674" v="106" actId="478"/>
          <ac:picMkLst>
            <pc:docMk/>
            <pc:sldMk cId="465176824" sldId="276"/>
            <ac:picMk id="6" creationId="{449D62C4-5259-4E1C-9D9E-2B17BC38814B}"/>
          </ac:picMkLst>
        </pc:picChg>
      </pc:sldChg>
      <pc:sldChg chg="add del setBg">
        <pc:chgData name="Chauhan, Palak (New York City)" userId="d1f479ce-1a96-4686-8a4b-31892b9d7dae" providerId="ADAL" clId="{E4E1932A-78DD-4F75-B10B-D971F8D2E128}" dt="2021-11-30T03:06:39.433" v="104"/>
        <pc:sldMkLst>
          <pc:docMk/>
          <pc:sldMk cId="1249683183" sldId="276"/>
        </pc:sldMkLst>
      </pc:sldChg>
      <pc:sldChg chg="add del setBg">
        <pc:chgData name="Chauhan, Palak (New York City)" userId="d1f479ce-1a96-4686-8a4b-31892b9d7dae" providerId="ADAL" clId="{E4E1932A-78DD-4F75-B10B-D971F8D2E128}" dt="2021-11-30T03:25:16.908" v="134"/>
        <pc:sldMkLst>
          <pc:docMk/>
          <pc:sldMk cId="2678867751" sldId="276"/>
        </pc:sldMkLst>
      </pc:sldChg>
      <pc:sldChg chg="add del setBg">
        <pc:chgData name="Chauhan, Palak (New York City)" userId="d1f479ce-1a96-4686-8a4b-31892b9d7dae" providerId="ADAL" clId="{E4E1932A-78DD-4F75-B10B-D971F8D2E128}" dt="2021-11-30T03:25:21.235" v="138"/>
        <pc:sldMkLst>
          <pc:docMk/>
          <pc:sldMk cId="2926078940" sldId="276"/>
        </pc:sldMkLst>
      </pc:sldChg>
      <pc:sldChg chg="addSp delSp modSp add del mod ord">
        <pc:chgData name="Chauhan, Palak (New York City)" userId="d1f479ce-1a96-4686-8a4b-31892b9d7dae" providerId="ADAL" clId="{E4E1932A-78DD-4F75-B10B-D971F8D2E128}" dt="2021-12-01T02:43:35.231" v="5070" actId="47"/>
        <pc:sldMkLst>
          <pc:docMk/>
          <pc:sldMk cId="3815318123" sldId="276"/>
        </pc:sldMkLst>
        <pc:spChg chg="mod">
          <ac:chgData name="Chauhan, Palak (New York City)" userId="d1f479ce-1a96-4686-8a4b-31892b9d7dae" providerId="ADAL" clId="{E4E1932A-78DD-4F75-B10B-D971F8D2E128}" dt="2021-12-01T01:16:30.478" v="3203" actId="2711"/>
          <ac:spMkLst>
            <pc:docMk/>
            <pc:sldMk cId="3815318123" sldId="276"/>
            <ac:spMk id="3" creationId="{00000000-0000-0000-0000-000000000000}"/>
          </ac:spMkLst>
        </pc:spChg>
        <pc:spChg chg="del">
          <ac:chgData name="Chauhan, Palak (New York City)" userId="d1f479ce-1a96-4686-8a4b-31892b9d7dae" providerId="ADAL" clId="{E4E1932A-78DD-4F75-B10B-D971F8D2E128}" dt="2021-11-30T23:11:12.578" v="3049" actId="478"/>
          <ac:spMkLst>
            <pc:docMk/>
            <pc:sldMk cId="3815318123" sldId="276"/>
            <ac:spMk id="5" creationId="{00000000-0000-0000-0000-000000000000}"/>
          </ac:spMkLst>
        </pc:spChg>
        <pc:spChg chg="add del mod">
          <ac:chgData name="Chauhan, Palak (New York City)" userId="d1f479ce-1a96-4686-8a4b-31892b9d7dae" providerId="ADAL" clId="{E4E1932A-78DD-4F75-B10B-D971F8D2E128}" dt="2021-11-30T04:21:13.140" v="219"/>
          <ac:spMkLst>
            <pc:docMk/>
            <pc:sldMk cId="3815318123" sldId="276"/>
            <ac:spMk id="6" creationId="{AA26C646-21E5-487A-8908-F9A778095699}"/>
          </ac:spMkLst>
        </pc:spChg>
        <pc:spChg chg="add del mod">
          <ac:chgData name="Chauhan, Palak (New York City)" userId="d1f479ce-1a96-4686-8a4b-31892b9d7dae" providerId="ADAL" clId="{E4E1932A-78DD-4F75-B10B-D971F8D2E128}" dt="2021-11-30T04:21:13.140" v="219"/>
          <ac:spMkLst>
            <pc:docMk/>
            <pc:sldMk cId="3815318123" sldId="276"/>
            <ac:spMk id="7" creationId="{8A56B089-632E-4B11-8DE8-4AFDB367B462}"/>
          </ac:spMkLst>
        </pc:spChg>
        <pc:spChg chg="add del mod">
          <ac:chgData name="Chauhan, Palak (New York City)" userId="d1f479ce-1a96-4686-8a4b-31892b9d7dae" providerId="ADAL" clId="{E4E1932A-78DD-4F75-B10B-D971F8D2E128}" dt="2021-11-30T04:21:13.140" v="219"/>
          <ac:spMkLst>
            <pc:docMk/>
            <pc:sldMk cId="3815318123" sldId="276"/>
            <ac:spMk id="8" creationId="{92A9C147-BF0F-4E21-9FA6-17D90067EB3D}"/>
          </ac:spMkLst>
        </pc:spChg>
        <pc:spChg chg="add del mod">
          <ac:chgData name="Chauhan, Palak (New York City)" userId="d1f479ce-1a96-4686-8a4b-31892b9d7dae" providerId="ADAL" clId="{E4E1932A-78DD-4F75-B10B-D971F8D2E128}" dt="2021-11-30T04:21:13.140" v="219"/>
          <ac:spMkLst>
            <pc:docMk/>
            <pc:sldMk cId="3815318123" sldId="276"/>
            <ac:spMk id="9" creationId="{1C56CC9D-3837-47D9-80CC-9629F5D5438D}"/>
          </ac:spMkLst>
        </pc:spChg>
        <pc:spChg chg="mod">
          <ac:chgData name="Chauhan, Palak (New York City)" userId="d1f479ce-1a96-4686-8a4b-31892b9d7dae" providerId="ADAL" clId="{E4E1932A-78DD-4F75-B10B-D971F8D2E128}" dt="2021-11-30T04:21:09.917" v="218"/>
          <ac:spMkLst>
            <pc:docMk/>
            <pc:sldMk cId="3815318123" sldId="276"/>
            <ac:spMk id="11" creationId="{506EA922-3258-4688-A983-F84A295C2D8D}"/>
          </ac:spMkLst>
        </pc:spChg>
        <pc:spChg chg="mod">
          <ac:chgData name="Chauhan, Palak (New York City)" userId="d1f479ce-1a96-4686-8a4b-31892b9d7dae" providerId="ADAL" clId="{E4E1932A-78DD-4F75-B10B-D971F8D2E128}" dt="2021-11-30T04:21:09.917" v="218"/>
          <ac:spMkLst>
            <pc:docMk/>
            <pc:sldMk cId="3815318123" sldId="276"/>
            <ac:spMk id="12" creationId="{51C1F176-F949-4931-83FE-C5ED286D7E6D}"/>
          </ac:spMkLst>
        </pc:spChg>
        <pc:spChg chg="add del mod">
          <ac:chgData name="Chauhan, Palak (New York City)" userId="d1f479ce-1a96-4686-8a4b-31892b9d7dae" providerId="ADAL" clId="{E4E1932A-78DD-4F75-B10B-D971F8D2E128}" dt="2021-11-30T04:21:13.140" v="219"/>
          <ac:spMkLst>
            <pc:docMk/>
            <pc:sldMk cId="3815318123" sldId="276"/>
            <ac:spMk id="13" creationId="{542BDE8C-7CF8-40CA-880B-DBBF24FA3456}"/>
          </ac:spMkLst>
        </pc:spChg>
        <pc:spChg chg="add del mod">
          <ac:chgData name="Chauhan, Palak (New York City)" userId="d1f479ce-1a96-4686-8a4b-31892b9d7dae" providerId="ADAL" clId="{E4E1932A-78DD-4F75-B10B-D971F8D2E128}" dt="2021-11-30T04:21:13.140" v="219"/>
          <ac:spMkLst>
            <pc:docMk/>
            <pc:sldMk cId="3815318123" sldId="276"/>
            <ac:spMk id="14" creationId="{F23A0DCA-C9F3-4F65-9DEB-4B93199AEC10}"/>
          </ac:spMkLst>
        </pc:spChg>
        <pc:spChg chg="add del mod">
          <ac:chgData name="Chauhan, Palak (New York City)" userId="d1f479ce-1a96-4686-8a4b-31892b9d7dae" providerId="ADAL" clId="{E4E1932A-78DD-4F75-B10B-D971F8D2E128}" dt="2021-11-30T04:21:13.140" v="219"/>
          <ac:spMkLst>
            <pc:docMk/>
            <pc:sldMk cId="3815318123" sldId="276"/>
            <ac:spMk id="15" creationId="{E8AD3763-3CA2-4283-9ADF-4AD0D959C2FD}"/>
          </ac:spMkLst>
        </pc:spChg>
        <pc:spChg chg="add del mod">
          <ac:chgData name="Chauhan, Palak (New York City)" userId="d1f479ce-1a96-4686-8a4b-31892b9d7dae" providerId="ADAL" clId="{E4E1932A-78DD-4F75-B10B-D971F8D2E128}" dt="2021-11-30T04:21:13.140" v="219"/>
          <ac:spMkLst>
            <pc:docMk/>
            <pc:sldMk cId="3815318123" sldId="276"/>
            <ac:spMk id="18" creationId="{2386D4EA-BE61-40D7-9BC2-D028758424F5}"/>
          </ac:spMkLst>
        </pc:spChg>
        <pc:spChg chg="del">
          <ac:chgData name="Chauhan, Palak (New York City)" userId="d1f479ce-1a96-4686-8a4b-31892b9d7dae" providerId="ADAL" clId="{E4E1932A-78DD-4F75-B10B-D971F8D2E128}" dt="2021-11-30T04:21:09.277" v="217" actId="478"/>
          <ac:spMkLst>
            <pc:docMk/>
            <pc:sldMk cId="3815318123" sldId="276"/>
            <ac:spMk id="22" creationId="{82C99476-00B0-4094-94F4-428C2459B9D6}"/>
          </ac:spMkLst>
        </pc:spChg>
        <pc:spChg chg="mod">
          <ac:chgData name="Chauhan, Palak (New York City)" userId="d1f479ce-1a96-4686-8a4b-31892b9d7dae" providerId="ADAL" clId="{E4E1932A-78DD-4F75-B10B-D971F8D2E128}" dt="2021-11-30T04:21:09.917" v="218"/>
          <ac:spMkLst>
            <pc:docMk/>
            <pc:sldMk cId="3815318123" sldId="276"/>
            <ac:spMk id="23" creationId="{0BEC5554-1108-458E-ADBC-433F71113D9E}"/>
          </ac:spMkLst>
        </pc:spChg>
        <pc:spChg chg="mod">
          <ac:chgData name="Chauhan, Palak (New York City)" userId="d1f479ce-1a96-4686-8a4b-31892b9d7dae" providerId="ADAL" clId="{E4E1932A-78DD-4F75-B10B-D971F8D2E128}" dt="2021-11-30T04:21:09.917" v="218"/>
          <ac:spMkLst>
            <pc:docMk/>
            <pc:sldMk cId="3815318123" sldId="276"/>
            <ac:spMk id="26" creationId="{9B76A46E-B229-4B81-9D82-6B8372F5F17A}"/>
          </ac:spMkLst>
        </pc:spChg>
        <pc:spChg chg="mod">
          <ac:chgData name="Chauhan, Palak (New York City)" userId="d1f479ce-1a96-4686-8a4b-31892b9d7dae" providerId="ADAL" clId="{E4E1932A-78DD-4F75-B10B-D971F8D2E128}" dt="2021-11-30T04:21:09.917" v="218"/>
          <ac:spMkLst>
            <pc:docMk/>
            <pc:sldMk cId="3815318123" sldId="276"/>
            <ac:spMk id="27" creationId="{496DA35D-34F9-43D2-B72B-19CE6CCD777B}"/>
          </ac:spMkLst>
        </pc:spChg>
        <pc:spChg chg="mod">
          <ac:chgData name="Chauhan, Palak (New York City)" userId="d1f479ce-1a96-4686-8a4b-31892b9d7dae" providerId="ADAL" clId="{E4E1932A-78DD-4F75-B10B-D971F8D2E128}" dt="2021-11-30T04:21:09.917" v="218"/>
          <ac:spMkLst>
            <pc:docMk/>
            <pc:sldMk cId="3815318123" sldId="276"/>
            <ac:spMk id="28" creationId="{5FEF8F2A-2578-48EF-835E-E9A77CC1ABF6}"/>
          </ac:spMkLst>
        </pc:spChg>
        <pc:spChg chg="mod">
          <ac:chgData name="Chauhan, Palak (New York City)" userId="d1f479ce-1a96-4686-8a4b-31892b9d7dae" providerId="ADAL" clId="{E4E1932A-78DD-4F75-B10B-D971F8D2E128}" dt="2021-11-30T04:21:09.917" v="218"/>
          <ac:spMkLst>
            <pc:docMk/>
            <pc:sldMk cId="3815318123" sldId="276"/>
            <ac:spMk id="29" creationId="{FF97A682-7B5F-4FEE-AD6D-1A3F81CB9C22}"/>
          </ac:spMkLst>
        </pc:spChg>
        <pc:spChg chg="mod">
          <ac:chgData name="Chauhan, Palak (New York City)" userId="d1f479ce-1a96-4686-8a4b-31892b9d7dae" providerId="ADAL" clId="{E4E1932A-78DD-4F75-B10B-D971F8D2E128}" dt="2021-11-30T04:21:09.917" v="218"/>
          <ac:spMkLst>
            <pc:docMk/>
            <pc:sldMk cId="3815318123" sldId="276"/>
            <ac:spMk id="30" creationId="{3706ED49-527E-4772-838B-C2D068F097A1}"/>
          </ac:spMkLst>
        </pc:spChg>
        <pc:spChg chg="mod">
          <ac:chgData name="Chauhan, Palak (New York City)" userId="d1f479ce-1a96-4686-8a4b-31892b9d7dae" providerId="ADAL" clId="{E4E1932A-78DD-4F75-B10B-D971F8D2E128}" dt="2021-11-30T04:21:09.917" v="218"/>
          <ac:spMkLst>
            <pc:docMk/>
            <pc:sldMk cId="3815318123" sldId="276"/>
            <ac:spMk id="31" creationId="{425023B7-B045-4459-A9F5-F5FC882214C8}"/>
          </ac:spMkLst>
        </pc:spChg>
        <pc:spChg chg="mod">
          <ac:chgData name="Chauhan, Palak (New York City)" userId="d1f479ce-1a96-4686-8a4b-31892b9d7dae" providerId="ADAL" clId="{E4E1932A-78DD-4F75-B10B-D971F8D2E128}" dt="2021-11-30T04:21:09.917" v="218"/>
          <ac:spMkLst>
            <pc:docMk/>
            <pc:sldMk cId="3815318123" sldId="276"/>
            <ac:spMk id="32" creationId="{4A96773F-C646-405A-BD99-28A16A2E6519}"/>
          </ac:spMkLst>
        </pc:spChg>
        <pc:spChg chg="mod">
          <ac:chgData name="Chauhan, Palak (New York City)" userId="d1f479ce-1a96-4686-8a4b-31892b9d7dae" providerId="ADAL" clId="{E4E1932A-78DD-4F75-B10B-D971F8D2E128}" dt="2021-11-30T04:21:09.917" v="218"/>
          <ac:spMkLst>
            <pc:docMk/>
            <pc:sldMk cId="3815318123" sldId="276"/>
            <ac:spMk id="33" creationId="{A3200C83-18BC-4885-887D-CC1E439848CF}"/>
          </ac:spMkLst>
        </pc:spChg>
        <pc:spChg chg="mod">
          <ac:chgData name="Chauhan, Palak (New York City)" userId="d1f479ce-1a96-4686-8a4b-31892b9d7dae" providerId="ADAL" clId="{E4E1932A-78DD-4F75-B10B-D971F8D2E128}" dt="2021-11-30T04:21:09.917" v="218"/>
          <ac:spMkLst>
            <pc:docMk/>
            <pc:sldMk cId="3815318123" sldId="276"/>
            <ac:spMk id="34" creationId="{5CD5EB23-56D0-48A8-8630-7FCCD3ABD44D}"/>
          </ac:spMkLst>
        </pc:spChg>
        <pc:spChg chg="mod">
          <ac:chgData name="Chauhan, Palak (New York City)" userId="d1f479ce-1a96-4686-8a4b-31892b9d7dae" providerId="ADAL" clId="{E4E1932A-78DD-4F75-B10B-D971F8D2E128}" dt="2021-11-30T04:21:09.917" v="218"/>
          <ac:spMkLst>
            <pc:docMk/>
            <pc:sldMk cId="3815318123" sldId="276"/>
            <ac:spMk id="35" creationId="{DF1C7421-D070-48F7-BA17-16C4EAE8AF06}"/>
          </ac:spMkLst>
        </pc:spChg>
        <pc:spChg chg="mod">
          <ac:chgData name="Chauhan, Palak (New York City)" userId="d1f479ce-1a96-4686-8a4b-31892b9d7dae" providerId="ADAL" clId="{E4E1932A-78DD-4F75-B10B-D971F8D2E128}" dt="2021-11-30T04:21:09.917" v="218"/>
          <ac:spMkLst>
            <pc:docMk/>
            <pc:sldMk cId="3815318123" sldId="276"/>
            <ac:spMk id="36" creationId="{D5047171-E9F3-423A-978E-7A72B0EFE2BA}"/>
          </ac:spMkLst>
        </pc:spChg>
        <pc:spChg chg="mod">
          <ac:chgData name="Chauhan, Palak (New York City)" userId="d1f479ce-1a96-4686-8a4b-31892b9d7dae" providerId="ADAL" clId="{E4E1932A-78DD-4F75-B10B-D971F8D2E128}" dt="2021-11-30T04:21:09.917" v="218"/>
          <ac:spMkLst>
            <pc:docMk/>
            <pc:sldMk cId="3815318123" sldId="276"/>
            <ac:spMk id="37" creationId="{DA1EB25F-FF69-4D02-83FE-41E49DCA4469}"/>
          </ac:spMkLst>
        </pc:spChg>
        <pc:spChg chg="mod">
          <ac:chgData name="Chauhan, Palak (New York City)" userId="d1f479ce-1a96-4686-8a4b-31892b9d7dae" providerId="ADAL" clId="{E4E1932A-78DD-4F75-B10B-D971F8D2E128}" dt="2021-11-30T04:21:09.917" v="218"/>
          <ac:spMkLst>
            <pc:docMk/>
            <pc:sldMk cId="3815318123" sldId="276"/>
            <ac:spMk id="38" creationId="{4708B365-D7CA-4368-9305-672994E3A416}"/>
          </ac:spMkLst>
        </pc:spChg>
        <pc:spChg chg="mod">
          <ac:chgData name="Chauhan, Palak (New York City)" userId="d1f479ce-1a96-4686-8a4b-31892b9d7dae" providerId="ADAL" clId="{E4E1932A-78DD-4F75-B10B-D971F8D2E128}" dt="2021-11-30T04:21:09.917" v="218"/>
          <ac:spMkLst>
            <pc:docMk/>
            <pc:sldMk cId="3815318123" sldId="276"/>
            <ac:spMk id="39" creationId="{1AFF3758-004C-4D7F-8AD8-46D76CD30EDF}"/>
          </ac:spMkLst>
        </pc:spChg>
        <pc:spChg chg="mod">
          <ac:chgData name="Chauhan, Palak (New York City)" userId="d1f479ce-1a96-4686-8a4b-31892b9d7dae" providerId="ADAL" clId="{E4E1932A-78DD-4F75-B10B-D971F8D2E128}" dt="2021-11-30T04:21:09.917" v="218"/>
          <ac:spMkLst>
            <pc:docMk/>
            <pc:sldMk cId="3815318123" sldId="276"/>
            <ac:spMk id="40" creationId="{D410C70D-0685-4A75-A656-6CDF7AAE69C0}"/>
          </ac:spMkLst>
        </pc:spChg>
        <pc:spChg chg="mod">
          <ac:chgData name="Chauhan, Palak (New York City)" userId="d1f479ce-1a96-4686-8a4b-31892b9d7dae" providerId="ADAL" clId="{E4E1932A-78DD-4F75-B10B-D971F8D2E128}" dt="2021-11-30T04:21:09.917" v="218"/>
          <ac:spMkLst>
            <pc:docMk/>
            <pc:sldMk cId="3815318123" sldId="276"/>
            <ac:spMk id="41" creationId="{F352CCB2-7581-41D4-95E6-535824E996F6}"/>
          </ac:spMkLst>
        </pc:spChg>
        <pc:spChg chg="mod">
          <ac:chgData name="Chauhan, Palak (New York City)" userId="d1f479ce-1a96-4686-8a4b-31892b9d7dae" providerId="ADAL" clId="{E4E1932A-78DD-4F75-B10B-D971F8D2E128}" dt="2021-11-30T04:21:09.917" v="218"/>
          <ac:spMkLst>
            <pc:docMk/>
            <pc:sldMk cId="3815318123" sldId="276"/>
            <ac:spMk id="42" creationId="{B3FACD2F-C325-478A-AA27-2E7582147F38}"/>
          </ac:spMkLst>
        </pc:spChg>
        <pc:spChg chg="add mod">
          <ac:chgData name="Chauhan, Palak (New York City)" userId="d1f479ce-1a96-4686-8a4b-31892b9d7dae" providerId="ADAL" clId="{E4E1932A-78DD-4F75-B10B-D971F8D2E128}" dt="2021-12-01T01:19:42.929" v="3246"/>
          <ac:spMkLst>
            <pc:docMk/>
            <pc:sldMk cId="3815318123" sldId="276"/>
            <ac:spMk id="43" creationId="{90E88D86-E5AD-421C-8995-58C5568DD402}"/>
          </ac:spMkLst>
        </pc:spChg>
        <pc:spChg chg="mod">
          <ac:chgData name="Chauhan, Palak (New York City)" userId="d1f479ce-1a96-4686-8a4b-31892b9d7dae" providerId="ADAL" clId="{E4E1932A-78DD-4F75-B10B-D971F8D2E128}" dt="2021-11-30T04:21:09.917" v="218"/>
          <ac:spMkLst>
            <pc:docMk/>
            <pc:sldMk cId="3815318123" sldId="276"/>
            <ac:spMk id="43" creationId="{E7997622-5CF1-4A28-A3A4-9CECC7B4CAD0}"/>
          </ac:spMkLst>
        </pc:spChg>
        <pc:spChg chg="add mod">
          <ac:chgData name="Chauhan, Palak (New York City)" userId="d1f479ce-1a96-4686-8a4b-31892b9d7dae" providerId="ADAL" clId="{E4E1932A-78DD-4F75-B10B-D971F8D2E128}" dt="2021-12-01T01:20:17.577" v="3285"/>
          <ac:spMkLst>
            <pc:docMk/>
            <pc:sldMk cId="3815318123" sldId="276"/>
            <ac:spMk id="44" creationId="{9BF401D7-D49A-4EBF-A6D3-C57D6DDF3F5F}"/>
          </ac:spMkLst>
        </pc:spChg>
        <pc:spChg chg="mod">
          <ac:chgData name="Chauhan, Palak (New York City)" userId="d1f479ce-1a96-4686-8a4b-31892b9d7dae" providerId="ADAL" clId="{E4E1932A-78DD-4F75-B10B-D971F8D2E128}" dt="2021-11-30T04:21:09.917" v="218"/>
          <ac:spMkLst>
            <pc:docMk/>
            <pc:sldMk cId="3815318123" sldId="276"/>
            <ac:spMk id="44" creationId="{E3F9B576-A7D7-463D-829C-9194279142D3}"/>
          </ac:spMkLst>
        </pc:spChg>
        <pc:spChg chg="mod">
          <ac:chgData name="Chauhan, Palak (New York City)" userId="d1f479ce-1a96-4686-8a4b-31892b9d7dae" providerId="ADAL" clId="{E4E1932A-78DD-4F75-B10B-D971F8D2E128}" dt="2021-11-30T04:21:09.917" v="218"/>
          <ac:spMkLst>
            <pc:docMk/>
            <pc:sldMk cId="3815318123" sldId="276"/>
            <ac:spMk id="45" creationId="{23BE314A-2663-40B1-BDD2-453CB59EF2F3}"/>
          </ac:spMkLst>
        </pc:spChg>
        <pc:spChg chg="mod">
          <ac:chgData name="Chauhan, Palak (New York City)" userId="d1f479ce-1a96-4686-8a4b-31892b9d7dae" providerId="ADAL" clId="{E4E1932A-78DD-4F75-B10B-D971F8D2E128}" dt="2021-11-30T04:21:09.917" v="218"/>
          <ac:spMkLst>
            <pc:docMk/>
            <pc:sldMk cId="3815318123" sldId="276"/>
            <ac:spMk id="46" creationId="{64024CF8-4A9B-481B-955D-52C831462649}"/>
          </ac:spMkLst>
        </pc:spChg>
        <pc:spChg chg="mod">
          <ac:chgData name="Chauhan, Palak (New York City)" userId="d1f479ce-1a96-4686-8a4b-31892b9d7dae" providerId="ADAL" clId="{E4E1932A-78DD-4F75-B10B-D971F8D2E128}" dt="2021-11-30T04:21:09.917" v="218"/>
          <ac:spMkLst>
            <pc:docMk/>
            <pc:sldMk cId="3815318123" sldId="276"/>
            <ac:spMk id="47" creationId="{57161DD6-0AF7-4175-8AB5-B271E05023F3}"/>
          </ac:spMkLst>
        </pc:spChg>
        <pc:spChg chg="add del mod">
          <ac:chgData name="Chauhan, Palak (New York City)" userId="d1f479ce-1a96-4686-8a4b-31892b9d7dae" providerId="ADAL" clId="{E4E1932A-78DD-4F75-B10B-D971F8D2E128}" dt="2021-11-30T04:21:13.140" v="219"/>
          <ac:spMkLst>
            <pc:docMk/>
            <pc:sldMk cId="3815318123" sldId="276"/>
            <ac:spMk id="48" creationId="{08609EB2-BC0F-4790-9423-5F42F11A50B1}"/>
          </ac:spMkLst>
        </pc:spChg>
        <pc:spChg chg="add del mod">
          <ac:chgData name="Chauhan, Palak (New York City)" userId="d1f479ce-1a96-4686-8a4b-31892b9d7dae" providerId="ADAL" clId="{E4E1932A-78DD-4F75-B10B-D971F8D2E128}" dt="2021-11-30T04:21:13.140" v="219"/>
          <ac:spMkLst>
            <pc:docMk/>
            <pc:sldMk cId="3815318123" sldId="276"/>
            <ac:spMk id="49" creationId="{65AAB8FD-F488-44FC-87B7-76E3962DA669}"/>
          </ac:spMkLst>
        </pc:spChg>
        <pc:spChg chg="add del mod">
          <ac:chgData name="Chauhan, Palak (New York City)" userId="d1f479ce-1a96-4686-8a4b-31892b9d7dae" providerId="ADAL" clId="{E4E1932A-78DD-4F75-B10B-D971F8D2E128}" dt="2021-11-30T04:21:13.140" v="219"/>
          <ac:spMkLst>
            <pc:docMk/>
            <pc:sldMk cId="3815318123" sldId="276"/>
            <ac:spMk id="50" creationId="{26532054-7B25-49B6-BBC1-D198164E709C}"/>
          </ac:spMkLst>
        </pc:spChg>
        <pc:spChg chg="add del mod">
          <ac:chgData name="Chauhan, Palak (New York City)" userId="d1f479ce-1a96-4686-8a4b-31892b9d7dae" providerId="ADAL" clId="{E4E1932A-78DD-4F75-B10B-D971F8D2E128}" dt="2021-11-30T04:21:13.140" v="219"/>
          <ac:spMkLst>
            <pc:docMk/>
            <pc:sldMk cId="3815318123" sldId="276"/>
            <ac:spMk id="51" creationId="{02085C3F-3574-4DED-AEFD-27268938BBB5}"/>
          </ac:spMkLst>
        </pc:spChg>
        <pc:spChg chg="add del mod">
          <ac:chgData name="Chauhan, Palak (New York City)" userId="d1f479ce-1a96-4686-8a4b-31892b9d7dae" providerId="ADAL" clId="{E4E1932A-78DD-4F75-B10B-D971F8D2E128}" dt="2021-11-30T04:21:13.140" v="219"/>
          <ac:spMkLst>
            <pc:docMk/>
            <pc:sldMk cId="3815318123" sldId="276"/>
            <ac:spMk id="52" creationId="{994DB352-F0DC-49FC-8586-1B26435483FA}"/>
          </ac:spMkLst>
        </pc:spChg>
        <pc:spChg chg="add del mod">
          <ac:chgData name="Chauhan, Palak (New York City)" userId="d1f479ce-1a96-4686-8a4b-31892b9d7dae" providerId="ADAL" clId="{E4E1932A-78DD-4F75-B10B-D971F8D2E128}" dt="2021-11-30T04:21:13.140" v="219"/>
          <ac:spMkLst>
            <pc:docMk/>
            <pc:sldMk cId="3815318123" sldId="276"/>
            <ac:spMk id="53" creationId="{288E603A-64AF-410A-86F9-6129DD880C91}"/>
          </ac:spMkLst>
        </pc:spChg>
        <pc:spChg chg="add mod">
          <ac:chgData name="Chauhan, Palak (New York City)" userId="d1f479ce-1a96-4686-8a4b-31892b9d7dae" providerId="ADAL" clId="{E4E1932A-78DD-4F75-B10B-D971F8D2E128}" dt="2021-12-01T01:16:30.478" v="3203" actId="2711"/>
          <ac:spMkLst>
            <pc:docMk/>
            <pc:sldMk cId="3815318123" sldId="276"/>
            <ac:spMk id="54" creationId="{8A5C304D-CE61-4BC8-8A1D-D2003AAC61B8}"/>
          </ac:spMkLst>
        </pc:spChg>
        <pc:spChg chg="add del mod">
          <ac:chgData name="Chauhan, Palak (New York City)" userId="d1f479ce-1a96-4686-8a4b-31892b9d7dae" providerId="ADAL" clId="{E4E1932A-78DD-4F75-B10B-D971F8D2E128}" dt="2021-11-30T04:21:24.074" v="223" actId="478"/>
          <ac:spMkLst>
            <pc:docMk/>
            <pc:sldMk cId="3815318123" sldId="276"/>
            <ac:spMk id="55" creationId="{880BD18C-7AB2-4BA2-8992-9E2C53BEEC90}"/>
          </ac:spMkLst>
        </pc:spChg>
        <pc:spChg chg="add mod">
          <ac:chgData name="Chauhan, Palak (New York City)" userId="d1f479ce-1a96-4686-8a4b-31892b9d7dae" providerId="ADAL" clId="{E4E1932A-78DD-4F75-B10B-D971F8D2E128}" dt="2021-12-01T01:16:30.478" v="3203" actId="2711"/>
          <ac:spMkLst>
            <pc:docMk/>
            <pc:sldMk cId="3815318123" sldId="276"/>
            <ac:spMk id="56" creationId="{FA864EB3-F44C-42B8-8633-B1851B975E2B}"/>
          </ac:spMkLst>
        </pc:spChg>
        <pc:spChg chg="add del mod">
          <ac:chgData name="Chauhan, Palak (New York City)" userId="d1f479ce-1a96-4686-8a4b-31892b9d7dae" providerId="ADAL" clId="{E4E1932A-78DD-4F75-B10B-D971F8D2E128}" dt="2021-11-30T04:21:25.480" v="224" actId="478"/>
          <ac:spMkLst>
            <pc:docMk/>
            <pc:sldMk cId="3815318123" sldId="276"/>
            <ac:spMk id="57" creationId="{A8AD49C9-ACA7-4985-8705-4D5BD88427FC}"/>
          </ac:spMkLst>
        </pc:spChg>
        <pc:spChg chg="mod">
          <ac:chgData name="Chauhan, Palak (New York City)" userId="d1f479ce-1a96-4686-8a4b-31892b9d7dae" providerId="ADAL" clId="{E4E1932A-78DD-4F75-B10B-D971F8D2E128}" dt="2021-11-30T04:21:56.170" v="256" actId="20577"/>
          <ac:spMkLst>
            <pc:docMk/>
            <pc:sldMk cId="3815318123" sldId="276"/>
            <ac:spMk id="59" creationId="{C249D41E-3FF6-4AD8-B84E-50B9E2E3C18C}"/>
          </ac:spMkLst>
        </pc:spChg>
        <pc:spChg chg="mod">
          <ac:chgData name="Chauhan, Palak (New York City)" userId="d1f479ce-1a96-4686-8a4b-31892b9d7dae" providerId="ADAL" clId="{E4E1932A-78DD-4F75-B10B-D971F8D2E128}" dt="2021-11-30T04:21:46.759" v="254" actId="1036"/>
          <ac:spMkLst>
            <pc:docMk/>
            <pc:sldMk cId="3815318123" sldId="276"/>
            <ac:spMk id="60" creationId="{6C404C89-1B26-4F99-A3C5-6E7D19C7FBFB}"/>
          </ac:spMkLst>
        </pc:spChg>
        <pc:spChg chg="add del mod">
          <ac:chgData name="Chauhan, Palak (New York City)" userId="d1f479ce-1a96-4686-8a4b-31892b9d7dae" providerId="ADAL" clId="{E4E1932A-78DD-4F75-B10B-D971F8D2E128}" dt="2021-11-30T04:21:59.950" v="257" actId="478"/>
          <ac:spMkLst>
            <pc:docMk/>
            <pc:sldMk cId="3815318123" sldId="276"/>
            <ac:spMk id="61" creationId="{0870B81B-B51B-4FDC-B166-38264F25D688}"/>
          </ac:spMkLst>
        </pc:spChg>
        <pc:spChg chg="add mod">
          <ac:chgData name="Chauhan, Palak (New York City)" userId="d1f479ce-1a96-4686-8a4b-31892b9d7dae" providerId="ADAL" clId="{E4E1932A-78DD-4F75-B10B-D971F8D2E128}" dt="2021-12-01T01:16:30.478" v="3203" actId="2711"/>
          <ac:spMkLst>
            <pc:docMk/>
            <pc:sldMk cId="3815318123" sldId="276"/>
            <ac:spMk id="62" creationId="{2FCC34EC-A431-4BDA-BAEB-5D3C0F70E1AA}"/>
          </ac:spMkLst>
        </pc:spChg>
        <pc:spChg chg="add mod">
          <ac:chgData name="Chauhan, Palak (New York City)" userId="d1f479ce-1a96-4686-8a4b-31892b9d7dae" providerId="ADAL" clId="{E4E1932A-78DD-4F75-B10B-D971F8D2E128}" dt="2021-12-01T01:16:30.478" v="3203" actId="2711"/>
          <ac:spMkLst>
            <pc:docMk/>
            <pc:sldMk cId="3815318123" sldId="276"/>
            <ac:spMk id="63" creationId="{149D1E55-1E1F-48BF-A443-63F60320E4A8}"/>
          </ac:spMkLst>
        </pc:spChg>
        <pc:spChg chg="add del mod">
          <ac:chgData name="Chauhan, Palak (New York City)" userId="d1f479ce-1a96-4686-8a4b-31892b9d7dae" providerId="ADAL" clId="{E4E1932A-78DD-4F75-B10B-D971F8D2E128}" dt="2021-12-01T01:20:17.177" v="3284" actId="478"/>
          <ac:spMkLst>
            <pc:docMk/>
            <pc:sldMk cId="3815318123" sldId="276"/>
            <ac:spMk id="66" creationId="{DA03AE41-2B5C-429F-806A-2B3BC347BB2C}"/>
          </ac:spMkLst>
        </pc:spChg>
        <pc:spChg chg="mod">
          <ac:chgData name="Chauhan, Palak (New York City)" userId="d1f479ce-1a96-4686-8a4b-31892b9d7dae" providerId="ADAL" clId="{E4E1932A-78DD-4F75-B10B-D971F8D2E128}" dt="2021-11-30T21:34:34.524" v="1998" actId="478"/>
          <ac:spMkLst>
            <pc:docMk/>
            <pc:sldMk cId="3815318123" sldId="276"/>
            <ac:spMk id="70" creationId="{EB9B2A69-D8F2-409A-93AC-E78BF886F0C0}"/>
          </ac:spMkLst>
        </pc:spChg>
        <pc:spChg chg="mod">
          <ac:chgData name="Chauhan, Palak (New York City)" userId="d1f479ce-1a96-4686-8a4b-31892b9d7dae" providerId="ADAL" clId="{E4E1932A-78DD-4F75-B10B-D971F8D2E128}" dt="2021-11-30T21:34:34.524" v="1998" actId="478"/>
          <ac:spMkLst>
            <pc:docMk/>
            <pc:sldMk cId="3815318123" sldId="276"/>
            <ac:spMk id="73" creationId="{01A3AB68-ADE8-4EF3-8F8D-CD413ABBCC79}"/>
          </ac:spMkLst>
        </pc:spChg>
        <pc:spChg chg="mod">
          <ac:chgData name="Chauhan, Palak (New York City)" userId="d1f479ce-1a96-4686-8a4b-31892b9d7dae" providerId="ADAL" clId="{E4E1932A-78DD-4F75-B10B-D971F8D2E128}" dt="2021-11-30T21:34:34.524" v="1998" actId="478"/>
          <ac:spMkLst>
            <pc:docMk/>
            <pc:sldMk cId="3815318123" sldId="276"/>
            <ac:spMk id="74" creationId="{C7B6D856-F2DD-4B06-941F-6E7CB173798A}"/>
          </ac:spMkLst>
        </pc:spChg>
        <pc:spChg chg="mod">
          <ac:chgData name="Chauhan, Palak (New York City)" userId="d1f479ce-1a96-4686-8a4b-31892b9d7dae" providerId="ADAL" clId="{E4E1932A-78DD-4F75-B10B-D971F8D2E128}" dt="2021-11-30T21:34:34.524" v="1998" actId="478"/>
          <ac:spMkLst>
            <pc:docMk/>
            <pc:sldMk cId="3815318123" sldId="276"/>
            <ac:spMk id="75" creationId="{6E7EE327-99C2-4E09-A412-867205D5F660}"/>
          </ac:spMkLst>
        </pc:spChg>
        <pc:spChg chg="mod">
          <ac:chgData name="Chauhan, Palak (New York City)" userId="d1f479ce-1a96-4686-8a4b-31892b9d7dae" providerId="ADAL" clId="{E4E1932A-78DD-4F75-B10B-D971F8D2E128}" dt="2021-11-30T21:34:34.524" v="1998" actId="478"/>
          <ac:spMkLst>
            <pc:docMk/>
            <pc:sldMk cId="3815318123" sldId="276"/>
            <ac:spMk id="76" creationId="{16C040EE-F2DB-4B95-8278-604E3F3A1B12}"/>
          </ac:spMkLst>
        </pc:spChg>
        <pc:spChg chg="mod">
          <ac:chgData name="Chauhan, Palak (New York City)" userId="d1f479ce-1a96-4686-8a4b-31892b9d7dae" providerId="ADAL" clId="{E4E1932A-78DD-4F75-B10B-D971F8D2E128}" dt="2021-11-30T21:34:34.524" v="1998" actId="478"/>
          <ac:spMkLst>
            <pc:docMk/>
            <pc:sldMk cId="3815318123" sldId="276"/>
            <ac:spMk id="77" creationId="{59CD1063-3D28-4F1C-A31F-EEBC0AF7DA6D}"/>
          </ac:spMkLst>
        </pc:spChg>
        <pc:spChg chg="mod">
          <ac:chgData name="Chauhan, Palak (New York City)" userId="d1f479ce-1a96-4686-8a4b-31892b9d7dae" providerId="ADAL" clId="{E4E1932A-78DD-4F75-B10B-D971F8D2E128}" dt="2021-11-30T21:34:34.524" v="1998" actId="478"/>
          <ac:spMkLst>
            <pc:docMk/>
            <pc:sldMk cId="3815318123" sldId="276"/>
            <ac:spMk id="78" creationId="{E96C3FC3-8E4F-40B9-BE49-EE87CDDD248C}"/>
          </ac:spMkLst>
        </pc:spChg>
        <pc:spChg chg="mod">
          <ac:chgData name="Chauhan, Palak (New York City)" userId="d1f479ce-1a96-4686-8a4b-31892b9d7dae" providerId="ADAL" clId="{E4E1932A-78DD-4F75-B10B-D971F8D2E128}" dt="2021-11-30T21:34:34.524" v="1998" actId="478"/>
          <ac:spMkLst>
            <pc:docMk/>
            <pc:sldMk cId="3815318123" sldId="276"/>
            <ac:spMk id="79" creationId="{B2A7291D-F87E-4F04-8A19-A7C2C4B2B497}"/>
          </ac:spMkLst>
        </pc:spChg>
        <pc:spChg chg="mod">
          <ac:chgData name="Chauhan, Palak (New York City)" userId="d1f479ce-1a96-4686-8a4b-31892b9d7dae" providerId="ADAL" clId="{E4E1932A-78DD-4F75-B10B-D971F8D2E128}" dt="2021-11-30T21:34:34.524" v="1998" actId="478"/>
          <ac:spMkLst>
            <pc:docMk/>
            <pc:sldMk cId="3815318123" sldId="276"/>
            <ac:spMk id="80" creationId="{28FC54FE-A05A-49B1-B25D-6E16BBBA7403}"/>
          </ac:spMkLst>
        </pc:spChg>
        <pc:spChg chg="mod">
          <ac:chgData name="Chauhan, Palak (New York City)" userId="d1f479ce-1a96-4686-8a4b-31892b9d7dae" providerId="ADAL" clId="{E4E1932A-78DD-4F75-B10B-D971F8D2E128}" dt="2021-11-30T21:34:34.524" v="1998" actId="478"/>
          <ac:spMkLst>
            <pc:docMk/>
            <pc:sldMk cId="3815318123" sldId="276"/>
            <ac:spMk id="81" creationId="{9D8D26C0-648D-43FE-A2B0-3CF2D0F4BAD8}"/>
          </ac:spMkLst>
        </pc:spChg>
        <pc:spChg chg="mod">
          <ac:chgData name="Chauhan, Palak (New York City)" userId="d1f479ce-1a96-4686-8a4b-31892b9d7dae" providerId="ADAL" clId="{E4E1932A-78DD-4F75-B10B-D971F8D2E128}" dt="2021-11-30T21:34:34.524" v="1998" actId="478"/>
          <ac:spMkLst>
            <pc:docMk/>
            <pc:sldMk cId="3815318123" sldId="276"/>
            <ac:spMk id="82" creationId="{62765FCD-032D-4B02-995B-F7522EB2AE50}"/>
          </ac:spMkLst>
        </pc:spChg>
        <pc:spChg chg="add del mod">
          <ac:chgData name="Chauhan, Palak (New York City)" userId="d1f479ce-1a96-4686-8a4b-31892b9d7dae" providerId="ADAL" clId="{E4E1932A-78DD-4F75-B10B-D971F8D2E128}" dt="2021-11-30T21:34:34.524" v="1998" actId="478"/>
          <ac:spMkLst>
            <pc:docMk/>
            <pc:sldMk cId="3815318123" sldId="276"/>
            <ac:spMk id="83" creationId="{75AD85F3-B689-48BF-B1B1-66038F46CBC1}"/>
          </ac:spMkLst>
        </pc:spChg>
        <pc:spChg chg="mod">
          <ac:chgData name="Chauhan, Palak (New York City)" userId="d1f479ce-1a96-4686-8a4b-31892b9d7dae" providerId="ADAL" clId="{E4E1932A-78DD-4F75-B10B-D971F8D2E128}" dt="2021-11-30T21:34:34.524" v="1998" actId="478"/>
          <ac:spMkLst>
            <pc:docMk/>
            <pc:sldMk cId="3815318123" sldId="276"/>
            <ac:spMk id="84" creationId="{6555DCFC-F45A-41FE-99EF-50E28A3017B0}"/>
          </ac:spMkLst>
        </pc:spChg>
        <pc:spChg chg="mod">
          <ac:chgData name="Chauhan, Palak (New York City)" userId="d1f479ce-1a96-4686-8a4b-31892b9d7dae" providerId="ADAL" clId="{E4E1932A-78DD-4F75-B10B-D971F8D2E128}" dt="2021-11-30T21:34:34.524" v="1998" actId="478"/>
          <ac:spMkLst>
            <pc:docMk/>
            <pc:sldMk cId="3815318123" sldId="276"/>
            <ac:spMk id="85" creationId="{3B14F3F6-CC17-476D-AE79-D7CFF15116EE}"/>
          </ac:spMkLst>
        </pc:spChg>
        <pc:spChg chg="mod">
          <ac:chgData name="Chauhan, Palak (New York City)" userId="d1f479ce-1a96-4686-8a4b-31892b9d7dae" providerId="ADAL" clId="{E4E1932A-78DD-4F75-B10B-D971F8D2E128}" dt="2021-11-30T21:34:34.524" v="1998" actId="478"/>
          <ac:spMkLst>
            <pc:docMk/>
            <pc:sldMk cId="3815318123" sldId="276"/>
            <ac:spMk id="86" creationId="{922671BA-73AD-40F8-B515-E40D4DA1D493}"/>
          </ac:spMkLst>
        </pc:spChg>
        <pc:spChg chg="mod">
          <ac:chgData name="Chauhan, Palak (New York City)" userId="d1f479ce-1a96-4686-8a4b-31892b9d7dae" providerId="ADAL" clId="{E4E1932A-78DD-4F75-B10B-D971F8D2E128}" dt="2021-11-30T21:34:34.524" v="1998" actId="478"/>
          <ac:spMkLst>
            <pc:docMk/>
            <pc:sldMk cId="3815318123" sldId="276"/>
            <ac:spMk id="87" creationId="{C01C77DF-85F2-420F-86FF-6A4553998FD5}"/>
          </ac:spMkLst>
        </pc:spChg>
        <pc:spChg chg="mod">
          <ac:chgData name="Chauhan, Palak (New York City)" userId="d1f479ce-1a96-4686-8a4b-31892b9d7dae" providerId="ADAL" clId="{E4E1932A-78DD-4F75-B10B-D971F8D2E128}" dt="2021-11-30T21:34:34.524" v="1998" actId="478"/>
          <ac:spMkLst>
            <pc:docMk/>
            <pc:sldMk cId="3815318123" sldId="276"/>
            <ac:spMk id="88" creationId="{C4B7A667-D00B-44D7-8F20-7E7A47D3C257}"/>
          </ac:spMkLst>
        </pc:spChg>
        <pc:spChg chg="mod">
          <ac:chgData name="Chauhan, Palak (New York City)" userId="d1f479ce-1a96-4686-8a4b-31892b9d7dae" providerId="ADAL" clId="{E4E1932A-78DD-4F75-B10B-D971F8D2E128}" dt="2021-11-30T21:34:34.524" v="1998" actId="478"/>
          <ac:spMkLst>
            <pc:docMk/>
            <pc:sldMk cId="3815318123" sldId="276"/>
            <ac:spMk id="89" creationId="{B12124AE-E7C3-48D1-9F95-871D89DB9363}"/>
          </ac:spMkLst>
        </pc:spChg>
        <pc:spChg chg="mod">
          <ac:chgData name="Chauhan, Palak (New York City)" userId="d1f479ce-1a96-4686-8a4b-31892b9d7dae" providerId="ADAL" clId="{E4E1932A-78DD-4F75-B10B-D971F8D2E128}" dt="2021-11-30T21:34:34.524" v="1998" actId="478"/>
          <ac:spMkLst>
            <pc:docMk/>
            <pc:sldMk cId="3815318123" sldId="276"/>
            <ac:spMk id="90" creationId="{4B3D155A-B534-429A-B9EA-314F93571C2B}"/>
          </ac:spMkLst>
        </pc:spChg>
        <pc:spChg chg="mod">
          <ac:chgData name="Chauhan, Palak (New York City)" userId="d1f479ce-1a96-4686-8a4b-31892b9d7dae" providerId="ADAL" clId="{E4E1932A-78DD-4F75-B10B-D971F8D2E128}" dt="2021-11-30T21:34:34.524" v="1998" actId="478"/>
          <ac:spMkLst>
            <pc:docMk/>
            <pc:sldMk cId="3815318123" sldId="276"/>
            <ac:spMk id="91" creationId="{C3722DFB-9104-4FD5-BE19-98E750977BE6}"/>
          </ac:spMkLst>
        </pc:spChg>
        <pc:spChg chg="mod">
          <ac:chgData name="Chauhan, Palak (New York City)" userId="d1f479ce-1a96-4686-8a4b-31892b9d7dae" providerId="ADAL" clId="{E4E1932A-78DD-4F75-B10B-D971F8D2E128}" dt="2021-11-30T21:34:34.524" v="1998" actId="478"/>
          <ac:spMkLst>
            <pc:docMk/>
            <pc:sldMk cId="3815318123" sldId="276"/>
            <ac:spMk id="92" creationId="{766A57E7-1550-41A6-B7BD-91ED31167A57}"/>
          </ac:spMkLst>
        </pc:spChg>
        <pc:spChg chg="mod">
          <ac:chgData name="Chauhan, Palak (New York City)" userId="d1f479ce-1a96-4686-8a4b-31892b9d7dae" providerId="ADAL" clId="{E4E1932A-78DD-4F75-B10B-D971F8D2E128}" dt="2021-11-30T21:34:34.524" v="1998" actId="478"/>
          <ac:spMkLst>
            <pc:docMk/>
            <pc:sldMk cId="3815318123" sldId="276"/>
            <ac:spMk id="93" creationId="{36E5273B-2A64-40EC-9EF1-F0F2ABA0213C}"/>
          </ac:spMkLst>
        </pc:spChg>
        <pc:spChg chg="del mod">
          <ac:chgData name="Chauhan, Palak (New York City)" userId="d1f479ce-1a96-4686-8a4b-31892b9d7dae" providerId="ADAL" clId="{E4E1932A-78DD-4F75-B10B-D971F8D2E128}" dt="2021-11-30T04:23:01.801" v="264" actId="478"/>
          <ac:spMkLst>
            <pc:docMk/>
            <pc:sldMk cId="3815318123" sldId="276"/>
            <ac:spMk id="94" creationId="{0B6AE8E7-EBD7-4CAA-9E28-958DF40969CC}"/>
          </ac:spMkLst>
        </pc:spChg>
        <pc:spChg chg="add mod">
          <ac:chgData name="Chauhan, Palak (New York City)" userId="d1f479ce-1a96-4686-8a4b-31892b9d7dae" providerId="ADAL" clId="{E4E1932A-78DD-4F75-B10B-D971F8D2E128}" dt="2021-12-01T01:16:30.478" v="3203" actId="2711"/>
          <ac:spMkLst>
            <pc:docMk/>
            <pc:sldMk cId="3815318123" sldId="276"/>
            <ac:spMk id="95" creationId="{0EF5F795-A48C-4544-AFA6-5A012D36E335}"/>
          </ac:spMkLst>
        </pc:spChg>
        <pc:spChg chg="add del mod">
          <ac:chgData name="Chauhan, Palak (New York City)" userId="d1f479ce-1a96-4686-8a4b-31892b9d7dae" providerId="ADAL" clId="{E4E1932A-78DD-4F75-B10B-D971F8D2E128}" dt="2021-12-01T01:16:30.478" v="3203" actId="2711"/>
          <ac:spMkLst>
            <pc:docMk/>
            <pc:sldMk cId="3815318123" sldId="276"/>
            <ac:spMk id="96" creationId="{6B5BD70E-9C38-4FD8-83D4-06B8A29C18B7}"/>
          </ac:spMkLst>
        </pc:spChg>
        <pc:spChg chg="add del mod">
          <ac:chgData name="Chauhan, Palak (New York City)" userId="d1f479ce-1a96-4686-8a4b-31892b9d7dae" providerId="ADAL" clId="{E4E1932A-78DD-4F75-B10B-D971F8D2E128}" dt="2021-11-30T04:23:47.489" v="271" actId="478"/>
          <ac:spMkLst>
            <pc:docMk/>
            <pc:sldMk cId="3815318123" sldId="276"/>
            <ac:spMk id="97" creationId="{31DF6880-8C93-4C2F-8702-9728BB684F95}"/>
          </ac:spMkLst>
        </pc:spChg>
        <pc:spChg chg="add del mod">
          <ac:chgData name="Chauhan, Palak (New York City)" userId="d1f479ce-1a96-4686-8a4b-31892b9d7dae" providerId="ADAL" clId="{E4E1932A-78DD-4F75-B10B-D971F8D2E128}" dt="2021-11-30T04:22:02.238" v="258" actId="478"/>
          <ac:spMkLst>
            <pc:docMk/>
            <pc:sldMk cId="3815318123" sldId="276"/>
            <ac:spMk id="98" creationId="{032242EE-FD15-497D-A895-8D735B457A12}"/>
          </ac:spMkLst>
        </pc:spChg>
        <pc:spChg chg="add del mod">
          <ac:chgData name="Chauhan, Palak (New York City)" userId="d1f479ce-1a96-4686-8a4b-31892b9d7dae" providerId="ADAL" clId="{E4E1932A-78DD-4F75-B10B-D971F8D2E128}" dt="2021-11-30T04:22:59.707" v="263" actId="478"/>
          <ac:spMkLst>
            <pc:docMk/>
            <pc:sldMk cId="3815318123" sldId="276"/>
            <ac:spMk id="99" creationId="{05DF495D-C0A5-4A75-9EBD-1E1463F7D5F0}"/>
          </ac:spMkLst>
        </pc:spChg>
        <pc:spChg chg="add del mod">
          <ac:chgData name="Chauhan, Palak (New York City)" userId="d1f479ce-1a96-4686-8a4b-31892b9d7dae" providerId="ADAL" clId="{E4E1932A-78DD-4F75-B10B-D971F8D2E128}" dt="2021-11-30T04:22:37.432" v="262" actId="478"/>
          <ac:spMkLst>
            <pc:docMk/>
            <pc:sldMk cId="3815318123" sldId="276"/>
            <ac:spMk id="100" creationId="{95C95429-38F8-4CE3-B9F6-698D05F8C100}"/>
          </ac:spMkLst>
        </pc:spChg>
        <pc:grpChg chg="add del mod">
          <ac:chgData name="Chauhan, Palak (New York City)" userId="d1f479ce-1a96-4686-8a4b-31892b9d7dae" providerId="ADAL" clId="{E4E1932A-78DD-4F75-B10B-D971F8D2E128}" dt="2021-11-30T04:21:13.140" v="219"/>
          <ac:grpSpMkLst>
            <pc:docMk/>
            <pc:sldMk cId="3815318123" sldId="276"/>
            <ac:grpSpMk id="10" creationId="{7AF6F6A1-CF4A-4C88-8646-CB3CD1EC5D4E}"/>
          </ac:grpSpMkLst>
        </pc:grpChg>
        <pc:grpChg chg="add del mod">
          <ac:chgData name="Chauhan, Palak (New York City)" userId="d1f479ce-1a96-4686-8a4b-31892b9d7dae" providerId="ADAL" clId="{E4E1932A-78DD-4F75-B10B-D971F8D2E128}" dt="2021-11-30T04:21:13.140" v="219"/>
          <ac:grpSpMkLst>
            <pc:docMk/>
            <pc:sldMk cId="3815318123" sldId="276"/>
            <ac:grpSpMk id="19" creationId="{831F9007-8889-4438-961F-20367B927896}"/>
          </ac:grpSpMkLst>
        </pc:grpChg>
        <pc:grpChg chg="add mod">
          <ac:chgData name="Chauhan, Palak (New York City)" userId="d1f479ce-1a96-4686-8a4b-31892b9d7dae" providerId="ADAL" clId="{E4E1932A-78DD-4F75-B10B-D971F8D2E128}" dt="2021-12-01T01:16:30.478" v="3203" actId="2711"/>
          <ac:grpSpMkLst>
            <pc:docMk/>
            <pc:sldMk cId="3815318123" sldId="276"/>
            <ac:grpSpMk id="58" creationId="{2159FC23-94EF-4E7B-8515-796AD1B2FDA7}"/>
          </ac:grpSpMkLst>
        </pc:grpChg>
        <pc:grpChg chg="add mod">
          <ac:chgData name="Chauhan, Palak (New York City)" userId="d1f479ce-1a96-4686-8a4b-31892b9d7dae" providerId="ADAL" clId="{E4E1932A-78DD-4F75-B10B-D971F8D2E128}" dt="2021-12-01T01:16:30.478" v="3203" actId="2711"/>
          <ac:grpSpMkLst>
            <pc:docMk/>
            <pc:sldMk cId="3815318123" sldId="276"/>
            <ac:grpSpMk id="67" creationId="{1D3B79E3-6FE5-44EC-82F0-A5332988D023}"/>
          </ac:grpSpMkLst>
        </pc:grpChg>
        <pc:picChg chg="mod">
          <ac:chgData name="Chauhan, Palak (New York City)" userId="d1f479ce-1a96-4686-8a4b-31892b9d7dae" providerId="ADAL" clId="{E4E1932A-78DD-4F75-B10B-D971F8D2E128}" dt="2021-12-01T01:16:30.478" v="3203" actId="2711"/>
          <ac:picMkLst>
            <pc:docMk/>
            <pc:sldMk cId="3815318123" sldId="276"/>
            <ac:picMk id="2" creationId="{00000000-0000-0000-0000-000000000000}"/>
          </ac:picMkLst>
        </pc:picChg>
        <pc:cxnChg chg="add del mod">
          <ac:chgData name="Chauhan, Palak (New York City)" userId="d1f479ce-1a96-4686-8a4b-31892b9d7dae" providerId="ADAL" clId="{E4E1932A-78DD-4F75-B10B-D971F8D2E128}" dt="2021-11-30T04:21:13.140" v="219"/>
          <ac:cxnSpMkLst>
            <pc:docMk/>
            <pc:sldMk cId="3815318123" sldId="276"/>
            <ac:cxnSpMk id="16" creationId="{5AC421E7-0FA6-4531-B703-5E3C0E353382}"/>
          </ac:cxnSpMkLst>
        </pc:cxnChg>
        <pc:cxnChg chg="add del mod">
          <ac:chgData name="Chauhan, Palak (New York City)" userId="d1f479ce-1a96-4686-8a4b-31892b9d7dae" providerId="ADAL" clId="{E4E1932A-78DD-4F75-B10B-D971F8D2E128}" dt="2021-11-30T04:21:13.140" v="219"/>
          <ac:cxnSpMkLst>
            <pc:docMk/>
            <pc:sldMk cId="3815318123" sldId="276"/>
            <ac:cxnSpMk id="17" creationId="{6FB5AD0D-4037-4693-8494-AA7A8FFDF5C3}"/>
          </ac:cxnSpMkLst>
        </pc:cxnChg>
        <pc:cxnChg chg="mod">
          <ac:chgData name="Chauhan, Palak (New York City)" userId="d1f479ce-1a96-4686-8a4b-31892b9d7dae" providerId="ADAL" clId="{E4E1932A-78DD-4F75-B10B-D971F8D2E128}" dt="2021-11-30T04:21:09.917" v="218"/>
          <ac:cxnSpMkLst>
            <pc:docMk/>
            <pc:sldMk cId="3815318123" sldId="276"/>
            <ac:cxnSpMk id="20" creationId="{08944741-0186-47D8-8B1F-F13F7931D07B}"/>
          </ac:cxnSpMkLst>
        </pc:cxnChg>
        <pc:cxnChg chg="mod">
          <ac:chgData name="Chauhan, Palak (New York City)" userId="d1f479ce-1a96-4686-8a4b-31892b9d7dae" providerId="ADAL" clId="{E4E1932A-78DD-4F75-B10B-D971F8D2E128}" dt="2021-11-30T04:21:09.917" v="218"/>
          <ac:cxnSpMkLst>
            <pc:docMk/>
            <pc:sldMk cId="3815318123" sldId="276"/>
            <ac:cxnSpMk id="21" creationId="{FAEF368C-EEB4-4BEF-B984-5C60FF09B798}"/>
          </ac:cxnSpMkLst>
        </pc:cxnChg>
        <pc:cxnChg chg="mod">
          <ac:chgData name="Chauhan, Palak (New York City)" userId="d1f479ce-1a96-4686-8a4b-31892b9d7dae" providerId="ADAL" clId="{E4E1932A-78DD-4F75-B10B-D971F8D2E128}" dt="2021-11-30T04:21:09.917" v="218"/>
          <ac:cxnSpMkLst>
            <pc:docMk/>
            <pc:sldMk cId="3815318123" sldId="276"/>
            <ac:cxnSpMk id="24" creationId="{9EE83500-4F5C-48A8-BE62-33807DE1E2C4}"/>
          </ac:cxnSpMkLst>
        </pc:cxnChg>
        <pc:cxnChg chg="mod">
          <ac:chgData name="Chauhan, Palak (New York City)" userId="d1f479ce-1a96-4686-8a4b-31892b9d7dae" providerId="ADAL" clId="{E4E1932A-78DD-4F75-B10B-D971F8D2E128}" dt="2021-11-30T04:21:09.917" v="218"/>
          <ac:cxnSpMkLst>
            <pc:docMk/>
            <pc:sldMk cId="3815318123" sldId="276"/>
            <ac:cxnSpMk id="25" creationId="{9E77FAC3-A306-4B19-BC5A-D011532672B9}"/>
          </ac:cxnSpMkLst>
        </pc:cxnChg>
        <pc:cxnChg chg="add del mod">
          <ac:chgData name="Chauhan, Palak (New York City)" userId="d1f479ce-1a96-4686-8a4b-31892b9d7dae" providerId="ADAL" clId="{E4E1932A-78DD-4F75-B10B-D971F8D2E128}" dt="2021-11-30T04:23:49.482" v="272" actId="478"/>
          <ac:cxnSpMkLst>
            <pc:docMk/>
            <pc:sldMk cId="3815318123" sldId="276"/>
            <ac:cxnSpMk id="64" creationId="{9EBB12AF-2FAD-49A4-B155-B08852BD0084}"/>
          </ac:cxnSpMkLst>
        </pc:cxnChg>
        <pc:cxnChg chg="add mod">
          <ac:chgData name="Chauhan, Palak (New York City)" userId="d1f479ce-1a96-4686-8a4b-31892b9d7dae" providerId="ADAL" clId="{E4E1932A-78DD-4F75-B10B-D971F8D2E128}" dt="2021-12-01T01:16:30.478" v="3203" actId="2711"/>
          <ac:cxnSpMkLst>
            <pc:docMk/>
            <pc:sldMk cId="3815318123" sldId="276"/>
            <ac:cxnSpMk id="65" creationId="{F404710A-5207-4C7A-943B-09DC060EE6CC}"/>
          </ac:cxnSpMkLst>
        </pc:cxnChg>
        <pc:cxnChg chg="mod">
          <ac:chgData name="Chauhan, Palak (New York City)" userId="d1f479ce-1a96-4686-8a4b-31892b9d7dae" providerId="ADAL" clId="{E4E1932A-78DD-4F75-B10B-D971F8D2E128}" dt="2021-11-30T21:34:34.524" v="1998" actId="478"/>
          <ac:cxnSpMkLst>
            <pc:docMk/>
            <pc:sldMk cId="3815318123" sldId="276"/>
            <ac:cxnSpMk id="68" creationId="{B29EB04E-578B-4D18-93F6-82E53783D78E}"/>
          </ac:cxnSpMkLst>
        </pc:cxnChg>
        <pc:cxnChg chg="mod">
          <ac:chgData name="Chauhan, Palak (New York City)" userId="d1f479ce-1a96-4686-8a4b-31892b9d7dae" providerId="ADAL" clId="{E4E1932A-78DD-4F75-B10B-D971F8D2E128}" dt="2021-11-30T21:34:34.524" v="1998" actId="478"/>
          <ac:cxnSpMkLst>
            <pc:docMk/>
            <pc:sldMk cId="3815318123" sldId="276"/>
            <ac:cxnSpMk id="69" creationId="{ADDEA52C-7D37-4714-A8C2-213DE5EAB7D1}"/>
          </ac:cxnSpMkLst>
        </pc:cxnChg>
        <pc:cxnChg chg="mod">
          <ac:chgData name="Chauhan, Palak (New York City)" userId="d1f479ce-1a96-4686-8a4b-31892b9d7dae" providerId="ADAL" clId="{E4E1932A-78DD-4F75-B10B-D971F8D2E128}" dt="2021-11-30T21:34:34.524" v="1998" actId="478"/>
          <ac:cxnSpMkLst>
            <pc:docMk/>
            <pc:sldMk cId="3815318123" sldId="276"/>
            <ac:cxnSpMk id="71" creationId="{2F371063-0A1A-46CD-AF20-1EDB0053A886}"/>
          </ac:cxnSpMkLst>
        </pc:cxnChg>
        <pc:cxnChg chg="mod">
          <ac:chgData name="Chauhan, Palak (New York City)" userId="d1f479ce-1a96-4686-8a4b-31892b9d7dae" providerId="ADAL" clId="{E4E1932A-78DD-4F75-B10B-D971F8D2E128}" dt="2021-11-30T21:34:34.524" v="1998" actId="478"/>
          <ac:cxnSpMkLst>
            <pc:docMk/>
            <pc:sldMk cId="3815318123" sldId="276"/>
            <ac:cxnSpMk id="72" creationId="{A01CD608-9A1A-4FDD-BBF7-4624AE565994}"/>
          </ac:cxnSpMkLst>
        </pc:cxnChg>
      </pc:sldChg>
      <pc:sldChg chg="addSp delSp modSp add mod">
        <pc:chgData name="Chauhan, Palak (New York City)" userId="d1f479ce-1a96-4686-8a4b-31892b9d7dae" providerId="ADAL" clId="{E4E1932A-78DD-4F75-B10B-D971F8D2E128}" dt="2021-12-04T03:46:15.339" v="12439" actId="478"/>
        <pc:sldMkLst>
          <pc:docMk/>
          <pc:sldMk cId="826685575" sldId="277"/>
        </pc:sldMkLst>
        <pc:spChg chg="mod">
          <ac:chgData name="Chauhan, Palak (New York City)" userId="d1f479ce-1a96-4686-8a4b-31892b9d7dae" providerId="ADAL" clId="{E4E1932A-78DD-4F75-B10B-D971F8D2E128}" dt="2021-12-01T01:16:23.553" v="3201" actId="2711"/>
          <ac:spMkLst>
            <pc:docMk/>
            <pc:sldMk cId="826685575" sldId="277"/>
            <ac:spMk id="5" creationId="{36A73873-727D-4BD8-81CD-E77B30962568}"/>
          </ac:spMkLst>
        </pc:spChg>
        <pc:spChg chg="mod">
          <ac:chgData name="Chauhan, Palak (New York City)" userId="d1f479ce-1a96-4686-8a4b-31892b9d7dae" providerId="ADAL" clId="{E4E1932A-78DD-4F75-B10B-D971F8D2E128}" dt="2021-12-01T01:16:23.553" v="3201" actId="2711"/>
          <ac:spMkLst>
            <pc:docMk/>
            <pc:sldMk cId="826685575" sldId="277"/>
            <ac:spMk id="6" creationId="{00000000-0000-0000-0000-000000000000}"/>
          </ac:spMkLst>
        </pc:spChg>
        <pc:spChg chg="add del mod">
          <ac:chgData name="Chauhan, Palak (New York City)" userId="d1f479ce-1a96-4686-8a4b-31892b9d7dae" providerId="ADAL" clId="{E4E1932A-78DD-4F75-B10B-D971F8D2E128}" dt="2021-12-04T03:46:15.339" v="12439" actId="478"/>
          <ac:spMkLst>
            <pc:docMk/>
            <pc:sldMk cId="826685575" sldId="277"/>
            <ac:spMk id="7" creationId="{A2903170-7AE8-429D-816D-CB14ABA3E5A2}"/>
          </ac:spMkLst>
        </pc:spChg>
        <pc:spChg chg="add del mod">
          <ac:chgData name="Chauhan, Palak (New York City)" userId="d1f479ce-1a96-4686-8a4b-31892b9d7dae" providerId="ADAL" clId="{E4E1932A-78DD-4F75-B10B-D971F8D2E128}" dt="2021-12-01T01:19:40.635" v="3244" actId="478"/>
          <ac:spMkLst>
            <pc:docMk/>
            <pc:sldMk cId="826685575" sldId="277"/>
            <ac:spMk id="7" creationId="{D4F1AD73-3855-4BA9-A1EA-C496E3F5105B}"/>
          </ac:spMkLst>
        </pc:spChg>
        <pc:spChg chg="add mod">
          <ac:chgData name="Chauhan, Palak (New York City)" userId="d1f479ce-1a96-4686-8a4b-31892b9d7dae" providerId="ADAL" clId="{E4E1932A-78DD-4F75-B10B-D971F8D2E128}" dt="2021-12-01T01:20:20.157" v="3287"/>
          <ac:spMkLst>
            <pc:docMk/>
            <pc:sldMk cId="826685575" sldId="277"/>
            <ac:spMk id="8" creationId="{B5104059-3113-4E9C-B872-B7E87BD98A2B}"/>
          </ac:spMkLst>
        </pc:spChg>
      </pc:sldChg>
      <pc:sldChg chg="add del setBg">
        <pc:chgData name="Chauhan, Palak (New York City)" userId="d1f479ce-1a96-4686-8a4b-31892b9d7dae" providerId="ADAL" clId="{E4E1932A-78DD-4F75-B10B-D971F8D2E128}" dt="2021-11-30T03:25:29.565" v="143"/>
        <pc:sldMkLst>
          <pc:docMk/>
          <pc:sldMk cId="3892305561" sldId="277"/>
        </pc:sldMkLst>
      </pc:sldChg>
      <pc:sldChg chg="addSp delSp modSp add mod">
        <pc:chgData name="Chauhan, Palak (New York City)" userId="d1f479ce-1a96-4686-8a4b-31892b9d7dae" providerId="ADAL" clId="{E4E1932A-78DD-4F75-B10B-D971F8D2E128}" dt="2021-12-06T05:18:39.347" v="24675" actId="478"/>
        <pc:sldMkLst>
          <pc:docMk/>
          <pc:sldMk cId="194326607" sldId="278"/>
        </pc:sldMkLst>
        <pc:spChg chg="mod">
          <ac:chgData name="Chauhan, Palak (New York City)" userId="d1f479ce-1a96-4686-8a4b-31892b9d7dae" providerId="ADAL" clId="{E4E1932A-78DD-4F75-B10B-D971F8D2E128}" dt="2021-12-01T03:47:51.209" v="6253" actId="21"/>
          <ac:spMkLst>
            <pc:docMk/>
            <pc:sldMk cId="194326607" sldId="278"/>
            <ac:spMk id="3" creationId="{00000000-0000-0000-0000-000000000000}"/>
          </ac:spMkLst>
        </pc:spChg>
        <pc:spChg chg="mod">
          <ac:chgData name="Chauhan, Palak (New York City)" userId="d1f479ce-1a96-4686-8a4b-31892b9d7dae" providerId="ADAL" clId="{E4E1932A-78DD-4F75-B10B-D971F8D2E128}" dt="2021-12-01T01:19:13.615" v="3234" actId="1076"/>
          <ac:spMkLst>
            <pc:docMk/>
            <pc:sldMk cId="194326607" sldId="278"/>
            <ac:spMk id="5" creationId="{00000000-0000-0000-0000-000000000000}"/>
          </ac:spMkLst>
        </pc:spChg>
        <pc:spChg chg="add mod">
          <ac:chgData name="Chauhan, Palak (New York City)" userId="d1f479ce-1a96-4686-8a4b-31892b9d7dae" providerId="ADAL" clId="{E4E1932A-78DD-4F75-B10B-D971F8D2E128}" dt="2021-12-01T01:40:43.292" v="3563" actId="21"/>
          <ac:spMkLst>
            <pc:docMk/>
            <pc:sldMk cId="194326607" sldId="278"/>
            <ac:spMk id="8" creationId="{948E6ABD-1217-413C-BA05-2310DC7ECE22}"/>
          </ac:spMkLst>
        </pc:spChg>
        <pc:spChg chg="add mod ord">
          <ac:chgData name="Chauhan, Palak (New York City)" userId="d1f479ce-1a96-4686-8a4b-31892b9d7dae" providerId="ADAL" clId="{E4E1932A-78DD-4F75-B10B-D971F8D2E128}" dt="2021-12-01T01:37:39.890" v="3474" actId="207"/>
          <ac:spMkLst>
            <pc:docMk/>
            <pc:sldMk cId="194326607" sldId="278"/>
            <ac:spMk id="10" creationId="{DC634A73-A6EA-4F02-93A6-ABEDDA8FFFA4}"/>
          </ac:spMkLst>
        </pc:spChg>
        <pc:spChg chg="add mod ord">
          <ac:chgData name="Chauhan, Palak (New York City)" userId="d1f479ce-1a96-4686-8a4b-31892b9d7dae" providerId="ADAL" clId="{E4E1932A-78DD-4F75-B10B-D971F8D2E128}" dt="2021-12-01T04:10:55.251" v="6821" actId="1076"/>
          <ac:spMkLst>
            <pc:docMk/>
            <pc:sldMk cId="194326607" sldId="278"/>
            <ac:spMk id="12" creationId="{C5A85ED9-BFD8-420F-905B-1C5541CD8DBC}"/>
          </ac:spMkLst>
        </pc:spChg>
        <pc:spChg chg="add del mod">
          <ac:chgData name="Chauhan, Palak (New York City)" userId="d1f479ce-1a96-4686-8a4b-31892b9d7dae" providerId="ADAL" clId="{E4E1932A-78DD-4F75-B10B-D971F8D2E128}" dt="2021-12-01T01:19:46.051" v="3249"/>
          <ac:spMkLst>
            <pc:docMk/>
            <pc:sldMk cId="194326607" sldId="278"/>
            <ac:spMk id="15" creationId="{EA65274E-5D81-430A-A1D4-5BE8A5C9B965}"/>
          </ac:spMkLst>
        </pc:spChg>
        <pc:spChg chg="add mod">
          <ac:chgData name="Chauhan, Palak (New York City)" userId="d1f479ce-1a96-4686-8a4b-31892b9d7dae" providerId="ADAL" clId="{E4E1932A-78DD-4F75-B10B-D971F8D2E128}" dt="2021-12-01T01:20:34.525" v="3294"/>
          <ac:spMkLst>
            <pc:docMk/>
            <pc:sldMk cId="194326607" sldId="278"/>
            <ac:spMk id="16" creationId="{B0BC67E0-2DEE-4FFC-A1C5-BA24658B631C}"/>
          </ac:spMkLst>
        </pc:spChg>
        <pc:spChg chg="mod">
          <ac:chgData name="Chauhan, Palak (New York City)" userId="d1f479ce-1a96-4686-8a4b-31892b9d7dae" providerId="ADAL" clId="{E4E1932A-78DD-4F75-B10B-D971F8D2E128}" dt="2021-12-01T04:11:29.882" v="6822" actId="20577"/>
          <ac:spMkLst>
            <pc:docMk/>
            <pc:sldMk cId="194326607" sldId="278"/>
            <ac:spMk id="21" creationId="{2F273A18-4758-41CC-BA1C-C4FA6704435F}"/>
          </ac:spMkLst>
        </pc:spChg>
        <pc:spChg chg="mod ord">
          <ac:chgData name="Chauhan, Palak (New York City)" userId="d1f479ce-1a96-4686-8a4b-31892b9d7dae" providerId="ADAL" clId="{E4E1932A-78DD-4F75-B10B-D971F8D2E128}" dt="2021-12-06T03:36:54.756" v="22933" actId="167"/>
          <ac:spMkLst>
            <pc:docMk/>
            <pc:sldMk cId="194326607" sldId="278"/>
            <ac:spMk id="22" creationId="{82C99476-00B0-4094-94F4-428C2459B9D6}"/>
          </ac:spMkLst>
        </pc:spChg>
        <pc:spChg chg="mod">
          <ac:chgData name="Chauhan, Palak (New York City)" userId="d1f479ce-1a96-4686-8a4b-31892b9d7dae" providerId="ADAL" clId="{E4E1932A-78DD-4F75-B10B-D971F8D2E128}" dt="2021-12-01T04:11:38.493" v="6841" actId="20577"/>
          <ac:spMkLst>
            <pc:docMk/>
            <pc:sldMk cId="194326607" sldId="278"/>
            <ac:spMk id="23" creationId="{3A229322-892D-463D-97C2-7B72314A01D0}"/>
          </ac:spMkLst>
        </pc:spChg>
        <pc:spChg chg="mod">
          <ac:chgData name="Chauhan, Palak (New York City)" userId="d1f479ce-1a96-4686-8a4b-31892b9d7dae" providerId="ADAL" clId="{E4E1932A-78DD-4F75-B10B-D971F8D2E128}" dt="2021-12-01T01:41:21.776" v="3578" actId="1076"/>
          <ac:spMkLst>
            <pc:docMk/>
            <pc:sldMk cId="194326607" sldId="278"/>
            <ac:spMk id="24" creationId="{BDB89B1F-8280-4FB7-B56A-676CCEFF596F}"/>
          </ac:spMkLst>
        </pc:spChg>
        <pc:spChg chg="mod">
          <ac:chgData name="Chauhan, Palak (New York City)" userId="d1f479ce-1a96-4686-8a4b-31892b9d7dae" providerId="ADAL" clId="{E4E1932A-78DD-4F75-B10B-D971F8D2E128}" dt="2021-12-05T19:41:25.184" v="15058" actId="20577"/>
          <ac:spMkLst>
            <pc:docMk/>
            <pc:sldMk cId="194326607" sldId="278"/>
            <ac:spMk id="27" creationId="{C2C875AB-92E3-4D48-8687-C4C7506DF5CF}"/>
          </ac:spMkLst>
        </pc:spChg>
        <pc:spChg chg="mod">
          <ac:chgData name="Chauhan, Palak (New York City)" userId="d1f479ce-1a96-4686-8a4b-31892b9d7dae" providerId="ADAL" clId="{E4E1932A-78DD-4F75-B10B-D971F8D2E128}" dt="2021-12-01T03:35:50.226" v="5979" actId="404"/>
          <ac:spMkLst>
            <pc:docMk/>
            <pc:sldMk cId="194326607" sldId="278"/>
            <ac:spMk id="29" creationId="{BF62E42E-B637-4B86-82AC-D5FB380BE418}"/>
          </ac:spMkLst>
        </pc:spChg>
        <pc:spChg chg="mod">
          <ac:chgData name="Chauhan, Palak (New York City)" userId="d1f479ce-1a96-4686-8a4b-31892b9d7dae" providerId="ADAL" clId="{E4E1932A-78DD-4F75-B10B-D971F8D2E128}" dt="2021-12-01T03:35:50.226" v="5979" actId="404"/>
          <ac:spMkLst>
            <pc:docMk/>
            <pc:sldMk cId="194326607" sldId="278"/>
            <ac:spMk id="30" creationId="{CCA80AE7-50F6-47BD-BB4E-E6DD9F01CC24}"/>
          </ac:spMkLst>
        </pc:spChg>
        <pc:spChg chg="mod">
          <ac:chgData name="Chauhan, Palak (New York City)" userId="d1f479ce-1a96-4686-8a4b-31892b9d7dae" providerId="ADAL" clId="{E4E1932A-78DD-4F75-B10B-D971F8D2E128}" dt="2021-12-01T03:35:50.226" v="5979" actId="404"/>
          <ac:spMkLst>
            <pc:docMk/>
            <pc:sldMk cId="194326607" sldId="278"/>
            <ac:spMk id="31" creationId="{395B3AC5-A7BA-4EB6-BEEE-03C618B1C8F6}"/>
          </ac:spMkLst>
        </pc:spChg>
        <pc:spChg chg="mod">
          <ac:chgData name="Chauhan, Palak (New York City)" userId="d1f479ce-1a96-4686-8a4b-31892b9d7dae" providerId="ADAL" clId="{E4E1932A-78DD-4F75-B10B-D971F8D2E128}" dt="2021-12-01T03:35:50.226" v="5979" actId="404"/>
          <ac:spMkLst>
            <pc:docMk/>
            <pc:sldMk cId="194326607" sldId="278"/>
            <ac:spMk id="32" creationId="{0555AA88-98EF-43E8-8C83-D5B5A632D36B}"/>
          </ac:spMkLst>
        </pc:spChg>
        <pc:spChg chg="mod">
          <ac:chgData name="Chauhan, Palak (New York City)" userId="d1f479ce-1a96-4686-8a4b-31892b9d7dae" providerId="ADAL" clId="{E4E1932A-78DD-4F75-B10B-D971F8D2E128}" dt="2021-12-01T03:35:50.226" v="5979" actId="404"/>
          <ac:spMkLst>
            <pc:docMk/>
            <pc:sldMk cId="194326607" sldId="278"/>
            <ac:spMk id="33" creationId="{93ED0506-D2C5-4624-954E-71D61D38AC0A}"/>
          </ac:spMkLst>
        </pc:spChg>
        <pc:spChg chg="add del mod">
          <ac:chgData name="Chauhan, Palak (New York City)" userId="d1f479ce-1a96-4686-8a4b-31892b9d7dae" providerId="ADAL" clId="{E4E1932A-78DD-4F75-B10B-D971F8D2E128}" dt="2021-12-04T03:46:10.229" v="12436" actId="478"/>
          <ac:spMkLst>
            <pc:docMk/>
            <pc:sldMk cId="194326607" sldId="278"/>
            <ac:spMk id="34" creationId="{23C0F76C-0FE2-489B-8924-94980E3ECEA6}"/>
          </ac:spMkLst>
        </pc:spChg>
        <pc:spChg chg="add del mod">
          <ac:chgData name="Chauhan, Palak (New York City)" userId="d1f479ce-1a96-4686-8a4b-31892b9d7dae" providerId="ADAL" clId="{E4E1932A-78DD-4F75-B10B-D971F8D2E128}" dt="2021-12-06T05:18:39.347" v="24675" actId="478"/>
          <ac:spMkLst>
            <pc:docMk/>
            <pc:sldMk cId="194326607" sldId="278"/>
            <ac:spMk id="34" creationId="{81B2CCCD-3AFA-4C8A-993D-C3F2AC369055}"/>
          </ac:spMkLst>
        </pc:spChg>
        <pc:spChg chg="mod">
          <ac:chgData name="Chauhan, Palak (New York City)" userId="d1f479ce-1a96-4686-8a4b-31892b9d7dae" providerId="ADAL" clId="{E4E1932A-78DD-4F75-B10B-D971F8D2E128}" dt="2021-12-01T03:37:12.010" v="6012" actId="207"/>
          <ac:spMkLst>
            <pc:docMk/>
            <pc:sldMk cId="194326607" sldId="278"/>
            <ac:spMk id="37" creationId="{01D50749-7A9A-489F-A131-98929114FB2C}"/>
          </ac:spMkLst>
        </pc:spChg>
        <pc:spChg chg="mod">
          <ac:chgData name="Chauhan, Palak (New York City)" userId="d1f479ce-1a96-4686-8a4b-31892b9d7dae" providerId="ADAL" clId="{E4E1932A-78DD-4F75-B10B-D971F8D2E128}" dt="2021-12-01T03:37:01.442" v="6010"/>
          <ac:spMkLst>
            <pc:docMk/>
            <pc:sldMk cId="194326607" sldId="278"/>
            <ac:spMk id="38" creationId="{C89DD725-B911-4755-BDE4-F01BB071B19C}"/>
          </ac:spMkLst>
        </pc:spChg>
        <pc:spChg chg="mod">
          <ac:chgData name="Chauhan, Palak (New York City)" userId="d1f479ce-1a96-4686-8a4b-31892b9d7dae" providerId="ADAL" clId="{E4E1932A-78DD-4F75-B10B-D971F8D2E128}" dt="2021-12-01T03:37:01.442" v="6010"/>
          <ac:spMkLst>
            <pc:docMk/>
            <pc:sldMk cId="194326607" sldId="278"/>
            <ac:spMk id="39" creationId="{5F2A5ED4-FD51-4B96-A58F-098848320E41}"/>
          </ac:spMkLst>
        </pc:spChg>
        <pc:spChg chg="mod">
          <ac:chgData name="Chauhan, Palak (New York City)" userId="d1f479ce-1a96-4686-8a4b-31892b9d7dae" providerId="ADAL" clId="{E4E1932A-78DD-4F75-B10B-D971F8D2E128}" dt="2021-12-01T03:37:01.442" v="6010"/>
          <ac:spMkLst>
            <pc:docMk/>
            <pc:sldMk cId="194326607" sldId="278"/>
            <ac:spMk id="40" creationId="{13F492AB-8EF8-47B7-B811-E5831740A194}"/>
          </ac:spMkLst>
        </pc:spChg>
        <pc:spChg chg="mod">
          <ac:chgData name="Chauhan, Palak (New York City)" userId="d1f479ce-1a96-4686-8a4b-31892b9d7dae" providerId="ADAL" clId="{E4E1932A-78DD-4F75-B10B-D971F8D2E128}" dt="2021-12-01T03:37:01.442" v="6010"/>
          <ac:spMkLst>
            <pc:docMk/>
            <pc:sldMk cId="194326607" sldId="278"/>
            <ac:spMk id="41" creationId="{1306626D-2885-4051-A705-C5EFA530F112}"/>
          </ac:spMkLst>
        </pc:spChg>
        <pc:spChg chg="mod">
          <ac:chgData name="Chauhan, Palak (New York City)" userId="d1f479ce-1a96-4686-8a4b-31892b9d7dae" providerId="ADAL" clId="{E4E1932A-78DD-4F75-B10B-D971F8D2E128}" dt="2021-12-01T03:40:45.277" v="6059"/>
          <ac:spMkLst>
            <pc:docMk/>
            <pc:sldMk cId="194326607" sldId="278"/>
            <ac:spMk id="44" creationId="{3D45CE7F-7B86-4A4F-A9DA-3CDA3C3939CB}"/>
          </ac:spMkLst>
        </pc:spChg>
        <pc:spChg chg="mod">
          <ac:chgData name="Chauhan, Palak (New York City)" userId="d1f479ce-1a96-4686-8a4b-31892b9d7dae" providerId="ADAL" clId="{E4E1932A-78DD-4F75-B10B-D971F8D2E128}" dt="2021-12-01T03:40:45.277" v="6059"/>
          <ac:spMkLst>
            <pc:docMk/>
            <pc:sldMk cId="194326607" sldId="278"/>
            <ac:spMk id="45" creationId="{DF7251B8-EC2C-428C-ADA9-D3FEC35E2E66}"/>
          </ac:spMkLst>
        </pc:spChg>
        <pc:spChg chg="mod">
          <ac:chgData name="Chauhan, Palak (New York City)" userId="d1f479ce-1a96-4686-8a4b-31892b9d7dae" providerId="ADAL" clId="{E4E1932A-78DD-4F75-B10B-D971F8D2E128}" dt="2021-12-01T03:40:45.277" v="6059"/>
          <ac:spMkLst>
            <pc:docMk/>
            <pc:sldMk cId="194326607" sldId="278"/>
            <ac:spMk id="46" creationId="{8E7A5348-0DD0-4D34-B0A3-C26069419E35}"/>
          </ac:spMkLst>
        </pc:spChg>
        <pc:spChg chg="mod">
          <ac:chgData name="Chauhan, Palak (New York City)" userId="d1f479ce-1a96-4686-8a4b-31892b9d7dae" providerId="ADAL" clId="{E4E1932A-78DD-4F75-B10B-D971F8D2E128}" dt="2021-12-01T03:40:45.277" v="6059"/>
          <ac:spMkLst>
            <pc:docMk/>
            <pc:sldMk cId="194326607" sldId="278"/>
            <ac:spMk id="47" creationId="{45E6FACC-CBD1-447E-9708-349BB7A0A994}"/>
          </ac:spMkLst>
        </pc:spChg>
        <pc:spChg chg="mod">
          <ac:chgData name="Chauhan, Palak (New York City)" userId="d1f479ce-1a96-4686-8a4b-31892b9d7dae" providerId="ADAL" clId="{E4E1932A-78DD-4F75-B10B-D971F8D2E128}" dt="2021-12-01T03:40:45.277" v="6059"/>
          <ac:spMkLst>
            <pc:docMk/>
            <pc:sldMk cId="194326607" sldId="278"/>
            <ac:spMk id="48" creationId="{EF7ECBD6-0ED3-4E87-A1A0-3CC5D9119B69}"/>
          </ac:spMkLst>
        </pc:spChg>
        <pc:spChg chg="add mod">
          <ac:chgData name="Chauhan, Palak (New York City)" userId="d1f479ce-1a96-4686-8a4b-31892b9d7dae" providerId="ADAL" clId="{E4E1932A-78DD-4F75-B10B-D971F8D2E128}" dt="2021-12-01T04:18:41.886" v="7332" actId="164"/>
          <ac:spMkLst>
            <pc:docMk/>
            <pc:sldMk cId="194326607" sldId="278"/>
            <ac:spMk id="50" creationId="{6EEFAD9D-4F49-4C9A-8AFB-E0BC6DFD37B6}"/>
          </ac:spMkLst>
        </pc:spChg>
        <pc:spChg chg="add mod">
          <ac:chgData name="Chauhan, Palak (New York City)" userId="d1f479ce-1a96-4686-8a4b-31892b9d7dae" providerId="ADAL" clId="{E4E1932A-78DD-4F75-B10B-D971F8D2E128}" dt="2021-12-01T04:18:41.886" v="7332" actId="164"/>
          <ac:spMkLst>
            <pc:docMk/>
            <pc:sldMk cId="194326607" sldId="278"/>
            <ac:spMk id="52" creationId="{7FCF8E27-8594-4290-8AFC-751031FA4E38}"/>
          </ac:spMkLst>
        </pc:spChg>
        <pc:spChg chg="add mod">
          <ac:chgData name="Chauhan, Palak (New York City)" userId="d1f479ce-1a96-4686-8a4b-31892b9d7dae" providerId="ADAL" clId="{E4E1932A-78DD-4F75-B10B-D971F8D2E128}" dt="2021-12-01T04:18:41.886" v="7332" actId="164"/>
          <ac:spMkLst>
            <pc:docMk/>
            <pc:sldMk cId="194326607" sldId="278"/>
            <ac:spMk id="53" creationId="{AB28A148-2526-4140-9336-51F8CED49725}"/>
          </ac:spMkLst>
        </pc:spChg>
        <pc:spChg chg="add mod">
          <ac:chgData name="Chauhan, Palak (New York City)" userId="d1f479ce-1a96-4686-8a4b-31892b9d7dae" providerId="ADAL" clId="{E4E1932A-78DD-4F75-B10B-D971F8D2E128}" dt="2021-12-01T04:18:41.886" v="7332" actId="164"/>
          <ac:spMkLst>
            <pc:docMk/>
            <pc:sldMk cId="194326607" sldId="278"/>
            <ac:spMk id="54" creationId="{5BA3CCB9-397C-4B54-B7CB-1D0F6DE50C6C}"/>
          </ac:spMkLst>
        </pc:spChg>
        <pc:spChg chg="add del mod">
          <ac:chgData name="Chauhan, Palak (New York City)" userId="d1f479ce-1a96-4686-8a4b-31892b9d7dae" providerId="ADAL" clId="{E4E1932A-78DD-4F75-B10B-D971F8D2E128}" dt="2021-12-01T03:54:43.397" v="6438" actId="478"/>
          <ac:spMkLst>
            <pc:docMk/>
            <pc:sldMk cId="194326607" sldId="278"/>
            <ac:spMk id="56" creationId="{F2711B66-2FD8-4E70-8047-4F38932B1B67}"/>
          </ac:spMkLst>
        </pc:spChg>
        <pc:spChg chg="add mod">
          <ac:chgData name="Chauhan, Palak (New York City)" userId="d1f479ce-1a96-4686-8a4b-31892b9d7dae" providerId="ADAL" clId="{E4E1932A-78DD-4F75-B10B-D971F8D2E128}" dt="2021-12-01T04:18:41.886" v="7332" actId="164"/>
          <ac:spMkLst>
            <pc:docMk/>
            <pc:sldMk cId="194326607" sldId="278"/>
            <ac:spMk id="57" creationId="{9969312E-DA95-418F-A3A0-3E19070140EF}"/>
          </ac:spMkLst>
        </pc:spChg>
        <pc:spChg chg="add mod ord">
          <ac:chgData name="Chauhan, Palak (New York City)" userId="d1f479ce-1a96-4686-8a4b-31892b9d7dae" providerId="ADAL" clId="{E4E1932A-78DD-4F75-B10B-D971F8D2E128}" dt="2021-12-01T04:07:30.347" v="6768" actId="164"/>
          <ac:spMkLst>
            <pc:docMk/>
            <pc:sldMk cId="194326607" sldId="278"/>
            <ac:spMk id="59" creationId="{C1CD5FBC-1679-43BA-9F4D-CA86F50D45A7}"/>
          </ac:spMkLst>
        </pc:spChg>
        <pc:spChg chg="add del mod">
          <ac:chgData name="Chauhan, Palak (New York City)" userId="d1f479ce-1a96-4686-8a4b-31892b9d7dae" providerId="ADAL" clId="{E4E1932A-78DD-4F75-B10B-D971F8D2E128}" dt="2021-12-01T04:06:21.047" v="6750"/>
          <ac:spMkLst>
            <pc:docMk/>
            <pc:sldMk cId="194326607" sldId="278"/>
            <ac:spMk id="61" creationId="{55CC170B-E3A4-4D3D-87F6-2B3CFD2E4394}"/>
          </ac:spMkLst>
        </pc:spChg>
        <pc:spChg chg="add del mod">
          <ac:chgData name="Chauhan, Palak (New York City)" userId="d1f479ce-1a96-4686-8a4b-31892b9d7dae" providerId="ADAL" clId="{E4E1932A-78DD-4F75-B10B-D971F8D2E128}" dt="2021-12-01T04:06:21.047" v="6750"/>
          <ac:spMkLst>
            <pc:docMk/>
            <pc:sldMk cId="194326607" sldId="278"/>
            <ac:spMk id="62" creationId="{CFE3B21B-47E0-41A8-B6AF-8E96FA6DA67E}"/>
          </ac:spMkLst>
        </pc:spChg>
        <pc:spChg chg="add del mod">
          <ac:chgData name="Chauhan, Palak (New York City)" userId="d1f479ce-1a96-4686-8a4b-31892b9d7dae" providerId="ADAL" clId="{E4E1932A-78DD-4F75-B10B-D971F8D2E128}" dt="2021-12-01T04:06:21.047" v="6750"/>
          <ac:spMkLst>
            <pc:docMk/>
            <pc:sldMk cId="194326607" sldId="278"/>
            <ac:spMk id="63" creationId="{3F36C2B9-99BC-4B11-871E-91127B702A9C}"/>
          </ac:spMkLst>
        </pc:spChg>
        <pc:spChg chg="add mod ord">
          <ac:chgData name="Chauhan, Palak (New York City)" userId="d1f479ce-1a96-4686-8a4b-31892b9d7dae" providerId="ADAL" clId="{E4E1932A-78DD-4F75-B10B-D971F8D2E128}" dt="2021-12-01T04:06:49.939" v="6762" actId="164"/>
          <ac:spMkLst>
            <pc:docMk/>
            <pc:sldMk cId="194326607" sldId="278"/>
            <ac:spMk id="65" creationId="{63294619-6176-42A0-9158-0419A62CBE6C}"/>
          </ac:spMkLst>
        </pc:spChg>
        <pc:spChg chg="add mod ord">
          <ac:chgData name="Chauhan, Palak (New York City)" userId="d1f479ce-1a96-4686-8a4b-31892b9d7dae" providerId="ADAL" clId="{E4E1932A-78DD-4F75-B10B-D971F8D2E128}" dt="2021-12-01T04:09:17.654" v="6803" actId="164"/>
          <ac:spMkLst>
            <pc:docMk/>
            <pc:sldMk cId="194326607" sldId="278"/>
            <ac:spMk id="69" creationId="{5AF7AEB1-D267-42DC-9D96-850353F05CB2}"/>
          </ac:spMkLst>
        </pc:spChg>
        <pc:spChg chg="mod">
          <ac:chgData name="Chauhan, Palak (New York City)" userId="d1f479ce-1a96-4686-8a4b-31892b9d7dae" providerId="ADAL" clId="{E4E1932A-78DD-4F75-B10B-D971F8D2E128}" dt="2021-12-01T04:10:27.867" v="6809"/>
          <ac:spMkLst>
            <pc:docMk/>
            <pc:sldMk cId="194326607" sldId="278"/>
            <ac:spMk id="76" creationId="{ABBEFC4D-9A7E-4E25-8F5A-DBDC2ECFFEA8}"/>
          </ac:spMkLst>
        </pc:spChg>
        <pc:spChg chg="mod">
          <ac:chgData name="Chauhan, Palak (New York City)" userId="d1f479ce-1a96-4686-8a4b-31892b9d7dae" providerId="ADAL" clId="{E4E1932A-78DD-4F75-B10B-D971F8D2E128}" dt="2021-12-01T04:10:27.867" v="6809"/>
          <ac:spMkLst>
            <pc:docMk/>
            <pc:sldMk cId="194326607" sldId="278"/>
            <ac:spMk id="78" creationId="{17568521-C401-4B57-8EB8-14D0E6654E23}"/>
          </ac:spMkLst>
        </pc:spChg>
        <pc:spChg chg="mod">
          <ac:chgData name="Chauhan, Palak (New York City)" userId="d1f479ce-1a96-4686-8a4b-31892b9d7dae" providerId="ADAL" clId="{E4E1932A-78DD-4F75-B10B-D971F8D2E128}" dt="2021-12-01T04:10:27.867" v="6809"/>
          <ac:spMkLst>
            <pc:docMk/>
            <pc:sldMk cId="194326607" sldId="278"/>
            <ac:spMk id="80" creationId="{B5222581-6F54-4B48-870E-45CA3D4961B4}"/>
          </ac:spMkLst>
        </pc:spChg>
        <pc:spChg chg="add del mod">
          <ac:chgData name="Chauhan, Palak (New York City)" userId="d1f479ce-1a96-4686-8a4b-31892b9d7dae" providerId="ADAL" clId="{E4E1932A-78DD-4F75-B10B-D971F8D2E128}" dt="2021-12-01T05:22:57.522" v="8210" actId="478"/>
          <ac:spMkLst>
            <pc:docMk/>
            <pc:sldMk cId="194326607" sldId="278"/>
            <ac:spMk id="84" creationId="{F6F4C99D-CC5C-48AE-96B2-8E84B52E0BFD}"/>
          </ac:spMkLst>
        </pc:spChg>
        <pc:spChg chg="add mod">
          <ac:chgData name="Chauhan, Palak (New York City)" userId="d1f479ce-1a96-4686-8a4b-31892b9d7dae" providerId="ADAL" clId="{E4E1932A-78DD-4F75-B10B-D971F8D2E128}" dt="2021-12-01T05:23:09.391" v="8214" actId="1076"/>
          <ac:spMkLst>
            <pc:docMk/>
            <pc:sldMk cId="194326607" sldId="278"/>
            <ac:spMk id="85" creationId="{F9D72E7B-71F2-4D1F-9C75-DAC20405F239}"/>
          </ac:spMkLst>
        </pc:spChg>
        <pc:grpChg chg="add mod">
          <ac:chgData name="Chauhan, Palak (New York City)" userId="d1f479ce-1a96-4686-8a4b-31892b9d7dae" providerId="ADAL" clId="{E4E1932A-78DD-4F75-B10B-D971F8D2E128}" dt="2021-11-30T23:10:17.726" v="3033" actId="164"/>
          <ac:grpSpMkLst>
            <pc:docMk/>
            <pc:sldMk cId="194326607" sldId="278"/>
            <ac:grpSpMk id="7" creationId="{61F0CAC6-0778-4200-9754-3F86497B8AC8}"/>
          </ac:grpSpMkLst>
        </pc:grpChg>
        <pc:grpChg chg="add del mod">
          <ac:chgData name="Chauhan, Palak (New York City)" userId="d1f479ce-1a96-4686-8a4b-31892b9d7dae" providerId="ADAL" clId="{E4E1932A-78DD-4F75-B10B-D971F8D2E128}" dt="2021-12-01T01:40:49.818" v="3569" actId="478"/>
          <ac:grpSpMkLst>
            <pc:docMk/>
            <pc:sldMk cId="194326607" sldId="278"/>
            <ac:grpSpMk id="11" creationId="{E0FC389B-CCFD-45D9-9DF9-D43AE94933A6}"/>
          </ac:grpSpMkLst>
        </pc:grpChg>
        <pc:grpChg chg="add mod">
          <ac:chgData name="Chauhan, Palak (New York City)" userId="d1f479ce-1a96-4686-8a4b-31892b9d7dae" providerId="ADAL" clId="{E4E1932A-78DD-4F75-B10B-D971F8D2E128}" dt="2021-12-01T01:41:21.776" v="3578" actId="1076"/>
          <ac:grpSpMkLst>
            <pc:docMk/>
            <pc:sldMk cId="194326607" sldId="278"/>
            <ac:grpSpMk id="17" creationId="{CB6A1226-9465-4F01-813F-087C3EA19F65}"/>
          </ac:grpSpMkLst>
        </pc:grpChg>
        <pc:grpChg chg="mod">
          <ac:chgData name="Chauhan, Palak (New York City)" userId="d1f479ce-1a96-4686-8a4b-31892b9d7dae" providerId="ADAL" clId="{E4E1932A-78DD-4F75-B10B-D971F8D2E128}" dt="2021-12-01T01:41:21.776" v="3578" actId="1076"/>
          <ac:grpSpMkLst>
            <pc:docMk/>
            <pc:sldMk cId="194326607" sldId="278"/>
            <ac:grpSpMk id="18" creationId="{3583F2DD-7628-40D7-B0A9-D42E1342EFB1}"/>
          </ac:grpSpMkLst>
        </pc:grpChg>
        <pc:grpChg chg="mod">
          <ac:chgData name="Chauhan, Palak (New York City)" userId="d1f479ce-1a96-4686-8a4b-31892b9d7dae" providerId="ADAL" clId="{E4E1932A-78DD-4F75-B10B-D971F8D2E128}" dt="2021-12-01T01:41:21.776" v="3578" actId="1076"/>
          <ac:grpSpMkLst>
            <pc:docMk/>
            <pc:sldMk cId="194326607" sldId="278"/>
            <ac:grpSpMk id="25" creationId="{96773DDE-05EE-4FDB-85E8-19FC180A1998}"/>
          </ac:grpSpMkLst>
        </pc:grpChg>
        <pc:grpChg chg="add del mod">
          <ac:chgData name="Chauhan, Palak (New York City)" userId="d1f479ce-1a96-4686-8a4b-31892b9d7dae" providerId="ADAL" clId="{E4E1932A-78DD-4F75-B10B-D971F8D2E128}" dt="2021-12-01T03:35:59.100" v="5982" actId="478"/>
          <ac:grpSpMkLst>
            <pc:docMk/>
            <pc:sldMk cId="194326607" sldId="278"/>
            <ac:grpSpMk id="28" creationId="{26A3E511-05C5-4D34-AE24-057C9537FF12}"/>
          </ac:grpSpMkLst>
        </pc:grpChg>
        <pc:grpChg chg="add del mod">
          <ac:chgData name="Chauhan, Palak (New York City)" userId="d1f479ce-1a96-4686-8a4b-31892b9d7dae" providerId="ADAL" clId="{E4E1932A-78DD-4F75-B10B-D971F8D2E128}" dt="2021-12-01T03:37:18.772" v="6014" actId="21"/>
          <ac:grpSpMkLst>
            <pc:docMk/>
            <pc:sldMk cId="194326607" sldId="278"/>
            <ac:grpSpMk id="36" creationId="{23C3F80F-F140-4FDF-A4B2-9D9A67949852}"/>
          </ac:grpSpMkLst>
        </pc:grpChg>
        <pc:grpChg chg="add mod">
          <ac:chgData name="Chauhan, Palak (New York City)" userId="d1f479ce-1a96-4686-8a4b-31892b9d7dae" providerId="ADAL" clId="{E4E1932A-78DD-4F75-B10B-D971F8D2E128}" dt="2021-12-01T03:40:48.635" v="6060" actId="1076"/>
          <ac:grpSpMkLst>
            <pc:docMk/>
            <pc:sldMk cId="194326607" sldId="278"/>
            <ac:grpSpMk id="43" creationId="{4CE65839-74DC-4A7C-8C56-6F915FB15767}"/>
          </ac:grpSpMkLst>
        </pc:grpChg>
        <pc:grpChg chg="add mod">
          <ac:chgData name="Chauhan, Palak (New York City)" userId="d1f479ce-1a96-4686-8a4b-31892b9d7dae" providerId="ADAL" clId="{E4E1932A-78DD-4F75-B10B-D971F8D2E128}" dt="2021-12-01T04:10:26.470" v="6808" actId="164"/>
          <ac:grpSpMkLst>
            <pc:docMk/>
            <pc:sldMk cId="194326607" sldId="278"/>
            <ac:grpSpMk id="66" creationId="{53AD2C80-4E21-43DF-BD62-9DA98CD25F17}"/>
          </ac:grpSpMkLst>
        </pc:grpChg>
        <pc:grpChg chg="add mod ord">
          <ac:chgData name="Chauhan, Palak (New York City)" userId="d1f479ce-1a96-4686-8a4b-31892b9d7dae" providerId="ADAL" clId="{E4E1932A-78DD-4F75-B10B-D971F8D2E128}" dt="2021-12-01T04:10:26.470" v="6808" actId="164"/>
          <ac:grpSpMkLst>
            <pc:docMk/>
            <pc:sldMk cId="194326607" sldId="278"/>
            <ac:grpSpMk id="67" creationId="{FE251293-C084-4BED-A7E3-9F2C07D9A482}"/>
          </ac:grpSpMkLst>
        </pc:grpChg>
        <pc:grpChg chg="add mod ord">
          <ac:chgData name="Chauhan, Palak (New York City)" userId="d1f479ce-1a96-4686-8a4b-31892b9d7dae" providerId="ADAL" clId="{E4E1932A-78DD-4F75-B10B-D971F8D2E128}" dt="2021-12-01T04:10:26.470" v="6808" actId="164"/>
          <ac:grpSpMkLst>
            <pc:docMk/>
            <pc:sldMk cId="194326607" sldId="278"/>
            <ac:grpSpMk id="70" creationId="{5AAA8090-310F-48FC-98B2-74F3865225E8}"/>
          </ac:grpSpMkLst>
        </pc:grpChg>
        <pc:grpChg chg="add del mod">
          <ac:chgData name="Chauhan, Palak (New York City)" userId="d1f479ce-1a96-4686-8a4b-31892b9d7dae" providerId="ADAL" clId="{E4E1932A-78DD-4F75-B10B-D971F8D2E128}" dt="2021-12-01T04:10:31.459" v="6813" actId="478"/>
          <ac:grpSpMkLst>
            <pc:docMk/>
            <pc:sldMk cId="194326607" sldId="278"/>
            <ac:grpSpMk id="71" creationId="{0009ECC5-E863-4875-9868-984ABA89CD85}"/>
          </ac:grpSpMkLst>
        </pc:grpChg>
        <pc:grpChg chg="add del mod">
          <ac:chgData name="Chauhan, Palak (New York City)" userId="d1f479ce-1a96-4686-8a4b-31892b9d7dae" providerId="ADAL" clId="{E4E1932A-78DD-4F75-B10B-D971F8D2E128}" dt="2021-12-01T04:10:29.258" v="6810"/>
          <ac:grpSpMkLst>
            <pc:docMk/>
            <pc:sldMk cId="194326607" sldId="278"/>
            <ac:grpSpMk id="72" creationId="{2E4D666B-1BE3-42FC-B6D3-4C1F51C27F27}"/>
          </ac:grpSpMkLst>
        </pc:grpChg>
        <pc:grpChg chg="mod">
          <ac:chgData name="Chauhan, Palak (New York City)" userId="d1f479ce-1a96-4686-8a4b-31892b9d7dae" providerId="ADAL" clId="{E4E1932A-78DD-4F75-B10B-D971F8D2E128}" dt="2021-12-01T04:10:27.867" v="6809"/>
          <ac:grpSpMkLst>
            <pc:docMk/>
            <pc:sldMk cId="194326607" sldId="278"/>
            <ac:grpSpMk id="73" creationId="{51069320-7CE1-4FAA-B444-89B311F2D268}"/>
          </ac:grpSpMkLst>
        </pc:grpChg>
        <pc:grpChg chg="mod">
          <ac:chgData name="Chauhan, Palak (New York City)" userId="d1f479ce-1a96-4686-8a4b-31892b9d7dae" providerId="ADAL" clId="{E4E1932A-78DD-4F75-B10B-D971F8D2E128}" dt="2021-12-01T04:10:27.867" v="6809"/>
          <ac:grpSpMkLst>
            <pc:docMk/>
            <pc:sldMk cId="194326607" sldId="278"/>
            <ac:grpSpMk id="74" creationId="{9B42CE9B-AF9F-480B-BEC6-9386D11A9DE7}"/>
          </ac:grpSpMkLst>
        </pc:grpChg>
        <pc:grpChg chg="mod">
          <ac:chgData name="Chauhan, Palak (New York City)" userId="d1f479ce-1a96-4686-8a4b-31892b9d7dae" providerId="ADAL" clId="{E4E1932A-78DD-4F75-B10B-D971F8D2E128}" dt="2021-12-01T04:10:27.867" v="6809"/>
          <ac:grpSpMkLst>
            <pc:docMk/>
            <pc:sldMk cId="194326607" sldId="278"/>
            <ac:grpSpMk id="75" creationId="{FAA64BC7-86F3-4209-961E-5DE1BBEEB01A}"/>
          </ac:grpSpMkLst>
        </pc:grpChg>
        <pc:grpChg chg="add mod ord">
          <ac:chgData name="Chauhan, Palak (New York City)" userId="d1f479ce-1a96-4686-8a4b-31892b9d7dae" providerId="ADAL" clId="{E4E1932A-78DD-4F75-B10B-D971F8D2E128}" dt="2021-12-06T03:37:04.265" v="22936" actId="167"/>
          <ac:grpSpMkLst>
            <pc:docMk/>
            <pc:sldMk cId="194326607" sldId="278"/>
            <ac:grpSpMk id="83" creationId="{B1839F1C-6898-4D43-A698-000F8636F73C}"/>
          </ac:grpSpMkLst>
        </pc:grpChg>
        <pc:picChg chg="ord">
          <ac:chgData name="Chauhan, Palak (New York City)" userId="d1f479ce-1a96-4686-8a4b-31892b9d7dae" providerId="ADAL" clId="{E4E1932A-78DD-4F75-B10B-D971F8D2E128}" dt="2021-12-01T03:53:28.728" v="6422" actId="166"/>
          <ac:picMkLst>
            <pc:docMk/>
            <pc:sldMk cId="194326607" sldId="278"/>
            <ac:picMk id="2" creationId="{00000000-0000-0000-0000-000000000000}"/>
          </ac:picMkLst>
        </pc:picChg>
        <pc:picChg chg="add del mod">
          <ac:chgData name="Chauhan, Palak (New York City)" userId="d1f479ce-1a96-4686-8a4b-31892b9d7dae" providerId="ADAL" clId="{E4E1932A-78DD-4F75-B10B-D971F8D2E128}" dt="2021-11-30T23:13:27.629" v="3061" actId="478"/>
          <ac:picMkLst>
            <pc:docMk/>
            <pc:sldMk cId="194326607" sldId="278"/>
            <ac:picMk id="4" creationId="{8AE03E98-707E-4E38-BFA5-2005B1AC56F0}"/>
          </ac:picMkLst>
        </pc:picChg>
        <pc:picChg chg="add mod">
          <ac:chgData name="Chauhan, Palak (New York City)" userId="d1f479ce-1a96-4686-8a4b-31892b9d7dae" providerId="ADAL" clId="{E4E1932A-78DD-4F75-B10B-D971F8D2E128}" dt="2021-12-01T01:23:04.225" v="3359" actId="1076"/>
          <ac:picMkLst>
            <pc:docMk/>
            <pc:sldMk cId="194326607" sldId="278"/>
            <ac:picMk id="6" creationId="{75240D49-DA37-4302-8A7B-2FFC4AF930E2}"/>
          </ac:picMkLst>
        </pc:picChg>
        <pc:picChg chg="add del mod">
          <ac:chgData name="Chauhan, Palak (New York City)" userId="d1f479ce-1a96-4686-8a4b-31892b9d7dae" providerId="ADAL" clId="{E4E1932A-78DD-4F75-B10B-D971F8D2E128}" dt="2021-11-30T23:06:12.961" v="2817"/>
          <ac:picMkLst>
            <pc:docMk/>
            <pc:sldMk cId="194326607" sldId="278"/>
            <ac:picMk id="9" creationId="{02149757-8AC2-4374-BAB6-304CD81B8095}"/>
          </ac:picMkLst>
        </pc:picChg>
        <pc:picChg chg="add del mod">
          <ac:chgData name="Chauhan, Palak (New York City)" userId="d1f479ce-1a96-4686-8a4b-31892b9d7dae" providerId="ADAL" clId="{E4E1932A-78DD-4F75-B10B-D971F8D2E128}" dt="2021-12-01T04:00:02.691" v="6594" actId="478"/>
          <ac:picMkLst>
            <pc:docMk/>
            <pc:sldMk cId="194326607" sldId="278"/>
            <ac:picMk id="13" creationId="{97307B6C-A1C4-41D7-A11E-E6940EC986DC}"/>
          </ac:picMkLst>
        </pc:picChg>
        <pc:picChg chg="add del mod">
          <ac:chgData name="Chauhan, Palak (New York City)" userId="d1f479ce-1a96-4686-8a4b-31892b9d7dae" providerId="ADAL" clId="{E4E1932A-78DD-4F75-B10B-D971F8D2E128}" dt="2021-12-01T03:59:42.299" v="6587" actId="478"/>
          <ac:picMkLst>
            <pc:docMk/>
            <pc:sldMk cId="194326607" sldId="278"/>
            <ac:picMk id="14" creationId="{EA5335E7-7F07-402C-88CB-58184F7486B7}"/>
          </ac:picMkLst>
        </pc:picChg>
        <pc:picChg chg="mod">
          <ac:chgData name="Chauhan, Palak (New York City)" userId="d1f479ce-1a96-4686-8a4b-31892b9d7dae" providerId="ADAL" clId="{E4E1932A-78DD-4F75-B10B-D971F8D2E128}" dt="2021-12-01T01:41:21.776" v="3578" actId="1076"/>
          <ac:picMkLst>
            <pc:docMk/>
            <pc:sldMk cId="194326607" sldId="278"/>
            <ac:picMk id="19" creationId="{2B98E368-86BF-49A0-9A15-A7070A903C81}"/>
          </ac:picMkLst>
        </pc:picChg>
        <pc:picChg chg="mod">
          <ac:chgData name="Chauhan, Palak (New York City)" userId="d1f479ce-1a96-4686-8a4b-31892b9d7dae" providerId="ADAL" clId="{E4E1932A-78DD-4F75-B10B-D971F8D2E128}" dt="2021-12-01T01:41:21.776" v="3578" actId="1076"/>
          <ac:picMkLst>
            <pc:docMk/>
            <pc:sldMk cId="194326607" sldId="278"/>
            <ac:picMk id="20" creationId="{4C502653-0417-49D3-B4B9-DD1AA948836F}"/>
          </ac:picMkLst>
        </pc:picChg>
        <pc:picChg chg="mod">
          <ac:chgData name="Chauhan, Palak (New York City)" userId="d1f479ce-1a96-4686-8a4b-31892b9d7dae" providerId="ADAL" clId="{E4E1932A-78DD-4F75-B10B-D971F8D2E128}" dt="2021-12-01T01:41:21.776" v="3578" actId="1076"/>
          <ac:picMkLst>
            <pc:docMk/>
            <pc:sldMk cId="194326607" sldId="278"/>
            <ac:picMk id="26" creationId="{DC804245-405B-4881-838F-5B900D753220}"/>
          </ac:picMkLst>
        </pc:picChg>
        <pc:picChg chg="add del mod">
          <ac:chgData name="Chauhan, Palak (New York City)" userId="d1f479ce-1a96-4686-8a4b-31892b9d7dae" providerId="ADAL" clId="{E4E1932A-78DD-4F75-B10B-D971F8D2E128}" dt="2021-12-01T03:36:42.901" v="6004" actId="478"/>
          <ac:picMkLst>
            <pc:docMk/>
            <pc:sldMk cId="194326607" sldId="278"/>
            <ac:picMk id="34" creationId="{99E95CD9-E26A-4789-B9A9-1630956700E4}"/>
          </ac:picMkLst>
        </pc:picChg>
        <pc:picChg chg="add del mod">
          <ac:chgData name="Chauhan, Palak (New York City)" userId="d1f479ce-1a96-4686-8a4b-31892b9d7dae" providerId="ADAL" clId="{E4E1932A-78DD-4F75-B10B-D971F8D2E128}" dt="2021-12-01T03:36:54.410" v="6009" actId="478"/>
          <ac:picMkLst>
            <pc:docMk/>
            <pc:sldMk cId="194326607" sldId="278"/>
            <ac:picMk id="35" creationId="{82F56FDD-88DB-42A1-A2A5-5D2E6CD9FA74}"/>
          </ac:picMkLst>
        </pc:picChg>
        <pc:picChg chg="add del mod">
          <ac:chgData name="Chauhan, Palak (New York City)" userId="d1f479ce-1a96-4686-8a4b-31892b9d7dae" providerId="ADAL" clId="{E4E1932A-78DD-4F75-B10B-D971F8D2E128}" dt="2021-12-01T03:40:44.992" v="6058" actId="478"/>
          <ac:picMkLst>
            <pc:docMk/>
            <pc:sldMk cId="194326607" sldId="278"/>
            <ac:picMk id="42" creationId="{6E1A20F3-D096-4E99-8671-E168ED87B487}"/>
          </ac:picMkLst>
        </pc:picChg>
        <pc:picChg chg="add del mod">
          <ac:chgData name="Chauhan, Palak (New York City)" userId="d1f479ce-1a96-4686-8a4b-31892b9d7dae" providerId="ADAL" clId="{E4E1932A-78DD-4F75-B10B-D971F8D2E128}" dt="2021-12-06T03:37:06.095" v="22937" actId="478"/>
          <ac:picMkLst>
            <pc:docMk/>
            <pc:sldMk cId="194326607" sldId="278"/>
            <ac:picMk id="49" creationId="{22D7C20D-2919-4390-8543-6F9C1265EAAF}"/>
          </ac:picMkLst>
        </pc:picChg>
        <pc:picChg chg="add mod">
          <ac:chgData name="Chauhan, Palak (New York City)" userId="d1f479ce-1a96-4686-8a4b-31892b9d7dae" providerId="ADAL" clId="{E4E1932A-78DD-4F75-B10B-D971F8D2E128}" dt="2021-12-01T04:07:30.347" v="6768" actId="164"/>
          <ac:picMkLst>
            <pc:docMk/>
            <pc:sldMk cId="194326607" sldId="278"/>
            <ac:picMk id="58" creationId="{F392495F-B22B-4230-8942-EDF6ADD4E455}"/>
          </ac:picMkLst>
        </pc:picChg>
        <pc:picChg chg="add del mod">
          <ac:chgData name="Chauhan, Palak (New York City)" userId="d1f479ce-1a96-4686-8a4b-31892b9d7dae" providerId="ADAL" clId="{E4E1932A-78DD-4F75-B10B-D971F8D2E128}" dt="2021-12-01T04:06:21.047" v="6750"/>
          <ac:picMkLst>
            <pc:docMk/>
            <pc:sldMk cId="194326607" sldId="278"/>
            <ac:picMk id="60" creationId="{782245C1-F268-481D-AE46-844077044078}"/>
          </ac:picMkLst>
        </pc:picChg>
        <pc:picChg chg="add mod modCrop">
          <ac:chgData name="Chauhan, Palak (New York City)" userId="d1f479ce-1a96-4686-8a4b-31892b9d7dae" providerId="ADAL" clId="{E4E1932A-78DD-4F75-B10B-D971F8D2E128}" dt="2021-12-01T04:06:49.939" v="6762" actId="164"/>
          <ac:picMkLst>
            <pc:docMk/>
            <pc:sldMk cId="194326607" sldId="278"/>
            <ac:picMk id="64" creationId="{4E98EF19-BBB2-4557-98FE-5522C9CE825C}"/>
          </ac:picMkLst>
        </pc:picChg>
        <pc:picChg chg="add mod ord">
          <ac:chgData name="Chauhan, Palak (New York City)" userId="d1f479ce-1a96-4686-8a4b-31892b9d7dae" providerId="ADAL" clId="{E4E1932A-78DD-4F75-B10B-D971F8D2E128}" dt="2021-12-01T04:09:17.654" v="6803" actId="164"/>
          <ac:picMkLst>
            <pc:docMk/>
            <pc:sldMk cId="194326607" sldId="278"/>
            <ac:picMk id="68" creationId="{20BC0001-5DF2-41D7-9A8F-EA89C50FE4A7}"/>
          </ac:picMkLst>
        </pc:picChg>
        <pc:picChg chg="mod">
          <ac:chgData name="Chauhan, Palak (New York City)" userId="d1f479ce-1a96-4686-8a4b-31892b9d7dae" providerId="ADAL" clId="{E4E1932A-78DD-4F75-B10B-D971F8D2E128}" dt="2021-12-01T04:10:27.867" v="6809"/>
          <ac:picMkLst>
            <pc:docMk/>
            <pc:sldMk cId="194326607" sldId="278"/>
            <ac:picMk id="77" creationId="{A0405872-3D8E-4202-AA32-93DE2FA5D94E}"/>
          </ac:picMkLst>
        </pc:picChg>
        <pc:picChg chg="mod">
          <ac:chgData name="Chauhan, Palak (New York City)" userId="d1f479ce-1a96-4686-8a4b-31892b9d7dae" providerId="ADAL" clId="{E4E1932A-78DD-4F75-B10B-D971F8D2E128}" dt="2021-12-01T04:10:27.867" v="6809"/>
          <ac:picMkLst>
            <pc:docMk/>
            <pc:sldMk cId="194326607" sldId="278"/>
            <ac:picMk id="79" creationId="{8308B006-42ED-4AA4-BB2A-19985BC6C52E}"/>
          </ac:picMkLst>
        </pc:picChg>
        <pc:picChg chg="mod">
          <ac:chgData name="Chauhan, Palak (New York City)" userId="d1f479ce-1a96-4686-8a4b-31892b9d7dae" providerId="ADAL" clId="{E4E1932A-78DD-4F75-B10B-D971F8D2E128}" dt="2021-12-01T04:10:27.867" v="6809"/>
          <ac:picMkLst>
            <pc:docMk/>
            <pc:sldMk cId="194326607" sldId="278"/>
            <ac:picMk id="81" creationId="{0EC95EF2-2AB8-492D-BAEE-31F3C2A5BE0A}"/>
          </ac:picMkLst>
        </pc:picChg>
        <pc:picChg chg="add mod ord">
          <ac:chgData name="Chauhan, Palak (New York City)" userId="d1f479ce-1a96-4686-8a4b-31892b9d7dae" providerId="ADAL" clId="{E4E1932A-78DD-4F75-B10B-D971F8D2E128}" dt="2021-12-01T05:13:00.998" v="8165" actId="1076"/>
          <ac:picMkLst>
            <pc:docMk/>
            <pc:sldMk cId="194326607" sldId="278"/>
            <ac:picMk id="82" creationId="{A13A265D-DC5E-4C64-B6D1-9B8ED4CC602B}"/>
          </ac:picMkLst>
        </pc:picChg>
        <pc:cxnChg chg="add mod">
          <ac:chgData name="Chauhan, Palak (New York City)" userId="d1f479ce-1a96-4686-8a4b-31892b9d7dae" providerId="ADAL" clId="{E4E1932A-78DD-4F75-B10B-D971F8D2E128}" dt="2021-12-01T04:18:41.886" v="7332" actId="164"/>
          <ac:cxnSpMkLst>
            <pc:docMk/>
            <pc:sldMk cId="194326607" sldId="278"/>
            <ac:cxnSpMk id="51" creationId="{2D1D079F-8368-4218-A1F3-D467DAB85720}"/>
          </ac:cxnSpMkLst>
        </pc:cxnChg>
      </pc:sldChg>
      <pc:sldChg chg="add del setBg">
        <pc:chgData name="Chauhan, Palak (New York City)" userId="d1f479ce-1a96-4686-8a4b-31892b9d7dae" providerId="ADAL" clId="{E4E1932A-78DD-4F75-B10B-D971F8D2E128}" dt="2021-11-30T04:38:20.479" v="274"/>
        <pc:sldMkLst>
          <pc:docMk/>
          <pc:sldMk cId="223048284" sldId="278"/>
        </pc:sldMkLst>
      </pc:sldChg>
      <pc:sldChg chg="add del setBg">
        <pc:chgData name="Chauhan, Palak (New York City)" userId="d1f479ce-1a96-4686-8a4b-31892b9d7dae" providerId="ADAL" clId="{E4E1932A-78DD-4F75-B10B-D971F8D2E128}" dt="2021-11-30T04:55:43.640" v="363"/>
        <pc:sldMkLst>
          <pc:docMk/>
          <pc:sldMk cId="2161007274" sldId="279"/>
        </pc:sldMkLst>
      </pc:sldChg>
      <pc:sldChg chg="addSp delSp modSp add del mod ord">
        <pc:chgData name="Chauhan, Palak (New York City)" userId="d1f479ce-1a96-4686-8a4b-31892b9d7dae" providerId="ADAL" clId="{E4E1932A-78DD-4F75-B10B-D971F8D2E128}" dt="2021-12-05T18:27:43.070" v="14093" actId="47"/>
        <pc:sldMkLst>
          <pc:docMk/>
          <pc:sldMk cId="2530003725" sldId="279"/>
        </pc:sldMkLst>
        <pc:spChg chg="del mod">
          <ac:chgData name="Chauhan, Palak (New York City)" userId="d1f479ce-1a96-4686-8a4b-31892b9d7dae" providerId="ADAL" clId="{E4E1932A-78DD-4F75-B10B-D971F8D2E128}" dt="2021-12-01T01:55:15.288" v="3828" actId="478"/>
          <ac:spMkLst>
            <pc:docMk/>
            <pc:sldMk cId="2530003725" sldId="279"/>
            <ac:spMk id="3" creationId="{00000000-0000-0000-0000-000000000000}"/>
          </ac:spMkLst>
        </pc:spChg>
        <pc:spChg chg="del">
          <ac:chgData name="Chauhan, Palak (New York City)" userId="d1f479ce-1a96-4686-8a4b-31892b9d7dae" providerId="ADAL" clId="{E4E1932A-78DD-4F75-B10B-D971F8D2E128}" dt="2021-11-30T23:10:55.490" v="3042" actId="478"/>
          <ac:spMkLst>
            <pc:docMk/>
            <pc:sldMk cId="2530003725" sldId="279"/>
            <ac:spMk id="5" creationId="{00000000-0000-0000-0000-000000000000}"/>
          </ac:spMkLst>
        </pc:spChg>
        <pc:spChg chg="add mod">
          <ac:chgData name="Chauhan, Palak (New York City)" userId="d1f479ce-1a96-4686-8a4b-31892b9d7dae" providerId="ADAL" clId="{E4E1932A-78DD-4F75-B10B-D971F8D2E128}" dt="2021-12-01T01:19:34.653" v="3238"/>
          <ac:spMkLst>
            <pc:docMk/>
            <pc:sldMk cId="2530003725" sldId="279"/>
            <ac:spMk id="6" creationId="{98978E4E-90AC-4FBB-8DA7-898B63B4BC95}"/>
          </ac:spMkLst>
        </pc:spChg>
        <pc:spChg chg="add mod">
          <ac:chgData name="Chauhan, Palak (New York City)" userId="d1f479ce-1a96-4686-8a4b-31892b9d7dae" providerId="ADAL" clId="{E4E1932A-78DD-4F75-B10B-D971F8D2E128}" dt="2021-12-01T01:20:26.649" v="3292"/>
          <ac:spMkLst>
            <pc:docMk/>
            <pc:sldMk cId="2530003725" sldId="279"/>
            <ac:spMk id="7" creationId="{0546122B-B97F-413F-9787-1E5A679D4FA8}"/>
          </ac:spMkLst>
        </pc:spChg>
        <pc:spChg chg="mod">
          <ac:chgData name="Chauhan, Palak (New York City)" userId="d1f479ce-1a96-4686-8a4b-31892b9d7dae" providerId="ADAL" clId="{E4E1932A-78DD-4F75-B10B-D971F8D2E128}" dt="2021-12-01T01:55:15.784" v="3829"/>
          <ac:spMkLst>
            <pc:docMk/>
            <pc:sldMk cId="2530003725" sldId="279"/>
            <ac:spMk id="10" creationId="{D2D9EADF-8BF9-4F08-8AF4-A7DF5668E154}"/>
          </ac:spMkLst>
        </pc:spChg>
        <pc:spChg chg="mod">
          <ac:chgData name="Chauhan, Palak (New York City)" userId="d1f479ce-1a96-4686-8a4b-31892b9d7dae" providerId="ADAL" clId="{E4E1932A-78DD-4F75-B10B-D971F8D2E128}" dt="2021-12-01T01:55:15.784" v="3829"/>
          <ac:spMkLst>
            <pc:docMk/>
            <pc:sldMk cId="2530003725" sldId="279"/>
            <ac:spMk id="11" creationId="{A9D16632-847D-4A9C-B898-DD61687CEF04}"/>
          </ac:spMkLst>
        </pc:spChg>
        <pc:spChg chg="mod">
          <ac:chgData name="Chauhan, Palak (New York City)" userId="d1f479ce-1a96-4686-8a4b-31892b9d7dae" providerId="ADAL" clId="{E4E1932A-78DD-4F75-B10B-D971F8D2E128}" dt="2021-12-05T18:18:54.979" v="14059" actId="20577"/>
          <ac:spMkLst>
            <pc:docMk/>
            <pc:sldMk cId="2530003725" sldId="279"/>
            <ac:spMk id="22" creationId="{82C99476-00B0-4094-94F4-428C2459B9D6}"/>
          </ac:spMkLst>
        </pc:spChg>
        <pc:grpChg chg="add mod">
          <ac:chgData name="Chauhan, Palak (New York City)" userId="d1f479ce-1a96-4686-8a4b-31892b9d7dae" providerId="ADAL" clId="{E4E1932A-78DD-4F75-B10B-D971F8D2E128}" dt="2021-12-01T01:55:15.784" v="3829"/>
          <ac:grpSpMkLst>
            <pc:docMk/>
            <pc:sldMk cId="2530003725" sldId="279"/>
            <ac:grpSpMk id="9" creationId="{33C50B4F-ED00-425A-BECA-F9533FF55AA7}"/>
          </ac:grpSpMkLst>
        </pc:grpChg>
        <pc:picChg chg="add mod">
          <ac:chgData name="Chauhan, Palak (New York City)" userId="d1f479ce-1a96-4686-8a4b-31892b9d7dae" providerId="ADAL" clId="{E4E1932A-78DD-4F75-B10B-D971F8D2E128}" dt="2021-12-01T01:55:15.784" v="3829"/>
          <ac:picMkLst>
            <pc:docMk/>
            <pc:sldMk cId="2530003725" sldId="279"/>
            <ac:picMk id="8" creationId="{F13BF525-65E8-4A53-A638-6294CEED9FE9}"/>
          </ac:picMkLst>
        </pc:picChg>
      </pc:sldChg>
      <pc:sldChg chg="addSp delSp modSp add mod">
        <pc:chgData name="Chauhan, Palak (New York City)" userId="d1f479ce-1a96-4686-8a4b-31892b9d7dae" providerId="ADAL" clId="{E4E1932A-78DD-4F75-B10B-D971F8D2E128}" dt="2021-12-06T05:18:35.989" v="24673" actId="478"/>
        <pc:sldMkLst>
          <pc:docMk/>
          <pc:sldMk cId="990907969" sldId="280"/>
        </pc:sldMkLst>
        <pc:spChg chg="mod">
          <ac:chgData name="Chauhan, Palak (New York City)" userId="d1f479ce-1a96-4686-8a4b-31892b9d7dae" providerId="ADAL" clId="{E4E1932A-78DD-4F75-B10B-D971F8D2E128}" dt="2021-12-01T02:05:20.479" v="4185" actId="20577"/>
          <ac:spMkLst>
            <pc:docMk/>
            <pc:sldMk cId="990907969" sldId="280"/>
            <ac:spMk id="3" creationId="{00000000-0000-0000-0000-000000000000}"/>
          </ac:spMkLst>
        </pc:spChg>
        <pc:spChg chg="del">
          <ac:chgData name="Chauhan, Palak (New York City)" userId="d1f479ce-1a96-4686-8a4b-31892b9d7dae" providerId="ADAL" clId="{E4E1932A-78DD-4F75-B10B-D971F8D2E128}" dt="2021-11-30T23:11:10.811" v="3048" actId="478"/>
          <ac:spMkLst>
            <pc:docMk/>
            <pc:sldMk cId="990907969" sldId="280"/>
            <ac:spMk id="5" creationId="{00000000-0000-0000-0000-000000000000}"/>
          </ac:spMkLst>
        </pc:spChg>
        <pc:spChg chg="add mod">
          <ac:chgData name="Chauhan, Palak (New York City)" userId="d1f479ce-1a96-4686-8a4b-31892b9d7dae" providerId="ADAL" clId="{E4E1932A-78DD-4F75-B10B-D971F8D2E128}" dt="2021-12-01T01:19:41.840" v="3245"/>
          <ac:spMkLst>
            <pc:docMk/>
            <pc:sldMk cId="990907969" sldId="280"/>
            <ac:spMk id="6" creationId="{8565CF2B-34DE-4511-871F-FDC3F5B11C9F}"/>
          </ac:spMkLst>
        </pc:spChg>
        <pc:spChg chg="add mod">
          <ac:chgData name="Chauhan, Palak (New York City)" userId="d1f479ce-1a96-4686-8a4b-31892b9d7dae" providerId="ADAL" clId="{E4E1932A-78DD-4F75-B10B-D971F8D2E128}" dt="2021-12-01T01:20:19.229" v="3286"/>
          <ac:spMkLst>
            <pc:docMk/>
            <pc:sldMk cId="990907969" sldId="280"/>
            <ac:spMk id="7" creationId="{72CF93EA-27F5-40BE-BDF6-EDD19339E6A2}"/>
          </ac:spMkLst>
        </pc:spChg>
        <pc:spChg chg="add mod">
          <ac:chgData name="Chauhan, Palak (New York City)" userId="d1f479ce-1a96-4686-8a4b-31892b9d7dae" providerId="ADAL" clId="{E4E1932A-78DD-4F75-B10B-D971F8D2E128}" dt="2021-12-01T02:07:17.040" v="4206" actId="164"/>
          <ac:spMkLst>
            <pc:docMk/>
            <pc:sldMk cId="990907969" sldId="280"/>
            <ac:spMk id="8" creationId="{9AC53C62-8932-4DC8-AEEE-332C3E7A9C17}"/>
          </ac:spMkLst>
        </pc:spChg>
        <pc:spChg chg="add del mod">
          <ac:chgData name="Chauhan, Palak (New York City)" userId="d1f479ce-1a96-4686-8a4b-31892b9d7dae" providerId="ADAL" clId="{E4E1932A-78DD-4F75-B10B-D971F8D2E128}" dt="2021-12-01T02:05:25.952" v="4186" actId="478"/>
          <ac:spMkLst>
            <pc:docMk/>
            <pc:sldMk cId="990907969" sldId="280"/>
            <ac:spMk id="9" creationId="{C7742F3C-F056-4FE3-82DA-F1673223A46B}"/>
          </ac:spMkLst>
        </pc:spChg>
        <pc:spChg chg="add del mod">
          <ac:chgData name="Chauhan, Palak (New York City)" userId="d1f479ce-1a96-4686-8a4b-31892b9d7dae" providerId="ADAL" clId="{E4E1932A-78DD-4F75-B10B-D971F8D2E128}" dt="2021-12-01T02:05:30.517" v="4187" actId="478"/>
          <ac:spMkLst>
            <pc:docMk/>
            <pc:sldMk cId="990907969" sldId="280"/>
            <ac:spMk id="10" creationId="{B3901017-C83C-4E3C-88D0-6CE3F38AE01E}"/>
          </ac:spMkLst>
        </pc:spChg>
        <pc:spChg chg="mod">
          <ac:chgData name="Chauhan, Palak (New York City)" userId="d1f479ce-1a96-4686-8a4b-31892b9d7dae" providerId="ADAL" clId="{E4E1932A-78DD-4F75-B10B-D971F8D2E128}" dt="2021-12-01T02:01:57.104" v="4143"/>
          <ac:spMkLst>
            <pc:docMk/>
            <pc:sldMk cId="990907969" sldId="280"/>
            <ac:spMk id="12" creationId="{1AA46E89-32ED-4A59-B8C5-E1CA014ACC05}"/>
          </ac:spMkLst>
        </pc:spChg>
        <pc:spChg chg="mod">
          <ac:chgData name="Chauhan, Palak (New York City)" userId="d1f479ce-1a96-4686-8a4b-31892b9d7dae" providerId="ADAL" clId="{E4E1932A-78DD-4F75-B10B-D971F8D2E128}" dt="2021-12-01T02:01:57.104" v="4143"/>
          <ac:spMkLst>
            <pc:docMk/>
            <pc:sldMk cId="990907969" sldId="280"/>
            <ac:spMk id="13" creationId="{3790008F-90FB-48A6-81D5-3D3265DCD9C5}"/>
          </ac:spMkLst>
        </pc:spChg>
        <pc:spChg chg="mod">
          <ac:chgData name="Chauhan, Palak (New York City)" userId="d1f479ce-1a96-4686-8a4b-31892b9d7dae" providerId="ADAL" clId="{E4E1932A-78DD-4F75-B10B-D971F8D2E128}" dt="2021-12-01T02:01:57.104" v="4143"/>
          <ac:spMkLst>
            <pc:docMk/>
            <pc:sldMk cId="990907969" sldId="280"/>
            <ac:spMk id="14" creationId="{2E0BE082-135F-48D7-8694-1BF89DE86823}"/>
          </ac:spMkLst>
        </pc:spChg>
        <pc:spChg chg="add del mod">
          <ac:chgData name="Chauhan, Palak (New York City)" userId="d1f479ce-1a96-4686-8a4b-31892b9d7dae" providerId="ADAL" clId="{E4E1932A-78DD-4F75-B10B-D971F8D2E128}" dt="2021-12-01T02:05:25.952" v="4186" actId="478"/>
          <ac:spMkLst>
            <pc:docMk/>
            <pc:sldMk cId="990907969" sldId="280"/>
            <ac:spMk id="15" creationId="{915342EE-2E29-48B2-B443-4115AB88693D}"/>
          </ac:spMkLst>
        </pc:spChg>
        <pc:spChg chg="add del mod">
          <ac:chgData name="Chauhan, Palak (New York City)" userId="d1f479ce-1a96-4686-8a4b-31892b9d7dae" providerId="ADAL" clId="{E4E1932A-78DD-4F75-B10B-D971F8D2E128}" dt="2021-12-01T02:05:30.517" v="4187" actId="478"/>
          <ac:spMkLst>
            <pc:docMk/>
            <pc:sldMk cId="990907969" sldId="280"/>
            <ac:spMk id="16" creationId="{2141AE13-0297-43B0-A2EB-F95B24DE2ADA}"/>
          </ac:spMkLst>
        </pc:spChg>
        <pc:spChg chg="add mod ord">
          <ac:chgData name="Chauhan, Palak (New York City)" userId="d1f479ce-1a96-4686-8a4b-31892b9d7dae" providerId="ADAL" clId="{E4E1932A-78DD-4F75-B10B-D971F8D2E128}" dt="2021-12-01T03:53:51.024" v="6425" actId="1076"/>
          <ac:spMkLst>
            <pc:docMk/>
            <pc:sldMk cId="990907969" sldId="280"/>
            <ac:spMk id="17" creationId="{CA1E8B9E-D2EA-40B3-B186-926E59C28869}"/>
          </ac:spMkLst>
        </pc:spChg>
        <pc:spChg chg="add del mod">
          <ac:chgData name="Chauhan, Palak (New York City)" userId="d1f479ce-1a96-4686-8a4b-31892b9d7dae" providerId="ADAL" clId="{E4E1932A-78DD-4F75-B10B-D971F8D2E128}" dt="2021-12-01T02:05:33.529" v="4188" actId="478"/>
          <ac:spMkLst>
            <pc:docMk/>
            <pc:sldMk cId="990907969" sldId="280"/>
            <ac:spMk id="18" creationId="{1B0F458E-4481-4C9C-823D-88AEA90B49E2}"/>
          </ac:spMkLst>
        </pc:spChg>
        <pc:spChg chg="add del mod">
          <ac:chgData name="Chauhan, Palak (New York City)" userId="d1f479ce-1a96-4686-8a4b-31892b9d7dae" providerId="ADAL" clId="{E4E1932A-78DD-4F75-B10B-D971F8D2E128}" dt="2021-12-01T02:02:31.432" v="4153" actId="478"/>
          <ac:spMkLst>
            <pc:docMk/>
            <pc:sldMk cId="990907969" sldId="280"/>
            <ac:spMk id="19" creationId="{EDFDAD4B-C21D-4AB5-BBBA-14F1CEE45AFA}"/>
          </ac:spMkLst>
        </pc:spChg>
        <pc:spChg chg="add del mod">
          <ac:chgData name="Chauhan, Palak (New York City)" userId="d1f479ce-1a96-4686-8a4b-31892b9d7dae" providerId="ADAL" clId="{E4E1932A-78DD-4F75-B10B-D971F8D2E128}" dt="2021-12-01T02:02:32.553" v="4154" actId="478"/>
          <ac:spMkLst>
            <pc:docMk/>
            <pc:sldMk cId="990907969" sldId="280"/>
            <ac:spMk id="20" creationId="{EA191258-0B67-43C1-A2D8-34D7CE9DD393}"/>
          </ac:spMkLst>
        </pc:spChg>
        <pc:spChg chg="add del mod">
          <ac:chgData name="Chauhan, Palak (New York City)" userId="d1f479ce-1a96-4686-8a4b-31892b9d7dae" providerId="ADAL" clId="{E4E1932A-78DD-4F75-B10B-D971F8D2E128}" dt="2021-12-01T02:02:13.679" v="4147" actId="478"/>
          <ac:spMkLst>
            <pc:docMk/>
            <pc:sldMk cId="990907969" sldId="280"/>
            <ac:spMk id="21" creationId="{98D085E5-4C8D-480E-A315-1452F664517C}"/>
          </ac:spMkLst>
        </pc:spChg>
        <pc:spChg chg="del mod">
          <ac:chgData name="Chauhan, Palak (New York City)" userId="d1f479ce-1a96-4686-8a4b-31892b9d7dae" providerId="ADAL" clId="{E4E1932A-78DD-4F75-B10B-D971F8D2E128}" dt="2021-12-01T02:16:16.431" v="4517"/>
          <ac:spMkLst>
            <pc:docMk/>
            <pc:sldMk cId="990907969" sldId="280"/>
            <ac:spMk id="22" creationId="{82C99476-00B0-4094-94F4-428C2459B9D6}"/>
          </ac:spMkLst>
        </pc:spChg>
        <pc:spChg chg="add mod">
          <ac:chgData name="Chauhan, Palak (New York City)" userId="d1f479ce-1a96-4686-8a4b-31892b9d7dae" providerId="ADAL" clId="{E4E1932A-78DD-4F75-B10B-D971F8D2E128}" dt="2021-12-06T03:08:10.832" v="22910" actId="20577"/>
          <ac:spMkLst>
            <pc:docMk/>
            <pc:sldMk cId="990907969" sldId="280"/>
            <ac:spMk id="23" creationId="{2CFCC81E-665D-4719-94DC-3109B782058E}"/>
          </ac:spMkLst>
        </pc:spChg>
        <pc:spChg chg="add del mod">
          <ac:chgData name="Chauhan, Palak (New York City)" userId="d1f479ce-1a96-4686-8a4b-31892b9d7dae" providerId="ADAL" clId="{E4E1932A-78DD-4F75-B10B-D971F8D2E128}" dt="2021-12-01T02:04:59.864" v="4161" actId="478"/>
          <ac:spMkLst>
            <pc:docMk/>
            <pc:sldMk cId="990907969" sldId="280"/>
            <ac:spMk id="24" creationId="{0860356F-CF83-46E7-9A47-EF30C8A5BE31}"/>
          </ac:spMkLst>
        </pc:spChg>
        <pc:spChg chg="add del mod">
          <ac:chgData name="Chauhan, Palak (New York City)" userId="d1f479ce-1a96-4686-8a4b-31892b9d7dae" providerId="ADAL" clId="{E4E1932A-78DD-4F75-B10B-D971F8D2E128}" dt="2021-12-06T05:18:35.989" v="24673" actId="478"/>
          <ac:spMkLst>
            <pc:docMk/>
            <pc:sldMk cId="990907969" sldId="280"/>
            <ac:spMk id="24" creationId="{932F5B34-7A60-40DA-9106-495BC6C8FBA8}"/>
          </ac:spMkLst>
        </pc:spChg>
        <pc:spChg chg="add del mod">
          <ac:chgData name="Chauhan, Palak (New York City)" userId="d1f479ce-1a96-4686-8a4b-31892b9d7dae" providerId="ADAL" clId="{E4E1932A-78DD-4F75-B10B-D971F8D2E128}" dt="2021-12-04T03:46:13.707" v="12438" actId="478"/>
          <ac:spMkLst>
            <pc:docMk/>
            <pc:sldMk cId="990907969" sldId="280"/>
            <ac:spMk id="24" creationId="{D3CD93E1-D4F4-4D1E-AFF7-03E6CCB8FCA0}"/>
          </ac:spMkLst>
        </pc:spChg>
        <pc:spChg chg="add del mod">
          <ac:chgData name="Chauhan, Palak (New York City)" userId="d1f479ce-1a96-4686-8a4b-31892b9d7dae" providerId="ADAL" clId="{E4E1932A-78DD-4F75-B10B-D971F8D2E128}" dt="2021-12-01T02:12:04.903" v="4297" actId="478"/>
          <ac:spMkLst>
            <pc:docMk/>
            <pc:sldMk cId="990907969" sldId="280"/>
            <ac:spMk id="25" creationId="{2EE3FC48-7E91-4049-A17B-59E207A91D16}"/>
          </ac:spMkLst>
        </pc:spChg>
        <pc:spChg chg="add del mod">
          <ac:chgData name="Chauhan, Palak (New York City)" userId="d1f479ce-1a96-4686-8a4b-31892b9d7dae" providerId="ADAL" clId="{E4E1932A-78DD-4F75-B10B-D971F8D2E128}" dt="2021-12-01T02:12:07.028" v="4298" actId="478"/>
          <ac:spMkLst>
            <pc:docMk/>
            <pc:sldMk cId="990907969" sldId="280"/>
            <ac:spMk id="26" creationId="{831F015B-936A-4447-B014-28355989D2E4}"/>
          </ac:spMkLst>
        </pc:spChg>
        <pc:spChg chg="add del mod">
          <ac:chgData name="Chauhan, Palak (New York City)" userId="d1f479ce-1a96-4686-8a4b-31892b9d7dae" providerId="ADAL" clId="{E4E1932A-78DD-4F75-B10B-D971F8D2E128}" dt="2021-12-01T02:02:14.968" v="4148" actId="478"/>
          <ac:spMkLst>
            <pc:docMk/>
            <pc:sldMk cId="990907969" sldId="280"/>
            <ac:spMk id="27" creationId="{3A15211E-6F73-465B-9A46-89AE4E014620}"/>
          </ac:spMkLst>
        </pc:spChg>
        <pc:spChg chg="mod">
          <ac:chgData name="Chauhan, Palak (New York City)" userId="d1f479ce-1a96-4686-8a4b-31892b9d7dae" providerId="ADAL" clId="{E4E1932A-78DD-4F75-B10B-D971F8D2E128}" dt="2021-12-01T02:01:57.104" v="4143"/>
          <ac:spMkLst>
            <pc:docMk/>
            <pc:sldMk cId="990907969" sldId="280"/>
            <ac:spMk id="29" creationId="{BB2A4DA1-EADB-419D-AF74-49FD16BA2BA8}"/>
          </ac:spMkLst>
        </pc:spChg>
        <pc:spChg chg="mod">
          <ac:chgData name="Chauhan, Palak (New York City)" userId="d1f479ce-1a96-4686-8a4b-31892b9d7dae" providerId="ADAL" clId="{E4E1932A-78DD-4F75-B10B-D971F8D2E128}" dt="2021-12-01T02:01:57.104" v="4143"/>
          <ac:spMkLst>
            <pc:docMk/>
            <pc:sldMk cId="990907969" sldId="280"/>
            <ac:spMk id="30" creationId="{C0B5DDF0-FDD1-457C-8FAE-8AD12A7C2CE6}"/>
          </ac:spMkLst>
        </pc:spChg>
        <pc:spChg chg="mod">
          <ac:chgData name="Chauhan, Palak (New York City)" userId="d1f479ce-1a96-4686-8a4b-31892b9d7dae" providerId="ADAL" clId="{E4E1932A-78DD-4F75-B10B-D971F8D2E128}" dt="2021-12-01T02:01:57.104" v="4143"/>
          <ac:spMkLst>
            <pc:docMk/>
            <pc:sldMk cId="990907969" sldId="280"/>
            <ac:spMk id="31" creationId="{0AA522A4-8A9B-4C34-A3BD-1FD0E1D9A8CD}"/>
          </ac:spMkLst>
        </pc:spChg>
        <pc:spChg chg="mod">
          <ac:chgData name="Chauhan, Palak (New York City)" userId="d1f479ce-1a96-4686-8a4b-31892b9d7dae" providerId="ADAL" clId="{E4E1932A-78DD-4F75-B10B-D971F8D2E128}" dt="2021-12-01T02:01:57.104" v="4143"/>
          <ac:spMkLst>
            <pc:docMk/>
            <pc:sldMk cId="990907969" sldId="280"/>
            <ac:spMk id="32" creationId="{6437367A-CF00-46AB-98FF-D09B8E792D2E}"/>
          </ac:spMkLst>
        </pc:spChg>
        <pc:spChg chg="mod">
          <ac:chgData name="Chauhan, Palak (New York City)" userId="d1f479ce-1a96-4686-8a4b-31892b9d7dae" providerId="ADAL" clId="{E4E1932A-78DD-4F75-B10B-D971F8D2E128}" dt="2021-12-01T02:01:57.104" v="4143"/>
          <ac:spMkLst>
            <pc:docMk/>
            <pc:sldMk cId="990907969" sldId="280"/>
            <ac:spMk id="33" creationId="{B2BD0902-9568-4FAE-9FE2-D9FC8C7C6AC4}"/>
          </ac:spMkLst>
        </pc:spChg>
        <pc:spChg chg="add del mod">
          <ac:chgData name="Chauhan, Palak (New York City)" userId="d1f479ce-1a96-4686-8a4b-31892b9d7dae" providerId="ADAL" clId="{E4E1932A-78DD-4F75-B10B-D971F8D2E128}" dt="2021-12-01T02:13:14.492" v="4384" actId="478"/>
          <ac:spMkLst>
            <pc:docMk/>
            <pc:sldMk cId="990907969" sldId="280"/>
            <ac:spMk id="34" creationId="{B31319BF-5774-4E06-9F39-1AD1F26CAB59}"/>
          </ac:spMkLst>
        </pc:spChg>
        <pc:spChg chg="add del mod">
          <ac:chgData name="Chauhan, Palak (New York City)" userId="d1f479ce-1a96-4686-8a4b-31892b9d7dae" providerId="ADAL" clId="{E4E1932A-78DD-4F75-B10B-D971F8D2E128}" dt="2021-12-01T02:02:18.273" v="4150" actId="478"/>
          <ac:spMkLst>
            <pc:docMk/>
            <pc:sldMk cId="990907969" sldId="280"/>
            <ac:spMk id="35" creationId="{896883A3-B281-4E07-93CC-3E87278422CF}"/>
          </ac:spMkLst>
        </pc:spChg>
        <pc:spChg chg="add del mod">
          <ac:chgData name="Chauhan, Palak (New York City)" userId="d1f479ce-1a96-4686-8a4b-31892b9d7dae" providerId="ADAL" clId="{E4E1932A-78DD-4F75-B10B-D971F8D2E128}" dt="2021-12-01T02:02:19.671" v="4151" actId="478"/>
          <ac:spMkLst>
            <pc:docMk/>
            <pc:sldMk cId="990907969" sldId="280"/>
            <ac:spMk id="36" creationId="{5DD0CD33-439D-4D84-8CAA-B2CA6CAB61B9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40" creationId="{10E30F58-D256-4E1A-AAB2-B8678206AB0B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41" creationId="{FDA3089A-C9A2-4D56-9F78-652602DB9494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42" creationId="{E5543807-D1DF-461D-8878-B5D484FECD21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43" creationId="{C3CE1369-3263-4F6B-9BA7-D4D67964E8BD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44" creationId="{8209FBCD-20F1-4B78-9B2D-4084BAB0AC9D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45" creationId="{5562E0CD-92A7-4660-853C-76399F0F5729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46" creationId="{345B2B62-B253-42D4-90CA-F502E4F654A4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47" creationId="{6283E4EC-2EA7-4567-9C12-5C77F7870C57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48" creationId="{1C9CAFBC-3BF8-4F1C-81DC-1F9473932883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49" creationId="{ECCAFD53-8560-47D7-9524-81A318BD3B1A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50" creationId="{E79E6821-5311-49F6-A690-01352A73D55B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51" creationId="{CD28F72D-AA0A-4D13-87D2-124B5F17422D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52" creationId="{53186926-34A2-4969-9D8A-0075937C02B6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53" creationId="{7D25A19E-98DC-4669-9241-6660599AFCEF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54" creationId="{066A08B6-E4FC-47B6-85BF-710B1B1136CE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55" creationId="{48FAB7BE-3BE6-47FC-8357-7059759A1302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56" creationId="{C0E2E365-61BE-49A5-831D-398070F8BDDA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57" creationId="{7E1E4134-4D7F-4F73-A954-B83E5B409DE7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58" creationId="{37F215CF-9812-496C-812D-A03423AC105D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59" creationId="{5EF775FA-CCF4-4DEF-B6E1-6C81421D5459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60" creationId="{58379E3C-AB02-47C6-B093-5DCB51469BB7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61" creationId="{8F256DBB-91BE-4767-8162-B1D3732D8B28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62" creationId="{EE9B674A-CC9D-4574-A841-20F76BA92857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63" creationId="{35732A62-3329-4F56-8255-CD9E765CBDCE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64" creationId="{D4733C40-83B1-4D88-AB84-E969D7FB71E3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65" creationId="{EA71C1DA-21D3-42F5-B034-405EB1074F1E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66" creationId="{776E050E-3521-4E8B-9788-2394784CE55E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67" creationId="{40934B40-36D7-4996-97BB-F46A294B0096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68" creationId="{DDE72C6B-AC37-4158-B983-D5E8C46059E6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69" creationId="{EAFE9904-8C11-4F36-9977-3DF91A2BAEA5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70" creationId="{A752A111-ED23-4218-B2DD-F774DD5380EB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71" creationId="{1B248D6B-8056-418B-B11B-2D81887D593F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72" creationId="{944336F0-62C1-4B9D-BADD-E7AC36ECD5CD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73" creationId="{194278BC-4BFF-4A54-961E-660583B72C80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74" creationId="{70BF34E3-3F94-4276-92D6-A93A784E2220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75" creationId="{F5B9B973-4925-45B2-8B9A-9EB518FF29B1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76" creationId="{C3D7E94E-3887-429F-A3B6-FBD123201CEE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77" creationId="{9242A3C7-A982-4744-BDAC-BC759E317E53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78" creationId="{44CE01D7-816F-4D4F-97A4-BA821D4A4EFE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79" creationId="{FEB8252E-1583-4B53-BC53-A17F9DBFF8F6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80" creationId="{0E0DB2CE-F56B-4791-A54D-403FD2E63BB5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81" creationId="{FE9242D7-3494-4930-A49D-EA3BC664B03A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82" creationId="{714C34B2-C671-42EE-B212-6900B486D452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83" creationId="{3ECA533C-D610-474F-AAA6-0DD7A5E7E933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84" creationId="{31E6973A-F0DA-4955-8D72-644A6AE01724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85" creationId="{865A31B2-547E-4858-BF80-C667FEF32B02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86" creationId="{164390AB-C1A5-4A3E-80B9-8482A687D7EB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87" creationId="{CD7C3FF6-9C50-4441-8148-193C6BBCC6AB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88" creationId="{3024E64A-8A82-453C-8649-EB686885B784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89" creationId="{0566E1A8-D099-42F2-AAFA-43F6E109680F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90" creationId="{B7CFD44A-E536-4B41-92BC-680A32827B3A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91" creationId="{2913873D-F875-4BA7-ABD4-97E04FAB9B6D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92" creationId="{86920343-808D-4A68-ACCE-128B6AC0435F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93" creationId="{21776909-52C4-476A-A419-E6900DFF20A0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94" creationId="{154E44EB-8E2C-420F-B6CF-DFED933F1FA4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95" creationId="{721A748F-9178-4CD8-BFE4-317087675978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96" creationId="{091CB222-3AC1-44D2-84B0-60B91C4C7FB4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97" creationId="{347E2A9A-F71D-49CB-9802-350CD84EFCAA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98" creationId="{1DF6A84D-5481-4361-BC58-5399E7C5F30B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99" creationId="{6ED0FDB1-9770-4F3C-89E5-A35CB457D634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00" creationId="{94DA4F91-94D3-40B1-9013-A9B9C245E67E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01" creationId="{5B9A6360-C50D-4ED5-9515-B10363106201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02" creationId="{1815AD56-7DA1-4890-B7EE-404DD4461A0B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03" creationId="{C94405DE-D0EF-462E-B3D0-79636420267E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04" creationId="{E07AB6EF-BFAD-4554-B85D-9642C808FCF5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05" creationId="{AF18FDB6-F3A9-4260-8167-03E623557F36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06" creationId="{4B74D62E-B764-4154-890C-2CBFF29F1C34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07" creationId="{95D2D064-E18F-4887-A8E5-98E064C9CBC9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08" creationId="{A3536CC9-FC36-4AD2-9A37-7F11225E3D6C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09" creationId="{4C189D55-7CD5-45F7-B619-8C0C93287B0E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10" creationId="{05823F25-C8B4-421D-A766-82BC2735D237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11" creationId="{83A92293-7F48-4AC9-A2AC-71D29C40B314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12" creationId="{674BA9C0-91A8-44B4-80D1-8502919BA027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13" creationId="{DFAD6BBB-CE06-481C-80A5-15047FF9518E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14" creationId="{C0598A7C-1129-43F7-B764-2BD20DED2F95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15" creationId="{DD827E7E-F088-40E4-9643-B0D90B5B5579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16" creationId="{5D42B1D5-A996-4D11-A587-E0AB3996C713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17" creationId="{D79EA591-9A97-42D0-AA38-973F92F8AAC9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18" creationId="{A2B86A72-A4CA-40AA-9A5F-C88465BDB20A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19" creationId="{73D29A2E-87C7-45DE-9EA6-DE59D5D446AF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20" creationId="{53421B74-6356-4E35-A842-6F154F4D8A94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21" creationId="{5A81B163-4363-4AE8-BEEB-A446CAA668EA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22" creationId="{32FE00AA-FDF5-4D5F-BBCC-3A36EB61353A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23" creationId="{B5D295F5-6CB7-4851-B7AB-54F64A9022EF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24" creationId="{9EA190EB-B98B-400C-B3CD-0EB56397D2A2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25" creationId="{218BA1AA-2F5C-445C-9CF2-E95FAF3EC705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26" creationId="{418E933F-B616-4C33-9C4A-11EFEE1AC4B9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27" creationId="{63447965-AC0F-43E0-8167-702F589ADAF1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28" creationId="{BCA486D6-9160-4782-8912-DB5F3DEEDC95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29" creationId="{638F4F6F-36F0-436B-9471-A5F8F8175962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30" creationId="{4A647883-8F79-4A7F-8710-8C95A9FD93AB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31" creationId="{90ABD75F-6C46-45B5-A4E7-CDB2CAEAB67D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32" creationId="{24954213-509A-4806-BD7B-13A64D25CFB3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33" creationId="{4F40BD20-FDEC-4171-8B3B-2BDA63EA4AA2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34" creationId="{0601D85A-FB13-4C57-A3DD-639C343625BF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35" creationId="{1AA01DCE-DDFA-40FE-9C8A-5A6ABFEA8465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36" creationId="{FB4A6AFC-8573-4EF7-A9AB-392DDD82BB9A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37" creationId="{605BBFF8-23D7-443B-8A18-A78231214449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38" creationId="{7FCC2F33-4369-4CE2-964A-41D87F4AB794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39" creationId="{B96454A5-19A5-48ED-9245-6A89ED737293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40" creationId="{0DF02D8F-DE23-4A0D-95F1-1CCDB2A8EA64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41" creationId="{2D4BF0D5-ABF1-4C91-9D79-4CC3000B7FE1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42" creationId="{769284F3-3A33-4789-94C7-CE7BCBBF793B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43" creationId="{5066B942-45D0-4D38-BE14-AB14094B1530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44" creationId="{6B2A86B3-D5A9-415E-8749-8E07F3002C49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45" creationId="{F51FA27E-7E81-477E-8634-D9782231A9F8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46" creationId="{EC29828C-46A7-48C5-9942-40DEBBD7E4E2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47" creationId="{72B5562C-B3DE-449E-A364-3081E9438B0C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48" creationId="{2FFF0E54-D2EC-4960-9FBE-B80D98AA1FD7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49" creationId="{38809885-A354-4ABA-8594-351AB9B9E56D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50" creationId="{C4FDC8AE-8E38-4CA9-A161-9A31E9F6A7D6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51" creationId="{567DB95D-F6F7-44B5-BFE4-8CC91FC742EF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52" creationId="{4916CF22-03D9-431E-9905-6DD8A837C700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53" creationId="{A0C257A0-0009-46CB-968F-6C9400C7B0EB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54" creationId="{B4B1F722-ACA1-4912-BE3F-19FB9F289316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55" creationId="{30E63D80-E9D7-4A82-A654-60E63C329349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56" creationId="{983775D6-33AC-4A52-AC60-B9194AB0DBF0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57" creationId="{54C8BF96-93A2-4F5E-B265-8491F3544AB0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58" creationId="{B7737798-B1DA-4222-9841-2401AC9D88B2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59" creationId="{D069F28A-C68F-43FC-B58B-51ED833F97AF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60" creationId="{F35A8F87-872D-4C6C-A873-D2BC37FE49B0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61" creationId="{4CEE48C1-0743-4EC6-8A57-920E67D094AE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62" creationId="{7BC569A7-4AAE-457A-AC28-6ED67192F71F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63" creationId="{2223B395-645A-45CF-BF51-1F0B5D64602F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64" creationId="{951D160E-D9CC-4026-9BC3-A25F775520E6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65" creationId="{B480CF8C-0584-4A9F-9D8A-83D6EC9CDF55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66" creationId="{F09DA386-3EF1-41DF-A36A-5981E6E81067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67" creationId="{AD8B182F-76B0-44E6-8457-55175D9145A1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68" creationId="{26AAC425-1775-403B-9A18-21A82F5EC962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69" creationId="{387C1C74-57D2-469A-9C76-86E0A86AC84E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70" creationId="{FA6F0EC2-9E3A-40BB-A242-B23E29560006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71" creationId="{F998D81F-9539-4520-8F72-94B9392835C8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72" creationId="{FCA7672D-8F01-4547-B21E-9115FD80C73F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73" creationId="{A03F01D6-44EB-44B1-B462-65A03259539F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74" creationId="{284F5688-0CC2-4057-A9C5-3A6C27141E39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75" creationId="{95E0DDC1-3A09-4595-851C-EB5CE411FB8A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76" creationId="{B42C9623-72CC-4C15-96DB-AAA0FB374DBF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77" creationId="{FD0BD496-2C56-4FFF-8E20-D8D350454204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78" creationId="{06433D08-231B-4EEB-A832-F280319DBA20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79" creationId="{CF3ACF6A-6376-4819-A47D-8DA314FE59B2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80" creationId="{E0627364-5644-4A21-8C6C-36E81A23334D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81" creationId="{59A90447-7AAB-44D3-A6BA-F5755B7613A9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82" creationId="{EB3A7B2F-9D96-455A-8843-EDBBEE55AF37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83" creationId="{B8B0CB75-825E-4DA2-910E-DCE5363F9C8B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84" creationId="{BD4D9881-0B08-4C82-9E72-9C17F3D373C4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85" creationId="{0E5CC6B0-D25C-4741-B704-835BB6C25DA9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86" creationId="{EA74D4FF-2BBF-4C46-995E-2CD89676CFF4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87" creationId="{981AC9F5-11A2-4ADF-A8B1-5DDEB1969CBE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88" creationId="{3CFA4376-731C-40B3-A661-2E1ADE89785D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89" creationId="{CB282513-1424-42E3-8FF6-13B1B66F18D5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90" creationId="{3768F3E8-EBBE-48F0-B5C5-50AF098E83D2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91" creationId="{11AA92D7-A3B9-4004-BCE7-0024859956C5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92" creationId="{0FA85CB6-4858-4C7E-A44E-9ADB0B82FD06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93" creationId="{F52006EC-EDB9-4B26-86EB-1A6C4C622A22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94" creationId="{780BA8AB-B56D-471E-97CC-4DA1CC1B9DD4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95" creationId="{97D75348-DD7E-46E8-B9CD-0F7D02A846F4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96" creationId="{D4009621-811E-4697-82C7-A3463F7BB8E9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97" creationId="{85EF0624-9A43-4DB6-8190-E5FE36D8E273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98" creationId="{40CD0368-6337-4241-8AE5-96B718A7E09A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199" creationId="{E65D2B0F-664F-4927-8A9B-7E887F7DABD5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200" creationId="{AB03FA1A-8D0A-4260-B98F-1F3135DEA40C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201" creationId="{FBD228B6-6A12-4BB3-A8F3-4A55613F743E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202" creationId="{307EB373-D718-44F7-BC9D-FC69BA74DF29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203" creationId="{F94F5E8B-03D7-4110-BBDB-3CA3F361C481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204" creationId="{4E47CBC5-0723-4869-BEC4-B90345E778D6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205" creationId="{F114DC0B-A9A2-4453-8A4F-F5F85A3F0720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206" creationId="{A0B4453E-9021-4673-B97F-E92BF72DAAA3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207" creationId="{1C037FBA-E98F-41FF-B5EC-A0B620929BCC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208" creationId="{143E9C4F-48E4-4A7D-9487-2DA830314860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209" creationId="{95A37F7D-03CB-40A3-837D-37F4D200392D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210" creationId="{C392AE0A-C8B2-4859-BB6D-16161A341CAC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211" creationId="{16669184-C08E-4D12-A962-4FCE03D778AA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212" creationId="{D229904F-BC9E-41B6-AD58-2899E1280B6D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213" creationId="{9B7C3BE3-63D5-412E-A795-67E26FC0D0D6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215" creationId="{C4CCD230-0FE5-4EB0-A7CC-C07C770570E6}"/>
          </ac:spMkLst>
        </pc:spChg>
        <pc:spChg chg="mod">
          <ac:chgData name="Chauhan, Palak (New York City)" userId="d1f479ce-1a96-4686-8a4b-31892b9d7dae" providerId="ADAL" clId="{E4E1932A-78DD-4F75-B10B-D971F8D2E128}" dt="2021-12-01T02:07:41.334" v="4210" actId="207"/>
          <ac:spMkLst>
            <pc:docMk/>
            <pc:sldMk cId="990907969" sldId="280"/>
            <ac:spMk id="216" creationId="{2451D51D-7519-4848-9D59-70F1D0110A9A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18" creationId="{BD46DFC0-6F43-4BC6-A11C-BCE49DDDDC1D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19" creationId="{DE71F40B-4727-4AFB-829B-9BB242D18BB8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20" creationId="{D7AE2D5D-D0D6-46E2-B0AF-4135BCA45548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21" creationId="{E23D29B6-7387-4A76-8306-2A024AAA4E8F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22" creationId="{05A6F731-040D-43E2-B4B5-CAAB9646401D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23" creationId="{6F4CE234-08B9-4397-9AF8-ABC57485864B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24" creationId="{402C6240-AF41-4446-821D-899648D0FD54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25" creationId="{825F8112-B144-4458-BEED-3884E6FE2F5B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26" creationId="{3AA13CD1-5FCE-48ED-9206-1A9B8DA75C5B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27" creationId="{F35DAE31-BA8C-4324-AB29-2FED94F6E005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28" creationId="{45CB0EC1-6E28-4783-BD9A-F735EBF2C1E4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29" creationId="{928022D9-EC23-4E59-8EF5-EEE66A9AAEB1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30" creationId="{05FCA480-60FD-4E45-B908-70B9C968F143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31" creationId="{54CA6024-07EF-4885-8642-276735C0D978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32" creationId="{A771BCAA-7B97-46CA-A3D1-E3F32639B163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33" creationId="{022D362A-938F-499F-BDF9-BDD9CF0CBBF5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34" creationId="{04DE3919-6632-40E9-B7F1-CE522283D806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35" creationId="{45AEEF77-210A-45F2-A5E2-1EAE0731BB6E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36" creationId="{96B90306-BD4C-490F-8182-7D49F7CBBA77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37" creationId="{59B2D667-0719-4F0A-BA64-AF3D6678FE61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38" creationId="{B8FDDA29-353D-4D7D-915A-E678168B45B9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39" creationId="{5F993947-1E07-43E1-860E-35A064443842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40" creationId="{3E309966-23D7-43D7-BFEF-2E44E36ED3A0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41" creationId="{7E02BDB4-23E4-42A0-A180-2E5A45900FBA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42" creationId="{50DBAD1E-E954-4236-A29A-0BF0D4AB282F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43" creationId="{76EAD862-D7C3-4DA8-B698-FC55072C3228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44" creationId="{DC8BABA3-D37C-4EC5-8D3C-5E1D15C0CC82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45" creationId="{E5C64B81-833B-41C5-B59A-45FE496C9480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46" creationId="{7079DB69-BD94-417C-9D13-45193BE9AC9F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47" creationId="{691CB0D8-3826-418C-AE98-5C437780B71C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48" creationId="{5F587334-8D77-4E25-A4C8-B9AE6C914B8B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49" creationId="{9A0A8954-42E5-443A-9BD6-C37D57C69FD8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50" creationId="{911E700B-5B13-4681-8116-F16C48CB70BA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51" creationId="{137919E4-06B7-4B81-AA28-21EF32634441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52" creationId="{3B9D6C78-27C6-42E8-8902-A81029C9DEC6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53" creationId="{04F6D79D-B834-4CB8-8440-5BCC6529CE37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54" creationId="{60FBF749-70C2-4DFF-B362-8EBF910C9543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55" creationId="{842E2303-7A58-4842-9D36-F82B765657BB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56" creationId="{1FE45A20-CC17-4AD9-AF65-7953D2D2E7F6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57" creationId="{DB085CC6-6F3D-4446-B302-B8E40D766E6D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58" creationId="{3B44EE2B-7E0E-4679-B12D-BFBA1EDDBAAD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59" creationId="{33EEA150-7E80-4923-8DA7-D285892FC23D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60" creationId="{30BF3194-25D0-47A9-96AA-4CAA90236956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61" creationId="{663008DD-EC63-4854-BFF6-CB5BE90453A0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62" creationId="{1233F00D-D94C-4063-BAD5-2FC7FFA75919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63" creationId="{FA737A72-439C-445E-89A9-422D7B2EF5C5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64" creationId="{6D0DEA76-1769-4DD1-BB67-F647EFB190E1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65" creationId="{5CC5DDEA-7D3A-4569-9AE7-EF6572BB8DF2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66" creationId="{11CE0CF9-02CE-4769-9D1D-AC66C2001CEE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67" creationId="{D8DEF15C-2005-43DD-B792-DDE7E091924C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68" creationId="{46C93086-8342-4C9C-B2D4-126A2CF56B87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69" creationId="{790CC7F9-2F6B-47A2-8F62-0C616B970D8F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70" creationId="{94773204-6E76-45C0-9410-60705F3E9FE9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71" creationId="{D2DEA4C2-42FA-4171-8074-7F8CD977980B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72" creationId="{AF5555A3-51B6-48CB-9A32-FF01B8095C7B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73" creationId="{C255E4A0-8D6A-44A2-A5EA-B591FECBF8BC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74" creationId="{476AC9A4-E368-4F2C-BECE-7460BE5CDF46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75" creationId="{7303FC3F-BDB1-466B-A0DA-E68370CF633E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76" creationId="{5AA38DF0-87AB-4B38-A5DC-21A99EF192E9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77" creationId="{FAF72BB7-9CE4-435D-A331-5FAA8BDCA5C3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78" creationId="{48FA1078-14D4-421B-B02D-BA6432F97F8F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79" creationId="{86A78DB8-89BF-426D-9FCD-018346E378D8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80" creationId="{AD11EBFA-9DFB-4F59-85DB-C58E88D28C0D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81" creationId="{0A4DB94A-4376-419E-AD0C-8290F327B805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82" creationId="{ABC88E2C-A2EC-4C74-A40F-D9CE72D7F852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83" creationId="{35B64A1B-C3F9-418E-95A1-CA2D8D2CD5B8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84" creationId="{CED78A29-3F57-4DB3-81EA-0BE196AD7982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85" creationId="{0109DBAC-AF64-4799-AA61-F9F65E576523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86" creationId="{E64A06A2-50EF-4561-9F70-EF30EDF54C98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87" creationId="{78E12DBE-C7FE-4978-B607-43C014ADA9C6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88" creationId="{D421F843-0D5E-476D-846C-BE1B08E172A3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89" creationId="{04F32CA3-E676-423F-AB8F-FFCA908A2007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90" creationId="{06EB5D23-85A7-41A8-A7D4-F6A410AD1C34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91" creationId="{1D5E7DB4-8C2C-4F19-99EF-936B647E4EF0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92" creationId="{42B7D7E4-CA50-4857-9DA7-043365A37FE7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93" creationId="{4D973F36-6269-41C4-83EE-7F53E95B39A0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94" creationId="{F5DAADE6-ADBA-4835-967D-3718DD381947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95" creationId="{0BF02447-93E1-4BE4-AD48-3947F76A8E0D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96" creationId="{55D606DA-EC58-48BC-BD47-2DCB6A18CBA6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97" creationId="{2CBCF127-4CB9-4250-ADCA-DB6C8C5425CC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98" creationId="{B5AEBB63-74AA-4A8A-9B61-8F1449F86BFE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299" creationId="{D2C99677-816D-49D6-A2EE-4B81A391096B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00" creationId="{54B3BEAA-0F53-406D-A7DE-02826D1956EC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01" creationId="{203298A3-433C-4D1C-978C-C903617FC34E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02" creationId="{9116391F-12CB-4A59-8106-68465691A36F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03" creationId="{80E19A9B-1B55-4E8E-B0B1-A021961F15DE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04" creationId="{B51E8E23-0196-4E9C-BCBB-9012197BF59F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05" creationId="{C91C8EFB-20C9-4741-BA0F-241B6A0DCEE5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06" creationId="{51D28E44-2EE4-48E3-A79E-969A234A543A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07" creationId="{F86963D9-D5E7-4A5B-8BCE-A95B9C0158F1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08" creationId="{2C31A34F-CBAA-483B-AA01-D6FB24746568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09" creationId="{704EC9CA-0F44-4CE4-A161-CBDBAB03133A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10" creationId="{C499A1FC-BFD5-406D-AB93-06A159C04FF6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11" creationId="{C7600305-CDD7-4F5D-B430-5929CF180B61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12" creationId="{666D7520-5DBD-429A-9F8D-3303F4849E1F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13" creationId="{868D383E-7D22-419E-9A1C-BAEB206B345D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14" creationId="{6983CB43-679F-4F4D-BA6D-2E17E0A5C82F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15" creationId="{D200A401-C9FC-4656-95DB-41C5C6D0A5E3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16" creationId="{0B1A0BDC-AFCC-42F3-8035-461957918099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17" creationId="{82182D7E-8FFF-4A98-ABC5-BDBD4BCFAC5D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18" creationId="{0C6B6ECD-3105-4C42-9EBF-9F95229A4C83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19" creationId="{4E714233-1C3C-409A-9A75-838223906C91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20" creationId="{D17CE500-6C99-4189-A021-D5FAEA6D818E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21" creationId="{044197E7-7692-48E1-9F23-4A77BD46554E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22" creationId="{0356D786-9A31-4374-869E-1793472DB576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23" creationId="{0296546B-B7E1-4B50-97DF-74C73B7E8FBB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24" creationId="{4283241F-2658-467C-A3A7-B91EA1F50028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25" creationId="{4E75B841-519A-4C72-A667-FE67E4A136C9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26" creationId="{0DABFDEC-B141-414E-81FA-4F1CB7DE18E9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27" creationId="{4A54DFCC-979C-4ECB-9872-B9F179682015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28" creationId="{FA682BB7-2236-4C44-A647-88469FD6BC41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29" creationId="{70B807C9-54A7-4F81-8054-6F09D5DD2441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30" creationId="{306A734D-37B6-4320-81FA-59DED7635F91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31" creationId="{E9DFED03-9780-4996-8955-9EDE23ED780A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32" creationId="{447C2B0E-D205-4CA2-BB5B-C32ADD0D9998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33" creationId="{9AB4AE6F-AFCC-446C-92AB-86C2B623CB1C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34" creationId="{F95C1FD4-52D4-4538-9824-27122809A63A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35" creationId="{52CB2A8F-906E-4D6B-99EA-B3618E6D538A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36" creationId="{D2639AFC-7BFA-4FD3-8F94-1C1F5E7F9E73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37" creationId="{25970B4F-10EF-4E7F-84D3-36845E4EAB27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38" creationId="{2CCF5D84-7E2B-4284-85C4-26BF84670448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39" creationId="{9255CB3B-156B-4A96-AB8A-C8E748A48567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40" creationId="{91F9B199-BCDC-413D-815F-E0F23AC7C383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41" creationId="{E9376888-E7A5-450F-B44C-7C3882677ED4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42" creationId="{17B8C324-BB67-46F8-9BF9-34FE06FFBCBE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43" creationId="{2ADD2738-D3E5-4751-891D-21BD799BF342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44" creationId="{2488E249-F6A4-48FC-B92D-1B95BAD387BB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45" creationId="{6B434118-686A-405F-AE8F-DF3D43AA4600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46" creationId="{CF5F87B9-EE92-49EB-9FAA-A45703A3A1E3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47" creationId="{89541DAC-B2A0-49FC-9BBF-37D2BA4C0BD8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48" creationId="{D3A3646E-7054-41C9-AB21-69F12DC4416B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49" creationId="{BAE576EB-0DDC-45D4-92D0-8C6F78E9151C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50" creationId="{83FCB80E-0687-4E5C-BF6C-FBDB36243892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51" creationId="{120063A9-2530-4D3B-A103-29366A9E039B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52" creationId="{F240D97C-FC39-495A-87C5-8F73634300C5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53" creationId="{1480EEC3-2FE1-43BB-AC69-08252F2F4D54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54" creationId="{F2402EA5-5C1B-47A0-9F9E-9B5A8078A6ED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55" creationId="{C712FB33-0251-4F8C-B45B-4D91B646EE96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56" creationId="{FC9EE420-98CE-42C5-834C-BF66FBD2281C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57" creationId="{37A1EB00-7309-470D-A2CB-6E7B022AE77D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58" creationId="{50310F35-DF97-4B30-A40D-8377D589FD9C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59" creationId="{C90115DB-4810-4866-9BD0-5C51E0E05057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60" creationId="{32A745C0-9C04-41B8-9D37-1FAC7D7D6EC5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61" creationId="{FE61292B-CED1-42AE-8A2B-7D72A0267CCB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62" creationId="{0322D2D1-85DE-4ECB-A0C2-7BDEBB7F3A2A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63" creationId="{C414F6DB-5381-49E7-848F-8363205B315F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64" creationId="{05C776EA-C53C-41DF-A9DD-005C0316800E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65" creationId="{A44CFD17-80C4-49BA-B27A-9D2D722A2FBB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66" creationId="{FF1CE8B1-2CA2-461A-B619-2831224E3BEB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67" creationId="{3C81C779-FAB6-452F-82B7-CEAB99B74867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68" creationId="{36F06AE2-3AAB-4A82-B30B-29B3E9904B54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69" creationId="{3E3E00B2-46C3-4E0A-901C-8F83BB33751B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70" creationId="{E722B92D-C429-4277-92BC-7B2EDD4BEFF7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71" creationId="{1913351B-8515-46C7-97A7-26FDD77259E7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72" creationId="{1C04F5F7-4FC5-43E9-A59D-779FC6DCD11D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73" creationId="{E1E7A795-2D07-4248-A963-751711F3BFB4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74" creationId="{6923D3EE-0C81-45E2-ABAA-1AF1C1CBEAC3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75" creationId="{90045E2C-9C03-472D-AAF7-FEF692048BD0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76" creationId="{8E0378E5-DEDA-47A7-BBD8-379ABFA90032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77" creationId="{D97BD25B-42E3-4340-9EB4-5AF3CF6CB78D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78" creationId="{0B63F304-4B19-45D0-9C9A-5194C6A5A3AA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79" creationId="{2231A9AF-E2EC-4A2A-AA2D-89D8F754AA71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80" creationId="{549718A3-06DE-41BD-A444-0575497B5B7C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81" creationId="{5C9AF2D2-0CC3-444D-841C-7381E41ED054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82" creationId="{28B53BFD-47FE-485F-849A-AE1F2FEF1AE3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83" creationId="{5E5F8681-CE4A-4AD3-A10C-16B8B80876CD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84" creationId="{17504B05-6C33-417C-93C5-3C9B5BD786EE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85" creationId="{8C486814-174A-44B5-BB7F-3EB9027EA644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86" creationId="{3B5C5665-FF0E-4C56-BF3E-0E1DCF6AE467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87" creationId="{C0A016A7-7C4C-4F9F-A852-4FB463F6517D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88" creationId="{417A2C9F-927B-4804-B424-D817613AFA1B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89" creationId="{18A41DA3-E70D-496D-88F8-1CE9B4EB828F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90" creationId="{ED5C7985-D07C-4669-B1D0-73E34C7BBD16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91" creationId="{2561862A-C3B0-473C-BF8B-5ADD7C014D4C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93" creationId="{214B1448-7163-40B1-977A-F3EB37496486}"/>
          </ac:spMkLst>
        </pc:spChg>
        <pc:spChg chg="mod">
          <ac:chgData name="Chauhan, Palak (New York City)" userId="d1f479ce-1a96-4686-8a4b-31892b9d7dae" providerId="ADAL" clId="{E4E1932A-78DD-4F75-B10B-D971F8D2E128}" dt="2021-12-01T02:07:42.782" v="4211"/>
          <ac:spMkLst>
            <pc:docMk/>
            <pc:sldMk cId="990907969" sldId="280"/>
            <ac:spMk id="394" creationId="{A9702DAA-E987-4467-95FB-56BAAACA599B}"/>
          </ac:spMkLst>
        </pc:spChg>
        <pc:spChg chg="add mod ord">
          <ac:chgData name="Chauhan, Palak (New York City)" userId="d1f479ce-1a96-4686-8a4b-31892b9d7dae" providerId="ADAL" clId="{E4E1932A-78DD-4F75-B10B-D971F8D2E128}" dt="2021-12-01T03:53:48.860" v="6424" actId="1076"/>
          <ac:spMkLst>
            <pc:docMk/>
            <pc:sldMk cId="990907969" sldId="280"/>
            <ac:spMk id="396" creationId="{52270AD0-820E-4DD1-B142-1968E8305463}"/>
          </ac:spMkLst>
        </pc:spChg>
        <pc:spChg chg="add mod">
          <ac:chgData name="Chauhan, Palak (New York City)" userId="d1f479ce-1a96-4686-8a4b-31892b9d7dae" providerId="ADAL" clId="{E4E1932A-78DD-4F75-B10B-D971F8D2E128}" dt="2021-12-01T02:27:47.422" v="4670" actId="1076"/>
          <ac:spMkLst>
            <pc:docMk/>
            <pc:sldMk cId="990907969" sldId="280"/>
            <ac:spMk id="397" creationId="{308F18D2-FB14-4B9F-8CFC-C2A3664ED2BE}"/>
          </ac:spMkLst>
        </pc:spChg>
        <pc:spChg chg="add mod">
          <ac:chgData name="Chauhan, Palak (New York City)" userId="d1f479ce-1a96-4686-8a4b-31892b9d7dae" providerId="ADAL" clId="{E4E1932A-78DD-4F75-B10B-D971F8D2E128}" dt="2021-12-01T02:27:47.422" v="4670" actId="1076"/>
          <ac:spMkLst>
            <pc:docMk/>
            <pc:sldMk cId="990907969" sldId="280"/>
            <ac:spMk id="398" creationId="{38562987-2C25-483F-89BA-3D2E9E1251F9}"/>
          </ac:spMkLst>
        </pc:spChg>
        <pc:spChg chg="add mod">
          <ac:chgData name="Chauhan, Palak (New York City)" userId="d1f479ce-1a96-4686-8a4b-31892b9d7dae" providerId="ADAL" clId="{E4E1932A-78DD-4F75-B10B-D971F8D2E128}" dt="2021-12-01T02:24:21.157" v="4593" actId="14100"/>
          <ac:spMkLst>
            <pc:docMk/>
            <pc:sldMk cId="990907969" sldId="280"/>
            <ac:spMk id="399" creationId="{5BBD8E4E-43A2-412C-A2F0-E97101C6F3C7}"/>
          </ac:spMkLst>
        </pc:spChg>
        <pc:spChg chg="add mod ord">
          <ac:chgData name="Chauhan, Palak (New York City)" userId="d1f479ce-1a96-4686-8a4b-31892b9d7dae" providerId="ADAL" clId="{E4E1932A-78DD-4F75-B10B-D971F8D2E128}" dt="2021-12-01T02:16:31.073" v="4520" actId="164"/>
          <ac:spMkLst>
            <pc:docMk/>
            <pc:sldMk cId="990907969" sldId="280"/>
            <ac:spMk id="400" creationId="{10DB5F39-8EDD-4494-8382-F7420518B9C8}"/>
          </ac:spMkLst>
        </pc:spChg>
        <pc:spChg chg="add mod">
          <ac:chgData name="Chauhan, Palak (New York City)" userId="d1f479ce-1a96-4686-8a4b-31892b9d7dae" providerId="ADAL" clId="{E4E1932A-78DD-4F75-B10B-D971F8D2E128}" dt="2021-12-01T02:28:54.403" v="4687" actId="1076"/>
          <ac:spMkLst>
            <pc:docMk/>
            <pc:sldMk cId="990907969" sldId="280"/>
            <ac:spMk id="404" creationId="{601A1373-7C4D-4F21-991B-DED6678D73F4}"/>
          </ac:spMkLst>
        </pc:spChg>
        <pc:spChg chg="add mod">
          <ac:chgData name="Chauhan, Palak (New York City)" userId="d1f479ce-1a96-4686-8a4b-31892b9d7dae" providerId="ADAL" clId="{E4E1932A-78DD-4F75-B10B-D971F8D2E128}" dt="2021-12-01T02:27:47.422" v="4670" actId="1076"/>
          <ac:spMkLst>
            <pc:docMk/>
            <pc:sldMk cId="990907969" sldId="280"/>
            <ac:spMk id="405" creationId="{3D8D918B-C8D6-4E3C-B4B9-2FEC36A9EB5E}"/>
          </ac:spMkLst>
        </pc:spChg>
        <pc:spChg chg="add mod">
          <ac:chgData name="Chauhan, Palak (New York City)" userId="d1f479ce-1a96-4686-8a4b-31892b9d7dae" providerId="ADAL" clId="{E4E1932A-78DD-4F75-B10B-D971F8D2E128}" dt="2021-12-01T02:26:40.956" v="4654" actId="571"/>
          <ac:spMkLst>
            <pc:docMk/>
            <pc:sldMk cId="990907969" sldId="280"/>
            <ac:spMk id="406" creationId="{FB31C67E-BBF4-4A46-9A78-0F67653CE777}"/>
          </ac:spMkLst>
        </pc:spChg>
        <pc:spChg chg="add mod">
          <ac:chgData name="Chauhan, Palak (New York City)" userId="d1f479ce-1a96-4686-8a4b-31892b9d7dae" providerId="ADAL" clId="{E4E1932A-78DD-4F75-B10B-D971F8D2E128}" dt="2021-12-01T02:26:40.956" v="4654" actId="571"/>
          <ac:spMkLst>
            <pc:docMk/>
            <pc:sldMk cId="990907969" sldId="280"/>
            <ac:spMk id="407" creationId="{F92544C0-E2C1-48DB-824C-9513AF411AFF}"/>
          </ac:spMkLst>
        </pc:spChg>
        <pc:spChg chg="add mod">
          <ac:chgData name="Chauhan, Palak (New York City)" userId="d1f479ce-1a96-4686-8a4b-31892b9d7dae" providerId="ADAL" clId="{E4E1932A-78DD-4F75-B10B-D971F8D2E128}" dt="2021-12-01T02:26:40.956" v="4654" actId="571"/>
          <ac:spMkLst>
            <pc:docMk/>
            <pc:sldMk cId="990907969" sldId="280"/>
            <ac:spMk id="408" creationId="{D2F1C9ED-A328-4470-9F0C-ED3EF6E9BB15}"/>
          </ac:spMkLst>
        </pc:spChg>
        <pc:spChg chg="add mod">
          <ac:chgData name="Chauhan, Palak (New York City)" userId="d1f479ce-1a96-4686-8a4b-31892b9d7dae" providerId="ADAL" clId="{E4E1932A-78DD-4F75-B10B-D971F8D2E128}" dt="2021-12-06T02:50:56.129" v="22777" actId="1076"/>
          <ac:spMkLst>
            <pc:docMk/>
            <pc:sldMk cId="990907969" sldId="280"/>
            <ac:spMk id="412" creationId="{1B2B5E45-9AFF-443F-9641-F1768AA4CB3A}"/>
          </ac:spMkLst>
        </pc:spChg>
        <pc:grpChg chg="add del mod">
          <ac:chgData name="Chauhan, Palak (New York City)" userId="d1f479ce-1a96-4686-8a4b-31892b9d7dae" providerId="ADAL" clId="{E4E1932A-78DD-4F75-B10B-D971F8D2E128}" dt="2021-12-01T02:05:25.952" v="4186" actId="478"/>
          <ac:grpSpMkLst>
            <pc:docMk/>
            <pc:sldMk cId="990907969" sldId="280"/>
            <ac:grpSpMk id="11" creationId="{D5B44DEB-B925-408F-8FF6-7912C8F785E4}"/>
          </ac:grpSpMkLst>
        </pc:grpChg>
        <pc:grpChg chg="add del mod">
          <ac:chgData name="Chauhan, Palak (New York City)" userId="d1f479ce-1a96-4686-8a4b-31892b9d7dae" providerId="ADAL" clId="{E4E1932A-78DD-4F75-B10B-D971F8D2E128}" dt="2021-12-01T02:05:01.144" v="4162" actId="478"/>
          <ac:grpSpMkLst>
            <pc:docMk/>
            <pc:sldMk cId="990907969" sldId="280"/>
            <ac:grpSpMk id="28" creationId="{321B26FF-C803-44B1-9934-4E4EF44FE458}"/>
          </ac:grpSpMkLst>
        </pc:grpChg>
        <pc:grpChg chg="add mod">
          <ac:chgData name="Chauhan, Palak (New York City)" userId="d1f479ce-1a96-4686-8a4b-31892b9d7dae" providerId="ADAL" clId="{E4E1932A-78DD-4F75-B10B-D971F8D2E128}" dt="2021-12-01T02:27:47.422" v="4670" actId="1076"/>
          <ac:grpSpMkLst>
            <pc:docMk/>
            <pc:sldMk cId="990907969" sldId="280"/>
            <ac:grpSpMk id="38" creationId="{CFABED47-B711-4EBB-9517-E4D0D3D009DE}"/>
          </ac:grpSpMkLst>
        </pc:grpChg>
        <pc:grpChg chg="add del mod">
          <ac:chgData name="Chauhan, Palak (New York City)" userId="d1f479ce-1a96-4686-8a4b-31892b9d7dae" providerId="ADAL" clId="{E4E1932A-78DD-4F75-B10B-D971F8D2E128}" dt="2021-12-01T02:07:47.288" v="4215" actId="21"/>
          <ac:grpSpMkLst>
            <pc:docMk/>
            <pc:sldMk cId="990907969" sldId="280"/>
            <ac:grpSpMk id="39" creationId="{599D88B5-7F13-4A1F-8EB0-9A16A7CFF40B}"/>
          </ac:grpSpMkLst>
        </pc:grpChg>
        <pc:grpChg chg="mod">
          <ac:chgData name="Chauhan, Palak (New York City)" userId="d1f479ce-1a96-4686-8a4b-31892b9d7dae" providerId="ADAL" clId="{E4E1932A-78DD-4F75-B10B-D971F8D2E128}" dt="2021-12-01T02:07:41.334" v="4210" actId="207"/>
          <ac:grpSpMkLst>
            <pc:docMk/>
            <pc:sldMk cId="990907969" sldId="280"/>
            <ac:grpSpMk id="214" creationId="{996048DE-8764-4553-BF90-12555F0EF786}"/>
          </ac:grpSpMkLst>
        </pc:grpChg>
        <pc:grpChg chg="add del mod">
          <ac:chgData name="Chauhan, Palak (New York City)" userId="d1f479ce-1a96-4686-8a4b-31892b9d7dae" providerId="ADAL" clId="{E4E1932A-78DD-4F75-B10B-D971F8D2E128}" dt="2021-12-01T02:07:44.281" v="4212"/>
          <ac:grpSpMkLst>
            <pc:docMk/>
            <pc:sldMk cId="990907969" sldId="280"/>
            <ac:grpSpMk id="217" creationId="{8486DA90-0177-478C-8A20-0FB8CCE23385}"/>
          </ac:grpSpMkLst>
        </pc:grpChg>
        <pc:grpChg chg="mod">
          <ac:chgData name="Chauhan, Palak (New York City)" userId="d1f479ce-1a96-4686-8a4b-31892b9d7dae" providerId="ADAL" clId="{E4E1932A-78DD-4F75-B10B-D971F8D2E128}" dt="2021-12-01T02:07:42.782" v="4211"/>
          <ac:grpSpMkLst>
            <pc:docMk/>
            <pc:sldMk cId="990907969" sldId="280"/>
            <ac:grpSpMk id="392" creationId="{DB114312-AA70-491C-8DFE-686165B00AE4}"/>
          </ac:grpSpMkLst>
        </pc:grpChg>
        <pc:grpChg chg="add mod">
          <ac:chgData name="Chauhan, Palak (New York City)" userId="d1f479ce-1a96-4686-8a4b-31892b9d7dae" providerId="ADAL" clId="{E4E1932A-78DD-4F75-B10B-D971F8D2E128}" dt="2021-12-01T02:27:47.422" v="4670" actId="1076"/>
          <ac:grpSpMkLst>
            <pc:docMk/>
            <pc:sldMk cId="990907969" sldId="280"/>
            <ac:grpSpMk id="401" creationId="{1983CC80-B8F1-4414-AFD8-EBBA4E520B94}"/>
          </ac:grpSpMkLst>
        </pc:grpChg>
        <pc:grpChg chg="add mod">
          <ac:chgData name="Chauhan, Palak (New York City)" userId="d1f479ce-1a96-4686-8a4b-31892b9d7dae" providerId="ADAL" clId="{E4E1932A-78DD-4F75-B10B-D971F8D2E128}" dt="2021-12-01T02:27:41.017" v="4669" actId="164"/>
          <ac:grpSpMkLst>
            <pc:docMk/>
            <pc:sldMk cId="990907969" sldId="280"/>
            <ac:grpSpMk id="402" creationId="{6E684007-4CAA-4BA3-A652-DA7CB8DEA0F8}"/>
          </ac:grpSpMkLst>
        </pc:grpChg>
        <pc:grpChg chg="add mod">
          <ac:chgData name="Chauhan, Palak (New York City)" userId="d1f479ce-1a96-4686-8a4b-31892b9d7dae" providerId="ADAL" clId="{E4E1932A-78DD-4F75-B10B-D971F8D2E128}" dt="2021-12-01T02:27:47.422" v="4670" actId="1076"/>
          <ac:grpSpMkLst>
            <pc:docMk/>
            <pc:sldMk cId="990907969" sldId="280"/>
            <ac:grpSpMk id="409" creationId="{46A14AE1-BA67-4A92-AEAA-A5EAE1951523}"/>
          </ac:grpSpMkLst>
        </pc:grpChg>
        <pc:picChg chg="add mod">
          <ac:chgData name="Chauhan, Palak (New York City)" userId="d1f479ce-1a96-4686-8a4b-31892b9d7dae" providerId="ADAL" clId="{E4E1932A-78DD-4F75-B10B-D971F8D2E128}" dt="2021-12-01T02:07:17.040" v="4206" actId="164"/>
          <ac:picMkLst>
            <pc:docMk/>
            <pc:sldMk cId="990907969" sldId="280"/>
            <ac:picMk id="37" creationId="{9E40F429-338B-41ED-8297-F8BB9F8D2DC1}"/>
          </ac:picMkLst>
        </pc:picChg>
        <pc:picChg chg="add mod ord">
          <ac:chgData name="Chauhan, Palak (New York City)" userId="d1f479ce-1a96-4686-8a4b-31892b9d7dae" providerId="ADAL" clId="{E4E1932A-78DD-4F75-B10B-D971F8D2E128}" dt="2021-12-01T02:16:46.675" v="4525" actId="164"/>
          <ac:picMkLst>
            <pc:docMk/>
            <pc:sldMk cId="990907969" sldId="280"/>
            <ac:picMk id="395" creationId="{0B28BD37-292C-4ED8-AA96-83DB48799BEF}"/>
          </ac:picMkLst>
        </pc:picChg>
        <pc:cxnChg chg="add mod">
          <ac:chgData name="Chauhan, Palak (New York City)" userId="d1f479ce-1a96-4686-8a4b-31892b9d7dae" providerId="ADAL" clId="{E4E1932A-78DD-4F75-B10B-D971F8D2E128}" dt="2021-12-01T02:28:25.682" v="4678" actId="1076"/>
          <ac:cxnSpMkLst>
            <pc:docMk/>
            <pc:sldMk cId="990907969" sldId="280"/>
            <ac:cxnSpMk id="411" creationId="{D4B8CE56-118A-46DE-A7D9-FBCAC644DB47}"/>
          </ac:cxnSpMkLst>
        </pc:cxnChg>
      </pc:sldChg>
      <pc:sldChg chg="add del setBg">
        <pc:chgData name="Chauhan, Palak (New York City)" userId="d1f479ce-1a96-4686-8a4b-31892b9d7dae" providerId="ADAL" clId="{E4E1932A-78DD-4F75-B10B-D971F8D2E128}" dt="2021-11-30T05:04:22.452" v="448"/>
        <pc:sldMkLst>
          <pc:docMk/>
          <pc:sldMk cId="3568679714" sldId="280"/>
        </pc:sldMkLst>
      </pc:sldChg>
      <pc:sldChg chg="addSp delSp modSp add mod modNotesTx">
        <pc:chgData name="Chauhan, Palak (New York City)" userId="d1f479ce-1a96-4686-8a4b-31892b9d7dae" providerId="ADAL" clId="{E4E1932A-78DD-4F75-B10B-D971F8D2E128}" dt="2021-12-06T05:18:48.011" v="24677" actId="478"/>
        <pc:sldMkLst>
          <pc:docMk/>
          <pc:sldMk cId="2055640669" sldId="281"/>
        </pc:sldMkLst>
        <pc:spChg chg="mod">
          <ac:chgData name="Chauhan, Palak (New York City)" userId="d1f479ce-1a96-4686-8a4b-31892b9d7dae" providerId="ADAL" clId="{E4E1932A-78DD-4F75-B10B-D971F8D2E128}" dt="2021-12-01T01:16:42.008" v="3206" actId="2711"/>
          <ac:spMkLst>
            <pc:docMk/>
            <pc:sldMk cId="2055640669" sldId="281"/>
            <ac:spMk id="3" creationId="{00000000-0000-0000-0000-000000000000}"/>
          </ac:spMkLst>
        </pc:spChg>
        <pc:spChg chg="del">
          <ac:chgData name="Chauhan, Palak (New York City)" userId="d1f479ce-1a96-4686-8a4b-31892b9d7dae" providerId="ADAL" clId="{E4E1932A-78DD-4F75-B10B-D971F8D2E128}" dt="2021-11-30T23:11:17.986" v="3051" actId="478"/>
          <ac:spMkLst>
            <pc:docMk/>
            <pc:sldMk cId="2055640669" sldId="281"/>
            <ac:spMk id="5" creationId="{00000000-0000-0000-0000-000000000000}"/>
          </ac:spMkLst>
        </pc:spChg>
        <pc:spChg chg="add mod">
          <ac:chgData name="Chauhan, Palak (New York City)" userId="d1f479ce-1a96-4686-8a4b-31892b9d7dae" providerId="ADAL" clId="{E4E1932A-78DD-4F75-B10B-D971F8D2E128}" dt="2021-12-01T01:19:47.226" v="3250"/>
          <ac:spMkLst>
            <pc:docMk/>
            <pc:sldMk cId="2055640669" sldId="281"/>
            <ac:spMk id="6" creationId="{5A86A3EA-E01B-4AFD-8F53-075300C52CEC}"/>
          </ac:spMkLst>
        </pc:spChg>
        <pc:spChg chg="add mod">
          <ac:chgData name="Chauhan, Palak (New York City)" userId="d1f479ce-1a96-4686-8a4b-31892b9d7dae" providerId="ADAL" clId="{E4E1932A-78DD-4F75-B10B-D971F8D2E128}" dt="2021-12-01T01:20:37.121" v="3295"/>
          <ac:spMkLst>
            <pc:docMk/>
            <pc:sldMk cId="2055640669" sldId="281"/>
            <ac:spMk id="7" creationId="{0CB83333-B020-4535-9FD5-6B21D33CFE0D}"/>
          </ac:spMkLst>
        </pc:spChg>
        <pc:spChg chg="mod">
          <ac:chgData name="Chauhan, Palak (New York City)" userId="d1f479ce-1a96-4686-8a4b-31892b9d7dae" providerId="ADAL" clId="{E4E1932A-78DD-4F75-B10B-D971F8D2E128}" dt="2021-12-01T03:42:05.777" v="6080"/>
          <ac:spMkLst>
            <pc:docMk/>
            <pc:sldMk cId="2055640669" sldId="281"/>
            <ac:spMk id="9" creationId="{7170D372-3190-41D9-BB8F-1E50EC4D694E}"/>
          </ac:spMkLst>
        </pc:spChg>
        <pc:spChg chg="mod">
          <ac:chgData name="Chauhan, Palak (New York City)" userId="d1f479ce-1a96-4686-8a4b-31892b9d7dae" providerId="ADAL" clId="{E4E1932A-78DD-4F75-B10B-D971F8D2E128}" dt="2021-12-01T03:42:05.777" v="6080"/>
          <ac:spMkLst>
            <pc:docMk/>
            <pc:sldMk cId="2055640669" sldId="281"/>
            <ac:spMk id="10" creationId="{EB6AFE09-52CE-49CE-AC39-F15ADBD35906}"/>
          </ac:spMkLst>
        </pc:spChg>
        <pc:spChg chg="mod">
          <ac:chgData name="Chauhan, Palak (New York City)" userId="d1f479ce-1a96-4686-8a4b-31892b9d7dae" providerId="ADAL" clId="{E4E1932A-78DD-4F75-B10B-D971F8D2E128}" dt="2021-12-01T03:42:05.777" v="6080"/>
          <ac:spMkLst>
            <pc:docMk/>
            <pc:sldMk cId="2055640669" sldId="281"/>
            <ac:spMk id="11" creationId="{1D44B43C-D4E6-45D2-8FA2-8F37C9F3D384}"/>
          </ac:spMkLst>
        </pc:spChg>
        <pc:spChg chg="mod">
          <ac:chgData name="Chauhan, Palak (New York City)" userId="d1f479ce-1a96-4686-8a4b-31892b9d7dae" providerId="ADAL" clId="{E4E1932A-78DD-4F75-B10B-D971F8D2E128}" dt="2021-12-01T03:42:05.777" v="6080"/>
          <ac:spMkLst>
            <pc:docMk/>
            <pc:sldMk cId="2055640669" sldId="281"/>
            <ac:spMk id="12" creationId="{82840EA4-4784-48D9-BF56-D030CE3787CE}"/>
          </ac:spMkLst>
        </pc:spChg>
        <pc:spChg chg="mod">
          <ac:chgData name="Chauhan, Palak (New York City)" userId="d1f479ce-1a96-4686-8a4b-31892b9d7dae" providerId="ADAL" clId="{E4E1932A-78DD-4F75-B10B-D971F8D2E128}" dt="2021-12-01T03:42:05.777" v="6080"/>
          <ac:spMkLst>
            <pc:docMk/>
            <pc:sldMk cId="2055640669" sldId="281"/>
            <ac:spMk id="13" creationId="{47153A66-FAAD-450A-BF8D-6B80F4911AEE}"/>
          </ac:spMkLst>
        </pc:spChg>
        <pc:spChg chg="add del mod topLvl">
          <ac:chgData name="Chauhan, Palak (New York City)" userId="d1f479ce-1a96-4686-8a4b-31892b9d7dae" providerId="ADAL" clId="{E4E1932A-78DD-4F75-B10B-D971F8D2E128}" dt="2021-12-01T05:28:50.290" v="8230" actId="21"/>
          <ac:spMkLst>
            <pc:docMk/>
            <pc:sldMk cId="2055640669" sldId="281"/>
            <ac:spMk id="18" creationId="{3DF6C4A5-6D73-451A-B40D-092CEE786BEF}"/>
          </ac:spMkLst>
        </pc:spChg>
        <pc:spChg chg="add mod">
          <ac:chgData name="Chauhan, Palak (New York City)" userId="d1f479ce-1a96-4686-8a4b-31892b9d7dae" providerId="ADAL" clId="{E4E1932A-78DD-4F75-B10B-D971F8D2E128}" dt="2021-12-06T05:17:26.945" v="24649" actId="1076"/>
          <ac:spMkLst>
            <pc:docMk/>
            <pc:sldMk cId="2055640669" sldId="281"/>
            <ac:spMk id="20" creationId="{BF613795-54CE-4D17-8A17-938EFFD8B2C8}"/>
          </ac:spMkLst>
        </pc:spChg>
        <pc:spChg chg="add del mod">
          <ac:chgData name="Chauhan, Palak (New York City)" userId="d1f479ce-1a96-4686-8a4b-31892b9d7dae" providerId="ADAL" clId="{E4E1932A-78DD-4F75-B10B-D971F8D2E128}" dt="2021-12-05T22:55:54.527" v="19437"/>
          <ac:spMkLst>
            <pc:docMk/>
            <pc:sldMk cId="2055640669" sldId="281"/>
            <ac:spMk id="22" creationId="{1917AA25-C554-4806-B2EC-D6EEB7F35C65}"/>
          </ac:spMkLst>
        </pc:spChg>
        <pc:spChg chg="del mod">
          <ac:chgData name="Chauhan, Palak (New York City)" userId="d1f479ce-1a96-4686-8a4b-31892b9d7dae" providerId="ADAL" clId="{E4E1932A-78DD-4F75-B10B-D971F8D2E128}" dt="2021-12-02T06:48:43.209" v="12022"/>
          <ac:spMkLst>
            <pc:docMk/>
            <pc:sldMk cId="2055640669" sldId="281"/>
            <ac:spMk id="22" creationId="{82C99476-00B0-4094-94F4-428C2459B9D6}"/>
          </ac:spMkLst>
        </pc:spChg>
        <pc:spChg chg="add del mod">
          <ac:chgData name="Chauhan, Palak (New York City)" userId="d1f479ce-1a96-4686-8a4b-31892b9d7dae" providerId="ADAL" clId="{E4E1932A-78DD-4F75-B10B-D971F8D2E128}" dt="2021-12-06T05:17:28.539" v="24650" actId="478"/>
          <ac:spMkLst>
            <pc:docMk/>
            <pc:sldMk cId="2055640669" sldId="281"/>
            <ac:spMk id="23" creationId="{26E8ED0B-BE3F-4E77-AB59-8EECCB22B0DA}"/>
          </ac:spMkLst>
        </pc:spChg>
        <pc:spChg chg="mod">
          <ac:chgData name="Chauhan, Palak (New York City)" userId="d1f479ce-1a96-4686-8a4b-31892b9d7dae" providerId="ADAL" clId="{E4E1932A-78DD-4F75-B10B-D971F8D2E128}" dt="2021-12-02T06:57:06.245" v="12320" actId="20577"/>
          <ac:spMkLst>
            <pc:docMk/>
            <pc:sldMk cId="2055640669" sldId="281"/>
            <ac:spMk id="27" creationId="{7DC99D13-2223-4F7D-B5AC-4AD014EF96C0}"/>
          </ac:spMkLst>
        </pc:spChg>
        <pc:spChg chg="mod">
          <ac:chgData name="Chauhan, Palak (New York City)" userId="d1f479ce-1a96-4686-8a4b-31892b9d7dae" providerId="ADAL" clId="{E4E1932A-78DD-4F75-B10B-D971F8D2E128}" dt="2021-12-05T19:02:51.075" v="14427" actId="20577"/>
          <ac:spMkLst>
            <pc:docMk/>
            <pc:sldMk cId="2055640669" sldId="281"/>
            <ac:spMk id="28" creationId="{BC9331A4-986F-4DFB-B54C-24DBD88F3FDF}"/>
          </ac:spMkLst>
        </pc:spChg>
        <pc:spChg chg="mod">
          <ac:chgData name="Chauhan, Palak (New York City)" userId="d1f479ce-1a96-4686-8a4b-31892b9d7dae" providerId="ADAL" clId="{E4E1932A-78DD-4F75-B10B-D971F8D2E128}" dt="2021-12-01T05:32:45.664" v="8272"/>
          <ac:spMkLst>
            <pc:docMk/>
            <pc:sldMk cId="2055640669" sldId="281"/>
            <ac:spMk id="30" creationId="{C0F46924-844F-43DF-AF0F-93DA4C2481EB}"/>
          </ac:spMkLst>
        </pc:spChg>
        <pc:spChg chg="mod">
          <ac:chgData name="Chauhan, Palak (New York City)" userId="d1f479ce-1a96-4686-8a4b-31892b9d7dae" providerId="ADAL" clId="{E4E1932A-78DD-4F75-B10B-D971F8D2E128}" dt="2021-12-01T05:32:45.664" v="8272"/>
          <ac:spMkLst>
            <pc:docMk/>
            <pc:sldMk cId="2055640669" sldId="281"/>
            <ac:spMk id="31" creationId="{56C2DDE7-6615-4263-824D-5DFF0C654A36}"/>
          </ac:spMkLst>
        </pc:spChg>
        <pc:spChg chg="add del mod">
          <ac:chgData name="Chauhan, Palak (New York City)" userId="d1f479ce-1a96-4686-8a4b-31892b9d7dae" providerId="ADAL" clId="{E4E1932A-78DD-4F75-B10B-D971F8D2E128}" dt="2021-12-06T05:18:48.011" v="24677" actId="478"/>
          <ac:spMkLst>
            <pc:docMk/>
            <pc:sldMk cId="2055640669" sldId="281"/>
            <ac:spMk id="32" creationId="{7D2D429A-27EA-4BBC-8752-B1394D55118C}"/>
          </ac:spMkLst>
        </pc:spChg>
        <pc:spChg chg="del mod">
          <ac:chgData name="Chauhan, Palak (New York City)" userId="d1f479ce-1a96-4686-8a4b-31892b9d7dae" providerId="ADAL" clId="{E4E1932A-78DD-4F75-B10B-D971F8D2E128}" dt="2021-12-01T05:33:11.637" v="8280" actId="478"/>
          <ac:spMkLst>
            <pc:docMk/>
            <pc:sldMk cId="2055640669" sldId="281"/>
            <ac:spMk id="32" creationId="{B5AA6DF2-28D9-43C6-829B-E4FD3A17D7B4}"/>
          </ac:spMkLst>
        </pc:spChg>
        <pc:spChg chg="add del">
          <ac:chgData name="Chauhan, Palak (New York City)" userId="d1f479ce-1a96-4686-8a4b-31892b9d7dae" providerId="ADAL" clId="{E4E1932A-78DD-4F75-B10B-D971F8D2E128}" dt="2021-12-02T07:07:16.031" v="12349" actId="22"/>
          <ac:spMkLst>
            <pc:docMk/>
            <pc:sldMk cId="2055640669" sldId="281"/>
            <ac:spMk id="32" creationId="{FDA78FB9-E9D3-45F7-B2F3-4751781F9438}"/>
          </ac:spMkLst>
        </pc:spChg>
        <pc:spChg chg="del mod">
          <ac:chgData name="Chauhan, Palak (New York City)" userId="d1f479ce-1a96-4686-8a4b-31892b9d7dae" providerId="ADAL" clId="{E4E1932A-78DD-4F75-B10B-D971F8D2E128}" dt="2021-12-01T05:33:05.090" v="8278" actId="478"/>
          <ac:spMkLst>
            <pc:docMk/>
            <pc:sldMk cId="2055640669" sldId="281"/>
            <ac:spMk id="33" creationId="{1A0BD69A-F56E-48BF-97CB-4BA836319561}"/>
          </ac:spMkLst>
        </pc:spChg>
        <pc:spChg chg="add del mod ord">
          <ac:chgData name="Chauhan, Palak (New York City)" userId="d1f479ce-1a96-4686-8a4b-31892b9d7dae" providerId="ADAL" clId="{E4E1932A-78DD-4F75-B10B-D971F8D2E128}" dt="2021-12-02T07:08:10.149" v="12366" actId="478"/>
          <ac:spMkLst>
            <pc:docMk/>
            <pc:sldMk cId="2055640669" sldId="281"/>
            <ac:spMk id="33" creationId="{67165647-C909-494D-A34E-22F653743DC5}"/>
          </ac:spMkLst>
        </pc:spChg>
        <pc:spChg chg="add del mod">
          <ac:chgData name="Chauhan, Palak (New York City)" userId="d1f479ce-1a96-4686-8a4b-31892b9d7dae" providerId="ADAL" clId="{E4E1932A-78DD-4F75-B10B-D971F8D2E128}" dt="2021-12-02T07:09:07.064" v="12383"/>
          <ac:spMkLst>
            <pc:docMk/>
            <pc:sldMk cId="2055640669" sldId="281"/>
            <ac:spMk id="34" creationId="{5C9DD270-FAE2-4F7E-B5C0-75C75F672EE4}"/>
          </ac:spMkLst>
        </pc:spChg>
        <pc:grpChg chg="add mod">
          <ac:chgData name="Chauhan, Palak (New York City)" userId="d1f479ce-1a96-4686-8a4b-31892b9d7dae" providerId="ADAL" clId="{E4E1932A-78DD-4F75-B10B-D971F8D2E128}" dt="2021-12-01T03:42:15.175" v="6083" actId="1038"/>
          <ac:grpSpMkLst>
            <pc:docMk/>
            <pc:sldMk cId="2055640669" sldId="281"/>
            <ac:grpSpMk id="8" creationId="{BA8E4C8F-6C17-4EA9-A06C-51E89BCC9BBB}"/>
          </ac:grpSpMkLst>
        </pc:grpChg>
        <pc:grpChg chg="add del mod">
          <ac:chgData name="Chauhan, Palak (New York City)" userId="d1f479ce-1a96-4686-8a4b-31892b9d7dae" providerId="ADAL" clId="{E4E1932A-78DD-4F75-B10B-D971F8D2E128}" dt="2021-12-01T05:28:50.290" v="8230" actId="21"/>
          <ac:grpSpMkLst>
            <pc:docMk/>
            <pc:sldMk cId="2055640669" sldId="281"/>
            <ac:grpSpMk id="17" creationId="{954F1AAD-A13E-419E-B3E9-052CA9F7C028}"/>
          </ac:grpSpMkLst>
        </pc:grpChg>
        <pc:grpChg chg="add mod ord">
          <ac:chgData name="Chauhan, Palak (New York City)" userId="d1f479ce-1a96-4686-8a4b-31892b9d7dae" providerId="ADAL" clId="{E4E1932A-78DD-4F75-B10B-D971F8D2E128}" dt="2021-12-01T05:32:56.405" v="8275" actId="166"/>
          <ac:grpSpMkLst>
            <pc:docMk/>
            <pc:sldMk cId="2055640669" sldId="281"/>
            <ac:grpSpMk id="26" creationId="{D320F85C-6D13-4E5A-ADB3-F7DEF7D2D0F1}"/>
          </ac:grpSpMkLst>
        </pc:grpChg>
        <pc:graphicFrameChg chg="add del mod">
          <ac:chgData name="Chauhan, Palak (New York City)" userId="d1f479ce-1a96-4686-8a4b-31892b9d7dae" providerId="ADAL" clId="{E4E1932A-78DD-4F75-B10B-D971F8D2E128}" dt="2021-12-01T05:20:06.257" v="8171"/>
          <ac:graphicFrameMkLst>
            <pc:docMk/>
            <pc:sldMk cId="2055640669" sldId="281"/>
            <ac:graphicFrameMk id="4" creationId="{D4382502-1E9E-4190-93B1-39D8E4A52F93}"/>
          </ac:graphicFrameMkLst>
        </pc:graphicFrameChg>
        <pc:graphicFrameChg chg="add del mod">
          <ac:chgData name="Chauhan, Palak (New York City)" userId="d1f479ce-1a96-4686-8a4b-31892b9d7dae" providerId="ADAL" clId="{E4E1932A-78DD-4F75-B10B-D971F8D2E128}" dt="2021-12-06T05:17:11.570" v="24641"/>
          <ac:graphicFrameMkLst>
            <pc:docMk/>
            <pc:sldMk cId="2055640669" sldId="281"/>
            <ac:graphicFrameMk id="5" creationId="{613C2CA6-3954-4434-A429-F38B92027894}"/>
          </ac:graphicFrameMkLst>
        </pc:graphicFrameChg>
        <pc:graphicFrameChg chg="add del mod">
          <ac:chgData name="Chauhan, Palak (New York City)" userId="d1f479ce-1a96-4686-8a4b-31892b9d7dae" providerId="ADAL" clId="{E4E1932A-78DD-4F75-B10B-D971F8D2E128}" dt="2021-12-02T07:07:15.120" v="12346"/>
          <ac:graphicFrameMkLst>
            <pc:docMk/>
            <pc:sldMk cId="2055640669" sldId="281"/>
            <ac:graphicFrameMk id="5" creationId="{FF8C54F6-DCD9-4BED-8632-F627D0CF3F23}"/>
          </ac:graphicFrameMkLst>
        </pc:graphicFrameChg>
        <pc:graphicFrameChg chg="add del mod">
          <ac:chgData name="Chauhan, Palak (New York City)" userId="d1f479ce-1a96-4686-8a4b-31892b9d7dae" providerId="ADAL" clId="{E4E1932A-78DD-4F75-B10B-D971F8D2E128}" dt="2021-12-01T05:22:05.815" v="8178"/>
          <ac:graphicFrameMkLst>
            <pc:docMk/>
            <pc:sldMk cId="2055640669" sldId="281"/>
            <ac:graphicFrameMk id="15" creationId="{5754D9E1-A08E-4BAA-BC87-A6A4F5B0AB47}"/>
          </ac:graphicFrameMkLst>
        </pc:graphicFrameChg>
        <pc:graphicFrameChg chg="add del mod">
          <ac:chgData name="Chauhan, Palak (New York City)" userId="d1f479ce-1a96-4686-8a4b-31892b9d7dae" providerId="ADAL" clId="{E4E1932A-78DD-4F75-B10B-D971F8D2E128}" dt="2021-12-02T07:07:20.545" v="12351"/>
          <ac:graphicFrameMkLst>
            <pc:docMk/>
            <pc:sldMk cId="2055640669" sldId="281"/>
            <ac:graphicFrameMk id="15" creationId="{CE100539-3B79-4DF6-949B-8F58C13122DB}"/>
          </ac:graphicFrameMkLst>
        </pc:graphicFrameChg>
        <pc:graphicFrameChg chg="add del mod">
          <ac:chgData name="Chauhan, Palak (New York City)" userId="d1f479ce-1a96-4686-8a4b-31892b9d7dae" providerId="ADAL" clId="{E4E1932A-78DD-4F75-B10B-D971F8D2E128}" dt="2021-12-02T07:07:38.590" v="12357"/>
          <ac:graphicFrameMkLst>
            <pc:docMk/>
            <pc:sldMk cId="2055640669" sldId="281"/>
            <ac:graphicFrameMk id="17" creationId="{9A60685B-D8C4-4DF8-88C5-5033919F975D}"/>
          </ac:graphicFrameMkLst>
        </pc:graphicFrameChg>
        <pc:graphicFrameChg chg="add del mod">
          <ac:chgData name="Chauhan, Palak (New York City)" userId="d1f479ce-1a96-4686-8a4b-31892b9d7dae" providerId="ADAL" clId="{E4E1932A-78DD-4F75-B10B-D971F8D2E128}" dt="2021-12-01T05:29:04.292" v="8235"/>
          <ac:graphicFrameMkLst>
            <pc:docMk/>
            <pc:sldMk cId="2055640669" sldId="281"/>
            <ac:graphicFrameMk id="19" creationId="{F948D3D4-6EAF-4258-929E-1EA8F18BE2D3}"/>
          </ac:graphicFrameMkLst>
        </pc:graphicFrameChg>
        <pc:graphicFrameChg chg="add del mod">
          <ac:chgData name="Chauhan, Palak (New York City)" userId="d1f479ce-1a96-4686-8a4b-31892b9d7dae" providerId="ADAL" clId="{E4E1932A-78DD-4F75-B10B-D971F8D2E128}" dt="2021-12-01T05:29:40.785" v="8244" actId="478"/>
          <ac:graphicFrameMkLst>
            <pc:docMk/>
            <pc:sldMk cId="2055640669" sldId="281"/>
            <ac:graphicFrameMk id="23" creationId="{67E29BAF-2DE5-40DC-89DE-902BC812E502}"/>
          </ac:graphicFrameMkLst>
        </pc:graphicFrameChg>
        <pc:graphicFrameChg chg="add del mod">
          <ac:chgData name="Chauhan, Palak (New York City)" userId="d1f479ce-1a96-4686-8a4b-31892b9d7dae" providerId="ADAL" clId="{E4E1932A-78DD-4F75-B10B-D971F8D2E128}" dt="2021-12-01T05:29:43.411" v="8246"/>
          <ac:graphicFrameMkLst>
            <pc:docMk/>
            <pc:sldMk cId="2055640669" sldId="281"/>
            <ac:graphicFrameMk id="24" creationId="{1624A4E5-1C49-401F-8C99-9D3043F7895A}"/>
          </ac:graphicFrameMkLst>
        </pc:graphicFrameChg>
        <pc:picChg chg="add del mod">
          <ac:chgData name="Chauhan, Palak (New York City)" userId="d1f479ce-1a96-4686-8a4b-31892b9d7dae" providerId="ADAL" clId="{E4E1932A-78DD-4F75-B10B-D971F8D2E128}" dt="2021-12-01T05:22:03.362" v="8176" actId="478"/>
          <ac:picMkLst>
            <pc:docMk/>
            <pc:sldMk cId="2055640669" sldId="281"/>
            <ac:picMk id="14" creationId="{3D6617DC-1AA1-4A95-9C2F-E8E5FF4F02C4}"/>
          </ac:picMkLst>
        </pc:picChg>
        <pc:picChg chg="add mod ord">
          <ac:chgData name="Chauhan, Palak (New York City)" userId="d1f479ce-1a96-4686-8a4b-31892b9d7dae" providerId="ADAL" clId="{E4E1932A-78DD-4F75-B10B-D971F8D2E128}" dt="2021-12-06T05:17:20.265" v="24647" actId="1076"/>
          <ac:picMkLst>
            <pc:docMk/>
            <pc:sldMk cId="2055640669" sldId="281"/>
            <ac:picMk id="14" creationId="{D6810E3F-382D-4E73-8176-A3041FFDCBD7}"/>
          </ac:picMkLst>
        </pc:picChg>
        <pc:picChg chg="add del mod">
          <ac:chgData name="Chauhan, Palak (New York City)" userId="d1f479ce-1a96-4686-8a4b-31892b9d7dae" providerId="ADAL" clId="{E4E1932A-78DD-4F75-B10B-D971F8D2E128}" dt="2021-12-06T04:19:17.493" v="23705" actId="478"/>
          <ac:picMkLst>
            <pc:docMk/>
            <pc:sldMk cId="2055640669" sldId="281"/>
            <ac:picMk id="16" creationId="{83ACC1B9-53B3-4438-A331-1C72E25692BF}"/>
          </ac:picMkLst>
        </pc:picChg>
        <pc:picChg chg="add del mod topLvl">
          <ac:chgData name="Chauhan, Palak (New York City)" userId="d1f479ce-1a96-4686-8a4b-31892b9d7dae" providerId="ADAL" clId="{E4E1932A-78DD-4F75-B10B-D971F8D2E128}" dt="2021-12-01T05:28:53.082" v="8233" actId="478"/>
          <ac:picMkLst>
            <pc:docMk/>
            <pc:sldMk cId="2055640669" sldId="281"/>
            <ac:picMk id="16" creationId="{99455FD8-8916-4078-B9C0-D0E3DFA22D64}"/>
          </ac:picMkLst>
        </pc:picChg>
        <pc:picChg chg="add mod ord">
          <ac:chgData name="Chauhan, Palak (New York City)" userId="d1f479ce-1a96-4686-8a4b-31892b9d7dae" providerId="ADAL" clId="{E4E1932A-78DD-4F75-B10B-D971F8D2E128}" dt="2021-12-06T05:17:24.361" v="24648" actId="1076"/>
          <ac:picMkLst>
            <pc:docMk/>
            <pc:sldMk cId="2055640669" sldId="281"/>
            <ac:picMk id="21" creationId="{D3174A5A-D209-4027-BC57-0F79DCBE8DC5}"/>
          </ac:picMkLst>
        </pc:picChg>
        <pc:picChg chg="add del mod ord">
          <ac:chgData name="Chauhan, Palak (New York City)" userId="d1f479ce-1a96-4686-8a4b-31892b9d7dae" providerId="ADAL" clId="{E4E1932A-78DD-4F75-B10B-D971F8D2E128}" dt="2021-12-02T06:58:43.363" v="12344" actId="478"/>
          <ac:picMkLst>
            <pc:docMk/>
            <pc:sldMk cId="2055640669" sldId="281"/>
            <ac:picMk id="25" creationId="{3A8E42A2-40B9-4E17-A855-E2B2852BC950}"/>
          </ac:picMkLst>
        </pc:picChg>
        <pc:cxnChg chg="mod">
          <ac:chgData name="Chauhan, Palak (New York City)" userId="d1f479ce-1a96-4686-8a4b-31892b9d7dae" providerId="ADAL" clId="{E4E1932A-78DD-4F75-B10B-D971F8D2E128}" dt="2021-12-06T02:17:58.071" v="20881"/>
          <ac:cxnSpMkLst>
            <pc:docMk/>
            <pc:sldMk cId="2055640669" sldId="281"/>
            <ac:cxnSpMk id="29" creationId="{C5F50A50-3086-49C1-ABC7-FD34694F01D7}"/>
          </ac:cxnSpMkLst>
        </pc:cxnChg>
      </pc:sldChg>
      <pc:sldChg chg="add del setBg">
        <pc:chgData name="Chauhan, Palak (New York City)" userId="d1f479ce-1a96-4686-8a4b-31892b9d7dae" providerId="ADAL" clId="{E4E1932A-78DD-4F75-B10B-D971F8D2E128}" dt="2021-11-30T05:08:23.553" v="814"/>
        <pc:sldMkLst>
          <pc:docMk/>
          <pc:sldMk cId="3012132255" sldId="281"/>
        </pc:sldMkLst>
      </pc:sldChg>
      <pc:sldChg chg="addSp delSp modSp add mod ord">
        <pc:chgData name="Chauhan, Palak (New York City)" userId="d1f479ce-1a96-4686-8a4b-31892b9d7dae" providerId="ADAL" clId="{E4E1932A-78DD-4F75-B10B-D971F8D2E128}" dt="2021-12-06T05:19:12.035" v="24686" actId="478"/>
        <pc:sldMkLst>
          <pc:docMk/>
          <pc:sldMk cId="2484848561" sldId="282"/>
        </pc:sldMkLst>
        <pc:spChg chg="mod">
          <ac:chgData name="Chauhan, Palak (New York City)" userId="d1f479ce-1a96-4686-8a4b-31892b9d7dae" providerId="ADAL" clId="{E4E1932A-78DD-4F75-B10B-D971F8D2E128}" dt="2021-12-05T21:35:01.949" v="16817" actId="20577"/>
          <ac:spMkLst>
            <pc:docMk/>
            <pc:sldMk cId="2484848561" sldId="282"/>
            <ac:spMk id="3" creationId="{00000000-0000-0000-0000-000000000000}"/>
          </ac:spMkLst>
        </pc:spChg>
        <pc:spChg chg="del">
          <ac:chgData name="Chauhan, Palak (New York City)" userId="d1f479ce-1a96-4686-8a4b-31892b9d7dae" providerId="ADAL" clId="{E4E1932A-78DD-4F75-B10B-D971F8D2E128}" dt="2021-11-30T23:11:21.122" v="3053" actId="478"/>
          <ac:spMkLst>
            <pc:docMk/>
            <pc:sldMk cId="2484848561" sldId="282"/>
            <ac:spMk id="5" creationId="{00000000-0000-0000-0000-000000000000}"/>
          </ac:spMkLst>
        </pc:spChg>
        <pc:spChg chg="add mod">
          <ac:chgData name="Chauhan, Palak (New York City)" userId="d1f479ce-1a96-4686-8a4b-31892b9d7dae" providerId="ADAL" clId="{E4E1932A-78DD-4F75-B10B-D971F8D2E128}" dt="2021-12-01T01:19:48.983" v="3252"/>
          <ac:spMkLst>
            <pc:docMk/>
            <pc:sldMk cId="2484848561" sldId="282"/>
            <ac:spMk id="6" creationId="{11DA0F5A-5678-4FFA-A2C0-0E35B725D23F}"/>
          </ac:spMkLst>
        </pc:spChg>
        <pc:spChg chg="add mod">
          <ac:chgData name="Chauhan, Palak (New York City)" userId="d1f479ce-1a96-4686-8a4b-31892b9d7dae" providerId="ADAL" clId="{E4E1932A-78DD-4F75-B10B-D971F8D2E128}" dt="2021-12-01T01:20:42.665" v="3297"/>
          <ac:spMkLst>
            <pc:docMk/>
            <pc:sldMk cId="2484848561" sldId="282"/>
            <ac:spMk id="7" creationId="{4AF32540-B1BB-459B-9D91-3AF0309CAA5F}"/>
          </ac:spMkLst>
        </pc:spChg>
        <pc:spChg chg="del mod">
          <ac:chgData name="Chauhan, Palak (New York City)" userId="d1f479ce-1a96-4686-8a4b-31892b9d7dae" providerId="ADAL" clId="{E4E1932A-78DD-4F75-B10B-D971F8D2E128}" dt="2021-12-05T21:35:53.932" v="16821" actId="478"/>
          <ac:spMkLst>
            <pc:docMk/>
            <pc:sldMk cId="2484848561" sldId="282"/>
            <ac:spMk id="12" creationId="{3900B5DE-FAB7-419C-8064-F75FFD059D69}"/>
          </ac:spMkLst>
        </pc:spChg>
        <pc:spChg chg="mod">
          <ac:chgData name="Chauhan, Palak (New York City)" userId="d1f479ce-1a96-4686-8a4b-31892b9d7dae" providerId="ADAL" clId="{E4E1932A-78DD-4F75-B10B-D971F8D2E128}" dt="2021-12-05T21:36:10.500" v="16853" actId="20577"/>
          <ac:spMkLst>
            <pc:docMk/>
            <pc:sldMk cId="2484848561" sldId="282"/>
            <ac:spMk id="13" creationId="{482AADAB-7A66-4C94-A198-7EE013FC854C}"/>
          </ac:spMkLst>
        </pc:spChg>
        <pc:spChg chg="mod">
          <ac:chgData name="Chauhan, Palak (New York City)" userId="d1f479ce-1a96-4686-8a4b-31892b9d7dae" providerId="ADAL" clId="{E4E1932A-78DD-4F75-B10B-D971F8D2E128}" dt="2021-12-05T21:35:59.264" v="16822" actId="1076"/>
          <ac:spMkLst>
            <pc:docMk/>
            <pc:sldMk cId="2484848561" sldId="282"/>
            <ac:spMk id="14" creationId="{C52CA1A5-0453-46C2-90A1-D1D368B11911}"/>
          </ac:spMkLst>
        </pc:spChg>
        <pc:spChg chg="mod">
          <ac:chgData name="Chauhan, Palak (New York City)" userId="d1f479ce-1a96-4686-8a4b-31892b9d7dae" providerId="ADAL" clId="{E4E1932A-78DD-4F75-B10B-D971F8D2E128}" dt="2021-12-05T21:35:59.264" v="16822" actId="1076"/>
          <ac:spMkLst>
            <pc:docMk/>
            <pc:sldMk cId="2484848561" sldId="282"/>
            <ac:spMk id="17" creationId="{2CAE2298-EBA0-4FFD-8EBE-D92B53B3A92A}"/>
          </ac:spMkLst>
        </pc:spChg>
        <pc:spChg chg="add del mod">
          <ac:chgData name="Chauhan, Palak (New York City)" userId="d1f479ce-1a96-4686-8a4b-31892b9d7dae" providerId="ADAL" clId="{E4E1932A-78DD-4F75-B10B-D971F8D2E128}" dt="2021-12-06T00:27:15.751" v="20411" actId="478"/>
          <ac:spMkLst>
            <pc:docMk/>
            <pc:sldMk cId="2484848561" sldId="282"/>
            <ac:spMk id="18" creationId="{77649944-1F7B-47FD-98BC-9AFD1F8EA4C2}"/>
          </ac:spMkLst>
        </pc:spChg>
        <pc:spChg chg="add del mod">
          <ac:chgData name="Chauhan, Palak (New York City)" userId="d1f479ce-1a96-4686-8a4b-31892b9d7dae" providerId="ADAL" clId="{E4E1932A-78DD-4F75-B10B-D971F8D2E128}" dt="2021-12-06T05:19:12.035" v="24686" actId="478"/>
          <ac:spMkLst>
            <pc:docMk/>
            <pc:sldMk cId="2484848561" sldId="282"/>
            <ac:spMk id="19" creationId="{492234C6-40D4-4F15-87E0-C4EEC5335D03}"/>
          </ac:spMkLst>
        </pc:spChg>
        <pc:spChg chg="mod">
          <ac:chgData name="Chauhan, Palak (New York City)" userId="d1f479ce-1a96-4686-8a4b-31892b9d7dae" providerId="ADAL" clId="{E4E1932A-78DD-4F75-B10B-D971F8D2E128}" dt="2021-12-06T02:33:16.933" v="21839" actId="20577"/>
          <ac:spMkLst>
            <pc:docMk/>
            <pc:sldMk cId="2484848561" sldId="282"/>
            <ac:spMk id="22" creationId="{82C99476-00B0-4094-94F4-428C2459B9D6}"/>
          </ac:spMkLst>
        </pc:spChg>
        <pc:grpChg chg="add del mod">
          <ac:chgData name="Chauhan, Palak (New York City)" userId="d1f479ce-1a96-4686-8a4b-31892b9d7dae" providerId="ADAL" clId="{E4E1932A-78DD-4F75-B10B-D971F8D2E128}" dt="2021-12-05T21:36:36.424" v="16855" actId="21"/>
          <ac:grpSpMkLst>
            <pc:docMk/>
            <pc:sldMk cId="2484848561" sldId="282"/>
            <ac:grpSpMk id="8" creationId="{65DC125B-FAC4-4F5D-A16B-8CE73CB963F5}"/>
          </ac:grpSpMkLst>
        </pc:grpChg>
        <pc:grpChg chg="mod">
          <ac:chgData name="Chauhan, Palak (New York City)" userId="d1f479ce-1a96-4686-8a4b-31892b9d7dae" providerId="ADAL" clId="{E4E1932A-78DD-4F75-B10B-D971F8D2E128}" dt="2021-12-05T21:35:59.264" v="16822" actId="1076"/>
          <ac:grpSpMkLst>
            <pc:docMk/>
            <pc:sldMk cId="2484848561" sldId="282"/>
            <ac:grpSpMk id="9" creationId="{E8488A16-396D-477C-A225-710731CB6FD2}"/>
          </ac:grpSpMkLst>
        </pc:grpChg>
        <pc:grpChg chg="mod">
          <ac:chgData name="Chauhan, Palak (New York City)" userId="d1f479ce-1a96-4686-8a4b-31892b9d7dae" providerId="ADAL" clId="{E4E1932A-78DD-4F75-B10B-D971F8D2E128}" dt="2021-12-05T21:35:59.264" v="16822" actId="1076"/>
          <ac:grpSpMkLst>
            <pc:docMk/>
            <pc:sldMk cId="2484848561" sldId="282"/>
            <ac:grpSpMk id="15" creationId="{73542740-FCA5-471A-9F81-A66BAD9A58A0}"/>
          </ac:grpSpMkLst>
        </pc:grpChg>
        <pc:picChg chg="mod">
          <ac:chgData name="Chauhan, Palak (New York City)" userId="d1f479ce-1a96-4686-8a4b-31892b9d7dae" providerId="ADAL" clId="{E4E1932A-78DD-4F75-B10B-D971F8D2E128}" dt="2021-12-05T21:35:59.264" v="16822" actId="1076"/>
          <ac:picMkLst>
            <pc:docMk/>
            <pc:sldMk cId="2484848561" sldId="282"/>
            <ac:picMk id="10" creationId="{1AF017DE-20F1-41B4-8712-AAFBB43AF499}"/>
          </ac:picMkLst>
        </pc:picChg>
        <pc:picChg chg="del mod">
          <ac:chgData name="Chauhan, Palak (New York City)" userId="d1f479ce-1a96-4686-8a4b-31892b9d7dae" providerId="ADAL" clId="{E4E1932A-78DD-4F75-B10B-D971F8D2E128}" dt="2021-12-05T21:35:51.805" v="16820" actId="478"/>
          <ac:picMkLst>
            <pc:docMk/>
            <pc:sldMk cId="2484848561" sldId="282"/>
            <ac:picMk id="11" creationId="{C9CDFDB8-FB92-4DB2-A10E-4EDB07AC907B}"/>
          </ac:picMkLst>
        </pc:picChg>
        <pc:picChg chg="mod">
          <ac:chgData name="Chauhan, Palak (New York City)" userId="d1f479ce-1a96-4686-8a4b-31892b9d7dae" providerId="ADAL" clId="{E4E1932A-78DD-4F75-B10B-D971F8D2E128}" dt="2021-12-05T21:35:59.264" v="16822" actId="1076"/>
          <ac:picMkLst>
            <pc:docMk/>
            <pc:sldMk cId="2484848561" sldId="282"/>
            <ac:picMk id="16" creationId="{1719CB40-AEAD-4D45-A137-5867CF11B529}"/>
          </ac:picMkLst>
        </pc:picChg>
      </pc:sldChg>
      <pc:sldChg chg="add del setBg">
        <pc:chgData name="Chauhan, Palak (New York City)" userId="d1f479ce-1a96-4686-8a4b-31892b9d7dae" providerId="ADAL" clId="{E4E1932A-78DD-4F75-B10B-D971F8D2E128}" dt="2021-11-30T05:10:25.006" v="964"/>
        <pc:sldMkLst>
          <pc:docMk/>
          <pc:sldMk cId="3451556225" sldId="282"/>
        </pc:sldMkLst>
      </pc:sldChg>
      <pc:sldChg chg="add del setBg">
        <pc:chgData name="Chauhan, Palak (New York City)" userId="d1f479ce-1a96-4686-8a4b-31892b9d7dae" providerId="ADAL" clId="{E4E1932A-78DD-4F75-B10B-D971F8D2E128}" dt="2021-11-30T05:11:39.635" v="1137"/>
        <pc:sldMkLst>
          <pc:docMk/>
          <pc:sldMk cId="3656193877" sldId="283"/>
        </pc:sldMkLst>
      </pc:sldChg>
      <pc:sldChg chg="addSp delSp modSp add mod">
        <pc:chgData name="Chauhan, Palak (New York City)" userId="d1f479ce-1a96-4686-8a4b-31892b9d7dae" providerId="ADAL" clId="{E4E1932A-78DD-4F75-B10B-D971F8D2E128}" dt="2021-12-06T05:18:50.787" v="24678" actId="478"/>
        <pc:sldMkLst>
          <pc:docMk/>
          <pc:sldMk cId="3739228743" sldId="283"/>
        </pc:sldMkLst>
        <pc:spChg chg="mod">
          <ac:chgData name="Chauhan, Palak (New York City)" userId="d1f479ce-1a96-4686-8a4b-31892b9d7dae" providerId="ADAL" clId="{E4E1932A-78DD-4F75-B10B-D971F8D2E128}" dt="2021-12-01T04:13:31.565" v="6894" actId="6549"/>
          <ac:spMkLst>
            <pc:docMk/>
            <pc:sldMk cId="3739228743" sldId="283"/>
            <ac:spMk id="3" creationId="{00000000-0000-0000-0000-000000000000}"/>
          </ac:spMkLst>
        </pc:spChg>
        <pc:spChg chg="del">
          <ac:chgData name="Chauhan, Palak (New York City)" userId="d1f479ce-1a96-4686-8a4b-31892b9d7dae" providerId="ADAL" clId="{E4E1932A-78DD-4F75-B10B-D971F8D2E128}" dt="2021-11-30T23:11:19.533" v="3052" actId="478"/>
          <ac:spMkLst>
            <pc:docMk/>
            <pc:sldMk cId="3739228743" sldId="283"/>
            <ac:spMk id="5" creationId="{00000000-0000-0000-0000-000000000000}"/>
          </ac:spMkLst>
        </pc:spChg>
        <pc:spChg chg="add mod">
          <ac:chgData name="Chauhan, Palak (New York City)" userId="d1f479ce-1a96-4686-8a4b-31892b9d7dae" providerId="ADAL" clId="{E4E1932A-78DD-4F75-B10B-D971F8D2E128}" dt="2021-12-01T01:19:48.120" v="3251"/>
          <ac:spMkLst>
            <pc:docMk/>
            <pc:sldMk cId="3739228743" sldId="283"/>
            <ac:spMk id="6" creationId="{CC695740-925B-47FA-B31C-2E18F2B6145C}"/>
          </ac:spMkLst>
        </pc:spChg>
        <pc:spChg chg="add mod">
          <ac:chgData name="Chauhan, Palak (New York City)" userId="d1f479ce-1a96-4686-8a4b-31892b9d7dae" providerId="ADAL" clId="{E4E1932A-78DD-4F75-B10B-D971F8D2E128}" dt="2021-12-01T01:20:38.661" v="3296"/>
          <ac:spMkLst>
            <pc:docMk/>
            <pc:sldMk cId="3739228743" sldId="283"/>
            <ac:spMk id="7" creationId="{1F9D7901-F110-4165-9566-12010B1B14D8}"/>
          </ac:spMkLst>
        </pc:spChg>
        <pc:spChg chg="mod">
          <ac:chgData name="Chauhan, Palak (New York City)" userId="d1f479ce-1a96-4686-8a4b-31892b9d7dae" providerId="ADAL" clId="{E4E1932A-78DD-4F75-B10B-D971F8D2E128}" dt="2021-12-01T03:42:24.122" v="6084"/>
          <ac:spMkLst>
            <pc:docMk/>
            <pc:sldMk cId="3739228743" sldId="283"/>
            <ac:spMk id="9" creationId="{4B3C3FAC-B501-4FA6-84B6-4A15065E3B0C}"/>
          </ac:spMkLst>
        </pc:spChg>
        <pc:spChg chg="mod">
          <ac:chgData name="Chauhan, Palak (New York City)" userId="d1f479ce-1a96-4686-8a4b-31892b9d7dae" providerId="ADAL" clId="{E4E1932A-78DD-4F75-B10B-D971F8D2E128}" dt="2021-12-01T03:42:24.122" v="6084"/>
          <ac:spMkLst>
            <pc:docMk/>
            <pc:sldMk cId="3739228743" sldId="283"/>
            <ac:spMk id="10" creationId="{DD9DA43F-108A-4611-B7C0-BFBC4747DED9}"/>
          </ac:spMkLst>
        </pc:spChg>
        <pc:spChg chg="mod">
          <ac:chgData name="Chauhan, Palak (New York City)" userId="d1f479ce-1a96-4686-8a4b-31892b9d7dae" providerId="ADAL" clId="{E4E1932A-78DD-4F75-B10B-D971F8D2E128}" dt="2021-12-01T03:42:24.122" v="6084"/>
          <ac:spMkLst>
            <pc:docMk/>
            <pc:sldMk cId="3739228743" sldId="283"/>
            <ac:spMk id="11" creationId="{49C11D76-06A3-4718-A742-1B92A83DF510}"/>
          </ac:spMkLst>
        </pc:spChg>
        <pc:spChg chg="mod">
          <ac:chgData name="Chauhan, Palak (New York City)" userId="d1f479ce-1a96-4686-8a4b-31892b9d7dae" providerId="ADAL" clId="{E4E1932A-78DD-4F75-B10B-D971F8D2E128}" dt="2021-12-01T03:42:24.122" v="6084"/>
          <ac:spMkLst>
            <pc:docMk/>
            <pc:sldMk cId="3739228743" sldId="283"/>
            <ac:spMk id="12" creationId="{8486E9BA-3B8A-4C0A-8158-02E6E8DF29BF}"/>
          </ac:spMkLst>
        </pc:spChg>
        <pc:spChg chg="mod">
          <ac:chgData name="Chauhan, Palak (New York City)" userId="d1f479ce-1a96-4686-8a4b-31892b9d7dae" providerId="ADAL" clId="{E4E1932A-78DD-4F75-B10B-D971F8D2E128}" dt="2021-12-01T03:42:24.122" v="6084"/>
          <ac:spMkLst>
            <pc:docMk/>
            <pc:sldMk cId="3739228743" sldId="283"/>
            <ac:spMk id="13" creationId="{D07BFF9C-36D4-4A93-B9E4-8E1EFA643864}"/>
          </ac:spMkLst>
        </pc:spChg>
        <pc:spChg chg="mod">
          <ac:chgData name="Chauhan, Palak (New York City)" userId="d1f479ce-1a96-4686-8a4b-31892b9d7dae" providerId="ADAL" clId="{E4E1932A-78DD-4F75-B10B-D971F8D2E128}" dt="2021-12-05T17:42:38.932" v="12444"/>
          <ac:spMkLst>
            <pc:docMk/>
            <pc:sldMk cId="3739228743" sldId="283"/>
            <ac:spMk id="15" creationId="{64CEE97C-4F16-426B-ADF6-40878350469C}"/>
          </ac:spMkLst>
        </pc:spChg>
        <pc:spChg chg="mod">
          <ac:chgData name="Chauhan, Palak (New York City)" userId="d1f479ce-1a96-4686-8a4b-31892b9d7dae" providerId="ADAL" clId="{E4E1932A-78DD-4F75-B10B-D971F8D2E128}" dt="2021-12-05T17:42:38.932" v="12444"/>
          <ac:spMkLst>
            <pc:docMk/>
            <pc:sldMk cId="3739228743" sldId="283"/>
            <ac:spMk id="16" creationId="{961432E0-B973-444F-B224-332065F107CC}"/>
          </ac:spMkLst>
        </pc:spChg>
        <pc:spChg chg="mod">
          <ac:chgData name="Chauhan, Palak (New York City)" userId="d1f479ce-1a96-4686-8a4b-31892b9d7dae" providerId="ADAL" clId="{E4E1932A-78DD-4F75-B10B-D971F8D2E128}" dt="2021-12-05T17:42:38.932" v="12444"/>
          <ac:spMkLst>
            <pc:docMk/>
            <pc:sldMk cId="3739228743" sldId="283"/>
            <ac:spMk id="18" creationId="{D3EA2F92-416F-4E6E-912F-1200A658A030}"/>
          </ac:spMkLst>
        </pc:spChg>
        <pc:spChg chg="mod">
          <ac:chgData name="Chauhan, Palak (New York City)" userId="d1f479ce-1a96-4686-8a4b-31892b9d7dae" providerId="ADAL" clId="{E4E1932A-78DD-4F75-B10B-D971F8D2E128}" dt="2021-12-05T17:42:38.932" v="12444"/>
          <ac:spMkLst>
            <pc:docMk/>
            <pc:sldMk cId="3739228743" sldId="283"/>
            <ac:spMk id="19" creationId="{1151FF7A-C306-4A4F-A48E-7566AAA28F75}"/>
          </ac:spMkLst>
        </pc:spChg>
        <pc:spChg chg="del mod">
          <ac:chgData name="Chauhan, Palak (New York City)" userId="d1f479ce-1a96-4686-8a4b-31892b9d7dae" providerId="ADAL" clId="{E4E1932A-78DD-4F75-B10B-D971F8D2E128}" dt="2021-12-05T17:44:10.948" v="12521" actId="478"/>
          <ac:spMkLst>
            <pc:docMk/>
            <pc:sldMk cId="3739228743" sldId="283"/>
            <ac:spMk id="22" creationId="{82C99476-00B0-4094-94F4-428C2459B9D6}"/>
          </ac:spMkLst>
        </pc:spChg>
        <pc:spChg chg="mod">
          <ac:chgData name="Chauhan, Palak (New York City)" userId="d1f479ce-1a96-4686-8a4b-31892b9d7dae" providerId="ADAL" clId="{E4E1932A-78DD-4F75-B10B-D971F8D2E128}" dt="2021-12-05T22:45:04.543" v="19041" actId="1036"/>
          <ac:spMkLst>
            <pc:docMk/>
            <pc:sldMk cId="3739228743" sldId="283"/>
            <ac:spMk id="23" creationId="{35ECEC85-4981-48DE-B66E-7EE8A39457B8}"/>
          </ac:spMkLst>
        </pc:spChg>
        <pc:spChg chg="mod">
          <ac:chgData name="Chauhan, Palak (New York City)" userId="d1f479ce-1a96-4686-8a4b-31892b9d7dae" providerId="ADAL" clId="{E4E1932A-78DD-4F75-B10B-D971F8D2E128}" dt="2021-12-05T22:45:28.461" v="19049" actId="20577"/>
          <ac:spMkLst>
            <pc:docMk/>
            <pc:sldMk cId="3739228743" sldId="283"/>
            <ac:spMk id="24" creationId="{B81AA694-E1C4-4738-9E36-176A3541805B}"/>
          </ac:spMkLst>
        </pc:spChg>
        <pc:spChg chg="mod">
          <ac:chgData name="Chauhan, Palak (New York City)" userId="d1f479ce-1a96-4686-8a4b-31892b9d7dae" providerId="ADAL" clId="{E4E1932A-78DD-4F75-B10B-D971F8D2E128}" dt="2021-12-05T20:38:42" v="15766" actId="1038"/>
          <ac:spMkLst>
            <pc:docMk/>
            <pc:sldMk cId="3739228743" sldId="283"/>
            <ac:spMk id="26" creationId="{21ACAD85-69E5-4903-A7E4-67715EBAA77D}"/>
          </ac:spMkLst>
        </pc:spChg>
        <pc:spChg chg="mod">
          <ac:chgData name="Chauhan, Palak (New York City)" userId="d1f479ce-1a96-4686-8a4b-31892b9d7dae" providerId="ADAL" clId="{E4E1932A-78DD-4F75-B10B-D971F8D2E128}" dt="2021-12-05T22:45:04.543" v="19041" actId="1036"/>
          <ac:spMkLst>
            <pc:docMk/>
            <pc:sldMk cId="3739228743" sldId="283"/>
            <ac:spMk id="27" creationId="{AFFD8790-E02C-46B9-9FC1-56F7114EEE41}"/>
          </ac:spMkLst>
        </pc:spChg>
        <pc:spChg chg="mod">
          <ac:chgData name="Chauhan, Palak (New York City)" userId="d1f479ce-1a96-4686-8a4b-31892b9d7dae" providerId="ADAL" clId="{E4E1932A-78DD-4F75-B10B-D971F8D2E128}" dt="2021-12-06T01:59:05.194" v="20608" actId="1076"/>
          <ac:spMkLst>
            <pc:docMk/>
            <pc:sldMk cId="3739228743" sldId="283"/>
            <ac:spMk id="32" creationId="{A0AE6461-0339-4B6B-8D1F-6432708B4621}"/>
          </ac:spMkLst>
        </pc:spChg>
        <pc:spChg chg="del mod">
          <ac:chgData name="Chauhan, Palak (New York City)" userId="d1f479ce-1a96-4686-8a4b-31892b9d7dae" providerId="ADAL" clId="{E4E1932A-78DD-4F75-B10B-D971F8D2E128}" dt="2021-12-05T19:47:20.308" v="15561" actId="478"/>
          <ac:spMkLst>
            <pc:docMk/>
            <pc:sldMk cId="3739228743" sldId="283"/>
            <ac:spMk id="33" creationId="{F2EB2438-A8CE-4CB3-8C29-D88101DE916B}"/>
          </ac:spMkLst>
        </pc:spChg>
        <pc:spChg chg="mod">
          <ac:chgData name="Chauhan, Palak (New York City)" userId="d1f479ce-1a96-4686-8a4b-31892b9d7dae" providerId="ADAL" clId="{E4E1932A-78DD-4F75-B10B-D971F8D2E128}" dt="2021-12-06T01:59:05.194" v="20608" actId="1076"/>
          <ac:spMkLst>
            <pc:docMk/>
            <pc:sldMk cId="3739228743" sldId="283"/>
            <ac:spMk id="34" creationId="{6A7C9A1F-F11A-4D3D-8846-493EAB1CB4C0}"/>
          </ac:spMkLst>
        </pc:spChg>
        <pc:spChg chg="mod">
          <ac:chgData name="Chauhan, Palak (New York City)" userId="d1f479ce-1a96-4686-8a4b-31892b9d7dae" providerId="ADAL" clId="{E4E1932A-78DD-4F75-B10B-D971F8D2E128}" dt="2021-12-06T01:59:05.194" v="20608" actId="1076"/>
          <ac:spMkLst>
            <pc:docMk/>
            <pc:sldMk cId="3739228743" sldId="283"/>
            <ac:spMk id="37" creationId="{950A7E91-C63B-4A38-8D3B-A0876FC39DD8}"/>
          </ac:spMkLst>
        </pc:spChg>
        <pc:spChg chg="add del mod">
          <ac:chgData name="Chauhan, Palak (New York City)" userId="d1f479ce-1a96-4686-8a4b-31892b9d7dae" providerId="ADAL" clId="{E4E1932A-78DD-4F75-B10B-D971F8D2E128}" dt="2021-12-06T05:18:50.787" v="24678" actId="478"/>
          <ac:spMkLst>
            <pc:docMk/>
            <pc:sldMk cId="3739228743" sldId="283"/>
            <ac:spMk id="38" creationId="{965A20D3-C8C9-4EE8-903C-9CE29FC51CF8}"/>
          </ac:spMkLst>
        </pc:spChg>
        <pc:grpChg chg="add mod">
          <ac:chgData name="Chauhan, Palak (New York City)" userId="d1f479ce-1a96-4686-8a4b-31892b9d7dae" providerId="ADAL" clId="{E4E1932A-78DD-4F75-B10B-D971F8D2E128}" dt="2021-12-01T03:42:33.722" v="6086" actId="1076"/>
          <ac:grpSpMkLst>
            <pc:docMk/>
            <pc:sldMk cId="3739228743" sldId="283"/>
            <ac:grpSpMk id="8" creationId="{5758DD6D-0305-4123-9A5A-8B5C72D5291E}"/>
          </ac:grpSpMkLst>
        </pc:grpChg>
        <pc:grpChg chg="add del mod">
          <ac:chgData name="Chauhan, Palak (New York City)" userId="d1f479ce-1a96-4686-8a4b-31892b9d7dae" providerId="ADAL" clId="{E4E1932A-78DD-4F75-B10B-D971F8D2E128}" dt="2021-12-05T17:42:40.981" v="12447"/>
          <ac:grpSpMkLst>
            <pc:docMk/>
            <pc:sldMk cId="3739228743" sldId="283"/>
            <ac:grpSpMk id="14" creationId="{03A4AEBD-7BF8-47E7-93CB-9549B14BE8CF}"/>
          </ac:grpSpMkLst>
        </pc:grpChg>
        <pc:grpChg chg="add mod">
          <ac:chgData name="Chauhan, Palak (New York City)" userId="d1f479ce-1a96-4686-8a4b-31892b9d7dae" providerId="ADAL" clId="{E4E1932A-78DD-4F75-B10B-D971F8D2E128}" dt="2021-12-06T01:59:05.194" v="20608" actId="1076"/>
          <ac:grpSpMkLst>
            <pc:docMk/>
            <pc:sldMk cId="3739228743" sldId="283"/>
            <ac:grpSpMk id="20" creationId="{6EF8F0F8-6407-4BA4-88E9-CED14B52EB40}"/>
          </ac:grpSpMkLst>
        </pc:grpChg>
        <pc:grpChg chg="add mod">
          <ac:chgData name="Chauhan, Palak (New York City)" userId="d1f479ce-1a96-4686-8a4b-31892b9d7dae" providerId="ADAL" clId="{E4E1932A-78DD-4F75-B10B-D971F8D2E128}" dt="2021-12-05T18:12:30.795" v="13773" actId="1076"/>
          <ac:grpSpMkLst>
            <pc:docMk/>
            <pc:sldMk cId="3739228743" sldId="283"/>
            <ac:grpSpMk id="21" creationId="{915858B7-6224-49BE-BD60-E291FBCE30E0}"/>
          </ac:grpSpMkLst>
        </pc:grpChg>
        <pc:grpChg chg="mod">
          <ac:chgData name="Chauhan, Palak (New York City)" userId="d1f479ce-1a96-4686-8a4b-31892b9d7dae" providerId="ADAL" clId="{E4E1932A-78DD-4F75-B10B-D971F8D2E128}" dt="2021-12-06T01:59:05.194" v="20608" actId="1076"/>
          <ac:grpSpMkLst>
            <pc:docMk/>
            <pc:sldMk cId="3739228743" sldId="283"/>
            <ac:grpSpMk id="22" creationId="{BA2E2B9F-5F65-4E21-9B2D-DA8590BAE758}"/>
          </ac:grpSpMkLst>
        </pc:grpChg>
        <pc:grpChg chg="mod">
          <ac:chgData name="Chauhan, Palak (New York City)" userId="d1f479ce-1a96-4686-8a4b-31892b9d7dae" providerId="ADAL" clId="{E4E1932A-78DD-4F75-B10B-D971F8D2E128}" dt="2021-12-06T01:59:05.194" v="20608" actId="1076"/>
          <ac:grpSpMkLst>
            <pc:docMk/>
            <pc:sldMk cId="3739228743" sldId="283"/>
            <ac:grpSpMk id="35" creationId="{3F00FFCB-4102-4578-B394-E875D08DFDDF}"/>
          </ac:grpSpMkLst>
        </pc:grpChg>
        <pc:graphicFrameChg chg="add del mod">
          <ac:chgData name="Chauhan, Palak (New York City)" userId="d1f479ce-1a96-4686-8a4b-31892b9d7dae" providerId="ADAL" clId="{E4E1932A-78DD-4F75-B10B-D971F8D2E128}" dt="2021-12-05T17:42:40.981" v="12447"/>
          <ac:graphicFrameMkLst>
            <pc:docMk/>
            <pc:sldMk cId="3739228743" sldId="283"/>
            <ac:graphicFrameMk id="20" creationId="{C3F9DB17-C5F3-47CE-8991-A1C5DA879ACA}"/>
          </ac:graphicFrameMkLst>
        </pc:graphicFrameChg>
        <pc:graphicFrameChg chg="add mod modGraphic">
          <ac:chgData name="Chauhan, Palak (New York City)" userId="d1f479ce-1a96-4686-8a4b-31892b9d7dae" providerId="ADAL" clId="{E4E1932A-78DD-4F75-B10B-D971F8D2E128}" dt="2021-12-06T02:20:42.255" v="21031" actId="207"/>
          <ac:graphicFrameMkLst>
            <pc:docMk/>
            <pc:sldMk cId="3739228743" sldId="283"/>
            <ac:graphicFrameMk id="28" creationId="{935E10FF-3BF8-4F8C-B5DA-238B6DE8A4DE}"/>
          </ac:graphicFrameMkLst>
        </pc:graphicFrameChg>
        <pc:graphicFrameChg chg="add del mod">
          <ac:chgData name="Chauhan, Palak (New York City)" userId="d1f479ce-1a96-4686-8a4b-31892b9d7dae" providerId="ADAL" clId="{E4E1932A-78DD-4F75-B10B-D971F8D2E128}" dt="2021-12-05T18:13:15.253" v="13789" actId="478"/>
          <ac:graphicFrameMkLst>
            <pc:docMk/>
            <pc:sldMk cId="3739228743" sldId="283"/>
            <ac:graphicFrameMk id="29" creationId="{702F8165-E36B-4310-A8B0-859F6DB5C11C}"/>
          </ac:graphicFrameMkLst>
        </pc:graphicFrameChg>
        <pc:graphicFrameChg chg="add mod modGraphic">
          <ac:chgData name="Chauhan, Palak (New York City)" userId="d1f479ce-1a96-4686-8a4b-31892b9d7dae" providerId="ADAL" clId="{E4E1932A-78DD-4F75-B10B-D971F8D2E128}" dt="2021-12-06T02:20:45.116" v="21033" actId="207"/>
          <ac:graphicFrameMkLst>
            <pc:docMk/>
            <pc:sldMk cId="3739228743" sldId="283"/>
            <ac:graphicFrameMk id="30" creationId="{78029576-B433-4DEC-AB98-E45E0F87F1F8}"/>
          </ac:graphicFrameMkLst>
        </pc:graphicFrameChg>
        <pc:picChg chg="mod">
          <ac:chgData name="Chauhan, Palak (New York City)" userId="d1f479ce-1a96-4686-8a4b-31892b9d7dae" providerId="ADAL" clId="{E4E1932A-78DD-4F75-B10B-D971F8D2E128}" dt="2021-12-06T01:59:05.194" v="20608" actId="1076"/>
          <ac:picMkLst>
            <pc:docMk/>
            <pc:sldMk cId="3739228743" sldId="283"/>
            <ac:picMk id="29" creationId="{A9AE0807-8FCF-4469-816F-1E0107833CFA}"/>
          </ac:picMkLst>
        </pc:picChg>
        <pc:picChg chg="mod">
          <ac:chgData name="Chauhan, Palak (New York City)" userId="d1f479ce-1a96-4686-8a4b-31892b9d7dae" providerId="ADAL" clId="{E4E1932A-78DD-4F75-B10B-D971F8D2E128}" dt="2021-12-06T01:59:05.194" v="20608" actId="1076"/>
          <ac:picMkLst>
            <pc:docMk/>
            <pc:sldMk cId="3739228743" sldId="283"/>
            <ac:picMk id="31" creationId="{DC249CFC-1FD6-4ED5-934E-1BBCAF05447E}"/>
          </ac:picMkLst>
        </pc:picChg>
        <pc:picChg chg="mod">
          <ac:chgData name="Chauhan, Palak (New York City)" userId="d1f479ce-1a96-4686-8a4b-31892b9d7dae" providerId="ADAL" clId="{E4E1932A-78DD-4F75-B10B-D971F8D2E128}" dt="2021-12-06T01:59:05.194" v="20608" actId="1076"/>
          <ac:picMkLst>
            <pc:docMk/>
            <pc:sldMk cId="3739228743" sldId="283"/>
            <ac:picMk id="36" creationId="{A172EC71-3CC8-4A73-8E83-9B484CD70DB4}"/>
          </ac:picMkLst>
        </pc:picChg>
        <pc:cxnChg chg="mod">
          <ac:chgData name="Chauhan, Palak (New York City)" userId="d1f479ce-1a96-4686-8a4b-31892b9d7dae" providerId="ADAL" clId="{E4E1932A-78DD-4F75-B10B-D971F8D2E128}" dt="2021-12-05T17:42:38.932" v="12444"/>
          <ac:cxnSpMkLst>
            <pc:docMk/>
            <pc:sldMk cId="3739228743" sldId="283"/>
            <ac:cxnSpMk id="17" creationId="{BD02021B-4995-4E68-993A-7A63812414D6}"/>
          </ac:cxnSpMkLst>
        </pc:cxnChg>
        <pc:cxnChg chg="mod">
          <ac:chgData name="Chauhan, Palak (New York City)" userId="d1f479ce-1a96-4686-8a4b-31892b9d7dae" providerId="ADAL" clId="{E4E1932A-78DD-4F75-B10B-D971F8D2E128}" dt="2021-12-05T20:38:34.310" v="15763" actId="1038"/>
          <ac:cxnSpMkLst>
            <pc:docMk/>
            <pc:sldMk cId="3739228743" sldId="283"/>
            <ac:cxnSpMk id="25" creationId="{55C8BC96-30D7-486A-9A02-348235E451BF}"/>
          </ac:cxnSpMkLst>
        </pc:cxnChg>
      </pc:sldChg>
      <pc:sldChg chg="add del setBg">
        <pc:chgData name="Chauhan, Palak (New York City)" userId="d1f479ce-1a96-4686-8a4b-31892b9d7dae" providerId="ADAL" clId="{E4E1932A-78DD-4F75-B10B-D971F8D2E128}" dt="2021-11-30T05:18:34.942" v="1327"/>
        <pc:sldMkLst>
          <pc:docMk/>
          <pc:sldMk cId="272762298" sldId="284"/>
        </pc:sldMkLst>
      </pc:sldChg>
      <pc:sldChg chg="addSp delSp modSp add mod modNotesTx">
        <pc:chgData name="Chauhan, Palak (New York City)" userId="d1f479ce-1a96-4686-8a4b-31892b9d7dae" providerId="ADAL" clId="{E4E1932A-78DD-4F75-B10B-D971F8D2E128}" dt="2021-12-06T05:18:29.557" v="24672" actId="20577"/>
        <pc:sldMkLst>
          <pc:docMk/>
          <pc:sldMk cId="2048273899" sldId="284"/>
        </pc:sldMkLst>
        <pc:spChg chg="mod">
          <ac:chgData name="Chauhan, Palak (New York City)" userId="d1f479ce-1a96-4686-8a4b-31892b9d7dae" providerId="ADAL" clId="{E4E1932A-78DD-4F75-B10B-D971F8D2E128}" dt="2021-12-06T04:15:13.716" v="23665" actId="20577"/>
          <ac:spMkLst>
            <pc:docMk/>
            <pc:sldMk cId="2048273899" sldId="284"/>
            <ac:spMk id="3" creationId="{00000000-0000-0000-0000-000000000000}"/>
          </ac:spMkLst>
        </pc:spChg>
        <pc:spChg chg="del">
          <ac:chgData name="Chauhan, Palak (New York City)" userId="d1f479ce-1a96-4686-8a4b-31892b9d7dae" providerId="ADAL" clId="{E4E1932A-78DD-4F75-B10B-D971F8D2E128}" dt="2021-11-30T23:11:06.405" v="3047" actId="478"/>
          <ac:spMkLst>
            <pc:docMk/>
            <pc:sldMk cId="2048273899" sldId="284"/>
            <ac:spMk id="5" creationId="{00000000-0000-0000-0000-000000000000}"/>
          </ac:spMkLst>
        </pc:spChg>
        <pc:spChg chg="mod">
          <ac:chgData name="Chauhan, Palak (New York City)" userId="d1f479ce-1a96-4686-8a4b-31892b9d7dae" providerId="ADAL" clId="{E4E1932A-78DD-4F75-B10B-D971F8D2E128}" dt="2021-12-01T01:16:20.417" v="3200" actId="2711"/>
          <ac:spMkLst>
            <pc:docMk/>
            <pc:sldMk cId="2048273899" sldId="284"/>
            <ac:spMk id="8" creationId="{9F021C73-9AE4-4B37-BFC6-0C04E08E43EC}"/>
          </ac:spMkLst>
        </pc:spChg>
        <pc:spChg chg="add mod">
          <ac:chgData name="Chauhan, Palak (New York City)" userId="d1f479ce-1a96-4686-8a4b-31892b9d7dae" providerId="ADAL" clId="{E4E1932A-78DD-4F75-B10B-D971F8D2E128}" dt="2021-12-01T01:19:38.800" v="3242"/>
          <ac:spMkLst>
            <pc:docMk/>
            <pc:sldMk cId="2048273899" sldId="284"/>
            <ac:spMk id="10" creationId="{3253785F-88E8-42B6-B329-1BE9B4B20CE4}"/>
          </ac:spMkLst>
        </pc:spChg>
        <pc:spChg chg="add mod">
          <ac:chgData name="Chauhan, Palak (New York City)" userId="d1f479ce-1a96-4686-8a4b-31892b9d7dae" providerId="ADAL" clId="{E4E1932A-78DD-4F75-B10B-D971F8D2E128}" dt="2021-12-01T01:20:21.349" v="3288"/>
          <ac:spMkLst>
            <pc:docMk/>
            <pc:sldMk cId="2048273899" sldId="284"/>
            <ac:spMk id="11" creationId="{6C456608-830B-429A-878F-59A17F03BF5F}"/>
          </ac:spMkLst>
        </pc:spChg>
        <pc:spChg chg="mod">
          <ac:chgData name="Chauhan, Palak (New York City)" userId="d1f479ce-1a96-4686-8a4b-31892b9d7dae" providerId="ADAL" clId="{E4E1932A-78DD-4F75-B10B-D971F8D2E128}" dt="2021-12-01T03:45:54.293" v="6155" actId="1076"/>
          <ac:spMkLst>
            <pc:docMk/>
            <pc:sldMk cId="2048273899" sldId="284"/>
            <ac:spMk id="13" creationId="{07F38E7A-75B0-43C3-9317-601CA55B8A94}"/>
          </ac:spMkLst>
        </pc:spChg>
        <pc:spChg chg="mod">
          <ac:chgData name="Chauhan, Palak (New York City)" userId="d1f479ce-1a96-4686-8a4b-31892b9d7dae" providerId="ADAL" clId="{E4E1932A-78DD-4F75-B10B-D971F8D2E128}" dt="2021-12-01T03:45:54.293" v="6155" actId="1076"/>
          <ac:spMkLst>
            <pc:docMk/>
            <pc:sldMk cId="2048273899" sldId="284"/>
            <ac:spMk id="16" creationId="{CBB77D01-1A55-4AD4-A8AA-2A315695EB95}"/>
          </ac:spMkLst>
        </pc:spChg>
        <pc:spChg chg="add mod">
          <ac:chgData name="Chauhan, Palak (New York City)" userId="d1f479ce-1a96-4686-8a4b-31892b9d7dae" providerId="ADAL" clId="{E4E1932A-78DD-4F75-B10B-D971F8D2E128}" dt="2021-12-01T03:45:54.293" v="6155" actId="1076"/>
          <ac:spMkLst>
            <pc:docMk/>
            <pc:sldMk cId="2048273899" sldId="284"/>
            <ac:spMk id="21" creationId="{81531504-8DA2-4298-854C-61399078998D}"/>
          </ac:spMkLst>
        </pc:spChg>
        <pc:spChg chg="del mod">
          <ac:chgData name="Chauhan, Palak (New York City)" userId="d1f479ce-1a96-4686-8a4b-31892b9d7dae" providerId="ADAL" clId="{E4E1932A-78DD-4F75-B10B-D971F8D2E128}" dt="2021-12-01T02:37:21.586" v="5052"/>
          <ac:spMkLst>
            <pc:docMk/>
            <pc:sldMk cId="2048273899" sldId="284"/>
            <ac:spMk id="22" creationId="{82C99476-00B0-4094-94F4-428C2459B9D6}"/>
          </ac:spMkLst>
        </pc:spChg>
        <pc:spChg chg="add mod">
          <ac:chgData name="Chauhan, Palak (New York City)" userId="d1f479ce-1a96-4686-8a4b-31892b9d7dae" providerId="ADAL" clId="{E4E1932A-78DD-4F75-B10B-D971F8D2E128}" dt="2021-12-01T03:45:54.293" v="6155" actId="1076"/>
          <ac:spMkLst>
            <pc:docMk/>
            <pc:sldMk cId="2048273899" sldId="284"/>
            <ac:spMk id="23" creationId="{0DEE07C4-CF6A-423D-91EE-EAB38013332D}"/>
          </ac:spMkLst>
        </pc:spChg>
        <pc:spChg chg="mod">
          <ac:chgData name="Chauhan, Palak (New York City)" userId="d1f479ce-1a96-4686-8a4b-31892b9d7dae" providerId="ADAL" clId="{E4E1932A-78DD-4F75-B10B-D971F8D2E128}" dt="2021-12-01T01:39:34.982" v="3483" actId="1076"/>
          <ac:spMkLst>
            <pc:docMk/>
            <pc:sldMk cId="2048273899" sldId="284"/>
            <ac:spMk id="29" creationId="{E563459E-A33B-4CE3-99B0-6FDDD68F7EB3}"/>
          </ac:spMkLst>
        </pc:spChg>
        <pc:spChg chg="mod">
          <ac:chgData name="Chauhan, Palak (New York City)" userId="d1f479ce-1a96-4686-8a4b-31892b9d7dae" providerId="ADAL" clId="{E4E1932A-78DD-4F75-B10B-D971F8D2E128}" dt="2021-12-01T01:39:34.982" v="3483" actId="1076"/>
          <ac:spMkLst>
            <pc:docMk/>
            <pc:sldMk cId="2048273899" sldId="284"/>
            <ac:spMk id="30" creationId="{224B9766-4E2C-49FC-811C-0B51DA2484DA}"/>
          </ac:spMkLst>
        </pc:spChg>
        <pc:spChg chg="mod">
          <ac:chgData name="Chauhan, Palak (New York City)" userId="d1f479ce-1a96-4686-8a4b-31892b9d7dae" providerId="ADAL" clId="{E4E1932A-78DD-4F75-B10B-D971F8D2E128}" dt="2021-12-01T01:39:34.982" v="3483" actId="1076"/>
          <ac:spMkLst>
            <pc:docMk/>
            <pc:sldMk cId="2048273899" sldId="284"/>
            <ac:spMk id="31" creationId="{E520A879-3914-455C-B685-FEC9CD6BB631}"/>
          </ac:spMkLst>
        </pc:spChg>
        <pc:spChg chg="mod">
          <ac:chgData name="Chauhan, Palak (New York City)" userId="d1f479ce-1a96-4686-8a4b-31892b9d7dae" providerId="ADAL" clId="{E4E1932A-78DD-4F75-B10B-D971F8D2E128}" dt="2021-12-01T01:39:34.982" v="3483" actId="1076"/>
          <ac:spMkLst>
            <pc:docMk/>
            <pc:sldMk cId="2048273899" sldId="284"/>
            <ac:spMk id="34" creationId="{42B12BCF-D8F1-4E3D-B724-1F9CF661F067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36" creationId="{DE1D6473-7EB1-4CED-AB01-7626094E62A4}"/>
          </ac:spMkLst>
        </pc:spChg>
        <pc:spChg chg="mod">
          <ac:chgData name="Chauhan, Palak (New York City)" userId="d1f479ce-1a96-4686-8a4b-31892b9d7dae" providerId="ADAL" clId="{E4E1932A-78DD-4F75-B10B-D971F8D2E128}" dt="2021-12-01T02:37:31.075" v="5055" actId="207"/>
          <ac:spMkLst>
            <pc:docMk/>
            <pc:sldMk cId="2048273899" sldId="284"/>
            <ac:spMk id="37" creationId="{827FDE38-3D44-43D0-ACB7-7869466C9F81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38" creationId="{9E1F4058-3683-4BC4-BF73-C2FE6319D81C}"/>
          </ac:spMkLst>
        </pc:spChg>
        <pc:spChg chg="mod">
          <ac:chgData name="Chauhan, Palak (New York City)" userId="d1f479ce-1a96-4686-8a4b-31892b9d7dae" providerId="ADAL" clId="{E4E1932A-78DD-4F75-B10B-D971F8D2E128}" dt="2021-12-06T04:02:21.008" v="23005" actId="207"/>
          <ac:spMkLst>
            <pc:docMk/>
            <pc:sldMk cId="2048273899" sldId="284"/>
            <ac:spMk id="39" creationId="{0E9FDC60-2EA0-4490-A426-5852733D3DCA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40" creationId="{6607A3F3-2AD2-4C79-9C75-8EFBC4E06C6A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41" creationId="{3CF8133E-5B32-4996-AFB5-CF556DFC13EB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42" creationId="{17FF8D2A-03AA-42D6-A914-81DB6B62C9C5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43" creationId="{615EC30D-4A55-4EB9-9C6E-23DEAD581E51}"/>
          </ac:spMkLst>
        </pc:spChg>
        <pc:spChg chg="mod">
          <ac:chgData name="Chauhan, Palak (New York City)" userId="d1f479ce-1a96-4686-8a4b-31892b9d7dae" providerId="ADAL" clId="{E4E1932A-78DD-4F75-B10B-D971F8D2E128}" dt="2021-12-06T03:48:03.815" v="22979" actId="207"/>
          <ac:spMkLst>
            <pc:docMk/>
            <pc:sldMk cId="2048273899" sldId="284"/>
            <ac:spMk id="44" creationId="{BF5C2E33-5144-4696-81F1-1359C68108C5}"/>
          </ac:spMkLst>
        </pc:spChg>
        <pc:spChg chg="mod">
          <ac:chgData name="Chauhan, Palak (New York City)" userId="d1f479ce-1a96-4686-8a4b-31892b9d7dae" providerId="ADAL" clId="{E4E1932A-78DD-4F75-B10B-D971F8D2E128}" dt="2021-12-06T04:03:40.040" v="23010" actId="207"/>
          <ac:spMkLst>
            <pc:docMk/>
            <pc:sldMk cId="2048273899" sldId="284"/>
            <ac:spMk id="45" creationId="{FA73633E-6E2D-4EC0-9FF4-35C5FD061E9F}"/>
          </ac:spMkLst>
        </pc:spChg>
        <pc:spChg chg="mod">
          <ac:chgData name="Chauhan, Palak (New York City)" userId="d1f479ce-1a96-4686-8a4b-31892b9d7dae" providerId="ADAL" clId="{E4E1932A-78DD-4F75-B10B-D971F8D2E128}" dt="2021-12-01T02:37:27.403" v="5053" actId="207"/>
          <ac:spMkLst>
            <pc:docMk/>
            <pc:sldMk cId="2048273899" sldId="284"/>
            <ac:spMk id="46" creationId="{F1B1B5BC-6521-4CAE-9E29-E70FD788C39B}"/>
          </ac:spMkLst>
        </pc:spChg>
        <pc:spChg chg="mod">
          <ac:chgData name="Chauhan, Palak (New York City)" userId="d1f479ce-1a96-4686-8a4b-31892b9d7dae" providerId="ADAL" clId="{E4E1932A-78DD-4F75-B10B-D971F8D2E128}" dt="2021-12-06T04:04:06.116" v="23011" actId="207"/>
          <ac:spMkLst>
            <pc:docMk/>
            <pc:sldMk cId="2048273899" sldId="284"/>
            <ac:spMk id="47" creationId="{CC51A553-92A8-4043-BEB4-1EFCA195DB98}"/>
          </ac:spMkLst>
        </pc:spChg>
        <pc:spChg chg="mod">
          <ac:chgData name="Chauhan, Palak (New York City)" userId="d1f479ce-1a96-4686-8a4b-31892b9d7dae" providerId="ADAL" clId="{E4E1932A-78DD-4F75-B10B-D971F8D2E128}" dt="2021-12-01T02:37:39.958" v="5060" actId="207"/>
          <ac:spMkLst>
            <pc:docMk/>
            <pc:sldMk cId="2048273899" sldId="284"/>
            <ac:spMk id="48" creationId="{25EEDBF7-4DD4-4B74-938E-7F56C035FE47}"/>
          </ac:spMkLst>
        </pc:spChg>
        <pc:spChg chg="mod">
          <ac:chgData name="Chauhan, Palak (New York City)" userId="d1f479ce-1a96-4686-8a4b-31892b9d7dae" providerId="ADAL" clId="{E4E1932A-78DD-4F75-B10B-D971F8D2E128}" dt="2021-12-06T03:50:26.506" v="22983" actId="207"/>
          <ac:spMkLst>
            <pc:docMk/>
            <pc:sldMk cId="2048273899" sldId="284"/>
            <ac:spMk id="49" creationId="{DDB1FE9A-0E8F-4D7D-A78D-69BCC5D76AE3}"/>
          </ac:spMkLst>
        </pc:spChg>
        <pc:spChg chg="mod">
          <ac:chgData name="Chauhan, Palak (New York City)" userId="d1f479ce-1a96-4686-8a4b-31892b9d7dae" providerId="ADAL" clId="{E4E1932A-78DD-4F75-B10B-D971F8D2E128}" dt="2021-12-06T03:56:21.377" v="22995" actId="207"/>
          <ac:spMkLst>
            <pc:docMk/>
            <pc:sldMk cId="2048273899" sldId="284"/>
            <ac:spMk id="50" creationId="{9EE73A9E-9A89-4C2F-AF90-689F2B5775B9}"/>
          </ac:spMkLst>
        </pc:spChg>
        <pc:spChg chg="mod">
          <ac:chgData name="Chauhan, Palak (New York City)" userId="d1f479ce-1a96-4686-8a4b-31892b9d7dae" providerId="ADAL" clId="{E4E1932A-78DD-4F75-B10B-D971F8D2E128}" dt="2021-12-06T03:57:48.786" v="22999" actId="207"/>
          <ac:spMkLst>
            <pc:docMk/>
            <pc:sldMk cId="2048273899" sldId="284"/>
            <ac:spMk id="51" creationId="{CCEF92AE-31A4-467C-92DE-0C24BC586AB8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52" creationId="{A380EACA-5720-4AA3-BF76-4EAF60FD23D0}"/>
          </ac:spMkLst>
        </pc:spChg>
        <pc:spChg chg="mod">
          <ac:chgData name="Chauhan, Palak (New York City)" userId="d1f479ce-1a96-4686-8a4b-31892b9d7dae" providerId="ADAL" clId="{E4E1932A-78DD-4F75-B10B-D971F8D2E128}" dt="2021-12-06T03:50:46.724" v="22984" actId="207"/>
          <ac:spMkLst>
            <pc:docMk/>
            <pc:sldMk cId="2048273899" sldId="284"/>
            <ac:spMk id="53" creationId="{7D3C96AD-16D2-4D7A-86A0-51A94521F9D6}"/>
          </ac:spMkLst>
        </pc:spChg>
        <pc:spChg chg="mod">
          <ac:chgData name="Chauhan, Palak (New York City)" userId="d1f479ce-1a96-4686-8a4b-31892b9d7dae" providerId="ADAL" clId="{E4E1932A-78DD-4F75-B10B-D971F8D2E128}" dt="2021-12-06T03:57:27.153" v="22998" actId="207"/>
          <ac:spMkLst>
            <pc:docMk/>
            <pc:sldMk cId="2048273899" sldId="284"/>
            <ac:spMk id="54" creationId="{27C26C70-D3DC-4AE0-A7F8-71908D613506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55" creationId="{E84484AC-80C1-44DC-A64B-9167F06F4744}"/>
          </ac:spMkLst>
        </pc:spChg>
        <pc:spChg chg="mod">
          <ac:chgData name="Chauhan, Palak (New York City)" userId="d1f479ce-1a96-4686-8a4b-31892b9d7dae" providerId="ADAL" clId="{E4E1932A-78DD-4F75-B10B-D971F8D2E128}" dt="2021-12-06T03:47:43.719" v="22978" actId="207"/>
          <ac:spMkLst>
            <pc:docMk/>
            <pc:sldMk cId="2048273899" sldId="284"/>
            <ac:spMk id="56" creationId="{D2D9C5A5-3B67-4639-A3C3-2D9460FBBF99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57" creationId="{4100DFE5-D5DD-4638-A0DD-48FAB3122B06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58" creationId="{FCE19270-E0FD-48E9-B9E4-9D30E78ACB88}"/>
          </ac:spMkLst>
        </pc:spChg>
        <pc:spChg chg="mod">
          <ac:chgData name="Chauhan, Palak (New York City)" userId="d1f479ce-1a96-4686-8a4b-31892b9d7dae" providerId="ADAL" clId="{E4E1932A-78DD-4F75-B10B-D971F8D2E128}" dt="2021-12-06T03:48:23.751" v="22980" actId="207"/>
          <ac:spMkLst>
            <pc:docMk/>
            <pc:sldMk cId="2048273899" sldId="284"/>
            <ac:spMk id="59" creationId="{F2C464C4-DC34-42F4-B9E2-20D170B75EDB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60" creationId="{218527C2-20A1-4B1E-A219-1EE13C04437E}"/>
          </ac:spMkLst>
        </pc:spChg>
        <pc:spChg chg="mod">
          <ac:chgData name="Chauhan, Palak (New York City)" userId="d1f479ce-1a96-4686-8a4b-31892b9d7dae" providerId="ADAL" clId="{E4E1932A-78DD-4F75-B10B-D971F8D2E128}" dt="2021-12-01T02:38:05.151" v="5065" actId="207"/>
          <ac:spMkLst>
            <pc:docMk/>
            <pc:sldMk cId="2048273899" sldId="284"/>
            <ac:spMk id="61" creationId="{35C8E392-486C-4517-A2A9-0C60B3F1694E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62" creationId="{91DCB460-2D9F-489A-AFD1-34D90DC3D3E9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63" creationId="{D1278F78-AA99-463B-A185-B2F1D4B71847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64" creationId="{6CB14582-E8B0-4755-86BB-C427967B26FC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65" creationId="{280F0822-1099-4326-9C0C-D90FB8508D47}"/>
          </ac:spMkLst>
        </pc:spChg>
        <pc:spChg chg="mod">
          <ac:chgData name="Chauhan, Palak (New York City)" userId="d1f479ce-1a96-4686-8a4b-31892b9d7dae" providerId="ADAL" clId="{E4E1932A-78DD-4F75-B10B-D971F8D2E128}" dt="2021-12-01T05:53:10.361" v="8554" actId="207"/>
          <ac:spMkLst>
            <pc:docMk/>
            <pc:sldMk cId="2048273899" sldId="284"/>
            <ac:spMk id="66" creationId="{94FC0970-1E76-4E9B-B6FC-E40B76B9E8E3}"/>
          </ac:spMkLst>
        </pc:spChg>
        <pc:spChg chg="mod">
          <ac:chgData name="Chauhan, Palak (New York City)" userId="d1f479ce-1a96-4686-8a4b-31892b9d7dae" providerId="ADAL" clId="{E4E1932A-78DD-4F75-B10B-D971F8D2E128}" dt="2021-12-06T03:52:25.658" v="22987" actId="207"/>
          <ac:spMkLst>
            <pc:docMk/>
            <pc:sldMk cId="2048273899" sldId="284"/>
            <ac:spMk id="67" creationId="{0864A91A-7CAB-40D7-8AC5-E840EB8429A6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68" creationId="{F455BC62-8F82-403A-A32A-2875693A1906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69" creationId="{E5CBAA8A-9AFC-47C2-8937-0C659A82A192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70" creationId="{F0C8052F-8AC6-42D5-8FCA-AC80885AB0BC}"/>
          </ac:spMkLst>
        </pc:spChg>
        <pc:spChg chg="mod">
          <ac:chgData name="Chauhan, Palak (New York City)" userId="d1f479ce-1a96-4686-8a4b-31892b9d7dae" providerId="ADAL" clId="{E4E1932A-78DD-4F75-B10B-D971F8D2E128}" dt="2021-12-06T04:06:11.777" v="23018" actId="207"/>
          <ac:spMkLst>
            <pc:docMk/>
            <pc:sldMk cId="2048273899" sldId="284"/>
            <ac:spMk id="71" creationId="{D63BB5AE-BF88-4D32-B884-17F002C2D4ED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72" creationId="{F450C505-4D8A-4762-9DF7-E04F63DBA58C}"/>
          </ac:spMkLst>
        </pc:spChg>
        <pc:spChg chg="mod">
          <ac:chgData name="Chauhan, Palak (New York City)" userId="d1f479ce-1a96-4686-8a4b-31892b9d7dae" providerId="ADAL" clId="{E4E1932A-78DD-4F75-B10B-D971F8D2E128}" dt="2021-12-06T04:01:52.556" v="23004" actId="207"/>
          <ac:spMkLst>
            <pc:docMk/>
            <pc:sldMk cId="2048273899" sldId="284"/>
            <ac:spMk id="73" creationId="{DA59BDCE-4156-4809-8169-57CF55826F58}"/>
          </ac:spMkLst>
        </pc:spChg>
        <pc:spChg chg="mod">
          <ac:chgData name="Chauhan, Palak (New York City)" userId="d1f479ce-1a96-4686-8a4b-31892b9d7dae" providerId="ADAL" clId="{E4E1932A-78DD-4F75-B10B-D971F8D2E128}" dt="2021-12-06T03:50:16.501" v="22982" actId="207"/>
          <ac:spMkLst>
            <pc:docMk/>
            <pc:sldMk cId="2048273899" sldId="284"/>
            <ac:spMk id="74" creationId="{CEBDD93D-6594-4285-8E5A-94BB0BAEC560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75" creationId="{E27A2A8A-25BE-4906-86AD-BC4741E92D4D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76" creationId="{B88271F5-5BDD-435B-9EB6-4A78F6317198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77" creationId="{43425992-BB57-412F-9194-98B093864B30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78" creationId="{42E7D9CD-6E0D-44FA-86ED-8638DBCDCB7F}"/>
          </ac:spMkLst>
        </pc:spChg>
        <pc:spChg chg="mod">
          <ac:chgData name="Chauhan, Palak (New York City)" userId="d1f479ce-1a96-4686-8a4b-31892b9d7dae" providerId="ADAL" clId="{E4E1932A-78DD-4F75-B10B-D971F8D2E128}" dt="2021-12-06T03:51:28.334" v="22986" actId="207"/>
          <ac:spMkLst>
            <pc:docMk/>
            <pc:sldMk cId="2048273899" sldId="284"/>
            <ac:spMk id="79" creationId="{E681B239-CFDE-4D16-A950-83ADE66304AA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80" creationId="{374DED3F-4706-4168-8AD5-4E2FCFE8A8D5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81" creationId="{EAE3F433-30AC-4BB7-9886-1AE31CB94764}"/>
          </ac:spMkLst>
        </pc:spChg>
        <pc:spChg chg="mod">
          <ac:chgData name="Chauhan, Palak (New York City)" userId="d1f479ce-1a96-4686-8a4b-31892b9d7dae" providerId="ADAL" clId="{E4E1932A-78DD-4F75-B10B-D971F8D2E128}" dt="2021-12-06T03:54:24.342" v="22990" actId="207"/>
          <ac:spMkLst>
            <pc:docMk/>
            <pc:sldMk cId="2048273899" sldId="284"/>
            <ac:spMk id="82" creationId="{FF3AB55B-2001-44D0-8957-DCAF7EA47D55}"/>
          </ac:spMkLst>
        </pc:spChg>
        <pc:spChg chg="mod">
          <ac:chgData name="Chauhan, Palak (New York City)" userId="d1f479ce-1a96-4686-8a4b-31892b9d7dae" providerId="ADAL" clId="{E4E1932A-78DD-4F75-B10B-D971F8D2E128}" dt="2021-12-06T03:47:25.375" v="22977" actId="207"/>
          <ac:spMkLst>
            <pc:docMk/>
            <pc:sldMk cId="2048273899" sldId="284"/>
            <ac:spMk id="83" creationId="{8788A0D9-CB6A-40DA-A079-E8B74ADF2AE3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84" creationId="{CF01285B-8BC6-4F56-B7CE-D688A9548EF9}"/>
          </ac:spMkLst>
        </pc:spChg>
        <pc:spChg chg="mod">
          <ac:chgData name="Chauhan, Palak (New York City)" userId="d1f479ce-1a96-4686-8a4b-31892b9d7dae" providerId="ADAL" clId="{E4E1932A-78DD-4F75-B10B-D971F8D2E128}" dt="2021-12-06T04:04:25.896" v="23012" actId="207"/>
          <ac:spMkLst>
            <pc:docMk/>
            <pc:sldMk cId="2048273899" sldId="284"/>
            <ac:spMk id="85" creationId="{17BB13E1-EFF1-41D5-AF1A-7134471E9C64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86" creationId="{0F5A6860-BD77-4ADA-B777-7E7087D77B47}"/>
          </ac:spMkLst>
        </pc:spChg>
        <pc:spChg chg="mod">
          <ac:chgData name="Chauhan, Palak (New York City)" userId="d1f479ce-1a96-4686-8a4b-31892b9d7dae" providerId="ADAL" clId="{E4E1932A-78DD-4F75-B10B-D971F8D2E128}" dt="2021-12-06T04:03:06.258" v="23007" actId="207"/>
          <ac:spMkLst>
            <pc:docMk/>
            <pc:sldMk cId="2048273899" sldId="284"/>
            <ac:spMk id="87" creationId="{A24D21E0-52F3-49E2-B0A0-529F94C0AC26}"/>
          </ac:spMkLst>
        </pc:spChg>
        <pc:spChg chg="mod">
          <ac:chgData name="Chauhan, Palak (New York City)" userId="d1f479ce-1a96-4686-8a4b-31892b9d7dae" providerId="ADAL" clId="{E4E1932A-78DD-4F75-B10B-D971F8D2E128}" dt="2021-12-06T03:45:39.326" v="22976" actId="207"/>
          <ac:spMkLst>
            <pc:docMk/>
            <pc:sldMk cId="2048273899" sldId="284"/>
            <ac:spMk id="88" creationId="{8872125F-441E-49BB-91DD-00BF027005A8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89" creationId="{DD15FFB3-A614-429B-94FC-BFF30F74C3A6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90" creationId="{B19157C6-8A27-4556-BC67-55C147FB41C2}"/>
          </ac:spMkLst>
        </pc:spChg>
        <pc:spChg chg="mod">
          <ac:chgData name="Chauhan, Palak (New York City)" userId="d1f479ce-1a96-4686-8a4b-31892b9d7dae" providerId="ADAL" clId="{E4E1932A-78DD-4F75-B10B-D971F8D2E128}" dt="2021-12-06T03:54:52.513" v="22991" actId="207"/>
          <ac:spMkLst>
            <pc:docMk/>
            <pc:sldMk cId="2048273899" sldId="284"/>
            <ac:spMk id="91" creationId="{8A7428FF-06B3-49E0-9018-9C2BACCC9900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92" creationId="{56972EA3-6A40-4AFA-BFA9-E125C2DABD9C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93" creationId="{B3031CDA-2B72-408A-942D-E6ABAEB48F7B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94" creationId="{F2279660-982F-4A98-ACA6-4BB940A6479C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95" creationId="{EF930226-9AC7-4F7C-83DC-5A2D19C6E059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96" creationId="{672E4D7B-9D74-482B-99DD-F9C230B05499}"/>
          </ac:spMkLst>
        </pc:spChg>
        <pc:spChg chg="mod">
          <ac:chgData name="Chauhan, Palak (New York City)" userId="d1f479ce-1a96-4686-8a4b-31892b9d7dae" providerId="ADAL" clId="{E4E1932A-78DD-4F75-B10B-D971F8D2E128}" dt="2021-12-01T02:38:04.239" v="5064" actId="207"/>
          <ac:spMkLst>
            <pc:docMk/>
            <pc:sldMk cId="2048273899" sldId="284"/>
            <ac:spMk id="97" creationId="{67B747BB-F190-45E3-BD45-FEE95A7AE0EB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98" creationId="{ABF31EBC-943A-4069-AB32-6AD9F033F675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99" creationId="{1ADDCD17-0B09-4E77-B4B9-307E0468C6D9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00" creationId="{AF228D3B-6BCD-495D-905C-3D3032B66807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01" creationId="{0313F9CB-88F1-4942-B49E-B6BCBC7924DE}"/>
          </ac:spMkLst>
        </pc:spChg>
        <pc:spChg chg="mod">
          <ac:chgData name="Chauhan, Palak (New York City)" userId="d1f479ce-1a96-4686-8a4b-31892b9d7dae" providerId="ADAL" clId="{E4E1932A-78DD-4F75-B10B-D971F8D2E128}" dt="2021-12-06T03:56:38.127" v="22996" actId="207"/>
          <ac:spMkLst>
            <pc:docMk/>
            <pc:sldMk cId="2048273899" sldId="284"/>
            <ac:spMk id="102" creationId="{B797B82E-48F3-49A0-BFBA-AC4CB8CC1D6D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03" creationId="{214A2A18-6B32-4E1E-B2D2-DE501EB68AD7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04" creationId="{43C06EFA-1AE6-4D87-B774-6E30E8B9247A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05" creationId="{F8F51116-0751-4925-81F0-464427880AD4}"/>
          </ac:spMkLst>
        </pc:spChg>
        <pc:spChg chg="mod">
          <ac:chgData name="Chauhan, Palak (New York City)" userId="d1f479ce-1a96-4686-8a4b-31892b9d7dae" providerId="ADAL" clId="{E4E1932A-78DD-4F75-B10B-D971F8D2E128}" dt="2021-12-01T02:37:32.343" v="5056" actId="207"/>
          <ac:spMkLst>
            <pc:docMk/>
            <pc:sldMk cId="2048273899" sldId="284"/>
            <ac:spMk id="106" creationId="{D110F258-602D-4186-95E5-11A31E5AE7A2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07" creationId="{DB913D03-E34F-4294-B8C2-69939E1A2E89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08" creationId="{93404FFE-6EC0-47AB-8E93-B87481DD5BED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09" creationId="{2BFF8D36-1F10-465E-894F-BABB90CB2E74}"/>
          </ac:spMkLst>
        </pc:spChg>
        <pc:spChg chg="mod">
          <ac:chgData name="Chauhan, Palak (New York City)" userId="d1f479ce-1a96-4686-8a4b-31892b9d7dae" providerId="ADAL" clId="{E4E1932A-78DD-4F75-B10B-D971F8D2E128}" dt="2021-12-06T03:48:38.927" v="22981" actId="207"/>
          <ac:spMkLst>
            <pc:docMk/>
            <pc:sldMk cId="2048273899" sldId="284"/>
            <ac:spMk id="110" creationId="{8C1C3B32-6637-45F4-984E-A0D1A76B8496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11" creationId="{1BB59366-6B32-4220-A1B3-FA35F477F56E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12" creationId="{03E13BE3-D74E-44ED-8C1C-8881686BB4EE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13" creationId="{58FC93E7-B10A-40B0-A234-AE31570BFF90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14" creationId="{F2E6B120-F22A-46A8-ACE7-481745483040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15" creationId="{F6C6FF39-3971-49D6-B1FE-996F8A79E147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16" creationId="{E20952A0-6044-474D-AFDC-B349DB38D451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17" creationId="{033FA4F8-A0D5-4139-91AB-EC32EB3B91B0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18" creationId="{3DE429A3-D982-4AF1-8D8E-EBCD34801353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19" creationId="{F0633DF2-348C-4729-9EA6-B199B8E2FB5A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20" creationId="{C1D239CA-70D3-43C4-9723-FC773A767113}"/>
          </ac:spMkLst>
        </pc:spChg>
        <pc:spChg chg="mod">
          <ac:chgData name="Chauhan, Palak (New York City)" userId="d1f479ce-1a96-4686-8a4b-31892b9d7dae" providerId="ADAL" clId="{E4E1932A-78DD-4F75-B10B-D971F8D2E128}" dt="2021-12-06T03:55:28.842" v="22993" actId="207"/>
          <ac:spMkLst>
            <pc:docMk/>
            <pc:sldMk cId="2048273899" sldId="284"/>
            <ac:spMk id="121" creationId="{EF025357-BC0B-41E7-B026-7D2FA38040F9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22" creationId="{9317EA2E-B95B-4839-B2A3-B00B18E5BDE4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23" creationId="{3DDA376A-E551-4F1A-9336-678339529559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24" creationId="{7B214488-98E6-420F-8039-7F6048BF44AC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25" creationId="{52490987-8A57-434D-B41B-ADBD616A7AF5}"/>
          </ac:spMkLst>
        </pc:spChg>
        <pc:spChg chg="mod">
          <ac:chgData name="Chauhan, Palak (New York City)" userId="d1f479ce-1a96-4686-8a4b-31892b9d7dae" providerId="ADAL" clId="{E4E1932A-78DD-4F75-B10B-D971F8D2E128}" dt="2021-12-01T05:52:36.973" v="8553" actId="207"/>
          <ac:spMkLst>
            <pc:docMk/>
            <pc:sldMk cId="2048273899" sldId="284"/>
            <ac:spMk id="126" creationId="{21ECF060-6BCF-44DB-BEB7-BE28F4947063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27" creationId="{D0A1EF78-3847-4AB9-AC5A-E6543E11EFC8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28" creationId="{65973178-4409-487C-84E8-ED570CA87CF0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29" creationId="{E903D7DD-D270-42E0-A9AD-EF70595D3BA8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30" creationId="{D9BEB210-6C91-4989-A7F0-3C64855363D5}"/>
          </ac:spMkLst>
        </pc:spChg>
        <pc:spChg chg="mod">
          <ac:chgData name="Chauhan, Palak (New York City)" userId="d1f479ce-1a96-4686-8a4b-31892b9d7dae" providerId="ADAL" clId="{E4E1932A-78DD-4F75-B10B-D971F8D2E128}" dt="2021-12-06T04:05:25.421" v="23017" actId="207"/>
          <ac:spMkLst>
            <pc:docMk/>
            <pc:sldMk cId="2048273899" sldId="284"/>
            <ac:spMk id="131" creationId="{3EF605C0-D377-4D0F-878E-41CF1AC1E86F}"/>
          </ac:spMkLst>
        </pc:spChg>
        <pc:spChg chg="mod">
          <ac:chgData name="Chauhan, Palak (New York City)" userId="d1f479ce-1a96-4686-8a4b-31892b9d7dae" providerId="ADAL" clId="{E4E1932A-78DD-4F75-B10B-D971F8D2E128}" dt="2021-12-01T05:52:33.568" v="8552" actId="207"/>
          <ac:spMkLst>
            <pc:docMk/>
            <pc:sldMk cId="2048273899" sldId="284"/>
            <ac:spMk id="132" creationId="{FAAB344D-32D4-427B-ACDF-AF1E64EB4824}"/>
          </ac:spMkLst>
        </pc:spChg>
        <pc:spChg chg="mod">
          <ac:chgData name="Chauhan, Palak (New York City)" userId="d1f479ce-1a96-4686-8a4b-31892b9d7dae" providerId="ADAL" clId="{E4E1932A-78DD-4F75-B10B-D971F8D2E128}" dt="2021-12-01T02:37:38.262" v="5058" actId="207"/>
          <ac:spMkLst>
            <pc:docMk/>
            <pc:sldMk cId="2048273899" sldId="284"/>
            <ac:spMk id="133" creationId="{EC7B47A9-2B4E-49E7-902B-A00DD16FE2DF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34" creationId="{92A0ECC5-595A-4948-B9F2-1C00EA17D08F}"/>
          </ac:spMkLst>
        </pc:spChg>
        <pc:spChg chg="mod">
          <ac:chgData name="Chauhan, Palak (New York City)" userId="d1f479ce-1a96-4686-8a4b-31892b9d7dae" providerId="ADAL" clId="{E4E1932A-78DD-4F75-B10B-D971F8D2E128}" dt="2021-12-06T03:53:04.161" v="22988" actId="207"/>
          <ac:spMkLst>
            <pc:docMk/>
            <pc:sldMk cId="2048273899" sldId="284"/>
            <ac:spMk id="135" creationId="{5650FCFB-0722-47C6-A36A-C91669BDA54C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36" creationId="{218D5204-E07C-47FC-B98C-807E8319ED1A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37" creationId="{E4064AED-2659-4CF8-BE69-12CE2CD1640D}"/>
          </ac:spMkLst>
        </pc:spChg>
        <pc:spChg chg="mod">
          <ac:chgData name="Chauhan, Palak (New York City)" userId="d1f479ce-1a96-4686-8a4b-31892b9d7dae" providerId="ADAL" clId="{E4E1932A-78DD-4F75-B10B-D971F8D2E128}" dt="2021-12-01T05:52:11.289" v="8551" actId="207"/>
          <ac:spMkLst>
            <pc:docMk/>
            <pc:sldMk cId="2048273899" sldId="284"/>
            <ac:spMk id="138" creationId="{28593C88-33DF-4C56-A0B5-E0A9826814F7}"/>
          </ac:spMkLst>
        </pc:spChg>
        <pc:spChg chg="mod">
          <ac:chgData name="Chauhan, Palak (New York City)" userId="d1f479ce-1a96-4686-8a4b-31892b9d7dae" providerId="ADAL" clId="{E4E1932A-78DD-4F75-B10B-D971F8D2E128}" dt="2021-12-01T02:37:09.473" v="5047" actId="207"/>
          <ac:spMkLst>
            <pc:docMk/>
            <pc:sldMk cId="2048273899" sldId="284"/>
            <ac:spMk id="139" creationId="{3C0054AB-3C1D-4EFC-81BA-4CAC5D8A1ED7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40" creationId="{7CC6519C-0B0B-4944-B99F-C8B60FB87A89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41" creationId="{C149AA8E-182B-492B-91E4-C70D1C9C9F3A}"/>
          </ac:spMkLst>
        </pc:spChg>
        <pc:spChg chg="mod">
          <ac:chgData name="Chauhan, Palak (New York City)" userId="d1f479ce-1a96-4686-8a4b-31892b9d7dae" providerId="ADAL" clId="{E4E1932A-78DD-4F75-B10B-D971F8D2E128}" dt="2021-12-06T04:04:37.308" v="23013" actId="207"/>
          <ac:spMkLst>
            <pc:docMk/>
            <pc:sldMk cId="2048273899" sldId="284"/>
            <ac:spMk id="142" creationId="{F107E7A3-E202-441A-858F-9271613927FC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43" creationId="{A2A28299-E25D-4839-9598-4539EDEB934C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44" creationId="{457ADB42-2DC1-4E71-BA29-896919C60AA7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45" creationId="{F934CE04-677F-4F90-A35C-3F8A74B77ABC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46" creationId="{AA56E84B-66FF-47B8-93F2-A5A72394BE16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47" creationId="{9FFB9162-FB1B-459E-92FE-24029D3309E5}"/>
          </ac:spMkLst>
        </pc:spChg>
        <pc:spChg chg="mod">
          <ac:chgData name="Chauhan, Palak (New York City)" userId="d1f479ce-1a96-4686-8a4b-31892b9d7dae" providerId="ADAL" clId="{E4E1932A-78DD-4F75-B10B-D971F8D2E128}" dt="2021-12-06T04:04:46.053" v="23014" actId="207"/>
          <ac:spMkLst>
            <pc:docMk/>
            <pc:sldMk cId="2048273899" sldId="284"/>
            <ac:spMk id="148" creationId="{2D83771E-DFBE-4DB0-A7AF-EC4F13019F70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49" creationId="{B3DA2EB3-E221-41BF-975E-3B8CC21703DC}"/>
          </ac:spMkLst>
        </pc:spChg>
        <pc:spChg chg="mod">
          <ac:chgData name="Chauhan, Palak (New York City)" userId="d1f479ce-1a96-4686-8a4b-31892b9d7dae" providerId="ADAL" clId="{E4E1932A-78DD-4F75-B10B-D971F8D2E128}" dt="2021-12-06T03:50:51.486" v="22985" actId="207"/>
          <ac:spMkLst>
            <pc:docMk/>
            <pc:sldMk cId="2048273899" sldId="284"/>
            <ac:spMk id="150" creationId="{D72ED9AF-E110-4F9A-9606-AED40C0E1C2E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51" creationId="{95CDF273-21B3-41CD-9CE7-6930E043C9EC}"/>
          </ac:spMkLst>
        </pc:spChg>
        <pc:spChg chg="mod">
          <ac:chgData name="Chauhan, Palak (New York City)" userId="d1f479ce-1a96-4686-8a4b-31892b9d7dae" providerId="ADAL" clId="{E4E1932A-78DD-4F75-B10B-D971F8D2E128}" dt="2021-12-01T02:37:39.083" v="5059" actId="207"/>
          <ac:spMkLst>
            <pc:docMk/>
            <pc:sldMk cId="2048273899" sldId="284"/>
            <ac:spMk id="152" creationId="{488C82E7-82EC-4746-8ED2-91B044F959E5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53" creationId="{DB216F66-91EE-420B-B0E0-4F9EC4D0EDBF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54" creationId="{A1354B06-4CF1-4800-B416-F3D3EC19A459}"/>
          </ac:spMkLst>
        </pc:spChg>
        <pc:spChg chg="mod">
          <ac:chgData name="Chauhan, Palak (New York City)" userId="d1f479ce-1a96-4686-8a4b-31892b9d7dae" providerId="ADAL" clId="{E4E1932A-78DD-4F75-B10B-D971F8D2E128}" dt="2021-12-06T04:01:24.002" v="23003" actId="207"/>
          <ac:spMkLst>
            <pc:docMk/>
            <pc:sldMk cId="2048273899" sldId="284"/>
            <ac:spMk id="155" creationId="{4C00952A-65A3-48FE-9310-ACC811B82C4D}"/>
          </ac:spMkLst>
        </pc:spChg>
        <pc:spChg chg="mod">
          <ac:chgData name="Chauhan, Palak (New York City)" userId="d1f479ce-1a96-4686-8a4b-31892b9d7dae" providerId="ADAL" clId="{E4E1932A-78DD-4F75-B10B-D971F8D2E128}" dt="2021-12-01T02:37:37.502" v="5057" actId="207"/>
          <ac:spMkLst>
            <pc:docMk/>
            <pc:sldMk cId="2048273899" sldId="284"/>
            <ac:spMk id="156" creationId="{56A3CB89-F3F9-487E-90BD-435C8EABA4B2}"/>
          </ac:spMkLst>
        </pc:spChg>
        <pc:spChg chg="mod">
          <ac:chgData name="Chauhan, Palak (New York City)" userId="d1f479ce-1a96-4686-8a4b-31892b9d7dae" providerId="ADAL" clId="{E4E1932A-78DD-4F75-B10B-D971F8D2E128}" dt="2021-12-06T03:54:57.935" v="22992" actId="207"/>
          <ac:spMkLst>
            <pc:docMk/>
            <pc:sldMk cId="2048273899" sldId="284"/>
            <ac:spMk id="157" creationId="{30190791-2CB6-49CC-8046-EA3335AAED3A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58" creationId="{CFEE9F80-7F51-4525-8936-2A62CCBC9B78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59" creationId="{18DEDBBA-1884-4B71-BF5A-FFBBF515DB6F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60" creationId="{B948AC34-9FDB-43C5-B2AF-0F97F47C2B96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61" creationId="{4C7232B3-6DCE-4E45-97E7-BDC525860443}"/>
          </ac:spMkLst>
        </pc:spChg>
        <pc:spChg chg="mod">
          <ac:chgData name="Chauhan, Palak (New York City)" userId="d1f479ce-1a96-4686-8a4b-31892b9d7dae" providerId="ADAL" clId="{E4E1932A-78DD-4F75-B10B-D971F8D2E128}" dt="2021-12-06T04:05:02.440" v="23015" actId="207"/>
          <ac:spMkLst>
            <pc:docMk/>
            <pc:sldMk cId="2048273899" sldId="284"/>
            <ac:spMk id="162" creationId="{C04CC370-02F5-4A0E-8F4F-A58E5115339A}"/>
          </ac:spMkLst>
        </pc:spChg>
        <pc:spChg chg="mod">
          <ac:chgData name="Chauhan, Palak (New York City)" userId="d1f479ce-1a96-4686-8a4b-31892b9d7dae" providerId="ADAL" clId="{E4E1932A-78DD-4F75-B10B-D971F8D2E128}" dt="2021-12-06T03:55:42.359" v="22994" actId="207"/>
          <ac:spMkLst>
            <pc:docMk/>
            <pc:sldMk cId="2048273899" sldId="284"/>
            <ac:spMk id="163" creationId="{1CE15FD0-36BF-4D8B-B066-0F86C6601E00}"/>
          </ac:spMkLst>
        </pc:spChg>
        <pc:spChg chg="mod">
          <ac:chgData name="Chauhan, Palak (New York City)" userId="d1f479ce-1a96-4686-8a4b-31892b9d7dae" providerId="ADAL" clId="{E4E1932A-78DD-4F75-B10B-D971F8D2E128}" dt="2021-12-06T04:03:22.683" v="23009" actId="207"/>
          <ac:spMkLst>
            <pc:docMk/>
            <pc:sldMk cId="2048273899" sldId="284"/>
            <ac:spMk id="164" creationId="{2A9B22CC-6693-4CAF-A448-91A814208BCE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65" creationId="{CB390051-8555-415E-B793-D777D16E0559}"/>
          </ac:spMkLst>
        </pc:spChg>
        <pc:spChg chg="mod">
          <ac:chgData name="Chauhan, Palak (New York City)" userId="d1f479ce-1a96-4686-8a4b-31892b9d7dae" providerId="ADAL" clId="{E4E1932A-78DD-4F75-B10B-D971F8D2E128}" dt="2021-12-06T04:05:19.850" v="23016" actId="207"/>
          <ac:spMkLst>
            <pc:docMk/>
            <pc:sldMk cId="2048273899" sldId="284"/>
            <ac:spMk id="166" creationId="{69F64360-9CAF-4784-BAF3-B1A36D5FEF77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67" creationId="{6C3A3A87-0502-4D2C-9D3E-CBF62336D1C0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68" creationId="{D48D2B85-73CF-4A72-B974-B30F6866732E}"/>
          </ac:spMkLst>
        </pc:spChg>
        <pc:spChg chg="mod">
          <ac:chgData name="Chauhan, Palak (New York City)" userId="d1f479ce-1a96-4686-8a4b-31892b9d7dae" providerId="ADAL" clId="{E4E1932A-78DD-4F75-B10B-D971F8D2E128}" dt="2021-12-06T03:54:13.718" v="22989" actId="207"/>
          <ac:spMkLst>
            <pc:docMk/>
            <pc:sldMk cId="2048273899" sldId="284"/>
            <ac:spMk id="169" creationId="{3B53214F-68FD-4AE7-AE69-D3D44242C700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70" creationId="{ED329B27-05C6-4E1F-A2DD-D9DEF22212E0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71" creationId="{CA7B802B-6AEC-4172-9D8B-80E873420EBD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72" creationId="{E8FBBEC5-635F-4C5F-B6A7-0FF01FDEE7DA}"/>
          </ac:spMkLst>
        </pc:spChg>
        <pc:spChg chg="mod">
          <ac:chgData name="Chauhan, Palak (New York City)" userId="d1f479ce-1a96-4686-8a4b-31892b9d7dae" providerId="ADAL" clId="{E4E1932A-78DD-4F75-B10B-D971F8D2E128}" dt="2021-12-06T04:00:29.635" v="23002" actId="207"/>
          <ac:spMkLst>
            <pc:docMk/>
            <pc:sldMk cId="2048273899" sldId="284"/>
            <ac:spMk id="173" creationId="{DDEA8813-DA63-4865-8629-DC88229D3264}"/>
          </ac:spMkLst>
        </pc:spChg>
        <pc:spChg chg="mod">
          <ac:chgData name="Chauhan, Palak (New York City)" userId="d1f479ce-1a96-4686-8a4b-31892b9d7dae" providerId="ADAL" clId="{E4E1932A-78DD-4F75-B10B-D971F8D2E128}" dt="2021-12-06T04:03:07.861" v="23008" actId="207"/>
          <ac:spMkLst>
            <pc:docMk/>
            <pc:sldMk cId="2048273899" sldId="284"/>
            <ac:spMk id="174" creationId="{5BB8289E-E9F7-4401-B200-0FC3536790AF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75" creationId="{716964D4-7F2D-46B5-AC0B-718777B7C088}"/>
          </ac:spMkLst>
        </pc:spChg>
        <pc:spChg chg="mod">
          <ac:chgData name="Chauhan, Palak (New York City)" userId="d1f479ce-1a96-4686-8a4b-31892b9d7dae" providerId="ADAL" clId="{E4E1932A-78DD-4F75-B10B-D971F8D2E128}" dt="2021-12-06T03:59:12.408" v="23000" actId="207"/>
          <ac:spMkLst>
            <pc:docMk/>
            <pc:sldMk cId="2048273899" sldId="284"/>
            <ac:spMk id="176" creationId="{D955E665-DF6E-48B5-B53B-04B1CDC95681}"/>
          </ac:spMkLst>
        </pc:spChg>
        <pc:spChg chg="mod">
          <ac:chgData name="Chauhan, Palak (New York City)" userId="d1f479ce-1a96-4686-8a4b-31892b9d7dae" providerId="ADAL" clId="{E4E1932A-78DD-4F75-B10B-D971F8D2E128}" dt="2021-12-06T04:02:49.124" v="23006" actId="207"/>
          <ac:spMkLst>
            <pc:docMk/>
            <pc:sldMk cId="2048273899" sldId="284"/>
            <ac:spMk id="177" creationId="{6A8E6394-2FD9-48C4-8A29-1807F378DF08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78" creationId="{EB36FABC-9EE9-45FF-BC23-7CE948DFA928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79" creationId="{3829502F-B0FE-4B38-A143-307FFE9BCB0A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80" creationId="{89444D07-D9CA-46D6-9443-076F60228104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81" creationId="{6A66B697-5149-4889-A84B-901B32BD8174}"/>
          </ac:spMkLst>
        </pc:spChg>
        <pc:spChg chg="mod">
          <ac:chgData name="Chauhan, Palak (New York City)" userId="d1f479ce-1a96-4686-8a4b-31892b9d7dae" providerId="ADAL" clId="{E4E1932A-78DD-4F75-B10B-D971F8D2E128}" dt="2021-12-01T02:37:29.179" v="5054" actId="207"/>
          <ac:spMkLst>
            <pc:docMk/>
            <pc:sldMk cId="2048273899" sldId="284"/>
            <ac:spMk id="182" creationId="{C0550C1B-C257-4AAE-8AB5-36DB25869950}"/>
          </ac:spMkLst>
        </pc:spChg>
        <pc:spChg chg="mod">
          <ac:chgData name="Chauhan, Palak (New York City)" userId="d1f479ce-1a96-4686-8a4b-31892b9d7dae" providerId="ADAL" clId="{E4E1932A-78DD-4F75-B10B-D971F8D2E128}" dt="2021-12-06T03:59:32.675" v="23001" actId="207"/>
          <ac:spMkLst>
            <pc:docMk/>
            <pc:sldMk cId="2048273899" sldId="284"/>
            <ac:spMk id="183" creationId="{0DBD426C-8513-40E5-A2A4-652EB7488C00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84" creationId="{3422E31B-CECB-486D-9434-75EFC94CA475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85" creationId="{6BEBB935-B9D4-4EC9-B2AC-4716C6F8896C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86" creationId="{B26E0B8F-0337-420A-8D8C-B4C8DF125B8A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87" creationId="{B558CC1C-2F14-496E-9A03-3CF89C89A892}"/>
          </ac:spMkLst>
        </pc:spChg>
        <pc:spChg chg="mod">
          <ac:chgData name="Chauhan, Palak (New York City)" userId="d1f479ce-1a96-4686-8a4b-31892b9d7dae" providerId="ADAL" clId="{E4E1932A-78DD-4F75-B10B-D971F8D2E128}" dt="2021-12-01T05:51:48.300" v="8550" actId="207"/>
          <ac:spMkLst>
            <pc:docMk/>
            <pc:sldMk cId="2048273899" sldId="284"/>
            <ac:spMk id="188" creationId="{2F9DD3CB-0015-44DB-8F29-ECAAF25DFE8D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89" creationId="{248843C3-6C45-4FCA-BC4D-F388457289F7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90" creationId="{E20339D7-14E2-4DD0-BE94-B9211F6F9FF9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91" creationId="{6C1F27AE-82C4-4442-8DB2-2A5CE9587358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92" creationId="{C4B6C20B-C303-470B-88CF-3FF347FA8DB5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93" creationId="{CED57089-E177-41EA-8A34-C6CF32E34DBB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94" creationId="{13632F51-615D-4E4B-B87B-7EDF057FEBF9}"/>
          </ac:spMkLst>
        </pc:spChg>
        <pc:spChg chg="mod">
          <ac:chgData name="Chauhan, Palak (New York City)" userId="d1f479ce-1a96-4686-8a4b-31892b9d7dae" providerId="ADAL" clId="{E4E1932A-78DD-4F75-B10B-D971F8D2E128}" dt="2021-12-01T02:38:02.281" v="5063" actId="207"/>
          <ac:spMkLst>
            <pc:docMk/>
            <pc:sldMk cId="2048273899" sldId="284"/>
            <ac:spMk id="195" creationId="{737F3F12-2641-4612-B6B7-D93C4046D8BF}"/>
          </ac:spMkLst>
        </pc:spChg>
        <pc:spChg chg="mod">
          <ac:chgData name="Chauhan, Palak (New York City)" userId="d1f479ce-1a96-4686-8a4b-31892b9d7dae" providerId="ADAL" clId="{E4E1932A-78DD-4F75-B10B-D971F8D2E128}" dt="2021-12-06T03:45:06.162" v="22975" actId="207"/>
          <ac:spMkLst>
            <pc:docMk/>
            <pc:sldMk cId="2048273899" sldId="284"/>
            <ac:spMk id="196" creationId="{4000EF29-8EC7-4FBE-8B96-1B72ABA36FEC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97" creationId="{5B0690A9-01F8-471E-BE43-137ACE65E020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98" creationId="{900CFB41-9277-47FA-ABDE-2F6CECF28728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199" creationId="{C0B1CC15-EEA8-4244-8D5D-5A64A5E4E4B6}"/>
          </ac:spMkLst>
        </pc:spChg>
        <pc:spChg chg="mod">
          <ac:chgData name="Chauhan, Palak (New York City)" userId="d1f479ce-1a96-4686-8a4b-31892b9d7dae" providerId="ADAL" clId="{E4E1932A-78DD-4F75-B10B-D971F8D2E128}" dt="2021-12-01T02:37:46.152" v="5062" actId="207"/>
          <ac:spMkLst>
            <pc:docMk/>
            <pc:sldMk cId="2048273899" sldId="284"/>
            <ac:spMk id="200" creationId="{570B9361-2A6B-46BB-BEF1-BED24415E530}"/>
          </ac:spMkLst>
        </pc:spChg>
        <pc:spChg chg="mod">
          <ac:chgData name="Chauhan, Palak (New York City)" userId="d1f479ce-1a96-4686-8a4b-31892b9d7dae" providerId="ADAL" clId="{E4E1932A-78DD-4F75-B10B-D971F8D2E128}" dt="2021-12-01T02:38:22.195" v="5068" actId="207"/>
          <ac:spMkLst>
            <pc:docMk/>
            <pc:sldMk cId="2048273899" sldId="284"/>
            <ac:spMk id="201" creationId="{EF72E221-86BE-4655-AD1F-ACE2A16D51FF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202" creationId="{42A28B2F-247A-4BF0-A6DA-BE82ECED29FE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203" creationId="{60FAECBD-7ABE-4178-8E73-84FFCA92A943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204" creationId="{AD9870EC-BCBE-4C75-B20B-C73B13388369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205" creationId="{1601C869-52D8-4033-A342-5D37D1A8CBAB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206" creationId="{0CF42151-4F4E-455B-AD79-0A54C7F75692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207" creationId="{C225C668-EA35-4CF5-99E0-EAB2885B426F}"/>
          </ac:spMkLst>
        </pc:spChg>
        <pc:spChg chg="mod">
          <ac:chgData name="Chauhan, Palak (New York City)" userId="d1f479ce-1a96-4686-8a4b-31892b9d7dae" providerId="ADAL" clId="{E4E1932A-78DD-4F75-B10B-D971F8D2E128}" dt="2021-12-06T03:57:07.439" v="22997" actId="207"/>
          <ac:spMkLst>
            <pc:docMk/>
            <pc:sldMk cId="2048273899" sldId="284"/>
            <ac:spMk id="208" creationId="{55BC932A-5D6A-4DE7-AB54-131858F4CC0D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209" creationId="{CBE64166-24A4-4562-B2BE-960F48B5488B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211" creationId="{336DDE65-5E13-4F53-A9AF-42227B105BD0}"/>
          </ac:spMkLst>
        </pc:spChg>
        <pc:spChg chg="mod">
          <ac:chgData name="Chauhan, Palak (New York City)" userId="d1f479ce-1a96-4686-8a4b-31892b9d7dae" providerId="ADAL" clId="{E4E1932A-78DD-4F75-B10B-D971F8D2E128}" dt="2021-12-01T02:07:54.961" v="4216"/>
          <ac:spMkLst>
            <pc:docMk/>
            <pc:sldMk cId="2048273899" sldId="284"/>
            <ac:spMk id="212" creationId="{494AC9F8-A8F6-4443-8466-3B1004C672DE}"/>
          </ac:spMkLst>
        </pc:spChg>
        <pc:spChg chg="add del mod">
          <ac:chgData name="Chauhan, Palak (New York City)" userId="d1f479ce-1a96-4686-8a4b-31892b9d7dae" providerId="ADAL" clId="{E4E1932A-78DD-4F75-B10B-D971F8D2E128}" dt="2021-12-06T04:06:16.654" v="23019" actId="478"/>
          <ac:spMkLst>
            <pc:docMk/>
            <pc:sldMk cId="2048273899" sldId="284"/>
            <ac:spMk id="213" creationId="{AFAB7FDA-35FD-4D72-AFEA-9E7EFCD8839E}"/>
          </ac:spMkLst>
        </pc:spChg>
        <pc:spChg chg="add mod">
          <ac:chgData name="Chauhan, Palak (New York City)" userId="d1f479ce-1a96-4686-8a4b-31892b9d7dae" providerId="ADAL" clId="{E4E1932A-78DD-4F75-B10B-D971F8D2E128}" dt="2021-12-06T05:18:29.557" v="24672" actId="20577"/>
          <ac:spMkLst>
            <pc:docMk/>
            <pc:sldMk cId="2048273899" sldId="284"/>
            <ac:spMk id="214" creationId="{C83D8F55-27A9-47A7-B6FC-FDEEB9E8339E}"/>
          </ac:spMkLst>
        </pc:spChg>
        <pc:spChg chg="add mod ord">
          <ac:chgData name="Chauhan, Palak (New York City)" userId="d1f479ce-1a96-4686-8a4b-31892b9d7dae" providerId="ADAL" clId="{E4E1932A-78DD-4F75-B10B-D971F8D2E128}" dt="2021-12-06T04:14:54.969" v="23656" actId="14100"/>
          <ac:spMkLst>
            <pc:docMk/>
            <pc:sldMk cId="2048273899" sldId="284"/>
            <ac:spMk id="215" creationId="{1E063856-AEDC-49C8-9B81-64A381EEDB17}"/>
          </ac:spMkLst>
        </pc:spChg>
        <pc:spChg chg="add del mod">
          <ac:chgData name="Chauhan, Palak (New York City)" userId="d1f479ce-1a96-4686-8a4b-31892b9d7dae" providerId="ADAL" clId="{E4E1932A-78DD-4F75-B10B-D971F8D2E128}" dt="2021-12-06T04:19:28.537" v="23706" actId="21"/>
          <ac:spMkLst>
            <pc:docMk/>
            <pc:sldMk cId="2048273899" sldId="284"/>
            <ac:spMk id="216" creationId="{F14A0A08-D4E5-4A47-B12B-00BBA735CAF9}"/>
          </ac:spMkLst>
        </pc:spChg>
        <pc:grpChg chg="add mod">
          <ac:chgData name="Chauhan, Palak (New York City)" userId="d1f479ce-1a96-4686-8a4b-31892b9d7dae" providerId="ADAL" clId="{E4E1932A-78DD-4F75-B10B-D971F8D2E128}" dt="2021-12-06T04:43:46.655" v="23993" actId="1076"/>
          <ac:grpSpMkLst>
            <pc:docMk/>
            <pc:sldMk cId="2048273899" sldId="284"/>
            <ac:grpSpMk id="4" creationId="{692A3176-DF9A-4F72-8F13-EE31101DD5AA}"/>
          </ac:grpSpMkLst>
        </pc:grpChg>
        <pc:grpChg chg="add del mod">
          <ac:chgData name="Chauhan, Palak (New York City)" userId="d1f479ce-1a96-4686-8a4b-31892b9d7dae" providerId="ADAL" clId="{E4E1932A-78DD-4F75-B10B-D971F8D2E128}" dt="2021-12-01T01:24:02.704" v="3377" actId="478"/>
          <ac:grpSpMkLst>
            <pc:docMk/>
            <pc:sldMk cId="2048273899" sldId="284"/>
            <ac:grpSpMk id="6" creationId="{07355979-EC88-4598-8AA6-3B9AEF587AEC}"/>
          </ac:grpSpMkLst>
        </pc:grpChg>
        <pc:grpChg chg="add mod">
          <ac:chgData name="Chauhan, Palak (New York City)" userId="d1f479ce-1a96-4686-8a4b-31892b9d7dae" providerId="ADAL" clId="{E4E1932A-78DD-4F75-B10B-D971F8D2E128}" dt="2021-12-01T03:45:54.293" v="6155" actId="1076"/>
          <ac:grpSpMkLst>
            <pc:docMk/>
            <pc:sldMk cId="2048273899" sldId="284"/>
            <ac:grpSpMk id="12" creationId="{66CD8608-1221-4F06-998B-03173C976BF2}"/>
          </ac:grpSpMkLst>
        </pc:grpChg>
        <pc:grpChg chg="mod">
          <ac:chgData name="Chauhan, Palak (New York City)" userId="d1f479ce-1a96-4686-8a4b-31892b9d7dae" providerId="ADAL" clId="{E4E1932A-78DD-4F75-B10B-D971F8D2E128}" dt="2021-12-01T03:45:54.293" v="6155" actId="1076"/>
          <ac:grpSpMkLst>
            <pc:docMk/>
            <pc:sldMk cId="2048273899" sldId="284"/>
            <ac:grpSpMk id="14" creationId="{6E2E4A40-1030-4B76-9E7F-7FFC30B11752}"/>
          </ac:grpSpMkLst>
        </pc:grpChg>
        <pc:grpChg chg="add del mod">
          <ac:chgData name="Chauhan, Palak (New York City)" userId="d1f479ce-1a96-4686-8a4b-31892b9d7dae" providerId="ADAL" clId="{E4E1932A-78DD-4F75-B10B-D971F8D2E128}" dt="2021-12-06T04:07:15.408" v="23022" actId="478"/>
          <ac:grpSpMkLst>
            <pc:docMk/>
            <pc:sldMk cId="2048273899" sldId="284"/>
            <ac:grpSpMk id="19" creationId="{BB2A90DD-62B3-4280-82AD-0A7CC8F45743}"/>
          </ac:grpSpMkLst>
        </pc:grpChg>
        <pc:grpChg chg="add del mod">
          <ac:chgData name="Chauhan, Palak (New York City)" userId="d1f479ce-1a96-4686-8a4b-31892b9d7dae" providerId="ADAL" clId="{E4E1932A-78DD-4F75-B10B-D971F8D2E128}" dt="2021-12-01T01:39:35.821" v="3484" actId="478"/>
          <ac:grpSpMkLst>
            <pc:docMk/>
            <pc:sldMk cId="2048273899" sldId="284"/>
            <ac:grpSpMk id="25" creationId="{E93DE960-CF46-4F2C-BD67-2E808CBBD991}"/>
          </ac:grpSpMkLst>
        </pc:grpChg>
        <pc:grpChg chg="mod">
          <ac:chgData name="Chauhan, Palak (New York City)" userId="d1f479ce-1a96-4686-8a4b-31892b9d7dae" providerId="ADAL" clId="{E4E1932A-78DD-4F75-B10B-D971F8D2E128}" dt="2021-12-01T01:39:34.982" v="3483" actId="1076"/>
          <ac:grpSpMkLst>
            <pc:docMk/>
            <pc:sldMk cId="2048273899" sldId="284"/>
            <ac:grpSpMk id="26" creationId="{4DFB90F8-2B72-47C0-BF48-3E8BEBC621F0}"/>
          </ac:grpSpMkLst>
        </pc:grpChg>
        <pc:grpChg chg="mod">
          <ac:chgData name="Chauhan, Palak (New York City)" userId="d1f479ce-1a96-4686-8a4b-31892b9d7dae" providerId="ADAL" clId="{E4E1932A-78DD-4F75-B10B-D971F8D2E128}" dt="2021-12-01T01:39:34.982" v="3483" actId="1076"/>
          <ac:grpSpMkLst>
            <pc:docMk/>
            <pc:sldMk cId="2048273899" sldId="284"/>
            <ac:grpSpMk id="32" creationId="{441083F3-EEFB-4E62-87A6-05A979C4AA68}"/>
          </ac:grpSpMkLst>
        </pc:grpChg>
        <pc:grpChg chg="add mod ord">
          <ac:chgData name="Chauhan, Palak (New York City)" userId="d1f479ce-1a96-4686-8a4b-31892b9d7dae" providerId="ADAL" clId="{E4E1932A-78DD-4F75-B10B-D971F8D2E128}" dt="2021-12-01T02:07:58.158" v="4218" actId="167"/>
          <ac:grpSpMkLst>
            <pc:docMk/>
            <pc:sldMk cId="2048273899" sldId="284"/>
            <ac:grpSpMk id="35" creationId="{2289E746-58FE-4D88-838B-753D2913CC0D}"/>
          </ac:grpSpMkLst>
        </pc:grpChg>
        <pc:grpChg chg="mod">
          <ac:chgData name="Chauhan, Palak (New York City)" userId="d1f479ce-1a96-4686-8a4b-31892b9d7dae" providerId="ADAL" clId="{E4E1932A-78DD-4F75-B10B-D971F8D2E128}" dt="2021-12-01T02:07:54.961" v="4216"/>
          <ac:grpSpMkLst>
            <pc:docMk/>
            <pc:sldMk cId="2048273899" sldId="284"/>
            <ac:grpSpMk id="210" creationId="{0E5819B8-0EDD-4F3D-ADC6-417B20E869E1}"/>
          </ac:grpSpMkLst>
        </pc:grpChg>
        <pc:picChg chg="add del">
          <ac:chgData name="Chauhan, Palak (New York City)" userId="d1f479ce-1a96-4686-8a4b-31892b9d7dae" providerId="ADAL" clId="{E4E1932A-78DD-4F75-B10B-D971F8D2E128}" dt="2021-12-06T04:19:33.892" v="23710" actId="21"/>
          <ac:picMkLst>
            <pc:docMk/>
            <pc:sldMk cId="2048273899" sldId="284"/>
            <ac:picMk id="5" creationId="{B29EEE7F-12AC-422E-B8F5-95F24835AB18}"/>
          </ac:picMkLst>
        </pc:picChg>
        <pc:picChg chg="mod">
          <ac:chgData name="Chauhan, Palak (New York City)" userId="d1f479ce-1a96-4686-8a4b-31892b9d7dae" providerId="ADAL" clId="{E4E1932A-78DD-4F75-B10B-D971F8D2E128}" dt="2021-11-30T05:20:30.510" v="1523"/>
          <ac:picMkLst>
            <pc:docMk/>
            <pc:sldMk cId="2048273899" sldId="284"/>
            <ac:picMk id="7" creationId="{7DA6C925-9EDE-4986-AB1D-F6705795F4F8}"/>
          </ac:picMkLst>
        </pc:picChg>
        <pc:picChg chg="add del mod">
          <ac:chgData name="Chauhan, Palak (New York City)" userId="d1f479ce-1a96-4686-8a4b-31892b9d7dae" providerId="ADAL" clId="{E4E1932A-78DD-4F75-B10B-D971F8D2E128}" dt="2021-11-30T23:15:58.585" v="3076" actId="478"/>
          <ac:picMkLst>
            <pc:docMk/>
            <pc:sldMk cId="2048273899" sldId="284"/>
            <ac:picMk id="9" creationId="{566A09F8-1077-4171-A4C9-DAD77ADD0EFF}"/>
          </ac:picMkLst>
        </pc:picChg>
        <pc:picChg chg="mod">
          <ac:chgData name="Chauhan, Palak (New York City)" userId="d1f479ce-1a96-4686-8a4b-31892b9d7dae" providerId="ADAL" clId="{E4E1932A-78DD-4F75-B10B-D971F8D2E128}" dt="2021-12-01T03:45:54.293" v="6155" actId="1076"/>
          <ac:picMkLst>
            <pc:docMk/>
            <pc:sldMk cId="2048273899" sldId="284"/>
            <ac:picMk id="15" creationId="{384D14EA-FDFD-4008-AC5B-E44002F2DF55}"/>
          </ac:picMkLst>
        </pc:picChg>
        <pc:picChg chg="add del mod">
          <ac:chgData name="Chauhan, Palak (New York City)" userId="d1f479ce-1a96-4686-8a4b-31892b9d7dae" providerId="ADAL" clId="{E4E1932A-78DD-4F75-B10B-D971F8D2E128}" dt="2021-12-01T01:25:11.416" v="3380" actId="478"/>
          <ac:picMkLst>
            <pc:docMk/>
            <pc:sldMk cId="2048273899" sldId="284"/>
            <ac:picMk id="17" creationId="{95B3D966-388A-43CA-A44E-4AC3F53236D0}"/>
          </ac:picMkLst>
        </pc:picChg>
        <pc:picChg chg="mod">
          <ac:chgData name="Chauhan, Palak (New York City)" userId="d1f479ce-1a96-4686-8a4b-31892b9d7dae" providerId="ADAL" clId="{E4E1932A-78DD-4F75-B10B-D971F8D2E128}" dt="2021-12-01T01:39:34.982" v="3483" actId="1076"/>
          <ac:picMkLst>
            <pc:docMk/>
            <pc:sldMk cId="2048273899" sldId="284"/>
            <ac:picMk id="27" creationId="{DB99B8CD-A707-4944-A602-D1D76DB44E8A}"/>
          </ac:picMkLst>
        </pc:picChg>
        <pc:picChg chg="mod">
          <ac:chgData name="Chauhan, Palak (New York City)" userId="d1f479ce-1a96-4686-8a4b-31892b9d7dae" providerId="ADAL" clId="{E4E1932A-78DD-4F75-B10B-D971F8D2E128}" dt="2021-12-01T01:39:34.982" v="3483" actId="1076"/>
          <ac:picMkLst>
            <pc:docMk/>
            <pc:sldMk cId="2048273899" sldId="284"/>
            <ac:picMk id="28" creationId="{30C33B4A-9463-4281-8332-1C70DC966E7F}"/>
          </ac:picMkLst>
        </pc:picChg>
        <pc:picChg chg="mod">
          <ac:chgData name="Chauhan, Palak (New York City)" userId="d1f479ce-1a96-4686-8a4b-31892b9d7dae" providerId="ADAL" clId="{E4E1932A-78DD-4F75-B10B-D971F8D2E128}" dt="2021-12-01T01:39:34.982" v="3483" actId="1076"/>
          <ac:picMkLst>
            <pc:docMk/>
            <pc:sldMk cId="2048273899" sldId="284"/>
            <ac:picMk id="33" creationId="{0D954FA3-3364-4C20-818F-420B6FACF790}"/>
          </ac:picMkLst>
        </pc:picChg>
        <pc:picChg chg="add mod">
          <ac:chgData name="Chauhan, Palak (New York City)" userId="d1f479ce-1a96-4686-8a4b-31892b9d7dae" providerId="ADAL" clId="{E4E1932A-78DD-4F75-B10B-D971F8D2E128}" dt="2021-12-01T03:45:54.293" v="6155" actId="1076"/>
          <ac:picMkLst>
            <pc:docMk/>
            <pc:sldMk cId="2048273899" sldId="284"/>
            <ac:picMk id="2050" creationId="{3812F942-794A-4EB7-A15D-6E03DB50E1F8}"/>
          </ac:picMkLst>
        </pc:picChg>
        <pc:picChg chg="add mod">
          <ac:chgData name="Chauhan, Palak (New York City)" userId="d1f479ce-1a96-4686-8a4b-31892b9d7dae" providerId="ADAL" clId="{E4E1932A-78DD-4F75-B10B-D971F8D2E128}" dt="2021-12-01T03:45:54.293" v="6155" actId="1076"/>
          <ac:picMkLst>
            <pc:docMk/>
            <pc:sldMk cId="2048273899" sldId="284"/>
            <ac:picMk id="2052" creationId="{667EEB54-5619-4B2D-9C5A-C832578CDD24}"/>
          </ac:picMkLst>
        </pc:picChg>
      </pc:sldChg>
      <pc:sldChg chg="add del setBg">
        <pc:chgData name="Chauhan, Palak (New York City)" userId="d1f479ce-1a96-4686-8a4b-31892b9d7dae" providerId="ADAL" clId="{E4E1932A-78DD-4F75-B10B-D971F8D2E128}" dt="2021-11-30T05:25:11.164" v="1798"/>
        <pc:sldMkLst>
          <pc:docMk/>
          <pc:sldMk cId="2115456174" sldId="285"/>
        </pc:sldMkLst>
      </pc:sldChg>
      <pc:sldChg chg="addSp delSp modSp add mod ord delAnim modAnim">
        <pc:chgData name="Chauhan, Palak (New York City)" userId="d1f479ce-1a96-4686-8a4b-31892b9d7dae" providerId="ADAL" clId="{E4E1932A-78DD-4F75-B10B-D971F8D2E128}" dt="2021-12-06T05:19:14.047" v="24687" actId="478"/>
        <pc:sldMkLst>
          <pc:docMk/>
          <pc:sldMk cId="3115762190" sldId="285"/>
        </pc:sldMkLst>
        <pc:spChg chg="mod">
          <ac:chgData name="Chauhan, Palak (New York City)" userId="d1f479ce-1a96-4686-8a4b-31892b9d7dae" providerId="ADAL" clId="{E4E1932A-78DD-4F75-B10B-D971F8D2E128}" dt="2021-12-05T21:59:19.867" v="17768" actId="20577"/>
          <ac:spMkLst>
            <pc:docMk/>
            <pc:sldMk cId="3115762190" sldId="285"/>
            <ac:spMk id="3" creationId="{00000000-0000-0000-0000-000000000000}"/>
          </ac:spMkLst>
        </pc:spChg>
        <pc:spChg chg="del">
          <ac:chgData name="Chauhan, Palak (New York City)" userId="d1f479ce-1a96-4686-8a4b-31892b9d7dae" providerId="ADAL" clId="{E4E1932A-78DD-4F75-B10B-D971F8D2E128}" dt="2021-11-30T23:11:26.117" v="3056" actId="478"/>
          <ac:spMkLst>
            <pc:docMk/>
            <pc:sldMk cId="3115762190" sldId="285"/>
            <ac:spMk id="5" creationId="{00000000-0000-0000-0000-000000000000}"/>
          </ac:spMkLst>
        </pc:spChg>
        <pc:spChg chg="add mod">
          <ac:chgData name="Chauhan, Palak (New York City)" userId="d1f479ce-1a96-4686-8a4b-31892b9d7dae" providerId="ADAL" clId="{E4E1932A-78DD-4F75-B10B-D971F8D2E128}" dt="2021-12-01T01:19:49.989" v="3253"/>
          <ac:spMkLst>
            <pc:docMk/>
            <pc:sldMk cId="3115762190" sldId="285"/>
            <ac:spMk id="9" creationId="{8DE3A60F-0DF7-4813-901F-D42FF0BFEED0}"/>
          </ac:spMkLst>
        </pc:spChg>
        <pc:spChg chg="add mod">
          <ac:chgData name="Chauhan, Palak (New York City)" userId="d1f479ce-1a96-4686-8a4b-31892b9d7dae" providerId="ADAL" clId="{E4E1932A-78DD-4F75-B10B-D971F8D2E128}" dt="2021-12-01T01:20:45.154" v="3298"/>
          <ac:spMkLst>
            <pc:docMk/>
            <pc:sldMk cId="3115762190" sldId="285"/>
            <ac:spMk id="10" creationId="{382139AF-1B4E-4A12-A16E-546D56C26A7B}"/>
          </ac:spMkLst>
        </pc:spChg>
        <pc:spChg chg="mod topLvl">
          <ac:chgData name="Chauhan, Palak (New York City)" userId="d1f479ce-1a96-4686-8a4b-31892b9d7dae" providerId="ADAL" clId="{E4E1932A-78DD-4F75-B10B-D971F8D2E128}" dt="2021-12-06T04:50:08.025" v="24017" actId="14100"/>
          <ac:spMkLst>
            <pc:docMk/>
            <pc:sldMk cId="3115762190" sldId="285"/>
            <ac:spMk id="22" creationId="{82C99476-00B0-4094-94F4-428C2459B9D6}"/>
          </ac:spMkLst>
        </pc:spChg>
        <pc:spChg chg="add mod">
          <ac:chgData name="Chauhan, Palak (New York City)" userId="d1f479ce-1a96-4686-8a4b-31892b9d7dae" providerId="ADAL" clId="{E4E1932A-78DD-4F75-B10B-D971F8D2E128}" dt="2021-12-05T22:28:13.894" v="18471" actId="1076"/>
          <ac:spMkLst>
            <pc:docMk/>
            <pc:sldMk cId="3115762190" sldId="285"/>
            <ac:spMk id="34" creationId="{6F4B50BE-F1CD-4FEE-9462-3B2E02835BAC}"/>
          </ac:spMkLst>
        </pc:spChg>
        <pc:spChg chg="add mod">
          <ac:chgData name="Chauhan, Palak (New York City)" userId="d1f479ce-1a96-4686-8a4b-31892b9d7dae" providerId="ADAL" clId="{E4E1932A-78DD-4F75-B10B-D971F8D2E128}" dt="2021-12-05T22:28:13.894" v="18471" actId="1076"/>
          <ac:spMkLst>
            <pc:docMk/>
            <pc:sldMk cId="3115762190" sldId="285"/>
            <ac:spMk id="35" creationId="{D1061B44-73E3-44AC-8414-B5B543D95580}"/>
          </ac:spMkLst>
        </pc:spChg>
        <pc:spChg chg="add del mod">
          <ac:chgData name="Chauhan, Palak (New York City)" userId="d1f479ce-1a96-4686-8a4b-31892b9d7dae" providerId="ADAL" clId="{E4E1932A-78DD-4F75-B10B-D971F8D2E128}" dt="2021-12-05T22:08:31.986" v="17902" actId="478"/>
          <ac:spMkLst>
            <pc:docMk/>
            <pc:sldMk cId="3115762190" sldId="285"/>
            <ac:spMk id="41" creationId="{0ECE54B3-D5DC-451A-93E4-5DE05725CBC3}"/>
          </ac:spMkLst>
        </pc:spChg>
        <pc:spChg chg="add mod ord">
          <ac:chgData name="Chauhan, Palak (New York City)" userId="d1f479ce-1a96-4686-8a4b-31892b9d7dae" providerId="ADAL" clId="{E4E1932A-78DD-4F75-B10B-D971F8D2E128}" dt="2021-12-05T22:21:17.927" v="18277" actId="164"/>
          <ac:spMkLst>
            <pc:docMk/>
            <pc:sldMk cId="3115762190" sldId="285"/>
            <ac:spMk id="45" creationId="{8B292B1A-97E4-476E-9105-A062A7B73C9D}"/>
          </ac:spMkLst>
        </pc:spChg>
        <pc:spChg chg="add del mod topLvl">
          <ac:chgData name="Chauhan, Palak (New York City)" userId="d1f479ce-1a96-4686-8a4b-31892b9d7dae" providerId="ADAL" clId="{E4E1932A-78DD-4F75-B10B-D971F8D2E128}" dt="2021-12-05T22:25:11.655" v="18402" actId="478"/>
          <ac:spMkLst>
            <pc:docMk/>
            <pc:sldMk cId="3115762190" sldId="285"/>
            <ac:spMk id="50" creationId="{883F637C-7C9A-410E-8136-A7608F2F3D9F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53" creationId="{751A2684-94B7-4EBC-AAD6-D311E41F4450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54" creationId="{44CFDC71-1F18-4ACC-A552-CA41269B698C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55" creationId="{FA60C7C8-051A-4FA4-84D1-65838E1D4BE0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56" creationId="{56B0AF9A-B173-43A7-9F49-662D927E6FD0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57" creationId="{51A8D487-624A-4841-AE6D-B07C422FC189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58" creationId="{BC4D4CF3-8F41-4CB8-AAFD-9F0145BA3026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59" creationId="{03D59965-19D9-4186-ACB2-E095A4F5B7E2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60" creationId="{A13828CC-70C8-4D28-A10E-F9E69EF7775C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61" creationId="{9C0DA5DB-8D5E-4750-A043-9A6D014BF74A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62" creationId="{2631F9AA-C000-4E5C-B7E7-072B5F09A5F1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63" creationId="{F32DFB35-029D-415E-8CAE-8670F2B92AAD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64" creationId="{5E969A09-DBFA-4078-A4BE-77EBFDDE2D42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65" creationId="{B0C52B64-7869-4F23-B81F-D7609F284C8B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66" creationId="{2EE2407E-0436-483B-B24D-87E7C15FB7E2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67" creationId="{95504088-43FB-48D8-B4C8-C43EBAF1EEC8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68" creationId="{4348A526-8AA2-4088-8DCD-452D109489E6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69" creationId="{EC7EC6D8-F893-48C0-9C61-259B51E65FC1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70" creationId="{D2D841C8-287C-46F2-8C07-1EC1F2853EFB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71" creationId="{7BAE7BAB-404E-4171-9231-57B167DB57A7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72" creationId="{2A30A287-7937-4080-8CD6-0AF1012A5B16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73" creationId="{D3D170AB-1AF9-44E0-93CE-589DBACFF1C5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74" creationId="{7C77A275-3F72-40B7-B808-75000C1A9595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75" creationId="{2F347793-7CE3-4341-8230-11F500AC9537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76" creationId="{7E25FB6D-1590-4AFB-B43A-B7A1301308D2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77" creationId="{C2FDA09C-69CD-4224-B7D5-B00765C03214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78" creationId="{564DD112-5123-4FE4-B6E1-DA67BD9E22A9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79" creationId="{131ED341-CFEB-4158-8CAA-956B1680D702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80" creationId="{66E9B284-822D-43C8-B08E-8C5FCE2B9D6D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81" creationId="{7692B3FA-0B84-4650-B8BB-E2DBCBBD874B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82" creationId="{DF828C58-E7D5-4CF9-A64B-68CD6B524BB7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83" creationId="{AEDC10A8-5EE9-475C-8F5E-4F3300EACE61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84" creationId="{934BB88D-0145-43FB-819F-85763780E335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85" creationId="{7F6F7577-02B3-4716-AB81-639878597A65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86" creationId="{695A8BBF-0ABB-4C9F-9439-AB62751703FA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87" creationId="{88970F6A-C6C7-4724-9FE8-DF85F9D4F485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88" creationId="{5036DE07-4417-4D41-9DD8-51E79EEC6580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89" creationId="{EEDD37F5-5D35-4ABB-9F1D-EA2A93732D9F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90" creationId="{803EAF85-F43E-42E3-94B4-84B49FB7A0A8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91" creationId="{D56EDB2A-D2B6-41B6-9B7B-54CEC3FE1E8E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92" creationId="{429A7715-4319-4887-B736-005FBE5A7632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93" creationId="{EC045F4B-7453-45B5-B0F7-2C8237F4580D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94" creationId="{ED34CBAF-B766-447F-B2C0-42B9FDC21F0D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95" creationId="{3154AB18-FE8A-468B-B53C-1E58C6174E46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96" creationId="{B8388A00-2321-4D20-B909-0C5266F2F86A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97" creationId="{7D8428EB-0BAA-4DA0-AD80-3E1E73EF74F4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98" creationId="{D02D3868-913E-4069-AA4A-A00C77AC7080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99" creationId="{D23603C2-6B38-41DF-BF40-6626097BFA80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00" creationId="{A675A265-28EC-4EB2-825B-F3F1D20A6EAD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01" creationId="{232C3A39-0F5A-4177-8E60-3BE0E3C1A3DF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02" creationId="{7A0BA570-4739-4037-8275-27E0B212AB2A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03" creationId="{331D1154-E22F-4373-9BC9-5C3A7B3F4674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04" creationId="{5898D3CA-A92C-406B-AC27-F27B1EF296DC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05" creationId="{8AF632D7-B082-4E8F-93C0-D216ED88936B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06" creationId="{4503B76D-1A5C-4026-A838-AA2FB8099CA8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07" creationId="{209C3290-521C-4A05-9C42-7D88B67D9C4E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08" creationId="{9AFCD8AB-83B3-4876-A35E-F121B107BA1B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09" creationId="{F13B7854-2C0E-4AEA-AEA0-8B9B769FEE19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10" creationId="{A92BD964-EECA-48E9-A42C-5605BE0A84C4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11" creationId="{7249880E-81EC-4951-A853-04B2816D2114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12" creationId="{75347F65-D2F4-4621-986D-7F7AC7E1E71C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13" creationId="{520E8921-E75E-45B1-95C0-EC03B61F786E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14" creationId="{4E44E23E-2CB2-4215-BD5B-67DFFF8CBEFF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15" creationId="{20943DD4-C408-499F-A837-E7A3BD11585C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16" creationId="{11D4FD81-0B7F-4947-BF0E-9E07C66F33B5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17" creationId="{54A8C9D8-786E-457D-A863-9F4B4FD5A8E7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18" creationId="{C033174F-F22A-41E1-AD60-59F7D13F623D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19" creationId="{868092F3-0C9C-4F22-85B1-54468605A74D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20" creationId="{1FC5EDD6-E863-48BC-9861-38B087B62487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21" creationId="{D706921B-9C4D-43CD-9F65-DB2C9F76E8D2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22" creationId="{8DE023AE-3245-44DC-97AC-070F1FFD878B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23" creationId="{E5608DFD-B19E-4451-9273-B237762AAFC5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24" creationId="{0395971F-8582-49BE-B9BF-312251B3845C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25" creationId="{5665039B-2DC9-46B9-9C42-155E9A5C0AF4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26" creationId="{28253E03-C683-4208-BD84-DE7201A5F822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27" creationId="{84809580-3654-4F86-8A60-800240D42E4C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28" creationId="{8A9CC348-0944-457D-BE03-412ABA15759A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29" creationId="{0491CCD0-7AE2-4858-84E5-75899EE5B30F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30" creationId="{0F240360-E7AC-40D4-9192-2E0ACE503877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31" creationId="{9D38E336-98A0-416C-AF9B-2CE872F0E23C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32" creationId="{0068BDE6-062E-4E17-B6B6-6BC8E1EBF306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33" creationId="{EDBFE8E9-E251-43EC-9721-CE5CBBA65A13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34" creationId="{DF8AA513-3D59-4D18-A027-0BF85B706012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35" creationId="{D43EA1AA-BDD5-4F24-B5EB-DE6C18DBDE77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36" creationId="{04C431E6-BF4D-4D1D-BE3D-0D0CA0093939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37" creationId="{BD9FD4E3-481E-4A84-B2DC-4EC8B14B4E87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38" creationId="{B998278A-9021-453F-9E40-695779792D83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39" creationId="{007A9432-B8E9-4EA2-A366-51DE0304E28C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40" creationId="{0B8CBD30-F52A-4C4F-BB97-043552036B50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41" creationId="{3A46E724-2A16-4500-B78E-A17D87293DA4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42" creationId="{D4BE6EF5-1236-4BBA-9372-746F9725B749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43" creationId="{75658200-BE25-4C9B-8033-BFB39FB6D944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44" creationId="{AB11FF1B-BBA1-4D52-B99E-2954C32E4199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45" creationId="{BDEE6691-96D7-4909-8CF5-20837405D955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46" creationId="{6A01AA5E-0344-4122-85ED-C3A6828F1AEF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47" creationId="{65E5BFE9-33AA-4AAC-8EF5-F88F442A6C7E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48" creationId="{D11B1AE4-87EA-4DAD-9CD8-49C8782D178F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49" creationId="{9E3C01C8-11AA-4336-BCBC-766AB819FC73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50" creationId="{C725DE29-DAB8-4DC6-8D2A-38B303136710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51" creationId="{B8BD4AC6-7BF5-4FB0-AEA7-7E1A3739CEC7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52" creationId="{00C1BF33-312F-44E1-AC3B-77A5B6CF7104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53" creationId="{833C578E-9F70-4581-AC83-BDC4F5A5C28B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54" creationId="{09DC9E42-0387-40E6-B7E1-FF0B2DB7D9F0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55" creationId="{DEE2C4B5-C2BB-4475-B071-7079E5682F74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56" creationId="{564D9929-005B-4C19-AD65-A7DA709AF0F8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57" creationId="{72847F44-1766-4568-882C-0DF91921A33B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58" creationId="{E3E59C36-2E0D-4DB0-9F51-1341C8D8C311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59" creationId="{6E0268D2-7EDA-4ED5-A6B6-00607693361D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60" creationId="{173C7F93-B0B1-44E8-8B22-2EEDEACC858E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61" creationId="{2BCF8B5C-3108-47C9-9148-3A754FB3EC35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62" creationId="{8D073A0E-A026-4023-9501-6FC72279690B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63" creationId="{09FA65DE-7FF8-4606-A4FB-F8BA5BEBF1A5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64" creationId="{A830DB33-B1C5-453D-904F-10698212162C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65" creationId="{214F19A4-7BC6-40B6-803D-CA05F74F2F4C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66" creationId="{535D7112-A8B6-4B89-8D9F-A69DA992898A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67" creationId="{B6C9B21F-4F01-4FA2-8643-E00F32A8CF6C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68" creationId="{9F34A0BD-08A7-4D30-A1B1-25C2BDED7C7E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69" creationId="{8E973BA8-C726-4A9A-A670-8466051D8A89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70" creationId="{1BEDAA98-FB90-43FB-B571-F79AD4966CCE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71" creationId="{31E91BC2-A263-4D37-A61E-81CB726BBC68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72" creationId="{C5099685-B4B2-42A8-A66C-2B777B9834CC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73" creationId="{7AF361AD-3A9C-4135-B911-D6E8814440E4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74" creationId="{50D6D0A4-1F14-4ADD-B695-58D8B8BCC1C6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75" creationId="{98150BA0-F4C4-489E-97F3-1CAA806E306C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76" creationId="{42549F53-E7D9-4F14-B1E3-C6EC50028356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77" creationId="{D3E8D986-B16F-457D-A79D-5C00232C7709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78" creationId="{40505524-72CA-467A-8DDE-15D15C1A0E1F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79" creationId="{1DA3879F-0D7E-45D3-9F81-F9DC81FBAFB1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80" creationId="{3F179EEE-8A28-46AD-ACF3-33492CB37CB1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81" creationId="{4799E5BC-A449-49FC-BF2E-DC2F11245709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82" creationId="{8B5A0124-34DC-4600-9F2A-D4E603D5D90A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83" creationId="{3543B65E-D939-49BE-B229-D49EAEBE8F20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84" creationId="{F2FAB2F5-87A5-4386-B43A-074306B456E7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85" creationId="{74FAC388-064E-444E-8E9E-E7A571DDEDC1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86" creationId="{5779A68A-2686-482F-9895-71CB3BDA5978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87" creationId="{B525A051-54AB-48B5-8D30-8453108862E3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88" creationId="{51532525-A525-4304-9BF3-D222D21BF71D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89" creationId="{C4C8F66C-6763-4E59-851F-AD857669FA89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90" creationId="{FBBE8F70-646F-4544-B172-6B5EBDEB8555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91" creationId="{0DCFE186-C49D-4F7C-8B5F-5F74D9B4E9C4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92" creationId="{E03C3E9A-CC66-45E6-8C08-88CB35124C66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93" creationId="{B889A7A8-BB21-43BC-9303-24A12F97FB92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94" creationId="{D7E00F67-8A2B-42B5-8287-AF52134061CC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95" creationId="{E5B2D0A2-65CB-4D46-B594-9C4F1EBCAD1C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96" creationId="{2F547C91-88D4-4454-8334-7E4D86E31EC1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97" creationId="{A86DE2F7-D4BB-4D60-8628-FEC9F668328A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98" creationId="{5AE03447-6320-4D9D-98AD-5C9F2BECF48D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199" creationId="{8EBBF088-ED1C-4F30-BF2D-74E1DCD0EAD5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200" creationId="{C6237292-70A1-4C96-A9FF-66BBAEC6A65C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201" creationId="{7888514F-D5D2-42E0-8F53-20F6762B3893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202" creationId="{2EBF3D72-341E-413C-959E-CFA8924F5349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203" creationId="{56E666BA-7EF9-4AEB-B7F3-2135D0062CEB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204" creationId="{0DDF07A8-97B7-4964-9FB5-28387AF4481F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205" creationId="{FE2372BF-BC8F-4911-8C47-8F9F354C7ABA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206" creationId="{E14021A8-F060-4D0B-96A2-1704B5ED8680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207" creationId="{0D69BAFF-CABA-4E89-BA66-27053B5F1B3F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208" creationId="{C8CFD0B4-6BA9-470B-B80E-CA65DE812952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209" creationId="{1AB25A85-B4DD-4E55-B955-E410BD395226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210" creationId="{68B7A246-0F19-4AB7-8605-2892B4986D7A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211" creationId="{882D7D37-03EE-45B8-9085-C1E6D19E57F0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212" creationId="{8D073396-495E-4CD5-B99F-618E07E3F5D9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213" creationId="{D475E952-88DF-4B58-BAA9-3F93ED7926A1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214" creationId="{C2E02B65-70F5-499B-BBA2-9D287AE62A1A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215" creationId="{F50DCCEE-C979-44E6-8E46-4CA91D7DE33B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216" creationId="{DBFE4024-131F-49F9-85FE-30E95AC658EC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217" creationId="{2A772300-1758-4B3C-81C8-A94316274B48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218" creationId="{29EB22B2-62B7-41F4-82F7-F1B7700127E8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219" creationId="{A92FFEC8-C83D-44A0-B65E-45B31759BCE7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220" creationId="{00535BAB-41CE-4CA3-B070-1889AE47D378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221" creationId="{DBD091DA-3DFC-4C91-83D5-0DFBF67EF2C3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222" creationId="{DF4CB6BF-993A-408F-B904-AEE932AA7F59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223" creationId="{B8F120A4-1202-4B4F-9FDA-7043F0E51EB4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224" creationId="{055A5A04-CD51-4FB2-A4AD-FF16CA9647AC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225" creationId="{14F669A6-E072-4FED-B467-D4053AA1022B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226" creationId="{945E3C51-507E-4CAB-91A6-AFAF8AD400EC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228" creationId="{00E69E2D-8ABA-4A0F-9E07-6F3DC3DDF356}"/>
          </ac:spMkLst>
        </pc:spChg>
        <pc:spChg chg="mod">
          <ac:chgData name="Chauhan, Palak (New York City)" userId="d1f479ce-1a96-4686-8a4b-31892b9d7dae" providerId="ADAL" clId="{E4E1932A-78DD-4F75-B10B-D971F8D2E128}" dt="2021-12-05T22:17:23.477" v="18184"/>
          <ac:spMkLst>
            <pc:docMk/>
            <pc:sldMk cId="3115762190" sldId="285"/>
            <ac:spMk id="229" creationId="{34BD9054-3C8F-4315-9352-9B2746449761}"/>
          </ac:spMkLst>
        </pc:spChg>
        <pc:spChg chg="add mod ord topLvl">
          <ac:chgData name="Chauhan, Palak (New York City)" userId="d1f479ce-1a96-4686-8a4b-31892b9d7dae" providerId="ADAL" clId="{E4E1932A-78DD-4F75-B10B-D971F8D2E128}" dt="2021-12-05T22:30:07.270" v="18500" actId="167"/>
          <ac:spMkLst>
            <pc:docMk/>
            <pc:sldMk cId="3115762190" sldId="285"/>
            <ac:spMk id="230" creationId="{54E4D6C8-A68C-47DE-B4D3-1C757F36F6ED}"/>
          </ac:spMkLst>
        </pc:spChg>
        <pc:spChg chg="add del mod">
          <ac:chgData name="Chauhan, Palak (New York City)" userId="d1f479ce-1a96-4686-8a4b-31892b9d7dae" providerId="ADAL" clId="{E4E1932A-78DD-4F75-B10B-D971F8D2E128}" dt="2021-12-05T22:26:30.931" v="18433"/>
          <ac:spMkLst>
            <pc:docMk/>
            <pc:sldMk cId="3115762190" sldId="285"/>
            <ac:spMk id="232" creationId="{D6704924-B472-4385-B351-FC3C22ED674E}"/>
          </ac:spMkLst>
        </pc:spChg>
        <pc:spChg chg="add mod">
          <ac:chgData name="Chauhan, Palak (New York City)" userId="d1f479ce-1a96-4686-8a4b-31892b9d7dae" providerId="ADAL" clId="{E4E1932A-78DD-4F75-B10B-D971F8D2E128}" dt="2021-12-05T22:21:22.329" v="18278" actId="1076"/>
          <ac:spMkLst>
            <pc:docMk/>
            <pc:sldMk cId="3115762190" sldId="285"/>
            <ac:spMk id="233" creationId="{9F723D33-2DED-4A41-BFC1-39D255D5A860}"/>
          </ac:spMkLst>
        </pc:spChg>
        <pc:spChg chg="add mod">
          <ac:chgData name="Chauhan, Palak (New York City)" userId="d1f479ce-1a96-4686-8a4b-31892b9d7dae" providerId="ADAL" clId="{E4E1932A-78DD-4F75-B10B-D971F8D2E128}" dt="2021-12-05T22:22:25.845" v="18293" actId="164"/>
          <ac:spMkLst>
            <pc:docMk/>
            <pc:sldMk cId="3115762190" sldId="285"/>
            <ac:spMk id="237" creationId="{6F867329-10C0-4F60-B996-209C69879E31}"/>
          </ac:spMkLst>
        </pc:spChg>
        <pc:spChg chg="add del mod">
          <ac:chgData name="Chauhan, Palak (New York City)" userId="d1f479ce-1a96-4686-8a4b-31892b9d7dae" providerId="ADAL" clId="{E4E1932A-78DD-4F75-B10B-D971F8D2E128}" dt="2021-12-05T22:26:32.749" v="18434" actId="478"/>
          <ac:spMkLst>
            <pc:docMk/>
            <pc:sldMk cId="3115762190" sldId="285"/>
            <ac:spMk id="238" creationId="{B9DE97C5-C5A0-43FA-92B3-1C09FC8E334F}"/>
          </ac:spMkLst>
        </pc:spChg>
        <pc:spChg chg="mod">
          <ac:chgData name="Chauhan, Palak (New York City)" userId="d1f479ce-1a96-4686-8a4b-31892b9d7dae" providerId="ADAL" clId="{E4E1932A-78DD-4F75-B10B-D971F8D2E128}" dt="2021-12-05T22:23:07.340" v="18316" actId="20577"/>
          <ac:spMkLst>
            <pc:docMk/>
            <pc:sldMk cId="3115762190" sldId="285"/>
            <ac:spMk id="242" creationId="{78C8056F-BF64-4E82-B7ED-E353496E1AD9}"/>
          </ac:spMkLst>
        </pc:spChg>
        <pc:spChg chg="mod">
          <ac:chgData name="Chauhan, Palak (New York City)" userId="d1f479ce-1a96-4686-8a4b-31892b9d7dae" providerId="ADAL" clId="{E4E1932A-78DD-4F75-B10B-D971F8D2E128}" dt="2021-12-05T22:22:26.595" v="18294"/>
          <ac:spMkLst>
            <pc:docMk/>
            <pc:sldMk cId="3115762190" sldId="285"/>
            <ac:spMk id="243" creationId="{CAF59297-3589-4A5D-86EA-546C0FAA26F9}"/>
          </ac:spMkLst>
        </pc:spChg>
        <pc:spChg chg="mod">
          <ac:chgData name="Chauhan, Palak (New York City)" userId="d1f479ce-1a96-4686-8a4b-31892b9d7dae" providerId="ADAL" clId="{E4E1932A-78DD-4F75-B10B-D971F8D2E128}" dt="2021-12-05T22:22:53.395" v="18313" actId="1037"/>
          <ac:spMkLst>
            <pc:docMk/>
            <pc:sldMk cId="3115762190" sldId="285"/>
            <ac:spMk id="244" creationId="{4E5CF79B-0373-4052-91B2-E7F50BC4D075}"/>
          </ac:spMkLst>
        </pc:spChg>
        <pc:spChg chg="mod">
          <ac:chgData name="Chauhan, Palak (New York City)" userId="d1f479ce-1a96-4686-8a4b-31892b9d7dae" providerId="ADAL" clId="{E4E1932A-78DD-4F75-B10B-D971F8D2E128}" dt="2021-12-05T22:27:29.916" v="18466" actId="165"/>
          <ac:spMkLst>
            <pc:docMk/>
            <pc:sldMk cId="3115762190" sldId="285"/>
            <ac:spMk id="248" creationId="{052AA352-ABF6-4F84-B4FB-3BAB1FA277E3}"/>
          </ac:spMkLst>
        </pc:spChg>
        <pc:spChg chg="mod">
          <ac:chgData name="Chauhan, Palak (New York City)" userId="d1f479ce-1a96-4686-8a4b-31892b9d7dae" providerId="ADAL" clId="{E4E1932A-78DD-4F75-B10B-D971F8D2E128}" dt="2021-12-05T22:27:29.916" v="18466" actId="165"/>
          <ac:spMkLst>
            <pc:docMk/>
            <pc:sldMk cId="3115762190" sldId="285"/>
            <ac:spMk id="249" creationId="{341CC2D6-E02D-4931-A0AE-43FFD10A0CDD}"/>
          </ac:spMkLst>
        </pc:spChg>
        <pc:spChg chg="mod">
          <ac:chgData name="Chauhan, Palak (New York City)" userId="d1f479ce-1a96-4686-8a4b-31892b9d7dae" providerId="ADAL" clId="{E4E1932A-78DD-4F75-B10B-D971F8D2E128}" dt="2021-12-05T22:27:29.916" v="18466" actId="165"/>
          <ac:spMkLst>
            <pc:docMk/>
            <pc:sldMk cId="3115762190" sldId="285"/>
            <ac:spMk id="250" creationId="{1A216B03-8F16-488E-957D-BFA08ABE0168}"/>
          </ac:spMkLst>
        </pc:spChg>
        <pc:spChg chg="mod">
          <ac:chgData name="Chauhan, Palak (New York City)" userId="d1f479ce-1a96-4686-8a4b-31892b9d7dae" providerId="ADAL" clId="{E4E1932A-78DD-4F75-B10B-D971F8D2E128}" dt="2021-12-05T22:26:30.642" v="18431" actId="14100"/>
          <ac:spMkLst>
            <pc:docMk/>
            <pc:sldMk cId="3115762190" sldId="285"/>
            <ac:spMk id="254" creationId="{BBB4BCF9-40CB-4A45-8E54-ECFFA897E70F}"/>
          </ac:spMkLst>
        </pc:spChg>
        <pc:spChg chg="mod">
          <ac:chgData name="Chauhan, Palak (New York City)" userId="d1f479ce-1a96-4686-8a4b-31892b9d7dae" providerId="ADAL" clId="{E4E1932A-78DD-4F75-B10B-D971F8D2E128}" dt="2021-12-05T22:25:55.616" v="18416"/>
          <ac:spMkLst>
            <pc:docMk/>
            <pc:sldMk cId="3115762190" sldId="285"/>
            <ac:spMk id="255" creationId="{7F6A266A-2A8E-4E8A-972D-40D93AE66269}"/>
          </ac:spMkLst>
        </pc:spChg>
        <pc:spChg chg="mod">
          <ac:chgData name="Chauhan, Palak (New York City)" userId="d1f479ce-1a96-4686-8a4b-31892b9d7dae" providerId="ADAL" clId="{E4E1932A-78DD-4F75-B10B-D971F8D2E128}" dt="2021-12-05T22:26:35.931" v="18436" actId="20577"/>
          <ac:spMkLst>
            <pc:docMk/>
            <pc:sldMk cId="3115762190" sldId="285"/>
            <ac:spMk id="256" creationId="{C8491A23-E778-41AE-B54A-C57D450C1AAE}"/>
          </ac:spMkLst>
        </pc:spChg>
        <pc:spChg chg="add del mod">
          <ac:chgData name="Chauhan, Palak (New York City)" userId="d1f479ce-1a96-4686-8a4b-31892b9d7dae" providerId="ADAL" clId="{E4E1932A-78DD-4F75-B10B-D971F8D2E128}" dt="2021-12-06T04:20:09.602" v="23727" actId="478"/>
          <ac:spMkLst>
            <pc:docMk/>
            <pc:sldMk cId="3115762190" sldId="285"/>
            <ac:spMk id="259" creationId="{9A7A9C07-07A9-406E-8680-8A250A065A6A}"/>
          </ac:spMkLst>
        </pc:spChg>
        <pc:spChg chg="add mod">
          <ac:chgData name="Chauhan, Palak (New York City)" userId="d1f479ce-1a96-4686-8a4b-31892b9d7dae" providerId="ADAL" clId="{E4E1932A-78DD-4F75-B10B-D971F8D2E128}" dt="2021-12-06T02:05:03.606" v="20693" actId="1076"/>
          <ac:spMkLst>
            <pc:docMk/>
            <pc:sldMk cId="3115762190" sldId="285"/>
            <ac:spMk id="260" creationId="{EFCBE916-5857-49F1-A0E4-DAFAEC274750}"/>
          </ac:spMkLst>
        </pc:spChg>
        <pc:spChg chg="add mod">
          <ac:chgData name="Chauhan, Palak (New York City)" userId="d1f479ce-1a96-4686-8a4b-31892b9d7dae" providerId="ADAL" clId="{E4E1932A-78DD-4F75-B10B-D971F8D2E128}" dt="2021-12-06T02:05:29.296" v="20695" actId="1076"/>
          <ac:spMkLst>
            <pc:docMk/>
            <pc:sldMk cId="3115762190" sldId="285"/>
            <ac:spMk id="261" creationId="{EAE60D76-66A6-4C8F-A8A5-31E406C0F0DF}"/>
          </ac:spMkLst>
        </pc:spChg>
        <pc:spChg chg="add del mod">
          <ac:chgData name="Chauhan, Palak (New York City)" userId="d1f479ce-1a96-4686-8a4b-31892b9d7dae" providerId="ADAL" clId="{E4E1932A-78DD-4F75-B10B-D971F8D2E128}" dt="2021-12-06T05:19:14.047" v="24687" actId="478"/>
          <ac:spMkLst>
            <pc:docMk/>
            <pc:sldMk cId="3115762190" sldId="285"/>
            <ac:spMk id="263" creationId="{791B9D7D-CE0E-48D1-A626-96CB2F6FA55C}"/>
          </ac:spMkLst>
        </pc:spChg>
        <pc:grpChg chg="del mod">
          <ac:chgData name="Chauhan, Palak (New York City)" userId="d1f479ce-1a96-4686-8a4b-31892b9d7dae" providerId="ADAL" clId="{E4E1932A-78DD-4F75-B10B-D971F8D2E128}" dt="2021-11-30T23:11:25.328" v="3055" actId="478"/>
          <ac:grpSpMkLst>
            <pc:docMk/>
            <pc:sldMk cId="3115762190" sldId="285"/>
            <ac:grpSpMk id="6" creationId="{07355979-EC88-4598-8AA6-3B9AEF587AEC}"/>
          </ac:grpSpMkLst>
        </pc:grpChg>
        <pc:grpChg chg="add mod">
          <ac:chgData name="Chauhan, Palak (New York City)" userId="d1f479ce-1a96-4686-8a4b-31892b9d7dae" providerId="ADAL" clId="{E4E1932A-78DD-4F75-B10B-D971F8D2E128}" dt="2021-12-05T22:28:13.894" v="18471" actId="1076"/>
          <ac:grpSpMkLst>
            <pc:docMk/>
            <pc:sldMk cId="3115762190" sldId="285"/>
            <ac:grpSpMk id="38" creationId="{5EDC3A4F-EA0F-4845-AC22-1305B37F4EC4}"/>
          </ac:grpSpMkLst>
        </pc:grpChg>
        <pc:grpChg chg="add mod topLvl">
          <ac:chgData name="Chauhan, Palak (New York City)" userId="d1f479ce-1a96-4686-8a4b-31892b9d7dae" providerId="ADAL" clId="{E4E1932A-78DD-4F75-B10B-D971F8D2E128}" dt="2021-12-05T22:28:13.894" v="18471" actId="1076"/>
          <ac:grpSpMkLst>
            <pc:docMk/>
            <pc:sldMk cId="3115762190" sldId="285"/>
            <ac:grpSpMk id="39" creationId="{14336BFC-7FBB-431C-B55C-FD1ABF60F653}"/>
          </ac:grpSpMkLst>
        </pc:grpChg>
        <pc:grpChg chg="add del mod">
          <ac:chgData name="Chauhan, Palak (New York City)" userId="d1f479ce-1a96-4686-8a4b-31892b9d7dae" providerId="ADAL" clId="{E4E1932A-78DD-4F75-B10B-D971F8D2E128}" dt="2021-12-05T22:25:11.655" v="18402" actId="478"/>
          <ac:grpSpMkLst>
            <pc:docMk/>
            <pc:sldMk cId="3115762190" sldId="285"/>
            <ac:grpSpMk id="42" creationId="{93300E87-CBE3-4B96-81D0-F3A53EADE876}"/>
          </ac:grpSpMkLst>
        </pc:grpChg>
        <pc:grpChg chg="add mod">
          <ac:chgData name="Chauhan, Palak (New York City)" userId="d1f479ce-1a96-4686-8a4b-31892b9d7dae" providerId="ADAL" clId="{E4E1932A-78DD-4F75-B10B-D971F8D2E128}" dt="2021-12-05T22:22:25.845" v="18293" actId="164"/>
          <ac:grpSpMkLst>
            <pc:docMk/>
            <pc:sldMk cId="3115762190" sldId="285"/>
            <ac:grpSpMk id="48" creationId="{B766CE29-C093-4538-92BA-B17BB9437372}"/>
          </ac:grpSpMkLst>
        </pc:grpChg>
        <pc:grpChg chg="add mod">
          <ac:chgData name="Chauhan, Palak (New York City)" userId="d1f479ce-1a96-4686-8a4b-31892b9d7dae" providerId="ADAL" clId="{E4E1932A-78DD-4F75-B10B-D971F8D2E128}" dt="2021-12-05T22:28:01.227" v="18469" actId="1076"/>
          <ac:grpSpMkLst>
            <pc:docMk/>
            <pc:sldMk cId="3115762190" sldId="285"/>
            <ac:grpSpMk id="51" creationId="{C11B35D8-9DA8-44C3-B8F7-2F023107EAF7}"/>
          </ac:grpSpMkLst>
        </pc:grpChg>
        <pc:grpChg chg="add del mod">
          <ac:chgData name="Chauhan, Palak (New York City)" userId="d1f479ce-1a96-4686-8a4b-31892b9d7dae" providerId="ADAL" clId="{E4E1932A-78DD-4F75-B10B-D971F8D2E128}" dt="2021-12-05T22:17:25.323" v="18187"/>
          <ac:grpSpMkLst>
            <pc:docMk/>
            <pc:sldMk cId="3115762190" sldId="285"/>
            <ac:grpSpMk id="52" creationId="{D724965F-06A2-466D-9F17-7376F677935B}"/>
          </ac:grpSpMkLst>
        </pc:grpChg>
        <pc:grpChg chg="mod">
          <ac:chgData name="Chauhan, Palak (New York City)" userId="d1f479ce-1a96-4686-8a4b-31892b9d7dae" providerId="ADAL" clId="{E4E1932A-78DD-4F75-B10B-D971F8D2E128}" dt="2021-12-05T22:17:23.477" v="18184"/>
          <ac:grpSpMkLst>
            <pc:docMk/>
            <pc:sldMk cId="3115762190" sldId="285"/>
            <ac:grpSpMk id="227" creationId="{ED542B31-3502-45AA-8BC5-A499E7628D8C}"/>
          </ac:grpSpMkLst>
        </pc:grpChg>
        <pc:grpChg chg="add del mod">
          <ac:chgData name="Chauhan, Palak (New York City)" userId="d1f479ce-1a96-4686-8a4b-31892b9d7dae" providerId="ADAL" clId="{E4E1932A-78DD-4F75-B10B-D971F8D2E128}" dt="2021-12-05T22:27:29.916" v="18466" actId="165"/>
          <ac:grpSpMkLst>
            <pc:docMk/>
            <pc:sldMk cId="3115762190" sldId="285"/>
            <ac:grpSpMk id="231" creationId="{09BF22A1-B3D0-40B5-9E5B-75B2097B4B9A}"/>
          </ac:grpSpMkLst>
        </pc:grpChg>
        <pc:grpChg chg="add del mod">
          <ac:chgData name="Chauhan, Palak (New York City)" userId="d1f479ce-1a96-4686-8a4b-31892b9d7dae" providerId="ADAL" clId="{E4E1932A-78DD-4F75-B10B-D971F8D2E128}" dt="2021-12-05T22:30:00.866" v="18499" actId="165"/>
          <ac:grpSpMkLst>
            <pc:docMk/>
            <pc:sldMk cId="3115762190" sldId="285"/>
            <ac:grpSpMk id="234" creationId="{A0DDC675-2EBB-4E98-8B71-EE5CE621B041}"/>
          </ac:grpSpMkLst>
        </pc:grpChg>
        <pc:grpChg chg="add mod">
          <ac:chgData name="Chauhan, Palak (New York City)" userId="d1f479ce-1a96-4686-8a4b-31892b9d7dae" providerId="ADAL" clId="{E4E1932A-78DD-4F75-B10B-D971F8D2E128}" dt="2021-12-05T22:28:01.227" v="18469" actId="1076"/>
          <ac:grpSpMkLst>
            <pc:docMk/>
            <pc:sldMk cId="3115762190" sldId="285"/>
            <ac:grpSpMk id="240" creationId="{3D1FE310-C1C2-4EA3-95C2-AB40E491B060}"/>
          </ac:grpSpMkLst>
        </pc:grpChg>
        <pc:grpChg chg="mod">
          <ac:chgData name="Chauhan, Palak (New York City)" userId="d1f479ce-1a96-4686-8a4b-31892b9d7dae" providerId="ADAL" clId="{E4E1932A-78DD-4F75-B10B-D971F8D2E128}" dt="2021-12-05T22:22:26.595" v="18294"/>
          <ac:grpSpMkLst>
            <pc:docMk/>
            <pc:sldMk cId="3115762190" sldId="285"/>
            <ac:grpSpMk id="241" creationId="{8FF0F2D2-5763-4728-8D3D-592769B17841}"/>
          </ac:grpSpMkLst>
        </pc:grpChg>
        <pc:grpChg chg="add mod topLvl">
          <ac:chgData name="Chauhan, Palak (New York City)" userId="d1f479ce-1a96-4686-8a4b-31892b9d7dae" providerId="ADAL" clId="{E4E1932A-78DD-4F75-B10B-D971F8D2E128}" dt="2021-12-05T22:28:01.227" v="18469" actId="1076"/>
          <ac:grpSpMkLst>
            <pc:docMk/>
            <pc:sldMk cId="3115762190" sldId="285"/>
            <ac:grpSpMk id="246" creationId="{F378F1FB-8932-48BE-B507-6A12AB53101B}"/>
          </ac:grpSpMkLst>
        </pc:grpChg>
        <pc:grpChg chg="mod">
          <ac:chgData name="Chauhan, Palak (New York City)" userId="d1f479ce-1a96-4686-8a4b-31892b9d7dae" providerId="ADAL" clId="{E4E1932A-78DD-4F75-B10B-D971F8D2E128}" dt="2021-12-05T22:27:29.916" v="18466" actId="165"/>
          <ac:grpSpMkLst>
            <pc:docMk/>
            <pc:sldMk cId="3115762190" sldId="285"/>
            <ac:grpSpMk id="247" creationId="{83DE15B6-0E44-49FD-96E6-AC1E3F8680AA}"/>
          </ac:grpSpMkLst>
        </pc:grpChg>
        <pc:grpChg chg="add mod">
          <ac:chgData name="Chauhan, Palak (New York City)" userId="d1f479ce-1a96-4686-8a4b-31892b9d7dae" providerId="ADAL" clId="{E4E1932A-78DD-4F75-B10B-D971F8D2E128}" dt="2021-12-05T22:28:08.027" v="18470" actId="1076"/>
          <ac:grpSpMkLst>
            <pc:docMk/>
            <pc:sldMk cId="3115762190" sldId="285"/>
            <ac:grpSpMk id="252" creationId="{9ED1EE0F-39B1-4005-B8E7-8B10F01D492B}"/>
          </ac:grpSpMkLst>
        </pc:grpChg>
        <pc:grpChg chg="mod">
          <ac:chgData name="Chauhan, Palak (New York City)" userId="d1f479ce-1a96-4686-8a4b-31892b9d7dae" providerId="ADAL" clId="{E4E1932A-78DD-4F75-B10B-D971F8D2E128}" dt="2021-12-05T22:25:55.616" v="18416"/>
          <ac:grpSpMkLst>
            <pc:docMk/>
            <pc:sldMk cId="3115762190" sldId="285"/>
            <ac:grpSpMk id="253" creationId="{28268058-9A70-4A87-8496-96318ED6A8E1}"/>
          </ac:grpSpMkLst>
        </pc:grpChg>
        <pc:picChg chg="add mod">
          <ac:chgData name="Chauhan, Palak (New York City)" userId="d1f479ce-1a96-4686-8a4b-31892b9d7dae" providerId="ADAL" clId="{E4E1932A-78DD-4F75-B10B-D971F8D2E128}" dt="2021-12-05T22:28:13.894" v="18471" actId="1076"/>
          <ac:picMkLst>
            <pc:docMk/>
            <pc:sldMk cId="3115762190" sldId="285"/>
            <ac:picMk id="28" creationId="{D929F72D-C1B6-4A8F-89DC-6242E158B3FD}"/>
          </ac:picMkLst>
        </pc:picChg>
        <pc:picChg chg="add del mod">
          <ac:chgData name="Chauhan, Palak (New York City)" userId="d1f479ce-1a96-4686-8a4b-31892b9d7dae" providerId="ADAL" clId="{E4E1932A-78DD-4F75-B10B-D971F8D2E128}" dt="2021-12-05T22:09:24.149" v="17907" actId="478"/>
          <ac:picMkLst>
            <pc:docMk/>
            <pc:sldMk cId="3115762190" sldId="285"/>
            <ac:picMk id="33" creationId="{6F4BF1DF-2D5A-40A4-88FC-A985A6782342}"/>
          </ac:picMkLst>
        </pc:picChg>
        <pc:picChg chg="add mod ord">
          <ac:chgData name="Chauhan, Palak (New York City)" userId="d1f479ce-1a96-4686-8a4b-31892b9d7dae" providerId="ADAL" clId="{E4E1932A-78DD-4F75-B10B-D971F8D2E128}" dt="2021-12-05T22:31:38.487" v="18520" actId="14100"/>
          <ac:picMkLst>
            <pc:docMk/>
            <pc:sldMk cId="3115762190" sldId="285"/>
            <ac:picMk id="37" creationId="{0B39849B-317C-4B50-A839-AEDF9009FFA9}"/>
          </ac:picMkLst>
        </pc:picChg>
        <pc:picChg chg="add del mod">
          <ac:chgData name="Chauhan, Palak (New York City)" userId="d1f479ce-1a96-4686-8a4b-31892b9d7dae" providerId="ADAL" clId="{E4E1932A-78DD-4F75-B10B-D971F8D2E128}" dt="2021-12-05T22:28:16.604" v="18472" actId="478"/>
          <ac:picMkLst>
            <pc:docMk/>
            <pc:sldMk cId="3115762190" sldId="285"/>
            <ac:picMk id="43" creationId="{C7BBE426-04C0-4CEC-874E-72733FF04EE2}"/>
          </ac:picMkLst>
        </pc:picChg>
        <pc:picChg chg="add mod">
          <ac:chgData name="Chauhan, Palak (New York City)" userId="d1f479ce-1a96-4686-8a4b-31892b9d7dae" providerId="ADAL" clId="{E4E1932A-78DD-4F75-B10B-D971F8D2E128}" dt="2021-12-05T22:28:13.894" v="18471" actId="1076"/>
          <ac:picMkLst>
            <pc:docMk/>
            <pc:sldMk cId="3115762190" sldId="285"/>
            <ac:picMk id="46" creationId="{13448E28-0104-47A8-8313-89C08CDE0CDC}"/>
          </ac:picMkLst>
        </pc:picChg>
        <pc:picChg chg="add mod">
          <ac:chgData name="Chauhan, Palak (New York City)" userId="d1f479ce-1a96-4686-8a4b-31892b9d7dae" providerId="ADAL" clId="{E4E1932A-78DD-4F75-B10B-D971F8D2E128}" dt="2021-12-05T22:28:13.894" v="18471" actId="1076"/>
          <ac:picMkLst>
            <pc:docMk/>
            <pc:sldMk cId="3115762190" sldId="285"/>
            <ac:picMk id="47" creationId="{24FB8A04-3D6D-4ED4-9725-5789F77F46A8}"/>
          </ac:picMkLst>
        </pc:picChg>
        <pc:picChg chg="add del mod">
          <ac:chgData name="Chauhan, Palak (New York City)" userId="d1f479ce-1a96-4686-8a4b-31892b9d7dae" providerId="ADAL" clId="{E4E1932A-78DD-4F75-B10B-D971F8D2E128}" dt="2021-12-06T04:19:41.734" v="23711" actId="478"/>
          <ac:picMkLst>
            <pc:docMk/>
            <pc:sldMk cId="3115762190" sldId="285"/>
            <ac:picMk id="257" creationId="{4AD9682B-8B67-4149-B2A4-970B03C47793}"/>
          </ac:picMkLst>
        </pc:picChg>
        <pc:picChg chg="add mod">
          <ac:chgData name="Chauhan, Palak (New York City)" userId="d1f479ce-1a96-4686-8a4b-31892b9d7dae" providerId="ADAL" clId="{E4E1932A-78DD-4F75-B10B-D971F8D2E128}" dt="2021-12-06T04:19:49.778" v="23716" actId="1076"/>
          <ac:picMkLst>
            <pc:docMk/>
            <pc:sldMk cId="3115762190" sldId="285"/>
            <ac:picMk id="262" creationId="{A2EA32F6-9968-438B-BA75-4195D0B7330F}"/>
          </ac:picMkLst>
        </pc:picChg>
        <pc:picChg chg="add mod">
          <ac:chgData name="Chauhan, Palak (New York City)" userId="d1f479ce-1a96-4686-8a4b-31892b9d7dae" providerId="ADAL" clId="{E4E1932A-78DD-4F75-B10B-D971F8D2E128}" dt="2021-12-05T22:28:13.894" v="18471" actId="1076"/>
          <ac:picMkLst>
            <pc:docMk/>
            <pc:sldMk cId="3115762190" sldId="285"/>
            <ac:picMk id="1026" creationId="{1D793C7A-1D99-483D-88B6-6415149B8230}"/>
          </ac:picMkLst>
        </pc:picChg>
        <pc:picChg chg="add del mod">
          <ac:chgData name="Chauhan, Palak (New York City)" userId="d1f479ce-1a96-4686-8a4b-31892b9d7dae" providerId="ADAL" clId="{E4E1932A-78DD-4F75-B10B-D971F8D2E128}" dt="2021-12-05T21:53:25.679" v="17664" actId="478"/>
          <ac:picMkLst>
            <pc:docMk/>
            <pc:sldMk cId="3115762190" sldId="285"/>
            <ac:picMk id="1028" creationId="{B35E7C90-E735-41BF-9426-684E36486DDA}"/>
          </ac:picMkLst>
        </pc:picChg>
        <pc:picChg chg="add mod">
          <ac:chgData name="Chauhan, Palak (New York City)" userId="d1f479ce-1a96-4686-8a4b-31892b9d7dae" providerId="ADAL" clId="{E4E1932A-78DD-4F75-B10B-D971F8D2E128}" dt="2021-12-05T22:28:13.894" v="18471" actId="1076"/>
          <ac:picMkLst>
            <pc:docMk/>
            <pc:sldMk cId="3115762190" sldId="285"/>
            <ac:picMk id="1030" creationId="{2565DD66-3B59-452E-86F4-3ACE9130AB45}"/>
          </ac:picMkLst>
        </pc:picChg>
        <pc:picChg chg="add del">
          <ac:chgData name="Chauhan, Palak (New York City)" userId="d1f479ce-1a96-4686-8a4b-31892b9d7dae" providerId="ADAL" clId="{E4E1932A-78DD-4F75-B10B-D971F8D2E128}" dt="2021-12-05T21:58:12.299" v="17712" actId="478"/>
          <ac:picMkLst>
            <pc:docMk/>
            <pc:sldMk cId="3115762190" sldId="285"/>
            <ac:picMk id="1032" creationId="{A4271D54-D924-4D00-9957-9EC733505B4A}"/>
          </ac:picMkLst>
        </pc:picChg>
        <pc:picChg chg="add del mod">
          <ac:chgData name="Chauhan, Palak (New York City)" userId="d1f479ce-1a96-4686-8a4b-31892b9d7dae" providerId="ADAL" clId="{E4E1932A-78DD-4F75-B10B-D971F8D2E128}" dt="2021-12-05T22:00:06.002" v="17776" actId="478"/>
          <ac:picMkLst>
            <pc:docMk/>
            <pc:sldMk cId="3115762190" sldId="285"/>
            <ac:picMk id="1034" creationId="{4223F56C-BC80-4379-B821-3BEF3A96A269}"/>
          </ac:picMkLst>
        </pc:picChg>
        <pc:picChg chg="add del mod">
          <ac:chgData name="Chauhan, Palak (New York City)" userId="d1f479ce-1a96-4686-8a4b-31892b9d7dae" providerId="ADAL" clId="{E4E1932A-78DD-4F75-B10B-D971F8D2E128}" dt="2021-12-05T22:08:39.820" v="17905" actId="21"/>
          <ac:picMkLst>
            <pc:docMk/>
            <pc:sldMk cId="3115762190" sldId="285"/>
            <ac:picMk id="1036" creationId="{12093EAC-58F8-4D46-A3FD-F82A19ACDDF2}"/>
          </ac:picMkLst>
        </pc:picChg>
        <pc:cxnChg chg="add mod">
          <ac:chgData name="Chauhan, Palak (New York City)" userId="d1f479ce-1a96-4686-8a4b-31892b9d7dae" providerId="ADAL" clId="{E4E1932A-78DD-4F75-B10B-D971F8D2E128}" dt="2021-12-05T22:28:13.894" v="18471" actId="1076"/>
          <ac:cxnSpMkLst>
            <pc:docMk/>
            <pc:sldMk cId="3115762190" sldId="285"/>
            <ac:cxnSpMk id="5" creationId="{C85EB698-2B2C-4919-8DE8-2432613B7F21}"/>
          </ac:cxnSpMkLst>
        </pc:cxnChg>
        <pc:cxnChg chg="add mod">
          <ac:chgData name="Chauhan, Palak (New York City)" userId="d1f479ce-1a96-4686-8a4b-31892b9d7dae" providerId="ADAL" clId="{E4E1932A-78DD-4F75-B10B-D971F8D2E128}" dt="2021-12-05T22:28:13.894" v="18471" actId="1076"/>
          <ac:cxnSpMkLst>
            <pc:docMk/>
            <pc:sldMk cId="3115762190" sldId="285"/>
            <ac:cxnSpMk id="7" creationId="{6E8C8FEB-FACF-40BE-B78F-1107862B651E}"/>
          </ac:cxnSpMkLst>
        </pc:cxnChg>
        <pc:cxnChg chg="add del mod">
          <ac:chgData name="Chauhan, Palak (New York City)" userId="d1f479ce-1a96-4686-8a4b-31892b9d7dae" providerId="ADAL" clId="{E4E1932A-78DD-4F75-B10B-D971F8D2E128}" dt="2021-12-05T21:58:12.299" v="17712" actId="478"/>
          <ac:cxnSpMkLst>
            <pc:docMk/>
            <pc:sldMk cId="3115762190" sldId="285"/>
            <ac:cxnSpMk id="16" creationId="{1E93F0F0-DB15-4471-B164-8C3492D8CC12}"/>
          </ac:cxnSpMkLst>
        </pc:cxnChg>
        <pc:cxnChg chg="add mod">
          <ac:chgData name="Chauhan, Palak (New York City)" userId="d1f479ce-1a96-4686-8a4b-31892b9d7dae" providerId="ADAL" clId="{E4E1932A-78DD-4F75-B10B-D971F8D2E128}" dt="2021-12-05T22:28:13.894" v="18471" actId="1076"/>
          <ac:cxnSpMkLst>
            <pc:docMk/>
            <pc:sldMk cId="3115762190" sldId="285"/>
            <ac:cxnSpMk id="17" creationId="{3775B9D1-D229-4A00-8F32-4EE60C1196C9}"/>
          </ac:cxnSpMkLst>
        </pc:cxnChg>
        <pc:cxnChg chg="add del mod">
          <ac:chgData name="Chauhan, Palak (New York City)" userId="d1f479ce-1a96-4686-8a4b-31892b9d7dae" providerId="ADAL" clId="{E4E1932A-78DD-4F75-B10B-D971F8D2E128}" dt="2021-12-05T22:00:07.680" v="17777" actId="478"/>
          <ac:cxnSpMkLst>
            <pc:docMk/>
            <pc:sldMk cId="3115762190" sldId="285"/>
            <ac:cxnSpMk id="30" creationId="{66900B3A-95D4-4D40-ACE3-A677DB48C31E}"/>
          </ac:cxnSpMkLst>
        </pc:cxnChg>
        <pc:cxnChg chg="add mod">
          <ac:chgData name="Chauhan, Palak (New York City)" userId="d1f479ce-1a96-4686-8a4b-31892b9d7dae" providerId="ADAL" clId="{E4E1932A-78DD-4F75-B10B-D971F8D2E128}" dt="2021-12-05T22:28:13.894" v="18471" actId="1076"/>
          <ac:cxnSpMkLst>
            <pc:docMk/>
            <pc:sldMk cId="3115762190" sldId="285"/>
            <ac:cxnSpMk id="32" creationId="{BDB52070-2373-440B-B2F4-9C5354788792}"/>
          </ac:cxnSpMkLst>
        </pc:cxnChg>
      </pc:sldChg>
      <pc:sldChg chg="addSp delSp modSp add del mod">
        <pc:chgData name="Chauhan, Palak (New York City)" userId="d1f479ce-1a96-4686-8a4b-31892b9d7dae" providerId="ADAL" clId="{E4E1932A-78DD-4F75-B10B-D971F8D2E128}" dt="2021-12-01T03:18:20.231" v="5597" actId="47"/>
        <pc:sldMkLst>
          <pc:docMk/>
          <pc:sldMk cId="179352626" sldId="286"/>
        </pc:sldMkLst>
        <pc:spChg chg="mod">
          <ac:chgData name="Chauhan, Palak (New York City)" userId="d1f479ce-1a96-4686-8a4b-31892b9d7dae" providerId="ADAL" clId="{E4E1932A-78DD-4F75-B10B-D971F8D2E128}" dt="2021-12-01T01:16:33.577" v="3204" actId="2711"/>
          <ac:spMkLst>
            <pc:docMk/>
            <pc:sldMk cId="179352626" sldId="286"/>
            <ac:spMk id="3" creationId="{00000000-0000-0000-0000-000000000000}"/>
          </ac:spMkLst>
        </pc:spChg>
        <pc:spChg chg="del">
          <ac:chgData name="Chauhan, Palak (New York City)" userId="d1f479ce-1a96-4686-8a4b-31892b9d7dae" providerId="ADAL" clId="{E4E1932A-78DD-4F75-B10B-D971F8D2E128}" dt="2021-11-30T23:11:14.118" v="3050" actId="478"/>
          <ac:spMkLst>
            <pc:docMk/>
            <pc:sldMk cId="179352626" sldId="286"/>
            <ac:spMk id="5" creationId="{00000000-0000-0000-0000-000000000000}"/>
          </ac:spMkLst>
        </pc:spChg>
        <pc:spChg chg="add mod">
          <ac:chgData name="Chauhan, Palak (New York City)" userId="d1f479ce-1a96-4686-8a4b-31892b9d7dae" providerId="ADAL" clId="{E4E1932A-78DD-4F75-B10B-D971F8D2E128}" dt="2021-12-01T01:19:43.971" v="3247"/>
          <ac:spMkLst>
            <pc:docMk/>
            <pc:sldMk cId="179352626" sldId="286"/>
            <ac:spMk id="43" creationId="{9DE0CF59-8C27-4FA6-93FB-CDBDE32FEE86}"/>
          </ac:spMkLst>
        </pc:spChg>
        <pc:spChg chg="mod">
          <ac:chgData name="Chauhan, Palak (New York City)" userId="d1f479ce-1a96-4686-8a4b-31892b9d7dae" providerId="ADAL" clId="{E4E1932A-78DD-4F75-B10B-D971F8D2E128}" dt="2021-12-01T01:16:33.577" v="3204" actId="2711"/>
          <ac:spMkLst>
            <pc:docMk/>
            <pc:sldMk cId="179352626" sldId="286"/>
            <ac:spMk id="54" creationId="{8A5C304D-CE61-4BC8-8A1D-D2003AAC61B8}"/>
          </ac:spMkLst>
        </pc:spChg>
        <pc:spChg chg="mod">
          <ac:chgData name="Chauhan, Palak (New York City)" userId="d1f479ce-1a96-4686-8a4b-31892b9d7dae" providerId="ADAL" clId="{E4E1932A-78DD-4F75-B10B-D971F8D2E128}" dt="2021-12-01T01:16:33.577" v="3204" actId="2711"/>
          <ac:spMkLst>
            <pc:docMk/>
            <pc:sldMk cId="179352626" sldId="286"/>
            <ac:spMk id="56" creationId="{FA864EB3-F44C-42B8-8633-B1851B975E2B}"/>
          </ac:spMkLst>
        </pc:spChg>
        <pc:spChg chg="mod">
          <ac:chgData name="Chauhan, Palak (New York City)" userId="d1f479ce-1a96-4686-8a4b-31892b9d7dae" providerId="ADAL" clId="{E4E1932A-78DD-4F75-B10B-D971F8D2E128}" dt="2021-12-01T01:16:33.577" v="3204" actId="2711"/>
          <ac:spMkLst>
            <pc:docMk/>
            <pc:sldMk cId="179352626" sldId="286"/>
            <ac:spMk id="62" creationId="{2FCC34EC-A431-4BDA-BAEB-5D3C0F70E1AA}"/>
          </ac:spMkLst>
        </pc:spChg>
        <pc:spChg chg="mod">
          <ac:chgData name="Chauhan, Palak (New York City)" userId="d1f479ce-1a96-4686-8a4b-31892b9d7dae" providerId="ADAL" clId="{E4E1932A-78DD-4F75-B10B-D971F8D2E128}" dt="2021-12-01T01:16:33.577" v="3204" actId="2711"/>
          <ac:spMkLst>
            <pc:docMk/>
            <pc:sldMk cId="179352626" sldId="286"/>
            <ac:spMk id="63" creationId="{149D1E55-1E1F-48BF-A443-63F60320E4A8}"/>
          </ac:spMkLst>
        </pc:spChg>
        <pc:spChg chg="mod">
          <ac:chgData name="Chauhan, Palak (New York City)" userId="d1f479ce-1a96-4686-8a4b-31892b9d7dae" providerId="ADAL" clId="{E4E1932A-78DD-4F75-B10B-D971F8D2E128}" dt="2021-12-01T01:20:13.903" v="3283" actId="1036"/>
          <ac:spMkLst>
            <pc:docMk/>
            <pc:sldMk cId="179352626" sldId="286"/>
            <ac:spMk id="66" creationId="{DA03AE41-2B5C-429F-806A-2B3BC347BB2C}"/>
          </ac:spMkLst>
        </pc:spChg>
        <pc:spChg chg="mod topLvl">
          <ac:chgData name="Chauhan, Palak (New York City)" userId="d1f479ce-1a96-4686-8a4b-31892b9d7dae" providerId="ADAL" clId="{E4E1932A-78DD-4F75-B10B-D971F8D2E128}" dt="2021-12-01T01:16:33.577" v="3204" actId="2711"/>
          <ac:spMkLst>
            <pc:docMk/>
            <pc:sldMk cId="179352626" sldId="286"/>
            <ac:spMk id="70" creationId="{EB9B2A69-D8F2-409A-93AC-E78BF886F0C0}"/>
          </ac:spMkLst>
        </pc:spChg>
        <pc:spChg chg="mod topLvl">
          <ac:chgData name="Chauhan, Palak (New York City)" userId="d1f479ce-1a96-4686-8a4b-31892b9d7dae" providerId="ADAL" clId="{E4E1932A-78DD-4F75-B10B-D971F8D2E128}" dt="2021-12-01T01:16:33.577" v="3204" actId="2711"/>
          <ac:spMkLst>
            <pc:docMk/>
            <pc:sldMk cId="179352626" sldId="286"/>
            <ac:spMk id="73" creationId="{01A3AB68-ADE8-4EF3-8F8D-CD413ABBCC79}"/>
          </ac:spMkLst>
        </pc:spChg>
        <pc:spChg chg="mod topLvl">
          <ac:chgData name="Chauhan, Palak (New York City)" userId="d1f479ce-1a96-4686-8a4b-31892b9d7dae" providerId="ADAL" clId="{E4E1932A-78DD-4F75-B10B-D971F8D2E128}" dt="2021-12-01T01:16:33.577" v="3204" actId="2711"/>
          <ac:spMkLst>
            <pc:docMk/>
            <pc:sldMk cId="179352626" sldId="286"/>
            <ac:spMk id="74" creationId="{C7B6D856-F2DD-4B06-941F-6E7CB173798A}"/>
          </ac:spMkLst>
        </pc:spChg>
        <pc:spChg chg="mod topLvl">
          <ac:chgData name="Chauhan, Palak (New York City)" userId="d1f479ce-1a96-4686-8a4b-31892b9d7dae" providerId="ADAL" clId="{E4E1932A-78DD-4F75-B10B-D971F8D2E128}" dt="2021-12-01T01:16:33.577" v="3204" actId="2711"/>
          <ac:spMkLst>
            <pc:docMk/>
            <pc:sldMk cId="179352626" sldId="286"/>
            <ac:spMk id="75" creationId="{6E7EE327-99C2-4E09-A412-867205D5F660}"/>
          </ac:spMkLst>
        </pc:spChg>
        <pc:spChg chg="mod topLvl">
          <ac:chgData name="Chauhan, Palak (New York City)" userId="d1f479ce-1a96-4686-8a4b-31892b9d7dae" providerId="ADAL" clId="{E4E1932A-78DD-4F75-B10B-D971F8D2E128}" dt="2021-12-01T01:16:33.577" v="3204" actId="2711"/>
          <ac:spMkLst>
            <pc:docMk/>
            <pc:sldMk cId="179352626" sldId="286"/>
            <ac:spMk id="76" creationId="{16C040EE-F2DB-4B95-8278-604E3F3A1B12}"/>
          </ac:spMkLst>
        </pc:spChg>
        <pc:spChg chg="mod topLvl">
          <ac:chgData name="Chauhan, Palak (New York City)" userId="d1f479ce-1a96-4686-8a4b-31892b9d7dae" providerId="ADAL" clId="{E4E1932A-78DD-4F75-B10B-D971F8D2E128}" dt="2021-12-01T01:16:33.577" v="3204" actId="2711"/>
          <ac:spMkLst>
            <pc:docMk/>
            <pc:sldMk cId="179352626" sldId="286"/>
            <ac:spMk id="77" creationId="{59CD1063-3D28-4F1C-A31F-EEBC0AF7DA6D}"/>
          </ac:spMkLst>
        </pc:spChg>
        <pc:spChg chg="mod topLvl">
          <ac:chgData name="Chauhan, Palak (New York City)" userId="d1f479ce-1a96-4686-8a4b-31892b9d7dae" providerId="ADAL" clId="{E4E1932A-78DD-4F75-B10B-D971F8D2E128}" dt="2021-12-01T01:16:33.577" v="3204" actId="2711"/>
          <ac:spMkLst>
            <pc:docMk/>
            <pc:sldMk cId="179352626" sldId="286"/>
            <ac:spMk id="78" creationId="{E96C3FC3-8E4F-40B9-BE49-EE87CDDD248C}"/>
          </ac:spMkLst>
        </pc:spChg>
        <pc:spChg chg="del mod">
          <ac:chgData name="Chauhan, Palak (New York City)" userId="d1f479ce-1a96-4686-8a4b-31892b9d7dae" providerId="ADAL" clId="{E4E1932A-78DD-4F75-B10B-D971F8D2E128}" dt="2021-11-30T21:34:44.375" v="2007" actId="478"/>
          <ac:spMkLst>
            <pc:docMk/>
            <pc:sldMk cId="179352626" sldId="286"/>
            <ac:spMk id="79" creationId="{B2A7291D-F87E-4F04-8A19-A7C2C4B2B497}"/>
          </ac:spMkLst>
        </pc:spChg>
        <pc:spChg chg="del mod topLvl">
          <ac:chgData name="Chauhan, Palak (New York City)" userId="d1f479ce-1a96-4686-8a4b-31892b9d7dae" providerId="ADAL" clId="{E4E1932A-78DD-4F75-B10B-D971F8D2E128}" dt="2021-11-30T23:03:25.222" v="2795" actId="478"/>
          <ac:spMkLst>
            <pc:docMk/>
            <pc:sldMk cId="179352626" sldId="286"/>
            <ac:spMk id="80" creationId="{28FC54FE-A05A-49B1-B25D-6E16BBBA7403}"/>
          </ac:spMkLst>
        </pc:spChg>
        <pc:spChg chg="mod topLvl">
          <ac:chgData name="Chauhan, Palak (New York City)" userId="d1f479ce-1a96-4686-8a4b-31892b9d7dae" providerId="ADAL" clId="{E4E1932A-78DD-4F75-B10B-D971F8D2E128}" dt="2021-12-01T01:16:33.577" v="3204" actId="2711"/>
          <ac:spMkLst>
            <pc:docMk/>
            <pc:sldMk cId="179352626" sldId="286"/>
            <ac:spMk id="81" creationId="{9D8D26C0-648D-43FE-A2B0-3CF2D0F4BAD8}"/>
          </ac:spMkLst>
        </pc:spChg>
        <pc:spChg chg="del mod">
          <ac:chgData name="Chauhan, Palak (New York City)" userId="d1f479ce-1a96-4686-8a4b-31892b9d7dae" providerId="ADAL" clId="{E4E1932A-78DD-4F75-B10B-D971F8D2E128}" dt="2021-11-30T21:34:41.072" v="2004" actId="478"/>
          <ac:spMkLst>
            <pc:docMk/>
            <pc:sldMk cId="179352626" sldId="286"/>
            <ac:spMk id="82" creationId="{62765FCD-032D-4B02-995B-F7522EB2AE50}"/>
          </ac:spMkLst>
        </pc:spChg>
        <pc:spChg chg="del mod">
          <ac:chgData name="Chauhan, Palak (New York City)" userId="d1f479ce-1a96-4686-8a4b-31892b9d7dae" providerId="ADAL" clId="{E4E1932A-78DD-4F75-B10B-D971F8D2E128}" dt="2021-11-30T21:34:43.184" v="2006" actId="478"/>
          <ac:spMkLst>
            <pc:docMk/>
            <pc:sldMk cId="179352626" sldId="286"/>
            <ac:spMk id="83" creationId="{75AD85F3-B689-48BF-B1B1-66038F46CBC1}"/>
          </ac:spMkLst>
        </pc:spChg>
        <pc:spChg chg="mod topLvl">
          <ac:chgData name="Chauhan, Palak (New York City)" userId="d1f479ce-1a96-4686-8a4b-31892b9d7dae" providerId="ADAL" clId="{E4E1932A-78DD-4F75-B10B-D971F8D2E128}" dt="2021-12-01T01:16:33.577" v="3204" actId="2711"/>
          <ac:spMkLst>
            <pc:docMk/>
            <pc:sldMk cId="179352626" sldId="286"/>
            <ac:spMk id="84" creationId="{6555DCFC-F45A-41FE-99EF-50E28A3017B0}"/>
          </ac:spMkLst>
        </pc:spChg>
        <pc:spChg chg="del mod">
          <ac:chgData name="Chauhan, Palak (New York City)" userId="d1f479ce-1a96-4686-8a4b-31892b9d7dae" providerId="ADAL" clId="{E4E1932A-78DD-4F75-B10B-D971F8D2E128}" dt="2021-11-30T23:03:14.037" v="2786" actId="478"/>
          <ac:spMkLst>
            <pc:docMk/>
            <pc:sldMk cId="179352626" sldId="286"/>
            <ac:spMk id="85" creationId="{3B14F3F6-CC17-476D-AE79-D7CFF15116EE}"/>
          </ac:spMkLst>
        </pc:spChg>
        <pc:spChg chg="del mod topLvl">
          <ac:chgData name="Chauhan, Palak (New York City)" userId="d1f479ce-1a96-4686-8a4b-31892b9d7dae" providerId="ADAL" clId="{E4E1932A-78DD-4F75-B10B-D971F8D2E128}" dt="2021-11-30T23:03:24.587" v="2794" actId="478"/>
          <ac:spMkLst>
            <pc:docMk/>
            <pc:sldMk cId="179352626" sldId="286"/>
            <ac:spMk id="86" creationId="{922671BA-73AD-40F8-B515-E40D4DA1D493}"/>
          </ac:spMkLst>
        </pc:spChg>
        <pc:spChg chg="mod topLvl">
          <ac:chgData name="Chauhan, Palak (New York City)" userId="d1f479ce-1a96-4686-8a4b-31892b9d7dae" providerId="ADAL" clId="{E4E1932A-78DD-4F75-B10B-D971F8D2E128}" dt="2021-12-01T01:16:33.577" v="3204" actId="2711"/>
          <ac:spMkLst>
            <pc:docMk/>
            <pc:sldMk cId="179352626" sldId="286"/>
            <ac:spMk id="87" creationId="{C01C77DF-85F2-420F-86FF-6A4553998FD5}"/>
          </ac:spMkLst>
        </pc:spChg>
        <pc:spChg chg="del mod topLvl">
          <ac:chgData name="Chauhan, Palak (New York City)" userId="d1f479ce-1a96-4686-8a4b-31892b9d7dae" providerId="ADAL" clId="{E4E1932A-78DD-4F75-B10B-D971F8D2E128}" dt="2021-11-30T23:03:22.947" v="2792" actId="478"/>
          <ac:spMkLst>
            <pc:docMk/>
            <pc:sldMk cId="179352626" sldId="286"/>
            <ac:spMk id="88" creationId="{C4B7A667-D00B-44D7-8F20-7E7A47D3C257}"/>
          </ac:spMkLst>
        </pc:spChg>
        <pc:spChg chg="del mod topLvl">
          <ac:chgData name="Chauhan, Palak (New York City)" userId="d1f479ce-1a96-4686-8a4b-31892b9d7dae" providerId="ADAL" clId="{E4E1932A-78DD-4F75-B10B-D971F8D2E128}" dt="2021-11-30T23:03:20.563" v="2790" actId="478"/>
          <ac:spMkLst>
            <pc:docMk/>
            <pc:sldMk cId="179352626" sldId="286"/>
            <ac:spMk id="89" creationId="{B12124AE-E7C3-48D1-9F95-871D89DB9363}"/>
          </ac:spMkLst>
        </pc:spChg>
        <pc:spChg chg="del mod topLvl">
          <ac:chgData name="Chauhan, Palak (New York City)" userId="d1f479ce-1a96-4686-8a4b-31892b9d7dae" providerId="ADAL" clId="{E4E1932A-78DD-4F75-B10B-D971F8D2E128}" dt="2021-11-30T23:03:21.326" v="2791" actId="478"/>
          <ac:spMkLst>
            <pc:docMk/>
            <pc:sldMk cId="179352626" sldId="286"/>
            <ac:spMk id="90" creationId="{4B3D155A-B534-429A-B9EA-314F93571C2B}"/>
          </ac:spMkLst>
        </pc:spChg>
        <pc:spChg chg="del mod topLvl">
          <ac:chgData name="Chauhan, Palak (New York City)" userId="d1f479ce-1a96-4686-8a4b-31892b9d7dae" providerId="ADAL" clId="{E4E1932A-78DD-4F75-B10B-D971F8D2E128}" dt="2021-11-30T23:03:23.694" v="2793" actId="478"/>
          <ac:spMkLst>
            <pc:docMk/>
            <pc:sldMk cId="179352626" sldId="286"/>
            <ac:spMk id="91" creationId="{C3722DFB-9104-4FD5-BE19-98E750977BE6}"/>
          </ac:spMkLst>
        </pc:spChg>
        <pc:spChg chg="del">
          <ac:chgData name="Chauhan, Palak (New York City)" userId="d1f479ce-1a96-4686-8a4b-31892b9d7dae" providerId="ADAL" clId="{E4E1932A-78DD-4F75-B10B-D971F8D2E128}" dt="2021-11-30T21:34:39.992" v="2003" actId="478"/>
          <ac:spMkLst>
            <pc:docMk/>
            <pc:sldMk cId="179352626" sldId="286"/>
            <ac:spMk id="92" creationId="{766A57E7-1550-41A6-B7BD-91ED31167A57}"/>
          </ac:spMkLst>
        </pc:spChg>
        <pc:spChg chg="mod topLvl">
          <ac:chgData name="Chauhan, Palak (New York City)" userId="d1f479ce-1a96-4686-8a4b-31892b9d7dae" providerId="ADAL" clId="{E4E1932A-78DD-4F75-B10B-D971F8D2E128}" dt="2021-12-01T01:16:33.577" v="3204" actId="2711"/>
          <ac:spMkLst>
            <pc:docMk/>
            <pc:sldMk cId="179352626" sldId="286"/>
            <ac:spMk id="93" creationId="{36E5273B-2A64-40EC-9EF1-F0F2ABA0213C}"/>
          </ac:spMkLst>
        </pc:spChg>
        <pc:spChg chg="mod">
          <ac:chgData name="Chauhan, Palak (New York City)" userId="d1f479ce-1a96-4686-8a4b-31892b9d7dae" providerId="ADAL" clId="{E4E1932A-78DD-4F75-B10B-D971F8D2E128}" dt="2021-12-01T01:16:33.577" v="3204" actId="2711"/>
          <ac:spMkLst>
            <pc:docMk/>
            <pc:sldMk cId="179352626" sldId="286"/>
            <ac:spMk id="95" creationId="{0EF5F795-A48C-4544-AFA6-5A012D36E335}"/>
          </ac:spMkLst>
        </pc:spChg>
        <pc:spChg chg="del">
          <ac:chgData name="Chauhan, Palak (New York City)" userId="d1f479ce-1a96-4686-8a4b-31892b9d7dae" providerId="ADAL" clId="{E4E1932A-78DD-4F75-B10B-D971F8D2E128}" dt="2021-11-30T21:34:41.886" v="2005" actId="478"/>
          <ac:spMkLst>
            <pc:docMk/>
            <pc:sldMk cId="179352626" sldId="286"/>
            <ac:spMk id="96" creationId="{6B5BD70E-9C38-4FD8-83D4-06B8A29C18B7}"/>
          </ac:spMkLst>
        </pc:spChg>
        <pc:grpChg chg="mod">
          <ac:chgData name="Chauhan, Palak (New York City)" userId="d1f479ce-1a96-4686-8a4b-31892b9d7dae" providerId="ADAL" clId="{E4E1932A-78DD-4F75-B10B-D971F8D2E128}" dt="2021-12-01T01:16:33.577" v="3204" actId="2711"/>
          <ac:grpSpMkLst>
            <pc:docMk/>
            <pc:sldMk cId="179352626" sldId="286"/>
            <ac:grpSpMk id="58" creationId="{2159FC23-94EF-4E7B-8515-796AD1B2FDA7}"/>
          </ac:grpSpMkLst>
        </pc:grpChg>
        <pc:grpChg chg="add del mod">
          <ac:chgData name="Chauhan, Palak (New York City)" userId="d1f479ce-1a96-4686-8a4b-31892b9d7dae" providerId="ADAL" clId="{E4E1932A-78DD-4F75-B10B-D971F8D2E128}" dt="2021-11-30T23:03:18.913" v="2789" actId="165"/>
          <ac:grpSpMkLst>
            <pc:docMk/>
            <pc:sldMk cId="179352626" sldId="286"/>
            <ac:grpSpMk id="67" creationId="{1D3B79E3-6FE5-44EC-82F0-A5332988D023}"/>
          </ac:grpSpMkLst>
        </pc:grpChg>
        <pc:picChg chg="mod">
          <ac:chgData name="Chauhan, Palak (New York City)" userId="d1f479ce-1a96-4686-8a4b-31892b9d7dae" providerId="ADAL" clId="{E4E1932A-78DD-4F75-B10B-D971F8D2E128}" dt="2021-12-01T01:16:33.577" v="3204" actId="2711"/>
          <ac:picMkLst>
            <pc:docMk/>
            <pc:sldMk cId="179352626" sldId="286"/>
            <ac:picMk id="2" creationId="{00000000-0000-0000-0000-000000000000}"/>
          </ac:picMkLst>
        </pc:picChg>
        <pc:cxnChg chg="mod">
          <ac:chgData name="Chauhan, Palak (New York City)" userId="d1f479ce-1a96-4686-8a4b-31892b9d7dae" providerId="ADAL" clId="{E4E1932A-78DD-4F75-B10B-D971F8D2E128}" dt="2021-12-01T01:16:33.577" v="3204" actId="2711"/>
          <ac:cxnSpMkLst>
            <pc:docMk/>
            <pc:sldMk cId="179352626" sldId="286"/>
            <ac:cxnSpMk id="65" creationId="{F404710A-5207-4C7A-943B-09DC060EE6CC}"/>
          </ac:cxnSpMkLst>
        </pc:cxnChg>
        <pc:cxnChg chg="mod topLvl">
          <ac:chgData name="Chauhan, Palak (New York City)" userId="d1f479ce-1a96-4686-8a4b-31892b9d7dae" providerId="ADAL" clId="{E4E1932A-78DD-4F75-B10B-D971F8D2E128}" dt="2021-12-01T01:16:33.577" v="3204" actId="2711"/>
          <ac:cxnSpMkLst>
            <pc:docMk/>
            <pc:sldMk cId="179352626" sldId="286"/>
            <ac:cxnSpMk id="68" creationId="{B29EB04E-578B-4D18-93F6-82E53783D78E}"/>
          </ac:cxnSpMkLst>
        </pc:cxnChg>
        <pc:cxnChg chg="mod topLvl">
          <ac:chgData name="Chauhan, Palak (New York City)" userId="d1f479ce-1a96-4686-8a4b-31892b9d7dae" providerId="ADAL" clId="{E4E1932A-78DD-4F75-B10B-D971F8D2E128}" dt="2021-12-01T01:16:33.577" v="3204" actId="2711"/>
          <ac:cxnSpMkLst>
            <pc:docMk/>
            <pc:sldMk cId="179352626" sldId="286"/>
            <ac:cxnSpMk id="69" creationId="{ADDEA52C-7D37-4714-A8C2-213DE5EAB7D1}"/>
          </ac:cxnSpMkLst>
        </pc:cxnChg>
        <pc:cxnChg chg="mod topLvl">
          <ac:chgData name="Chauhan, Palak (New York City)" userId="d1f479ce-1a96-4686-8a4b-31892b9d7dae" providerId="ADAL" clId="{E4E1932A-78DD-4F75-B10B-D971F8D2E128}" dt="2021-12-01T01:16:33.577" v="3204" actId="2711"/>
          <ac:cxnSpMkLst>
            <pc:docMk/>
            <pc:sldMk cId="179352626" sldId="286"/>
            <ac:cxnSpMk id="71" creationId="{2F371063-0A1A-46CD-AF20-1EDB0053A886}"/>
          </ac:cxnSpMkLst>
        </pc:cxnChg>
        <pc:cxnChg chg="mod topLvl">
          <ac:chgData name="Chauhan, Palak (New York City)" userId="d1f479ce-1a96-4686-8a4b-31892b9d7dae" providerId="ADAL" clId="{E4E1932A-78DD-4F75-B10B-D971F8D2E128}" dt="2021-12-01T01:16:33.577" v="3204" actId="2711"/>
          <ac:cxnSpMkLst>
            <pc:docMk/>
            <pc:sldMk cId="179352626" sldId="286"/>
            <ac:cxnSpMk id="72" creationId="{A01CD608-9A1A-4FDD-BBF7-4624AE565994}"/>
          </ac:cxnSpMkLst>
        </pc:cxnChg>
      </pc:sldChg>
      <pc:sldChg chg="add del setBg">
        <pc:chgData name="Chauhan, Palak (New York City)" userId="d1f479ce-1a96-4686-8a4b-31892b9d7dae" providerId="ADAL" clId="{E4E1932A-78DD-4F75-B10B-D971F8D2E128}" dt="2021-11-30T21:34:37.768" v="2001"/>
        <pc:sldMkLst>
          <pc:docMk/>
          <pc:sldMk cId="1162962961" sldId="286"/>
        </pc:sldMkLst>
      </pc:sldChg>
      <pc:sldChg chg="add del setBg">
        <pc:chgData name="Chauhan, Palak (New York City)" userId="d1f479ce-1a96-4686-8a4b-31892b9d7dae" providerId="ADAL" clId="{E4E1932A-78DD-4F75-B10B-D971F8D2E128}" dt="2021-11-30T22:00:47.641" v="2552"/>
        <pc:sldMkLst>
          <pc:docMk/>
          <pc:sldMk cId="1381937699" sldId="287"/>
        </pc:sldMkLst>
      </pc:sldChg>
      <pc:sldChg chg="addSp delSp modSp add mod ord">
        <pc:chgData name="Chauhan, Palak (New York City)" userId="d1f479ce-1a96-4686-8a4b-31892b9d7dae" providerId="ADAL" clId="{E4E1932A-78DD-4F75-B10B-D971F8D2E128}" dt="2021-12-06T05:19:17.332" v="24689" actId="478"/>
        <pc:sldMkLst>
          <pc:docMk/>
          <pc:sldMk cId="2263955390" sldId="287"/>
        </pc:sldMkLst>
        <pc:spChg chg="mod">
          <ac:chgData name="Chauhan, Palak (New York City)" userId="d1f479ce-1a96-4686-8a4b-31892b9d7dae" providerId="ADAL" clId="{E4E1932A-78DD-4F75-B10B-D971F8D2E128}" dt="2021-12-01T01:18:09.610" v="3218" actId="113"/>
          <ac:spMkLst>
            <pc:docMk/>
            <pc:sldMk cId="2263955390" sldId="287"/>
            <ac:spMk id="3" creationId="{00000000-0000-0000-0000-000000000000}"/>
          </ac:spMkLst>
        </pc:spChg>
        <pc:spChg chg="del">
          <ac:chgData name="Chauhan, Palak (New York City)" userId="d1f479ce-1a96-4686-8a4b-31892b9d7dae" providerId="ADAL" clId="{E4E1932A-78DD-4F75-B10B-D971F8D2E128}" dt="2021-11-30T23:11:28.990" v="3057" actId="478"/>
          <ac:spMkLst>
            <pc:docMk/>
            <pc:sldMk cId="2263955390" sldId="287"/>
            <ac:spMk id="5" creationId="{00000000-0000-0000-0000-000000000000}"/>
          </ac:spMkLst>
        </pc:spChg>
        <pc:spChg chg="add mod">
          <ac:chgData name="Chauhan, Palak (New York City)" userId="d1f479ce-1a96-4686-8a4b-31892b9d7dae" providerId="ADAL" clId="{E4E1932A-78DD-4F75-B10B-D971F8D2E128}" dt="2021-12-01T01:17:02.040" v="3212" actId="2711"/>
          <ac:spMkLst>
            <pc:docMk/>
            <pc:sldMk cId="2263955390" sldId="287"/>
            <ac:spMk id="7" creationId="{990E8C51-13E3-441C-B280-3653C415CD05}"/>
          </ac:spMkLst>
        </pc:spChg>
        <pc:spChg chg="add mod">
          <ac:chgData name="Chauhan, Palak (New York City)" userId="d1f479ce-1a96-4686-8a4b-31892b9d7dae" providerId="ADAL" clId="{E4E1932A-78DD-4F75-B10B-D971F8D2E128}" dt="2021-12-01T01:17:02.040" v="3212" actId="2711"/>
          <ac:spMkLst>
            <pc:docMk/>
            <pc:sldMk cId="2263955390" sldId="287"/>
            <ac:spMk id="8" creationId="{0F264506-7F86-42D4-B92A-B3894D79FF04}"/>
          </ac:spMkLst>
        </pc:spChg>
        <pc:spChg chg="add mod">
          <ac:chgData name="Chauhan, Palak (New York City)" userId="d1f479ce-1a96-4686-8a4b-31892b9d7dae" providerId="ADAL" clId="{E4E1932A-78DD-4F75-B10B-D971F8D2E128}" dt="2021-12-01T01:19:54.497" v="3255"/>
          <ac:spMkLst>
            <pc:docMk/>
            <pc:sldMk cId="2263955390" sldId="287"/>
            <ac:spMk id="9" creationId="{010358D3-0E3C-4FAE-94D9-20595B9303B8}"/>
          </ac:spMkLst>
        </pc:spChg>
        <pc:spChg chg="add mod">
          <ac:chgData name="Chauhan, Palak (New York City)" userId="d1f479ce-1a96-4686-8a4b-31892b9d7dae" providerId="ADAL" clId="{E4E1932A-78DD-4F75-B10B-D971F8D2E128}" dt="2021-12-01T01:20:50.891" v="3301"/>
          <ac:spMkLst>
            <pc:docMk/>
            <pc:sldMk cId="2263955390" sldId="287"/>
            <ac:spMk id="10" creationId="{B2FAD648-637C-47CC-911D-E375CD8FDA5B}"/>
          </ac:spMkLst>
        </pc:spChg>
        <pc:spChg chg="add del mod">
          <ac:chgData name="Chauhan, Palak (New York City)" userId="d1f479ce-1a96-4686-8a4b-31892b9d7dae" providerId="ADAL" clId="{E4E1932A-78DD-4F75-B10B-D971F8D2E128}" dt="2021-12-06T00:24:03.787" v="20361" actId="478"/>
          <ac:spMkLst>
            <pc:docMk/>
            <pc:sldMk cId="2263955390" sldId="287"/>
            <ac:spMk id="11" creationId="{09FB8101-E855-457A-90EF-75AEF3AD8877}"/>
          </ac:spMkLst>
        </pc:spChg>
        <pc:spChg chg="add del mod">
          <ac:chgData name="Chauhan, Palak (New York City)" userId="d1f479ce-1a96-4686-8a4b-31892b9d7dae" providerId="ADAL" clId="{E4E1932A-78DD-4F75-B10B-D971F8D2E128}" dt="2021-12-06T05:19:17.332" v="24689" actId="478"/>
          <ac:spMkLst>
            <pc:docMk/>
            <pc:sldMk cId="2263955390" sldId="287"/>
            <ac:spMk id="12" creationId="{C0A4F177-FD45-4736-B157-983C08D716D6}"/>
          </ac:spMkLst>
        </pc:spChg>
        <pc:spChg chg="del">
          <ac:chgData name="Chauhan, Palak (New York City)" userId="d1f479ce-1a96-4686-8a4b-31892b9d7dae" providerId="ADAL" clId="{E4E1932A-78DD-4F75-B10B-D971F8D2E128}" dt="2021-11-30T22:01:03.144" v="2560" actId="478"/>
          <ac:spMkLst>
            <pc:docMk/>
            <pc:sldMk cId="2263955390" sldId="287"/>
            <ac:spMk id="22" creationId="{82C99476-00B0-4094-94F4-428C2459B9D6}"/>
          </ac:spMkLst>
        </pc:spChg>
        <pc:graphicFrameChg chg="add mod modGraphic">
          <ac:chgData name="Chauhan, Palak (New York City)" userId="d1f479ce-1a96-4686-8a4b-31892b9d7dae" providerId="ADAL" clId="{E4E1932A-78DD-4F75-B10B-D971F8D2E128}" dt="2021-12-06T00:23:27.104" v="20360" actId="207"/>
          <ac:graphicFrameMkLst>
            <pc:docMk/>
            <pc:sldMk cId="2263955390" sldId="287"/>
            <ac:graphicFrameMk id="6" creationId="{814498F9-E198-4AF0-AF50-C3A730670830}"/>
          </ac:graphicFrameMkLst>
        </pc:graphicFrameChg>
      </pc:sldChg>
      <pc:sldChg chg="addSp delSp modSp mod">
        <pc:chgData name="Chauhan, Palak (New York City)" userId="d1f479ce-1a96-4686-8a4b-31892b9d7dae" providerId="ADAL" clId="{E4E1932A-78DD-4F75-B10B-D971F8D2E128}" dt="2021-12-05T22:28:29.117" v="18476" actId="21"/>
        <pc:sldMkLst>
          <pc:docMk/>
          <pc:sldMk cId="436578480" sldId="288"/>
        </pc:sldMkLst>
        <pc:spChg chg="mod">
          <ac:chgData name="Chauhan, Palak (New York City)" userId="d1f479ce-1a96-4686-8a4b-31892b9d7dae" providerId="ADAL" clId="{E4E1932A-78DD-4F75-B10B-D971F8D2E128}" dt="2021-12-01T01:16:54.219" v="3210" actId="2711"/>
          <ac:spMkLst>
            <pc:docMk/>
            <pc:sldMk cId="436578480" sldId="288"/>
            <ac:spMk id="5" creationId="{36A73873-727D-4BD8-81CD-E77B30962568}"/>
          </ac:spMkLst>
        </pc:spChg>
        <pc:spChg chg="mod">
          <ac:chgData name="Chauhan, Palak (New York City)" userId="d1f479ce-1a96-4686-8a4b-31892b9d7dae" providerId="ADAL" clId="{E4E1932A-78DD-4F75-B10B-D971F8D2E128}" dt="2021-12-01T01:16:54.219" v="3210" actId="2711"/>
          <ac:spMkLst>
            <pc:docMk/>
            <pc:sldMk cId="436578480" sldId="288"/>
            <ac:spMk id="6" creationId="{00000000-0000-0000-0000-000000000000}"/>
          </ac:spMkLst>
        </pc:spChg>
        <pc:spChg chg="add mod">
          <ac:chgData name="Chauhan, Palak (New York City)" userId="d1f479ce-1a96-4686-8a4b-31892b9d7dae" providerId="ADAL" clId="{E4E1932A-78DD-4F75-B10B-D971F8D2E128}" dt="2021-12-01T01:20:48.798" v="3300"/>
          <ac:spMkLst>
            <pc:docMk/>
            <pc:sldMk cId="436578480" sldId="288"/>
            <ac:spMk id="7" creationId="{3C920D33-3CF8-4B27-A3F6-F83AC46BD0F7}"/>
          </ac:spMkLst>
        </pc:spChg>
        <pc:picChg chg="add del">
          <ac:chgData name="Chauhan, Palak (New York City)" userId="d1f479ce-1a96-4686-8a4b-31892b9d7dae" providerId="ADAL" clId="{E4E1932A-78DD-4F75-B10B-D971F8D2E128}" dt="2021-12-05T22:28:29.117" v="18476" actId="21"/>
          <ac:picMkLst>
            <pc:docMk/>
            <pc:sldMk cId="436578480" sldId="288"/>
            <ac:picMk id="2" creationId="{041B4ACD-5E08-4D1C-A10D-4A1BC6A8B966}"/>
          </ac:picMkLst>
        </pc:picChg>
      </pc:sldChg>
      <pc:sldChg chg="add del setBg">
        <pc:chgData name="Chauhan, Palak (New York City)" userId="d1f479ce-1a96-4686-8a4b-31892b9d7dae" providerId="ADAL" clId="{E4E1932A-78DD-4F75-B10B-D971F8D2E128}" dt="2021-11-30T22:55:13.871" v="2657"/>
        <pc:sldMkLst>
          <pc:docMk/>
          <pc:sldMk cId="281607698" sldId="289"/>
        </pc:sldMkLst>
      </pc:sldChg>
      <pc:sldChg chg="addSp delSp modSp add mod ord modNotesTx">
        <pc:chgData name="Chauhan, Palak (New York City)" userId="d1f479ce-1a96-4686-8a4b-31892b9d7dae" providerId="ADAL" clId="{E4E1932A-78DD-4F75-B10B-D971F8D2E128}" dt="2021-12-06T05:19:15.996" v="24688" actId="478"/>
        <pc:sldMkLst>
          <pc:docMk/>
          <pc:sldMk cId="636437245" sldId="289"/>
        </pc:sldMkLst>
        <pc:spChg chg="mod">
          <ac:chgData name="Chauhan, Palak (New York City)" userId="d1f479ce-1a96-4686-8a4b-31892b9d7dae" providerId="ADAL" clId="{E4E1932A-78DD-4F75-B10B-D971F8D2E128}" dt="2021-12-01T01:18:05.156" v="3216" actId="113"/>
          <ac:spMkLst>
            <pc:docMk/>
            <pc:sldMk cId="636437245" sldId="289"/>
            <ac:spMk id="3" creationId="{00000000-0000-0000-0000-000000000000}"/>
          </ac:spMkLst>
        </pc:spChg>
        <pc:spChg chg="add del">
          <ac:chgData name="Chauhan, Palak (New York City)" userId="d1f479ce-1a96-4686-8a4b-31892b9d7dae" providerId="ADAL" clId="{E4E1932A-78DD-4F75-B10B-D971F8D2E128}" dt="2021-11-30T23:18:14.628" v="3082" actId="478"/>
          <ac:spMkLst>
            <pc:docMk/>
            <pc:sldMk cId="636437245" sldId="289"/>
            <ac:spMk id="4" creationId="{6AC1E3C1-8119-4EBB-82B4-915A089DA174}"/>
          </ac:spMkLst>
        </pc:spChg>
        <pc:spChg chg="del">
          <ac:chgData name="Chauhan, Palak (New York City)" userId="d1f479ce-1a96-4686-8a4b-31892b9d7dae" providerId="ADAL" clId="{E4E1932A-78DD-4F75-B10B-D971F8D2E128}" dt="2021-11-30T23:11:30.414" v="3058" actId="478"/>
          <ac:spMkLst>
            <pc:docMk/>
            <pc:sldMk cId="636437245" sldId="289"/>
            <ac:spMk id="5" creationId="{00000000-0000-0000-0000-000000000000}"/>
          </ac:spMkLst>
        </pc:spChg>
        <pc:spChg chg="add del mod">
          <ac:chgData name="Chauhan, Palak (New York City)" userId="d1f479ce-1a96-4686-8a4b-31892b9d7dae" providerId="ADAL" clId="{E4E1932A-78DD-4F75-B10B-D971F8D2E128}" dt="2021-12-04T03:45:58.175" v="12434" actId="478"/>
          <ac:spMkLst>
            <pc:docMk/>
            <pc:sldMk cId="636437245" sldId="289"/>
            <ac:spMk id="9" creationId="{9491D19A-EEA5-42AB-A33C-C2816C472075}"/>
          </ac:spMkLst>
        </pc:spChg>
        <pc:spChg chg="add del mod">
          <ac:chgData name="Chauhan, Palak (New York City)" userId="d1f479ce-1a96-4686-8a4b-31892b9d7dae" providerId="ADAL" clId="{E4E1932A-78DD-4F75-B10B-D971F8D2E128}" dt="2021-12-06T05:19:15.996" v="24688" actId="478"/>
          <ac:spMkLst>
            <pc:docMk/>
            <pc:sldMk cId="636437245" sldId="289"/>
            <ac:spMk id="9" creationId="{CF650BAB-0D07-4E0D-B463-EC9FA990F8D2}"/>
          </ac:spMkLst>
        </pc:spChg>
        <pc:spChg chg="add mod">
          <ac:chgData name="Chauhan, Palak (New York City)" userId="d1f479ce-1a96-4686-8a4b-31892b9d7dae" providerId="ADAL" clId="{E4E1932A-78DD-4F75-B10B-D971F8D2E128}" dt="2021-12-01T01:16:57.094" v="3211" actId="2711"/>
          <ac:spMkLst>
            <pc:docMk/>
            <pc:sldMk cId="636437245" sldId="289"/>
            <ac:spMk id="11" creationId="{283A8F6B-39D4-4B7F-91D8-9B4CB9DAB628}"/>
          </ac:spMkLst>
        </pc:spChg>
        <pc:spChg chg="add mod">
          <ac:chgData name="Chauhan, Palak (New York City)" userId="d1f479ce-1a96-4686-8a4b-31892b9d7dae" providerId="ADAL" clId="{E4E1932A-78DD-4F75-B10B-D971F8D2E128}" dt="2021-12-01T01:16:57.094" v="3211" actId="2711"/>
          <ac:spMkLst>
            <pc:docMk/>
            <pc:sldMk cId="636437245" sldId="289"/>
            <ac:spMk id="13" creationId="{92E4A3DF-49B2-4D21-98EF-A7A8840C2FFC}"/>
          </ac:spMkLst>
        </pc:spChg>
        <pc:spChg chg="add mod">
          <ac:chgData name="Chauhan, Palak (New York City)" userId="d1f479ce-1a96-4686-8a4b-31892b9d7dae" providerId="ADAL" clId="{E4E1932A-78DD-4F75-B10B-D971F8D2E128}" dt="2021-12-01T01:19:53.542" v="3254"/>
          <ac:spMkLst>
            <pc:docMk/>
            <pc:sldMk cId="636437245" sldId="289"/>
            <ac:spMk id="14" creationId="{ED040EFA-B482-4CA8-B1A5-E0060E7CD336}"/>
          </ac:spMkLst>
        </pc:spChg>
        <pc:spChg chg="add mod">
          <ac:chgData name="Chauhan, Palak (New York City)" userId="d1f479ce-1a96-4686-8a4b-31892b9d7dae" providerId="ADAL" clId="{E4E1932A-78DD-4F75-B10B-D971F8D2E128}" dt="2021-12-01T01:20:47.409" v="3299"/>
          <ac:spMkLst>
            <pc:docMk/>
            <pc:sldMk cId="636437245" sldId="289"/>
            <ac:spMk id="15" creationId="{4ED1F1AF-8E5B-41A8-8A2E-E87F8E21B7FD}"/>
          </ac:spMkLst>
        </pc:spChg>
        <pc:spChg chg="del">
          <ac:chgData name="Chauhan, Palak (New York City)" userId="d1f479ce-1a96-4686-8a4b-31892b9d7dae" providerId="ADAL" clId="{E4E1932A-78DD-4F75-B10B-D971F8D2E128}" dt="2021-11-30T23:18:05.601" v="3080" actId="478"/>
          <ac:spMkLst>
            <pc:docMk/>
            <pc:sldMk cId="636437245" sldId="289"/>
            <ac:spMk id="22" creationId="{82C99476-00B0-4094-94F4-428C2459B9D6}"/>
          </ac:spMkLst>
        </pc:spChg>
        <pc:picChg chg="add del mod">
          <ac:chgData name="Chauhan, Palak (New York City)" userId="d1f479ce-1a96-4686-8a4b-31892b9d7dae" providerId="ADAL" clId="{E4E1932A-78DD-4F75-B10B-D971F8D2E128}" dt="2021-11-30T23:18:32.983" v="3086" actId="478"/>
          <ac:picMkLst>
            <pc:docMk/>
            <pc:sldMk cId="636437245" sldId="289"/>
            <ac:picMk id="6" creationId="{A9AAB836-FB55-445B-9ABA-63636EA7650F}"/>
          </ac:picMkLst>
        </pc:picChg>
        <pc:picChg chg="add mod modCrop">
          <ac:chgData name="Chauhan, Palak (New York City)" userId="d1f479ce-1a96-4686-8a4b-31892b9d7dae" providerId="ADAL" clId="{E4E1932A-78DD-4F75-B10B-D971F8D2E128}" dt="2021-11-30T23:18:51.669" v="3095" actId="1076"/>
          <ac:picMkLst>
            <pc:docMk/>
            <pc:sldMk cId="636437245" sldId="289"/>
            <ac:picMk id="8" creationId="{0BFE9BEC-0F26-4EED-A662-3F505CC28EB1}"/>
          </ac:picMkLst>
        </pc:picChg>
      </pc:sldChg>
      <pc:sldChg chg="add del setBg">
        <pc:chgData name="Chauhan, Palak (New York City)" userId="d1f479ce-1a96-4686-8a4b-31892b9d7dae" providerId="ADAL" clId="{E4E1932A-78DD-4F75-B10B-D971F8D2E128}" dt="2021-11-30T23:18:03.578" v="3078"/>
        <pc:sldMkLst>
          <pc:docMk/>
          <pc:sldMk cId="1496026360" sldId="290"/>
        </pc:sldMkLst>
      </pc:sldChg>
      <pc:sldChg chg="addSp modSp add del mod">
        <pc:chgData name="Chauhan, Palak (New York City)" userId="d1f479ce-1a96-4686-8a4b-31892b9d7dae" providerId="ADAL" clId="{E4E1932A-78DD-4F75-B10B-D971F8D2E128}" dt="2021-12-06T05:11:14.953" v="24540" actId="47"/>
        <pc:sldMkLst>
          <pc:docMk/>
          <pc:sldMk cId="3971379077" sldId="290"/>
        </pc:sldMkLst>
        <pc:spChg chg="mod">
          <ac:chgData name="Chauhan, Palak (New York City)" userId="d1f479ce-1a96-4686-8a4b-31892b9d7dae" providerId="ADAL" clId="{E4E1932A-78DD-4F75-B10B-D971F8D2E128}" dt="2021-12-01T01:18:13.668" v="3220" actId="207"/>
          <ac:spMkLst>
            <pc:docMk/>
            <pc:sldMk cId="3971379077" sldId="290"/>
            <ac:spMk id="3" creationId="{00000000-0000-0000-0000-000000000000}"/>
          </ac:spMkLst>
        </pc:spChg>
        <pc:spChg chg="add mod">
          <ac:chgData name="Chauhan, Palak (New York City)" userId="d1f479ce-1a96-4686-8a4b-31892b9d7dae" providerId="ADAL" clId="{E4E1932A-78DD-4F75-B10B-D971F8D2E128}" dt="2021-12-01T01:19:55.510" v="3256"/>
          <ac:spMkLst>
            <pc:docMk/>
            <pc:sldMk cId="3971379077" sldId="290"/>
            <ac:spMk id="5" creationId="{BF35CBBC-6862-4C6C-90B8-1B500FD2A92B}"/>
          </ac:spMkLst>
        </pc:spChg>
        <pc:spChg chg="add mod">
          <ac:chgData name="Chauhan, Palak (New York City)" userId="d1f479ce-1a96-4686-8a4b-31892b9d7dae" providerId="ADAL" clId="{E4E1932A-78DD-4F75-B10B-D971F8D2E128}" dt="2021-12-01T01:20:52.529" v="3302"/>
          <ac:spMkLst>
            <pc:docMk/>
            <pc:sldMk cId="3971379077" sldId="290"/>
            <ac:spMk id="6" creationId="{22A54060-7AA9-4849-9264-4A05781D682C}"/>
          </ac:spMkLst>
        </pc:spChg>
        <pc:spChg chg="add mod">
          <ac:chgData name="Chauhan, Palak (New York City)" userId="d1f479ce-1a96-4686-8a4b-31892b9d7dae" providerId="ADAL" clId="{E4E1932A-78DD-4F75-B10B-D971F8D2E128}" dt="2021-12-05T22:55:26.299" v="19424"/>
          <ac:spMkLst>
            <pc:docMk/>
            <pc:sldMk cId="3971379077" sldId="290"/>
            <ac:spMk id="7" creationId="{332EF2E4-22D1-4D84-8A62-4087CEDB7DD0}"/>
          </ac:spMkLst>
        </pc:spChg>
        <pc:spChg chg="mod">
          <ac:chgData name="Chauhan, Palak (New York City)" userId="d1f479ce-1a96-4686-8a4b-31892b9d7dae" providerId="ADAL" clId="{E4E1932A-78DD-4F75-B10B-D971F8D2E128}" dt="2021-12-06T04:21:03.051" v="23744" actId="21"/>
          <ac:spMkLst>
            <pc:docMk/>
            <pc:sldMk cId="3971379077" sldId="290"/>
            <ac:spMk id="22" creationId="{82C99476-00B0-4094-94F4-428C2459B9D6}"/>
          </ac:spMkLst>
        </pc:spChg>
      </pc:sldChg>
      <pc:sldChg chg="add del setBg">
        <pc:chgData name="Chauhan, Palak (New York City)" userId="d1f479ce-1a96-4686-8a4b-31892b9d7dae" providerId="ADAL" clId="{E4E1932A-78DD-4F75-B10B-D971F8D2E128}" dt="2021-12-01T01:47:59.998" v="3599"/>
        <pc:sldMkLst>
          <pc:docMk/>
          <pc:sldMk cId="1315898543" sldId="291"/>
        </pc:sldMkLst>
      </pc:sldChg>
      <pc:sldChg chg="addSp delSp modSp add del mod">
        <pc:chgData name="Chauhan, Palak (New York City)" userId="d1f479ce-1a96-4686-8a4b-31892b9d7dae" providerId="ADAL" clId="{E4E1932A-78DD-4F75-B10B-D971F8D2E128}" dt="2021-12-05T18:27:53.934" v="14096" actId="47"/>
        <pc:sldMkLst>
          <pc:docMk/>
          <pc:sldMk cId="1791270568" sldId="291"/>
        </pc:sldMkLst>
        <pc:spChg chg="mod">
          <ac:chgData name="Chauhan, Palak (New York City)" userId="d1f479ce-1a96-4686-8a4b-31892b9d7dae" providerId="ADAL" clId="{E4E1932A-78DD-4F75-B10B-D971F8D2E128}" dt="2021-12-01T01:54:18.713" v="3808" actId="164"/>
          <ac:spMkLst>
            <pc:docMk/>
            <pc:sldMk cId="1791270568" sldId="291"/>
            <ac:spMk id="3" creationId="{00000000-0000-0000-0000-000000000000}"/>
          </ac:spMkLst>
        </pc:spChg>
        <pc:spChg chg="add mod ord">
          <ac:chgData name="Chauhan, Palak (New York City)" userId="d1f479ce-1a96-4686-8a4b-31892b9d7dae" providerId="ADAL" clId="{E4E1932A-78DD-4F75-B10B-D971F8D2E128}" dt="2021-12-01T01:54:18.713" v="3808" actId="164"/>
          <ac:spMkLst>
            <pc:docMk/>
            <pc:sldMk cId="1791270568" sldId="291"/>
            <ac:spMk id="4" creationId="{D777D496-7E4E-476D-9B3E-7EBCCEEEC1E9}"/>
          </ac:spMkLst>
        </pc:spChg>
        <pc:spChg chg="add del mod">
          <ac:chgData name="Chauhan, Palak (New York City)" userId="d1f479ce-1a96-4686-8a4b-31892b9d7dae" providerId="ADAL" clId="{E4E1932A-78DD-4F75-B10B-D971F8D2E128}" dt="2021-12-04T03:45:56.839" v="12432" actId="478"/>
          <ac:spMkLst>
            <pc:docMk/>
            <pc:sldMk cId="1791270568" sldId="291"/>
            <ac:spMk id="10" creationId="{C1A1ED80-7D92-4886-9E98-804CAC376B91}"/>
          </ac:spMkLst>
        </pc:spChg>
        <pc:spChg chg="mod">
          <ac:chgData name="Chauhan, Palak (New York City)" userId="d1f479ce-1a96-4686-8a4b-31892b9d7dae" providerId="ADAL" clId="{E4E1932A-78DD-4F75-B10B-D971F8D2E128}" dt="2021-12-01T01:49:27.130" v="3762" actId="113"/>
          <ac:spMkLst>
            <pc:docMk/>
            <pc:sldMk cId="1791270568" sldId="291"/>
            <ac:spMk id="22" creationId="{82C99476-00B0-4094-94F4-428C2459B9D6}"/>
          </ac:spMkLst>
        </pc:spChg>
        <pc:grpChg chg="add mod">
          <ac:chgData name="Chauhan, Palak (New York City)" userId="d1f479ce-1a96-4686-8a4b-31892b9d7dae" providerId="ADAL" clId="{E4E1932A-78DD-4F75-B10B-D971F8D2E128}" dt="2021-12-01T01:54:59.820" v="3827" actId="1076"/>
          <ac:grpSpMkLst>
            <pc:docMk/>
            <pc:sldMk cId="1791270568" sldId="291"/>
            <ac:grpSpMk id="5" creationId="{91ED5DC0-6D86-4E2F-A737-EBAF95D81772}"/>
          </ac:grpSpMkLst>
        </pc:grpChg>
        <pc:picChg chg="add mod">
          <ac:chgData name="Chauhan, Palak (New York City)" userId="d1f479ce-1a96-4686-8a4b-31892b9d7dae" providerId="ADAL" clId="{E4E1932A-78DD-4F75-B10B-D971F8D2E128}" dt="2021-12-01T01:54:55.320" v="3826" actId="1037"/>
          <ac:picMkLst>
            <pc:docMk/>
            <pc:sldMk cId="1791270568" sldId="291"/>
            <ac:picMk id="3074" creationId="{C9A826ED-906A-4450-AE83-6ADBC66D1376}"/>
          </ac:picMkLst>
        </pc:picChg>
      </pc:sldChg>
      <pc:sldChg chg="addSp delSp modSp add del mod ord">
        <pc:chgData name="Chauhan, Palak (New York City)" userId="d1f479ce-1a96-4686-8a4b-31892b9d7dae" providerId="ADAL" clId="{E4E1932A-78DD-4F75-B10B-D971F8D2E128}" dt="2021-12-05T18:18:58.883" v="14060" actId="47"/>
        <pc:sldMkLst>
          <pc:docMk/>
          <pc:sldMk cId="1756053437" sldId="292"/>
        </pc:sldMkLst>
        <pc:spChg chg="mod">
          <ac:chgData name="Chauhan, Palak (New York City)" userId="d1f479ce-1a96-4686-8a4b-31892b9d7dae" providerId="ADAL" clId="{E4E1932A-78DD-4F75-B10B-D971F8D2E128}" dt="2021-12-01T01:57:54.090" v="4093" actId="20577"/>
          <ac:spMkLst>
            <pc:docMk/>
            <pc:sldMk cId="1756053437" sldId="292"/>
            <ac:spMk id="22" creationId="{82C99476-00B0-4094-94F4-428C2459B9D6}"/>
          </ac:spMkLst>
        </pc:spChg>
        <pc:picChg chg="add del mod">
          <ac:chgData name="Chauhan, Palak (New York City)" userId="d1f479ce-1a96-4686-8a4b-31892b9d7dae" providerId="ADAL" clId="{E4E1932A-78DD-4F75-B10B-D971F8D2E128}" dt="2021-12-01T01:58:31.155" v="4096" actId="478"/>
          <ac:picMkLst>
            <pc:docMk/>
            <pc:sldMk cId="1756053437" sldId="292"/>
            <ac:picMk id="5122" creationId="{489AF718-EAA1-4521-9B2D-05C08A02AF73}"/>
          </ac:picMkLst>
        </pc:picChg>
      </pc:sldChg>
      <pc:sldChg chg="add del setBg">
        <pc:chgData name="Chauhan, Palak (New York City)" userId="d1f479ce-1a96-4686-8a4b-31892b9d7dae" providerId="ADAL" clId="{E4E1932A-78DD-4F75-B10B-D971F8D2E128}" dt="2021-12-01T01:56:52.474" v="3989"/>
        <pc:sldMkLst>
          <pc:docMk/>
          <pc:sldMk cId="2989804427" sldId="292"/>
        </pc:sldMkLst>
      </pc:sldChg>
      <pc:sldChg chg="add del setBg">
        <pc:chgData name="Chauhan, Palak (New York City)" userId="d1f479ce-1a96-4686-8a4b-31892b9d7dae" providerId="ADAL" clId="{E4E1932A-78DD-4F75-B10B-D971F8D2E128}" dt="2021-12-01T02:43:55.264" v="5072"/>
        <pc:sldMkLst>
          <pc:docMk/>
          <pc:sldMk cId="3939385417" sldId="293"/>
        </pc:sldMkLst>
      </pc:sldChg>
      <pc:sldChg chg="addSp delSp modSp add mod">
        <pc:chgData name="Chauhan, Palak (New York City)" userId="d1f479ce-1a96-4686-8a4b-31892b9d7dae" providerId="ADAL" clId="{E4E1932A-78DD-4F75-B10B-D971F8D2E128}" dt="2021-12-06T05:18:38.025" v="24674" actId="478"/>
        <pc:sldMkLst>
          <pc:docMk/>
          <pc:sldMk cId="4171806102" sldId="293"/>
        </pc:sldMkLst>
        <pc:spChg chg="add del mod">
          <ac:chgData name="Chauhan, Palak (New York City)" userId="d1f479ce-1a96-4686-8a4b-31892b9d7dae" providerId="ADAL" clId="{E4E1932A-78DD-4F75-B10B-D971F8D2E128}" dt="2021-12-01T02:59:16.243" v="5154" actId="478"/>
          <ac:spMkLst>
            <pc:docMk/>
            <pc:sldMk cId="4171806102" sldId="293"/>
            <ac:spMk id="5" creationId="{BB635E95-B423-4208-9400-7023D85609CD}"/>
          </ac:spMkLst>
        </pc:spChg>
        <pc:spChg chg="add mod">
          <ac:chgData name="Chauhan, Palak (New York City)" userId="d1f479ce-1a96-4686-8a4b-31892b9d7dae" providerId="ADAL" clId="{E4E1932A-78DD-4F75-B10B-D971F8D2E128}" dt="2021-12-01T03:09:27.040" v="5489" actId="208"/>
          <ac:spMkLst>
            <pc:docMk/>
            <pc:sldMk cId="4171806102" sldId="293"/>
            <ac:spMk id="6" creationId="{873838D5-88BA-46A6-8000-B156B478E716}"/>
          </ac:spMkLst>
        </pc:spChg>
        <pc:spChg chg="add mod topLvl">
          <ac:chgData name="Chauhan, Palak (New York City)" userId="d1f479ce-1a96-4686-8a4b-31892b9d7dae" providerId="ADAL" clId="{E4E1932A-78DD-4F75-B10B-D971F8D2E128}" dt="2021-12-01T03:07:12.732" v="5406" actId="165"/>
          <ac:spMkLst>
            <pc:docMk/>
            <pc:sldMk cId="4171806102" sldId="293"/>
            <ac:spMk id="8" creationId="{F7FE329D-0168-4167-988A-465DF6152539}"/>
          </ac:spMkLst>
        </pc:spChg>
        <pc:spChg chg="add mod">
          <ac:chgData name="Chauhan, Palak (New York City)" userId="d1f479ce-1a96-4686-8a4b-31892b9d7dae" providerId="ADAL" clId="{E4E1932A-78DD-4F75-B10B-D971F8D2E128}" dt="2021-12-01T03:17:40.357" v="5591" actId="208"/>
          <ac:spMkLst>
            <pc:docMk/>
            <pc:sldMk cId="4171806102" sldId="293"/>
            <ac:spMk id="12" creationId="{ED3B85A3-2532-4240-9C7D-E62257898AEE}"/>
          </ac:spMkLst>
        </pc:spChg>
        <pc:spChg chg="add mod">
          <ac:chgData name="Chauhan, Palak (New York City)" userId="d1f479ce-1a96-4686-8a4b-31892b9d7dae" providerId="ADAL" clId="{E4E1932A-78DD-4F75-B10B-D971F8D2E128}" dt="2021-12-01T03:15:37.422" v="5555" actId="1076"/>
          <ac:spMkLst>
            <pc:docMk/>
            <pc:sldMk cId="4171806102" sldId="293"/>
            <ac:spMk id="13" creationId="{17863484-7B28-4ED1-9312-0FB2373CD287}"/>
          </ac:spMkLst>
        </pc:spChg>
        <pc:spChg chg="add mod">
          <ac:chgData name="Chauhan, Palak (New York City)" userId="d1f479ce-1a96-4686-8a4b-31892b9d7dae" providerId="ADAL" clId="{E4E1932A-78DD-4F75-B10B-D971F8D2E128}" dt="2021-12-01T03:23:26.640" v="5685" actId="207"/>
          <ac:spMkLst>
            <pc:docMk/>
            <pc:sldMk cId="4171806102" sldId="293"/>
            <ac:spMk id="22" creationId="{BAD454AF-F1F6-4BF5-8AC9-D8A1C9FD97C6}"/>
          </ac:spMkLst>
        </pc:spChg>
        <pc:spChg chg="add del mod">
          <ac:chgData name="Chauhan, Palak (New York City)" userId="d1f479ce-1a96-4686-8a4b-31892b9d7dae" providerId="ADAL" clId="{E4E1932A-78DD-4F75-B10B-D971F8D2E128}" dt="2021-12-01T03:21:24.389" v="5630" actId="478"/>
          <ac:spMkLst>
            <pc:docMk/>
            <pc:sldMk cId="4171806102" sldId="293"/>
            <ac:spMk id="23" creationId="{7F49F568-008F-4D16-9667-82E6C63652D2}"/>
          </ac:spMkLst>
        </pc:spChg>
        <pc:spChg chg="add del mod">
          <ac:chgData name="Chauhan, Palak (New York City)" userId="d1f479ce-1a96-4686-8a4b-31892b9d7dae" providerId="ADAL" clId="{E4E1932A-78DD-4F75-B10B-D971F8D2E128}" dt="2021-12-01T02:57:12.037" v="5112" actId="478"/>
          <ac:spMkLst>
            <pc:docMk/>
            <pc:sldMk cId="4171806102" sldId="293"/>
            <ac:spMk id="32" creationId="{C0492EAF-5754-4B91-8530-10DE706FA4E5}"/>
          </ac:spMkLst>
        </pc:spChg>
        <pc:spChg chg="add del mod">
          <ac:chgData name="Chauhan, Palak (New York City)" userId="d1f479ce-1a96-4686-8a4b-31892b9d7dae" providerId="ADAL" clId="{E4E1932A-78DD-4F75-B10B-D971F8D2E128}" dt="2021-12-01T02:57:13.108" v="5114" actId="478"/>
          <ac:spMkLst>
            <pc:docMk/>
            <pc:sldMk cId="4171806102" sldId="293"/>
            <ac:spMk id="33" creationId="{1FF72CC3-F792-406C-93F1-A3FD908D68FF}"/>
          </ac:spMkLst>
        </pc:spChg>
        <pc:spChg chg="add del mod">
          <ac:chgData name="Chauhan, Palak (New York City)" userId="d1f479ce-1a96-4686-8a4b-31892b9d7dae" providerId="ADAL" clId="{E4E1932A-78DD-4F75-B10B-D971F8D2E128}" dt="2021-12-01T02:57:12.037" v="5112" actId="478"/>
          <ac:spMkLst>
            <pc:docMk/>
            <pc:sldMk cId="4171806102" sldId="293"/>
            <ac:spMk id="34" creationId="{26A9AF82-9C51-4CCD-97BE-FDA1DFF0146D}"/>
          </ac:spMkLst>
        </pc:spChg>
        <pc:spChg chg="add del mod">
          <ac:chgData name="Chauhan, Palak (New York City)" userId="d1f479ce-1a96-4686-8a4b-31892b9d7dae" providerId="ADAL" clId="{E4E1932A-78DD-4F75-B10B-D971F8D2E128}" dt="2021-12-01T02:57:12.037" v="5112" actId="478"/>
          <ac:spMkLst>
            <pc:docMk/>
            <pc:sldMk cId="4171806102" sldId="293"/>
            <ac:spMk id="35" creationId="{D089D608-A90C-4E9E-B3E3-16004628B284}"/>
          </ac:spMkLst>
        </pc:spChg>
        <pc:spChg chg="add mod ord">
          <ac:chgData name="Chauhan, Palak (New York City)" userId="d1f479ce-1a96-4686-8a4b-31892b9d7dae" providerId="ADAL" clId="{E4E1932A-78DD-4F75-B10B-D971F8D2E128}" dt="2021-12-01T03:09:28.902" v="5490" actId="208"/>
          <ac:spMkLst>
            <pc:docMk/>
            <pc:sldMk cId="4171806102" sldId="293"/>
            <ac:spMk id="36" creationId="{7441EC53-1263-414A-87EA-85E5F21E354F}"/>
          </ac:spMkLst>
        </pc:spChg>
        <pc:spChg chg="add del mod">
          <ac:chgData name="Chauhan, Palak (New York City)" userId="d1f479ce-1a96-4686-8a4b-31892b9d7dae" providerId="ADAL" clId="{E4E1932A-78DD-4F75-B10B-D971F8D2E128}" dt="2021-12-01T02:57:12.037" v="5112" actId="478"/>
          <ac:spMkLst>
            <pc:docMk/>
            <pc:sldMk cId="4171806102" sldId="293"/>
            <ac:spMk id="37" creationId="{595BFDBB-9725-44A4-8E8F-83C71E652F3A}"/>
          </ac:spMkLst>
        </pc:spChg>
        <pc:spChg chg="add del mod">
          <ac:chgData name="Chauhan, Palak (New York City)" userId="d1f479ce-1a96-4686-8a4b-31892b9d7dae" providerId="ADAL" clId="{E4E1932A-78DD-4F75-B10B-D971F8D2E128}" dt="2021-12-01T02:57:12.037" v="5112" actId="478"/>
          <ac:spMkLst>
            <pc:docMk/>
            <pc:sldMk cId="4171806102" sldId="293"/>
            <ac:spMk id="38" creationId="{A4298BC8-C33D-4D68-B121-E13FB8BA278F}"/>
          </ac:spMkLst>
        </pc:spChg>
        <pc:spChg chg="add mod topLvl">
          <ac:chgData name="Chauhan, Palak (New York City)" userId="d1f479ce-1a96-4686-8a4b-31892b9d7dae" providerId="ADAL" clId="{E4E1932A-78DD-4F75-B10B-D971F8D2E128}" dt="2021-12-01T03:07:45.972" v="5434" actId="1076"/>
          <ac:spMkLst>
            <pc:docMk/>
            <pc:sldMk cId="4171806102" sldId="293"/>
            <ac:spMk id="42" creationId="{8B690311-92BA-40A4-9C80-084E04BE592D}"/>
          </ac:spMkLst>
        </pc:spChg>
        <pc:spChg chg="mod">
          <ac:chgData name="Chauhan, Palak (New York City)" userId="d1f479ce-1a96-4686-8a4b-31892b9d7dae" providerId="ADAL" clId="{E4E1932A-78DD-4F75-B10B-D971F8D2E128}" dt="2021-12-01T03:11:05.556" v="5513" actId="208"/>
          <ac:spMkLst>
            <pc:docMk/>
            <pc:sldMk cId="4171806102" sldId="293"/>
            <ac:spMk id="46" creationId="{BBC1D8C5-44C0-48BF-B258-128406666AF8}"/>
          </ac:spMkLst>
        </pc:spChg>
        <pc:spChg chg="del mod">
          <ac:chgData name="Chauhan, Palak (New York City)" userId="d1f479ce-1a96-4686-8a4b-31892b9d7dae" providerId="ADAL" clId="{E4E1932A-78DD-4F75-B10B-D971F8D2E128}" dt="2021-12-01T03:05:14.268" v="5357" actId="478"/>
          <ac:spMkLst>
            <pc:docMk/>
            <pc:sldMk cId="4171806102" sldId="293"/>
            <ac:spMk id="47" creationId="{CE06E1B0-E85E-4D42-B2A0-1E5C32E5A027}"/>
          </ac:spMkLst>
        </pc:spChg>
        <pc:spChg chg="mod">
          <ac:chgData name="Chauhan, Palak (New York City)" userId="d1f479ce-1a96-4686-8a4b-31892b9d7dae" providerId="ADAL" clId="{E4E1932A-78DD-4F75-B10B-D971F8D2E128}" dt="2021-12-01T03:11:02.814" v="5512" actId="208"/>
          <ac:spMkLst>
            <pc:docMk/>
            <pc:sldMk cId="4171806102" sldId="293"/>
            <ac:spMk id="48" creationId="{3593545A-6CBA-4F91-8287-30A619166BE2}"/>
          </ac:spMkLst>
        </pc:spChg>
        <pc:spChg chg="del mod">
          <ac:chgData name="Chauhan, Palak (New York City)" userId="d1f479ce-1a96-4686-8a4b-31892b9d7dae" providerId="ADAL" clId="{E4E1932A-78DD-4F75-B10B-D971F8D2E128}" dt="2021-12-01T03:10:31.934" v="5507" actId="478"/>
          <ac:spMkLst>
            <pc:docMk/>
            <pc:sldMk cId="4171806102" sldId="293"/>
            <ac:spMk id="49" creationId="{524BCDEF-6A99-417D-A7A7-B0497A2900E6}"/>
          </ac:spMkLst>
        </pc:spChg>
        <pc:spChg chg="mod">
          <ac:chgData name="Chauhan, Palak (New York City)" userId="d1f479ce-1a96-4686-8a4b-31892b9d7dae" providerId="ADAL" clId="{E4E1932A-78DD-4F75-B10B-D971F8D2E128}" dt="2021-12-01T03:11:25.015" v="5517" actId="208"/>
          <ac:spMkLst>
            <pc:docMk/>
            <pc:sldMk cId="4171806102" sldId="293"/>
            <ac:spMk id="52" creationId="{D50FAB09-EAC4-4D26-B386-9FDEF0815C92}"/>
          </ac:spMkLst>
        </pc:spChg>
        <pc:spChg chg="del mod">
          <ac:chgData name="Chauhan, Palak (New York City)" userId="d1f479ce-1a96-4686-8a4b-31892b9d7dae" providerId="ADAL" clId="{E4E1932A-78DD-4F75-B10B-D971F8D2E128}" dt="2021-12-01T03:05:15.629" v="5358" actId="478"/>
          <ac:spMkLst>
            <pc:docMk/>
            <pc:sldMk cId="4171806102" sldId="293"/>
            <ac:spMk id="53" creationId="{85E54BB1-9915-4AF8-8618-0C87C2ABD06F}"/>
          </ac:spMkLst>
        </pc:spChg>
        <pc:spChg chg="del">
          <ac:chgData name="Chauhan, Palak (New York City)" userId="d1f479ce-1a96-4686-8a4b-31892b9d7dae" providerId="ADAL" clId="{E4E1932A-78DD-4F75-B10B-D971F8D2E128}" dt="2021-12-01T02:50:04.342" v="5077" actId="478"/>
          <ac:spMkLst>
            <pc:docMk/>
            <pc:sldMk cId="4171806102" sldId="293"/>
            <ac:spMk id="54" creationId="{8A5C304D-CE61-4BC8-8A1D-D2003AAC61B8}"/>
          </ac:spMkLst>
        </pc:spChg>
        <pc:spChg chg="mod">
          <ac:chgData name="Chauhan, Palak (New York City)" userId="d1f479ce-1a96-4686-8a4b-31892b9d7dae" providerId="ADAL" clId="{E4E1932A-78DD-4F75-B10B-D971F8D2E128}" dt="2021-12-01T03:11:23.206" v="5516" actId="208"/>
          <ac:spMkLst>
            <pc:docMk/>
            <pc:sldMk cId="4171806102" sldId="293"/>
            <ac:spMk id="55" creationId="{68598B4B-1A49-4307-81D5-4D968DE21782}"/>
          </ac:spMkLst>
        </pc:spChg>
        <pc:spChg chg="del mod">
          <ac:chgData name="Chauhan, Palak (New York City)" userId="d1f479ce-1a96-4686-8a4b-31892b9d7dae" providerId="ADAL" clId="{E4E1932A-78DD-4F75-B10B-D971F8D2E128}" dt="2021-12-01T03:10:28.031" v="5505" actId="478"/>
          <ac:spMkLst>
            <pc:docMk/>
            <pc:sldMk cId="4171806102" sldId="293"/>
            <ac:spMk id="57" creationId="{41636ACB-76F3-4B08-ADCB-4474A8B3E5D7}"/>
          </ac:spMkLst>
        </pc:spChg>
        <pc:spChg chg="add del mod">
          <ac:chgData name="Chauhan, Palak (New York City)" userId="d1f479ce-1a96-4686-8a4b-31892b9d7dae" providerId="ADAL" clId="{E4E1932A-78DD-4F75-B10B-D971F8D2E128}" dt="2021-12-06T05:18:38.025" v="24674" actId="478"/>
          <ac:spMkLst>
            <pc:docMk/>
            <pc:sldMk cId="4171806102" sldId="293"/>
            <ac:spMk id="57" creationId="{7CE29BD4-A0A4-4BCC-BD8D-769C03FCF31A}"/>
          </ac:spMkLst>
        </pc:spChg>
        <pc:spChg chg="add del mod">
          <ac:chgData name="Chauhan, Palak (New York City)" userId="d1f479ce-1a96-4686-8a4b-31892b9d7dae" providerId="ADAL" clId="{E4E1932A-78DD-4F75-B10B-D971F8D2E128}" dt="2021-12-04T03:46:11.978" v="12437" actId="478"/>
          <ac:spMkLst>
            <pc:docMk/>
            <pc:sldMk cId="4171806102" sldId="293"/>
            <ac:spMk id="57" creationId="{A5EBD7E1-3E5D-4F5E-9843-C4F304556A5C}"/>
          </ac:spMkLst>
        </pc:spChg>
        <pc:spChg chg="del">
          <ac:chgData name="Chauhan, Palak (New York City)" userId="d1f479ce-1a96-4686-8a4b-31892b9d7dae" providerId="ADAL" clId="{E4E1932A-78DD-4F75-B10B-D971F8D2E128}" dt="2021-12-01T02:50:06.933" v="5078" actId="478"/>
          <ac:spMkLst>
            <pc:docMk/>
            <pc:sldMk cId="4171806102" sldId="293"/>
            <ac:spMk id="62" creationId="{2FCC34EC-A431-4BDA-BAEB-5D3C0F70E1AA}"/>
          </ac:spMkLst>
        </pc:spChg>
        <pc:spChg chg="del">
          <ac:chgData name="Chauhan, Palak (New York City)" userId="d1f479ce-1a96-4686-8a4b-31892b9d7dae" providerId="ADAL" clId="{E4E1932A-78DD-4F75-B10B-D971F8D2E128}" dt="2021-12-01T02:50:06.933" v="5078" actId="478"/>
          <ac:spMkLst>
            <pc:docMk/>
            <pc:sldMk cId="4171806102" sldId="293"/>
            <ac:spMk id="63" creationId="{149D1E55-1E1F-48BF-A443-63F60320E4A8}"/>
          </ac:spMkLst>
        </pc:spChg>
        <pc:spChg chg="mod">
          <ac:chgData name="Chauhan, Palak (New York City)" userId="d1f479ce-1a96-4686-8a4b-31892b9d7dae" providerId="ADAL" clId="{E4E1932A-78DD-4F75-B10B-D971F8D2E128}" dt="2021-12-01T03:11:59.669" v="5525" actId="1076"/>
          <ac:spMkLst>
            <pc:docMk/>
            <pc:sldMk cId="4171806102" sldId="293"/>
            <ac:spMk id="67" creationId="{DF7CA25B-4CFA-43CA-9E15-A2AE5045105D}"/>
          </ac:spMkLst>
        </pc:spChg>
        <pc:spChg chg="del">
          <ac:chgData name="Chauhan, Palak (New York City)" userId="d1f479ce-1a96-4686-8a4b-31892b9d7dae" providerId="ADAL" clId="{E4E1932A-78DD-4F75-B10B-D971F8D2E128}" dt="2021-12-01T02:44:03.301" v="5074" actId="478"/>
          <ac:spMkLst>
            <pc:docMk/>
            <pc:sldMk cId="4171806102" sldId="293"/>
            <ac:spMk id="70" creationId="{EB9B2A69-D8F2-409A-93AC-E78BF886F0C0}"/>
          </ac:spMkLst>
        </pc:spChg>
        <pc:spChg chg="del">
          <ac:chgData name="Chauhan, Palak (New York City)" userId="d1f479ce-1a96-4686-8a4b-31892b9d7dae" providerId="ADAL" clId="{E4E1932A-78DD-4F75-B10B-D971F8D2E128}" dt="2021-12-01T02:50:04.342" v="5077" actId="478"/>
          <ac:spMkLst>
            <pc:docMk/>
            <pc:sldMk cId="4171806102" sldId="293"/>
            <ac:spMk id="73" creationId="{01A3AB68-ADE8-4EF3-8F8D-CD413ABBCC79}"/>
          </ac:spMkLst>
        </pc:spChg>
        <pc:spChg chg="del">
          <ac:chgData name="Chauhan, Palak (New York City)" userId="d1f479ce-1a96-4686-8a4b-31892b9d7dae" providerId="ADAL" clId="{E4E1932A-78DD-4F75-B10B-D971F8D2E128}" dt="2021-12-01T02:44:03.301" v="5074" actId="478"/>
          <ac:spMkLst>
            <pc:docMk/>
            <pc:sldMk cId="4171806102" sldId="293"/>
            <ac:spMk id="74" creationId="{C7B6D856-F2DD-4B06-941F-6E7CB173798A}"/>
          </ac:spMkLst>
        </pc:spChg>
        <pc:spChg chg="del">
          <ac:chgData name="Chauhan, Palak (New York City)" userId="d1f479ce-1a96-4686-8a4b-31892b9d7dae" providerId="ADAL" clId="{E4E1932A-78DD-4F75-B10B-D971F8D2E128}" dt="2021-12-01T02:50:33.537" v="5079" actId="478"/>
          <ac:spMkLst>
            <pc:docMk/>
            <pc:sldMk cId="4171806102" sldId="293"/>
            <ac:spMk id="75" creationId="{6E7EE327-99C2-4E09-A412-867205D5F660}"/>
          </ac:spMkLst>
        </pc:spChg>
        <pc:spChg chg="del">
          <ac:chgData name="Chauhan, Palak (New York City)" userId="d1f479ce-1a96-4686-8a4b-31892b9d7dae" providerId="ADAL" clId="{E4E1932A-78DD-4F75-B10B-D971F8D2E128}" dt="2021-12-01T02:44:03.301" v="5074" actId="478"/>
          <ac:spMkLst>
            <pc:docMk/>
            <pc:sldMk cId="4171806102" sldId="293"/>
            <ac:spMk id="76" creationId="{16C040EE-F2DB-4B95-8278-604E3F3A1B12}"/>
          </ac:spMkLst>
        </pc:spChg>
        <pc:spChg chg="del">
          <ac:chgData name="Chauhan, Palak (New York City)" userId="d1f479ce-1a96-4686-8a4b-31892b9d7dae" providerId="ADAL" clId="{E4E1932A-78DD-4F75-B10B-D971F8D2E128}" dt="2021-12-01T02:44:03.301" v="5074" actId="478"/>
          <ac:spMkLst>
            <pc:docMk/>
            <pc:sldMk cId="4171806102" sldId="293"/>
            <ac:spMk id="77" creationId="{59CD1063-3D28-4F1C-A31F-EEBC0AF7DA6D}"/>
          </ac:spMkLst>
        </pc:spChg>
        <pc:spChg chg="del">
          <ac:chgData name="Chauhan, Palak (New York City)" userId="d1f479ce-1a96-4686-8a4b-31892b9d7dae" providerId="ADAL" clId="{E4E1932A-78DD-4F75-B10B-D971F8D2E128}" dt="2021-12-01T02:44:03.301" v="5074" actId="478"/>
          <ac:spMkLst>
            <pc:docMk/>
            <pc:sldMk cId="4171806102" sldId="293"/>
            <ac:spMk id="78" creationId="{E96C3FC3-8E4F-40B9-BE49-EE87CDDD248C}"/>
          </ac:spMkLst>
        </pc:spChg>
        <pc:spChg chg="del mod">
          <ac:chgData name="Chauhan, Palak (New York City)" userId="d1f479ce-1a96-4686-8a4b-31892b9d7dae" providerId="ADAL" clId="{E4E1932A-78DD-4F75-B10B-D971F8D2E128}" dt="2021-12-01T03:05:17.424" v="5359" actId="478"/>
          <ac:spMkLst>
            <pc:docMk/>
            <pc:sldMk cId="4171806102" sldId="293"/>
            <ac:spMk id="79" creationId="{48A3263E-83CB-48EA-AF1B-1B2071E0E03B}"/>
          </ac:spMkLst>
        </pc:spChg>
        <pc:spChg chg="mod">
          <ac:chgData name="Chauhan, Palak (New York City)" userId="d1f479ce-1a96-4686-8a4b-31892b9d7dae" providerId="ADAL" clId="{E4E1932A-78DD-4F75-B10B-D971F8D2E128}" dt="2021-12-01T03:11:36.246" v="5518" actId="208"/>
          <ac:spMkLst>
            <pc:docMk/>
            <pc:sldMk cId="4171806102" sldId="293"/>
            <ac:spMk id="80" creationId="{FB5CD507-10D6-4A6A-B9B9-6A0723BC03B3}"/>
          </ac:spMkLst>
        </pc:spChg>
        <pc:spChg chg="del">
          <ac:chgData name="Chauhan, Palak (New York City)" userId="d1f479ce-1a96-4686-8a4b-31892b9d7dae" providerId="ADAL" clId="{E4E1932A-78DD-4F75-B10B-D971F8D2E128}" dt="2021-12-01T02:49:59.733" v="5076" actId="478"/>
          <ac:spMkLst>
            <pc:docMk/>
            <pc:sldMk cId="4171806102" sldId="293"/>
            <ac:spMk id="81" creationId="{9D8D26C0-648D-43FE-A2B0-3CF2D0F4BAD8}"/>
          </ac:spMkLst>
        </pc:spChg>
        <pc:spChg chg="mod">
          <ac:chgData name="Chauhan, Palak (New York City)" userId="d1f479ce-1a96-4686-8a4b-31892b9d7dae" providerId="ADAL" clId="{E4E1932A-78DD-4F75-B10B-D971F8D2E128}" dt="2021-12-01T03:11:53.445" v="5523" actId="208"/>
          <ac:spMkLst>
            <pc:docMk/>
            <pc:sldMk cId="4171806102" sldId="293"/>
            <ac:spMk id="82" creationId="{8F984903-596D-4B07-9630-BF42E55BF61F}"/>
          </ac:spMkLst>
        </pc:spChg>
        <pc:spChg chg="del">
          <ac:chgData name="Chauhan, Palak (New York City)" userId="d1f479ce-1a96-4686-8a4b-31892b9d7dae" providerId="ADAL" clId="{E4E1932A-78DD-4F75-B10B-D971F8D2E128}" dt="2021-12-01T02:49:59.733" v="5076" actId="478"/>
          <ac:spMkLst>
            <pc:docMk/>
            <pc:sldMk cId="4171806102" sldId="293"/>
            <ac:spMk id="84" creationId="{6555DCFC-F45A-41FE-99EF-50E28A3017B0}"/>
          </ac:spMkLst>
        </pc:spChg>
        <pc:spChg chg="mod">
          <ac:chgData name="Chauhan, Palak (New York City)" userId="d1f479ce-1a96-4686-8a4b-31892b9d7dae" providerId="ADAL" clId="{E4E1932A-78DD-4F75-B10B-D971F8D2E128}" dt="2021-12-01T03:54:10.671" v="6427" actId="208"/>
          <ac:spMkLst>
            <pc:docMk/>
            <pc:sldMk cId="4171806102" sldId="293"/>
            <ac:spMk id="86" creationId="{836A0E09-3EBA-4D30-A2EF-1F7F5E152815}"/>
          </ac:spMkLst>
        </pc:spChg>
        <pc:spChg chg="del">
          <ac:chgData name="Chauhan, Palak (New York City)" userId="d1f479ce-1a96-4686-8a4b-31892b9d7dae" providerId="ADAL" clId="{E4E1932A-78DD-4F75-B10B-D971F8D2E128}" dt="2021-12-01T02:49:59.733" v="5076" actId="478"/>
          <ac:spMkLst>
            <pc:docMk/>
            <pc:sldMk cId="4171806102" sldId="293"/>
            <ac:spMk id="87" creationId="{C01C77DF-85F2-420F-86FF-6A4553998FD5}"/>
          </ac:spMkLst>
        </pc:spChg>
        <pc:spChg chg="del mod">
          <ac:chgData name="Chauhan, Palak (New York City)" userId="d1f479ce-1a96-4686-8a4b-31892b9d7dae" providerId="ADAL" clId="{E4E1932A-78DD-4F75-B10B-D971F8D2E128}" dt="2021-12-01T03:05:19.203" v="5360" actId="478"/>
          <ac:spMkLst>
            <pc:docMk/>
            <pc:sldMk cId="4171806102" sldId="293"/>
            <ac:spMk id="88" creationId="{5CC9F5B0-F622-4D6D-940D-1291CC73D0CA}"/>
          </ac:spMkLst>
        </pc:spChg>
        <pc:spChg chg="mod">
          <ac:chgData name="Chauhan, Palak (New York City)" userId="d1f479ce-1a96-4686-8a4b-31892b9d7dae" providerId="ADAL" clId="{E4E1932A-78DD-4F75-B10B-D971F8D2E128}" dt="2021-12-01T03:40:02.025" v="6047" actId="1036"/>
          <ac:spMkLst>
            <pc:docMk/>
            <pc:sldMk cId="4171806102" sldId="293"/>
            <ac:spMk id="89" creationId="{28323A29-5ED9-4FA3-B91E-8D535ACBF636}"/>
          </ac:spMkLst>
        </pc:spChg>
        <pc:spChg chg="mod">
          <ac:chgData name="Chauhan, Palak (New York City)" userId="d1f479ce-1a96-4686-8a4b-31892b9d7dae" providerId="ADAL" clId="{E4E1932A-78DD-4F75-B10B-D971F8D2E128}" dt="2021-12-01T03:39:36.556" v="6042" actId="2085"/>
          <ac:spMkLst>
            <pc:docMk/>
            <pc:sldMk cId="4171806102" sldId="293"/>
            <ac:spMk id="90" creationId="{E6991778-A803-4BEB-9674-39DBAE9027B2}"/>
          </ac:spMkLst>
        </pc:spChg>
        <pc:spChg chg="add mod">
          <ac:chgData name="Chauhan, Palak (New York City)" userId="d1f479ce-1a96-4686-8a4b-31892b9d7dae" providerId="ADAL" clId="{E4E1932A-78DD-4F75-B10B-D971F8D2E128}" dt="2021-12-01T03:25:36.438" v="5725" actId="20577"/>
          <ac:spMkLst>
            <pc:docMk/>
            <pc:sldMk cId="4171806102" sldId="293"/>
            <ac:spMk id="91" creationId="{A3D7A598-4AF8-4166-9047-779F58F54BE2}"/>
          </ac:spMkLst>
        </pc:spChg>
        <pc:spChg chg="add mod">
          <ac:chgData name="Chauhan, Palak (New York City)" userId="d1f479ce-1a96-4686-8a4b-31892b9d7dae" providerId="ADAL" clId="{E4E1932A-78DD-4F75-B10B-D971F8D2E128}" dt="2021-12-01T03:25:53.590" v="5728" actId="20577"/>
          <ac:spMkLst>
            <pc:docMk/>
            <pc:sldMk cId="4171806102" sldId="293"/>
            <ac:spMk id="92" creationId="{746DA1E8-AF96-4FB0-8634-8D1711D411A0}"/>
          </ac:spMkLst>
        </pc:spChg>
        <pc:spChg chg="del">
          <ac:chgData name="Chauhan, Palak (New York City)" userId="d1f479ce-1a96-4686-8a4b-31892b9d7dae" providerId="ADAL" clId="{E4E1932A-78DD-4F75-B10B-D971F8D2E128}" dt="2021-12-01T02:49:59.733" v="5076" actId="478"/>
          <ac:spMkLst>
            <pc:docMk/>
            <pc:sldMk cId="4171806102" sldId="293"/>
            <ac:spMk id="93" creationId="{36E5273B-2A64-40EC-9EF1-F0F2ABA0213C}"/>
          </ac:spMkLst>
        </pc:spChg>
        <pc:spChg chg="add mod">
          <ac:chgData name="Chauhan, Palak (New York City)" userId="d1f479ce-1a96-4686-8a4b-31892b9d7dae" providerId="ADAL" clId="{E4E1932A-78DD-4F75-B10B-D971F8D2E128}" dt="2021-12-01T03:08:57.927" v="5487" actId="20577"/>
          <ac:spMkLst>
            <pc:docMk/>
            <pc:sldMk cId="4171806102" sldId="293"/>
            <ac:spMk id="94" creationId="{274FAF37-C2FA-4B01-809B-A1EDD8CE454D}"/>
          </ac:spMkLst>
        </pc:spChg>
        <pc:spChg chg="del">
          <ac:chgData name="Chauhan, Palak (New York City)" userId="d1f479ce-1a96-4686-8a4b-31892b9d7dae" providerId="ADAL" clId="{E4E1932A-78DD-4F75-B10B-D971F8D2E128}" dt="2021-12-01T02:49:59.733" v="5076" actId="478"/>
          <ac:spMkLst>
            <pc:docMk/>
            <pc:sldMk cId="4171806102" sldId="293"/>
            <ac:spMk id="95" creationId="{0EF5F795-A48C-4544-AFA6-5A012D36E335}"/>
          </ac:spMkLst>
        </pc:spChg>
        <pc:spChg chg="add mod">
          <ac:chgData name="Chauhan, Palak (New York City)" userId="d1f479ce-1a96-4686-8a4b-31892b9d7dae" providerId="ADAL" clId="{E4E1932A-78DD-4F75-B10B-D971F8D2E128}" dt="2021-12-01T04:59:19.492" v="7374" actId="20577"/>
          <ac:spMkLst>
            <pc:docMk/>
            <pc:sldMk cId="4171806102" sldId="293"/>
            <ac:spMk id="96" creationId="{63B045E3-59BD-4C9A-8215-D59DEAB81931}"/>
          </ac:spMkLst>
        </pc:spChg>
        <pc:spChg chg="add mod">
          <ac:chgData name="Chauhan, Palak (New York City)" userId="d1f479ce-1a96-4686-8a4b-31892b9d7dae" providerId="ADAL" clId="{E4E1932A-78DD-4F75-B10B-D971F8D2E128}" dt="2021-12-01T03:07:15.497" v="5408" actId="571"/>
          <ac:spMkLst>
            <pc:docMk/>
            <pc:sldMk cId="4171806102" sldId="293"/>
            <ac:spMk id="97" creationId="{E1471FF4-E0D4-465E-84E3-5B43AACCC7EE}"/>
          </ac:spMkLst>
        </pc:spChg>
        <pc:spChg chg="add mod">
          <ac:chgData name="Chauhan, Palak (New York City)" userId="d1f479ce-1a96-4686-8a4b-31892b9d7dae" providerId="ADAL" clId="{E4E1932A-78DD-4F75-B10B-D971F8D2E128}" dt="2021-12-01T03:07:15.497" v="5408" actId="571"/>
          <ac:spMkLst>
            <pc:docMk/>
            <pc:sldMk cId="4171806102" sldId="293"/>
            <ac:spMk id="98" creationId="{7540841F-3B4A-4B56-BA39-BA698E82FDED}"/>
          </ac:spMkLst>
        </pc:spChg>
        <pc:spChg chg="add mod">
          <ac:chgData name="Chauhan, Palak (New York City)" userId="d1f479ce-1a96-4686-8a4b-31892b9d7dae" providerId="ADAL" clId="{E4E1932A-78DD-4F75-B10B-D971F8D2E128}" dt="2021-12-01T03:07:15.497" v="5408" actId="571"/>
          <ac:spMkLst>
            <pc:docMk/>
            <pc:sldMk cId="4171806102" sldId="293"/>
            <ac:spMk id="99" creationId="{BF053ED5-311F-4464-93A1-E2A200D70341}"/>
          </ac:spMkLst>
        </pc:spChg>
        <pc:spChg chg="add mod">
          <ac:chgData name="Chauhan, Palak (New York City)" userId="d1f479ce-1a96-4686-8a4b-31892b9d7dae" providerId="ADAL" clId="{E4E1932A-78DD-4F75-B10B-D971F8D2E128}" dt="2021-12-01T03:39:05.392" v="6032" actId="208"/>
          <ac:spMkLst>
            <pc:docMk/>
            <pc:sldMk cId="4171806102" sldId="293"/>
            <ac:spMk id="100" creationId="{E3953662-01B3-4786-822A-4390AAC36100}"/>
          </ac:spMkLst>
        </pc:spChg>
        <pc:spChg chg="add mod">
          <ac:chgData name="Chauhan, Palak (New York City)" userId="d1f479ce-1a96-4686-8a4b-31892b9d7dae" providerId="ADAL" clId="{E4E1932A-78DD-4F75-B10B-D971F8D2E128}" dt="2021-12-01T03:39:00.727" v="6031" actId="207"/>
          <ac:spMkLst>
            <pc:docMk/>
            <pc:sldMk cId="4171806102" sldId="293"/>
            <ac:spMk id="101" creationId="{0C89B252-6E53-4D70-ACE9-A71D941B2FFB}"/>
          </ac:spMkLst>
        </pc:spChg>
        <pc:spChg chg="add mod">
          <ac:chgData name="Chauhan, Palak (New York City)" userId="d1f479ce-1a96-4686-8a4b-31892b9d7dae" providerId="ADAL" clId="{E4E1932A-78DD-4F75-B10B-D971F8D2E128}" dt="2021-12-01T03:22:47.433" v="5672" actId="164"/>
          <ac:spMkLst>
            <pc:docMk/>
            <pc:sldMk cId="4171806102" sldId="293"/>
            <ac:spMk id="103" creationId="{AF9529CB-1BB4-4A8B-A4B8-A855D281A274}"/>
          </ac:spMkLst>
        </pc:spChg>
        <pc:spChg chg="add del mod">
          <ac:chgData name="Chauhan, Palak (New York City)" userId="d1f479ce-1a96-4686-8a4b-31892b9d7dae" providerId="ADAL" clId="{E4E1932A-78DD-4F75-B10B-D971F8D2E128}" dt="2021-12-01T03:22:43.743" v="5671"/>
          <ac:spMkLst>
            <pc:docMk/>
            <pc:sldMk cId="4171806102" sldId="293"/>
            <ac:spMk id="105" creationId="{E238E782-0FC7-4925-8C85-F46BBAF4E865}"/>
          </ac:spMkLst>
        </pc:spChg>
        <pc:spChg chg="add del mod">
          <ac:chgData name="Chauhan, Palak (New York City)" userId="d1f479ce-1a96-4686-8a4b-31892b9d7dae" providerId="ADAL" clId="{E4E1932A-78DD-4F75-B10B-D971F8D2E128}" dt="2021-12-01T03:22:43.743" v="5671"/>
          <ac:spMkLst>
            <pc:docMk/>
            <pc:sldMk cId="4171806102" sldId="293"/>
            <ac:spMk id="106" creationId="{299957AC-C47A-44F7-97D6-E4D8338FEB3E}"/>
          </ac:spMkLst>
        </pc:spChg>
        <pc:spChg chg="mod">
          <ac:chgData name="Chauhan, Palak (New York City)" userId="d1f479ce-1a96-4686-8a4b-31892b9d7dae" providerId="ADAL" clId="{E4E1932A-78DD-4F75-B10B-D971F8D2E128}" dt="2021-12-01T03:23:39.863" v="5687" actId="208"/>
          <ac:spMkLst>
            <pc:docMk/>
            <pc:sldMk cId="4171806102" sldId="293"/>
            <ac:spMk id="108" creationId="{5E9B3FE5-319A-43A4-9D03-6794E5B74C49}"/>
          </ac:spMkLst>
        </pc:spChg>
        <pc:spChg chg="mod">
          <ac:chgData name="Chauhan, Palak (New York City)" userId="d1f479ce-1a96-4686-8a4b-31892b9d7dae" providerId="ADAL" clId="{E4E1932A-78DD-4F75-B10B-D971F8D2E128}" dt="2021-12-01T03:25:03.935" v="5717" actId="20577"/>
          <ac:spMkLst>
            <pc:docMk/>
            <pc:sldMk cId="4171806102" sldId="293"/>
            <ac:spMk id="109" creationId="{B484A212-A92E-4AB5-8DBF-91CE9980B164}"/>
          </ac:spMkLst>
        </pc:spChg>
        <pc:spChg chg="mod">
          <ac:chgData name="Chauhan, Palak (New York City)" userId="d1f479ce-1a96-4686-8a4b-31892b9d7dae" providerId="ADAL" clId="{E4E1932A-78DD-4F75-B10B-D971F8D2E128}" dt="2021-12-01T03:23:57.072" v="5689" actId="208"/>
          <ac:spMkLst>
            <pc:docMk/>
            <pc:sldMk cId="4171806102" sldId="293"/>
            <ac:spMk id="111" creationId="{F7630FDA-0D9C-4A33-8C35-DD1D57661D5F}"/>
          </ac:spMkLst>
        </pc:spChg>
        <pc:spChg chg="mod">
          <ac:chgData name="Chauhan, Palak (New York City)" userId="d1f479ce-1a96-4686-8a4b-31892b9d7dae" providerId="ADAL" clId="{E4E1932A-78DD-4F75-B10B-D971F8D2E128}" dt="2021-12-01T03:26:19.795" v="5744" actId="20577"/>
          <ac:spMkLst>
            <pc:docMk/>
            <pc:sldMk cId="4171806102" sldId="293"/>
            <ac:spMk id="112" creationId="{D7DB365B-6E20-4FA8-A703-65EFD1FD2D27}"/>
          </ac:spMkLst>
        </pc:spChg>
        <pc:spChg chg="mod">
          <ac:chgData name="Chauhan, Palak (New York City)" userId="d1f479ce-1a96-4686-8a4b-31892b9d7dae" providerId="ADAL" clId="{E4E1932A-78DD-4F75-B10B-D971F8D2E128}" dt="2021-12-01T03:24:19.591" v="5691" actId="208"/>
          <ac:spMkLst>
            <pc:docMk/>
            <pc:sldMk cId="4171806102" sldId="293"/>
            <ac:spMk id="114" creationId="{D740A58D-F994-4D67-9F11-2D51DB5CFFE2}"/>
          </ac:spMkLst>
        </pc:spChg>
        <pc:spChg chg="mod">
          <ac:chgData name="Chauhan, Palak (New York City)" userId="d1f479ce-1a96-4686-8a4b-31892b9d7dae" providerId="ADAL" clId="{E4E1932A-78DD-4F75-B10B-D971F8D2E128}" dt="2021-12-01T03:26:27.805" v="5751" actId="20577"/>
          <ac:spMkLst>
            <pc:docMk/>
            <pc:sldMk cId="4171806102" sldId="293"/>
            <ac:spMk id="115" creationId="{163C0EE3-C939-4759-8D11-8BFA8FE6E437}"/>
          </ac:spMkLst>
        </pc:spChg>
        <pc:spChg chg="mod">
          <ac:chgData name="Chauhan, Palak (New York City)" userId="d1f479ce-1a96-4686-8a4b-31892b9d7dae" providerId="ADAL" clId="{E4E1932A-78DD-4F75-B10B-D971F8D2E128}" dt="2021-12-01T03:24:44.001" v="5698" actId="208"/>
          <ac:spMkLst>
            <pc:docMk/>
            <pc:sldMk cId="4171806102" sldId="293"/>
            <ac:spMk id="117" creationId="{5429E8DC-D792-4283-A1C8-1058E4AC6BD7}"/>
          </ac:spMkLst>
        </pc:spChg>
        <pc:spChg chg="mod">
          <ac:chgData name="Chauhan, Palak (New York City)" userId="d1f479ce-1a96-4686-8a4b-31892b9d7dae" providerId="ADAL" clId="{E4E1932A-78DD-4F75-B10B-D971F8D2E128}" dt="2021-12-01T03:26:35.629" v="5765" actId="20577"/>
          <ac:spMkLst>
            <pc:docMk/>
            <pc:sldMk cId="4171806102" sldId="293"/>
            <ac:spMk id="118" creationId="{F62B718B-1CC2-4298-9870-7BD791368B10}"/>
          </ac:spMkLst>
        </pc:spChg>
        <pc:grpChg chg="add mod topLvl">
          <ac:chgData name="Chauhan, Palak (New York City)" userId="d1f479ce-1a96-4686-8a4b-31892b9d7dae" providerId="ADAL" clId="{E4E1932A-78DD-4F75-B10B-D971F8D2E128}" dt="2021-12-01T03:07:12.732" v="5406" actId="165"/>
          <ac:grpSpMkLst>
            <pc:docMk/>
            <pc:sldMk cId="4171806102" sldId="293"/>
            <ac:grpSpMk id="7" creationId="{FB238317-10D4-4055-B36F-C20593D64590}"/>
          </ac:grpSpMkLst>
        </pc:grpChg>
        <pc:grpChg chg="add del mod">
          <ac:chgData name="Chauhan, Palak (New York City)" userId="d1f479ce-1a96-4686-8a4b-31892b9d7dae" providerId="ADAL" clId="{E4E1932A-78DD-4F75-B10B-D971F8D2E128}" dt="2021-12-01T03:07:12.732" v="5406" actId="165"/>
          <ac:grpSpMkLst>
            <pc:docMk/>
            <pc:sldMk cId="4171806102" sldId="293"/>
            <ac:grpSpMk id="9" creationId="{BA681BE9-319A-4608-ACF9-7CFA76925B0A}"/>
          </ac:grpSpMkLst>
        </pc:grpChg>
        <pc:grpChg chg="add mod">
          <ac:chgData name="Chauhan, Palak (New York City)" userId="d1f479ce-1a96-4686-8a4b-31892b9d7dae" providerId="ADAL" clId="{E4E1932A-78DD-4F75-B10B-D971F8D2E128}" dt="2021-12-01T03:22:49.456" v="5674" actId="1076"/>
          <ac:grpSpMkLst>
            <pc:docMk/>
            <pc:sldMk cId="4171806102" sldId="293"/>
            <ac:grpSpMk id="24" creationId="{45155092-9F47-46DB-81D9-D71479105811}"/>
          </ac:grpSpMkLst>
        </pc:grpChg>
        <pc:grpChg chg="add mod">
          <ac:chgData name="Chauhan, Palak (New York City)" userId="d1f479ce-1a96-4686-8a4b-31892b9d7dae" providerId="ADAL" clId="{E4E1932A-78DD-4F75-B10B-D971F8D2E128}" dt="2021-12-01T03:15:03.442" v="5547" actId="1076"/>
          <ac:grpSpMkLst>
            <pc:docMk/>
            <pc:sldMk cId="4171806102" sldId="293"/>
            <ac:grpSpMk id="44" creationId="{37537E91-2C21-474E-864A-E442B52AD32E}"/>
          </ac:grpSpMkLst>
        </pc:grpChg>
        <pc:grpChg chg="del mod">
          <ac:chgData name="Chauhan, Palak (New York City)" userId="d1f479ce-1a96-4686-8a4b-31892b9d7dae" providerId="ADAL" clId="{E4E1932A-78DD-4F75-B10B-D971F8D2E128}" dt="2021-12-01T03:10:31.934" v="5507" actId="478"/>
          <ac:grpSpMkLst>
            <pc:docMk/>
            <pc:sldMk cId="4171806102" sldId="293"/>
            <ac:grpSpMk id="45" creationId="{5327742D-1306-43FB-9890-70671045372A}"/>
          </ac:grpSpMkLst>
        </pc:grpChg>
        <pc:grpChg chg="add mod">
          <ac:chgData name="Chauhan, Palak (New York City)" userId="d1f479ce-1a96-4686-8a4b-31892b9d7dae" providerId="ADAL" clId="{E4E1932A-78DD-4F75-B10B-D971F8D2E128}" dt="2021-12-01T03:00:59.011" v="5212" actId="1076"/>
          <ac:grpSpMkLst>
            <pc:docMk/>
            <pc:sldMk cId="4171806102" sldId="293"/>
            <ac:grpSpMk id="50" creationId="{E87D508E-7281-4AC4-B62B-25E1C90CD114}"/>
          </ac:grpSpMkLst>
        </pc:grpChg>
        <pc:grpChg chg="del mod">
          <ac:chgData name="Chauhan, Palak (New York City)" userId="d1f479ce-1a96-4686-8a4b-31892b9d7dae" providerId="ADAL" clId="{E4E1932A-78DD-4F75-B10B-D971F8D2E128}" dt="2021-12-01T03:10:28.031" v="5505" actId="478"/>
          <ac:grpSpMkLst>
            <pc:docMk/>
            <pc:sldMk cId="4171806102" sldId="293"/>
            <ac:grpSpMk id="51" creationId="{EF808463-FD0F-4D64-9F26-DA6E4C299109}"/>
          </ac:grpSpMkLst>
        </pc:grpChg>
        <pc:grpChg chg="del">
          <ac:chgData name="Chauhan, Palak (New York City)" userId="d1f479ce-1a96-4686-8a4b-31892b9d7dae" providerId="ADAL" clId="{E4E1932A-78DD-4F75-B10B-D971F8D2E128}" dt="2021-12-01T02:49:56.405" v="5075" actId="478"/>
          <ac:grpSpMkLst>
            <pc:docMk/>
            <pc:sldMk cId="4171806102" sldId="293"/>
            <ac:grpSpMk id="58" creationId="{2159FC23-94EF-4E7B-8515-796AD1B2FDA7}"/>
          </ac:grpSpMkLst>
        </pc:grpChg>
        <pc:grpChg chg="add mod">
          <ac:chgData name="Chauhan, Palak (New York City)" userId="d1f479ce-1a96-4686-8a4b-31892b9d7dae" providerId="ADAL" clId="{E4E1932A-78DD-4F75-B10B-D971F8D2E128}" dt="2021-12-01T03:01:07.417" v="5214" actId="1076"/>
          <ac:grpSpMkLst>
            <pc:docMk/>
            <pc:sldMk cId="4171806102" sldId="293"/>
            <ac:grpSpMk id="61" creationId="{D6792ED9-8BEE-4751-9F82-1F40DB4DF389}"/>
          </ac:grpSpMkLst>
        </pc:grpChg>
        <pc:grpChg chg="mod">
          <ac:chgData name="Chauhan, Palak (New York City)" userId="d1f479ce-1a96-4686-8a4b-31892b9d7dae" providerId="ADAL" clId="{E4E1932A-78DD-4F75-B10B-D971F8D2E128}" dt="2021-12-01T03:00:59.988" v="5213"/>
          <ac:grpSpMkLst>
            <pc:docMk/>
            <pc:sldMk cId="4171806102" sldId="293"/>
            <ac:grpSpMk id="64" creationId="{3CBD4A86-E4F0-4830-BA72-53F4BC7F599F}"/>
          </ac:grpSpMkLst>
        </pc:grpChg>
        <pc:grpChg chg="add mod">
          <ac:chgData name="Chauhan, Palak (New York City)" userId="d1f479ce-1a96-4686-8a4b-31892b9d7dae" providerId="ADAL" clId="{E4E1932A-78DD-4F75-B10B-D971F8D2E128}" dt="2021-12-01T03:01:39.661" v="5234" actId="1076"/>
          <ac:grpSpMkLst>
            <pc:docMk/>
            <pc:sldMk cId="4171806102" sldId="293"/>
            <ac:grpSpMk id="83" creationId="{DC8A461D-A2A0-49BF-BD37-F46D4C12F719}"/>
          </ac:grpSpMkLst>
        </pc:grpChg>
        <pc:grpChg chg="mod">
          <ac:chgData name="Chauhan, Palak (New York City)" userId="d1f479ce-1a96-4686-8a4b-31892b9d7dae" providerId="ADAL" clId="{E4E1932A-78DD-4F75-B10B-D971F8D2E128}" dt="2021-12-01T03:01:08.226" v="5215"/>
          <ac:grpSpMkLst>
            <pc:docMk/>
            <pc:sldMk cId="4171806102" sldId="293"/>
            <ac:grpSpMk id="85" creationId="{F8EFCD6E-9DA4-4522-A65A-958CDE5EA4A9}"/>
          </ac:grpSpMkLst>
        </pc:grpChg>
        <pc:grpChg chg="add mod">
          <ac:chgData name="Chauhan, Palak (New York City)" userId="d1f479ce-1a96-4686-8a4b-31892b9d7dae" providerId="ADAL" clId="{E4E1932A-78DD-4F75-B10B-D971F8D2E128}" dt="2021-12-01T03:22:58.391" v="5676" actId="1076"/>
          <ac:grpSpMkLst>
            <pc:docMk/>
            <pc:sldMk cId="4171806102" sldId="293"/>
            <ac:grpSpMk id="107" creationId="{B6452D08-A0D2-4FF4-BBB2-225A8160CDEC}"/>
          </ac:grpSpMkLst>
        </pc:grpChg>
        <pc:grpChg chg="add mod">
          <ac:chgData name="Chauhan, Palak (New York City)" userId="d1f479ce-1a96-4686-8a4b-31892b9d7dae" providerId="ADAL" clId="{E4E1932A-78DD-4F75-B10B-D971F8D2E128}" dt="2021-12-01T03:23:03.009" v="5678" actId="1076"/>
          <ac:grpSpMkLst>
            <pc:docMk/>
            <pc:sldMk cId="4171806102" sldId="293"/>
            <ac:grpSpMk id="110" creationId="{33B44374-C556-4A2C-A187-29C919DB1B58}"/>
          </ac:grpSpMkLst>
        </pc:grpChg>
        <pc:grpChg chg="add mod">
          <ac:chgData name="Chauhan, Palak (New York City)" userId="d1f479ce-1a96-4686-8a4b-31892b9d7dae" providerId="ADAL" clId="{E4E1932A-78DD-4F75-B10B-D971F8D2E128}" dt="2021-12-01T03:23:10.021" v="5682" actId="1076"/>
          <ac:grpSpMkLst>
            <pc:docMk/>
            <pc:sldMk cId="4171806102" sldId="293"/>
            <ac:grpSpMk id="113" creationId="{A2A9D7E6-6A02-447C-BB38-7C36E4734E6B}"/>
          </ac:grpSpMkLst>
        </pc:grpChg>
        <pc:grpChg chg="add mod">
          <ac:chgData name="Chauhan, Palak (New York City)" userId="d1f479ce-1a96-4686-8a4b-31892b9d7dae" providerId="ADAL" clId="{E4E1932A-78DD-4F75-B10B-D971F8D2E128}" dt="2021-12-01T03:24:49.574" v="5705" actId="1035"/>
          <ac:grpSpMkLst>
            <pc:docMk/>
            <pc:sldMk cId="4171806102" sldId="293"/>
            <ac:grpSpMk id="116" creationId="{360AAEC9-FBE2-4BB9-997E-5ADD3D38276D}"/>
          </ac:grpSpMkLst>
        </pc:grpChg>
        <pc:graphicFrameChg chg="add del mod modGraphic">
          <ac:chgData name="Chauhan, Palak (New York City)" userId="d1f479ce-1a96-4686-8a4b-31892b9d7dae" providerId="ADAL" clId="{E4E1932A-78DD-4F75-B10B-D971F8D2E128}" dt="2021-12-01T02:54:13.852" v="5084" actId="478"/>
          <ac:graphicFrameMkLst>
            <pc:docMk/>
            <pc:sldMk cId="4171806102" sldId="293"/>
            <ac:graphicFrameMk id="4" creationId="{FBB993CA-7EDE-4644-93C4-15AFBFC5ECE6}"/>
          </ac:graphicFrameMkLst>
        </pc:graphicFrameChg>
        <pc:picChg chg="add del mod">
          <ac:chgData name="Chauhan, Palak (New York City)" userId="d1f479ce-1a96-4686-8a4b-31892b9d7dae" providerId="ADAL" clId="{E4E1932A-78DD-4F75-B10B-D971F8D2E128}" dt="2021-12-01T03:17:27.680" v="5587" actId="478"/>
          <ac:picMkLst>
            <pc:docMk/>
            <pc:sldMk cId="4171806102" sldId="293"/>
            <ac:picMk id="11" creationId="{84F179AD-CFFF-45F4-90E0-72180A2173B3}"/>
          </ac:picMkLst>
        </pc:picChg>
        <pc:picChg chg="add mod">
          <ac:chgData name="Chauhan, Palak (New York City)" userId="d1f479ce-1a96-4686-8a4b-31892b9d7dae" providerId="ADAL" clId="{E4E1932A-78DD-4F75-B10B-D971F8D2E128}" dt="2021-12-01T03:38:53.196" v="6030" actId="208"/>
          <ac:picMkLst>
            <pc:docMk/>
            <pc:sldMk cId="4171806102" sldId="293"/>
            <ac:picMk id="15" creationId="{34794405-47D3-4DB4-860B-5BF5FA3798B6}"/>
          </ac:picMkLst>
        </pc:picChg>
        <pc:picChg chg="add mod">
          <ac:chgData name="Chauhan, Palak (New York City)" userId="d1f479ce-1a96-4686-8a4b-31892b9d7dae" providerId="ADAL" clId="{E4E1932A-78DD-4F75-B10B-D971F8D2E128}" dt="2021-12-01T03:39:11.944" v="6034" actId="208"/>
          <ac:picMkLst>
            <pc:docMk/>
            <pc:sldMk cId="4171806102" sldId="293"/>
            <ac:picMk id="17" creationId="{D15CB893-83D8-4294-9E8F-49B7A3CBD577}"/>
          </ac:picMkLst>
        </pc:picChg>
        <pc:picChg chg="add mod">
          <ac:chgData name="Chauhan, Palak (New York City)" userId="d1f479ce-1a96-4686-8a4b-31892b9d7dae" providerId="ADAL" clId="{E4E1932A-78DD-4F75-B10B-D971F8D2E128}" dt="2021-12-01T03:38:43.916" v="6028" actId="207"/>
          <ac:picMkLst>
            <pc:docMk/>
            <pc:sldMk cId="4171806102" sldId="293"/>
            <ac:picMk id="19" creationId="{66A2403E-F194-4469-A1DA-202D3F6BD35C}"/>
          </ac:picMkLst>
        </pc:picChg>
        <pc:picChg chg="add mod ord">
          <ac:chgData name="Chauhan, Palak (New York City)" userId="d1f479ce-1a96-4686-8a4b-31892b9d7dae" providerId="ADAL" clId="{E4E1932A-78DD-4F75-B10B-D971F8D2E128}" dt="2021-12-01T03:23:05.696" v="5681" actId="1076"/>
          <ac:picMkLst>
            <pc:docMk/>
            <pc:sldMk cId="4171806102" sldId="293"/>
            <ac:picMk id="102" creationId="{D14A24E7-A314-4372-85AD-A359A8388437}"/>
          </ac:picMkLst>
        </pc:picChg>
        <pc:picChg chg="add del mod">
          <ac:chgData name="Chauhan, Palak (New York City)" userId="d1f479ce-1a96-4686-8a4b-31892b9d7dae" providerId="ADAL" clId="{E4E1932A-78DD-4F75-B10B-D971F8D2E128}" dt="2021-12-01T03:22:43.743" v="5671"/>
          <ac:picMkLst>
            <pc:docMk/>
            <pc:sldMk cId="4171806102" sldId="293"/>
            <ac:picMk id="104" creationId="{DD638E26-6407-4C65-BDE9-F6FCE7EFE90C}"/>
          </ac:picMkLst>
        </pc:picChg>
        <pc:cxnChg chg="add mod">
          <ac:chgData name="Chauhan, Palak (New York City)" userId="d1f479ce-1a96-4686-8a4b-31892b9d7dae" providerId="ADAL" clId="{E4E1932A-78DD-4F75-B10B-D971F8D2E128}" dt="2021-12-01T03:22:29.218" v="5667" actId="1582"/>
          <ac:cxnSpMkLst>
            <pc:docMk/>
            <pc:sldMk cId="4171806102" sldId="293"/>
            <ac:cxnSpMk id="21" creationId="{422EE7BC-FAEA-450E-8D21-10A7728A7690}"/>
          </ac:cxnSpMkLst>
        </pc:cxnChg>
        <pc:cxnChg chg="del">
          <ac:chgData name="Chauhan, Palak (New York City)" userId="d1f479ce-1a96-4686-8a4b-31892b9d7dae" providerId="ADAL" clId="{E4E1932A-78DD-4F75-B10B-D971F8D2E128}" dt="2021-12-01T02:50:04.342" v="5077" actId="478"/>
          <ac:cxnSpMkLst>
            <pc:docMk/>
            <pc:sldMk cId="4171806102" sldId="293"/>
            <ac:cxnSpMk id="65" creationId="{F404710A-5207-4C7A-943B-09DC060EE6CC}"/>
          </ac:cxnSpMkLst>
        </pc:cxnChg>
        <pc:cxnChg chg="del">
          <ac:chgData name="Chauhan, Palak (New York City)" userId="d1f479ce-1a96-4686-8a4b-31892b9d7dae" providerId="ADAL" clId="{E4E1932A-78DD-4F75-B10B-D971F8D2E128}" dt="2021-12-01T02:50:04.342" v="5077" actId="478"/>
          <ac:cxnSpMkLst>
            <pc:docMk/>
            <pc:sldMk cId="4171806102" sldId="293"/>
            <ac:cxnSpMk id="68" creationId="{B29EB04E-578B-4D18-93F6-82E53783D78E}"/>
          </ac:cxnSpMkLst>
        </pc:cxnChg>
        <pc:cxnChg chg="del">
          <ac:chgData name="Chauhan, Palak (New York City)" userId="d1f479ce-1a96-4686-8a4b-31892b9d7dae" providerId="ADAL" clId="{E4E1932A-78DD-4F75-B10B-D971F8D2E128}" dt="2021-12-01T02:50:04.342" v="5077" actId="478"/>
          <ac:cxnSpMkLst>
            <pc:docMk/>
            <pc:sldMk cId="4171806102" sldId="293"/>
            <ac:cxnSpMk id="69" creationId="{ADDEA52C-7D37-4714-A8C2-213DE5EAB7D1}"/>
          </ac:cxnSpMkLst>
        </pc:cxnChg>
        <pc:cxnChg chg="del">
          <ac:chgData name="Chauhan, Palak (New York City)" userId="d1f479ce-1a96-4686-8a4b-31892b9d7dae" providerId="ADAL" clId="{E4E1932A-78DD-4F75-B10B-D971F8D2E128}" dt="2021-12-01T02:44:03.301" v="5074" actId="478"/>
          <ac:cxnSpMkLst>
            <pc:docMk/>
            <pc:sldMk cId="4171806102" sldId="293"/>
            <ac:cxnSpMk id="71" creationId="{2F371063-0A1A-46CD-AF20-1EDB0053A886}"/>
          </ac:cxnSpMkLst>
        </pc:cxnChg>
        <pc:cxnChg chg="del">
          <ac:chgData name="Chauhan, Palak (New York City)" userId="d1f479ce-1a96-4686-8a4b-31892b9d7dae" providerId="ADAL" clId="{E4E1932A-78DD-4F75-B10B-D971F8D2E128}" dt="2021-12-01T02:44:03.301" v="5074" actId="478"/>
          <ac:cxnSpMkLst>
            <pc:docMk/>
            <pc:sldMk cId="4171806102" sldId="293"/>
            <ac:cxnSpMk id="72" creationId="{A01CD608-9A1A-4FDD-BBF7-4624AE565994}"/>
          </ac:cxnSpMkLst>
        </pc:cxnChg>
      </pc:sldChg>
      <pc:sldChg chg="addSp delSp modSp add del mod setBg">
        <pc:chgData name="Chauhan, Palak (New York City)" userId="d1f479ce-1a96-4686-8a4b-31892b9d7dae" providerId="ADAL" clId="{E4E1932A-78DD-4F75-B10B-D971F8D2E128}" dt="2021-12-01T03:44:38.984" v="6151" actId="47"/>
        <pc:sldMkLst>
          <pc:docMk/>
          <pc:sldMk cId="3036931173" sldId="294"/>
        </pc:sldMkLst>
        <pc:spChg chg="del">
          <ac:chgData name="Chauhan, Palak (New York City)" userId="d1f479ce-1a96-4686-8a4b-31892b9d7dae" providerId="ADAL" clId="{E4E1932A-78DD-4F75-B10B-D971F8D2E128}" dt="2021-12-01T03:27:21.686" v="5767" actId="478"/>
          <ac:spMkLst>
            <pc:docMk/>
            <pc:sldMk cId="3036931173" sldId="294"/>
            <ac:spMk id="3" creationId="{00000000-0000-0000-0000-000000000000}"/>
          </ac:spMkLst>
        </pc:spChg>
        <pc:spChg chg="add del mod">
          <ac:chgData name="Chauhan, Palak (New York City)" userId="d1f479ce-1a96-4686-8a4b-31892b9d7dae" providerId="ADAL" clId="{E4E1932A-78DD-4F75-B10B-D971F8D2E128}" dt="2021-12-01T03:35:06.887" v="5967" actId="478"/>
          <ac:spMkLst>
            <pc:docMk/>
            <pc:sldMk cId="3036931173" sldId="294"/>
            <ac:spMk id="5" creationId="{31DD341F-D0AD-41C8-A637-5DCEF96E789C}"/>
          </ac:spMkLst>
        </pc:spChg>
        <pc:spChg chg="del topLvl">
          <ac:chgData name="Chauhan, Palak (New York City)" userId="d1f479ce-1a96-4686-8a4b-31892b9d7dae" providerId="ADAL" clId="{E4E1932A-78DD-4F75-B10B-D971F8D2E128}" dt="2021-12-01T03:27:59.588" v="5796" actId="478"/>
          <ac:spMkLst>
            <pc:docMk/>
            <pc:sldMk cId="3036931173" sldId="294"/>
            <ac:spMk id="6" creationId="{873838D5-88BA-46A6-8000-B156B478E716}"/>
          </ac:spMkLst>
        </pc:spChg>
        <pc:spChg chg="del mod topLvl">
          <ac:chgData name="Chauhan, Palak (New York City)" userId="d1f479ce-1a96-4686-8a4b-31892b9d7dae" providerId="ADAL" clId="{E4E1932A-78DD-4F75-B10B-D971F8D2E128}" dt="2021-12-01T03:29:50.860" v="5825" actId="21"/>
          <ac:spMkLst>
            <pc:docMk/>
            <pc:sldMk cId="3036931173" sldId="294"/>
            <ac:spMk id="8" creationId="{F7FE329D-0168-4167-988A-465DF6152539}"/>
          </ac:spMkLst>
        </pc:spChg>
        <pc:spChg chg="add del mod">
          <ac:chgData name="Chauhan, Palak (New York City)" userId="d1f479ce-1a96-4686-8a4b-31892b9d7dae" providerId="ADAL" clId="{E4E1932A-78DD-4F75-B10B-D971F8D2E128}" dt="2021-12-01T03:35:06.887" v="5967" actId="478"/>
          <ac:spMkLst>
            <pc:docMk/>
            <pc:sldMk cId="3036931173" sldId="294"/>
            <ac:spMk id="9" creationId="{82D2C949-5511-4FCC-91F2-D4DFED7B7476}"/>
          </ac:spMkLst>
        </pc:spChg>
        <pc:spChg chg="del">
          <ac:chgData name="Chauhan, Palak (New York City)" userId="d1f479ce-1a96-4686-8a4b-31892b9d7dae" providerId="ADAL" clId="{E4E1932A-78DD-4F75-B10B-D971F8D2E128}" dt="2021-12-01T03:27:57.446" v="5794" actId="478"/>
          <ac:spMkLst>
            <pc:docMk/>
            <pc:sldMk cId="3036931173" sldId="294"/>
            <ac:spMk id="12" creationId="{ED3B85A3-2532-4240-9C7D-E62257898AEE}"/>
          </ac:spMkLst>
        </pc:spChg>
        <pc:spChg chg="del">
          <ac:chgData name="Chauhan, Palak (New York City)" userId="d1f479ce-1a96-4686-8a4b-31892b9d7dae" providerId="ADAL" clId="{E4E1932A-78DD-4F75-B10B-D971F8D2E128}" dt="2021-12-01T03:27:56.829" v="5793" actId="478"/>
          <ac:spMkLst>
            <pc:docMk/>
            <pc:sldMk cId="3036931173" sldId="294"/>
            <ac:spMk id="13" creationId="{17863484-7B28-4ED1-9312-0FB2373CD287}"/>
          </ac:spMkLst>
        </pc:spChg>
        <pc:spChg chg="del mod topLvl">
          <ac:chgData name="Chauhan, Palak (New York City)" userId="d1f479ce-1a96-4686-8a4b-31892b9d7dae" providerId="ADAL" clId="{E4E1932A-78DD-4F75-B10B-D971F8D2E128}" dt="2021-12-01T03:31:53.560" v="5887" actId="478"/>
          <ac:spMkLst>
            <pc:docMk/>
            <pc:sldMk cId="3036931173" sldId="294"/>
            <ac:spMk id="36" creationId="{7441EC53-1263-414A-87EA-85E5F21E354F}"/>
          </ac:spMkLst>
        </pc:spChg>
        <pc:spChg chg="del">
          <ac:chgData name="Chauhan, Palak (New York City)" userId="d1f479ce-1a96-4686-8a4b-31892b9d7dae" providerId="ADAL" clId="{E4E1932A-78DD-4F75-B10B-D971F8D2E128}" dt="2021-12-01T03:28:01.707" v="5798" actId="478"/>
          <ac:spMkLst>
            <pc:docMk/>
            <pc:sldMk cId="3036931173" sldId="294"/>
            <ac:spMk id="42" creationId="{8B690311-92BA-40A4-9C80-084E04BE592D}"/>
          </ac:spMkLst>
        </pc:spChg>
        <pc:spChg chg="del">
          <ac:chgData name="Chauhan, Palak (New York City)" userId="d1f479ce-1a96-4686-8a4b-31892b9d7dae" providerId="ADAL" clId="{E4E1932A-78DD-4F75-B10B-D971F8D2E128}" dt="2021-12-01T03:35:16.682" v="5969" actId="478"/>
          <ac:spMkLst>
            <pc:docMk/>
            <pc:sldMk cId="3036931173" sldId="294"/>
            <ac:spMk id="43" creationId="{9DE0CF59-8C27-4FA6-93FB-CDBDE32FEE86}"/>
          </ac:spMkLst>
        </pc:spChg>
        <pc:spChg chg="del mod ord topLvl">
          <ac:chgData name="Chauhan, Palak (New York City)" userId="d1f479ce-1a96-4686-8a4b-31892b9d7dae" providerId="ADAL" clId="{E4E1932A-78DD-4F75-B10B-D971F8D2E128}" dt="2021-12-01T03:35:06.887" v="5967" actId="478"/>
          <ac:spMkLst>
            <pc:docMk/>
            <pc:sldMk cId="3036931173" sldId="294"/>
            <ac:spMk id="46" creationId="{BBC1D8C5-44C0-48BF-B258-128406666AF8}"/>
          </ac:spMkLst>
        </pc:spChg>
        <pc:spChg chg="del topLvl">
          <ac:chgData name="Chauhan, Palak (New York City)" userId="d1f479ce-1a96-4686-8a4b-31892b9d7dae" providerId="ADAL" clId="{E4E1932A-78DD-4F75-B10B-D971F8D2E128}" dt="2021-12-01T03:27:56.117" v="5792" actId="478"/>
          <ac:spMkLst>
            <pc:docMk/>
            <pc:sldMk cId="3036931173" sldId="294"/>
            <ac:spMk id="48" creationId="{3593545A-6CBA-4F91-8287-30A619166BE2}"/>
          </ac:spMkLst>
        </pc:spChg>
        <pc:spChg chg="del mod ord topLvl">
          <ac:chgData name="Chauhan, Palak (New York City)" userId="d1f479ce-1a96-4686-8a4b-31892b9d7dae" providerId="ADAL" clId="{E4E1932A-78DD-4F75-B10B-D971F8D2E128}" dt="2021-12-01T03:35:06.887" v="5967" actId="478"/>
          <ac:spMkLst>
            <pc:docMk/>
            <pc:sldMk cId="3036931173" sldId="294"/>
            <ac:spMk id="52" creationId="{D50FAB09-EAC4-4D26-B386-9FDEF0815C92}"/>
          </ac:spMkLst>
        </pc:spChg>
        <pc:spChg chg="del topLvl">
          <ac:chgData name="Chauhan, Palak (New York City)" userId="d1f479ce-1a96-4686-8a4b-31892b9d7dae" providerId="ADAL" clId="{E4E1932A-78DD-4F75-B10B-D971F8D2E128}" dt="2021-12-01T03:27:53.651" v="5790" actId="478"/>
          <ac:spMkLst>
            <pc:docMk/>
            <pc:sldMk cId="3036931173" sldId="294"/>
            <ac:spMk id="55" creationId="{68598B4B-1A49-4307-81D5-4D968DE21782}"/>
          </ac:spMkLst>
        </pc:spChg>
        <pc:spChg chg="del">
          <ac:chgData name="Chauhan, Palak (New York City)" userId="d1f479ce-1a96-4686-8a4b-31892b9d7dae" providerId="ADAL" clId="{E4E1932A-78DD-4F75-B10B-D971F8D2E128}" dt="2021-12-01T03:35:21.593" v="5970" actId="478"/>
          <ac:spMkLst>
            <pc:docMk/>
            <pc:sldMk cId="3036931173" sldId="294"/>
            <ac:spMk id="56" creationId="{FA864EB3-F44C-42B8-8633-B1851B975E2B}"/>
          </ac:spMkLst>
        </pc:spChg>
        <pc:spChg chg="add del mod">
          <ac:chgData name="Chauhan, Palak (New York City)" userId="d1f479ce-1a96-4686-8a4b-31892b9d7dae" providerId="ADAL" clId="{E4E1932A-78DD-4F75-B10B-D971F8D2E128}" dt="2021-12-01T03:35:06.887" v="5967" actId="478"/>
          <ac:spMkLst>
            <pc:docMk/>
            <pc:sldMk cId="3036931173" sldId="294"/>
            <ac:spMk id="59" creationId="{D698AE7D-B41B-4651-9C87-5C5597975681}"/>
          </ac:spMkLst>
        </pc:spChg>
        <pc:spChg chg="add del mod">
          <ac:chgData name="Chauhan, Palak (New York City)" userId="d1f479ce-1a96-4686-8a4b-31892b9d7dae" providerId="ADAL" clId="{E4E1932A-78DD-4F75-B10B-D971F8D2E128}" dt="2021-12-01T03:35:06.887" v="5967" actId="478"/>
          <ac:spMkLst>
            <pc:docMk/>
            <pc:sldMk cId="3036931173" sldId="294"/>
            <ac:spMk id="60" creationId="{85006479-07BF-4E4C-B88F-F274000CD835}"/>
          </ac:spMkLst>
        </pc:spChg>
        <pc:spChg chg="add del mod">
          <ac:chgData name="Chauhan, Palak (New York City)" userId="d1f479ce-1a96-4686-8a4b-31892b9d7dae" providerId="ADAL" clId="{E4E1932A-78DD-4F75-B10B-D971F8D2E128}" dt="2021-12-01T03:35:08.862" v="5968" actId="478"/>
          <ac:spMkLst>
            <pc:docMk/>
            <pc:sldMk cId="3036931173" sldId="294"/>
            <ac:spMk id="62" creationId="{EFA8EA4D-ED1A-4FBF-BE65-1E64FA6B497B}"/>
          </ac:spMkLst>
        </pc:spChg>
        <pc:spChg chg="add del mod">
          <ac:chgData name="Chauhan, Palak (New York City)" userId="d1f479ce-1a96-4686-8a4b-31892b9d7dae" providerId="ADAL" clId="{E4E1932A-78DD-4F75-B10B-D971F8D2E128}" dt="2021-12-01T03:35:06.887" v="5967" actId="478"/>
          <ac:spMkLst>
            <pc:docMk/>
            <pc:sldMk cId="3036931173" sldId="294"/>
            <ac:spMk id="63" creationId="{492AD3CC-D32F-4E2A-A1F5-15D66865D8CC}"/>
          </ac:spMkLst>
        </pc:spChg>
        <pc:spChg chg="add del mod">
          <ac:chgData name="Chauhan, Palak (New York City)" userId="d1f479ce-1a96-4686-8a4b-31892b9d7dae" providerId="ADAL" clId="{E4E1932A-78DD-4F75-B10B-D971F8D2E128}" dt="2021-12-01T03:35:08.862" v="5968" actId="478"/>
          <ac:spMkLst>
            <pc:docMk/>
            <pc:sldMk cId="3036931173" sldId="294"/>
            <ac:spMk id="65" creationId="{50CBB58A-6945-4EBC-B8F4-744D2BE2E0F0}"/>
          </ac:spMkLst>
        </pc:spChg>
        <pc:spChg chg="del">
          <ac:chgData name="Chauhan, Palak (New York City)" userId="d1f479ce-1a96-4686-8a4b-31892b9d7dae" providerId="ADAL" clId="{E4E1932A-78DD-4F75-B10B-D971F8D2E128}" dt="2021-12-01T03:35:16.682" v="5969" actId="478"/>
          <ac:spMkLst>
            <pc:docMk/>
            <pc:sldMk cId="3036931173" sldId="294"/>
            <ac:spMk id="66" creationId="{DA03AE41-2B5C-429F-806A-2B3BC347BB2C}"/>
          </ac:spMkLst>
        </pc:spChg>
        <pc:spChg chg="del mod ord topLvl">
          <ac:chgData name="Chauhan, Palak (New York City)" userId="d1f479ce-1a96-4686-8a4b-31892b9d7dae" providerId="ADAL" clId="{E4E1932A-78DD-4F75-B10B-D971F8D2E128}" dt="2021-12-01T03:35:06.887" v="5967" actId="478"/>
          <ac:spMkLst>
            <pc:docMk/>
            <pc:sldMk cId="3036931173" sldId="294"/>
            <ac:spMk id="67" creationId="{DF7CA25B-4CFA-43CA-9E15-A2AE5045105D}"/>
          </ac:spMkLst>
        </pc:spChg>
        <pc:spChg chg="add del mod">
          <ac:chgData name="Chauhan, Palak (New York City)" userId="d1f479ce-1a96-4686-8a4b-31892b9d7dae" providerId="ADAL" clId="{E4E1932A-78DD-4F75-B10B-D971F8D2E128}" dt="2021-12-01T03:35:06.887" v="5967" actId="478"/>
          <ac:spMkLst>
            <pc:docMk/>
            <pc:sldMk cId="3036931173" sldId="294"/>
            <ac:spMk id="68" creationId="{EEECF4B7-2D3D-4237-8B2C-70DA13CFB8A6}"/>
          </ac:spMkLst>
        </pc:spChg>
        <pc:spChg chg="add del mod">
          <ac:chgData name="Chauhan, Palak (New York City)" userId="d1f479ce-1a96-4686-8a4b-31892b9d7dae" providerId="ADAL" clId="{E4E1932A-78DD-4F75-B10B-D971F8D2E128}" dt="2021-12-01T03:35:06.887" v="5967" actId="478"/>
          <ac:spMkLst>
            <pc:docMk/>
            <pc:sldMk cId="3036931173" sldId="294"/>
            <ac:spMk id="69" creationId="{61E3EC4C-A45C-41B4-B444-3CF0D972AFF5}"/>
          </ac:spMkLst>
        </pc:spChg>
        <pc:spChg chg="add del mod">
          <ac:chgData name="Chauhan, Palak (New York City)" userId="d1f479ce-1a96-4686-8a4b-31892b9d7dae" providerId="ADAL" clId="{E4E1932A-78DD-4F75-B10B-D971F8D2E128}" dt="2021-12-01T03:35:06.887" v="5967" actId="478"/>
          <ac:spMkLst>
            <pc:docMk/>
            <pc:sldMk cId="3036931173" sldId="294"/>
            <ac:spMk id="70" creationId="{FC6A13FD-F1E1-4E02-84AF-33E072DF5294}"/>
          </ac:spMkLst>
        </pc:spChg>
        <pc:spChg chg="add del mod">
          <ac:chgData name="Chauhan, Palak (New York City)" userId="d1f479ce-1a96-4686-8a4b-31892b9d7dae" providerId="ADAL" clId="{E4E1932A-78DD-4F75-B10B-D971F8D2E128}" dt="2021-12-01T03:35:06.887" v="5967" actId="478"/>
          <ac:spMkLst>
            <pc:docMk/>
            <pc:sldMk cId="3036931173" sldId="294"/>
            <ac:spMk id="71" creationId="{5643DBF2-9865-4255-8059-92958A6040CD}"/>
          </ac:spMkLst>
        </pc:spChg>
        <pc:spChg chg="add del mod">
          <ac:chgData name="Chauhan, Palak (New York City)" userId="d1f479ce-1a96-4686-8a4b-31892b9d7dae" providerId="ADAL" clId="{E4E1932A-78DD-4F75-B10B-D971F8D2E128}" dt="2021-12-01T03:35:08.862" v="5968" actId="478"/>
          <ac:spMkLst>
            <pc:docMk/>
            <pc:sldMk cId="3036931173" sldId="294"/>
            <ac:spMk id="72" creationId="{F1E73FC0-067E-4D83-B325-AB2741FAC538}"/>
          </ac:spMkLst>
        </pc:spChg>
        <pc:spChg chg="add del mod">
          <ac:chgData name="Chauhan, Palak (New York City)" userId="d1f479ce-1a96-4686-8a4b-31892b9d7dae" providerId="ADAL" clId="{E4E1932A-78DD-4F75-B10B-D971F8D2E128}" dt="2021-12-01T03:35:06.887" v="5967" actId="478"/>
          <ac:spMkLst>
            <pc:docMk/>
            <pc:sldMk cId="3036931173" sldId="294"/>
            <ac:spMk id="73" creationId="{619544EF-E022-4AAD-B06C-0004F623CBA2}"/>
          </ac:spMkLst>
        </pc:spChg>
        <pc:spChg chg="add del mod">
          <ac:chgData name="Chauhan, Palak (New York City)" userId="d1f479ce-1a96-4686-8a4b-31892b9d7dae" providerId="ADAL" clId="{E4E1932A-78DD-4F75-B10B-D971F8D2E128}" dt="2021-12-01T03:35:06.887" v="5967" actId="478"/>
          <ac:spMkLst>
            <pc:docMk/>
            <pc:sldMk cId="3036931173" sldId="294"/>
            <ac:spMk id="74" creationId="{8C03B795-2984-4198-A29D-4747B0EF4106}"/>
          </ac:spMkLst>
        </pc:spChg>
        <pc:spChg chg="add del mod">
          <ac:chgData name="Chauhan, Palak (New York City)" userId="d1f479ce-1a96-4686-8a4b-31892b9d7dae" providerId="ADAL" clId="{E4E1932A-78DD-4F75-B10B-D971F8D2E128}" dt="2021-12-01T03:35:06.887" v="5967" actId="478"/>
          <ac:spMkLst>
            <pc:docMk/>
            <pc:sldMk cId="3036931173" sldId="294"/>
            <ac:spMk id="75" creationId="{38DF0F1A-E885-445E-9A1E-D36505AC736F}"/>
          </ac:spMkLst>
        </pc:spChg>
        <pc:spChg chg="add del mod">
          <ac:chgData name="Chauhan, Palak (New York City)" userId="d1f479ce-1a96-4686-8a4b-31892b9d7dae" providerId="ADAL" clId="{E4E1932A-78DD-4F75-B10B-D971F8D2E128}" dt="2021-12-01T03:35:06.887" v="5967" actId="478"/>
          <ac:spMkLst>
            <pc:docMk/>
            <pc:sldMk cId="3036931173" sldId="294"/>
            <ac:spMk id="76" creationId="{F1FD3A99-F906-47C8-A2FB-952B8F1E35C4}"/>
          </ac:spMkLst>
        </pc:spChg>
        <pc:spChg chg="add del mod">
          <ac:chgData name="Chauhan, Palak (New York City)" userId="d1f479ce-1a96-4686-8a4b-31892b9d7dae" providerId="ADAL" clId="{E4E1932A-78DD-4F75-B10B-D971F8D2E128}" dt="2021-12-01T03:35:08.862" v="5968" actId="478"/>
          <ac:spMkLst>
            <pc:docMk/>
            <pc:sldMk cId="3036931173" sldId="294"/>
            <ac:spMk id="77" creationId="{077CD396-AF58-4CBD-B5AD-EC2E691E0CD3}"/>
          </ac:spMkLst>
        </pc:spChg>
        <pc:spChg chg="add del mod">
          <ac:chgData name="Chauhan, Palak (New York City)" userId="d1f479ce-1a96-4686-8a4b-31892b9d7dae" providerId="ADAL" clId="{E4E1932A-78DD-4F75-B10B-D971F8D2E128}" dt="2021-12-01T03:35:06.887" v="5967" actId="478"/>
          <ac:spMkLst>
            <pc:docMk/>
            <pc:sldMk cId="3036931173" sldId="294"/>
            <ac:spMk id="78" creationId="{595CD74C-4F0D-499C-9C00-26011B485B9B}"/>
          </ac:spMkLst>
        </pc:spChg>
        <pc:spChg chg="add del mod">
          <ac:chgData name="Chauhan, Palak (New York City)" userId="d1f479ce-1a96-4686-8a4b-31892b9d7dae" providerId="ADAL" clId="{E4E1932A-78DD-4F75-B10B-D971F8D2E128}" dt="2021-12-01T03:35:06.887" v="5967" actId="478"/>
          <ac:spMkLst>
            <pc:docMk/>
            <pc:sldMk cId="3036931173" sldId="294"/>
            <ac:spMk id="79" creationId="{4281933A-A6CE-4D88-A3C3-23B87D23B014}"/>
          </ac:spMkLst>
        </pc:spChg>
        <pc:spChg chg="del">
          <ac:chgData name="Chauhan, Palak (New York City)" userId="d1f479ce-1a96-4686-8a4b-31892b9d7dae" providerId="ADAL" clId="{E4E1932A-78DD-4F75-B10B-D971F8D2E128}" dt="2021-12-01T03:27:41.406" v="5781" actId="478"/>
          <ac:spMkLst>
            <pc:docMk/>
            <pc:sldMk cId="3036931173" sldId="294"/>
            <ac:spMk id="80" creationId="{FB5CD507-10D6-4A6A-B9B9-6A0723BC03B3}"/>
          </ac:spMkLst>
        </pc:spChg>
        <pc:spChg chg="add del mod">
          <ac:chgData name="Chauhan, Palak (New York City)" userId="d1f479ce-1a96-4686-8a4b-31892b9d7dae" providerId="ADAL" clId="{E4E1932A-78DD-4F75-B10B-D971F8D2E128}" dt="2021-12-01T03:35:06.887" v="5967" actId="478"/>
          <ac:spMkLst>
            <pc:docMk/>
            <pc:sldMk cId="3036931173" sldId="294"/>
            <ac:spMk id="81" creationId="{3584E0FE-65C3-498D-B173-3B24C6634F58}"/>
          </ac:spMkLst>
        </pc:spChg>
        <pc:spChg chg="del topLvl">
          <ac:chgData name="Chauhan, Palak (New York City)" userId="d1f479ce-1a96-4686-8a4b-31892b9d7dae" providerId="ADAL" clId="{E4E1932A-78DD-4F75-B10B-D971F8D2E128}" dt="2021-12-01T03:30:22.907" v="5839" actId="478"/>
          <ac:spMkLst>
            <pc:docMk/>
            <pc:sldMk cId="3036931173" sldId="294"/>
            <ac:spMk id="82" creationId="{8F984903-596D-4B07-9630-BF42E55BF61F}"/>
          </ac:spMkLst>
        </pc:spChg>
        <pc:spChg chg="add del mod">
          <ac:chgData name="Chauhan, Palak (New York City)" userId="d1f479ce-1a96-4686-8a4b-31892b9d7dae" providerId="ADAL" clId="{E4E1932A-78DD-4F75-B10B-D971F8D2E128}" dt="2021-12-01T03:35:06.887" v="5967" actId="478"/>
          <ac:spMkLst>
            <pc:docMk/>
            <pc:sldMk cId="3036931173" sldId="294"/>
            <ac:spMk id="84" creationId="{91E0C819-B3C9-4741-BB84-8BDA2226F4A4}"/>
          </ac:spMkLst>
        </pc:spChg>
        <pc:spChg chg="del topLvl">
          <ac:chgData name="Chauhan, Palak (New York City)" userId="d1f479ce-1a96-4686-8a4b-31892b9d7dae" providerId="ADAL" clId="{E4E1932A-78DD-4F75-B10B-D971F8D2E128}" dt="2021-12-01T03:31:38.738" v="5879" actId="21"/>
          <ac:spMkLst>
            <pc:docMk/>
            <pc:sldMk cId="3036931173" sldId="294"/>
            <ac:spMk id="86" creationId="{836A0E09-3EBA-4D30-A2EF-1F7F5E152815}"/>
          </ac:spMkLst>
        </pc:spChg>
        <pc:spChg chg="add del mod">
          <ac:chgData name="Chauhan, Palak (New York City)" userId="d1f479ce-1a96-4686-8a4b-31892b9d7dae" providerId="ADAL" clId="{E4E1932A-78DD-4F75-B10B-D971F8D2E128}" dt="2021-12-01T03:35:08.862" v="5968" actId="478"/>
          <ac:spMkLst>
            <pc:docMk/>
            <pc:sldMk cId="3036931173" sldId="294"/>
            <ac:spMk id="87" creationId="{BB52EF81-0A88-403A-B7F6-0DB55FE390AB}"/>
          </ac:spMkLst>
        </pc:spChg>
        <pc:spChg chg="add del mod">
          <ac:chgData name="Chauhan, Palak (New York City)" userId="d1f479ce-1a96-4686-8a4b-31892b9d7dae" providerId="ADAL" clId="{E4E1932A-78DD-4F75-B10B-D971F8D2E128}" dt="2021-12-01T03:35:06.887" v="5967" actId="478"/>
          <ac:spMkLst>
            <pc:docMk/>
            <pc:sldMk cId="3036931173" sldId="294"/>
            <ac:spMk id="88" creationId="{42A68025-C62D-4A76-99C2-324730ACF842}"/>
          </ac:spMkLst>
        </pc:spChg>
        <pc:spChg chg="del">
          <ac:chgData name="Chauhan, Palak (New York City)" userId="d1f479ce-1a96-4686-8a4b-31892b9d7dae" providerId="ADAL" clId="{E4E1932A-78DD-4F75-B10B-D971F8D2E128}" dt="2021-12-01T03:27:39.750" v="5780" actId="478"/>
          <ac:spMkLst>
            <pc:docMk/>
            <pc:sldMk cId="3036931173" sldId="294"/>
            <ac:spMk id="89" creationId="{28323A29-5ED9-4FA3-B91E-8D535ACBF636}"/>
          </ac:spMkLst>
        </pc:spChg>
        <pc:spChg chg="del topLvl">
          <ac:chgData name="Chauhan, Palak (New York City)" userId="d1f479ce-1a96-4686-8a4b-31892b9d7dae" providerId="ADAL" clId="{E4E1932A-78DD-4F75-B10B-D971F8D2E128}" dt="2021-12-01T03:31:52.692" v="5886" actId="478"/>
          <ac:spMkLst>
            <pc:docMk/>
            <pc:sldMk cId="3036931173" sldId="294"/>
            <ac:spMk id="90" creationId="{E6991778-A803-4BEB-9674-39DBAE9027B2}"/>
          </ac:spMkLst>
        </pc:spChg>
        <pc:spChg chg="del">
          <ac:chgData name="Chauhan, Palak (New York City)" userId="d1f479ce-1a96-4686-8a4b-31892b9d7dae" providerId="ADAL" clId="{E4E1932A-78DD-4F75-B10B-D971F8D2E128}" dt="2021-12-01T03:27:58.481" v="5795" actId="478"/>
          <ac:spMkLst>
            <pc:docMk/>
            <pc:sldMk cId="3036931173" sldId="294"/>
            <ac:spMk id="91" creationId="{A3D7A598-4AF8-4166-9047-779F58F54BE2}"/>
          </ac:spMkLst>
        </pc:spChg>
        <pc:spChg chg="del">
          <ac:chgData name="Chauhan, Palak (New York City)" userId="d1f479ce-1a96-4686-8a4b-31892b9d7dae" providerId="ADAL" clId="{E4E1932A-78DD-4F75-B10B-D971F8D2E128}" dt="2021-12-01T03:27:49.508" v="5787" actId="478"/>
          <ac:spMkLst>
            <pc:docMk/>
            <pc:sldMk cId="3036931173" sldId="294"/>
            <ac:spMk id="92" creationId="{746DA1E8-AF96-4FB0-8634-8D1711D411A0}"/>
          </ac:spMkLst>
        </pc:spChg>
        <pc:spChg chg="add del mod">
          <ac:chgData name="Chauhan, Palak (New York City)" userId="d1f479ce-1a96-4686-8a4b-31892b9d7dae" providerId="ADAL" clId="{E4E1932A-78DD-4F75-B10B-D971F8D2E128}" dt="2021-12-01T03:35:06.887" v="5967" actId="478"/>
          <ac:spMkLst>
            <pc:docMk/>
            <pc:sldMk cId="3036931173" sldId="294"/>
            <ac:spMk id="93" creationId="{F2ED49ED-BDA1-4459-8F6B-9EC142011CB8}"/>
          </ac:spMkLst>
        </pc:spChg>
        <pc:spChg chg="del">
          <ac:chgData name="Chauhan, Palak (New York City)" userId="d1f479ce-1a96-4686-8a4b-31892b9d7dae" providerId="ADAL" clId="{E4E1932A-78DD-4F75-B10B-D971F8D2E128}" dt="2021-12-01T03:27:44.501" v="5784" actId="478"/>
          <ac:spMkLst>
            <pc:docMk/>
            <pc:sldMk cId="3036931173" sldId="294"/>
            <ac:spMk id="94" creationId="{274FAF37-C2FA-4B01-809B-A1EDD8CE454D}"/>
          </ac:spMkLst>
        </pc:spChg>
        <pc:spChg chg="add del mod">
          <ac:chgData name="Chauhan, Palak (New York City)" userId="d1f479ce-1a96-4686-8a4b-31892b9d7dae" providerId="ADAL" clId="{E4E1932A-78DD-4F75-B10B-D971F8D2E128}" dt="2021-12-01T03:35:06.887" v="5967" actId="478"/>
          <ac:spMkLst>
            <pc:docMk/>
            <pc:sldMk cId="3036931173" sldId="294"/>
            <ac:spMk id="95" creationId="{D21740C7-B84B-468B-9566-1CF5C1F6606B}"/>
          </ac:spMkLst>
        </pc:spChg>
        <pc:spChg chg="del">
          <ac:chgData name="Chauhan, Palak (New York City)" userId="d1f479ce-1a96-4686-8a4b-31892b9d7dae" providerId="ADAL" clId="{E4E1932A-78DD-4F75-B10B-D971F8D2E128}" dt="2021-12-01T03:27:35.101" v="5777" actId="478"/>
          <ac:spMkLst>
            <pc:docMk/>
            <pc:sldMk cId="3036931173" sldId="294"/>
            <ac:spMk id="96" creationId="{63B045E3-59BD-4C9A-8215-D59DEAB81931}"/>
          </ac:spMkLst>
        </pc:spChg>
        <pc:spChg chg="add del mod">
          <ac:chgData name="Chauhan, Palak (New York City)" userId="d1f479ce-1a96-4686-8a4b-31892b9d7dae" providerId="ADAL" clId="{E4E1932A-78DD-4F75-B10B-D971F8D2E128}" dt="2021-12-01T03:35:06.887" v="5967" actId="478"/>
          <ac:spMkLst>
            <pc:docMk/>
            <pc:sldMk cId="3036931173" sldId="294"/>
            <ac:spMk id="97" creationId="{BD1F253A-F3D2-44F7-BEBB-918D774C6A76}"/>
          </ac:spMkLst>
        </pc:spChg>
        <pc:spChg chg="add del mod">
          <ac:chgData name="Chauhan, Palak (New York City)" userId="d1f479ce-1a96-4686-8a4b-31892b9d7dae" providerId="ADAL" clId="{E4E1932A-78DD-4F75-B10B-D971F8D2E128}" dt="2021-12-01T03:35:08.862" v="5968" actId="478"/>
          <ac:spMkLst>
            <pc:docMk/>
            <pc:sldMk cId="3036931173" sldId="294"/>
            <ac:spMk id="98" creationId="{E915DFD8-26D1-4027-A3E9-545CD2D1DA62}"/>
          </ac:spMkLst>
        </pc:spChg>
        <pc:spChg chg="add del mod">
          <ac:chgData name="Chauhan, Palak (New York City)" userId="d1f479ce-1a96-4686-8a4b-31892b9d7dae" providerId="ADAL" clId="{E4E1932A-78DD-4F75-B10B-D971F8D2E128}" dt="2021-12-01T03:35:06.887" v="5967" actId="478"/>
          <ac:spMkLst>
            <pc:docMk/>
            <pc:sldMk cId="3036931173" sldId="294"/>
            <ac:spMk id="99" creationId="{AA1633A0-5A00-455A-B1F9-90D0FB465CC8}"/>
          </ac:spMkLst>
        </pc:spChg>
        <pc:spChg chg="del">
          <ac:chgData name="Chauhan, Palak (New York City)" userId="d1f479ce-1a96-4686-8a4b-31892b9d7dae" providerId="ADAL" clId="{E4E1932A-78DD-4F75-B10B-D971F8D2E128}" dt="2021-12-01T03:27:43.590" v="5783" actId="478"/>
          <ac:spMkLst>
            <pc:docMk/>
            <pc:sldMk cId="3036931173" sldId="294"/>
            <ac:spMk id="100" creationId="{E3953662-01B3-4786-822A-4390AAC36100}"/>
          </ac:spMkLst>
        </pc:spChg>
        <pc:spChg chg="del">
          <ac:chgData name="Chauhan, Palak (New York City)" userId="d1f479ce-1a96-4686-8a4b-31892b9d7dae" providerId="ADAL" clId="{E4E1932A-78DD-4F75-B10B-D971F8D2E128}" dt="2021-12-01T03:27:42.341" v="5782" actId="478"/>
          <ac:spMkLst>
            <pc:docMk/>
            <pc:sldMk cId="3036931173" sldId="294"/>
            <ac:spMk id="101" creationId="{0C89B252-6E53-4D70-ACE9-A71D941B2FFB}"/>
          </ac:spMkLst>
        </pc:spChg>
        <pc:spChg chg="add del mod">
          <ac:chgData name="Chauhan, Palak (New York City)" userId="d1f479ce-1a96-4686-8a4b-31892b9d7dae" providerId="ADAL" clId="{E4E1932A-78DD-4F75-B10B-D971F8D2E128}" dt="2021-12-01T03:35:06.887" v="5967" actId="478"/>
          <ac:spMkLst>
            <pc:docMk/>
            <pc:sldMk cId="3036931173" sldId="294"/>
            <ac:spMk id="104" creationId="{27D1CCDA-C693-4E06-85C4-33092B955AA1}"/>
          </ac:spMkLst>
        </pc:spChg>
        <pc:spChg chg="add del mod">
          <ac:chgData name="Chauhan, Palak (New York City)" userId="d1f479ce-1a96-4686-8a4b-31892b9d7dae" providerId="ADAL" clId="{E4E1932A-78DD-4F75-B10B-D971F8D2E128}" dt="2021-12-01T03:35:06.887" v="5967" actId="478"/>
          <ac:spMkLst>
            <pc:docMk/>
            <pc:sldMk cId="3036931173" sldId="294"/>
            <ac:spMk id="105" creationId="{E7FC57E7-728A-4FD7-972B-2CAA4C0D1EF3}"/>
          </ac:spMkLst>
        </pc:spChg>
        <pc:spChg chg="add del mod">
          <ac:chgData name="Chauhan, Palak (New York City)" userId="d1f479ce-1a96-4686-8a4b-31892b9d7dae" providerId="ADAL" clId="{E4E1932A-78DD-4F75-B10B-D971F8D2E128}" dt="2021-12-01T03:35:06.887" v="5967" actId="478"/>
          <ac:spMkLst>
            <pc:docMk/>
            <pc:sldMk cId="3036931173" sldId="294"/>
            <ac:spMk id="106" creationId="{47309135-0C5F-4F41-8572-A276EBADB5FD}"/>
          </ac:spMkLst>
        </pc:spChg>
        <pc:spChg chg="add del mod">
          <ac:chgData name="Chauhan, Palak (New York City)" userId="d1f479ce-1a96-4686-8a4b-31892b9d7dae" providerId="ADAL" clId="{E4E1932A-78DD-4F75-B10B-D971F8D2E128}" dt="2021-12-01T03:35:06.887" v="5967" actId="478"/>
          <ac:spMkLst>
            <pc:docMk/>
            <pc:sldMk cId="3036931173" sldId="294"/>
            <ac:spMk id="119" creationId="{C6029AD5-B29C-4DBA-A44E-42B83BF62A03}"/>
          </ac:spMkLst>
        </pc:spChg>
        <pc:spChg chg="add del mod">
          <ac:chgData name="Chauhan, Palak (New York City)" userId="d1f479ce-1a96-4686-8a4b-31892b9d7dae" providerId="ADAL" clId="{E4E1932A-78DD-4F75-B10B-D971F8D2E128}" dt="2021-12-01T03:35:06.887" v="5967" actId="478"/>
          <ac:spMkLst>
            <pc:docMk/>
            <pc:sldMk cId="3036931173" sldId="294"/>
            <ac:spMk id="120" creationId="{F9185F90-8766-4E1C-87B3-99129B3A5ADF}"/>
          </ac:spMkLst>
        </pc:spChg>
        <pc:spChg chg="add del mod">
          <ac:chgData name="Chauhan, Palak (New York City)" userId="d1f479ce-1a96-4686-8a4b-31892b9d7dae" providerId="ADAL" clId="{E4E1932A-78DD-4F75-B10B-D971F8D2E128}" dt="2021-12-01T03:35:06.887" v="5967" actId="478"/>
          <ac:spMkLst>
            <pc:docMk/>
            <pc:sldMk cId="3036931173" sldId="294"/>
            <ac:spMk id="121" creationId="{419C8803-9FBC-43D2-BC48-18EB58746592}"/>
          </ac:spMkLst>
        </pc:spChg>
        <pc:spChg chg="add del mod">
          <ac:chgData name="Chauhan, Palak (New York City)" userId="d1f479ce-1a96-4686-8a4b-31892b9d7dae" providerId="ADAL" clId="{E4E1932A-78DD-4F75-B10B-D971F8D2E128}" dt="2021-12-01T03:35:06.887" v="5967" actId="478"/>
          <ac:spMkLst>
            <pc:docMk/>
            <pc:sldMk cId="3036931173" sldId="294"/>
            <ac:spMk id="122" creationId="{6AACB066-4007-427D-B0B9-D7BD4CF6E3DD}"/>
          </ac:spMkLst>
        </pc:spChg>
        <pc:spChg chg="add del mod">
          <ac:chgData name="Chauhan, Palak (New York City)" userId="d1f479ce-1a96-4686-8a4b-31892b9d7dae" providerId="ADAL" clId="{E4E1932A-78DD-4F75-B10B-D971F8D2E128}" dt="2021-12-01T03:35:06.887" v="5967" actId="478"/>
          <ac:spMkLst>
            <pc:docMk/>
            <pc:sldMk cId="3036931173" sldId="294"/>
            <ac:spMk id="123" creationId="{A49E2786-5547-41E3-AF25-105EE9AD1AF3}"/>
          </ac:spMkLst>
        </pc:spChg>
        <pc:spChg chg="add del mod">
          <ac:chgData name="Chauhan, Palak (New York City)" userId="d1f479ce-1a96-4686-8a4b-31892b9d7dae" providerId="ADAL" clId="{E4E1932A-78DD-4F75-B10B-D971F8D2E128}" dt="2021-12-01T03:35:08.862" v="5968" actId="478"/>
          <ac:spMkLst>
            <pc:docMk/>
            <pc:sldMk cId="3036931173" sldId="294"/>
            <ac:spMk id="124" creationId="{5AD78B60-BEA8-4042-BA9E-B94381786744}"/>
          </ac:spMkLst>
        </pc:spChg>
        <pc:spChg chg="add del mod">
          <ac:chgData name="Chauhan, Palak (New York City)" userId="d1f479ce-1a96-4686-8a4b-31892b9d7dae" providerId="ADAL" clId="{E4E1932A-78DD-4F75-B10B-D971F8D2E128}" dt="2021-12-01T03:35:06.887" v="5967" actId="478"/>
          <ac:spMkLst>
            <pc:docMk/>
            <pc:sldMk cId="3036931173" sldId="294"/>
            <ac:spMk id="125" creationId="{EFC722B0-9141-4DD8-8B46-5DA4E16E724F}"/>
          </ac:spMkLst>
        </pc:spChg>
        <pc:spChg chg="add del mod">
          <ac:chgData name="Chauhan, Palak (New York City)" userId="d1f479ce-1a96-4686-8a4b-31892b9d7dae" providerId="ADAL" clId="{E4E1932A-78DD-4F75-B10B-D971F8D2E128}" dt="2021-12-01T03:35:06.887" v="5967" actId="478"/>
          <ac:spMkLst>
            <pc:docMk/>
            <pc:sldMk cId="3036931173" sldId="294"/>
            <ac:spMk id="126" creationId="{7D684164-C639-4353-8680-89D07FABB86B}"/>
          </ac:spMkLst>
        </pc:spChg>
        <pc:spChg chg="add del mod">
          <ac:chgData name="Chauhan, Palak (New York City)" userId="d1f479ce-1a96-4686-8a4b-31892b9d7dae" providerId="ADAL" clId="{E4E1932A-78DD-4F75-B10B-D971F8D2E128}" dt="2021-12-01T03:35:06.887" v="5967" actId="478"/>
          <ac:spMkLst>
            <pc:docMk/>
            <pc:sldMk cId="3036931173" sldId="294"/>
            <ac:spMk id="127" creationId="{8F84189E-77E5-408C-926D-5422769C9B92}"/>
          </ac:spMkLst>
        </pc:spChg>
        <pc:spChg chg="add del mod">
          <ac:chgData name="Chauhan, Palak (New York City)" userId="d1f479ce-1a96-4686-8a4b-31892b9d7dae" providerId="ADAL" clId="{E4E1932A-78DD-4F75-B10B-D971F8D2E128}" dt="2021-12-01T03:35:06.887" v="5967" actId="478"/>
          <ac:spMkLst>
            <pc:docMk/>
            <pc:sldMk cId="3036931173" sldId="294"/>
            <ac:spMk id="128" creationId="{555C1F53-B4BC-45FB-BFF3-D5E7685A65B8}"/>
          </ac:spMkLst>
        </pc:spChg>
        <pc:spChg chg="add del mod">
          <ac:chgData name="Chauhan, Palak (New York City)" userId="d1f479ce-1a96-4686-8a4b-31892b9d7dae" providerId="ADAL" clId="{E4E1932A-78DD-4F75-B10B-D971F8D2E128}" dt="2021-12-01T03:35:06.887" v="5967" actId="478"/>
          <ac:spMkLst>
            <pc:docMk/>
            <pc:sldMk cId="3036931173" sldId="294"/>
            <ac:spMk id="129" creationId="{84CF7AF2-7692-4932-9516-9D762FA1662E}"/>
          </ac:spMkLst>
        </pc:spChg>
        <pc:spChg chg="add del mod">
          <ac:chgData name="Chauhan, Palak (New York City)" userId="d1f479ce-1a96-4686-8a4b-31892b9d7dae" providerId="ADAL" clId="{E4E1932A-78DD-4F75-B10B-D971F8D2E128}" dt="2021-12-01T03:35:06.887" v="5967" actId="478"/>
          <ac:spMkLst>
            <pc:docMk/>
            <pc:sldMk cId="3036931173" sldId="294"/>
            <ac:spMk id="130" creationId="{66151490-F71C-48DB-AE73-C12EC06B76A4}"/>
          </ac:spMkLst>
        </pc:spChg>
        <pc:spChg chg="add del mod">
          <ac:chgData name="Chauhan, Palak (New York City)" userId="d1f479ce-1a96-4686-8a4b-31892b9d7dae" providerId="ADAL" clId="{E4E1932A-78DD-4F75-B10B-D971F8D2E128}" dt="2021-12-01T03:35:06.887" v="5967" actId="478"/>
          <ac:spMkLst>
            <pc:docMk/>
            <pc:sldMk cId="3036931173" sldId="294"/>
            <ac:spMk id="131" creationId="{6466C16B-1C54-41D0-8C02-23516430FC2D}"/>
          </ac:spMkLst>
        </pc:spChg>
        <pc:spChg chg="add del mod">
          <ac:chgData name="Chauhan, Palak (New York City)" userId="d1f479ce-1a96-4686-8a4b-31892b9d7dae" providerId="ADAL" clId="{E4E1932A-78DD-4F75-B10B-D971F8D2E128}" dt="2021-12-01T03:35:06.887" v="5967" actId="478"/>
          <ac:spMkLst>
            <pc:docMk/>
            <pc:sldMk cId="3036931173" sldId="294"/>
            <ac:spMk id="132" creationId="{FE726979-54C9-4B07-BBB8-BC7B9F77416A}"/>
          </ac:spMkLst>
        </pc:spChg>
        <pc:spChg chg="add del mod">
          <ac:chgData name="Chauhan, Palak (New York City)" userId="d1f479ce-1a96-4686-8a4b-31892b9d7dae" providerId="ADAL" clId="{E4E1932A-78DD-4F75-B10B-D971F8D2E128}" dt="2021-12-01T03:35:06.887" v="5967" actId="478"/>
          <ac:spMkLst>
            <pc:docMk/>
            <pc:sldMk cId="3036931173" sldId="294"/>
            <ac:spMk id="133" creationId="{1C8EE27C-3B29-4CDC-84FB-CC9DA6272B49}"/>
          </ac:spMkLst>
        </pc:spChg>
        <pc:spChg chg="add del mod">
          <ac:chgData name="Chauhan, Palak (New York City)" userId="d1f479ce-1a96-4686-8a4b-31892b9d7dae" providerId="ADAL" clId="{E4E1932A-78DD-4F75-B10B-D971F8D2E128}" dt="2021-12-01T03:35:08.862" v="5968" actId="478"/>
          <ac:spMkLst>
            <pc:docMk/>
            <pc:sldMk cId="3036931173" sldId="294"/>
            <ac:spMk id="134" creationId="{8E507C84-A4C7-4429-862E-9AE96E6CABB8}"/>
          </ac:spMkLst>
        </pc:spChg>
        <pc:spChg chg="add mod">
          <ac:chgData name="Chauhan, Palak (New York City)" userId="d1f479ce-1a96-4686-8a4b-31892b9d7dae" providerId="ADAL" clId="{E4E1932A-78DD-4F75-B10B-D971F8D2E128}" dt="2021-12-01T03:35:25.611" v="5971" actId="164"/>
          <ac:spMkLst>
            <pc:docMk/>
            <pc:sldMk cId="3036931173" sldId="294"/>
            <ac:spMk id="135" creationId="{309F4F0F-D218-441D-A0C1-588977B6F22A}"/>
          </ac:spMkLst>
        </pc:spChg>
        <pc:spChg chg="add mod">
          <ac:chgData name="Chauhan, Palak (New York City)" userId="d1f479ce-1a96-4686-8a4b-31892b9d7dae" providerId="ADAL" clId="{E4E1932A-78DD-4F75-B10B-D971F8D2E128}" dt="2021-12-01T03:35:25.611" v="5971" actId="164"/>
          <ac:spMkLst>
            <pc:docMk/>
            <pc:sldMk cId="3036931173" sldId="294"/>
            <ac:spMk id="136" creationId="{0E4D423E-60EB-4435-BB16-312C6F752181}"/>
          </ac:spMkLst>
        </pc:spChg>
        <pc:spChg chg="add mod">
          <ac:chgData name="Chauhan, Palak (New York City)" userId="d1f479ce-1a96-4686-8a4b-31892b9d7dae" providerId="ADAL" clId="{E4E1932A-78DD-4F75-B10B-D971F8D2E128}" dt="2021-12-01T03:35:25.611" v="5971" actId="164"/>
          <ac:spMkLst>
            <pc:docMk/>
            <pc:sldMk cId="3036931173" sldId="294"/>
            <ac:spMk id="137" creationId="{55554310-08AB-479C-B654-BE12BE68B77E}"/>
          </ac:spMkLst>
        </pc:spChg>
        <pc:spChg chg="add mod">
          <ac:chgData name="Chauhan, Palak (New York City)" userId="d1f479ce-1a96-4686-8a4b-31892b9d7dae" providerId="ADAL" clId="{E4E1932A-78DD-4F75-B10B-D971F8D2E128}" dt="2021-12-01T03:35:25.611" v="5971" actId="164"/>
          <ac:spMkLst>
            <pc:docMk/>
            <pc:sldMk cId="3036931173" sldId="294"/>
            <ac:spMk id="138" creationId="{372F5AD6-1F27-4107-A8A7-C8A894BB9D01}"/>
          </ac:spMkLst>
        </pc:spChg>
        <pc:spChg chg="add mod">
          <ac:chgData name="Chauhan, Palak (New York City)" userId="d1f479ce-1a96-4686-8a4b-31892b9d7dae" providerId="ADAL" clId="{E4E1932A-78DD-4F75-B10B-D971F8D2E128}" dt="2021-12-01T03:35:25.611" v="5971" actId="164"/>
          <ac:spMkLst>
            <pc:docMk/>
            <pc:sldMk cId="3036931173" sldId="294"/>
            <ac:spMk id="139" creationId="{FDE78A21-E667-4166-A37A-40C25020BE9D}"/>
          </ac:spMkLst>
        </pc:spChg>
        <pc:spChg chg="add del mod">
          <ac:chgData name="Chauhan, Palak (New York City)" userId="d1f479ce-1a96-4686-8a4b-31892b9d7dae" providerId="ADAL" clId="{E4E1932A-78DD-4F75-B10B-D971F8D2E128}" dt="2021-12-01T03:32:48.864" v="5906"/>
          <ac:spMkLst>
            <pc:docMk/>
            <pc:sldMk cId="3036931173" sldId="294"/>
            <ac:spMk id="140" creationId="{1724DFD2-EBBB-450F-993C-CCED51547974}"/>
          </ac:spMkLst>
        </pc:spChg>
        <pc:spChg chg="add del mod">
          <ac:chgData name="Chauhan, Palak (New York City)" userId="d1f479ce-1a96-4686-8a4b-31892b9d7dae" providerId="ADAL" clId="{E4E1932A-78DD-4F75-B10B-D971F8D2E128}" dt="2021-12-01T03:33:32.130" v="5922"/>
          <ac:spMkLst>
            <pc:docMk/>
            <pc:sldMk cId="3036931173" sldId="294"/>
            <ac:spMk id="141" creationId="{EB8C3113-FA6D-4CF3-9792-46170979D0FB}"/>
          </ac:spMkLst>
        </pc:spChg>
        <pc:spChg chg="add del mod">
          <ac:chgData name="Chauhan, Palak (New York City)" userId="d1f479ce-1a96-4686-8a4b-31892b9d7dae" providerId="ADAL" clId="{E4E1932A-78DD-4F75-B10B-D971F8D2E128}" dt="2021-12-01T03:33:54.570" v="5928" actId="478"/>
          <ac:spMkLst>
            <pc:docMk/>
            <pc:sldMk cId="3036931173" sldId="294"/>
            <ac:spMk id="142" creationId="{4A0C928A-F349-4EB4-AAE9-33F1578571C1}"/>
          </ac:spMkLst>
        </pc:spChg>
        <pc:spChg chg="add del mod">
          <ac:chgData name="Chauhan, Palak (New York City)" userId="d1f479ce-1a96-4686-8a4b-31892b9d7dae" providerId="ADAL" clId="{E4E1932A-78DD-4F75-B10B-D971F8D2E128}" dt="2021-12-01T03:33:56.831" v="5930" actId="478"/>
          <ac:spMkLst>
            <pc:docMk/>
            <pc:sldMk cId="3036931173" sldId="294"/>
            <ac:spMk id="143" creationId="{E8683CDD-A369-4E54-AFA7-78D555554BC4}"/>
          </ac:spMkLst>
        </pc:spChg>
        <pc:spChg chg="add del mod">
          <ac:chgData name="Chauhan, Palak (New York City)" userId="d1f479ce-1a96-4686-8a4b-31892b9d7dae" providerId="ADAL" clId="{E4E1932A-78DD-4F75-B10B-D971F8D2E128}" dt="2021-12-01T03:34:12.522" v="5939" actId="478"/>
          <ac:spMkLst>
            <pc:docMk/>
            <pc:sldMk cId="3036931173" sldId="294"/>
            <ac:spMk id="144" creationId="{C584E6DC-AC4A-4555-A28D-2BF37C302A2B}"/>
          </ac:spMkLst>
        </pc:spChg>
        <pc:spChg chg="mod">
          <ac:chgData name="Chauhan, Palak (New York City)" userId="d1f479ce-1a96-4686-8a4b-31892b9d7dae" providerId="ADAL" clId="{E4E1932A-78DD-4F75-B10B-D971F8D2E128}" dt="2021-12-01T03:36:35.207" v="5995" actId="207"/>
          <ac:spMkLst>
            <pc:docMk/>
            <pc:sldMk cId="3036931173" sldId="294"/>
            <ac:spMk id="146" creationId="{157422B5-55F0-4E6C-82D5-1C71E9AAC95D}"/>
          </ac:spMkLst>
        </pc:spChg>
        <pc:spChg chg="mod">
          <ac:chgData name="Chauhan, Palak (New York City)" userId="d1f479ce-1a96-4686-8a4b-31892b9d7dae" providerId="ADAL" clId="{E4E1932A-78DD-4F75-B10B-D971F8D2E128}" dt="2021-12-01T03:35:35.159" v="5974" actId="207"/>
          <ac:spMkLst>
            <pc:docMk/>
            <pc:sldMk cId="3036931173" sldId="294"/>
            <ac:spMk id="147" creationId="{A1545370-01A0-418B-8AC8-FE8A7363E9F0}"/>
          </ac:spMkLst>
        </pc:spChg>
        <pc:spChg chg="mod">
          <ac:chgData name="Chauhan, Palak (New York City)" userId="d1f479ce-1a96-4686-8a4b-31892b9d7dae" providerId="ADAL" clId="{E4E1932A-78DD-4F75-B10B-D971F8D2E128}" dt="2021-12-01T03:35:35.159" v="5974" actId="207"/>
          <ac:spMkLst>
            <pc:docMk/>
            <pc:sldMk cId="3036931173" sldId="294"/>
            <ac:spMk id="148" creationId="{46EE6E8A-2681-4BBA-9A23-56A7A3A740D5}"/>
          </ac:spMkLst>
        </pc:spChg>
        <pc:spChg chg="mod">
          <ac:chgData name="Chauhan, Palak (New York City)" userId="d1f479ce-1a96-4686-8a4b-31892b9d7dae" providerId="ADAL" clId="{E4E1932A-78DD-4F75-B10B-D971F8D2E128}" dt="2021-12-01T03:35:35.159" v="5974" actId="207"/>
          <ac:spMkLst>
            <pc:docMk/>
            <pc:sldMk cId="3036931173" sldId="294"/>
            <ac:spMk id="149" creationId="{FDF7DBA5-3768-4E1D-AD57-009DF63BCEDB}"/>
          </ac:spMkLst>
        </pc:spChg>
        <pc:spChg chg="mod">
          <ac:chgData name="Chauhan, Palak (New York City)" userId="d1f479ce-1a96-4686-8a4b-31892b9d7dae" providerId="ADAL" clId="{E4E1932A-78DD-4F75-B10B-D971F8D2E128}" dt="2021-12-01T03:35:35.159" v="5974" actId="207"/>
          <ac:spMkLst>
            <pc:docMk/>
            <pc:sldMk cId="3036931173" sldId="294"/>
            <ac:spMk id="150" creationId="{3EEECEA6-43DB-435F-974D-573600216BF8}"/>
          </ac:spMkLst>
        </pc:spChg>
        <pc:spChg chg="mod">
          <ac:chgData name="Chauhan, Palak (New York City)" userId="d1f479ce-1a96-4686-8a4b-31892b9d7dae" providerId="ADAL" clId="{E4E1932A-78DD-4F75-B10B-D971F8D2E128}" dt="2021-12-01T03:36:04.622" v="5983"/>
          <ac:spMkLst>
            <pc:docMk/>
            <pc:sldMk cId="3036931173" sldId="294"/>
            <ac:spMk id="152" creationId="{EC44D6DA-1AC9-4FCC-B9A0-43D5277DBD19}"/>
          </ac:spMkLst>
        </pc:spChg>
        <pc:spChg chg="mod">
          <ac:chgData name="Chauhan, Palak (New York City)" userId="d1f479ce-1a96-4686-8a4b-31892b9d7dae" providerId="ADAL" clId="{E4E1932A-78DD-4F75-B10B-D971F8D2E128}" dt="2021-12-01T03:36:04.622" v="5983"/>
          <ac:spMkLst>
            <pc:docMk/>
            <pc:sldMk cId="3036931173" sldId="294"/>
            <ac:spMk id="153" creationId="{AA940317-E523-4784-8F5C-F1E93189CE82}"/>
          </ac:spMkLst>
        </pc:spChg>
        <pc:spChg chg="mod">
          <ac:chgData name="Chauhan, Palak (New York City)" userId="d1f479ce-1a96-4686-8a4b-31892b9d7dae" providerId="ADAL" clId="{E4E1932A-78DD-4F75-B10B-D971F8D2E128}" dt="2021-12-01T03:36:04.622" v="5983"/>
          <ac:spMkLst>
            <pc:docMk/>
            <pc:sldMk cId="3036931173" sldId="294"/>
            <ac:spMk id="154" creationId="{F9728374-27B4-4FCE-8840-F965347D7704}"/>
          </ac:spMkLst>
        </pc:spChg>
        <pc:spChg chg="mod">
          <ac:chgData name="Chauhan, Palak (New York City)" userId="d1f479ce-1a96-4686-8a4b-31892b9d7dae" providerId="ADAL" clId="{E4E1932A-78DD-4F75-B10B-D971F8D2E128}" dt="2021-12-01T03:36:04.622" v="5983"/>
          <ac:spMkLst>
            <pc:docMk/>
            <pc:sldMk cId="3036931173" sldId="294"/>
            <ac:spMk id="155" creationId="{390D0CC8-79A4-4CB4-A87A-E6911A10F49D}"/>
          </ac:spMkLst>
        </pc:spChg>
        <pc:spChg chg="mod">
          <ac:chgData name="Chauhan, Palak (New York City)" userId="d1f479ce-1a96-4686-8a4b-31892b9d7dae" providerId="ADAL" clId="{E4E1932A-78DD-4F75-B10B-D971F8D2E128}" dt="2021-12-01T03:36:04.622" v="5983"/>
          <ac:spMkLst>
            <pc:docMk/>
            <pc:sldMk cId="3036931173" sldId="294"/>
            <ac:spMk id="156" creationId="{F94F086C-0AFA-4164-9344-A29C0231A586}"/>
          </ac:spMkLst>
        </pc:spChg>
        <pc:spChg chg="mod">
          <ac:chgData name="Chauhan, Palak (New York City)" userId="d1f479ce-1a96-4686-8a4b-31892b9d7dae" providerId="ADAL" clId="{E4E1932A-78DD-4F75-B10B-D971F8D2E128}" dt="2021-12-01T03:36:07.630" v="5987"/>
          <ac:spMkLst>
            <pc:docMk/>
            <pc:sldMk cId="3036931173" sldId="294"/>
            <ac:spMk id="158" creationId="{E274F698-A13E-45F8-9960-2951E1AE70B7}"/>
          </ac:spMkLst>
        </pc:spChg>
        <pc:spChg chg="mod">
          <ac:chgData name="Chauhan, Palak (New York City)" userId="d1f479ce-1a96-4686-8a4b-31892b9d7dae" providerId="ADAL" clId="{E4E1932A-78DD-4F75-B10B-D971F8D2E128}" dt="2021-12-01T03:36:07.630" v="5987"/>
          <ac:spMkLst>
            <pc:docMk/>
            <pc:sldMk cId="3036931173" sldId="294"/>
            <ac:spMk id="159" creationId="{82A6D0AC-11F2-41CC-BB54-D7B92D068CDF}"/>
          </ac:spMkLst>
        </pc:spChg>
        <pc:spChg chg="mod">
          <ac:chgData name="Chauhan, Palak (New York City)" userId="d1f479ce-1a96-4686-8a4b-31892b9d7dae" providerId="ADAL" clId="{E4E1932A-78DD-4F75-B10B-D971F8D2E128}" dt="2021-12-01T03:36:07.630" v="5987"/>
          <ac:spMkLst>
            <pc:docMk/>
            <pc:sldMk cId="3036931173" sldId="294"/>
            <ac:spMk id="160" creationId="{4AFA10AB-5594-4C87-AF57-DAC0569B3331}"/>
          </ac:spMkLst>
        </pc:spChg>
        <pc:spChg chg="mod">
          <ac:chgData name="Chauhan, Palak (New York City)" userId="d1f479ce-1a96-4686-8a4b-31892b9d7dae" providerId="ADAL" clId="{E4E1932A-78DD-4F75-B10B-D971F8D2E128}" dt="2021-12-01T03:36:07.630" v="5987"/>
          <ac:spMkLst>
            <pc:docMk/>
            <pc:sldMk cId="3036931173" sldId="294"/>
            <ac:spMk id="161" creationId="{6105EF45-4C2A-4959-8CB4-5566D7504240}"/>
          </ac:spMkLst>
        </pc:spChg>
        <pc:spChg chg="mod">
          <ac:chgData name="Chauhan, Palak (New York City)" userId="d1f479ce-1a96-4686-8a4b-31892b9d7dae" providerId="ADAL" clId="{E4E1932A-78DD-4F75-B10B-D971F8D2E128}" dt="2021-12-01T03:36:07.630" v="5987"/>
          <ac:spMkLst>
            <pc:docMk/>
            <pc:sldMk cId="3036931173" sldId="294"/>
            <ac:spMk id="162" creationId="{DB68146F-58D1-4CD1-8C15-7EEAC54AF200}"/>
          </ac:spMkLst>
        </pc:spChg>
        <pc:spChg chg="mod">
          <ac:chgData name="Chauhan, Palak (New York City)" userId="d1f479ce-1a96-4686-8a4b-31892b9d7dae" providerId="ADAL" clId="{E4E1932A-78DD-4F75-B10B-D971F8D2E128}" dt="2021-12-01T03:36:37.253" v="5996"/>
          <ac:spMkLst>
            <pc:docMk/>
            <pc:sldMk cId="3036931173" sldId="294"/>
            <ac:spMk id="164" creationId="{C6DF3D4D-44EE-4BC2-828E-E07AAB4CF193}"/>
          </ac:spMkLst>
        </pc:spChg>
        <pc:spChg chg="mod">
          <ac:chgData name="Chauhan, Palak (New York City)" userId="d1f479ce-1a96-4686-8a4b-31892b9d7dae" providerId="ADAL" clId="{E4E1932A-78DD-4F75-B10B-D971F8D2E128}" dt="2021-12-01T03:36:37.253" v="5996"/>
          <ac:spMkLst>
            <pc:docMk/>
            <pc:sldMk cId="3036931173" sldId="294"/>
            <ac:spMk id="165" creationId="{0EF7DBD8-161E-4630-8CB4-43A31FBD95FE}"/>
          </ac:spMkLst>
        </pc:spChg>
        <pc:spChg chg="mod">
          <ac:chgData name="Chauhan, Palak (New York City)" userId="d1f479ce-1a96-4686-8a4b-31892b9d7dae" providerId="ADAL" clId="{E4E1932A-78DD-4F75-B10B-D971F8D2E128}" dt="2021-12-01T03:36:37.253" v="5996"/>
          <ac:spMkLst>
            <pc:docMk/>
            <pc:sldMk cId="3036931173" sldId="294"/>
            <ac:spMk id="166" creationId="{84378F5F-F41E-4668-9A96-23A81BEAB744}"/>
          </ac:spMkLst>
        </pc:spChg>
        <pc:spChg chg="mod">
          <ac:chgData name="Chauhan, Palak (New York City)" userId="d1f479ce-1a96-4686-8a4b-31892b9d7dae" providerId="ADAL" clId="{E4E1932A-78DD-4F75-B10B-D971F8D2E128}" dt="2021-12-01T03:36:37.253" v="5996"/>
          <ac:spMkLst>
            <pc:docMk/>
            <pc:sldMk cId="3036931173" sldId="294"/>
            <ac:spMk id="167" creationId="{238FF158-4F01-4CBA-A4F8-601CA66ECBB4}"/>
          </ac:spMkLst>
        </pc:spChg>
        <pc:spChg chg="mod">
          <ac:chgData name="Chauhan, Palak (New York City)" userId="d1f479ce-1a96-4686-8a4b-31892b9d7dae" providerId="ADAL" clId="{E4E1932A-78DD-4F75-B10B-D971F8D2E128}" dt="2021-12-01T03:36:37.253" v="5996"/>
          <ac:spMkLst>
            <pc:docMk/>
            <pc:sldMk cId="3036931173" sldId="294"/>
            <ac:spMk id="168" creationId="{4AAF1F32-5A96-4AF8-BBE9-AB3627B14A02}"/>
          </ac:spMkLst>
        </pc:spChg>
        <pc:spChg chg="mod">
          <ac:chgData name="Chauhan, Palak (New York City)" userId="d1f479ce-1a96-4686-8a4b-31892b9d7dae" providerId="ADAL" clId="{E4E1932A-78DD-4F75-B10B-D971F8D2E128}" dt="2021-12-01T03:36:37.479" v="5997"/>
          <ac:spMkLst>
            <pc:docMk/>
            <pc:sldMk cId="3036931173" sldId="294"/>
            <ac:spMk id="170" creationId="{9674217A-8469-40CD-A971-E8EC5833E059}"/>
          </ac:spMkLst>
        </pc:spChg>
        <pc:spChg chg="mod">
          <ac:chgData name="Chauhan, Palak (New York City)" userId="d1f479ce-1a96-4686-8a4b-31892b9d7dae" providerId="ADAL" clId="{E4E1932A-78DD-4F75-B10B-D971F8D2E128}" dt="2021-12-01T03:36:37.479" v="5997"/>
          <ac:spMkLst>
            <pc:docMk/>
            <pc:sldMk cId="3036931173" sldId="294"/>
            <ac:spMk id="171" creationId="{7CFA398F-CF55-4B6A-9144-29D0277802A9}"/>
          </ac:spMkLst>
        </pc:spChg>
        <pc:spChg chg="mod">
          <ac:chgData name="Chauhan, Palak (New York City)" userId="d1f479ce-1a96-4686-8a4b-31892b9d7dae" providerId="ADAL" clId="{E4E1932A-78DD-4F75-B10B-D971F8D2E128}" dt="2021-12-01T03:36:37.479" v="5997"/>
          <ac:spMkLst>
            <pc:docMk/>
            <pc:sldMk cId="3036931173" sldId="294"/>
            <ac:spMk id="172" creationId="{AF9C21FD-F44B-4C12-8722-B847C1B0128E}"/>
          </ac:spMkLst>
        </pc:spChg>
        <pc:spChg chg="mod">
          <ac:chgData name="Chauhan, Palak (New York City)" userId="d1f479ce-1a96-4686-8a4b-31892b9d7dae" providerId="ADAL" clId="{E4E1932A-78DD-4F75-B10B-D971F8D2E128}" dt="2021-12-01T03:36:37.479" v="5997"/>
          <ac:spMkLst>
            <pc:docMk/>
            <pc:sldMk cId="3036931173" sldId="294"/>
            <ac:spMk id="173" creationId="{5281E30E-63D7-4DFC-8704-758E01B5890B}"/>
          </ac:spMkLst>
        </pc:spChg>
        <pc:spChg chg="mod">
          <ac:chgData name="Chauhan, Palak (New York City)" userId="d1f479ce-1a96-4686-8a4b-31892b9d7dae" providerId="ADAL" clId="{E4E1932A-78DD-4F75-B10B-D971F8D2E128}" dt="2021-12-01T03:36:37.479" v="5997"/>
          <ac:spMkLst>
            <pc:docMk/>
            <pc:sldMk cId="3036931173" sldId="294"/>
            <ac:spMk id="174" creationId="{84DB70E1-CC5D-4D71-AE54-1124F52FA754}"/>
          </ac:spMkLst>
        </pc:spChg>
        <pc:spChg chg="mod">
          <ac:chgData name="Chauhan, Palak (New York City)" userId="d1f479ce-1a96-4686-8a4b-31892b9d7dae" providerId="ADAL" clId="{E4E1932A-78DD-4F75-B10B-D971F8D2E128}" dt="2021-12-01T03:36:39.405" v="6000"/>
          <ac:spMkLst>
            <pc:docMk/>
            <pc:sldMk cId="3036931173" sldId="294"/>
            <ac:spMk id="176" creationId="{D2AE6C02-5F69-4A2A-8387-F46C86D3F3B8}"/>
          </ac:spMkLst>
        </pc:spChg>
        <pc:spChg chg="mod">
          <ac:chgData name="Chauhan, Palak (New York City)" userId="d1f479ce-1a96-4686-8a4b-31892b9d7dae" providerId="ADAL" clId="{E4E1932A-78DD-4F75-B10B-D971F8D2E128}" dt="2021-12-01T03:36:39.405" v="6000"/>
          <ac:spMkLst>
            <pc:docMk/>
            <pc:sldMk cId="3036931173" sldId="294"/>
            <ac:spMk id="177" creationId="{3A86D354-F8C0-4DA9-9310-B09C666B93AF}"/>
          </ac:spMkLst>
        </pc:spChg>
        <pc:spChg chg="mod">
          <ac:chgData name="Chauhan, Palak (New York City)" userId="d1f479ce-1a96-4686-8a4b-31892b9d7dae" providerId="ADAL" clId="{E4E1932A-78DD-4F75-B10B-D971F8D2E128}" dt="2021-12-01T03:36:39.405" v="6000"/>
          <ac:spMkLst>
            <pc:docMk/>
            <pc:sldMk cId="3036931173" sldId="294"/>
            <ac:spMk id="178" creationId="{A023FBAE-BCBD-469C-801D-EA2E9CCC9743}"/>
          </ac:spMkLst>
        </pc:spChg>
        <pc:spChg chg="mod">
          <ac:chgData name="Chauhan, Palak (New York City)" userId="d1f479ce-1a96-4686-8a4b-31892b9d7dae" providerId="ADAL" clId="{E4E1932A-78DD-4F75-B10B-D971F8D2E128}" dt="2021-12-01T03:36:39.405" v="6000"/>
          <ac:spMkLst>
            <pc:docMk/>
            <pc:sldMk cId="3036931173" sldId="294"/>
            <ac:spMk id="179" creationId="{C8B6931E-C749-4777-9ACC-81DC4C4FD956}"/>
          </ac:spMkLst>
        </pc:spChg>
        <pc:spChg chg="mod">
          <ac:chgData name="Chauhan, Palak (New York City)" userId="d1f479ce-1a96-4686-8a4b-31892b9d7dae" providerId="ADAL" clId="{E4E1932A-78DD-4F75-B10B-D971F8D2E128}" dt="2021-12-01T03:36:39.405" v="6000"/>
          <ac:spMkLst>
            <pc:docMk/>
            <pc:sldMk cId="3036931173" sldId="294"/>
            <ac:spMk id="180" creationId="{95EA8D91-B0FC-4D01-9A4C-D4B73B6AA5CB}"/>
          </ac:spMkLst>
        </pc:spChg>
        <pc:spChg chg="mod">
          <ac:chgData name="Chauhan, Palak (New York City)" userId="d1f479ce-1a96-4686-8a4b-31892b9d7dae" providerId="ADAL" clId="{E4E1932A-78DD-4F75-B10B-D971F8D2E128}" dt="2021-12-01T03:40:18.416" v="6052" actId="404"/>
          <ac:spMkLst>
            <pc:docMk/>
            <pc:sldMk cId="3036931173" sldId="294"/>
            <ac:spMk id="182" creationId="{7E49FAC3-B667-4591-A3F1-585FDBE3D240}"/>
          </ac:spMkLst>
        </pc:spChg>
        <pc:spChg chg="mod">
          <ac:chgData name="Chauhan, Palak (New York City)" userId="d1f479ce-1a96-4686-8a4b-31892b9d7dae" providerId="ADAL" clId="{E4E1932A-78DD-4F75-B10B-D971F8D2E128}" dt="2021-12-01T03:40:18.416" v="6052" actId="404"/>
          <ac:spMkLst>
            <pc:docMk/>
            <pc:sldMk cId="3036931173" sldId="294"/>
            <ac:spMk id="183" creationId="{BC5CA9B2-CC45-4853-AB6A-BE1636E81536}"/>
          </ac:spMkLst>
        </pc:spChg>
        <pc:spChg chg="mod">
          <ac:chgData name="Chauhan, Palak (New York City)" userId="d1f479ce-1a96-4686-8a4b-31892b9d7dae" providerId="ADAL" clId="{E4E1932A-78DD-4F75-B10B-D971F8D2E128}" dt="2021-12-01T03:40:18.416" v="6052" actId="404"/>
          <ac:spMkLst>
            <pc:docMk/>
            <pc:sldMk cId="3036931173" sldId="294"/>
            <ac:spMk id="184" creationId="{C49DE55A-6857-4CB4-B13B-1EC6F8190B14}"/>
          </ac:spMkLst>
        </pc:spChg>
        <pc:spChg chg="mod">
          <ac:chgData name="Chauhan, Palak (New York City)" userId="d1f479ce-1a96-4686-8a4b-31892b9d7dae" providerId="ADAL" clId="{E4E1932A-78DD-4F75-B10B-D971F8D2E128}" dt="2021-12-01T03:40:18.416" v="6052" actId="404"/>
          <ac:spMkLst>
            <pc:docMk/>
            <pc:sldMk cId="3036931173" sldId="294"/>
            <ac:spMk id="185" creationId="{DADE0FFF-24DF-4B39-B1EC-1A2E4A56888E}"/>
          </ac:spMkLst>
        </pc:spChg>
        <pc:spChg chg="mod">
          <ac:chgData name="Chauhan, Palak (New York City)" userId="d1f479ce-1a96-4686-8a4b-31892b9d7dae" providerId="ADAL" clId="{E4E1932A-78DD-4F75-B10B-D971F8D2E128}" dt="2021-12-01T03:40:18.416" v="6052" actId="404"/>
          <ac:spMkLst>
            <pc:docMk/>
            <pc:sldMk cId="3036931173" sldId="294"/>
            <ac:spMk id="186" creationId="{915CC6C7-D069-4DFF-B290-02A566CE6EA0}"/>
          </ac:spMkLst>
        </pc:spChg>
        <pc:spChg chg="mod">
          <ac:chgData name="Chauhan, Palak (New York City)" userId="d1f479ce-1a96-4686-8a4b-31892b9d7dae" providerId="ADAL" clId="{E4E1932A-78DD-4F75-B10B-D971F8D2E128}" dt="2021-12-01T03:37:27.524" v="6018"/>
          <ac:spMkLst>
            <pc:docMk/>
            <pc:sldMk cId="3036931173" sldId="294"/>
            <ac:spMk id="188" creationId="{5BFBD6A3-28C6-4EB9-94CE-6AF4E5136C62}"/>
          </ac:spMkLst>
        </pc:spChg>
        <pc:spChg chg="mod">
          <ac:chgData name="Chauhan, Palak (New York City)" userId="d1f479ce-1a96-4686-8a4b-31892b9d7dae" providerId="ADAL" clId="{E4E1932A-78DD-4F75-B10B-D971F8D2E128}" dt="2021-12-01T03:37:27.524" v="6018"/>
          <ac:spMkLst>
            <pc:docMk/>
            <pc:sldMk cId="3036931173" sldId="294"/>
            <ac:spMk id="189" creationId="{D7A8D692-96E2-487E-A835-8B344AF84439}"/>
          </ac:spMkLst>
        </pc:spChg>
        <pc:spChg chg="mod">
          <ac:chgData name="Chauhan, Palak (New York City)" userId="d1f479ce-1a96-4686-8a4b-31892b9d7dae" providerId="ADAL" clId="{E4E1932A-78DD-4F75-B10B-D971F8D2E128}" dt="2021-12-01T03:37:27.524" v="6018"/>
          <ac:spMkLst>
            <pc:docMk/>
            <pc:sldMk cId="3036931173" sldId="294"/>
            <ac:spMk id="190" creationId="{34E0FA97-CA76-4E12-98BE-4B537B5FFB1C}"/>
          </ac:spMkLst>
        </pc:spChg>
        <pc:spChg chg="mod">
          <ac:chgData name="Chauhan, Palak (New York City)" userId="d1f479ce-1a96-4686-8a4b-31892b9d7dae" providerId="ADAL" clId="{E4E1932A-78DD-4F75-B10B-D971F8D2E128}" dt="2021-12-01T03:37:27.524" v="6018"/>
          <ac:spMkLst>
            <pc:docMk/>
            <pc:sldMk cId="3036931173" sldId="294"/>
            <ac:spMk id="191" creationId="{4D70848A-713D-47B2-BA43-55A159BBF259}"/>
          </ac:spMkLst>
        </pc:spChg>
        <pc:spChg chg="mod">
          <ac:chgData name="Chauhan, Palak (New York City)" userId="d1f479ce-1a96-4686-8a4b-31892b9d7dae" providerId="ADAL" clId="{E4E1932A-78DD-4F75-B10B-D971F8D2E128}" dt="2021-12-01T03:37:27.524" v="6018"/>
          <ac:spMkLst>
            <pc:docMk/>
            <pc:sldMk cId="3036931173" sldId="294"/>
            <ac:spMk id="192" creationId="{23539DAB-B868-4061-B4B2-748CCA3F4F5E}"/>
          </ac:spMkLst>
        </pc:spChg>
        <pc:spChg chg="mod">
          <ac:chgData name="Chauhan, Palak (New York City)" userId="d1f479ce-1a96-4686-8a4b-31892b9d7dae" providerId="ADAL" clId="{E4E1932A-78DD-4F75-B10B-D971F8D2E128}" dt="2021-12-01T03:41:11.477" v="6065" actId="207"/>
          <ac:spMkLst>
            <pc:docMk/>
            <pc:sldMk cId="3036931173" sldId="294"/>
            <ac:spMk id="195" creationId="{CEACF62C-235B-4595-92A8-43E6C0742DEA}"/>
          </ac:spMkLst>
        </pc:spChg>
        <pc:spChg chg="mod">
          <ac:chgData name="Chauhan, Palak (New York City)" userId="d1f479ce-1a96-4686-8a4b-31892b9d7dae" providerId="ADAL" clId="{E4E1932A-78DD-4F75-B10B-D971F8D2E128}" dt="2021-12-01T03:41:34.392" v="6076" actId="207"/>
          <ac:spMkLst>
            <pc:docMk/>
            <pc:sldMk cId="3036931173" sldId="294"/>
            <ac:spMk id="196" creationId="{5895E3F8-32FD-4414-9A79-EC1AB9A8EA59}"/>
          </ac:spMkLst>
        </pc:spChg>
        <pc:spChg chg="mod">
          <ac:chgData name="Chauhan, Palak (New York City)" userId="d1f479ce-1a96-4686-8a4b-31892b9d7dae" providerId="ADAL" clId="{E4E1932A-78DD-4F75-B10B-D971F8D2E128}" dt="2021-12-01T03:41:00.726" v="6061"/>
          <ac:spMkLst>
            <pc:docMk/>
            <pc:sldMk cId="3036931173" sldId="294"/>
            <ac:spMk id="197" creationId="{DE3D817F-8D50-402C-95BA-26E30ACD426F}"/>
          </ac:spMkLst>
        </pc:spChg>
        <pc:spChg chg="mod">
          <ac:chgData name="Chauhan, Palak (New York City)" userId="d1f479ce-1a96-4686-8a4b-31892b9d7dae" providerId="ADAL" clId="{E4E1932A-78DD-4F75-B10B-D971F8D2E128}" dt="2021-12-01T03:41:00.726" v="6061"/>
          <ac:spMkLst>
            <pc:docMk/>
            <pc:sldMk cId="3036931173" sldId="294"/>
            <ac:spMk id="198" creationId="{BF2B3204-560E-49BB-BD84-F198A9B7C883}"/>
          </ac:spMkLst>
        </pc:spChg>
        <pc:spChg chg="mod">
          <ac:chgData name="Chauhan, Palak (New York City)" userId="d1f479ce-1a96-4686-8a4b-31892b9d7dae" providerId="ADAL" clId="{E4E1932A-78DD-4F75-B10B-D971F8D2E128}" dt="2021-12-01T03:41:00.726" v="6061"/>
          <ac:spMkLst>
            <pc:docMk/>
            <pc:sldMk cId="3036931173" sldId="294"/>
            <ac:spMk id="199" creationId="{8E768684-1427-4942-8DB1-F7C1F5F2E6B9}"/>
          </ac:spMkLst>
        </pc:spChg>
        <pc:spChg chg="mod">
          <ac:chgData name="Chauhan, Palak (New York City)" userId="d1f479ce-1a96-4686-8a4b-31892b9d7dae" providerId="ADAL" clId="{E4E1932A-78DD-4F75-B10B-D971F8D2E128}" dt="2021-12-01T03:41:16.386" v="6066"/>
          <ac:spMkLst>
            <pc:docMk/>
            <pc:sldMk cId="3036931173" sldId="294"/>
            <ac:spMk id="201" creationId="{8991EF05-DF3D-4568-AC0F-1FA0F95A45EF}"/>
          </ac:spMkLst>
        </pc:spChg>
        <pc:spChg chg="mod">
          <ac:chgData name="Chauhan, Palak (New York City)" userId="d1f479ce-1a96-4686-8a4b-31892b9d7dae" providerId="ADAL" clId="{E4E1932A-78DD-4F75-B10B-D971F8D2E128}" dt="2021-12-01T03:41:16.386" v="6066"/>
          <ac:spMkLst>
            <pc:docMk/>
            <pc:sldMk cId="3036931173" sldId="294"/>
            <ac:spMk id="202" creationId="{82382414-E215-4B43-8149-D787ABAA4403}"/>
          </ac:spMkLst>
        </pc:spChg>
        <pc:spChg chg="mod">
          <ac:chgData name="Chauhan, Palak (New York City)" userId="d1f479ce-1a96-4686-8a4b-31892b9d7dae" providerId="ADAL" clId="{E4E1932A-78DD-4F75-B10B-D971F8D2E128}" dt="2021-12-01T03:41:42.720" v="6077" actId="207"/>
          <ac:spMkLst>
            <pc:docMk/>
            <pc:sldMk cId="3036931173" sldId="294"/>
            <ac:spMk id="203" creationId="{3C94B7BA-1F55-432E-BD0D-6967A076EF3F}"/>
          </ac:spMkLst>
        </pc:spChg>
        <pc:spChg chg="mod">
          <ac:chgData name="Chauhan, Palak (New York City)" userId="d1f479ce-1a96-4686-8a4b-31892b9d7dae" providerId="ADAL" clId="{E4E1932A-78DD-4F75-B10B-D971F8D2E128}" dt="2021-12-01T03:41:16.386" v="6066"/>
          <ac:spMkLst>
            <pc:docMk/>
            <pc:sldMk cId="3036931173" sldId="294"/>
            <ac:spMk id="204" creationId="{80CAE14D-9A31-46E4-9F4C-60B9632FDAC0}"/>
          </ac:spMkLst>
        </pc:spChg>
        <pc:spChg chg="mod">
          <ac:chgData name="Chauhan, Palak (New York City)" userId="d1f479ce-1a96-4686-8a4b-31892b9d7dae" providerId="ADAL" clId="{E4E1932A-78DD-4F75-B10B-D971F8D2E128}" dt="2021-12-01T03:41:16.386" v="6066"/>
          <ac:spMkLst>
            <pc:docMk/>
            <pc:sldMk cId="3036931173" sldId="294"/>
            <ac:spMk id="205" creationId="{D6FB4104-AA4E-4B5A-8B90-88CABB6D33AC}"/>
          </ac:spMkLst>
        </pc:spChg>
        <pc:spChg chg="mod">
          <ac:chgData name="Chauhan, Palak (New York City)" userId="d1f479ce-1a96-4686-8a4b-31892b9d7dae" providerId="ADAL" clId="{E4E1932A-78DD-4F75-B10B-D971F8D2E128}" dt="2021-12-01T03:41:18.865" v="6068"/>
          <ac:spMkLst>
            <pc:docMk/>
            <pc:sldMk cId="3036931173" sldId="294"/>
            <ac:spMk id="207" creationId="{3A7598F4-1E60-4D97-8EEA-0722F6AE6A31}"/>
          </ac:spMkLst>
        </pc:spChg>
        <pc:spChg chg="mod">
          <ac:chgData name="Chauhan, Palak (New York City)" userId="d1f479ce-1a96-4686-8a4b-31892b9d7dae" providerId="ADAL" clId="{E4E1932A-78DD-4F75-B10B-D971F8D2E128}" dt="2021-12-01T03:41:18.865" v="6068"/>
          <ac:spMkLst>
            <pc:docMk/>
            <pc:sldMk cId="3036931173" sldId="294"/>
            <ac:spMk id="208" creationId="{5CADBE44-BF10-4E4A-902C-08D757CCB63E}"/>
          </ac:spMkLst>
        </pc:spChg>
        <pc:spChg chg="mod">
          <ac:chgData name="Chauhan, Palak (New York City)" userId="d1f479ce-1a96-4686-8a4b-31892b9d7dae" providerId="ADAL" clId="{E4E1932A-78DD-4F75-B10B-D971F8D2E128}" dt="2021-12-01T03:41:18.865" v="6068"/>
          <ac:spMkLst>
            <pc:docMk/>
            <pc:sldMk cId="3036931173" sldId="294"/>
            <ac:spMk id="209" creationId="{C1785215-5F83-48EA-B9E6-3CF5A99CEF2D}"/>
          </ac:spMkLst>
        </pc:spChg>
        <pc:spChg chg="mod">
          <ac:chgData name="Chauhan, Palak (New York City)" userId="d1f479ce-1a96-4686-8a4b-31892b9d7dae" providerId="ADAL" clId="{E4E1932A-78DD-4F75-B10B-D971F8D2E128}" dt="2021-12-01T03:41:45.176" v="6078" actId="207"/>
          <ac:spMkLst>
            <pc:docMk/>
            <pc:sldMk cId="3036931173" sldId="294"/>
            <ac:spMk id="210" creationId="{12333042-8FBB-46CE-93E2-A51A57615502}"/>
          </ac:spMkLst>
        </pc:spChg>
        <pc:spChg chg="mod">
          <ac:chgData name="Chauhan, Palak (New York City)" userId="d1f479ce-1a96-4686-8a4b-31892b9d7dae" providerId="ADAL" clId="{E4E1932A-78DD-4F75-B10B-D971F8D2E128}" dt="2021-12-01T03:41:18.865" v="6068"/>
          <ac:spMkLst>
            <pc:docMk/>
            <pc:sldMk cId="3036931173" sldId="294"/>
            <ac:spMk id="211" creationId="{0A97E983-5393-4548-9F19-73F44D03928A}"/>
          </ac:spMkLst>
        </pc:spChg>
        <pc:spChg chg="mod">
          <ac:chgData name="Chauhan, Palak (New York City)" userId="d1f479ce-1a96-4686-8a4b-31892b9d7dae" providerId="ADAL" clId="{E4E1932A-78DD-4F75-B10B-D971F8D2E128}" dt="2021-12-01T03:41:21.051" v="6070"/>
          <ac:spMkLst>
            <pc:docMk/>
            <pc:sldMk cId="3036931173" sldId="294"/>
            <ac:spMk id="213" creationId="{1C36FF5D-B481-4786-B8F2-7B22128AFF6C}"/>
          </ac:spMkLst>
        </pc:spChg>
        <pc:spChg chg="mod">
          <ac:chgData name="Chauhan, Palak (New York City)" userId="d1f479ce-1a96-4686-8a4b-31892b9d7dae" providerId="ADAL" clId="{E4E1932A-78DD-4F75-B10B-D971F8D2E128}" dt="2021-12-01T03:41:21.051" v="6070"/>
          <ac:spMkLst>
            <pc:docMk/>
            <pc:sldMk cId="3036931173" sldId="294"/>
            <ac:spMk id="214" creationId="{C47FCB08-8681-414B-BF71-7B710395D54D}"/>
          </ac:spMkLst>
        </pc:spChg>
        <pc:spChg chg="mod">
          <ac:chgData name="Chauhan, Palak (New York City)" userId="d1f479ce-1a96-4686-8a4b-31892b9d7dae" providerId="ADAL" clId="{E4E1932A-78DD-4F75-B10B-D971F8D2E128}" dt="2021-12-01T03:41:21.051" v="6070"/>
          <ac:spMkLst>
            <pc:docMk/>
            <pc:sldMk cId="3036931173" sldId="294"/>
            <ac:spMk id="215" creationId="{3A47C245-578E-4784-ABF8-EFB2443C2D26}"/>
          </ac:spMkLst>
        </pc:spChg>
        <pc:spChg chg="mod">
          <ac:chgData name="Chauhan, Palak (New York City)" userId="d1f479ce-1a96-4686-8a4b-31892b9d7dae" providerId="ADAL" clId="{E4E1932A-78DD-4F75-B10B-D971F8D2E128}" dt="2021-12-01T03:41:21.051" v="6070"/>
          <ac:spMkLst>
            <pc:docMk/>
            <pc:sldMk cId="3036931173" sldId="294"/>
            <ac:spMk id="216" creationId="{D7EDC67D-A693-424D-9C70-F443D76996D0}"/>
          </ac:spMkLst>
        </pc:spChg>
        <pc:spChg chg="mod">
          <ac:chgData name="Chauhan, Palak (New York City)" userId="d1f479ce-1a96-4686-8a4b-31892b9d7dae" providerId="ADAL" clId="{E4E1932A-78DD-4F75-B10B-D971F8D2E128}" dt="2021-12-01T03:41:21.051" v="6070"/>
          <ac:spMkLst>
            <pc:docMk/>
            <pc:sldMk cId="3036931173" sldId="294"/>
            <ac:spMk id="217" creationId="{02F89FB4-C032-41BF-B548-BB6025347290}"/>
          </ac:spMkLst>
        </pc:spChg>
        <pc:spChg chg="mod">
          <ac:chgData name="Chauhan, Palak (New York City)" userId="d1f479ce-1a96-4686-8a4b-31892b9d7dae" providerId="ADAL" clId="{E4E1932A-78DD-4F75-B10B-D971F8D2E128}" dt="2021-12-01T03:41:25.122" v="6074"/>
          <ac:spMkLst>
            <pc:docMk/>
            <pc:sldMk cId="3036931173" sldId="294"/>
            <ac:spMk id="219" creationId="{5EE30F0D-31FC-432F-A47B-8E122F1280FA}"/>
          </ac:spMkLst>
        </pc:spChg>
        <pc:spChg chg="mod">
          <ac:chgData name="Chauhan, Palak (New York City)" userId="d1f479ce-1a96-4686-8a4b-31892b9d7dae" providerId="ADAL" clId="{E4E1932A-78DD-4F75-B10B-D971F8D2E128}" dt="2021-12-01T03:41:25.122" v="6074"/>
          <ac:spMkLst>
            <pc:docMk/>
            <pc:sldMk cId="3036931173" sldId="294"/>
            <ac:spMk id="220" creationId="{7AB84D14-0D67-4B5A-81EF-C792AAA63B14}"/>
          </ac:spMkLst>
        </pc:spChg>
        <pc:spChg chg="mod">
          <ac:chgData name="Chauhan, Palak (New York City)" userId="d1f479ce-1a96-4686-8a4b-31892b9d7dae" providerId="ADAL" clId="{E4E1932A-78DD-4F75-B10B-D971F8D2E128}" dt="2021-12-01T03:41:25.122" v="6074"/>
          <ac:spMkLst>
            <pc:docMk/>
            <pc:sldMk cId="3036931173" sldId="294"/>
            <ac:spMk id="221" creationId="{D837EB2F-D960-4543-BA94-A73807D95F49}"/>
          </ac:spMkLst>
        </pc:spChg>
        <pc:spChg chg="mod">
          <ac:chgData name="Chauhan, Palak (New York City)" userId="d1f479ce-1a96-4686-8a4b-31892b9d7dae" providerId="ADAL" clId="{E4E1932A-78DD-4F75-B10B-D971F8D2E128}" dt="2021-12-01T03:41:25.122" v="6074"/>
          <ac:spMkLst>
            <pc:docMk/>
            <pc:sldMk cId="3036931173" sldId="294"/>
            <ac:spMk id="222" creationId="{6C91D230-C158-4804-8705-BEF8C872F109}"/>
          </ac:spMkLst>
        </pc:spChg>
        <pc:spChg chg="mod">
          <ac:chgData name="Chauhan, Palak (New York City)" userId="d1f479ce-1a96-4686-8a4b-31892b9d7dae" providerId="ADAL" clId="{E4E1932A-78DD-4F75-B10B-D971F8D2E128}" dt="2021-12-01T03:41:47.645" v="6079" actId="207"/>
          <ac:spMkLst>
            <pc:docMk/>
            <pc:sldMk cId="3036931173" sldId="294"/>
            <ac:spMk id="223" creationId="{BB835E4C-8625-48F3-90E1-56DA8103FCC6}"/>
          </ac:spMkLst>
        </pc:spChg>
        <pc:grpChg chg="add del mod">
          <ac:chgData name="Chauhan, Palak (New York City)" userId="d1f479ce-1a96-4686-8a4b-31892b9d7dae" providerId="ADAL" clId="{E4E1932A-78DD-4F75-B10B-D971F8D2E128}" dt="2021-12-01T03:29:50.860" v="5825" actId="21"/>
          <ac:grpSpMkLst>
            <pc:docMk/>
            <pc:sldMk cId="3036931173" sldId="294"/>
            <ac:grpSpMk id="4" creationId="{F48FC730-A635-43DD-82D1-AD156552FB2B}"/>
          </ac:grpSpMkLst>
        </pc:grpChg>
        <pc:grpChg chg="del">
          <ac:chgData name="Chauhan, Palak (New York City)" userId="d1f479ce-1a96-4686-8a4b-31892b9d7dae" providerId="ADAL" clId="{E4E1932A-78DD-4F75-B10B-D971F8D2E128}" dt="2021-12-01T03:27:59.588" v="5796" actId="478"/>
          <ac:grpSpMkLst>
            <pc:docMk/>
            <pc:sldMk cId="3036931173" sldId="294"/>
            <ac:grpSpMk id="7" creationId="{FB238317-10D4-4055-B36F-C20593D64590}"/>
          </ac:grpSpMkLst>
        </pc:grpChg>
        <pc:grpChg chg="add mod">
          <ac:chgData name="Chauhan, Palak (New York City)" userId="d1f479ce-1a96-4686-8a4b-31892b9d7dae" providerId="ADAL" clId="{E4E1932A-78DD-4F75-B10B-D971F8D2E128}" dt="2021-12-01T03:35:25.611" v="5971" actId="164"/>
          <ac:grpSpMkLst>
            <pc:docMk/>
            <pc:sldMk cId="3036931173" sldId="294"/>
            <ac:grpSpMk id="10" creationId="{824B7B42-D9B3-4237-85E7-11588B17FC0A}"/>
          </ac:grpSpMkLst>
        </pc:grpChg>
        <pc:grpChg chg="del">
          <ac:chgData name="Chauhan, Palak (New York City)" userId="d1f479ce-1a96-4686-8a4b-31892b9d7dae" providerId="ADAL" clId="{E4E1932A-78DD-4F75-B10B-D971F8D2E128}" dt="2021-12-01T03:27:31.604" v="5775" actId="478"/>
          <ac:grpSpMkLst>
            <pc:docMk/>
            <pc:sldMk cId="3036931173" sldId="294"/>
            <ac:grpSpMk id="24" creationId="{45155092-9F47-46DB-81D9-D71479105811}"/>
          </ac:grpSpMkLst>
        </pc:grpChg>
        <pc:grpChg chg="del">
          <ac:chgData name="Chauhan, Palak (New York City)" userId="d1f479ce-1a96-4686-8a4b-31892b9d7dae" providerId="ADAL" clId="{E4E1932A-78DD-4F75-B10B-D971F8D2E128}" dt="2021-12-01T03:27:56.117" v="5792" actId="478"/>
          <ac:grpSpMkLst>
            <pc:docMk/>
            <pc:sldMk cId="3036931173" sldId="294"/>
            <ac:grpSpMk id="44" creationId="{37537E91-2C21-474E-864A-E442B52AD32E}"/>
          </ac:grpSpMkLst>
        </pc:grpChg>
        <pc:grpChg chg="add del">
          <ac:chgData name="Chauhan, Palak (New York City)" userId="d1f479ce-1a96-4686-8a4b-31892b9d7dae" providerId="ADAL" clId="{E4E1932A-78DD-4F75-B10B-D971F8D2E128}" dt="2021-12-01T03:27:53.651" v="5790" actId="478"/>
          <ac:grpSpMkLst>
            <pc:docMk/>
            <pc:sldMk cId="3036931173" sldId="294"/>
            <ac:grpSpMk id="50" creationId="{E87D508E-7281-4AC4-B62B-25E1C90CD114}"/>
          </ac:grpSpMkLst>
        </pc:grpChg>
        <pc:grpChg chg="add del mod">
          <ac:chgData name="Chauhan, Palak (New York City)" userId="d1f479ce-1a96-4686-8a4b-31892b9d7dae" providerId="ADAL" clId="{E4E1932A-78DD-4F75-B10B-D971F8D2E128}" dt="2021-12-01T03:30:22.907" v="5839" actId="478"/>
          <ac:grpSpMkLst>
            <pc:docMk/>
            <pc:sldMk cId="3036931173" sldId="294"/>
            <ac:grpSpMk id="61" creationId="{D6792ED9-8BEE-4751-9F82-1F40DB4DF389}"/>
          </ac:grpSpMkLst>
        </pc:grpChg>
        <pc:grpChg chg="del">
          <ac:chgData name="Chauhan, Palak (New York City)" userId="d1f479ce-1a96-4686-8a4b-31892b9d7dae" providerId="ADAL" clId="{E4E1932A-78DD-4F75-B10B-D971F8D2E128}" dt="2021-12-01T03:27:41.406" v="5781" actId="478"/>
          <ac:grpSpMkLst>
            <pc:docMk/>
            <pc:sldMk cId="3036931173" sldId="294"/>
            <ac:grpSpMk id="64" creationId="{3CBD4A86-E4F0-4830-BA72-53F4BC7F599F}"/>
          </ac:grpSpMkLst>
        </pc:grpChg>
        <pc:grpChg chg="add del">
          <ac:chgData name="Chauhan, Palak (New York City)" userId="d1f479ce-1a96-4686-8a4b-31892b9d7dae" providerId="ADAL" clId="{E4E1932A-78DD-4F75-B10B-D971F8D2E128}" dt="2021-12-01T03:31:38.738" v="5879" actId="21"/>
          <ac:grpSpMkLst>
            <pc:docMk/>
            <pc:sldMk cId="3036931173" sldId="294"/>
            <ac:grpSpMk id="83" creationId="{DC8A461D-A2A0-49BF-BD37-F46D4C12F719}"/>
          </ac:grpSpMkLst>
        </pc:grpChg>
        <pc:grpChg chg="del">
          <ac:chgData name="Chauhan, Palak (New York City)" userId="d1f479ce-1a96-4686-8a4b-31892b9d7dae" providerId="ADAL" clId="{E4E1932A-78DD-4F75-B10B-D971F8D2E128}" dt="2021-12-01T03:27:39.750" v="5780" actId="478"/>
          <ac:grpSpMkLst>
            <pc:docMk/>
            <pc:sldMk cId="3036931173" sldId="294"/>
            <ac:grpSpMk id="85" creationId="{F8EFCD6E-9DA4-4522-A65A-958CDE5EA4A9}"/>
          </ac:grpSpMkLst>
        </pc:grpChg>
        <pc:grpChg chg="del">
          <ac:chgData name="Chauhan, Palak (New York City)" userId="d1f479ce-1a96-4686-8a4b-31892b9d7dae" providerId="ADAL" clId="{E4E1932A-78DD-4F75-B10B-D971F8D2E128}" dt="2021-12-01T03:27:30.965" v="5774" actId="478"/>
          <ac:grpSpMkLst>
            <pc:docMk/>
            <pc:sldMk cId="3036931173" sldId="294"/>
            <ac:grpSpMk id="107" creationId="{B6452D08-A0D2-4FF4-BBB2-225A8160CDEC}"/>
          </ac:grpSpMkLst>
        </pc:grpChg>
        <pc:grpChg chg="del">
          <ac:chgData name="Chauhan, Palak (New York City)" userId="d1f479ce-1a96-4686-8a4b-31892b9d7dae" providerId="ADAL" clId="{E4E1932A-78DD-4F75-B10B-D971F8D2E128}" dt="2021-12-01T03:27:30.173" v="5773" actId="478"/>
          <ac:grpSpMkLst>
            <pc:docMk/>
            <pc:sldMk cId="3036931173" sldId="294"/>
            <ac:grpSpMk id="110" creationId="{33B44374-C556-4A2C-A187-29C919DB1B58}"/>
          </ac:grpSpMkLst>
        </pc:grpChg>
        <pc:grpChg chg="del">
          <ac:chgData name="Chauhan, Palak (New York City)" userId="d1f479ce-1a96-4686-8a4b-31892b9d7dae" providerId="ADAL" clId="{E4E1932A-78DD-4F75-B10B-D971F8D2E128}" dt="2021-12-01T03:27:29.334" v="5772" actId="478"/>
          <ac:grpSpMkLst>
            <pc:docMk/>
            <pc:sldMk cId="3036931173" sldId="294"/>
            <ac:grpSpMk id="113" creationId="{A2A9D7E6-6A02-447C-BB38-7C36E4734E6B}"/>
          </ac:grpSpMkLst>
        </pc:grpChg>
        <pc:grpChg chg="del">
          <ac:chgData name="Chauhan, Palak (New York City)" userId="d1f479ce-1a96-4686-8a4b-31892b9d7dae" providerId="ADAL" clId="{E4E1932A-78DD-4F75-B10B-D971F8D2E128}" dt="2021-12-01T03:27:27.606" v="5770" actId="478"/>
          <ac:grpSpMkLst>
            <pc:docMk/>
            <pc:sldMk cId="3036931173" sldId="294"/>
            <ac:grpSpMk id="116" creationId="{360AAEC9-FBE2-4BB9-997E-5ADD3D38276D}"/>
          </ac:grpSpMkLst>
        </pc:grpChg>
        <pc:grpChg chg="add del mod">
          <ac:chgData name="Chauhan, Palak (New York City)" userId="d1f479ce-1a96-4686-8a4b-31892b9d7dae" providerId="ADAL" clId="{E4E1932A-78DD-4F75-B10B-D971F8D2E128}" dt="2021-12-01T03:37:20.678" v="6015" actId="478"/>
          <ac:grpSpMkLst>
            <pc:docMk/>
            <pc:sldMk cId="3036931173" sldId="294"/>
            <ac:grpSpMk id="145" creationId="{B3CAF43C-0B90-4326-A59F-C47061EB9000}"/>
          </ac:grpSpMkLst>
        </pc:grpChg>
        <pc:grpChg chg="add del mod">
          <ac:chgData name="Chauhan, Palak (New York City)" userId="d1f479ce-1a96-4686-8a4b-31892b9d7dae" providerId="ADAL" clId="{E4E1932A-78DD-4F75-B10B-D971F8D2E128}" dt="2021-12-01T03:36:06.998" v="5986"/>
          <ac:grpSpMkLst>
            <pc:docMk/>
            <pc:sldMk cId="3036931173" sldId="294"/>
            <ac:grpSpMk id="151" creationId="{BCA3FA9E-74E4-47DA-98B6-55C9D34E0371}"/>
          </ac:grpSpMkLst>
        </pc:grpChg>
        <pc:grpChg chg="add del mod">
          <ac:chgData name="Chauhan, Palak (New York City)" userId="d1f479ce-1a96-4686-8a4b-31892b9d7dae" providerId="ADAL" clId="{E4E1932A-78DD-4F75-B10B-D971F8D2E128}" dt="2021-12-01T03:36:08.767" v="5988"/>
          <ac:grpSpMkLst>
            <pc:docMk/>
            <pc:sldMk cId="3036931173" sldId="294"/>
            <ac:grpSpMk id="157" creationId="{43F5648A-D165-43CD-A235-5D261AF5CD7B}"/>
          </ac:grpSpMkLst>
        </pc:grpChg>
        <pc:grpChg chg="add del mod">
          <ac:chgData name="Chauhan, Palak (New York City)" userId="d1f479ce-1a96-4686-8a4b-31892b9d7dae" providerId="ADAL" clId="{E4E1932A-78DD-4F75-B10B-D971F8D2E128}" dt="2021-12-01T03:36:38.455" v="5999"/>
          <ac:grpSpMkLst>
            <pc:docMk/>
            <pc:sldMk cId="3036931173" sldId="294"/>
            <ac:grpSpMk id="163" creationId="{85A4BA81-DD88-4A27-AB82-A92782B53B10}"/>
          </ac:grpSpMkLst>
        </pc:grpChg>
        <pc:grpChg chg="add del mod">
          <ac:chgData name="Chauhan, Palak (New York City)" userId="d1f479ce-1a96-4686-8a4b-31892b9d7dae" providerId="ADAL" clId="{E4E1932A-78DD-4F75-B10B-D971F8D2E128}" dt="2021-12-01T03:36:38.238" v="5998"/>
          <ac:grpSpMkLst>
            <pc:docMk/>
            <pc:sldMk cId="3036931173" sldId="294"/>
            <ac:grpSpMk id="169" creationId="{4E916DCD-B916-4E01-972C-F0AEA628A3C9}"/>
          </ac:grpSpMkLst>
        </pc:grpChg>
        <pc:grpChg chg="add del mod">
          <ac:chgData name="Chauhan, Palak (New York City)" userId="d1f479ce-1a96-4686-8a4b-31892b9d7dae" providerId="ADAL" clId="{E4E1932A-78DD-4F75-B10B-D971F8D2E128}" dt="2021-12-01T03:36:40.526" v="6001"/>
          <ac:grpSpMkLst>
            <pc:docMk/>
            <pc:sldMk cId="3036931173" sldId="294"/>
            <ac:grpSpMk id="175" creationId="{E067B409-6143-45AF-9F19-E0BA05301783}"/>
          </ac:grpSpMkLst>
        </pc:grpChg>
        <pc:grpChg chg="add mod">
          <ac:chgData name="Chauhan, Palak (New York City)" userId="d1f479ce-1a96-4686-8a4b-31892b9d7dae" providerId="ADAL" clId="{E4E1932A-78DD-4F75-B10B-D971F8D2E128}" dt="2021-12-01T03:40:31.701" v="6055" actId="14100"/>
          <ac:grpSpMkLst>
            <pc:docMk/>
            <pc:sldMk cId="3036931173" sldId="294"/>
            <ac:grpSpMk id="181" creationId="{44C66812-DDE2-4EE3-9392-C3714681133D}"/>
          </ac:grpSpMkLst>
        </pc:grpChg>
        <pc:grpChg chg="add del mod">
          <ac:chgData name="Chauhan, Palak (New York City)" userId="d1f479ce-1a96-4686-8a4b-31892b9d7dae" providerId="ADAL" clId="{E4E1932A-78DD-4F75-B10B-D971F8D2E128}" dt="2021-12-01T03:37:28.745" v="6019"/>
          <ac:grpSpMkLst>
            <pc:docMk/>
            <pc:sldMk cId="3036931173" sldId="294"/>
            <ac:grpSpMk id="187" creationId="{B321AD76-ECAE-4BD5-993A-AA532C8CA5E3}"/>
          </ac:grpSpMkLst>
        </pc:grpChg>
        <pc:grpChg chg="add mod">
          <ac:chgData name="Chauhan, Palak (New York City)" userId="d1f479ce-1a96-4686-8a4b-31892b9d7dae" providerId="ADAL" clId="{E4E1932A-78DD-4F75-B10B-D971F8D2E128}" dt="2021-12-01T03:41:02.947" v="6062" actId="1076"/>
          <ac:grpSpMkLst>
            <pc:docMk/>
            <pc:sldMk cId="3036931173" sldId="294"/>
            <ac:grpSpMk id="194" creationId="{9D004A7B-2044-4B94-9226-B1A100180156}"/>
          </ac:grpSpMkLst>
        </pc:grpChg>
        <pc:grpChg chg="add mod">
          <ac:chgData name="Chauhan, Palak (New York City)" userId="d1f479ce-1a96-4686-8a4b-31892b9d7dae" providerId="ADAL" clId="{E4E1932A-78DD-4F75-B10B-D971F8D2E128}" dt="2021-12-01T03:41:23.167" v="6072" actId="1076"/>
          <ac:grpSpMkLst>
            <pc:docMk/>
            <pc:sldMk cId="3036931173" sldId="294"/>
            <ac:grpSpMk id="200" creationId="{87DB58E4-6AFA-4D86-90A9-1BFA56404BCB}"/>
          </ac:grpSpMkLst>
        </pc:grpChg>
        <pc:grpChg chg="add mod">
          <ac:chgData name="Chauhan, Palak (New York City)" userId="d1f479ce-1a96-4686-8a4b-31892b9d7dae" providerId="ADAL" clId="{E4E1932A-78DD-4F75-B10B-D971F8D2E128}" dt="2021-12-01T03:41:20.522" v="6069" actId="1076"/>
          <ac:grpSpMkLst>
            <pc:docMk/>
            <pc:sldMk cId="3036931173" sldId="294"/>
            <ac:grpSpMk id="206" creationId="{BF7B362C-6BF0-496D-8D58-93C84A26ECA2}"/>
          </ac:grpSpMkLst>
        </pc:grpChg>
        <pc:grpChg chg="add del mod">
          <ac:chgData name="Chauhan, Palak (New York City)" userId="d1f479ce-1a96-4686-8a4b-31892b9d7dae" providerId="ADAL" clId="{E4E1932A-78DD-4F75-B10B-D971F8D2E128}" dt="2021-12-01T03:41:23.965" v="6073"/>
          <ac:grpSpMkLst>
            <pc:docMk/>
            <pc:sldMk cId="3036931173" sldId="294"/>
            <ac:grpSpMk id="212" creationId="{01A1B40F-1F98-4828-9005-275CA4BE49A1}"/>
          </ac:grpSpMkLst>
        </pc:grpChg>
        <pc:grpChg chg="add mod">
          <ac:chgData name="Chauhan, Palak (New York City)" userId="d1f479ce-1a96-4686-8a4b-31892b9d7dae" providerId="ADAL" clId="{E4E1932A-78DD-4F75-B10B-D971F8D2E128}" dt="2021-12-01T03:41:29.562" v="6075" actId="1076"/>
          <ac:grpSpMkLst>
            <pc:docMk/>
            <pc:sldMk cId="3036931173" sldId="294"/>
            <ac:grpSpMk id="218" creationId="{E76F0321-54AB-4C8C-B535-A62D238F7E42}"/>
          </ac:grpSpMkLst>
        </pc:grpChg>
        <pc:picChg chg="del">
          <ac:chgData name="Chauhan, Palak (New York City)" userId="d1f479ce-1a96-4686-8a4b-31892b9d7dae" providerId="ADAL" clId="{E4E1932A-78DD-4F75-B10B-D971F8D2E128}" dt="2021-12-01T03:27:26.137" v="5769" actId="478"/>
          <ac:picMkLst>
            <pc:docMk/>
            <pc:sldMk cId="3036931173" sldId="294"/>
            <ac:picMk id="2" creationId="{00000000-0000-0000-0000-000000000000}"/>
          </ac:picMkLst>
        </pc:picChg>
        <pc:picChg chg="add del">
          <ac:chgData name="Chauhan, Palak (New York City)" userId="d1f479ce-1a96-4686-8a4b-31892b9d7dae" providerId="ADAL" clId="{E4E1932A-78DD-4F75-B10B-D971F8D2E128}" dt="2021-12-01T03:36:09.860" v="5990" actId="21"/>
          <ac:picMkLst>
            <pc:docMk/>
            <pc:sldMk cId="3036931173" sldId="294"/>
            <ac:picMk id="11" creationId="{2D226628-D1C7-49C1-9D30-DB3C41136A8A}"/>
          </ac:picMkLst>
        </pc:picChg>
        <pc:picChg chg="add del">
          <ac:chgData name="Chauhan, Palak (New York City)" userId="d1f479ce-1a96-4686-8a4b-31892b9d7dae" providerId="ADAL" clId="{E4E1932A-78DD-4F75-B10B-D971F8D2E128}" dt="2021-12-01T03:36:41.180" v="6003" actId="21"/>
          <ac:picMkLst>
            <pc:docMk/>
            <pc:sldMk cId="3036931173" sldId="294"/>
            <ac:picMk id="14" creationId="{8E9E16D9-CA9C-4716-9A80-F20F68D439C6}"/>
          </ac:picMkLst>
        </pc:picChg>
        <pc:picChg chg="del">
          <ac:chgData name="Chauhan, Palak (New York City)" userId="d1f479ce-1a96-4686-8a4b-31892b9d7dae" providerId="ADAL" clId="{E4E1932A-78DD-4F75-B10B-D971F8D2E128}" dt="2021-12-01T03:27:54.460" v="5791" actId="478"/>
          <ac:picMkLst>
            <pc:docMk/>
            <pc:sldMk cId="3036931173" sldId="294"/>
            <ac:picMk id="15" creationId="{34794405-47D3-4DB4-860B-5BF5FA3798B6}"/>
          </ac:picMkLst>
        </pc:picChg>
        <pc:picChg chg="add del">
          <ac:chgData name="Chauhan, Palak (New York City)" userId="d1f479ce-1a96-4686-8a4b-31892b9d7dae" providerId="ADAL" clId="{E4E1932A-78DD-4F75-B10B-D971F8D2E128}" dt="2021-12-01T03:37:29.381" v="6021" actId="21"/>
          <ac:picMkLst>
            <pc:docMk/>
            <pc:sldMk cId="3036931173" sldId="294"/>
            <ac:picMk id="16" creationId="{CBEFBD49-18B3-41CB-B419-68E4B2C4806C}"/>
          </ac:picMkLst>
        </pc:picChg>
        <pc:picChg chg="del">
          <ac:chgData name="Chauhan, Palak (New York City)" userId="d1f479ce-1a96-4686-8a4b-31892b9d7dae" providerId="ADAL" clId="{E4E1932A-78DD-4F75-B10B-D971F8D2E128}" dt="2021-12-01T03:27:33.815" v="5776" actId="478"/>
          <ac:picMkLst>
            <pc:docMk/>
            <pc:sldMk cId="3036931173" sldId="294"/>
            <ac:picMk id="17" creationId="{D15CB893-83D8-4294-9E8F-49B7A3CBD577}"/>
          </ac:picMkLst>
        </pc:picChg>
        <pc:picChg chg="del">
          <ac:chgData name="Chauhan, Palak (New York City)" userId="d1f479ce-1a96-4686-8a4b-31892b9d7dae" providerId="ADAL" clId="{E4E1932A-78DD-4F75-B10B-D971F8D2E128}" dt="2021-12-01T03:28:00.596" v="5797" actId="478"/>
          <ac:picMkLst>
            <pc:docMk/>
            <pc:sldMk cId="3036931173" sldId="294"/>
            <ac:picMk id="19" creationId="{66A2403E-F194-4469-A1DA-202D3F6BD35C}"/>
          </ac:picMkLst>
        </pc:picChg>
        <pc:picChg chg="del">
          <ac:chgData name="Chauhan, Palak (New York City)" userId="d1f479ce-1a96-4686-8a4b-31892b9d7dae" providerId="ADAL" clId="{E4E1932A-78DD-4F75-B10B-D971F8D2E128}" dt="2021-12-01T03:27:24.574" v="5768" actId="478"/>
          <ac:picMkLst>
            <pc:docMk/>
            <pc:sldMk cId="3036931173" sldId="294"/>
            <ac:picMk id="102" creationId="{D14A24E7-A314-4372-85AD-A359A8388437}"/>
          </ac:picMkLst>
        </pc:picChg>
        <pc:picChg chg="add del mod">
          <ac:chgData name="Chauhan, Palak (New York City)" userId="d1f479ce-1a96-4686-8a4b-31892b9d7dae" providerId="ADAL" clId="{E4E1932A-78DD-4F75-B10B-D971F8D2E128}" dt="2021-12-01T03:40:41.183" v="6057" actId="478"/>
          <ac:picMkLst>
            <pc:docMk/>
            <pc:sldMk cId="3036931173" sldId="294"/>
            <ac:picMk id="193" creationId="{84FF455F-93C6-4F42-A522-EA23B41BF41E}"/>
          </ac:picMkLst>
        </pc:picChg>
        <pc:cxnChg chg="del">
          <ac:chgData name="Chauhan, Palak (New York City)" userId="d1f479ce-1a96-4686-8a4b-31892b9d7dae" providerId="ADAL" clId="{E4E1932A-78DD-4F75-B10B-D971F8D2E128}" dt="2021-12-01T03:27:28.717" v="5771" actId="478"/>
          <ac:cxnSpMkLst>
            <pc:docMk/>
            <pc:sldMk cId="3036931173" sldId="294"/>
            <ac:cxnSpMk id="21" creationId="{422EE7BC-FAEA-450E-8D21-10A7728A7690}"/>
          </ac:cxnSpMkLst>
        </pc:cxnChg>
      </pc:sldChg>
      <pc:sldChg chg="add del setBg">
        <pc:chgData name="Chauhan, Palak (New York City)" userId="d1f479ce-1a96-4686-8a4b-31892b9d7dae" providerId="ADAL" clId="{E4E1932A-78DD-4F75-B10B-D971F8D2E128}" dt="2021-12-01T03:42:57.534" v="6088"/>
        <pc:sldMkLst>
          <pc:docMk/>
          <pc:sldMk cId="1091157011" sldId="295"/>
        </pc:sldMkLst>
      </pc:sldChg>
      <pc:sldChg chg="addSp delSp modSp add del mod">
        <pc:chgData name="Chauhan, Palak (New York City)" userId="d1f479ce-1a96-4686-8a4b-31892b9d7dae" providerId="ADAL" clId="{E4E1932A-78DD-4F75-B10B-D971F8D2E128}" dt="2021-12-05T22:49:21.718" v="19366" actId="47"/>
        <pc:sldMkLst>
          <pc:docMk/>
          <pc:sldMk cId="3501595968" sldId="295"/>
        </pc:sldMkLst>
        <pc:spChg chg="mod">
          <ac:chgData name="Chauhan, Palak (New York City)" userId="d1f479ce-1a96-4686-8a4b-31892b9d7dae" providerId="ADAL" clId="{E4E1932A-78DD-4F75-B10B-D971F8D2E128}" dt="2021-12-01T04:13:10.709" v="6870" actId="20577"/>
          <ac:spMkLst>
            <pc:docMk/>
            <pc:sldMk cId="3501595968" sldId="295"/>
            <ac:spMk id="3" creationId="{00000000-0000-0000-0000-000000000000}"/>
          </ac:spMkLst>
        </pc:spChg>
        <pc:spChg chg="mod">
          <ac:chgData name="Chauhan, Palak (New York City)" userId="d1f479ce-1a96-4686-8a4b-31892b9d7dae" providerId="ADAL" clId="{E4E1932A-78DD-4F75-B10B-D971F8D2E128}" dt="2021-12-01T03:43:05.197" v="6091"/>
          <ac:spMkLst>
            <pc:docMk/>
            <pc:sldMk cId="3501595968" sldId="295"/>
            <ac:spMk id="15" creationId="{07265ADB-A66C-4082-B0C7-166F099E8859}"/>
          </ac:spMkLst>
        </pc:spChg>
        <pc:spChg chg="mod">
          <ac:chgData name="Chauhan, Palak (New York City)" userId="d1f479ce-1a96-4686-8a4b-31892b9d7dae" providerId="ADAL" clId="{E4E1932A-78DD-4F75-B10B-D971F8D2E128}" dt="2021-12-01T03:43:05.197" v="6091"/>
          <ac:spMkLst>
            <pc:docMk/>
            <pc:sldMk cId="3501595968" sldId="295"/>
            <ac:spMk id="16" creationId="{00552A76-9636-462C-AC7F-124F6B27A75C}"/>
          </ac:spMkLst>
        </pc:spChg>
        <pc:spChg chg="mod">
          <ac:chgData name="Chauhan, Palak (New York City)" userId="d1f479ce-1a96-4686-8a4b-31892b9d7dae" providerId="ADAL" clId="{E4E1932A-78DD-4F75-B10B-D971F8D2E128}" dt="2021-12-01T03:43:05.197" v="6091"/>
          <ac:spMkLst>
            <pc:docMk/>
            <pc:sldMk cId="3501595968" sldId="295"/>
            <ac:spMk id="17" creationId="{6B2F2354-65B6-4770-9C74-4A3D248B36A5}"/>
          </ac:spMkLst>
        </pc:spChg>
        <pc:spChg chg="mod">
          <ac:chgData name="Chauhan, Palak (New York City)" userId="d1f479ce-1a96-4686-8a4b-31892b9d7dae" providerId="ADAL" clId="{E4E1932A-78DD-4F75-B10B-D971F8D2E128}" dt="2021-12-01T03:43:05.197" v="6091"/>
          <ac:spMkLst>
            <pc:docMk/>
            <pc:sldMk cId="3501595968" sldId="295"/>
            <ac:spMk id="18" creationId="{BA24E766-A0F6-412F-8F3C-CD0FF1ED4621}"/>
          </ac:spMkLst>
        </pc:spChg>
        <pc:spChg chg="mod">
          <ac:chgData name="Chauhan, Palak (New York City)" userId="d1f479ce-1a96-4686-8a4b-31892b9d7dae" providerId="ADAL" clId="{E4E1932A-78DD-4F75-B10B-D971F8D2E128}" dt="2021-12-01T03:43:05.197" v="6091"/>
          <ac:spMkLst>
            <pc:docMk/>
            <pc:sldMk cId="3501595968" sldId="295"/>
            <ac:spMk id="19" creationId="{62C8A458-E076-465E-BBB6-6827B102BE68}"/>
          </ac:spMkLst>
        </pc:spChg>
        <pc:spChg chg="mod">
          <ac:chgData name="Chauhan, Palak (New York City)" userId="d1f479ce-1a96-4686-8a4b-31892b9d7dae" providerId="ADAL" clId="{E4E1932A-78DD-4F75-B10B-D971F8D2E128}" dt="2021-12-01T03:43:49.072" v="6103"/>
          <ac:spMkLst>
            <pc:docMk/>
            <pc:sldMk cId="3501595968" sldId="295"/>
            <ac:spMk id="21" creationId="{C96173B8-F8FF-4F72-9442-7A2BCEC4961D}"/>
          </ac:spMkLst>
        </pc:spChg>
        <pc:spChg chg="mod">
          <ac:chgData name="Chauhan, Palak (New York City)" userId="d1f479ce-1a96-4686-8a4b-31892b9d7dae" providerId="ADAL" clId="{E4E1932A-78DD-4F75-B10B-D971F8D2E128}" dt="2021-12-05T22:47:31.411" v="19189" actId="21"/>
          <ac:spMkLst>
            <pc:docMk/>
            <pc:sldMk cId="3501595968" sldId="295"/>
            <ac:spMk id="22" creationId="{82C99476-00B0-4094-94F4-428C2459B9D6}"/>
          </ac:spMkLst>
        </pc:spChg>
        <pc:spChg chg="mod">
          <ac:chgData name="Chauhan, Palak (New York City)" userId="d1f479ce-1a96-4686-8a4b-31892b9d7dae" providerId="ADAL" clId="{E4E1932A-78DD-4F75-B10B-D971F8D2E128}" dt="2021-12-01T03:43:49.072" v="6103"/>
          <ac:spMkLst>
            <pc:docMk/>
            <pc:sldMk cId="3501595968" sldId="295"/>
            <ac:spMk id="23" creationId="{4F78C3D9-1712-49BB-870F-CE2B8E460AC2}"/>
          </ac:spMkLst>
        </pc:spChg>
        <pc:spChg chg="mod">
          <ac:chgData name="Chauhan, Palak (New York City)" userId="d1f479ce-1a96-4686-8a4b-31892b9d7dae" providerId="ADAL" clId="{E4E1932A-78DD-4F75-B10B-D971F8D2E128}" dt="2021-12-01T03:43:49.072" v="6103"/>
          <ac:spMkLst>
            <pc:docMk/>
            <pc:sldMk cId="3501595968" sldId="295"/>
            <ac:spMk id="24" creationId="{823D267F-74EC-446A-9A59-943C3224F332}"/>
          </ac:spMkLst>
        </pc:spChg>
        <pc:spChg chg="mod">
          <ac:chgData name="Chauhan, Palak (New York City)" userId="d1f479ce-1a96-4686-8a4b-31892b9d7dae" providerId="ADAL" clId="{E4E1932A-78DD-4F75-B10B-D971F8D2E128}" dt="2021-12-01T03:43:49.072" v="6103"/>
          <ac:spMkLst>
            <pc:docMk/>
            <pc:sldMk cId="3501595968" sldId="295"/>
            <ac:spMk id="25" creationId="{EDAA721E-F75D-4897-82F2-189E805BE7D1}"/>
          </ac:spMkLst>
        </pc:spChg>
        <pc:spChg chg="mod">
          <ac:chgData name="Chauhan, Palak (New York City)" userId="d1f479ce-1a96-4686-8a4b-31892b9d7dae" providerId="ADAL" clId="{E4E1932A-78DD-4F75-B10B-D971F8D2E128}" dt="2021-12-01T03:43:49.072" v="6103"/>
          <ac:spMkLst>
            <pc:docMk/>
            <pc:sldMk cId="3501595968" sldId="295"/>
            <ac:spMk id="26" creationId="{F36B2CBA-5255-41C1-91B2-31E78030CA18}"/>
          </ac:spMkLst>
        </pc:spChg>
        <pc:grpChg chg="del">
          <ac:chgData name="Chauhan, Palak (New York City)" userId="d1f479ce-1a96-4686-8a4b-31892b9d7dae" providerId="ADAL" clId="{E4E1932A-78DD-4F75-B10B-D971F8D2E128}" dt="2021-12-01T03:43:04.904" v="6090" actId="478"/>
          <ac:grpSpMkLst>
            <pc:docMk/>
            <pc:sldMk cId="3501595968" sldId="295"/>
            <ac:grpSpMk id="8" creationId="{5758DD6D-0305-4123-9A5A-8B5C72D5291E}"/>
          </ac:grpSpMkLst>
        </pc:grpChg>
        <pc:grpChg chg="add mod">
          <ac:chgData name="Chauhan, Palak (New York City)" userId="d1f479ce-1a96-4686-8a4b-31892b9d7dae" providerId="ADAL" clId="{E4E1932A-78DD-4F75-B10B-D971F8D2E128}" dt="2021-12-01T03:43:09.316" v="6092" actId="1076"/>
          <ac:grpSpMkLst>
            <pc:docMk/>
            <pc:sldMk cId="3501595968" sldId="295"/>
            <ac:grpSpMk id="14" creationId="{1B178BF9-823E-474F-9056-5984C1832564}"/>
          </ac:grpSpMkLst>
        </pc:grpChg>
        <pc:grpChg chg="add del mod">
          <ac:chgData name="Chauhan, Palak (New York City)" userId="d1f479ce-1a96-4686-8a4b-31892b9d7dae" providerId="ADAL" clId="{E4E1932A-78DD-4F75-B10B-D971F8D2E128}" dt="2021-12-01T03:43:57.492" v="6119" actId="21"/>
          <ac:grpSpMkLst>
            <pc:docMk/>
            <pc:sldMk cId="3501595968" sldId="295"/>
            <ac:grpSpMk id="20" creationId="{2B9204B7-8300-4128-AB6B-2C370140BCD1}"/>
          </ac:grpSpMkLst>
        </pc:grpChg>
        <pc:graphicFrameChg chg="add del mod modGraphic">
          <ac:chgData name="Chauhan, Palak (New York City)" userId="d1f479ce-1a96-4686-8a4b-31892b9d7dae" providerId="ADAL" clId="{E4E1932A-78DD-4F75-B10B-D971F8D2E128}" dt="2021-12-05T22:47:24.952" v="19188" actId="478"/>
          <ac:graphicFrameMkLst>
            <pc:docMk/>
            <pc:sldMk cId="3501595968" sldId="295"/>
            <ac:graphicFrameMk id="4" creationId="{1C686E24-1292-411A-979D-F1F09F37F467}"/>
          </ac:graphicFrameMkLst>
        </pc:graphicFrameChg>
      </pc:sldChg>
      <pc:sldChg chg="addSp delSp modSp add mod">
        <pc:chgData name="Chauhan, Palak (New York City)" userId="d1f479ce-1a96-4686-8a4b-31892b9d7dae" providerId="ADAL" clId="{E4E1932A-78DD-4F75-B10B-D971F8D2E128}" dt="2021-12-06T05:19:10.587" v="24685" actId="478"/>
        <pc:sldMkLst>
          <pc:docMk/>
          <pc:sldMk cId="2351065587" sldId="296"/>
        </pc:sldMkLst>
        <pc:spChg chg="mod">
          <ac:chgData name="Chauhan, Palak (New York City)" userId="d1f479ce-1a96-4686-8a4b-31892b9d7dae" providerId="ADAL" clId="{E4E1932A-78DD-4F75-B10B-D971F8D2E128}" dt="2021-12-01T04:18:17.570" v="7331" actId="20577"/>
          <ac:spMkLst>
            <pc:docMk/>
            <pc:sldMk cId="2351065587" sldId="296"/>
            <ac:spMk id="3" creationId="{00000000-0000-0000-0000-000000000000}"/>
          </ac:spMkLst>
        </pc:spChg>
        <pc:spChg chg="add del mod">
          <ac:chgData name="Chauhan, Palak (New York City)" userId="d1f479ce-1a96-4686-8a4b-31892b9d7dae" providerId="ADAL" clId="{E4E1932A-78DD-4F75-B10B-D971F8D2E128}" dt="2021-12-01T05:11:42.066" v="8157" actId="478"/>
          <ac:spMkLst>
            <pc:docMk/>
            <pc:sldMk cId="2351065587" sldId="296"/>
            <ac:spMk id="8" creationId="{D1624DC2-1365-4D81-AE7C-6274A72DF2ED}"/>
          </ac:spMkLst>
        </pc:spChg>
        <pc:spChg chg="mod">
          <ac:chgData name="Chauhan, Palak (New York City)" userId="d1f479ce-1a96-4686-8a4b-31892b9d7dae" providerId="ADAL" clId="{E4E1932A-78DD-4F75-B10B-D971F8D2E128}" dt="2021-12-01T03:43:27.046" v="6097"/>
          <ac:spMkLst>
            <pc:docMk/>
            <pc:sldMk cId="2351065587" sldId="296"/>
            <ac:spMk id="20" creationId="{6C1D0EC2-8118-41AE-8340-ED61A16A8B99}"/>
          </ac:spMkLst>
        </pc:spChg>
        <pc:spChg chg="mod">
          <ac:chgData name="Chauhan, Palak (New York City)" userId="d1f479ce-1a96-4686-8a4b-31892b9d7dae" providerId="ADAL" clId="{E4E1932A-78DD-4F75-B10B-D971F8D2E128}" dt="2021-12-01T03:43:27.046" v="6097"/>
          <ac:spMkLst>
            <pc:docMk/>
            <pc:sldMk cId="2351065587" sldId="296"/>
            <ac:spMk id="21" creationId="{2967E770-0A52-46CE-977C-39B8581F8CF3}"/>
          </ac:spMkLst>
        </pc:spChg>
        <pc:spChg chg="del mod">
          <ac:chgData name="Chauhan, Palak (New York City)" userId="d1f479ce-1a96-4686-8a4b-31892b9d7dae" providerId="ADAL" clId="{E4E1932A-78DD-4F75-B10B-D971F8D2E128}" dt="2021-12-01T04:19:00.779" v="7339" actId="478"/>
          <ac:spMkLst>
            <pc:docMk/>
            <pc:sldMk cId="2351065587" sldId="296"/>
            <ac:spMk id="22" creationId="{82C99476-00B0-4094-94F4-428C2459B9D6}"/>
          </ac:spMkLst>
        </pc:spChg>
        <pc:spChg chg="mod">
          <ac:chgData name="Chauhan, Palak (New York City)" userId="d1f479ce-1a96-4686-8a4b-31892b9d7dae" providerId="ADAL" clId="{E4E1932A-78DD-4F75-B10B-D971F8D2E128}" dt="2021-12-01T03:43:27.046" v="6097"/>
          <ac:spMkLst>
            <pc:docMk/>
            <pc:sldMk cId="2351065587" sldId="296"/>
            <ac:spMk id="23" creationId="{6B6B3C3B-38D6-42AA-8FE4-6D1ECA06A179}"/>
          </ac:spMkLst>
        </pc:spChg>
        <pc:spChg chg="mod">
          <ac:chgData name="Chauhan, Palak (New York City)" userId="d1f479ce-1a96-4686-8a4b-31892b9d7dae" providerId="ADAL" clId="{E4E1932A-78DD-4F75-B10B-D971F8D2E128}" dt="2021-12-01T03:43:27.046" v="6097"/>
          <ac:spMkLst>
            <pc:docMk/>
            <pc:sldMk cId="2351065587" sldId="296"/>
            <ac:spMk id="24" creationId="{0E9167D4-4FA8-4462-B86B-60F0B8720D14}"/>
          </ac:spMkLst>
        </pc:spChg>
        <pc:spChg chg="mod">
          <ac:chgData name="Chauhan, Palak (New York City)" userId="d1f479ce-1a96-4686-8a4b-31892b9d7dae" providerId="ADAL" clId="{E4E1932A-78DD-4F75-B10B-D971F8D2E128}" dt="2021-12-01T03:43:27.046" v="6097"/>
          <ac:spMkLst>
            <pc:docMk/>
            <pc:sldMk cId="2351065587" sldId="296"/>
            <ac:spMk id="25" creationId="{B7EA0D5A-1BFE-41F9-8D41-EC53E3A0D8AF}"/>
          </ac:spMkLst>
        </pc:spChg>
        <pc:spChg chg="mod">
          <ac:chgData name="Chauhan, Palak (New York City)" userId="d1f479ce-1a96-4686-8a4b-31892b9d7dae" providerId="ADAL" clId="{E4E1932A-78DD-4F75-B10B-D971F8D2E128}" dt="2021-12-01T03:43:58.279" v="6120"/>
          <ac:spMkLst>
            <pc:docMk/>
            <pc:sldMk cId="2351065587" sldId="296"/>
            <ac:spMk id="27" creationId="{FDAB7F9B-C6B6-4342-AA96-6E67A13145A1}"/>
          </ac:spMkLst>
        </pc:spChg>
        <pc:spChg chg="mod">
          <ac:chgData name="Chauhan, Palak (New York City)" userId="d1f479ce-1a96-4686-8a4b-31892b9d7dae" providerId="ADAL" clId="{E4E1932A-78DD-4F75-B10B-D971F8D2E128}" dt="2021-12-01T03:43:58.279" v="6120"/>
          <ac:spMkLst>
            <pc:docMk/>
            <pc:sldMk cId="2351065587" sldId="296"/>
            <ac:spMk id="28" creationId="{53D269A0-AB3B-4529-846F-7ED1EA341EF4}"/>
          </ac:spMkLst>
        </pc:spChg>
        <pc:spChg chg="mod">
          <ac:chgData name="Chauhan, Palak (New York City)" userId="d1f479ce-1a96-4686-8a4b-31892b9d7dae" providerId="ADAL" clId="{E4E1932A-78DD-4F75-B10B-D971F8D2E128}" dt="2021-12-01T03:43:58.279" v="6120"/>
          <ac:spMkLst>
            <pc:docMk/>
            <pc:sldMk cId="2351065587" sldId="296"/>
            <ac:spMk id="29" creationId="{74DDA695-B7B4-4BEF-8FF8-9F4AFE243600}"/>
          </ac:spMkLst>
        </pc:spChg>
        <pc:spChg chg="mod">
          <ac:chgData name="Chauhan, Palak (New York City)" userId="d1f479ce-1a96-4686-8a4b-31892b9d7dae" providerId="ADAL" clId="{E4E1932A-78DD-4F75-B10B-D971F8D2E128}" dt="2021-12-01T03:43:58.279" v="6120"/>
          <ac:spMkLst>
            <pc:docMk/>
            <pc:sldMk cId="2351065587" sldId="296"/>
            <ac:spMk id="30" creationId="{B6888154-1772-4C1D-8B9F-D920E449F420}"/>
          </ac:spMkLst>
        </pc:spChg>
        <pc:spChg chg="mod">
          <ac:chgData name="Chauhan, Palak (New York City)" userId="d1f479ce-1a96-4686-8a4b-31892b9d7dae" providerId="ADAL" clId="{E4E1932A-78DD-4F75-B10B-D971F8D2E128}" dt="2021-12-01T03:43:58.279" v="6120"/>
          <ac:spMkLst>
            <pc:docMk/>
            <pc:sldMk cId="2351065587" sldId="296"/>
            <ac:spMk id="31" creationId="{2D312BB3-098E-45AE-AD26-6E6A37BD21AF}"/>
          </ac:spMkLst>
        </pc:spChg>
        <pc:spChg chg="mod">
          <ac:chgData name="Chauhan, Palak (New York City)" userId="d1f479ce-1a96-4686-8a4b-31892b9d7dae" providerId="ADAL" clId="{E4E1932A-78DD-4F75-B10B-D971F8D2E128}" dt="2021-12-01T04:18:46.133" v="7333"/>
          <ac:spMkLst>
            <pc:docMk/>
            <pc:sldMk cId="2351065587" sldId="296"/>
            <ac:spMk id="33" creationId="{EB7243B8-EB8E-4FE0-AABA-BA2808F0FA56}"/>
          </ac:spMkLst>
        </pc:spChg>
        <pc:spChg chg="mod">
          <ac:chgData name="Chauhan, Palak (New York City)" userId="d1f479ce-1a96-4686-8a4b-31892b9d7dae" providerId="ADAL" clId="{E4E1932A-78DD-4F75-B10B-D971F8D2E128}" dt="2021-12-01T04:18:46.133" v="7333"/>
          <ac:spMkLst>
            <pc:docMk/>
            <pc:sldMk cId="2351065587" sldId="296"/>
            <ac:spMk id="34" creationId="{792B576B-371C-4D7F-92AE-90438AF94BA1}"/>
          </ac:spMkLst>
        </pc:spChg>
        <pc:spChg chg="mod">
          <ac:chgData name="Chauhan, Palak (New York City)" userId="d1f479ce-1a96-4686-8a4b-31892b9d7dae" providerId="ADAL" clId="{E4E1932A-78DD-4F75-B10B-D971F8D2E128}" dt="2021-12-05T23:29:08.062" v="20006" actId="20577"/>
          <ac:spMkLst>
            <pc:docMk/>
            <pc:sldMk cId="2351065587" sldId="296"/>
            <ac:spMk id="35" creationId="{0454C70E-4F03-40FE-9322-CF2969604B5F}"/>
          </ac:spMkLst>
        </pc:spChg>
        <pc:spChg chg="mod">
          <ac:chgData name="Chauhan, Palak (New York City)" userId="d1f479ce-1a96-4686-8a4b-31892b9d7dae" providerId="ADAL" clId="{E4E1932A-78DD-4F75-B10B-D971F8D2E128}" dt="2021-12-01T04:18:46.133" v="7333"/>
          <ac:spMkLst>
            <pc:docMk/>
            <pc:sldMk cId="2351065587" sldId="296"/>
            <ac:spMk id="36" creationId="{4170E337-F44A-429E-B722-D7838011B719}"/>
          </ac:spMkLst>
        </pc:spChg>
        <pc:spChg chg="mod">
          <ac:chgData name="Chauhan, Palak (New York City)" userId="d1f479ce-1a96-4686-8a4b-31892b9d7dae" providerId="ADAL" clId="{E4E1932A-78DD-4F75-B10B-D971F8D2E128}" dt="2021-12-05T22:54:22.411" v="19370" actId="1076"/>
          <ac:spMkLst>
            <pc:docMk/>
            <pc:sldMk cId="2351065587" sldId="296"/>
            <ac:spMk id="36" creationId="{B864C70E-606C-4180-BEBA-E5A59B43EC3A}"/>
          </ac:spMkLst>
        </pc:spChg>
        <pc:spChg chg="mod">
          <ac:chgData name="Chauhan, Palak (New York City)" userId="d1f479ce-1a96-4686-8a4b-31892b9d7dae" providerId="ADAL" clId="{E4E1932A-78DD-4F75-B10B-D971F8D2E128}" dt="2021-12-01T04:18:46.133" v="7333"/>
          <ac:spMkLst>
            <pc:docMk/>
            <pc:sldMk cId="2351065587" sldId="296"/>
            <ac:spMk id="37" creationId="{499D9092-2F12-4192-811F-9743C80AB7C9}"/>
          </ac:spMkLst>
        </pc:spChg>
        <pc:spChg chg="mod">
          <ac:chgData name="Chauhan, Palak (New York City)" userId="d1f479ce-1a96-4686-8a4b-31892b9d7dae" providerId="ADAL" clId="{E4E1932A-78DD-4F75-B10B-D971F8D2E128}" dt="2021-12-01T04:18:46.133" v="7333"/>
          <ac:spMkLst>
            <pc:docMk/>
            <pc:sldMk cId="2351065587" sldId="296"/>
            <ac:spMk id="38" creationId="{0A3779E1-714A-4441-80FB-487204EB8F82}"/>
          </ac:spMkLst>
        </pc:spChg>
        <pc:spChg chg="mod">
          <ac:chgData name="Chauhan, Palak (New York City)" userId="d1f479ce-1a96-4686-8a4b-31892b9d7dae" providerId="ADAL" clId="{E4E1932A-78DD-4F75-B10B-D971F8D2E128}" dt="2021-12-05T22:54:22.411" v="19370" actId="1076"/>
          <ac:spMkLst>
            <pc:docMk/>
            <pc:sldMk cId="2351065587" sldId="296"/>
            <ac:spMk id="39" creationId="{A5AA6683-4597-4094-97C7-E2B09602E2B9}"/>
          </ac:spMkLst>
        </pc:spChg>
        <pc:spChg chg="mod">
          <ac:chgData name="Chauhan, Palak (New York City)" userId="d1f479ce-1a96-4686-8a4b-31892b9d7dae" providerId="ADAL" clId="{E4E1932A-78DD-4F75-B10B-D971F8D2E128}" dt="2021-12-01T04:18:46.133" v="7333"/>
          <ac:spMkLst>
            <pc:docMk/>
            <pc:sldMk cId="2351065587" sldId="296"/>
            <ac:spMk id="39" creationId="{CC3F399D-E3A6-44D9-989E-BF636A1B1C1E}"/>
          </ac:spMkLst>
        </pc:spChg>
        <pc:spChg chg="mod">
          <ac:chgData name="Chauhan, Palak (New York City)" userId="d1f479ce-1a96-4686-8a4b-31892b9d7dae" providerId="ADAL" clId="{E4E1932A-78DD-4F75-B10B-D971F8D2E128}" dt="2021-12-05T22:54:23.744" v="19371" actId="14100"/>
          <ac:spMkLst>
            <pc:docMk/>
            <pc:sldMk cId="2351065587" sldId="296"/>
            <ac:spMk id="41" creationId="{0170484B-3C02-4DB2-B0C1-A67CE0A7E530}"/>
          </ac:spMkLst>
        </pc:spChg>
        <pc:spChg chg="mod">
          <ac:chgData name="Chauhan, Palak (New York City)" userId="d1f479ce-1a96-4686-8a4b-31892b9d7dae" providerId="ADAL" clId="{E4E1932A-78DD-4F75-B10B-D971F8D2E128}" dt="2021-12-05T21:43:44.741" v="17639" actId="1076"/>
          <ac:spMkLst>
            <pc:docMk/>
            <pc:sldMk cId="2351065587" sldId="296"/>
            <ac:spMk id="42" creationId="{84EF919D-AE24-45A0-BE77-7E3DC106C2CD}"/>
          </ac:spMkLst>
        </pc:spChg>
        <pc:spChg chg="mod">
          <ac:chgData name="Chauhan, Palak (New York City)" userId="d1f479ce-1a96-4686-8a4b-31892b9d7dae" providerId="ADAL" clId="{E4E1932A-78DD-4F75-B10B-D971F8D2E128}" dt="2021-12-05T21:43:44.741" v="17639" actId="1076"/>
          <ac:spMkLst>
            <pc:docMk/>
            <pc:sldMk cId="2351065587" sldId="296"/>
            <ac:spMk id="44" creationId="{AD4952D0-D90C-4400-AF45-259C51ABEF17}"/>
          </ac:spMkLst>
        </pc:spChg>
        <pc:spChg chg="mod">
          <ac:chgData name="Chauhan, Palak (New York City)" userId="d1f479ce-1a96-4686-8a4b-31892b9d7dae" providerId="ADAL" clId="{E4E1932A-78DD-4F75-B10B-D971F8D2E128}" dt="2021-12-05T21:43:44.741" v="17639" actId="1076"/>
          <ac:spMkLst>
            <pc:docMk/>
            <pc:sldMk cId="2351065587" sldId="296"/>
            <ac:spMk id="45" creationId="{4A2B7E71-8B0F-4CEB-B5FA-C203163017A3}"/>
          </ac:spMkLst>
        </pc:spChg>
        <pc:spChg chg="mod">
          <ac:chgData name="Chauhan, Palak (New York City)" userId="d1f479ce-1a96-4686-8a4b-31892b9d7dae" providerId="ADAL" clId="{E4E1932A-78DD-4F75-B10B-D971F8D2E128}" dt="2021-12-05T21:43:44.741" v="17639" actId="1076"/>
          <ac:spMkLst>
            <pc:docMk/>
            <pc:sldMk cId="2351065587" sldId="296"/>
            <ac:spMk id="46" creationId="{A8196A0C-30BC-42D1-BFEC-47CAF0DB5515}"/>
          </ac:spMkLst>
        </pc:spChg>
        <pc:spChg chg="mod">
          <ac:chgData name="Chauhan, Palak (New York City)" userId="d1f479ce-1a96-4686-8a4b-31892b9d7dae" providerId="ADAL" clId="{E4E1932A-78DD-4F75-B10B-D971F8D2E128}" dt="2021-12-05T21:43:44.741" v="17639" actId="1076"/>
          <ac:spMkLst>
            <pc:docMk/>
            <pc:sldMk cId="2351065587" sldId="296"/>
            <ac:spMk id="47" creationId="{4A9CDF0E-2B1C-44A7-8EBD-47A7BC87CC24}"/>
          </ac:spMkLst>
        </pc:spChg>
        <pc:spChg chg="add del mod">
          <ac:chgData name="Chauhan, Palak (New York City)" userId="d1f479ce-1a96-4686-8a4b-31892b9d7dae" providerId="ADAL" clId="{E4E1932A-78DD-4F75-B10B-D971F8D2E128}" dt="2021-12-01T05:01:54.023" v="7605" actId="478"/>
          <ac:spMkLst>
            <pc:docMk/>
            <pc:sldMk cId="2351065587" sldId="296"/>
            <ac:spMk id="48" creationId="{2E3EA5CB-56B0-4709-8A95-05DD26FCB0A5}"/>
          </ac:spMkLst>
        </pc:spChg>
        <pc:spChg chg="add del mod">
          <ac:chgData name="Chauhan, Palak (New York City)" userId="d1f479ce-1a96-4686-8a4b-31892b9d7dae" providerId="ADAL" clId="{E4E1932A-78DD-4F75-B10B-D971F8D2E128}" dt="2021-12-06T05:19:10.587" v="24685" actId="478"/>
          <ac:spMkLst>
            <pc:docMk/>
            <pc:sldMk cId="2351065587" sldId="296"/>
            <ac:spMk id="48" creationId="{E257DD5E-F7D4-42C8-AAB3-AE2EB5BC9DE8}"/>
          </ac:spMkLst>
        </pc:spChg>
        <pc:spChg chg="mod">
          <ac:chgData name="Chauhan, Palak (New York City)" userId="d1f479ce-1a96-4686-8a4b-31892b9d7dae" providerId="ADAL" clId="{E4E1932A-78DD-4F75-B10B-D971F8D2E128}" dt="2021-12-01T05:07:51.993" v="8108" actId="1076"/>
          <ac:spMkLst>
            <pc:docMk/>
            <pc:sldMk cId="2351065587" sldId="296"/>
            <ac:spMk id="53" creationId="{0547B6DE-5A88-4E00-AF7D-451AC29F7BE6}"/>
          </ac:spMkLst>
        </pc:spChg>
        <pc:spChg chg="mod">
          <ac:chgData name="Chauhan, Palak (New York City)" userId="d1f479ce-1a96-4686-8a4b-31892b9d7dae" providerId="ADAL" clId="{E4E1932A-78DD-4F75-B10B-D971F8D2E128}" dt="2021-12-01T05:07:51.993" v="8108" actId="1076"/>
          <ac:spMkLst>
            <pc:docMk/>
            <pc:sldMk cId="2351065587" sldId="296"/>
            <ac:spMk id="54" creationId="{ED20E626-3FDB-4301-9C99-A8836F3E014D}"/>
          </ac:spMkLst>
        </pc:spChg>
        <pc:spChg chg="mod">
          <ac:chgData name="Chauhan, Palak (New York City)" userId="d1f479ce-1a96-4686-8a4b-31892b9d7dae" providerId="ADAL" clId="{E4E1932A-78DD-4F75-B10B-D971F8D2E128}" dt="2021-12-01T05:07:51.993" v="8108" actId="1076"/>
          <ac:spMkLst>
            <pc:docMk/>
            <pc:sldMk cId="2351065587" sldId="296"/>
            <ac:spMk id="55" creationId="{D708877F-B062-4AB6-9D66-B0972FB91721}"/>
          </ac:spMkLst>
        </pc:spChg>
        <pc:spChg chg="mod">
          <ac:chgData name="Chauhan, Palak (New York City)" userId="d1f479ce-1a96-4686-8a4b-31892b9d7dae" providerId="ADAL" clId="{E4E1932A-78DD-4F75-B10B-D971F8D2E128}" dt="2021-12-01T05:07:51.993" v="8108" actId="1076"/>
          <ac:spMkLst>
            <pc:docMk/>
            <pc:sldMk cId="2351065587" sldId="296"/>
            <ac:spMk id="58" creationId="{9A088E29-4201-4B48-B0FE-5661BA594511}"/>
          </ac:spMkLst>
        </pc:spChg>
        <pc:spChg chg="add del mod">
          <ac:chgData name="Chauhan, Palak (New York City)" userId="d1f479ce-1a96-4686-8a4b-31892b9d7dae" providerId="ADAL" clId="{E4E1932A-78DD-4F75-B10B-D971F8D2E128}" dt="2021-12-01T17:22:22.942" v="8624" actId="478"/>
          <ac:spMkLst>
            <pc:docMk/>
            <pc:sldMk cId="2351065587" sldId="296"/>
            <ac:spMk id="61" creationId="{C3C457CA-450E-40ED-9215-B1C528F83D89}"/>
          </ac:spMkLst>
        </pc:spChg>
        <pc:spChg chg="add del mod">
          <ac:chgData name="Chauhan, Palak (New York City)" userId="d1f479ce-1a96-4686-8a4b-31892b9d7dae" providerId="ADAL" clId="{E4E1932A-78DD-4F75-B10B-D971F8D2E128}" dt="2021-12-01T17:22:22.942" v="8624" actId="478"/>
          <ac:spMkLst>
            <pc:docMk/>
            <pc:sldMk cId="2351065587" sldId="296"/>
            <ac:spMk id="62" creationId="{C91846AB-900C-49EA-A688-C6586103BC3E}"/>
          </ac:spMkLst>
        </pc:spChg>
        <pc:grpChg chg="add del mod">
          <ac:chgData name="Chauhan, Palak (New York City)" userId="d1f479ce-1a96-4686-8a4b-31892b9d7dae" providerId="ADAL" clId="{E4E1932A-78DD-4F75-B10B-D971F8D2E128}" dt="2021-12-01T03:43:47.352" v="6102" actId="21"/>
          <ac:grpSpMkLst>
            <pc:docMk/>
            <pc:sldMk cId="2351065587" sldId="296"/>
            <ac:grpSpMk id="13" creationId="{98D79252-07EC-4C34-B99E-1FA5B6CEB69F}"/>
          </ac:grpSpMkLst>
        </pc:grpChg>
        <pc:grpChg chg="del">
          <ac:chgData name="Chauhan, Palak (New York City)" userId="d1f479ce-1a96-4686-8a4b-31892b9d7dae" providerId="ADAL" clId="{E4E1932A-78DD-4F75-B10B-D971F8D2E128}" dt="2021-12-01T03:43:26.684" v="6096" actId="478"/>
          <ac:grpSpMkLst>
            <pc:docMk/>
            <pc:sldMk cId="2351065587" sldId="296"/>
            <ac:grpSpMk id="14" creationId="{1B178BF9-823E-474F-9056-5984C1832564}"/>
          </ac:grpSpMkLst>
        </pc:grpChg>
        <pc:grpChg chg="add mod">
          <ac:chgData name="Chauhan, Palak (New York City)" userId="d1f479ce-1a96-4686-8a4b-31892b9d7dae" providerId="ADAL" clId="{E4E1932A-78DD-4F75-B10B-D971F8D2E128}" dt="2021-12-01T03:44:26.389" v="6150" actId="1037"/>
          <ac:grpSpMkLst>
            <pc:docMk/>
            <pc:sldMk cId="2351065587" sldId="296"/>
            <ac:grpSpMk id="26" creationId="{9394E588-A1F1-4073-8388-70E6745D3935}"/>
          </ac:grpSpMkLst>
        </pc:grpChg>
        <pc:grpChg chg="add mod">
          <ac:chgData name="Chauhan, Palak (New York City)" userId="d1f479ce-1a96-4686-8a4b-31892b9d7dae" providerId="ADAL" clId="{E4E1932A-78DD-4F75-B10B-D971F8D2E128}" dt="2021-12-05T22:54:22.411" v="19370" actId="1076"/>
          <ac:grpSpMkLst>
            <pc:docMk/>
            <pc:sldMk cId="2351065587" sldId="296"/>
            <ac:grpSpMk id="32" creationId="{10A6CA8E-0FF7-400B-811F-5259B9E9E3F9}"/>
          </ac:grpSpMkLst>
        </pc:grpChg>
        <pc:grpChg chg="add del mod">
          <ac:chgData name="Chauhan, Palak (New York City)" userId="d1f479ce-1a96-4686-8a4b-31892b9d7dae" providerId="ADAL" clId="{E4E1932A-78DD-4F75-B10B-D971F8D2E128}" dt="2021-12-01T04:18:50.707" v="7334"/>
          <ac:grpSpMkLst>
            <pc:docMk/>
            <pc:sldMk cId="2351065587" sldId="296"/>
            <ac:grpSpMk id="32" creationId="{444C7A9E-16CD-465C-BF74-6B4990CE6146}"/>
          </ac:grpSpMkLst>
        </pc:grpChg>
        <pc:grpChg chg="mod">
          <ac:chgData name="Chauhan, Palak (New York City)" userId="d1f479ce-1a96-4686-8a4b-31892b9d7dae" providerId="ADAL" clId="{E4E1932A-78DD-4F75-B10B-D971F8D2E128}" dt="2021-12-05T22:54:22.411" v="19370" actId="1076"/>
          <ac:grpSpMkLst>
            <pc:docMk/>
            <pc:sldMk cId="2351065587" sldId="296"/>
            <ac:grpSpMk id="33" creationId="{91979B66-89B2-47B4-90A3-588241C71405}"/>
          </ac:grpSpMkLst>
        </pc:grpChg>
        <pc:grpChg chg="mod">
          <ac:chgData name="Chauhan, Palak (New York City)" userId="d1f479ce-1a96-4686-8a4b-31892b9d7dae" providerId="ADAL" clId="{E4E1932A-78DD-4F75-B10B-D971F8D2E128}" dt="2021-12-05T22:54:22.411" v="19370" actId="1076"/>
          <ac:grpSpMkLst>
            <pc:docMk/>
            <pc:sldMk cId="2351065587" sldId="296"/>
            <ac:grpSpMk id="37" creationId="{FC21C1BF-7A2B-49DC-A071-38F3364FE39A}"/>
          </ac:grpSpMkLst>
        </pc:grpChg>
        <pc:grpChg chg="add mod">
          <ac:chgData name="Chauhan, Palak (New York City)" userId="d1f479ce-1a96-4686-8a4b-31892b9d7dae" providerId="ADAL" clId="{E4E1932A-78DD-4F75-B10B-D971F8D2E128}" dt="2021-12-05T21:43:44.741" v="17639" actId="1076"/>
          <ac:grpSpMkLst>
            <pc:docMk/>
            <pc:sldMk cId="2351065587" sldId="296"/>
            <ac:grpSpMk id="40" creationId="{B866964F-0EBA-455C-AF18-53605CFF52D5}"/>
          </ac:grpSpMkLst>
        </pc:grpChg>
        <pc:grpChg chg="add del mod">
          <ac:chgData name="Chauhan, Palak (New York City)" userId="d1f479ce-1a96-4686-8a4b-31892b9d7dae" providerId="ADAL" clId="{E4E1932A-78DD-4F75-B10B-D971F8D2E128}" dt="2021-12-05T21:36:34.659" v="16854" actId="478"/>
          <ac:grpSpMkLst>
            <pc:docMk/>
            <pc:sldMk cId="2351065587" sldId="296"/>
            <ac:grpSpMk id="49" creationId="{462C0603-D474-4E2F-897C-80F46D0AB026}"/>
          </ac:grpSpMkLst>
        </pc:grpChg>
        <pc:grpChg chg="mod">
          <ac:chgData name="Chauhan, Palak (New York City)" userId="d1f479ce-1a96-4686-8a4b-31892b9d7dae" providerId="ADAL" clId="{E4E1932A-78DD-4F75-B10B-D971F8D2E128}" dt="2021-12-01T05:07:51.993" v="8108" actId="1076"/>
          <ac:grpSpMkLst>
            <pc:docMk/>
            <pc:sldMk cId="2351065587" sldId="296"/>
            <ac:grpSpMk id="50" creationId="{9AC9FB86-0E8E-41D9-BD3F-C540E4930686}"/>
          </ac:grpSpMkLst>
        </pc:grpChg>
        <pc:grpChg chg="mod">
          <ac:chgData name="Chauhan, Palak (New York City)" userId="d1f479ce-1a96-4686-8a4b-31892b9d7dae" providerId="ADAL" clId="{E4E1932A-78DD-4F75-B10B-D971F8D2E128}" dt="2021-12-01T05:07:51.993" v="8108" actId="1076"/>
          <ac:grpSpMkLst>
            <pc:docMk/>
            <pc:sldMk cId="2351065587" sldId="296"/>
            <ac:grpSpMk id="56" creationId="{CF98F727-B79A-4DF8-84CD-A4B785E340F8}"/>
          </ac:grpSpMkLst>
        </pc:grpChg>
        <pc:picChg chg="mod">
          <ac:chgData name="Chauhan, Palak (New York City)" userId="d1f479ce-1a96-4686-8a4b-31892b9d7dae" providerId="ADAL" clId="{E4E1932A-78DD-4F75-B10B-D971F8D2E128}" dt="2021-12-05T22:54:22.411" v="19370" actId="1076"/>
          <ac:picMkLst>
            <pc:docMk/>
            <pc:sldMk cId="2351065587" sldId="296"/>
            <ac:picMk id="34" creationId="{95C2E3DF-6E9D-49BC-AA68-76D1E854ADAA}"/>
          </ac:picMkLst>
        </pc:picChg>
        <pc:picChg chg="mod">
          <ac:chgData name="Chauhan, Palak (New York City)" userId="d1f479ce-1a96-4686-8a4b-31892b9d7dae" providerId="ADAL" clId="{E4E1932A-78DD-4F75-B10B-D971F8D2E128}" dt="2021-12-05T22:54:22.411" v="19370" actId="1076"/>
          <ac:picMkLst>
            <pc:docMk/>
            <pc:sldMk cId="2351065587" sldId="296"/>
            <ac:picMk id="38" creationId="{FAC134B3-2DFC-441D-9005-68FB1DF255C3}"/>
          </ac:picMkLst>
        </pc:picChg>
        <pc:picChg chg="mod">
          <ac:chgData name="Chauhan, Palak (New York City)" userId="d1f479ce-1a96-4686-8a4b-31892b9d7dae" providerId="ADAL" clId="{E4E1932A-78DD-4F75-B10B-D971F8D2E128}" dt="2021-12-01T05:07:51.993" v="8108" actId="1076"/>
          <ac:picMkLst>
            <pc:docMk/>
            <pc:sldMk cId="2351065587" sldId="296"/>
            <ac:picMk id="51" creationId="{F8DE04C2-2B7F-4BDD-8DCB-5ABB19FF676D}"/>
          </ac:picMkLst>
        </pc:picChg>
        <pc:picChg chg="mod">
          <ac:chgData name="Chauhan, Palak (New York City)" userId="d1f479ce-1a96-4686-8a4b-31892b9d7dae" providerId="ADAL" clId="{E4E1932A-78DD-4F75-B10B-D971F8D2E128}" dt="2021-12-01T05:07:51.993" v="8108" actId="1076"/>
          <ac:picMkLst>
            <pc:docMk/>
            <pc:sldMk cId="2351065587" sldId="296"/>
            <ac:picMk id="52" creationId="{19EAFFD3-BBC6-4CAC-ACB1-07402C6186A5}"/>
          </ac:picMkLst>
        </pc:picChg>
        <pc:picChg chg="mod">
          <ac:chgData name="Chauhan, Palak (New York City)" userId="d1f479ce-1a96-4686-8a4b-31892b9d7dae" providerId="ADAL" clId="{E4E1932A-78DD-4F75-B10B-D971F8D2E128}" dt="2021-12-01T05:07:51.993" v="8108" actId="1076"/>
          <ac:picMkLst>
            <pc:docMk/>
            <pc:sldMk cId="2351065587" sldId="296"/>
            <ac:picMk id="57" creationId="{D9FC6BBB-C251-4DDF-B2DC-9C28F1FC0276}"/>
          </ac:picMkLst>
        </pc:picChg>
        <pc:picChg chg="add del mod">
          <ac:chgData name="Chauhan, Palak (New York City)" userId="d1f479ce-1a96-4686-8a4b-31892b9d7dae" providerId="ADAL" clId="{E4E1932A-78DD-4F75-B10B-D971F8D2E128}" dt="2021-12-01T05:06:24.121" v="8098" actId="478"/>
          <ac:picMkLst>
            <pc:docMk/>
            <pc:sldMk cId="2351065587" sldId="296"/>
            <ac:picMk id="7170" creationId="{4D872AA1-ED3B-4097-88E0-53CC96E53851}"/>
          </ac:picMkLst>
        </pc:picChg>
        <pc:picChg chg="add del mod">
          <ac:chgData name="Chauhan, Palak (New York City)" userId="d1f479ce-1a96-4686-8a4b-31892b9d7dae" providerId="ADAL" clId="{E4E1932A-78DD-4F75-B10B-D971F8D2E128}" dt="2021-12-01T05:07:43.737" v="8106" actId="478"/>
          <ac:picMkLst>
            <pc:docMk/>
            <pc:sldMk cId="2351065587" sldId="296"/>
            <ac:picMk id="7172" creationId="{E61B8E4F-1B2C-4B0D-889E-EE89183815AA}"/>
          </ac:picMkLst>
        </pc:picChg>
        <pc:picChg chg="add mod">
          <ac:chgData name="Chauhan, Palak (New York City)" userId="d1f479ce-1a96-4686-8a4b-31892b9d7dae" providerId="ADAL" clId="{E4E1932A-78DD-4F75-B10B-D971F8D2E128}" dt="2021-12-05T21:43:48.848" v="17641" actId="1076"/>
          <ac:picMkLst>
            <pc:docMk/>
            <pc:sldMk cId="2351065587" sldId="296"/>
            <ac:picMk id="7174" creationId="{85A80922-9BF5-4AA9-912B-8F372E4B4DAD}"/>
          </ac:picMkLst>
        </pc:picChg>
        <pc:picChg chg="add del mod">
          <ac:chgData name="Chauhan, Palak (New York City)" userId="d1f479ce-1a96-4686-8a4b-31892b9d7dae" providerId="ADAL" clId="{E4E1932A-78DD-4F75-B10B-D971F8D2E128}" dt="2021-12-01T05:08:54.273" v="8116" actId="478"/>
          <ac:picMkLst>
            <pc:docMk/>
            <pc:sldMk cId="2351065587" sldId="296"/>
            <ac:picMk id="7176" creationId="{4EFC3844-CC49-4F1F-AC82-393F387F29CA}"/>
          </ac:picMkLst>
        </pc:picChg>
        <pc:picChg chg="add del mod">
          <ac:chgData name="Chauhan, Palak (New York City)" userId="d1f479ce-1a96-4686-8a4b-31892b9d7dae" providerId="ADAL" clId="{E4E1932A-78DD-4F75-B10B-D971F8D2E128}" dt="2021-12-01T05:09:06.982" v="8120" actId="478"/>
          <ac:picMkLst>
            <pc:docMk/>
            <pc:sldMk cId="2351065587" sldId="296"/>
            <ac:picMk id="7178" creationId="{1709482C-A5CE-4E88-92AB-AE2665911E75}"/>
          </ac:picMkLst>
        </pc:picChg>
        <pc:picChg chg="add del mod">
          <ac:chgData name="Chauhan, Palak (New York City)" userId="d1f479ce-1a96-4686-8a4b-31892b9d7dae" providerId="ADAL" clId="{E4E1932A-78DD-4F75-B10B-D971F8D2E128}" dt="2021-12-01T05:09:17.078" v="8126" actId="478"/>
          <ac:picMkLst>
            <pc:docMk/>
            <pc:sldMk cId="2351065587" sldId="296"/>
            <ac:picMk id="7180" creationId="{6B99EA0E-8028-4A49-BA64-A67C11F5B132}"/>
          </ac:picMkLst>
        </pc:picChg>
        <pc:cxnChg chg="mod">
          <ac:chgData name="Chauhan, Palak (New York City)" userId="d1f479ce-1a96-4686-8a4b-31892b9d7dae" providerId="ADAL" clId="{E4E1932A-78DD-4F75-B10B-D971F8D2E128}" dt="2021-12-01T04:18:46.133" v="7333"/>
          <ac:cxnSpMkLst>
            <pc:docMk/>
            <pc:sldMk cId="2351065587" sldId="296"/>
            <ac:cxnSpMk id="35" creationId="{AE3E7E32-411F-405B-AA08-5640A466391C}"/>
          </ac:cxnSpMkLst>
        </pc:cxnChg>
        <pc:cxnChg chg="mod">
          <ac:chgData name="Chauhan, Palak (New York City)" userId="d1f479ce-1a96-4686-8a4b-31892b9d7dae" providerId="ADAL" clId="{E4E1932A-78DD-4F75-B10B-D971F8D2E128}" dt="2021-12-06T02:23:10.022" v="21069" actId="14100"/>
          <ac:cxnSpMkLst>
            <pc:docMk/>
            <pc:sldMk cId="2351065587" sldId="296"/>
            <ac:cxnSpMk id="43" creationId="{DB485B07-3C2E-4287-9F55-E596B86CF32A}"/>
          </ac:cxnSpMkLst>
        </pc:cxnChg>
      </pc:sldChg>
      <pc:sldChg chg="add del setBg">
        <pc:chgData name="Chauhan, Palak (New York City)" userId="d1f479ce-1a96-4686-8a4b-31892b9d7dae" providerId="ADAL" clId="{E4E1932A-78DD-4F75-B10B-D971F8D2E128}" dt="2021-12-01T03:43:20.392" v="6094"/>
        <pc:sldMkLst>
          <pc:docMk/>
          <pc:sldMk cId="3491188979" sldId="296"/>
        </pc:sldMkLst>
      </pc:sldChg>
      <pc:sldChg chg="add del setBg">
        <pc:chgData name="Chauhan, Palak (New York City)" userId="d1f479ce-1a96-4686-8a4b-31892b9d7dae" providerId="ADAL" clId="{E4E1932A-78DD-4F75-B10B-D971F8D2E128}" dt="2021-12-01T05:23:38.355" v="8218"/>
        <pc:sldMkLst>
          <pc:docMk/>
          <pc:sldMk cId="162406510" sldId="297"/>
        </pc:sldMkLst>
      </pc:sldChg>
      <pc:sldChg chg="addSp delSp modSp add del mod ord">
        <pc:chgData name="Chauhan, Palak (New York City)" userId="d1f479ce-1a96-4686-8a4b-31892b9d7dae" providerId="ADAL" clId="{E4E1932A-78DD-4F75-B10B-D971F8D2E128}" dt="2021-12-02T06:57:10.378" v="12321" actId="47"/>
        <pc:sldMkLst>
          <pc:docMk/>
          <pc:sldMk cId="4288274241" sldId="297"/>
        </pc:sldMkLst>
        <pc:spChg chg="del">
          <ac:chgData name="Chauhan, Palak (New York City)" userId="d1f479ce-1a96-4686-8a4b-31892b9d7dae" providerId="ADAL" clId="{E4E1932A-78DD-4F75-B10B-D971F8D2E128}" dt="2021-12-01T05:23:42.633" v="8221" actId="478"/>
          <ac:spMkLst>
            <pc:docMk/>
            <pc:sldMk cId="4288274241" sldId="297"/>
            <ac:spMk id="18" creationId="{3DF6C4A5-6D73-451A-B40D-092CEE786BEF}"/>
          </ac:spMkLst>
        </pc:spChg>
        <pc:spChg chg="mod">
          <ac:chgData name="Chauhan, Palak (New York City)" userId="d1f479ce-1a96-4686-8a4b-31892b9d7dae" providerId="ADAL" clId="{E4E1932A-78DD-4F75-B10B-D971F8D2E128}" dt="2021-12-02T05:49:36.637" v="10107" actId="20577"/>
          <ac:spMkLst>
            <pc:docMk/>
            <pc:sldMk cId="4288274241" sldId="297"/>
            <ac:spMk id="22" creationId="{82C99476-00B0-4094-94F4-428C2459B9D6}"/>
          </ac:spMkLst>
        </pc:spChg>
        <pc:graphicFrameChg chg="add del mod modGraphic">
          <ac:chgData name="Chauhan, Palak (New York City)" userId="d1f479ce-1a96-4686-8a4b-31892b9d7dae" providerId="ADAL" clId="{E4E1932A-78DD-4F75-B10B-D971F8D2E128}" dt="2021-12-02T06:54:11.614" v="12156" actId="478"/>
          <ac:graphicFrameMkLst>
            <pc:docMk/>
            <pc:sldMk cId="4288274241" sldId="297"/>
            <ac:graphicFrameMk id="4" creationId="{BA0758C9-0AD0-472B-84CC-38954A47F19A}"/>
          </ac:graphicFrameMkLst>
        </pc:graphicFrameChg>
        <pc:picChg chg="del">
          <ac:chgData name="Chauhan, Palak (New York City)" userId="d1f479ce-1a96-4686-8a4b-31892b9d7dae" providerId="ADAL" clId="{E4E1932A-78DD-4F75-B10B-D971F8D2E128}" dt="2021-12-01T05:23:41.035" v="8220" actId="478"/>
          <ac:picMkLst>
            <pc:docMk/>
            <pc:sldMk cId="4288274241" sldId="297"/>
            <ac:picMk id="16" creationId="{99455FD8-8916-4078-B9C0-D0E3DFA22D64}"/>
          </ac:picMkLst>
        </pc:picChg>
      </pc:sldChg>
      <pc:sldChg chg="modSp del mod">
        <pc:chgData name="Chauhan, Palak (New York City)" userId="d1f479ce-1a96-4686-8a4b-31892b9d7dae" providerId="ADAL" clId="{E4E1932A-78DD-4F75-B10B-D971F8D2E128}" dt="2021-12-02T04:29:05.750" v="9988" actId="47"/>
        <pc:sldMkLst>
          <pc:docMk/>
          <pc:sldMk cId="2095411206" sldId="298"/>
        </pc:sldMkLst>
        <pc:spChg chg="mod">
          <ac:chgData name="Chauhan, Palak (New York City)" userId="d1f479ce-1a96-4686-8a4b-31892b9d7dae" providerId="ADAL" clId="{E4E1932A-78DD-4F75-B10B-D971F8D2E128}" dt="2021-12-01T05:41:31.544" v="8287" actId="20577"/>
          <ac:spMkLst>
            <pc:docMk/>
            <pc:sldMk cId="2095411206" sldId="298"/>
            <ac:spMk id="22" creationId="{82C99476-00B0-4094-94F4-428C2459B9D6}"/>
          </ac:spMkLst>
        </pc:spChg>
      </pc:sldChg>
      <pc:sldChg chg="addSp delSp modSp add mod ord modAnim modNotesTx">
        <pc:chgData name="Chauhan, Palak (New York City)" userId="d1f479ce-1a96-4686-8a4b-31892b9d7dae" providerId="ADAL" clId="{E4E1932A-78DD-4F75-B10B-D971F8D2E128}" dt="2021-12-06T05:18:54.883" v="24679" actId="478"/>
        <pc:sldMkLst>
          <pc:docMk/>
          <pc:sldMk cId="507259040" sldId="299"/>
        </pc:sldMkLst>
        <pc:spChg chg="mod">
          <ac:chgData name="Chauhan, Palak (New York City)" userId="d1f479ce-1a96-4686-8a4b-31892b9d7dae" providerId="ADAL" clId="{E4E1932A-78DD-4F75-B10B-D971F8D2E128}" dt="2021-12-05T18:59:31.098" v="14317" actId="20577"/>
          <ac:spMkLst>
            <pc:docMk/>
            <pc:sldMk cId="507259040" sldId="299"/>
            <ac:spMk id="3" creationId="{00000000-0000-0000-0000-000000000000}"/>
          </ac:spMkLst>
        </pc:spChg>
        <pc:spChg chg="add del mod">
          <ac:chgData name="Chauhan, Palak (New York City)" userId="d1f479ce-1a96-4686-8a4b-31892b9d7dae" providerId="ADAL" clId="{E4E1932A-78DD-4F75-B10B-D971F8D2E128}" dt="2021-12-06T00:20:35.698" v="20353" actId="478"/>
          <ac:spMkLst>
            <pc:docMk/>
            <pc:sldMk cId="507259040" sldId="299"/>
            <ac:spMk id="8" creationId="{3C0FF408-DC45-494E-BEEA-789C9548EF95}"/>
          </ac:spMkLst>
        </pc:spChg>
        <pc:spChg chg="add mod">
          <ac:chgData name="Chauhan, Palak (New York City)" userId="d1f479ce-1a96-4686-8a4b-31892b9d7dae" providerId="ADAL" clId="{E4E1932A-78DD-4F75-B10B-D971F8D2E128}" dt="2021-12-06T01:56:08.146" v="20521" actId="164"/>
          <ac:spMkLst>
            <pc:docMk/>
            <pc:sldMk cId="507259040" sldId="299"/>
            <ac:spMk id="12" creationId="{982DA5B1-3353-4DD6-B142-0F9BD6DB3F7C}"/>
          </ac:spMkLst>
        </pc:spChg>
        <pc:spChg chg="add mod">
          <ac:chgData name="Chauhan, Palak (New York City)" userId="d1f479ce-1a96-4686-8a4b-31892b9d7dae" providerId="ADAL" clId="{E4E1932A-78DD-4F75-B10B-D971F8D2E128}" dt="2021-12-06T01:56:12.566" v="20522" actId="164"/>
          <ac:spMkLst>
            <pc:docMk/>
            <pc:sldMk cId="507259040" sldId="299"/>
            <ac:spMk id="14" creationId="{3BF9BEA7-2AB8-47FB-8FCF-F6BD401C1E0F}"/>
          </ac:spMkLst>
        </pc:spChg>
        <pc:spChg chg="add mod">
          <ac:chgData name="Chauhan, Palak (New York City)" userId="d1f479ce-1a96-4686-8a4b-31892b9d7dae" providerId="ADAL" clId="{E4E1932A-78DD-4F75-B10B-D971F8D2E128}" dt="2021-12-06T01:56:19.434" v="20524" actId="164"/>
          <ac:spMkLst>
            <pc:docMk/>
            <pc:sldMk cId="507259040" sldId="299"/>
            <ac:spMk id="15" creationId="{74414839-84D8-40B0-A7CF-4D052B4F19C6}"/>
          </ac:spMkLst>
        </pc:spChg>
        <pc:spChg chg="add mod">
          <ac:chgData name="Chauhan, Palak (New York City)" userId="d1f479ce-1a96-4686-8a4b-31892b9d7dae" providerId="ADAL" clId="{E4E1932A-78DD-4F75-B10B-D971F8D2E128}" dt="2021-12-06T01:58:02.788" v="20589" actId="1076"/>
          <ac:spMkLst>
            <pc:docMk/>
            <pc:sldMk cId="507259040" sldId="299"/>
            <ac:spMk id="16" creationId="{3898B19A-B75E-41D7-9DEA-C4989319D9FC}"/>
          </ac:spMkLst>
        </pc:spChg>
        <pc:spChg chg="add del mod">
          <ac:chgData name="Chauhan, Palak (New York City)" userId="d1f479ce-1a96-4686-8a4b-31892b9d7dae" providerId="ADAL" clId="{E4E1932A-78DD-4F75-B10B-D971F8D2E128}" dt="2021-12-06T05:18:54.883" v="24679" actId="478"/>
          <ac:spMkLst>
            <pc:docMk/>
            <pc:sldMk cId="507259040" sldId="299"/>
            <ac:spMk id="19" creationId="{6FD5769B-E46C-4C82-9759-E78B06AB0CFA}"/>
          </ac:spMkLst>
        </pc:spChg>
        <pc:spChg chg="add mod ord">
          <ac:chgData name="Chauhan, Palak (New York City)" userId="d1f479ce-1a96-4686-8a4b-31892b9d7dae" providerId="ADAL" clId="{E4E1932A-78DD-4F75-B10B-D971F8D2E128}" dt="2021-12-06T01:58:31.745" v="20605" actId="207"/>
          <ac:spMkLst>
            <pc:docMk/>
            <pc:sldMk cId="507259040" sldId="299"/>
            <ac:spMk id="20" creationId="{6D9BBF70-6CE1-4196-94C5-04EAF64BC32A}"/>
          </ac:spMkLst>
        </pc:spChg>
        <pc:spChg chg="add mod ord">
          <ac:chgData name="Chauhan, Palak (New York City)" userId="d1f479ce-1a96-4686-8a4b-31892b9d7dae" providerId="ADAL" clId="{E4E1932A-78DD-4F75-B10B-D971F8D2E128}" dt="2021-12-06T01:58:24.354" v="20603" actId="207"/>
          <ac:spMkLst>
            <pc:docMk/>
            <pc:sldMk cId="507259040" sldId="299"/>
            <ac:spMk id="21" creationId="{5807F66C-2748-4EB0-A3B7-A5037AC8E1F8}"/>
          </ac:spMkLst>
        </pc:spChg>
        <pc:spChg chg="del mod">
          <ac:chgData name="Chauhan, Palak (New York City)" userId="d1f479ce-1a96-4686-8a4b-31892b9d7dae" providerId="ADAL" clId="{E4E1932A-78DD-4F75-B10B-D971F8D2E128}" dt="2021-12-05T23:07:05.519" v="19516"/>
          <ac:spMkLst>
            <pc:docMk/>
            <pc:sldMk cId="507259040" sldId="299"/>
            <ac:spMk id="22" creationId="{82C99476-00B0-4094-94F4-428C2459B9D6}"/>
          </ac:spMkLst>
        </pc:spChg>
        <pc:spChg chg="add mod ord">
          <ac:chgData name="Chauhan, Palak (New York City)" userId="d1f479ce-1a96-4686-8a4b-31892b9d7dae" providerId="ADAL" clId="{E4E1932A-78DD-4F75-B10B-D971F8D2E128}" dt="2021-12-06T01:56:12.566" v="20522" actId="164"/>
          <ac:spMkLst>
            <pc:docMk/>
            <pc:sldMk cId="507259040" sldId="299"/>
            <ac:spMk id="23" creationId="{6AA83703-6255-4CB8-8311-AA3066E7AA59}"/>
          </ac:spMkLst>
        </pc:spChg>
        <pc:spChg chg="add mod ord">
          <ac:chgData name="Chauhan, Palak (New York City)" userId="d1f479ce-1a96-4686-8a4b-31892b9d7dae" providerId="ADAL" clId="{E4E1932A-78DD-4F75-B10B-D971F8D2E128}" dt="2021-12-06T01:58:28.988" v="20604" actId="207"/>
          <ac:spMkLst>
            <pc:docMk/>
            <pc:sldMk cId="507259040" sldId="299"/>
            <ac:spMk id="24" creationId="{51AE2302-578E-4FD5-8F56-94A475FF4BB3}"/>
          </ac:spMkLst>
        </pc:spChg>
        <pc:grpChg chg="add mod">
          <ac:chgData name="Chauhan, Palak (New York City)" userId="d1f479ce-1a96-4686-8a4b-31892b9d7dae" providerId="ADAL" clId="{E4E1932A-78DD-4F75-B10B-D971F8D2E128}" dt="2021-12-06T01:57:04.049" v="20575" actId="1036"/>
          <ac:grpSpMkLst>
            <pc:docMk/>
            <pc:sldMk cId="507259040" sldId="299"/>
            <ac:grpSpMk id="18" creationId="{1BC82DC0-36CE-49F6-870C-499F84C5E0A4}"/>
          </ac:grpSpMkLst>
        </pc:grpChg>
        <pc:grpChg chg="add mod">
          <ac:chgData name="Chauhan, Palak (New York City)" userId="d1f479ce-1a96-4686-8a4b-31892b9d7dae" providerId="ADAL" clId="{E4E1932A-78DD-4F75-B10B-D971F8D2E128}" dt="2021-12-06T01:57:04.049" v="20575" actId="1036"/>
          <ac:grpSpMkLst>
            <pc:docMk/>
            <pc:sldMk cId="507259040" sldId="299"/>
            <ac:grpSpMk id="25" creationId="{9B1051B5-F8C4-43FC-B51E-3C0D6E69260A}"/>
          </ac:grpSpMkLst>
        </pc:grpChg>
        <pc:grpChg chg="add mod">
          <ac:chgData name="Chauhan, Palak (New York City)" userId="d1f479ce-1a96-4686-8a4b-31892b9d7dae" providerId="ADAL" clId="{E4E1932A-78DD-4F75-B10B-D971F8D2E128}" dt="2021-12-06T01:58:09.909" v="20600" actId="1035"/>
          <ac:grpSpMkLst>
            <pc:docMk/>
            <pc:sldMk cId="507259040" sldId="299"/>
            <ac:grpSpMk id="26" creationId="{307B9DF1-DE2A-4396-AE11-0044DAA029B6}"/>
          </ac:grpSpMkLst>
        </pc:grpChg>
        <pc:grpChg chg="add mod">
          <ac:chgData name="Chauhan, Palak (New York City)" userId="d1f479ce-1a96-4686-8a4b-31892b9d7dae" providerId="ADAL" clId="{E4E1932A-78DD-4F75-B10B-D971F8D2E128}" dt="2021-12-06T01:58:09.909" v="20600" actId="1035"/>
          <ac:grpSpMkLst>
            <pc:docMk/>
            <pc:sldMk cId="507259040" sldId="299"/>
            <ac:grpSpMk id="27" creationId="{B84E7BB5-5E84-499D-9202-9E16FEECEB3A}"/>
          </ac:grpSpMkLst>
        </pc:grpChg>
        <pc:cxnChg chg="add del mod">
          <ac:chgData name="Chauhan, Palak (New York City)" userId="d1f479ce-1a96-4686-8a4b-31892b9d7dae" providerId="ADAL" clId="{E4E1932A-78DD-4F75-B10B-D971F8D2E128}" dt="2021-12-06T01:56:01.418" v="20520" actId="478"/>
          <ac:cxnSpMkLst>
            <pc:docMk/>
            <pc:sldMk cId="507259040" sldId="299"/>
            <ac:cxnSpMk id="9" creationId="{AD7522EF-3641-4E4C-AE90-4E428D34717A}"/>
          </ac:cxnSpMkLst>
        </pc:cxnChg>
        <pc:cxnChg chg="add del mod">
          <ac:chgData name="Chauhan, Palak (New York City)" userId="d1f479ce-1a96-4686-8a4b-31892b9d7dae" providerId="ADAL" clId="{E4E1932A-78DD-4F75-B10B-D971F8D2E128}" dt="2021-12-06T01:56:00.696" v="20519" actId="478"/>
          <ac:cxnSpMkLst>
            <pc:docMk/>
            <pc:sldMk cId="507259040" sldId="299"/>
            <ac:cxnSpMk id="10" creationId="{0F8BBDDE-DDCD-431A-8859-0964EC5E5F89}"/>
          </ac:cxnSpMkLst>
        </pc:cxnChg>
      </pc:sldChg>
      <pc:sldChg chg="add del setBg">
        <pc:chgData name="Chauhan, Palak (New York City)" userId="d1f479ce-1a96-4686-8a4b-31892b9d7dae" providerId="ADAL" clId="{E4E1932A-78DD-4F75-B10B-D971F8D2E128}" dt="2021-12-01T05:46:26.436" v="8289"/>
        <pc:sldMkLst>
          <pc:docMk/>
          <pc:sldMk cId="3823019579" sldId="299"/>
        </pc:sldMkLst>
      </pc:sldChg>
      <pc:sldChg chg="addSp delSp modSp add del mod ord">
        <pc:chgData name="Chauhan, Palak (New York City)" userId="d1f479ce-1a96-4686-8a4b-31892b9d7dae" providerId="ADAL" clId="{E4E1932A-78DD-4F75-B10B-D971F8D2E128}" dt="2021-12-05T18:27:50.648" v="14095" actId="47"/>
        <pc:sldMkLst>
          <pc:docMk/>
          <pc:sldMk cId="2307020227" sldId="300"/>
        </pc:sldMkLst>
        <pc:spChg chg="mod">
          <ac:chgData name="Chauhan, Palak (New York City)" userId="d1f479ce-1a96-4686-8a4b-31892b9d7dae" providerId="ADAL" clId="{E4E1932A-78DD-4F75-B10B-D971F8D2E128}" dt="2021-12-05T18:20:55.244" v="14089" actId="21"/>
          <ac:spMkLst>
            <pc:docMk/>
            <pc:sldMk cId="2307020227" sldId="300"/>
            <ac:spMk id="11" creationId="{A9D16632-847D-4A9C-B898-DD61687CEF04}"/>
          </ac:spMkLst>
        </pc:spChg>
        <pc:spChg chg="add mod">
          <ac:chgData name="Chauhan, Palak (New York City)" userId="d1f479ce-1a96-4686-8a4b-31892b9d7dae" providerId="ADAL" clId="{E4E1932A-78DD-4F75-B10B-D971F8D2E128}" dt="2021-12-05T18:21:04.653" v="14092" actId="1076"/>
          <ac:spMkLst>
            <pc:docMk/>
            <pc:sldMk cId="2307020227" sldId="300"/>
            <ac:spMk id="12" creationId="{FB9C6B6A-8B31-4E1F-9149-F10B91199482}"/>
          </ac:spMkLst>
        </pc:spChg>
        <pc:spChg chg="mod">
          <ac:chgData name="Chauhan, Palak (New York City)" userId="d1f479ce-1a96-4686-8a4b-31892b9d7dae" providerId="ADAL" clId="{E4E1932A-78DD-4F75-B10B-D971F8D2E128}" dt="2021-12-05T18:20:43.591" v="14087" actId="113"/>
          <ac:spMkLst>
            <pc:docMk/>
            <pc:sldMk cId="2307020227" sldId="300"/>
            <ac:spMk id="22" creationId="{82C99476-00B0-4094-94F4-428C2459B9D6}"/>
          </ac:spMkLst>
        </pc:spChg>
        <pc:grpChg chg="del">
          <ac:chgData name="Chauhan, Palak (New York City)" userId="d1f479ce-1a96-4686-8a4b-31892b9d7dae" providerId="ADAL" clId="{E4E1932A-78DD-4F75-B10B-D971F8D2E128}" dt="2021-12-05T18:20:58.499" v="14090" actId="478"/>
          <ac:grpSpMkLst>
            <pc:docMk/>
            <pc:sldMk cId="2307020227" sldId="300"/>
            <ac:grpSpMk id="9" creationId="{33C50B4F-ED00-425A-BECA-F9533FF55AA7}"/>
          </ac:grpSpMkLst>
        </pc:grpChg>
        <pc:picChg chg="del">
          <ac:chgData name="Chauhan, Palak (New York City)" userId="d1f479ce-1a96-4686-8a4b-31892b9d7dae" providerId="ADAL" clId="{E4E1932A-78DD-4F75-B10B-D971F8D2E128}" dt="2021-12-05T18:20:46.247" v="14088" actId="478"/>
          <ac:picMkLst>
            <pc:docMk/>
            <pc:sldMk cId="2307020227" sldId="300"/>
            <ac:picMk id="8" creationId="{F13BF525-65E8-4A53-A638-6294CEED9FE9}"/>
          </ac:picMkLst>
        </pc:picChg>
      </pc:sldChg>
      <pc:sldChg chg="add del setBg">
        <pc:chgData name="Chauhan, Palak (New York City)" userId="d1f479ce-1a96-4686-8a4b-31892b9d7dae" providerId="ADAL" clId="{E4E1932A-78DD-4F75-B10B-D971F8D2E128}" dt="2021-12-01T05:48:03.649" v="8503"/>
        <pc:sldMkLst>
          <pc:docMk/>
          <pc:sldMk cId="2412257058" sldId="300"/>
        </pc:sldMkLst>
      </pc:sldChg>
      <pc:sldChg chg="addSp delSp modSp add del mod">
        <pc:chgData name="Chauhan, Palak (New York City)" userId="d1f479ce-1a96-4686-8a4b-31892b9d7dae" providerId="ADAL" clId="{E4E1932A-78DD-4F75-B10B-D971F8D2E128}" dt="2021-12-06T04:17:01.666" v="23683" actId="47"/>
        <pc:sldMkLst>
          <pc:docMk/>
          <pc:sldMk cId="1967035069" sldId="301"/>
        </pc:sldMkLst>
        <pc:spChg chg="mod">
          <ac:chgData name="Chauhan, Palak (New York City)" userId="d1f479ce-1a96-4686-8a4b-31892b9d7dae" providerId="ADAL" clId="{E4E1932A-78DD-4F75-B10B-D971F8D2E128}" dt="2021-12-02T01:54:42.552" v="8872" actId="20577"/>
          <ac:spMkLst>
            <pc:docMk/>
            <pc:sldMk cId="1967035069" sldId="301"/>
            <ac:spMk id="3" creationId="{00000000-0000-0000-0000-000000000000}"/>
          </ac:spMkLst>
        </pc:spChg>
        <pc:spChg chg="mod">
          <ac:chgData name="Chauhan, Palak (New York City)" userId="d1f479ce-1a96-4686-8a4b-31892b9d7dae" providerId="ADAL" clId="{E4E1932A-78DD-4F75-B10B-D971F8D2E128}" dt="2021-12-02T02:47:38.697" v="9982" actId="1076"/>
          <ac:spMkLst>
            <pc:docMk/>
            <pc:sldMk cId="1967035069" sldId="301"/>
            <ac:spMk id="21" creationId="{41AEF64D-847C-49D2-B168-57F0A0ECAFD8}"/>
          </ac:spMkLst>
        </pc:spChg>
        <pc:spChg chg="add mod">
          <ac:chgData name="Chauhan, Palak (New York City)" userId="d1f479ce-1a96-4686-8a4b-31892b9d7dae" providerId="ADAL" clId="{E4E1932A-78DD-4F75-B10B-D971F8D2E128}" dt="2021-12-06T02:49:41.423" v="22774" actId="20577"/>
          <ac:spMkLst>
            <pc:docMk/>
            <pc:sldMk cId="1967035069" sldId="301"/>
            <ac:spMk id="25" creationId="{F1AFC778-7655-4AA1-9902-C1CEB9525212}"/>
          </ac:spMkLst>
        </pc:spChg>
        <pc:grpChg chg="mod">
          <ac:chgData name="Chauhan, Palak (New York City)" userId="d1f479ce-1a96-4686-8a4b-31892b9d7dae" providerId="ADAL" clId="{E4E1932A-78DD-4F75-B10B-D971F8D2E128}" dt="2021-12-02T02:47:38.697" v="9982" actId="1076"/>
          <ac:grpSpMkLst>
            <pc:docMk/>
            <pc:sldMk cId="1967035069" sldId="301"/>
            <ac:grpSpMk id="10" creationId="{FDA5CE06-526A-4404-8D4C-A95423FA155C}"/>
          </ac:grpSpMkLst>
        </pc:grpChg>
        <pc:grpChg chg="del mod">
          <ac:chgData name="Chauhan, Palak (New York City)" userId="d1f479ce-1a96-4686-8a4b-31892b9d7dae" providerId="ADAL" clId="{E4E1932A-78DD-4F75-B10B-D971F8D2E128}" dt="2021-12-06T04:16:15.817" v="23667" actId="21"/>
          <ac:grpSpMkLst>
            <pc:docMk/>
            <pc:sldMk cId="1967035069" sldId="301"/>
            <ac:grpSpMk id="11" creationId="{79928D53-10B2-4B98-9429-222FA7A317DB}"/>
          </ac:grpSpMkLst>
        </pc:grpChg>
        <pc:picChg chg="mod">
          <ac:chgData name="Chauhan, Palak (New York City)" userId="d1f479ce-1a96-4686-8a4b-31892b9d7dae" providerId="ADAL" clId="{E4E1932A-78DD-4F75-B10B-D971F8D2E128}" dt="2021-12-02T02:47:38.697" v="9982" actId="1076"/>
          <ac:picMkLst>
            <pc:docMk/>
            <pc:sldMk cId="1967035069" sldId="301"/>
            <ac:picMk id="4" creationId="{976D8977-048B-47BF-BC69-9835C95BB650}"/>
          </ac:picMkLst>
        </pc:picChg>
        <pc:picChg chg="mod">
          <ac:chgData name="Chauhan, Palak (New York City)" userId="d1f479ce-1a96-4686-8a4b-31892b9d7dae" providerId="ADAL" clId="{E4E1932A-78DD-4F75-B10B-D971F8D2E128}" dt="2021-12-02T02:47:38.697" v="9982" actId="1076"/>
          <ac:picMkLst>
            <pc:docMk/>
            <pc:sldMk cId="1967035069" sldId="301"/>
            <ac:picMk id="5" creationId="{4FC5B787-87B5-47E2-A2C0-4AA8AB51D26A}"/>
          </ac:picMkLst>
        </pc:picChg>
        <pc:picChg chg="mod">
          <ac:chgData name="Chauhan, Palak (New York City)" userId="d1f479ce-1a96-4686-8a4b-31892b9d7dae" providerId="ADAL" clId="{E4E1932A-78DD-4F75-B10B-D971F8D2E128}" dt="2021-12-02T02:47:43.932" v="9985" actId="1076"/>
          <ac:picMkLst>
            <pc:docMk/>
            <pc:sldMk cId="1967035069" sldId="301"/>
            <ac:picMk id="8" creationId="{A26C236F-AB62-42F4-B9DA-0B5DFC4D0BED}"/>
          </ac:picMkLst>
        </pc:picChg>
        <pc:picChg chg="mod">
          <ac:chgData name="Chauhan, Palak (New York City)" userId="d1f479ce-1a96-4686-8a4b-31892b9d7dae" providerId="ADAL" clId="{E4E1932A-78DD-4F75-B10B-D971F8D2E128}" dt="2021-12-02T02:47:38.697" v="9982" actId="1076"/>
          <ac:picMkLst>
            <pc:docMk/>
            <pc:sldMk cId="1967035069" sldId="301"/>
            <ac:picMk id="9" creationId="{4CB74987-0E6C-46BE-BEC7-F982E2A28D72}"/>
          </ac:picMkLst>
        </pc:picChg>
        <pc:picChg chg="mod">
          <ac:chgData name="Chauhan, Palak (New York City)" userId="d1f479ce-1a96-4686-8a4b-31892b9d7dae" providerId="ADAL" clId="{E4E1932A-78DD-4F75-B10B-D971F8D2E128}" dt="2021-12-02T02:47:38.697" v="9982" actId="1076"/>
          <ac:picMkLst>
            <pc:docMk/>
            <pc:sldMk cId="1967035069" sldId="301"/>
            <ac:picMk id="1026" creationId="{2208E409-DB8B-4194-A3DF-16BED668C04E}"/>
          </ac:picMkLst>
        </pc:picChg>
        <pc:picChg chg="mod">
          <ac:chgData name="Chauhan, Palak (New York City)" userId="d1f479ce-1a96-4686-8a4b-31892b9d7dae" providerId="ADAL" clId="{E4E1932A-78DD-4F75-B10B-D971F8D2E128}" dt="2021-12-02T02:47:38.697" v="9982" actId="1076"/>
          <ac:picMkLst>
            <pc:docMk/>
            <pc:sldMk cId="1967035069" sldId="301"/>
            <ac:picMk id="1028" creationId="{6DBF39CF-1DA5-4405-ADD4-D65534ADBE70}"/>
          </ac:picMkLst>
        </pc:picChg>
        <pc:picChg chg="mod">
          <ac:chgData name="Chauhan, Palak (New York City)" userId="d1f479ce-1a96-4686-8a4b-31892b9d7dae" providerId="ADAL" clId="{E4E1932A-78DD-4F75-B10B-D971F8D2E128}" dt="2021-12-02T02:47:38.697" v="9982" actId="1076"/>
          <ac:picMkLst>
            <pc:docMk/>
            <pc:sldMk cId="1967035069" sldId="301"/>
            <ac:picMk id="1030" creationId="{290E0CE5-4C86-454F-8253-D0028FD2CEEB}"/>
          </ac:picMkLst>
        </pc:picChg>
        <pc:picChg chg="mod">
          <ac:chgData name="Chauhan, Palak (New York City)" userId="d1f479ce-1a96-4686-8a4b-31892b9d7dae" providerId="ADAL" clId="{E4E1932A-78DD-4F75-B10B-D971F8D2E128}" dt="2021-12-02T02:47:38.697" v="9982" actId="1076"/>
          <ac:picMkLst>
            <pc:docMk/>
            <pc:sldMk cId="1967035069" sldId="301"/>
            <ac:picMk id="1032" creationId="{F22626D8-2391-4850-8BC0-97A24BC69B0B}"/>
          </ac:picMkLst>
        </pc:picChg>
        <pc:picChg chg="mod">
          <ac:chgData name="Chauhan, Palak (New York City)" userId="d1f479ce-1a96-4686-8a4b-31892b9d7dae" providerId="ADAL" clId="{E4E1932A-78DD-4F75-B10B-D971F8D2E128}" dt="2021-12-02T02:47:38.697" v="9982" actId="1076"/>
          <ac:picMkLst>
            <pc:docMk/>
            <pc:sldMk cId="1967035069" sldId="301"/>
            <ac:picMk id="1034" creationId="{926051E0-ED38-48E4-9011-2E1143DE39E3}"/>
          </ac:picMkLst>
        </pc:picChg>
        <pc:picChg chg="mod">
          <ac:chgData name="Chauhan, Palak (New York City)" userId="d1f479ce-1a96-4686-8a4b-31892b9d7dae" providerId="ADAL" clId="{E4E1932A-78DD-4F75-B10B-D971F8D2E128}" dt="2021-12-02T02:47:38.697" v="9982" actId="1076"/>
          <ac:picMkLst>
            <pc:docMk/>
            <pc:sldMk cId="1967035069" sldId="301"/>
            <ac:picMk id="1036" creationId="{105F34ED-4BCC-4A0A-91B7-A42BDF7E2D09}"/>
          </ac:picMkLst>
        </pc:picChg>
        <pc:picChg chg="mod">
          <ac:chgData name="Chauhan, Palak (New York City)" userId="d1f479ce-1a96-4686-8a4b-31892b9d7dae" providerId="ADAL" clId="{E4E1932A-78DD-4F75-B10B-D971F8D2E128}" dt="2021-12-02T02:47:38.697" v="9982" actId="1076"/>
          <ac:picMkLst>
            <pc:docMk/>
            <pc:sldMk cId="1967035069" sldId="301"/>
            <ac:picMk id="1038" creationId="{38403C37-062A-4530-8D2B-D68AC1C002E1}"/>
          </ac:picMkLst>
        </pc:picChg>
        <pc:picChg chg="mod">
          <ac:chgData name="Chauhan, Palak (New York City)" userId="d1f479ce-1a96-4686-8a4b-31892b9d7dae" providerId="ADAL" clId="{E4E1932A-78DD-4F75-B10B-D971F8D2E128}" dt="2021-12-02T02:47:38.697" v="9982" actId="1076"/>
          <ac:picMkLst>
            <pc:docMk/>
            <pc:sldMk cId="1967035069" sldId="301"/>
            <ac:picMk id="1040" creationId="{BA5B07C9-9B56-4743-B3CB-A1DE14CD6D0E}"/>
          </ac:picMkLst>
        </pc:picChg>
        <pc:picChg chg="mod">
          <ac:chgData name="Chauhan, Palak (New York City)" userId="d1f479ce-1a96-4686-8a4b-31892b9d7dae" providerId="ADAL" clId="{E4E1932A-78DD-4F75-B10B-D971F8D2E128}" dt="2021-12-02T02:47:38.697" v="9982" actId="1076"/>
          <ac:picMkLst>
            <pc:docMk/>
            <pc:sldMk cId="1967035069" sldId="301"/>
            <ac:picMk id="1042" creationId="{FAA408E6-6062-44C5-8F91-DA9015256AA4}"/>
          </ac:picMkLst>
        </pc:picChg>
        <pc:picChg chg="mod">
          <ac:chgData name="Chauhan, Palak (New York City)" userId="d1f479ce-1a96-4686-8a4b-31892b9d7dae" providerId="ADAL" clId="{E4E1932A-78DD-4F75-B10B-D971F8D2E128}" dt="2021-12-02T02:47:38.697" v="9982" actId="1076"/>
          <ac:picMkLst>
            <pc:docMk/>
            <pc:sldMk cId="1967035069" sldId="301"/>
            <ac:picMk id="1044" creationId="{0DCBE4D9-A088-4FF4-978A-5027FF11B7E2}"/>
          </ac:picMkLst>
        </pc:picChg>
        <pc:picChg chg="mod">
          <ac:chgData name="Chauhan, Palak (New York City)" userId="d1f479ce-1a96-4686-8a4b-31892b9d7dae" providerId="ADAL" clId="{E4E1932A-78DD-4F75-B10B-D971F8D2E128}" dt="2021-12-02T02:47:38.697" v="9982" actId="1076"/>
          <ac:picMkLst>
            <pc:docMk/>
            <pc:sldMk cId="1967035069" sldId="301"/>
            <ac:picMk id="1046" creationId="{C4F4C675-8783-4350-BEED-DA886E15A8D4}"/>
          </ac:picMkLst>
        </pc:picChg>
        <pc:picChg chg="mod">
          <ac:chgData name="Chauhan, Palak (New York City)" userId="d1f479ce-1a96-4686-8a4b-31892b9d7dae" providerId="ADAL" clId="{E4E1932A-78DD-4F75-B10B-D971F8D2E128}" dt="2021-12-02T02:47:38.697" v="9982" actId="1076"/>
          <ac:picMkLst>
            <pc:docMk/>
            <pc:sldMk cId="1967035069" sldId="301"/>
            <ac:picMk id="1050" creationId="{DEF9EEC1-4FD7-4B4C-82AB-0BC27E6F1749}"/>
          </ac:picMkLst>
        </pc:picChg>
      </pc:sldChg>
      <pc:sldChg chg="add del setBg">
        <pc:chgData name="Chauhan, Palak (New York City)" userId="d1f479ce-1a96-4686-8a4b-31892b9d7dae" providerId="ADAL" clId="{E4E1932A-78DD-4F75-B10B-D971F8D2E128}" dt="2021-12-02T01:53:30.717" v="8820"/>
        <pc:sldMkLst>
          <pc:docMk/>
          <pc:sldMk cId="4217821955" sldId="301"/>
        </pc:sldMkLst>
      </pc:sldChg>
      <pc:sldChg chg="add del setBg modNotes">
        <pc:chgData name="Chauhan, Palak (New York City)" userId="d1f479ce-1a96-4686-8a4b-31892b9d7dae" providerId="ADAL" clId="{E4E1932A-78DD-4F75-B10B-D971F8D2E128}" dt="2021-12-02T02:45:37.764" v="9847"/>
        <pc:sldMkLst>
          <pc:docMk/>
          <pc:sldMk cId="1010719770" sldId="302"/>
        </pc:sldMkLst>
      </pc:sldChg>
      <pc:sldChg chg="add del setBg">
        <pc:chgData name="Chauhan, Palak (New York City)" userId="d1f479ce-1a96-4686-8a4b-31892b9d7dae" providerId="ADAL" clId="{E4E1932A-78DD-4F75-B10B-D971F8D2E128}" dt="2021-12-02T06:42:35.679" v="11625"/>
        <pc:sldMkLst>
          <pc:docMk/>
          <pc:sldMk cId="1329101040" sldId="302"/>
        </pc:sldMkLst>
      </pc:sldChg>
      <pc:sldChg chg="addSp delSp modSp add mod">
        <pc:chgData name="Chauhan, Palak (New York City)" userId="d1f479ce-1a96-4686-8a4b-31892b9d7dae" providerId="ADAL" clId="{E4E1932A-78DD-4F75-B10B-D971F8D2E128}" dt="2021-12-06T05:18:40.475" v="24676" actId="478"/>
        <pc:sldMkLst>
          <pc:docMk/>
          <pc:sldMk cId="2472901591" sldId="302"/>
        </pc:sldMkLst>
        <pc:spChg chg="mod">
          <ac:chgData name="Chauhan, Palak (New York City)" userId="d1f479ce-1a96-4686-8a4b-31892b9d7dae" providerId="ADAL" clId="{E4E1932A-78DD-4F75-B10B-D971F8D2E128}" dt="2021-12-02T06:55:36.712" v="12163" actId="1035"/>
          <ac:spMkLst>
            <pc:docMk/>
            <pc:sldMk cId="2472901591" sldId="302"/>
            <ac:spMk id="15" creationId="{C0518FE9-6C89-4C16-9EE3-75B68F683E72}"/>
          </ac:spMkLst>
        </pc:spChg>
        <pc:spChg chg="mod">
          <ac:chgData name="Chauhan, Palak (New York City)" userId="d1f479ce-1a96-4686-8a4b-31892b9d7dae" providerId="ADAL" clId="{E4E1932A-78DD-4F75-B10B-D971F8D2E128}" dt="2021-12-02T06:53:56.937" v="12154" actId="404"/>
          <ac:spMkLst>
            <pc:docMk/>
            <pc:sldMk cId="2472901591" sldId="302"/>
            <ac:spMk id="16" creationId="{E9FE0DF8-45B5-44C0-A132-75D1AC515ED5}"/>
          </ac:spMkLst>
        </pc:spChg>
        <pc:spChg chg="mod">
          <ac:chgData name="Chauhan, Palak (New York City)" userId="d1f479ce-1a96-4686-8a4b-31892b9d7dae" providerId="ADAL" clId="{E4E1932A-78DD-4F75-B10B-D971F8D2E128}" dt="2021-12-02T06:53:56.937" v="12154" actId="404"/>
          <ac:spMkLst>
            <pc:docMk/>
            <pc:sldMk cId="2472901591" sldId="302"/>
            <ac:spMk id="18" creationId="{B06AC7EF-E323-4086-AAFA-4484EC0E1245}"/>
          </ac:spMkLst>
        </pc:spChg>
        <pc:spChg chg="mod">
          <ac:chgData name="Chauhan, Palak (New York City)" userId="d1f479ce-1a96-4686-8a4b-31892b9d7dae" providerId="ADAL" clId="{E4E1932A-78DD-4F75-B10B-D971F8D2E128}" dt="2021-12-02T06:54:59.079" v="12158" actId="1076"/>
          <ac:spMkLst>
            <pc:docMk/>
            <pc:sldMk cId="2472901591" sldId="302"/>
            <ac:spMk id="19" creationId="{44E6DCF7-E3FB-41AC-B419-161DA2FA24B7}"/>
          </ac:spMkLst>
        </pc:spChg>
        <pc:spChg chg="add mod">
          <ac:chgData name="Chauhan, Palak (New York City)" userId="d1f479ce-1a96-4686-8a4b-31892b9d7dae" providerId="ADAL" clId="{E4E1932A-78DD-4F75-B10B-D971F8D2E128}" dt="2021-12-02T06:55:42.410" v="12164" actId="1076"/>
          <ac:spMkLst>
            <pc:docMk/>
            <pc:sldMk cId="2472901591" sldId="302"/>
            <ac:spMk id="20" creationId="{885E7956-845E-410C-8D46-853D7C0DD85E}"/>
          </ac:spMkLst>
        </pc:spChg>
        <pc:spChg chg="add del mod">
          <ac:chgData name="Chauhan, Palak (New York City)" userId="d1f479ce-1a96-4686-8a4b-31892b9d7dae" providerId="ADAL" clId="{E4E1932A-78DD-4F75-B10B-D971F8D2E128}" dt="2021-12-04T03:46:06.723" v="12435" actId="478"/>
          <ac:spMkLst>
            <pc:docMk/>
            <pc:sldMk cId="2472901591" sldId="302"/>
            <ac:spMk id="21" creationId="{155FAB2E-616D-4030-83EF-4B4C0F3C71E6}"/>
          </ac:spMkLst>
        </pc:spChg>
        <pc:spChg chg="add del mod">
          <ac:chgData name="Chauhan, Palak (New York City)" userId="d1f479ce-1a96-4686-8a4b-31892b9d7dae" providerId="ADAL" clId="{E4E1932A-78DD-4F75-B10B-D971F8D2E128}" dt="2021-12-06T05:18:40.475" v="24676" actId="478"/>
          <ac:spMkLst>
            <pc:docMk/>
            <pc:sldMk cId="2472901591" sldId="302"/>
            <ac:spMk id="21" creationId="{674CCCD4-C907-4E5B-B3EB-F88DAEE4C2AB}"/>
          </ac:spMkLst>
        </pc:spChg>
        <pc:spChg chg="del">
          <ac:chgData name="Chauhan, Palak (New York City)" userId="d1f479ce-1a96-4686-8a4b-31892b9d7dae" providerId="ADAL" clId="{E4E1932A-78DD-4F75-B10B-D971F8D2E128}" dt="2021-12-02T06:42:40.372" v="11627" actId="478"/>
          <ac:spMkLst>
            <pc:docMk/>
            <pc:sldMk cId="2472901591" sldId="302"/>
            <ac:spMk id="22" creationId="{82C99476-00B0-4094-94F4-428C2459B9D6}"/>
          </ac:spMkLst>
        </pc:spChg>
        <pc:grpChg chg="add mod">
          <ac:chgData name="Chauhan, Palak (New York City)" userId="d1f479ce-1a96-4686-8a4b-31892b9d7dae" providerId="ADAL" clId="{E4E1932A-78DD-4F75-B10B-D971F8D2E128}" dt="2021-12-05T17:42:29.797" v="12443" actId="1076"/>
          <ac:grpSpMkLst>
            <pc:docMk/>
            <pc:sldMk cId="2472901591" sldId="302"/>
            <ac:grpSpMk id="14" creationId="{259F28D5-D035-4132-929D-66AADBC61D72}"/>
          </ac:grpSpMkLst>
        </pc:grpChg>
        <pc:graphicFrameChg chg="mod ord modGraphic">
          <ac:chgData name="Chauhan, Palak (New York City)" userId="d1f479ce-1a96-4686-8a4b-31892b9d7dae" providerId="ADAL" clId="{E4E1932A-78DD-4F75-B10B-D971F8D2E128}" dt="2021-12-06T03:17:05.171" v="22932" actId="20577"/>
          <ac:graphicFrameMkLst>
            <pc:docMk/>
            <pc:sldMk cId="2472901591" sldId="302"/>
            <ac:graphicFrameMk id="4" creationId="{BA0758C9-0AD0-472B-84CC-38954A47F19A}"/>
          </ac:graphicFrameMkLst>
        </pc:graphicFrameChg>
        <pc:cxnChg chg="mod">
          <ac:chgData name="Chauhan, Palak (New York City)" userId="d1f479ce-1a96-4686-8a4b-31892b9d7dae" providerId="ADAL" clId="{E4E1932A-78DD-4F75-B10B-D971F8D2E128}" dt="2021-12-02T06:46:41.704" v="11826"/>
          <ac:cxnSpMkLst>
            <pc:docMk/>
            <pc:sldMk cId="2472901591" sldId="302"/>
            <ac:cxnSpMk id="17" creationId="{59CCD50B-8E62-41AE-97E9-4D2B88F7ACA8}"/>
          </ac:cxnSpMkLst>
        </pc:cxnChg>
      </pc:sldChg>
      <pc:sldChg chg="add del modNotes">
        <pc:chgData name="Chauhan, Palak (New York City)" userId="d1f479ce-1a96-4686-8a4b-31892b9d7dae" providerId="ADAL" clId="{E4E1932A-78DD-4F75-B10B-D971F8D2E128}" dt="2021-12-02T02:47:13.939" v="9978" actId="47"/>
        <pc:sldMkLst>
          <pc:docMk/>
          <pc:sldMk cId="3731049668" sldId="302"/>
        </pc:sldMkLst>
      </pc:sldChg>
      <pc:sldChg chg="add del setBg">
        <pc:chgData name="Chauhan, Palak (New York City)" userId="d1f479ce-1a96-4686-8a4b-31892b9d7dae" providerId="ADAL" clId="{E4E1932A-78DD-4F75-B10B-D971F8D2E128}" dt="2021-12-05T21:16:20.892" v="16523"/>
        <pc:sldMkLst>
          <pc:docMk/>
          <pc:sldMk cId="153014496" sldId="303"/>
        </pc:sldMkLst>
      </pc:sldChg>
      <pc:sldChg chg="modSp add del mod setBg">
        <pc:chgData name="Chauhan, Palak (New York City)" userId="d1f479ce-1a96-4686-8a4b-31892b9d7dae" providerId="ADAL" clId="{E4E1932A-78DD-4F75-B10B-D971F8D2E128}" dt="2021-12-05T18:27:48.365" v="14094" actId="47"/>
        <pc:sldMkLst>
          <pc:docMk/>
          <pc:sldMk cId="2012218553" sldId="303"/>
        </pc:sldMkLst>
        <pc:spChg chg="mod">
          <ac:chgData name="Chauhan, Palak (New York City)" userId="d1f479ce-1a96-4686-8a4b-31892b9d7dae" providerId="ADAL" clId="{E4E1932A-78DD-4F75-B10B-D971F8D2E128}" dt="2021-12-05T17:51:44.036" v="12589" actId="20577"/>
          <ac:spMkLst>
            <pc:docMk/>
            <pc:sldMk cId="2012218553" sldId="303"/>
            <ac:spMk id="11" creationId="{A9D16632-847D-4A9C-B898-DD61687CEF04}"/>
          </ac:spMkLst>
        </pc:spChg>
        <pc:spChg chg="mod">
          <ac:chgData name="Chauhan, Palak (New York City)" userId="d1f479ce-1a96-4686-8a4b-31892b9d7dae" providerId="ADAL" clId="{E4E1932A-78DD-4F75-B10B-D971F8D2E128}" dt="2021-12-05T17:51:21.172" v="12550" actId="20577"/>
          <ac:spMkLst>
            <pc:docMk/>
            <pc:sldMk cId="2012218553" sldId="303"/>
            <ac:spMk id="22" creationId="{82C99476-00B0-4094-94F4-428C2459B9D6}"/>
          </ac:spMkLst>
        </pc:spChg>
      </pc:sldChg>
      <pc:sldChg chg="addSp delSp modSp add mod ord">
        <pc:chgData name="Chauhan, Palak (New York City)" userId="d1f479ce-1a96-4686-8a4b-31892b9d7dae" providerId="ADAL" clId="{E4E1932A-78DD-4F75-B10B-D971F8D2E128}" dt="2021-12-06T05:19:07.789" v="24684" actId="1076"/>
        <pc:sldMkLst>
          <pc:docMk/>
          <pc:sldMk cId="2807020803" sldId="303"/>
        </pc:sldMkLst>
        <pc:spChg chg="mod">
          <ac:chgData name="Chauhan, Palak (New York City)" userId="d1f479ce-1a96-4686-8a4b-31892b9d7dae" providerId="ADAL" clId="{E4E1932A-78DD-4F75-B10B-D971F8D2E128}" dt="2021-12-06T02:59:16.451" v="22800" actId="21"/>
          <ac:spMkLst>
            <pc:docMk/>
            <pc:sldMk cId="2807020803" sldId="303"/>
            <ac:spMk id="21" creationId="{CC3250D5-D35E-4B61-80FB-D6A1D35613A6}"/>
          </ac:spMkLst>
        </pc:spChg>
        <pc:spChg chg="del">
          <ac:chgData name="Chauhan, Palak (New York City)" userId="d1f479ce-1a96-4686-8a4b-31892b9d7dae" providerId="ADAL" clId="{E4E1932A-78DD-4F75-B10B-D971F8D2E128}" dt="2021-12-05T21:16:23.413" v="16527" actId="478"/>
          <ac:spMkLst>
            <pc:docMk/>
            <pc:sldMk cId="2807020803" sldId="303"/>
            <ac:spMk id="22" creationId="{82C99476-00B0-4094-94F4-428C2459B9D6}"/>
          </ac:spMkLst>
        </pc:spChg>
        <pc:spChg chg="mod">
          <ac:chgData name="Chauhan, Palak (New York City)" userId="d1f479ce-1a96-4686-8a4b-31892b9d7dae" providerId="ADAL" clId="{E4E1932A-78DD-4F75-B10B-D971F8D2E128}" dt="2021-12-06T03:02:54.849" v="22905" actId="403"/>
          <ac:spMkLst>
            <pc:docMk/>
            <pc:sldMk cId="2807020803" sldId="303"/>
            <ac:spMk id="23" creationId="{6694F283-7BAC-4D83-86A0-D1A1FB956F2E}"/>
          </ac:spMkLst>
        </pc:spChg>
        <pc:spChg chg="mod">
          <ac:chgData name="Chauhan, Palak (New York City)" userId="d1f479ce-1a96-4686-8a4b-31892b9d7dae" providerId="ADAL" clId="{E4E1932A-78DD-4F75-B10B-D971F8D2E128}" dt="2021-12-05T22:49:19.009" v="19365" actId="1038"/>
          <ac:spMkLst>
            <pc:docMk/>
            <pc:sldMk cId="2807020803" sldId="303"/>
            <ac:spMk id="25" creationId="{72F3EF5F-D403-4F68-B7D3-3519C71A023A}"/>
          </ac:spMkLst>
        </pc:spChg>
        <pc:spChg chg="mod">
          <ac:chgData name="Chauhan, Palak (New York City)" userId="d1f479ce-1a96-4686-8a4b-31892b9d7dae" providerId="ADAL" clId="{E4E1932A-78DD-4F75-B10B-D971F8D2E128}" dt="2021-12-06T03:03:02.378" v="22906" actId="1076"/>
          <ac:spMkLst>
            <pc:docMk/>
            <pc:sldMk cId="2807020803" sldId="303"/>
            <ac:spMk id="26" creationId="{AD9C54CA-7125-489D-AFB5-D6876A0B9863}"/>
          </ac:spMkLst>
        </pc:spChg>
        <pc:spChg chg="mod">
          <ac:chgData name="Chauhan, Palak (New York City)" userId="d1f479ce-1a96-4686-8a4b-31892b9d7dae" providerId="ADAL" clId="{E4E1932A-78DD-4F75-B10B-D971F8D2E128}" dt="2021-12-06T03:03:06.397" v="22907" actId="1076"/>
          <ac:spMkLst>
            <pc:docMk/>
            <pc:sldMk cId="2807020803" sldId="303"/>
            <ac:spMk id="27" creationId="{28D5151F-2F3A-45B5-87A9-5D58EFEB9A7D}"/>
          </ac:spMkLst>
        </pc:spChg>
        <pc:spChg chg="del mod">
          <ac:chgData name="Chauhan, Palak (New York City)" userId="d1f479ce-1a96-4686-8a4b-31892b9d7dae" providerId="ADAL" clId="{E4E1932A-78DD-4F75-B10B-D971F8D2E128}" dt="2021-12-06T02:59:40.498" v="22812" actId="478"/>
          <ac:spMkLst>
            <pc:docMk/>
            <pc:sldMk cId="2807020803" sldId="303"/>
            <ac:spMk id="28" creationId="{6DFA9B8D-575E-497B-A307-251DCDAA86E1}"/>
          </ac:spMkLst>
        </pc:spChg>
        <pc:spChg chg="add del mod">
          <ac:chgData name="Chauhan, Palak (New York City)" userId="d1f479ce-1a96-4686-8a4b-31892b9d7dae" providerId="ADAL" clId="{E4E1932A-78DD-4F75-B10B-D971F8D2E128}" dt="2021-12-06T03:00:54.831" v="22869" actId="478"/>
          <ac:spMkLst>
            <pc:docMk/>
            <pc:sldMk cId="2807020803" sldId="303"/>
            <ac:spMk id="29" creationId="{D16C324C-5EE2-4F38-92A4-E24FAC6C1908}"/>
          </ac:spMkLst>
        </pc:spChg>
        <pc:spChg chg="add del mod">
          <ac:chgData name="Chauhan, Palak (New York City)" userId="d1f479ce-1a96-4686-8a4b-31892b9d7dae" providerId="ADAL" clId="{E4E1932A-78DD-4F75-B10B-D971F8D2E128}" dt="2021-12-06T02:59:57.735" v="22829" actId="478"/>
          <ac:spMkLst>
            <pc:docMk/>
            <pc:sldMk cId="2807020803" sldId="303"/>
            <ac:spMk id="30" creationId="{6A49F123-75BB-43B0-BCF7-7E2E835F8F5A}"/>
          </ac:spMkLst>
        </pc:spChg>
        <pc:spChg chg="add del mod">
          <ac:chgData name="Chauhan, Palak (New York City)" userId="d1f479ce-1a96-4686-8a4b-31892b9d7dae" providerId="ADAL" clId="{E4E1932A-78DD-4F75-B10B-D971F8D2E128}" dt="2021-12-06T05:19:04.652" v="24682" actId="478"/>
          <ac:spMkLst>
            <pc:docMk/>
            <pc:sldMk cId="2807020803" sldId="303"/>
            <ac:spMk id="31" creationId="{5EE46156-6BE9-4446-8C55-6C425D21D3AA}"/>
          </ac:spMkLst>
        </pc:spChg>
        <pc:spChg chg="add mod">
          <ac:chgData name="Chauhan, Palak (New York City)" userId="d1f479ce-1a96-4686-8a4b-31892b9d7dae" providerId="ADAL" clId="{E4E1932A-78DD-4F75-B10B-D971F8D2E128}" dt="2021-12-06T03:03:11.029" v="22908" actId="1076"/>
          <ac:spMkLst>
            <pc:docMk/>
            <pc:sldMk cId="2807020803" sldId="303"/>
            <ac:spMk id="32" creationId="{A75AB9EF-715F-4C80-8BCA-7C3DEA0DD769}"/>
          </ac:spMkLst>
        </pc:spChg>
        <pc:spChg chg="add mod">
          <ac:chgData name="Chauhan, Palak (New York City)" userId="d1f479ce-1a96-4686-8a4b-31892b9d7dae" providerId="ADAL" clId="{E4E1932A-78DD-4F75-B10B-D971F8D2E128}" dt="2021-12-06T03:02:48.826" v="22904" actId="1076"/>
          <ac:spMkLst>
            <pc:docMk/>
            <pc:sldMk cId="2807020803" sldId="303"/>
            <ac:spMk id="34" creationId="{B23EFDEB-D96A-4A70-957D-1B597EB89EE3}"/>
          </ac:spMkLst>
        </pc:spChg>
        <pc:grpChg chg="add mod">
          <ac:chgData name="Chauhan, Palak (New York City)" userId="d1f479ce-1a96-4686-8a4b-31892b9d7dae" providerId="ADAL" clId="{E4E1932A-78DD-4F75-B10B-D971F8D2E128}" dt="2021-12-06T03:01:24.738" v="22881" actId="1076"/>
          <ac:grpSpMkLst>
            <pc:docMk/>
            <pc:sldMk cId="2807020803" sldId="303"/>
            <ac:grpSpMk id="20" creationId="{A7F47CA7-CB72-44E4-8844-890BCAFC2DFC}"/>
          </ac:grpSpMkLst>
        </pc:grpChg>
        <pc:graphicFrameChg chg="del">
          <ac:chgData name="Chauhan, Palak (New York City)" userId="d1f479ce-1a96-4686-8a4b-31892b9d7dae" providerId="ADAL" clId="{E4E1932A-78DD-4F75-B10B-D971F8D2E128}" dt="2021-12-05T21:16:25.651" v="16528" actId="478"/>
          <ac:graphicFrameMkLst>
            <pc:docMk/>
            <pc:sldMk cId="2807020803" sldId="303"/>
            <ac:graphicFrameMk id="4" creationId="{1C686E24-1292-411A-979D-F1F09F37F467}"/>
          </ac:graphicFrameMkLst>
        </pc:graphicFrameChg>
        <pc:graphicFrameChg chg="add del mod">
          <ac:chgData name="Chauhan, Palak (New York City)" userId="d1f479ce-1a96-4686-8a4b-31892b9d7dae" providerId="ADAL" clId="{E4E1932A-78DD-4F75-B10B-D971F8D2E128}" dt="2021-12-06T02:58:03.264" v="22781"/>
          <ac:graphicFrameMkLst>
            <pc:docMk/>
            <pc:sldMk cId="2807020803" sldId="303"/>
            <ac:graphicFrameMk id="8" creationId="{F684BB1C-BC5B-4B31-A04F-BF01408BEDEB}"/>
          </ac:graphicFrameMkLst>
        </pc:graphicFrameChg>
        <pc:graphicFrameChg chg="add del mod">
          <ac:chgData name="Chauhan, Palak (New York City)" userId="d1f479ce-1a96-4686-8a4b-31892b9d7dae" providerId="ADAL" clId="{E4E1932A-78DD-4F75-B10B-D971F8D2E128}" dt="2021-12-06T03:02:24.991" v="22897"/>
          <ac:graphicFrameMkLst>
            <pc:docMk/>
            <pc:sldMk cId="2807020803" sldId="303"/>
            <ac:graphicFrameMk id="10" creationId="{EFCE6B8C-47D2-4904-8EE3-08CAB3A7C881}"/>
          </ac:graphicFrameMkLst>
        </pc:graphicFrameChg>
        <pc:picChg chg="add del mod">
          <ac:chgData name="Chauhan, Palak (New York City)" userId="d1f479ce-1a96-4686-8a4b-31892b9d7dae" providerId="ADAL" clId="{E4E1932A-78DD-4F75-B10B-D971F8D2E128}" dt="2021-12-06T02:59:27.813" v="22807" actId="21"/>
          <ac:picMkLst>
            <pc:docMk/>
            <pc:sldMk cId="2807020803" sldId="303"/>
            <ac:picMk id="9" creationId="{189DA00E-82F0-4DA0-BC29-634AD3A87B07}"/>
          </ac:picMkLst>
        </pc:picChg>
        <pc:picChg chg="add mod ord">
          <ac:chgData name="Chauhan, Palak (New York City)" userId="d1f479ce-1a96-4686-8a4b-31892b9d7dae" providerId="ADAL" clId="{E4E1932A-78DD-4F75-B10B-D971F8D2E128}" dt="2021-12-06T04:49:24.902" v="23997" actId="14100"/>
          <ac:picMkLst>
            <pc:docMk/>
            <pc:sldMk cId="2807020803" sldId="303"/>
            <ac:picMk id="11" creationId="{1B4C4049-6F2F-4E21-8D11-E3FC5A96E247}"/>
          </ac:picMkLst>
        </pc:picChg>
        <pc:picChg chg="add mod ord">
          <ac:chgData name="Chauhan, Palak (New York City)" userId="d1f479ce-1a96-4686-8a4b-31892b9d7dae" providerId="ADAL" clId="{E4E1932A-78DD-4F75-B10B-D971F8D2E128}" dt="2021-12-06T05:19:07.789" v="24684" actId="1076"/>
          <ac:picMkLst>
            <pc:docMk/>
            <pc:sldMk cId="2807020803" sldId="303"/>
            <ac:picMk id="33" creationId="{42B43B7F-B3FF-42B7-BC5A-2AA9917B0A9E}"/>
          </ac:picMkLst>
        </pc:picChg>
        <pc:cxnChg chg="mod">
          <ac:chgData name="Chauhan, Palak (New York City)" userId="d1f479ce-1a96-4686-8a4b-31892b9d7dae" providerId="ADAL" clId="{E4E1932A-78DD-4F75-B10B-D971F8D2E128}" dt="2021-12-06T03:03:14.278" v="22909" actId="14100"/>
          <ac:cxnSpMkLst>
            <pc:docMk/>
            <pc:sldMk cId="2807020803" sldId="303"/>
            <ac:cxnSpMk id="24" creationId="{47CE4C16-EBF5-48C5-92D8-D0E8097E5350}"/>
          </ac:cxnSpMkLst>
        </pc:cxnChg>
      </pc:sldChg>
      <pc:sldChg chg="add del setBg">
        <pc:chgData name="Chauhan, Palak (New York City)" userId="d1f479ce-1a96-4686-8a4b-31892b9d7dae" providerId="ADAL" clId="{E4E1932A-78DD-4F75-B10B-D971F8D2E128}" dt="2021-12-05T23:04:00.613" v="19498"/>
        <pc:sldMkLst>
          <pc:docMk/>
          <pc:sldMk cId="229749995" sldId="304"/>
        </pc:sldMkLst>
      </pc:sldChg>
      <pc:sldChg chg="add del setBg">
        <pc:chgData name="Chauhan, Palak (New York City)" userId="d1f479ce-1a96-4686-8a4b-31892b9d7dae" providerId="ADAL" clId="{E4E1932A-78DD-4F75-B10B-D971F8D2E128}" dt="2021-12-05T22:28:26.902" v="18474"/>
        <pc:sldMkLst>
          <pc:docMk/>
          <pc:sldMk cId="1562765693" sldId="304"/>
        </pc:sldMkLst>
      </pc:sldChg>
      <pc:sldChg chg="addSp delSp modSp add mod ord modAnim modNotesTx">
        <pc:chgData name="Chauhan, Palak (New York City)" userId="d1f479ce-1a96-4686-8a4b-31892b9d7dae" providerId="ADAL" clId="{E4E1932A-78DD-4F75-B10B-D971F8D2E128}" dt="2021-12-06T05:18:58.864" v="24681" actId="478"/>
        <pc:sldMkLst>
          <pc:docMk/>
          <pc:sldMk cId="4087638628" sldId="304"/>
        </pc:sldMkLst>
        <pc:spChg chg="mod">
          <ac:chgData name="Chauhan, Palak (New York City)" userId="d1f479ce-1a96-4686-8a4b-31892b9d7dae" providerId="ADAL" clId="{E4E1932A-78DD-4F75-B10B-D971F8D2E128}" dt="2021-12-06T02:15:35.822" v="20874" actId="1076"/>
          <ac:spMkLst>
            <pc:docMk/>
            <pc:sldMk cId="4087638628" sldId="304"/>
            <ac:spMk id="3" creationId="{00000000-0000-0000-0000-000000000000}"/>
          </ac:spMkLst>
        </pc:spChg>
        <pc:spChg chg="add mod">
          <ac:chgData name="Chauhan, Palak (New York City)" userId="d1f479ce-1a96-4686-8a4b-31892b9d7dae" providerId="ADAL" clId="{E4E1932A-78DD-4F75-B10B-D971F8D2E128}" dt="2021-12-06T02:03:09.689" v="20681" actId="1076"/>
          <ac:spMkLst>
            <pc:docMk/>
            <pc:sldMk cId="4087638628" sldId="304"/>
            <ac:spMk id="4" creationId="{586DAF84-5EC4-42F2-B24C-3E11BDFB372A}"/>
          </ac:spMkLst>
        </pc:spChg>
        <pc:spChg chg="del">
          <ac:chgData name="Chauhan, Palak (New York City)" userId="d1f479ce-1a96-4686-8a4b-31892b9d7dae" providerId="ADAL" clId="{E4E1932A-78DD-4F75-B10B-D971F8D2E128}" dt="2021-12-06T02:49:22.996" v="22755" actId="478"/>
          <ac:spMkLst>
            <pc:docMk/>
            <pc:sldMk cId="4087638628" sldId="304"/>
            <ac:spMk id="8" creationId="{3C0FF408-DC45-494E-BEEA-789C9548EF95}"/>
          </ac:spMkLst>
        </pc:spChg>
        <pc:spChg chg="add del mod">
          <ac:chgData name="Chauhan, Palak (New York City)" userId="d1f479ce-1a96-4686-8a4b-31892b9d7dae" providerId="ADAL" clId="{E4E1932A-78DD-4F75-B10B-D971F8D2E128}" dt="2021-12-06T02:13:12.997" v="20824"/>
          <ac:spMkLst>
            <pc:docMk/>
            <pc:sldMk cId="4087638628" sldId="304"/>
            <ac:spMk id="13" creationId="{726AEEB7-FDB2-4C7B-9353-FE7D549A4A63}"/>
          </ac:spMkLst>
        </pc:spChg>
        <pc:spChg chg="mod">
          <ac:chgData name="Chauhan, Palak (New York City)" userId="d1f479ce-1a96-4686-8a4b-31892b9d7dae" providerId="ADAL" clId="{E4E1932A-78DD-4F75-B10B-D971F8D2E128}" dt="2021-12-06T02:47:42.435" v="22660" actId="1076"/>
          <ac:spMkLst>
            <pc:docMk/>
            <pc:sldMk cId="4087638628" sldId="304"/>
            <ac:spMk id="15" creationId="{30CB536A-C32A-4621-8739-2366D25BF44A}"/>
          </ac:spMkLst>
        </pc:spChg>
        <pc:spChg chg="mod">
          <ac:chgData name="Chauhan, Palak (New York City)" userId="d1f479ce-1a96-4686-8a4b-31892b9d7dae" providerId="ADAL" clId="{E4E1932A-78DD-4F75-B10B-D971F8D2E128}" dt="2021-12-06T02:47:42.435" v="22660" actId="1076"/>
          <ac:spMkLst>
            <pc:docMk/>
            <pc:sldMk cId="4087638628" sldId="304"/>
            <ac:spMk id="16" creationId="{D89CB3DC-8B3D-4D47-95C0-03178E944D4D}"/>
          </ac:spMkLst>
        </pc:spChg>
        <pc:spChg chg="add del mod">
          <ac:chgData name="Chauhan, Palak (New York City)" userId="d1f479ce-1a96-4686-8a4b-31892b9d7dae" providerId="ADAL" clId="{E4E1932A-78DD-4F75-B10B-D971F8D2E128}" dt="2021-12-06T05:18:58.864" v="24681" actId="478"/>
          <ac:spMkLst>
            <pc:docMk/>
            <pc:sldMk cId="4087638628" sldId="304"/>
            <ac:spMk id="21" creationId="{06C0C720-8729-4A1E-B4F5-466440AF5997}"/>
          </ac:spMkLst>
        </pc:spChg>
        <pc:spChg chg="del mod">
          <ac:chgData name="Chauhan, Palak (New York City)" userId="d1f479ce-1a96-4686-8a4b-31892b9d7dae" providerId="ADAL" clId="{E4E1932A-78DD-4F75-B10B-D971F8D2E128}" dt="2021-12-06T02:21:48.705" v="21057" actId="478"/>
          <ac:spMkLst>
            <pc:docMk/>
            <pc:sldMk cId="4087638628" sldId="304"/>
            <ac:spMk id="22" creationId="{82C99476-00B0-4094-94F4-428C2459B9D6}"/>
          </ac:spMkLst>
        </pc:spChg>
        <pc:grpChg chg="add mod">
          <ac:chgData name="Chauhan, Palak (New York City)" userId="d1f479ce-1a96-4686-8a4b-31892b9d7dae" providerId="ADAL" clId="{E4E1932A-78DD-4F75-B10B-D971F8D2E128}" dt="2021-12-06T02:47:42.435" v="22660" actId="1076"/>
          <ac:grpSpMkLst>
            <pc:docMk/>
            <pc:sldMk cId="4087638628" sldId="304"/>
            <ac:grpSpMk id="5" creationId="{6AAD3EAB-6AC8-4D0E-9424-64F4839003CB}"/>
          </ac:grpSpMkLst>
        </pc:grpChg>
        <pc:grpChg chg="add mod">
          <ac:chgData name="Chauhan, Palak (New York City)" userId="d1f479ce-1a96-4686-8a4b-31892b9d7dae" providerId="ADAL" clId="{E4E1932A-78DD-4F75-B10B-D971F8D2E128}" dt="2021-12-06T02:47:42.435" v="22660" actId="1076"/>
          <ac:grpSpMkLst>
            <pc:docMk/>
            <pc:sldMk cId="4087638628" sldId="304"/>
            <ac:grpSpMk id="14" creationId="{AE7D7938-9105-49FA-88D7-E4B215A77870}"/>
          </ac:grpSpMkLst>
        </pc:grpChg>
        <pc:graphicFrameChg chg="add mod modGraphic">
          <ac:chgData name="Chauhan, Palak (New York City)" userId="d1f479ce-1a96-4686-8a4b-31892b9d7dae" providerId="ADAL" clId="{E4E1932A-78DD-4F75-B10B-D971F8D2E128}" dt="2021-12-06T02:49:14.366" v="22754" actId="20577"/>
          <ac:graphicFrameMkLst>
            <pc:docMk/>
            <pc:sldMk cId="4087638628" sldId="304"/>
            <ac:graphicFrameMk id="20" creationId="{12A8423E-D24E-46F4-B429-80A9CD277E8A}"/>
          </ac:graphicFrameMkLst>
        </pc:graphicFrameChg>
        <pc:picChg chg="add del mod">
          <ac:chgData name="Chauhan, Palak (New York City)" userId="d1f479ce-1a96-4686-8a4b-31892b9d7dae" providerId="ADAL" clId="{E4E1932A-78DD-4F75-B10B-D971F8D2E128}" dt="2021-12-06T02:02:11.289" v="20649" actId="478"/>
          <ac:picMkLst>
            <pc:docMk/>
            <pc:sldMk cId="4087638628" sldId="304"/>
            <ac:picMk id="2050" creationId="{B3EB0BDE-EE20-40B4-890B-6437EC236EA5}"/>
          </ac:picMkLst>
        </pc:picChg>
        <pc:picChg chg="add del mod">
          <ac:chgData name="Chauhan, Palak (New York City)" userId="d1f479ce-1a96-4686-8a4b-31892b9d7dae" providerId="ADAL" clId="{E4E1932A-78DD-4F75-B10B-D971F8D2E128}" dt="2021-12-06T02:02:28.861" v="20655" actId="478"/>
          <ac:picMkLst>
            <pc:docMk/>
            <pc:sldMk cId="4087638628" sldId="304"/>
            <ac:picMk id="2052" creationId="{276FE56E-860D-4731-BC21-17FB391520FF}"/>
          </ac:picMkLst>
        </pc:picChg>
        <pc:picChg chg="add mod">
          <ac:chgData name="Chauhan, Palak (New York City)" userId="d1f479ce-1a96-4686-8a4b-31892b9d7dae" providerId="ADAL" clId="{E4E1932A-78DD-4F75-B10B-D971F8D2E128}" dt="2021-12-06T02:47:42.435" v="22660" actId="1076"/>
          <ac:picMkLst>
            <pc:docMk/>
            <pc:sldMk cId="4087638628" sldId="304"/>
            <ac:picMk id="2054" creationId="{668F16DE-5C40-41D4-AE54-3798450F7D6A}"/>
          </ac:picMkLst>
        </pc:picChg>
        <pc:picChg chg="add del mod">
          <ac:chgData name="Chauhan, Palak (New York City)" userId="d1f479ce-1a96-4686-8a4b-31892b9d7dae" providerId="ADAL" clId="{E4E1932A-78DD-4F75-B10B-D971F8D2E128}" dt="2021-12-06T02:04:05.090" v="20691" actId="478"/>
          <ac:picMkLst>
            <pc:docMk/>
            <pc:sldMk cId="4087638628" sldId="304"/>
            <ac:picMk id="2056" creationId="{D9152E1E-EF02-443F-AAD0-28AC4C369443}"/>
          </ac:picMkLst>
        </pc:picChg>
        <pc:cxnChg chg="add del mod">
          <ac:chgData name="Chauhan, Palak (New York City)" userId="d1f479ce-1a96-4686-8a4b-31892b9d7dae" providerId="ADAL" clId="{E4E1932A-78DD-4F75-B10B-D971F8D2E128}" dt="2021-12-06T02:21:54.605" v="21060" actId="478"/>
          <ac:cxnSpMkLst>
            <pc:docMk/>
            <pc:sldMk cId="4087638628" sldId="304"/>
            <ac:cxnSpMk id="18" creationId="{E724F49E-BC49-4205-9190-B4C96F2FEC6B}"/>
          </ac:cxnSpMkLst>
        </pc:cxnChg>
        <pc:cxnChg chg="add del mod">
          <ac:chgData name="Chauhan, Palak (New York City)" userId="d1f479ce-1a96-4686-8a4b-31892b9d7dae" providerId="ADAL" clId="{E4E1932A-78DD-4F75-B10B-D971F8D2E128}" dt="2021-12-06T02:21:55.796" v="21061" actId="478"/>
          <ac:cxnSpMkLst>
            <pc:docMk/>
            <pc:sldMk cId="4087638628" sldId="304"/>
            <ac:cxnSpMk id="19" creationId="{DC3EE1F8-59D4-4914-AA3F-299F10B23975}"/>
          </ac:cxnSpMkLst>
        </pc:cxnChg>
      </pc:sldChg>
      <pc:sldChg chg="addSp delSp modSp add mod">
        <pc:chgData name="Chauhan, Palak (New York City)" userId="d1f479ce-1a96-4686-8a4b-31892b9d7dae" providerId="ADAL" clId="{E4E1932A-78DD-4F75-B10B-D971F8D2E128}" dt="2021-12-06T05:18:57.246" v="24680" actId="478"/>
        <pc:sldMkLst>
          <pc:docMk/>
          <pc:sldMk cId="1998718259" sldId="305"/>
        </pc:sldMkLst>
        <pc:spChg chg="mod">
          <ac:chgData name="Chauhan, Palak (New York City)" userId="d1f479ce-1a96-4686-8a4b-31892b9d7dae" providerId="ADAL" clId="{E4E1932A-78DD-4F75-B10B-D971F8D2E128}" dt="2021-12-05T23:22:50.732" v="19743" actId="20577"/>
          <ac:spMkLst>
            <pc:docMk/>
            <pc:sldMk cId="1998718259" sldId="305"/>
            <ac:spMk id="3" creationId="{00000000-0000-0000-0000-000000000000}"/>
          </ac:spMkLst>
        </pc:spChg>
        <pc:spChg chg="del">
          <ac:chgData name="Chauhan, Palak (New York City)" userId="d1f479ce-1a96-4686-8a4b-31892b9d7dae" providerId="ADAL" clId="{E4E1932A-78DD-4F75-B10B-D971F8D2E128}" dt="2021-12-05T23:15:30.986" v="19665" actId="478"/>
          <ac:spMkLst>
            <pc:docMk/>
            <pc:sldMk cId="1998718259" sldId="305"/>
            <ac:spMk id="8" creationId="{3C0FF408-DC45-494E-BEEA-789C9548EF95}"/>
          </ac:spMkLst>
        </pc:spChg>
        <pc:spChg chg="del">
          <ac:chgData name="Chauhan, Palak (New York City)" userId="d1f479ce-1a96-4686-8a4b-31892b9d7dae" providerId="ADAL" clId="{E4E1932A-78DD-4F75-B10B-D971F8D2E128}" dt="2021-12-05T23:12:33.988" v="19612" actId="478"/>
          <ac:spMkLst>
            <pc:docMk/>
            <pc:sldMk cId="1998718259" sldId="305"/>
            <ac:spMk id="12" creationId="{982DA5B1-3353-4DD6-B142-0F9BD6DB3F7C}"/>
          </ac:spMkLst>
        </pc:spChg>
        <pc:spChg chg="add del mod">
          <ac:chgData name="Chauhan, Palak (New York City)" userId="d1f479ce-1a96-4686-8a4b-31892b9d7dae" providerId="ADAL" clId="{E4E1932A-78DD-4F75-B10B-D971F8D2E128}" dt="2021-12-05T23:12:49.311" v="19615"/>
          <ac:spMkLst>
            <pc:docMk/>
            <pc:sldMk cId="1998718259" sldId="305"/>
            <ac:spMk id="13" creationId="{9EC51135-1910-420D-A740-8C86C09F1D7E}"/>
          </ac:spMkLst>
        </pc:spChg>
        <pc:spChg chg="del">
          <ac:chgData name="Chauhan, Palak (New York City)" userId="d1f479ce-1a96-4686-8a4b-31892b9d7dae" providerId="ADAL" clId="{E4E1932A-78DD-4F75-B10B-D971F8D2E128}" dt="2021-12-05T23:12:33.988" v="19612" actId="478"/>
          <ac:spMkLst>
            <pc:docMk/>
            <pc:sldMk cId="1998718259" sldId="305"/>
            <ac:spMk id="14" creationId="{3BF9BEA7-2AB8-47FB-8FCF-F6BD401C1E0F}"/>
          </ac:spMkLst>
        </pc:spChg>
        <pc:spChg chg="del">
          <ac:chgData name="Chauhan, Palak (New York City)" userId="d1f479ce-1a96-4686-8a4b-31892b9d7dae" providerId="ADAL" clId="{E4E1932A-78DD-4F75-B10B-D971F8D2E128}" dt="2021-12-05T23:12:33.988" v="19612" actId="478"/>
          <ac:spMkLst>
            <pc:docMk/>
            <pc:sldMk cId="1998718259" sldId="305"/>
            <ac:spMk id="15" creationId="{74414839-84D8-40B0-A7CF-4D052B4F19C6}"/>
          </ac:spMkLst>
        </pc:spChg>
        <pc:spChg chg="del">
          <ac:chgData name="Chauhan, Palak (New York City)" userId="d1f479ce-1a96-4686-8a4b-31892b9d7dae" providerId="ADAL" clId="{E4E1932A-78DD-4F75-B10B-D971F8D2E128}" dt="2021-12-05T23:12:33.988" v="19612" actId="478"/>
          <ac:spMkLst>
            <pc:docMk/>
            <pc:sldMk cId="1998718259" sldId="305"/>
            <ac:spMk id="16" creationId="{3898B19A-B75E-41D7-9DEA-C4989319D9FC}"/>
          </ac:spMkLst>
        </pc:spChg>
        <pc:spChg chg="add del mod">
          <ac:chgData name="Chauhan, Palak (New York City)" userId="d1f479ce-1a96-4686-8a4b-31892b9d7dae" providerId="ADAL" clId="{E4E1932A-78DD-4F75-B10B-D971F8D2E128}" dt="2021-12-05T23:12:49.311" v="19615"/>
          <ac:spMkLst>
            <pc:docMk/>
            <pc:sldMk cId="1998718259" sldId="305"/>
            <ac:spMk id="17" creationId="{55FA7340-061D-4455-AA7A-2A5B2E158A86}"/>
          </ac:spMkLst>
        </pc:spChg>
        <pc:spChg chg="add del mod">
          <ac:chgData name="Chauhan, Palak (New York City)" userId="d1f479ce-1a96-4686-8a4b-31892b9d7dae" providerId="ADAL" clId="{E4E1932A-78DD-4F75-B10B-D971F8D2E128}" dt="2021-12-05T23:12:49.311" v="19615"/>
          <ac:spMkLst>
            <pc:docMk/>
            <pc:sldMk cId="1998718259" sldId="305"/>
            <ac:spMk id="18" creationId="{5E774F57-A123-41EB-B731-601FE259EFC5}"/>
          </ac:spMkLst>
        </pc:spChg>
        <pc:spChg chg="add del mod">
          <ac:chgData name="Chauhan, Palak (New York City)" userId="d1f479ce-1a96-4686-8a4b-31892b9d7dae" providerId="ADAL" clId="{E4E1932A-78DD-4F75-B10B-D971F8D2E128}" dt="2021-12-05T23:12:49.311" v="19615"/>
          <ac:spMkLst>
            <pc:docMk/>
            <pc:sldMk cId="1998718259" sldId="305"/>
            <ac:spMk id="19" creationId="{1705F0E6-1127-4DCC-A4CB-2788833A6C59}"/>
          </ac:spMkLst>
        </pc:spChg>
        <pc:spChg chg="add del mod">
          <ac:chgData name="Chauhan, Palak (New York City)" userId="d1f479ce-1a96-4686-8a4b-31892b9d7dae" providerId="ADAL" clId="{E4E1932A-78DD-4F75-B10B-D971F8D2E128}" dt="2021-12-05T23:12:49.311" v="19615"/>
          <ac:spMkLst>
            <pc:docMk/>
            <pc:sldMk cId="1998718259" sldId="305"/>
            <ac:spMk id="20" creationId="{D5BC02B6-1BEB-4ED2-A4D5-342BF3C0EC77}"/>
          </ac:spMkLst>
        </pc:spChg>
        <pc:spChg chg="add del mod">
          <ac:chgData name="Chauhan, Palak (New York City)" userId="d1f479ce-1a96-4686-8a4b-31892b9d7dae" providerId="ADAL" clId="{E4E1932A-78DD-4F75-B10B-D971F8D2E128}" dt="2021-12-05T23:12:49.311" v="19615"/>
          <ac:spMkLst>
            <pc:docMk/>
            <pc:sldMk cId="1998718259" sldId="305"/>
            <ac:spMk id="21" creationId="{9E0F9224-5679-4DA6-B862-C15E393E2B5A}"/>
          </ac:spMkLst>
        </pc:spChg>
        <pc:spChg chg="add del mod">
          <ac:chgData name="Chauhan, Palak (New York City)" userId="d1f479ce-1a96-4686-8a4b-31892b9d7dae" providerId="ADAL" clId="{E4E1932A-78DD-4F75-B10B-D971F8D2E128}" dt="2021-12-05T23:12:49.311" v="19615"/>
          <ac:spMkLst>
            <pc:docMk/>
            <pc:sldMk cId="1998718259" sldId="305"/>
            <ac:spMk id="22" creationId="{71090F8B-39E3-49DC-B20F-279505804F58}"/>
          </ac:spMkLst>
        </pc:spChg>
        <pc:spChg chg="add del mod">
          <ac:chgData name="Chauhan, Palak (New York City)" userId="d1f479ce-1a96-4686-8a4b-31892b9d7dae" providerId="ADAL" clId="{E4E1932A-78DD-4F75-B10B-D971F8D2E128}" dt="2021-12-05T23:12:49.311" v="19615"/>
          <ac:spMkLst>
            <pc:docMk/>
            <pc:sldMk cId="1998718259" sldId="305"/>
            <ac:spMk id="23" creationId="{57E94769-6B7E-4B75-A856-52BA29F2CEB4}"/>
          </ac:spMkLst>
        </pc:spChg>
        <pc:spChg chg="add del mod">
          <ac:chgData name="Chauhan, Palak (New York City)" userId="d1f479ce-1a96-4686-8a4b-31892b9d7dae" providerId="ADAL" clId="{E4E1932A-78DD-4F75-B10B-D971F8D2E128}" dt="2021-12-05T23:12:49.311" v="19615"/>
          <ac:spMkLst>
            <pc:docMk/>
            <pc:sldMk cId="1998718259" sldId="305"/>
            <ac:spMk id="24" creationId="{11D81AC1-FA1D-4B82-BF92-8ECA40936D45}"/>
          </ac:spMkLst>
        </pc:spChg>
        <pc:spChg chg="add del mod">
          <ac:chgData name="Chauhan, Palak (New York City)" userId="d1f479ce-1a96-4686-8a4b-31892b9d7dae" providerId="ADAL" clId="{E4E1932A-78DD-4F75-B10B-D971F8D2E128}" dt="2021-12-05T23:12:49.311" v="19615"/>
          <ac:spMkLst>
            <pc:docMk/>
            <pc:sldMk cId="1998718259" sldId="305"/>
            <ac:spMk id="25" creationId="{E3B7F6D8-0B8C-45EC-BA8B-064710A288BB}"/>
          </ac:spMkLst>
        </pc:spChg>
        <pc:spChg chg="add del mod">
          <ac:chgData name="Chauhan, Palak (New York City)" userId="d1f479ce-1a96-4686-8a4b-31892b9d7dae" providerId="ADAL" clId="{E4E1932A-78DD-4F75-B10B-D971F8D2E128}" dt="2021-12-05T23:12:49.311" v="19615"/>
          <ac:spMkLst>
            <pc:docMk/>
            <pc:sldMk cId="1998718259" sldId="305"/>
            <ac:spMk id="26" creationId="{6894BD80-6EE6-4A53-84F3-3D0BC2B8350D}"/>
          </ac:spMkLst>
        </pc:spChg>
        <pc:spChg chg="add del mod">
          <ac:chgData name="Chauhan, Palak (New York City)" userId="d1f479ce-1a96-4686-8a4b-31892b9d7dae" providerId="ADAL" clId="{E4E1932A-78DD-4F75-B10B-D971F8D2E128}" dt="2021-12-05T23:12:49.311" v="19615"/>
          <ac:spMkLst>
            <pc:docMk/>
            <pc:sldMk cId="1998718259" sldId="305"/>
            <ac:spMk id="27" creationId="{2A0673E2-C671-4BA8-A1E1-67672E09E262}"/>
          </ac:spMkLst>
        </pc:spChg>
        <pc:spChg chg="add del mod">
          <ac:chgData name="Chauhan, Palak (New York City)" userId="d1f479ce-1a96-4686-8a4b-31892b9d7dae" providerId="ADAL" clId="{E4E1932A-78DD-4F75-B10B-D971F8D2E128}" dt="2021-12-05T23:12:49.311" v="19615"/>
          <ac:spMkLst>
            <pc:docMk/>
            <pc:sldMk cId="1998718259" sldId="305"/>
            <ac:spMk id="28" creationId="{77E2FEDB-21FE-4DAF-A5FF-34FCD51B33AE}"/>
          </ac:spMkLst>
        </pc:spChg>
        <pc:spChg chg="add del mod">
          <ac:chgData name="Chauhan, Palak (New York City)" userId="d1f479ce-1a96-4686-8a4b-31892b9d7dae" providerId="ADAL" clId="{E4E1932A-78DD-4F75-B10B-D971F8D2E128}" dt="2021-12-05T23:12:49.311" v="19615"/>
          <ac:spMkLst>
            <pc:docMk/>
            <pc:sldMk cId="1998718259" sldId="305"/>
            <ac:spMk id="29" creationId="{ED76011B-9C7C-42B4-A5CF-647771DE2FEA}"/>
          </ac:spMkLst>
        </pc:spChg>
        <pc:spChg chg="add del mod">
          <ac:chgData name="Chauhan, Palak (New York City)" userId="d1f479ce-1a96-4686-8a4b-31892b9d7dae" providerId="ADAL" clId="{E4E1932A-78DD-4F75-B10B-D971F8D2E128}" dt="2021-12-05T23:12:49.311" v="19615"/>
          <ac:spMkLst>
            <pc:docMk/>
            <pc:sldMk cId="1998718259" sldId="305"/>
            <ac:spMk id="30" creationId="{4DDD93F4-9C71-4623-A842-A4F11D523819}"/>
          </ac:spMkLst>
        </pc:spChg>
        <pc:spChg chg="add del mod">
          <ac:chgData name="Chauhan, Palak (New York City)" userId="d1f479ce-1a96-4686-8a4b-31892b9d7dae" providerId="ADAL" clId="{E4E1932A-78DD-4F75-B10B-D971F8D2E128}" dt="2021-12-05T23:12:49.311" v="19615"/>
          <ac:spMkLst>
            <pc:docMk/>
            <pc:sldMk cId="1998718259" sldId="305"/>
            <ac:spMk id="31" creationId="{18BB0EC3-AA72-418C-A52A-B1FA144956C3}"/>
          </ac:spMkLst>
        </pc:spChg>
        <pc:spChg chg="add del mod">
          <ac:chgData name="Chauhan, Palak (New York City)" userId="d1f479ce-1a96-4686-8a4b-31892b9d7dae" providerId="ADAL" clId="{E4E1932A-78DD-4F75-B10B-D971F8D2E128}" dt="2021-12-05T23:12:49.311" v="19615"/>
          <ac:spMkLst>
            <pc:docMk/>
            <pc:sldMk cId="1998718259" sldId="305"/>
            <ac:spMk id="32" creationId="{AA1907CB-A899-415D-9044-CB96E5329CF2}"/>
          </ac:spMkLst>
        </pc:spChg>
        <pc:spChg chg="add del mod">
          <ac:chgData name="Chauhan, Palak (New York City)" userId="d1f479ce-1a96-4686-8a4b-31892b9d7dae" providerId="ADAL" clId="{E4E1932A-78DD-4F75-B10B-D971F8D2E128}" dt="2021-12-05T23:12:49.311" v="19615"/>
          <ac:spMkLst>
            <pc:docMk/>
            <pc:sldMk cId="1998718259" sldId="305"/>
            <ac:spMk id="33" creationId="{B4300879-B1D3-48F2-BF9F-FFE1B5D36F90}"/>
          </ac:spMkLst>
        </pc:spChg>
        <pc:spChg chg="add del mod">
          <ac:chgData name="Chauhan, Palak (New York City)" userId="d1f479ce-1a96-4686-8a4b-31892b9d7dae" providerId="ADAL" clId="{E4E1932A-78DD-4F75-B10B-D971F8D2E128}" dt="2021-12-05T23:12:49.311" v="19615"/>
          <ac:spMkLst>
            <pc:docMk/>
            <pc:sldMk cId="1998718259" sldId="305"/>
            <ac:spMk id="34" creationId="{BE0EDDC8-67A3-473B-8221-037DDF04EF82}"/>
          </ac:spMkLst>
        </pc:spChg>
        <pc:spChg chg="add del mod">
          <ac:chgData name="Chauhan, Palak (New York City)" userId="d1f479ce-1a96-4686-8a4b-31892b9d7dae" providerId="ADAL" clId="{E4E1932A-78DD-4F75-B10B-D971F8D2E128}" dt="2021-12-05T23:12:49.311" v="19615"/>
          <ac:spMkLst>
            <pc:docMk/>
            <pc:sldMk cId="1998718259" sldId="305"/>
            <ac:spMk id="35" creationId="{7BDF0712-0224-4706-BA0C-C4B7D013DEC4}"/>
          </ac:spMkLst>
        </pc:spChg>
        <pc:spChg chg="add del mod">
          <ac:chgData name="Chauhan, Palak (New York City)" userId="d1f479ce-1a96-4686-8a4b-31892b9d7dae" providerId="ADAL" clId="{E4E1932A-78DD-4F75-B10B-D971F8D2E128}" dt="2021-12-05T23:12:49.311" v="19615"/>
          <ac:spMkLst>
            <pc:docMk/>
            <pc:sldMk cId="1998718259" sldId="305"/>
            <ac:spMk id="36" creationId="{A0ADE2A2-9427-4996-82C0-665DD68EA16F}"/>
          </ac:spMkLst>
        </pc:spChg>
        <pc:spChg chg="add del mod">
          <ac:chgData name="Chauhan, Palak (New York City)" userId="d1f479ce-1a96-4686-8a4b-31892b9d7dae" providerId="ADAL" clId="{E4E1932A-78DD-4F75-B10B-D971F8D2E128}" dt="2021-12-05T23:12:49.311" v="19615"/>
          <ac:spMkLst>
            <pc:docMk/>
            <pc:sldMk cId="1998718259" sldId="305"/>
            <ac:spMk id="37" creationId="{BB5E566B-D47F-4621-806F-265B20934779}"/>
          </ac:spMkLst>
        </pc:spChg>
        <pc:spChg chg="add del mod">
          <ac:chgData name="Chauhan, Palak (New York City)" userId="d1f479ce-1a96-4686-8a4b-31892b9d7dae" providerId="ADAL" clId="{E4E1932A-78DD-4F75-B10B-D971F8D2E128}" dt="2021-12-05T23:12:49.311" v="19615"/>
          <ac:spMkLst>
            <pc:docMk/>
            <pc:sldMk cId="1998718259" sldId="305"/>
            <ac:spMk id="38" creationId="{98BC375B-AE2E-4DCC-9589-CD7BD7EF17E8}"/>
          </ac:spMkLst>
        </pc:spChg>
        <pc:spChg chg="add del mod">
          <ac:chgData name="Chauhan, Palak (New York City)" userId="d1f479ce-1a96-4686-8a4b-31892b9d7dae" providerId="ADAL" clId="{E4E1932A-78DD-4F75-B10B-D971F8D2E128}" dt="2021-12-05T23:12:49.311" v="19615"/>
          <ac:spMkLst>
            <pc:docMk/>
            <pc:sldMk cId="1998718259" sldId="305"/>
            <ac:spMk id="39" creationId="{070A4BBB-4D33-40FE-AB15-2F3B94F7047B}"/>
          </ac:spMkLst>
        </pc:spChg>
        <pc:spChg chg="add mod">
          <ac:chgData name="Chauhan, Palak (New York City)" userId="d1f479ce-1a96-4686-8a4b-31892b9d7dae" providerId="ADAL" clId="{E4E1932A-78DD-4F75-B10B-D971F8D2E128}" dt="2021-12-06T00:28:52.812" v="20486" actId="20577"/>
          <ac:spMkLst>
            <pc:docMk/>
            <pc:sldMk cId="1998718259" sldId="305"/>
            <ac:spMk id="40" creationId="{FD8114D3-760A-430B-945E-7026D792F045}"/>
          </ac:spMkLst>
        </pc:spChg>
        <pc:spChg chg="add mod">
          <ac:chgData name="Chauhan, Palak (New York City)" userId="d1f479ce-1a96-4686-8a4b-31892b9d7dae" providerId="ADAL" clId="{E4E1932A-78DD-4F75-B10B-D971F8D2E128}" dt="2021-12-05T23:18:08.338" v="19692" actId="1076"/>
          <ac:spMkLst>
            <pc:docMk/>
            <pc:sldMk cId="1998718259" sldId="305"/>
            <ac:spMk id="41" creationId="{0654BF5E-A13A-4D83-B022-A8EFCA8C7BC9}"/>
          </ac:spMkLst>
        </pc:spChg>
        <pc:spChg chg="add mod">
          <ac:chgData name="Chauhan, Palak (New York City)" userId="d1f479ce-1a96-4686-8a4b-31892b9d7dae" providerId="ADAL" clId="{E4E1932A-78DD-4F75-B10B-D971F8D2E128}" dt="2021-12-05T23:18:08.338" v="19692" actId="1076"/>
          <ac:spMkLst>
            <pc:docMk/>
            <pc:sldMk cId="1998718259" sldId="305"/>
            <ac:spMk id="42" creationId="{FAF0071F-6742-441C-BBB4-C589894110AC}"/>
          </ac:spMkLst>
        </pc:spChg>
        <pc:spChg chg="add mod">
          <ac:chgData name="Chauhan, Palak (New York City)" userId="d1f479ce-1a96-4686-8a4b-31892b9d7dae" providerId="ADAL" clId="{E4E1932A-78DD-4F75-B10B-D971F8D2E128}" dt="2021-12-05T23:18:08.338" v="19692" actId="1076"/>
          <ac:spMkLst>
            <pc:docMk/>
            <pc:sldMk cId="1998718259" sldId="305"/>
            <ac:spMk id="43" creationId="{0536D192-9220-4884-A27F-791BB837C891}"/>
          </ac:spMkLst>
        </pc:spChg>
        <pc:spChg chg="add mod">
          <ac:chgData name="Chauhan, Palak (New York City)" userId="d1f479ce-1a96-4686-8a4b-31892b9d7dae" providerId="ADAL" clId="{E4E1932A-78DD-4F75-B10B-D971F8D2E128}" dt="2021-12-05T23:18:08.338" v="19692" actId="1076"/>
          <ac:spMkLst>
            <pc:docMk/>
            <pc:sldMk cId="1998718259" sldId="305"/>
            <ac:spMk id="44" creationId="{BC61E9EB-D0E6-4E3B-A75C-131E45755933}"/>
          </ac:spMkLst>
        </pc:spChg>
        <pc:spChg chg="add mod">
          <ac:chgData name="Chauhan, Palak (New York City)" userId="d1f479ce-1a96-4686-8a4b-31892b9d7dae" providerId="ADAL" clId="{E4E1932A-78DD-4F75-B10B-D971F8D2E128}" dt="2021-12-05T23:18:08.338" v="19692" actId="1076"/>
          <ac:spMkLst>
            <pc:docMk/>
            <pc:sldMk cId="1998718259" sldId="305"/>
            <ac:spMk id="45" creationId="{F3256EE7-C891-4A90-9868-50AE579F1C40}"/>
          </ac:spMkLst>
        </pc:spChg>
        <pc:spChg chg="add mod">
          <ac:chgData name="Chauhan, Palak (New York City)" userId="d1f479ce-1a96-4686-8a4b-31892b9d7dae" providerId="ADAL" clId="{E4E1932A-78DD-4F75-B10B-D971F8D2E128}" dt="2021-12-05T23:18:08.338" v="19692" actId="1076"/>
          <ac:spMkLst>
            <pc:docMk/>
            <pc:sldMk cId="1998718259" sldId="305"/>
            <ac:spMk id="46" creationId="{6917B71C-53B2-4A00-BC49-2D1F396BE0FB}"/>
          </ac:spMkLst>
        </pc:spChg>
        <pc:spChg chg="add mod">
          <ac:chgData name="Chauhan, Palak (New York City)" userId="d1f479ce-1a96-4686-8a4b-31892b9d7dae" providerId="ADAL" clId="{E4E1932A-78DD-4F75-B10B-D971F8D2E128}" dt="2021-12-05T23:18:08.338" v="19692" actId="1076"/>
          <ac:spMkLst>
            <pc:docMk/>
            <pc:sldMk cId="1998718259" sldId="305"/>
            <ac:spMk id="47" creationId="{64749E8C-9473-4E24-A278-3AEA2A5263A1}"/>
          </ac:spMkLst>
        </pc:spChg>
        <pc:spChg chg="add mod">
          <ac:chgData name="Chauhan, Palak (New York City)" userId="d1f479ce-1a96-4686-8a4b-31892b9d7dae" providerId="ADAL" clId="{E4E1932A-78DD-4F75-B10B-D971F8D2E128}" dt="2021-12-05T23:18:08.338" v="19692" actId="1076"/>
          <ac:spMkLst>
            <pc:docMk/>
            <pc:sldMk cId="1998718259" sldId="305"/>
            <ac:spMk id="48" creationId="{E6781631-28DE-4D76-8166-8DD067B8DE25}"/>
          </ac:spMkLst>
        </pc:spChg>
        <pc:spChg chg="add mod">
          <ac:chgData name="Chauhan, Palak (New York City)" userId="d1f479ce-1a96-4686-8a4b-31892b9d7dae" providerId="ADAL" clId="{E4E1932A-78DD-4F75-B10B-D971F8D2E128}" dt="2021-12-05T23:18:08.338" v="19692" actId="1076"/>
          <ac:spMkLst>
            <pc:docMk/>
            <pc:sldMk cId="1998718259" sldId="305"/>
            <ac:spMk id="49" creationId="{148D574B-59CB-4B6B-A0F1-66ADC5944BE3}"/>
          </ac:spMkLst>
        </pc:spChg>
        <pc:spChg chg="add mod">
          <ac:chgData name="Chauhan, Palak (New York City)" userId="d1f479ce-1a96-4686-8a4b-31892b9d7dae" providerId="ADAL" clId="{E4E1932A-78DD-4F75-B10B-D971F8D2E128}" dt="2021-12-05T23:18:08.338" v="19692" actId="1076"/>
          <ac:spMkLst>
            <pc:docMk/>
            <pc:sldMk cId="1998718259" sldId="305"/>
            <ac:spMk id="50" creationId="{E847765A-A5E9-4C97-BEEE-15ED546E4DA9}"/>
          </ac:spMkLst>
        </pc:spChg>
        <pc:spChg chg="add mod">
          <ac:chgData name="Chauhan, Palak (New York City)" userId="d1f479ce-1a96-4686-8a4b-31892b9d7dae" providerId="ADAL" clId="{E4E1932A-78DD-4F75-B10B-D971F8D2E128}" dt="2021-12-05T23:18:08.338" v="19692" actId="1076"/>
          <ac:spMkLst>
            <pc:docMk/>
            <pc:sldMk cId="1998718259" sldId="305"/>
            <ac:spMk id="51" creationId="{838E04BC-1941-4B75-B938-6C8F3BE024A7}"/>
          </ac:spMkLst>
        </pc:spChg>
        <pc:spChg chg="add mod">
          <ac:chgData name="Chauhan, Palak (New York City)" userId="d1f479ce-1a96-4686-8a4b-31892b9d7dae" providerId="ADAL" clId="{E4E1932A-78DD-4F75-B10B-D971F8D2E128}" dt="2021-12-05T23:18:08.338" v="19692" actId="1076"/>
          <ac:spMkLst>
            <pc:docMk/>
            <pc:sldMk cId="1998718259" sldId="305"/>
            <ac:spMk id="52" creationId="{B58F4511-A0D2-42E4-B6CD-CDCB57A56CAD}"/>
          </ac:spMkLst>
        </pc:spChg>
        <pc:spChg chg="add mod">
          <ac:chgData name="Chauhan, Palak (New York City)" userId="d1f479ce-1a96-4686-8a4b-31892b9d7dae" providerId="ADAL" clId="{E4E1932A-78DD-4F75-B10B-D971F8D2E128}" dt="2021-12-05T23:18:08.338" v="19692" actId="1076"/>
          <ac:spMkLst>
            <pc:docMk/>
            <pc:sldMk cId="1998718259" sldId="305"/>
            <ac:spMk id="53" creationId="{5D0BDD2A-F0AD-4352-ADE9-7E427B57CDD1}"/>
          </ac:spMkLst>
        </pc:spChg>
        <pc:spChg chg="add mod">
          <ac:chgData name="Chauhan, Palak (New York City)" userId="d1f479ce-1a96-4686-8a4b-31892b9d7dae" providerId="ADAL" clId="{E4E1932A-78DD-4F75-B10B-D971F8D2E128}" dt="2021-12-05T23:18:08.338" v="19692" actId="1076"/>
          <ac:spMkLst>
            <pc:docMk/>
            <pc:sldMk cId="1998718259" sldId="305"/>
            <ac:spMk id="54" creationId="{57864DBA-05C9-4A13-BE53-453257F21DA0}"/>
          </ac:spMkLst>
        </pc:spChg>
        <pc:spChg chg="add mod">
          <ac:chgData name="Chauhan, Palak (New York City)" userId="d1f479ce-1a96-4686-8a4b-31892b9d7dae" providerId="ADAL" clId="{E4E1932A-78DD-4F75-B10B-D971F8D2E128}" dt="2021-12-05T23:18:08.338" v="19692" actId="1076"/>
          <ac:spMkLst>
            <pc:docMk/>
            <pc:sldMk cId="1998718259" sldId="305"/>
            <ac:spMk id="55" creationId="{DC6112E7-10FF-4548-BB4E-AA049A4940BF}"/>
          </ac:spMkLst>
        </pc:spChg>
        <pc:spChg chg="add mod">
          <ac:chgData name="Chauhan, Palak (New York City)" userId="d1f479ce-1a96-4686-8a4b-31892b9d7dae" providerId="ADAL" clId="{E4E1932A-78DD-4F75-B10B-D971F8D2E128}" dt="2021-12-05T23:18:08.338" v="19692" actId="1076"/>
          <ac:spMkLst>
            <pc:docMk/>
            <pc:sldMk cId="1998718259" sldId="305"/>
            <ac:spMk id="56" creationId="{29A6B794-9846-4F2E-908B-CA43399071C9}"/>
          </ac:spMkLst>
        </pc:spChg>
        <pc:spChg chg="add mod">
          <ac:chgData name="Chauhan, Palak (New York City)" userId="d1f479ce-1a96-4686-8a4b-31892b9d7dae" providerId="ADAL" clId="{E4E1932A-78DD-4F75-B10B-D971F8D2E128}" dt="2021-12-05T23:18:08.338" v="19692" actId="1076"/>
          <ac:spMkLst>
            <pc:docMk/>
            <pc:sldMk cId="1998718259" sldId="305"/>
            <ac:spMk id="57" creationId="{F3525915-9C72-49C3-9FAF-111E91D9EAC3}"/>
          </ac:spMkLst>
        </pc:spChg>
        <pc:spChg chg="add mod">
          <ac:chgData name="Chauhan, Palak (New York City)" userId="d1f479ce-1a96-4686-8a4b-31892b9d7dae" providerId="ADAL" clId="{E4E1932A-78DD-4F75-B10B-D971F8D2E128}" dt="2021-12-05T23:18:08.338" v="19692" actId="1076"/>
          <ac:spMkLst>
            <pc:docMk/>
            <pc:sldMk cId="1998718259" sldId="305"/>
            <ac:spMk id="58" creationId="{B83E1FA7-5A82-4994-A328-06C9D11CB3B0}"/>
          </ac:spMkLst>
        </pc:spChg>
        <pc:spChg chg="add mod">
          <ac:chgData name="Chauhan, Palak (New York City)" userId="d1f479ce-1a96-4686-8a4b-31892b9d7dae" providerId="ADAL" clId="{E4E1932A-78DD-4F75-B10B-D971F8D2E128}" dt="2021-12-05T23:18:08.338" v="19692" actId="1076"/>
          <ac:spMkLst>
            <pc:docMk/>
            <pc:sldMk cId="1998718259" sldId="305"/>
            <ac:spMk id="59" creationId="{30735167-48E5-4124-89B9-51D5BE5A4826}"/>
          </ac:spMkLst>
        </pc:spChg>
        <pc:spChg chg="add mod">
          <ac:chgData name="Chauhan, Palak (New York City)" userId="d1f479ce-1a96-4686-8a4b-31892b9d7dae" providerId="ADAL" clId="{E4E1932A-78DD-4F75-B10B-D971F8D2E128}" dt="2021-12-05T23:18:08.338" v="19692" actId="1076"/>
          <ac:spMkLst>
            <pc:docMk/>
            <pc:sldMk cId="1998718259" sldId="305"/>
            <ac:spMk id="60" creationId="{8317C44A-7745-4FDC-B745-BDDFF36345C3}"/>
          </ac:spMkLst>
        </pc:spChg>
        <pc:spChg chg="add mod">
          <ac:chgData name="Chauhan, Palak (New York City)" userId="d1f479ce-1a96-4686-8a4b-31892b9d7dae" providerId="ADAL" clId="{E4E1932A-78DD-4F75-B10B-D971F8D2E128}" dt="2021-12-05T23:18:08.338" v="19692" actId="1076"/>
          <ac:spMkLst>
            <pc:docMk/>
            <pc:sldMk cId="1998718259" sldId="305"/>
            <ac:spMk id="61" creationId="{239EC704-AF32-4335-8DF4-A685CECBA1CA}"/>
          </ac:spMkLst>
        </pc:spChg>
        <pc:spChg chg="add mod">
          <ac:chgData name="Chauhan, Palak (New York City)" userId="d1f479ce-1a96-4686-8a4b-31892b9d7dae" providerId="ADAL" clId="{E4E1932A-78DD-4F75-B10B-D971F8D2E128}" dt="2021-12-05T23:18:08.338" v="19692" actId="1076"/>
          <ac:spMkLst>
            <pc:docMk/>
            <pc:sldMk cId="1998718259" sldId="305"/>
            <ac:spMk id="62" creationId="{2D6B6EBC-3D5A-4AC6-A66F-DA1B1DE26B3E}"/>
          </ac:spMkLst>
        </pc:spChg>
        <pc:spChg chg="add mod">
          <ac:chgData name="Chauhan, Palak (New York City)" userId="d1f479ce-1a96-4686-8a4b-31892b9d7dae" providerId="ADAL" clId="{E4E1932A-78DD-4F75-B10B-D971F8D2E128}" dt="2021-12-05T23:18:08.338" v="19692" actId="1076"/>
          <ac:spMkLst>
            <pc:docMk/>
            <pc:sldMk cId="1998718259" sldId="305"/>
            <ac:spMk id="63" creationId="{01A2F9F0-B515-4655-8CD0-246BFE5D314F}"/>
          </ac:spMkLst>
        </pc:spChg>
        <pc:spChg chg="add mod ord">
          <ac:chgData name="Chauhan, Palak (New York City)" userId="d1f479ce-1a96-4686-8a4b-31892b9d7dae" providerId="ADAL" clId="{E4E1932A-78DD-4F75-B10B-D971F8D2E128}" dt="2021-12-05T23:18:08.338" v="19692" actId="1076"/>
          <ac:spMkLst>
            <pc:docMk/>
            <pc:sldMk cId="1998718259" sldId="305"/>
            <ac:spMk id="64" creationId="{7285E6AA-EBCE-42D1-85B6-F2AB0B2474EA}"/>
          </ac:spMkLst>
        </pc:spChg>
        <pc:spChg chg="add del mod">
          <ac:chgData name="Chauhan, Palak (New York City)" userId="d1f479ce-1a96-4686-8a4b-31892b9d7dae" providerId="ADAL" clId="{E4E1932A-78DD-4F75-B10B-D971F8D2E128}" dt="2021-12-06T05:18:57.246" v="24680" actId="478"/>
          <ac:spMkLst>
            <pc:docMk/>
            <pc:sldMk cId="1998718259" sldId="305"/>
            <ac:spMk id="65" creationId="{763B55B5-E61F-4ECF-8015-A685C68C5A33}"/>
          </ac:spMkLst>
        </pc:spChg>
        <pc:grpChg chg="add mod">
          <ac:chgData name="Chauhan, Palak (New York City)" userId="d1f479ce-1a96-4686-8a4b-31892b9d7dae" providerId="ADAL" clId="{E4E1932A-78DD-4F75-B10B-D971F8D2E128}" dt="2021-12-05T23:18:08.338" v="19692" actId="1076"/>
          <ac:grpSpMkLst>
            <pc:docMk/>
            <pc:sldMk cId="1998718259" sldId="305"/>
            <ac:grpSpMk id="4" creationId="{EB7B3AF7-E6BE-4F9F-AC12-07F2C3427652}"/>
          </ac:grpSpMkLst>
        </pc:grpChg>
        <pc:grpChg chg="add mod">
          <ac:chgData name="Chauhan, Palak (New York City)" userId="d1f479ce-1a96-4686-8a4b-31892b9d7dae" providerId="ADAL" clId="{E4E1932A-78DD-4F75-B10B-D971F8D2E128}" dt="2021-12-05T23:18:08.338" v="19692" actId="1076"/>
          <ac:grpSpMkLst>
            <pc:docMk/>
            <pc:sldMk cId="1998718259" sldId="305"/>
            <ac:grpSpMk id="5" creationId="{26004BE9-1AD0-4524-924C-2B362584A614}"/>
          </ac:grpSpMkLst>
        </pc:grpChg>
        <pc:cxnChg chg="del">
          <ac:chgData name="Chauhan, Palak (New York City)" userId="d1f479ce-1a96-4686-8a4b-31892b9d7dae" providerId="ADAL" clId="{E4E1932A-78DD-4F75-B10B-D971F8D2E128}" dt="2021-12-05T23:12:36.282" v="19613" actId="478"/>
          <ac:cxnSpMkLst>
            <pc:docMk/>
            <pc:sldMk cId="1998718259" sldId="305"/>
            <ac:cxnSpMk id="9" creationId="{AD7522EF-3641-4E4C-AE90-4E428D34717A}"/>
          </ac:cxnSpMkLst>
        </pc:cxnChg>
        <pc:cxnChg chg="del">
          <ac:chgData name="Chauhan, Palak (New York City)" userId="d1f479ce-1a96-4686-8a4b-31892b9d7dae" providerId="ADAL" clId="{E4E1932A-78DD-4F75-B10B-D971F8D2E128}" dt="2021-12-05T23:12:36.282" v="19613" actId="478"/>
          <ac:cxnSpMkLst>
            <pc:docMk/>
            <pc:sldMk cId="1998718259" sldId="305"/>
            <ac:cxnSpMk id="10" creationId="{0F8BBDDE-DDCD-431A-8859-0964EC5E5F89}"/>
          </ac:cxnSpMkLst>
        </pc:cxnChg>
      </pc:sldChg>
      <pc:sldChg chg="add del setBg">
        <pc:chgData name="Chauhan, Palak (New York City)" userId="d1f479ce-1a96-4686-8a4b-31892b9d7dae" providerId="ADAL" clId="{E4E1932A-78DD-4F75-B10B-D971F8D2E128}" dt="2021-12-05T23:12:29.649" v="19610"/>
        <pc:sldMkLst>
          <pc:docMk/>
          <pc:sldMk cId="3275387688" sldId="305"/>
        </pc:sldMkLst>
      </pc:sldChg>
      <pc:sldChg chg="addSp delSp modSp new del mod">
        <pc:chgData name="Chauhan, Palak (New York City)" userId="d1f479ce-1a96-4686-8a4b-31892b9d7dae" providerId="ADAL" clId="{E4E1932A-78DD-4F75-B10B-D971F8D2E128}" dt="2021-12-06T03:01:10.750" v="22876" actId="47"/>
        <pc:sldMkLst>
          <pc:docMk/>
          <pc:sldMk cId="1465891132" sldId="306"/>
        </pc:sldMkLst>
        <pc:picChg chg="add del mod">
          <ac:chgData name="Chauhan, Palak (New York City)" userId="d1f479ce-1a96-4686-8a4b-31892b9d7dae" providerId="ADAL" clId="{E4E1932A-78DD-4F75-B10B-D971F8D2E128}" dt="2021-12-06T03:01:08.578" v="22874" actId="21"/>
          <ac:picMkLst>
            <pc:docMk/>
            <pc:sldMk cId="1465891132" sldId="306"/>
            <ac:picMk id="2" creationId="{D07377F9-F778-47D1-A95B-BA91478652F8}"/>
          </ac:picMkLst>
        </pc:picChg>
      </pc:sldChg>
      <pc:sldChg chg="addSp delSp modSp mod">
        <pc:chgData name="Chauhan, Palak (New York City)" userId="d1f479ce-1a96-4686-8a4b-31892b9d7dae" providerId="ADAL" clId="{E4E1932A-78DD-4F75-B10B-D971F8D2E128}" dt="2021-12-06T04:18:17.950" v="23688"/>
        <pc:sldMkLst>
          <pc:docMk/>
          <pc:sldMk cId="2733696000" sldId="306"/>
        </pc:sldMkLst>
        <pc:spChg chg="del">
          <ac:chgData name="Chauhan, Palak (New York City)" userId="d1f479ce-1a96-4686-8a4b-31892b9d7dae" providerId="ADAL" clId="{E4E1932A-78DD-4F75-B10B-D971F8D2E128}" dt="2021-12-06T04:16:56.678" v="23682" actId="478"/>
          <ac:spMkLst>
            <pc:docMk/>
            <pc:sldMk cId="2733696000" sldId="306"/>
            <ac:spMk id="5" creationId="{00000000-0000-0000-0000-000000000000}"/>
          </ac:spMkLst>
        </pc:spChg>
        <pc:spChg chg="mod">
          <ac:chgData name="Chauhan, Palak (New York City)" userId="d1f479ce-1a96-4686-8a4b-31892b9d7dae" providerId="ADAL" clId="{E4E1932A-78DD-4F75-B10B-D971F8D2E128}" dt="2021-12-06T04:16:52.609" v="23680" actId="1076"/>
          <ac:spMkLst>
            <pc:docMk/>
            <pc:sldMk cId="2733696000" sldId="306"/>
            <ac:spMk id="6" creationId="{B4C205AF-C881-4DCC-B77E-5D3B5BB22BFE}"/>
          </ac:spMkLst>
        </pc:spChg>
        <pc:spChg chg="mod">
          <ac:chgData name="Chauhan, Palak (New York City)" userId="d1f479ce-1a96-4686-8a4b-31892b9d7dae" providerId="ADAL" clId="{E4E1932A-78DD-4F75-B10B-D971F8D2E128}" dt="2021-12-06T04:17:38.451" v="23685" actId="1076"/>
          <ac:spMkLst>
            <pc:docMk/>
            <pc:sldMk cId="2733696000" sldId="306"/>
            <ac:spMk id="7" creationId="{BBE0B4DF-5273-4DC4-B56D-2AF054F2AB15}"/>
          </ac:spMkLst>
        </pc:spChg>
        <pc:spChg chg="mod">
          <ac:chgData name="Chauhan, Palak (New York City)" userId="d1f479ce-1a96-4686-8a4b-31892b9d7dae" providerId="ADAL" clId="{E4E1932A-78DD-4F75-B10B-D971F8D2E128}" dt="2021-12-06T04:16:52.609" v="23680" actId="1076"/>
          <ac:spMkLst>
            <pc:docMk/>
            <pc:sldMk cId="2733696000" sldId="306"/>
            <ac:spMk id="8" creationId="{B0244626-CF71-4F5A-AFCE-CC355915C949}"/>
          </ac:spMkLst>
        </pc:spChg>
        <pc:spChg chg="mod">
          <ac:chgData name="Chauhan, Palak (New York City)" userId="d1f479ce-1a96-4686-8a4b-31892b9d7dae" providerId="ADAL" clId="{E4E1932A-78DD-4F75-B10B-D971F8D2E128}" dt="2021-12-06T04:16:52.609" v="23680" actId="1076"/>
          <ac:spMkLst>
            <pc:docMk/>
            <pc:sldMk cId="2733696000" sldId="306"/>
            <ac:spMk id="9" creationId="{B41D6C6E-FBA9-44C2-8887-6BE478474074}"/>
          </ac:spMkLst>
        </pc:spChg>
        <pc:spChg chg="mod">
          <ac:chgData name="Chauhan, Palak (New York City)" userId="d1f479ce-1a96-4686-8a4b-31892b9d7dae" providerId="ADAL" clId="{E4E1932A-78DD-4F75-B10B-D971F8D2E128}" dt="2021-12-06T04:16:17.395" v="23668"/>
          <ac:spMkLst>
            <pc:docMk/>
            <pc:sldMk cId="2733696000" sldId="306"/>
            <ac:spMk id="13" creationId="{D5D7EF9A-73CB-4845-91EA-4497BE41E58C}"/>
          </ac:spMkLst>
        </pc:spChg>
        <pc:spChg chg="mod">
          <ac:chgData name="Chauhan, Palak (New York City)" userId="d1f479ce-1a96-4686-8a4b-31892b9d7dae" providerId="ADAL" clId="{E4E1932A-78DD-4F75-B10B-D971F8D2E128}" dt="2021-12-06T04:16:22.591" v="23669"/>
          <ac:spMkLst>
            <pc:docMk/>
            <pc:sldMk cId="2733696000" sldId="306"/>
            <ac:spMk id="32" creationId="{2DB8AF0A-17C3-41B8-99F2-8DDD48A846DA}"/>
          </ac:spMkLst>
        </pc:spChg>
        <pc:spChg chg="add mod">
          <ac:chgData name="Chauhan, Palak (New York City)" userId="d1f479ce-1a96-4686-8a4b-31892b9d7dae" providerId="ADAL" clId="{E4E1932A-78DD-4F75-B10B-D971F8D2E128}" dt="2021-12-06T04:18:17.950" v="23688"/>
          <ac:spMkLst>
            <pc:docMk/>
            <pc:sldMk cId="2733696000" sldId="306"/>
            <ac:spMk id="48" creationId="{C536426F-E536-4906-9A82-87DC354511E8}"/>
          </ac:spMkLst>
        </pc:spChg>
        <pc:spChg chg="add mod">
          <ac:chgData name="Chauhan, Palak (New York City)" userId="d1f479ce-1a96-4686-8a4b-31892b9d7dae" providerId="ADAL" clId="{E4E1932A-78DD-4F75-B10B-D971F8D2E128}" dt="2021-12-06T04:18:17.950" v="23688"/>
          <ac:spMkLst>
            <pc:docMk/>
            <pc:sldMk cId="2733696000" sldId="306"/>
            <ac:spMk id="49" creationId="{D27DB49C-BFB4-41B4-849E-AA1D95B52317}"/>
          </ac:spMkLst>
        </pc:spChg>
        <pc:grpChg chg="add del mod">
          <ac:chgData name="Chauhan, Palak (New York City)" userId="d1f479ce-1a96-4686-8a4b-31892b9d7dae" providerId="ADAL" clId="{E4E1932A-78DD-4F75-B10B-D971F8D2E128}" dt="2021-12-06T04:16:26.606" v="23672" actId="478"/>
          <ac:grpSpMkLst>
            <pc:docMk/>
            <pc:sldMk cId="2733696000" sldId="306"/>
            <ac:grpSpMk id="10" creationId="{1314FC93-86E7-4826-8894-28E08E31A080}"/>
          </ac:grpSpMkLst>
        </pc:grpChg>
        <pc:grpChg chg="mod">
          <ac:chgData name="Chauhan, Palak (New York City)" userId="d1f479ce-1a96-4686-8a4b-31892b9d7dae" providerId="ADAL" clId="{E4E1932A-78DD-4F75-B10B-D971F8D2E128}" dt="2021-12-06T04:16:17.395" v="23668"/>
          <ac:grpSpMkLst>
            <pc:docMk/>
            <pc:sldMk cId="2733696000" sldId="306"/>
            <ac:grpSpMk id="11" creationId="{5B9CA783-5977-401C-9FBB-724B3BE182E4}"/>
          </ac:grpSpMkLst>
        </pc:grpChg>
        <pc:grpChg chg="add del mod">
          <ac:chgData name="Chauhan, Palak (New York City)" userId="d1f479ce-1a96-4686-8a4b-31892b9d7dae" providerId="ADAL" clId="{E4E1932A-78DD-4F75-B10B-D971F8D2E128}" dt="2021-12-06T04:16:25.038" v="23670"/>
          <ac:grpSpMkLst>
            <pc:docMk/>
            <pc:sldMk cId="2733696000" sldId="306"/>
            <ac:grpSpMk id="29" creationId="{DE8DB1BE-481C-4367-81F0-DCBF9D599B7A}"/>
          </ac:grpSpMkLst>
        </pc:grpChg>
        <pc:grpChg chg="mod">
          <ac:chgData name="Chauhan, Palak (New York City)" userId="d1f479ce-1a96-4686-8a4b-31892b9d7dae" providerId="ADAL" clId="{E4E1932A-78DD-4F75-B10B-D971F8D2E128}" dt="2021-12-06T04:16:22.591" v="23669"/>
          <ac:grpSpMkLst>
            <pc:docMk/>
            <pc:sldMk cId="2733696000" sldId="306"/>
            <ac:grpSpMk id="30" creationId="{4FE389DA-B7A8-4F5B-9864-F26C9AB19125}"/>
          </ac:grpSpMkLst>
        </pc:grpChg>
        <pc:picChg chg="add mod">
          <ac:chgData name="Chauhan, Palak (New York City)" userId="d1f479ce-1a96-4686-8a4b-31892b9d7dae" providerId="ADAL" clId="{E4E1932A-78DD-4F75-B10B-D971F8D2E128}" dt="2021-12-06T04:16:54.576" v="23681" actId="1076"/>
          <ac:picMkLst>
            <pc:docMk/>
            <pc:sldMk cId="2733696000" sldId="306"/>
            <ac:picMk id="4" creationId="{03B41A27-A104-414B-8E11-F83A9A070BE9}"/>
          </ac:picMkLst>
        </pc:picChg>
        <pc:picChg chg="mod">
          <ac:chgData name="Chauhan, Palak (New York City)" userId="d1f479ce-1a96-4686-8a4b-31892b9d7dae" providerId="ADAL" clId="{E4E1932A-78DD-4F75-B10B-D971F8D2E128}" dt="2021-12-06T04:16:17.395" v="23668"/>
          <ac:picMkLst>
            <pc:docMk/>
            <pc:sldMk cId="2733696000" sldId="306"/>
            <ac:picMk id="12" creationId="{CAAD9D25-A0EA-44CC-B698-C63B52751909}"/>
          </ac:picMkLst>
        </pc:picChg>
        <pc:picChg chg="mod">
          <ac:chgData name="Chauhan, Palak (New York City)" userId="d1f479ce-1a96-4686-8a4b-31892b9d7dae" providerId="ADAL" clId="{E4E1932A-78DD-4F75-B10B-D971F8D2E128}" dt="2021-12-06T04:16:17.395" v="23668"/>
          <ac:picMkLst>
            <pc:docMk/>
            <pc:sldMk cId="2733696000" sldId="306"/>
            <ac:picMk id="14" creationId="{A0296375-6F08-4A38-B28A-473EC93727D7}"/>
          </ac:picMkLst>
        </pc:picChg>
        <pc:picChg chg="mod">
          <ac:chgData name="Chauhan, Palak (New York City)" userId="d1f479ce-1a96-4686-8a4b-31892b9d7dae" providerId="ADAL" clId="{E4E1932A-78DD-4F75-B10B-D971F8D2E128}" dt="2021-12-06T04:16:17.395" v="23668"/>
          <ac:picMkLst>
            <pc:docMk/>
            <pc:sldMk cId="2733696000" sldId="306"/>
            <ac:picMk id="15" creationId="{4547D24D-35CD-4F40-AD3F-AC86086EAC4C}"/>
          </ac:picMkLst>
        </pc:picChg>
        <pc:picChg chg="mod">
          <ac:chgData name="Chauhan, Palak (New York City)" userId="d1f479ce-1a96-4686-8a4b-31892b9d7dae" providerId="ADAL" clId="{E4E1932A-78DD-4F75-B10B-D971F8D2E128}" dt="2021-12-06T04:16:17.395" v="23668"/>
          <ac:picMkLst>
            <pc:docMk/>
            <pc:sldMk cId="2733696000" sldId="306"/>
            <ac:picMk id="16" creationId="{E6F5C0C1-8ABD-4C8F-BF3E-42FE502E6C4A}"/>
          </ac:picMkLst>
        </pc:picChg>
        <pc:picChg chg="mod">
          <ac:chgData name="Chauhan, Palak (New York City)" userId="d1f479ce-1a96-4686-8a4b-31892b9d7dae" providerId="ADAL" clId="{E4E1932A-78DD-4F75-B10B-D971F8D2E128}" dt="2021-12-06T04:16:17.395" v="23668"/>
          <ac:picMkLst>
            <pc:docMk/>
            <pc:sldMk cId="2733696000" sldId="306"/>
            <ac:picMk id="17" creationId="{94E77D4F-14CA-4E5F-8730-3C1751E5C1C9}"/>
          </ac:picMkLst>
        </pc:picChg>
        <pc:picChg chg="mod">
          <ac:chgData name="Chauhan, Palak (New York City)" userId="d1f479ce-1a96-4686-8a4b-31892b9d7dae" providerId="ADAL" clId="{E4E1932A-78DD-4F75-B10B-D971F8D2E128}" dt="2021-12-06T04:16:17.395" v="23668"/>
          <ac:picMkLst>
            <pc:docMk/>
            <pc:sldMk cId="2733696000" sldId="306"/>
            <ac:picMk id="18" creationId="{45FF71FF-A9C6-4457-86E5-2A5BA424B403}"/>
          </ac:picMkLst>
        </pc:picChg>
        <pc:picChg chg="mod">
          <ac:chgData name="Chauhan, Palak (New York City)" userId="d1f479ce-1a96-4686-8a4b-31892b9d7dae" providerId="ADAL" clId="{E4E1932A-78DD-4F75-B10B-D971F8D2E128}" dt="2021-12-06T04:16:17.395" v="23668"/>
          <ac:picMkLst>
            <pc:docMk/>
            <pc:sldMk cId="2733696000" sldId="306"/>
            <ac:picMk id="19" creationId="{B99E9D5B-E15D-4859-9A10-2752D06140B4}"/>
          </ac:picMkLst>
        </pc:picChg>
        <pc:picChg chg="mod">
          <ac:chgData name="Chauhan, Palak (New York City)" userId="d1f479ce-1a96-4686-8a4b-31892b9d7dae" providerId="ADAL" clId="{E4E1932A-78DD-4F75-B10B-D971F8D2E128}" dt="2021-12-06T04:16:17.395" v="23668"/>
          <ac:picMkLst>
            <pc:docMk/>
            <pc:sldMk cId="2733696000" sldId="306"/>
            <ac:picMk id="20" creationId="{726FD890-5C70-4520-82AA-D52BC6395EFA}"/>
          </ac:picMkLst>
        </pc:picChg>
        <pc:picChg chg="mod">
          <ac:chgData name="Chauhan, Palak (New York City)" userId="d1f479ce-1a96-4686-8a4b-31892b9d7dae" providerId="ADAL" clId="{E4E1932A-78DD-4F75-B10B-D971F8D2E128}" dt="2021-12-06T04:16:17.395" v="23668"/>
          <ac:picMkLst>
            <pc:docMk/>
            <pc:sldMk cId="2733696000" sldId="306"/>
            <ac:picMk id="21" creationId="{56A955CF-E1C7-414C-A2D8-5203CB1DAEF7}"/>
          </ac:picMkLst>
        </pc:picChg>
        <pc:picChg chg="mod">
          <ac:chgData name="Chauhan, Palak (New York City)" userId="d1f479ce-1a96-4686-8a4b-31892b9d7dae" providerId="ADAL" clId="{E4E1932A-78DD-4F75-B10B-D971F8D2E128}" dt="2021-12-06T04:16:17.395" v="23668"/>
          <ac:picMkLst>
            <pc:docMk/>
            <pc:sldMk cId="2733696000" sldId="306"/>
            <ac:picMk id="22" creationId="{C281B308-7C7C-4793-BDEF-1B6AB1957590}"/>
          </ac:picMkLst>
        </pc:picChg>
        <pc:picChg chg="mod">
          <ac:chgData name="Chauhan, Palak (New York City)" userId="d1f479ce-1a96-4686-8a4b-31892b9d7dae" providerId="ADAL" clId="{E4E1932A-78DD-4F75-B10B-D971F8D2E128}" dt="2021-12-06T04:16:17.395" v="23668"/>
          <ac:picMkLst>
            <pc:docMk/>
            <pc:sldMk cId="2733696000" sldId="306"/>
            <ac:picMk id="23" creationId="{CFEB87CB-A97E-4DFE-AE3A-E01F56359771}"/>
          </ac:picMkLst>
        </pc:picChg>
        <pc:picChg chg="mod">
          <ac:chgData name="Chauhan, Palak (New York City)" userId="d1f479ce-1a96-4686-8a4b-31892b9d7dae" providerId="ADAL" clId="{E4E1932A-78DD-4F75-B10B-D971F8D2E128}" dt="2021-12-06T04:16:17.395" v="23668"/>
          <ac:picMkLst>
            <pc:docMk/>
            <pc:sldMk cId="2733696000" sldId="306"/>
            <ac:picMk id="24" creationId="{E882494D-E7FD-4AEA-AE43-5942AAD0BB00}"/>
          </ac:picMkLst>
        </pc:picChg>
        <pc:picChg chg="mod">
          <ac:chgData name="Chauhan, Palak (New York City)" userId="d1f479ce-1a96-4686-8a4b-31892b9d7dae" providerId="ADAL" clId="{E4E1932A-78DD-4F75-B10B-D971F8D2E128}" dt="2021-12-06T04:16:17.395" v="23668"/>
          <ac:picMkLst>
            <pc:docMk/>
            <pc:sldMk cId="2733696000" sldId="306"/>
            <ac:picMk id="25" creationId="{EC34963B-0B57-48CE-9234-963C692CE2B3}"/>
          </ac:picMkLst>
        </pc:picChg>
        <pc:picChg chg="mod">
          <ac:chgData name="Chauhan, Palak (New York City)" userId="d1f479ce-1a96-4686-8a4b-31892b9d7dae" providerId="ADAL" clId="{E4E1932A-78DD-4F75-B10B-D971F8D2E128}" dt="2021-12-06T04:16:17.395" v="23668"/>
          <ac:picMkLst>
            <pc:docMk/>
            <pc:sldMk cId="2733696000" sldId="306"/>
            <ac:picMk id="26" creationId="{330EF223-35BB-4742-9138-CCF7311AD458}"/>
          </ac:picMkLst>
        </pc:picChg>
        <pc:picChg chg="mod">
          <ac:chgData name="Chauhan, Palak (New York City)" userId="d1f479ce-1a96-4686-8a4b-31892b9d7dae" providerId="ADAL" clId="{E4E1932A-78DD-4F75-B10B-D971F8D2E128}" dt="2021-12-06T04:16:17.395" v="23668"/>
          <ac:picMkLst>
            <pc:docMk/>
            <pc:sldMk cId="2733696000" sldId="306"/>
            <ac:picMk id="27" creationId="{6C8370C1-F272-4A87-9623-4FA327173DAD}"/>
          </ac:picMkLst>
        </pc:picChg>
        <pc:picChg chg="mod">
          <ac:chgData name="Chauhan, Palak (New York City)" userId="d1f479ce-1a96-4686-8a4b-31892b9d7dae" providerId="ADAL" clId="{E4E1932A-78DD-4F75-B10B-D971F8D2E128}" dt="2021-12-06T04:16:17.395" v="23668"/>
          <ac:picMkLst>
            <pc:docMk/>
            <pc:sldMk cId="2733696000" sldId="306"/>
            <ac:picMk id="28" creationId="{BA83DEDA-F687-424E-BA0A-DE0A42C3A157}"/>
          </ac:picMkLst>
        </pc:picChg>
        <pc:picChg chg="mod">
          <ac:chgData name="Chauhan, Palak (New York City)" userId="d1f479ce-1a96-4686-8a4b-31892b9d7dae" providerId="ADAL" clId="{E4E1932A-78DD-4F75-B10B-D971F8D2E128}" dt="2021-12-06T04:16:22.591" v="23669"/>
          <ac:picMkLst>
            <pc:docMk/>
            <pc:sldMk cId="2733696000" sldId="306"/>
            <ac:picMk id="31" creationId="{E42B02FF-E25A-4121-8877-30C4D3516EDE}"/>
          </ac:picMkLst>
        </pc:picChg>
        <pc:picChg chg="mod">
          <ac:chgData name="Chauhan, Palak (New York City)" userId="d1f479ce-1a96-4686-8a4b-31892b9d7dae" providerId="ADAL" clId="{E4E1932A-78DD-4F75-B10B-D971F8D2E128}" dt="2021-12-06T04:16:22.591" v="23669"/>
          <ac:picMkLst>
            <pc:docMk/>
            <pc:sldMk cId="2733696000" sldId="306"/>
            <ac:picMk id="33" creationId="{77BFAF3D-F5D9-4006-B80E-05346F7CE5D3}"/>
          </ac:picMkLst>
        </pc:picChg>
        <pc:picChg chg="mod">
          <ac:chgData name="Chauhan, Palak (New York City)" userId="d1f479ce-1a96-4686-8a4b-31892b9d7dae" providerId="ADAL" clId="{E4E1932A-78DD-4F75-B10B-D971F8D2E128}" dt="2021-12-06T04:16:22.591" v="23669"/>
          <ac:picMkLst>
            <pc:docMk/>
            <pc:sldMk cId="2733696000" sldId="306"/>
            <ac:picMk id="34" creationId="{AA2F2971-D077-4129-AE09-B2CD6DE0D2B7}"/>
          </ac:picMkLst>
        </pc:picChg>
        <pc:picChg chg="mod">
          <ac:chgData name="Chauhan, Palak (New York City)" userId="d1f479ce-1a96-4686-8a4b-31892b9d7dae" providerId="ADAL" clId="{E4E1932A-78DD-4F75-B10B-D971F8D2E128}" dt="2021-12-06T04:16:22.591" v="23669"/>
          <ac:picMkLst>
            <pc:docMk/>
            <pc:sldMk cId="2733696000" sldId="306"/>
            <ac:picMk id="35" creationId="{3C8A03A7-350D-43C7-838F-6B3947E52ED9}"/>
          </ac:picMkLst>
        </pc:picChg>
        <pc:picChg chg="mod">
          <ac:chgData name="Chauhan, Palak (New York City)" userId="d1f479ce-1a96-4686-8a4b-31892b9d7dae" providerId="ADAL" clId="{E4E1932A-78DD-4F75-B10B-D971F8D2E128}" dt="2021-12-06T04:16:22.591" v="23669"/>
          <ac:picMkLst>
            <pc:docMk/>
            <pc:sldMk cId="2733696000" sldId="306"/>
            <ac:picMk id="36" creationId="{06AA4D04-15B2-4A3B-839B-1AAE04F4BC4B}"/>
          </ac:picMkLst>
        </pc:picChg>
        <pc:picChg chg="mod">
          <ac:chgData name="Chauhan, Palak (New York City)" userId="d1f479ce-1a96-4686-8a4b-31892b9d7dae" providerId="ADAL" clId="{E4E1932A-78DD-4F75-B10B-D971F8D2E128}" dt="2021-12-06T04:16:22.591" v="23669"/>
          <ac:picMkLst>
            <pc:docMk/>
            <pc:sldMk cId="2733696000" sldId="306"/>
            <ac:picMk id="37" creationId="{C2B6276C-3D07-4F47-8472-7363CC08E770}"/>
          </ac:picMkLst>
        </pc:picChg>
        <pc:picChg chg="mod">
          <ac:chgData name="Chauhan, Palak (New York City)" userId="d1f479ce-1a96-4686-8a4b-31892b9d7dae" providerId="ADAL" clId="{E4E1932A-78DD-4F75-B10B-D971F8D2E128}" dt="2021-12-06T04:16:22.591" v="23669"/>
          <ac:picMkLst>
            <pc:docMk/>
            <pc:sldMk cId="2733696000" sldId="306"/>
            <ac:picMk id="38" creationId="{8367676D-0357-4C0C-B324-8315B97D7573}"/>
          </ac:picMkLst>
        </pc:picChg>
        <pc:picChg chg="mod">
          <ac:chgData name="Chauhan, Palak (New York City)" userId="d1f479ce-1a96-4686-8a4b-31892b9d7dae" providerId="ADAL" clId="{E4E1932A-78DD-4F75-B10B-D971F8D2E128}" dt="2021-12-06T04:16:22.591" v="23669"/>
          <ac:picMkLst>
            <pc:docMk/>
            <pc:sldMk cId="2733696000" sldId="306"/>
            <ac:picMk id="39" creationId="{AAEF0EE1-5B4A-40C2-B392-CC3968910DA6}"/>
          </ac:picMkLst>
        </pc:picChg>
        <pc:picChg chg="mod">
          <ac:chgData name="Chauhan, Palak (New York City)" userId="d1f479ce-1a96-4686-8a4b-31892b9d7dae" providerId="ADAL" clId="{E4E1932A-78DD-4F75-B10B-D971F8D2E128}" dt="2021-12-06T04:16:22.591" v="23669"/>
          <ac:picMkLst>
            <pc:docMk/>
            <pc:sldMk cId="2733696000" sldId="306"/>
            <ac:picMk id="40" creationId="{5D485A45-03F9-4E61-A920-E6727848D04F}"/>
          </ac:picMkLst>
        </pc:picChg>
        <pc:picChg chg="mod">
          <ac:chgData name="Chauhan, Palak (New York City)" userId="d1f479ce-1a96-4686-8a4b-31892b9d7dae" providerId="ADAL" clId="{E4E1932A-78DD-4F75-B10B-D971F8D2E128}" dt="2021-12-06T04:16:22.591" v="23669"/>
          <ac:picMkLst>
            <pc:docMk/>
            <pc:sldMk cId="2733696000" sldId="306"/>
            <ac:picMk id="41" creationId="{77C895DE-89C1-4D8E-867A-55BB786E6E0D}"/>
          </ac:picMkLst>
        </pc:picChg>
        <pc:picChg chg="mod">
          <ac:chgData name="Chauhan, Palak (New York City)" userId="d1f479ce-1a96-4686-8a4b-31892b9d7dae" providerId="ADAL" clId="{E4E1932A-78DD-4F75-B10B-D971F8D2E128}" dt="2021-12-06T04:16:22.591" v="23669"/>
          <ac:picMkLst>
            <pc:docMk/>
            <pc:sldMk cId="2733696000" sldId="306"/>
            <ac:picMk id="42" creationId="{BAB913AE-4FF6-4365-94EB-0933E70A32FE}"/>
          </ac:picMkLst>
        </pc:picChg>
        <pc:picChg chg="mod">
          <ac:chgData name="Chauhan, Palak (New York City)" userId="d1f479ce-1a96-4686-8a4b-31892b9d7dae" providerId="ADAL" clId="{E4E1932A-78DD-4F75-B10B-D971F8D2E128}" dt="2021-12-06T04:16:22.591" v="23669"/>
          <ac:picMkLst>
            <pc:docMk/>
            <pc:sldMk cId="2733696000" sldId="306"/>
            <ac:picMk id="43" creationId="{5DA42595-9B75-4394-84EA-15805D8DB43D}"/>
          </ac:picMkLst>
        </pc:picChg>
        <pc:picChg chg="mod">
          <ac:chgData name="Chauhan, Palak (New York City)" userId="d1f479ce-1a96-4686-8a4b-31892b9d7dae" providerId="ADAL" clId="{E4E1932A-78DD-4F75-B10B-D971F8D2E128}" dt="2021-12-06T04:16:22.591" v="23669"/>
          <ac:picMkLst>
            <pc:docMk/>
            <pc:sldMk cId="2733696000" sldId="306"/>
            <ac:picMk id="44" creationId="{26EF6252-ACB0-4478-9F51-23080FDA1338}"/>
          </ac:picMkLst>
        </pc:picChg>
        <pc:picChg chg="mod">
          <ac:chgData name="Chauhan, Palak (New York City)" userId="d1f479ce-1a96-4686-8a4b-31892b9d7dae" providerId="ADAL" clId="{E4E1932A-78DD-4F75-B10B-D971F8D2E128}" dt="2021-12-06T04:16:22.591" v="23669"/>
          <ac:picMkLst>
            <pc:docMk/>
            <pc:sldMk cId="2733696000" sldId="306"/>
            <ac:picMk id="45" creationId="{AFF934FF-2118-4807-899E-7ACA710396C3}"/>
          </ac:picMkLst>
        </pc:picChg>
        <pc:picChg chg="mod">
          <ac:chgData name="Chauhan, Palak (New York City)" userId="d1f479ce-1a96-4686-8a4b-31892b9d7dae" providerId="ADAL" clId="{E4E1932A-78DD-4F75-B10B-D971F8D2E128}" dt="2021-12-06T04:16:22.591" v="23669"/>
          <ac:picMkLst>
            <pc:docMk/>
            <pc:sldMk cId="2733696000" sldId="306"/>
            <ac:picMk id="46" creationId="{FBB97147-2185-46F1-A9FD-80D2D4F3D3AF}"/>
          </ac:picMkLst>
        </pc:picChg>
        <pc:picChg chg="mod">
          <ac:chgData name="Chauhan, Palak (New York City)" userId="d1f479ce-1a96-4686-8a4b-31892b9d7dae" providerId="ADAL" clId="{E4E1932A-78DD-4F75-B10B-D971F8D2E128}" dt="2021-12-06T04:16:22.591" v="23669"/>
          <ac:picMkLst>
            <pc:docMk/>
            <pc:sldMk cId="2733696000" sldId="306"/>
            <ac:picMk id="47" creationId="{FD489E93-29C8-431D-904D-B7A9F6368958}"/>
          </ac:picMkLst>
        </pc:picChg>
      </pc:sldChg>
      <pc:sldChg chg="addSp delSp modSp mod">
        <pc:chgData name="Chauhan, Palak (New York City)" userId="d1f479ce-1a96-4686-8a4b-31892b9d7dae" providerId="ADAL" clId="{E4E1932A-78DD-4F75-B10B-D971F8D2E128}" dt="2021-12-06T04:18:16.551" v="23687"/>
        <pc:sldMkLst>
          <pc:docMk/>
          <pc:sldMk cId="3032152917" sldId="307"/>
        </pc:sldMkLst>
        <pc:spChg chg="del">
          <ac:chgData name="Chauhan, Palak (New York City)" userId="d1f479ce-1a96-4686-8a4b-31892b9d7dae" providerId="ADAL" clId="{E4E1932A-78DD-4F75-B10B-D971F8D2E128}" dt="2021-12-06T04:18:05.782" v="23686" actId="478"/>
          <ac:spMkLst>
            <pc:docMk/>
            <pc:sldMk cId="3032152917" sldId="307"/>
            <ac:spMk id="5" creationId="{00000000-0000-0000-0000-000000000000}"/>
          </ac:spMkLst>
        </pc:spChg>
        <pc:spChg chg="add mod">
          <ac:chgData name="Chauhan, Palak (New York City)" userId="d1f479ce-1a96-4686-8a4b-31892b9d7dae" providerId="ADAL" clId="{E4E1932A-78DD-4F75-B10B-D971F8D2E128}" dt="2021-12-06T04:18:16.551" v="23687"/>
          <ac:spMkLst>
            <pc:docMk/>
            <pc:sldMk cId="3032152917" sldId="307"/>
            <ac:spMk id="6" creationId="{E67F469A-DAF3-4512-8335-1D137D548FBA}"/>
          </ac:spMkLst>
        </pc:spChg>
        <pc:spChg chg="add mod">
          <ac:chgData name="Chauhan, Palak (New York City)" userId="d1f479ce-1a96-4686-8a4b-31892b9d7dae" providerId="ADAL" clId="{E4E1932A-78DD-4F75-B10B-D971F8D2E128}" dt="2021-12-06T04:18:16.551" v="23687"/>
          <ac:spMkLst>
            <pc:docMk/>
            <pc:sldMk cId="3032152917" sldId="307"/>
            <ac:spMk id="7" creationId="{E407C085-E3C5-4F38-A4D8-CA4B8C76D674}"/>
          </ac:spMkLst>
        </pc:spChg>
        <pc:spChg chg="mod">
          <ac:chgData name="Chauhan, Palak (New York City)" userId="d1f479ce-1a96-4686-8a4b-31892b9d7dae" providerId="ADAL" clId="{E4E1932A-78DD-4F75-B10B-D971F8D2E128}" dt="2021-12-06T04:17:11.033" v="23684" actId="1076"/>
          <ac:spMkLst>
            <pc:docMk/>
            <pc:sldMk cId="3032152917" sldId="307"/>
            <ac:spMk id="22" creationId="{82C99476-00B0-4094-94F4-428C2459B9D6}"/>
          </ac:spMkLst>
        </pc:spChg>
      </pc:sldChg>
      <pc:sldChg chg="addSp delSp modSp mod">
        <pc:chgData name="Chauhan, Palak (New York City)" userId="d1f479ce-1a96-4686-8a4b-31892b9d7dae" providerId="ADAL" clId="{E4E1932A-78DD-4F75-B10B-D971F8D2E128}" dt="2021-12-06T04:43:19.136" v="23992" actId="1076"/>
        <pc:sldMkLst>
          <pc:docMk/>
          <pc:sldMk cId="697675535" sldId="308"/>
        </pc:sldMkLst>
        <pc:spChg chg="del mod">
          <ac:chgData name="Chauhan, Palak (New York City)" userId="d1f479ce-1a96-4686-8a4b-31892b9d7dae" providerId="ADAL" clId="{E4E1932A-78DD-4F75-B10B-D971F8D2E128}" dt="2021-12-06T04:29:06.932" v="23890" actId="478"/>
          <ac:spMkLst>
            <pc:docMk/>
            <pc:sldMk cId="697675535" sldId="308"/>
            <ac:spMk id="48" creationId="{867BD572-B835-46B1-8A83-B5D26BE063A0}"/>
          </ac:spMkLst>
        </pc:spChg>
        <pc:spChg chg="mod">
          <ac:chgData name="Chauhan, Palak (New York City)" userId="d1f479ce-1a96-4686-8a4b-31892b9d7dae" providerId="ADAL" clId="{E4E1932A-78DD-4F75-B10B-D971F8D2E128}" dt="2021-12-06T04:18:47.908" v="23699" actId="207"/>
          <ac:spMkLst>
            <pc:docMk/>
            <pc:sldMk cId="697675535" sldId="308"/>
            <ac:spMk id="52" creationId="{F58F1F79-DF98-44E5-B571-43DAB22FBA4A}"/>
          </ac:spMkLst>
        </pc:spChg>
        <pc:spChg chg="mod">
          <ac:chgData name="Chauhan, Palak (New York City)" userId="d1f479ce-1a96-4686-8a4b-31892b9d7dae" providerId="ADAL" clId="{E4E1932A-78DD-4F75-B10B-D971F8D2E128}" dt="2021-12-06T04:19:01.427" v="23701" actId="1076"/>
          <ac:spMkLst>
            <pc:docMk/>
            <pc:sldMk cId="697675535" sldId="308"/>
            <ac:spMk id="53" creationId="{4E388FED-CEFE-487B-96A2-C88660AD97BF}"/>
          </ac:spMkLst>
        </pc:spChg>
        <pc:picChg chg="add mod">
          <ac:chgData name="Chauhan, Palak (New York City)" userId="d1f479ce-1a96-4686-8a4b-31892b9d7dae" providerId="ADAL" clId="{E4E1932A-78DD-4F75-B10B-D971F8D2E128}" dt="2021-12-06T04:43:19.136" v="23992" actId="1076"/>
          <ac:picMkLst>
            <pc:docMk/>
            <pc:sldMk cId="697675535" sldId="308"/>
            <ac:picMk id="11" creationId="{5934219D-A363-4CDC-AB31-CEFD2BC54996}"/>
          </ac:picMkLst>
        </pc:picChg>
        <pc:picChg chg="add del mod">
          <ac:chgData name="Chauhan, Palak (New York City)" userId="d1f479ce-1a96-4686-8a4b-31892b9d7dae" providerId="ADAL" clId="{E4E1932A-78DD-4F75-B10B-D971F8D2E128}" dt="2021-12-06T04:42:43.898" v="23987" actId="478"/>
          <ac:picMkLst>
            <pc:docMk/>
            <pc:sldMk cId="697675535" sldId="308"/>
            <ac:picMk id="6146" creationId="{459B741F-2F74-459E-BD9C-16FB1893A1CB}"/>
          </ac:picMkLst>
        </pc:picChg>
        <pc:picChg chg="add del mod modCrop">
          <ac:chgData name="Chauhan, Palak (New York City)" userId="d1f479ce-1a96-4686-8a4b-31892b9d7dae" providerId="ADAL" clId="{E4E1932A-78DD-4F75-B10B-D971F8D2E128}" dt="2021-12-06T04:42:45.432" v="23988" actId="478"/>
          <ac:picMkLst>
            <pc:docMk/>
            <pc:sldMk cId="697675535" sldId="308"/>
            <ac:picMk id="6147" creationId="{C1B01D80-50C8-4ACF-A855-36B62004088C}"/>
          </ac:picMkLst>
        </pc:picChg>
      </pc:sldChg>
      <pc:sldChg chg="delSp mod delAnim">
        <pc:chgData name="Chauhan, Palak (New York City)" userId="d1f479ce-1a96-4686-8a4b-31892b9d7dae" providerId="ADAL" clId="{E4E1932A-78DD-4F75-B10B-D971F8D2E128}" dt="2021-12-06T05:19:18.374" v="24690" actId="478"/>
        <pc:sldMkLst>
          <pc:docMk/>
          <pc:sldMk cId="1697040255" sldId="309"/>
        </pc:sldMkLst>
        <pc:spChg chg="del">
          <ac:chgData name="Chauhan, Palak (New York City)" userId="d1f479ce-1a96-4686-8a4b-31892b9d7dae" providerId="ADAL" clId="{E4E1932A-78DD-4F75-B10B-D971F8D2E128}" dt="2021-12-06T05:11:13.156" v="24539" actId="478"/>
          <ac:spMkLst>
            <pc:docMk/>
            <pc:sldMk cId="1697040255" sldId="309"/>
            <ac:spMk id="9" creationId="{4E4EB6A9-49C3-4F28-8E72-0C873B38E368}"/>
          </ac:spMkLst>
        </pc:spChg>
        <pc:spChg chg="del">
          <ac:chgData name="Chauhan, Palak (New York City)" userId="d1f479ce-1a96-4686-8a4b-31892b9d7dae" providerId="ADAL" clId="{E4E1932A-78DD-4F75-B10B-D971F8D2E128}" dt="2021-12-06T05:19:18.374" v="24690" actId="478"/>
          <ac:spMkLst>
            <pc:docMk/>
            <pc:sldMk cId="1697040255" sldId="309"/>
            <ac:spMk id="10" creationId="{11538D5D-1E60-4284-8A81-1F8C38B7D7CA}"/>
          </ac:spMkLst>
        </pc:spChg>
      </pc:sldChg>
      <pc:sldChg chg="add del setBg">
        <pc:chgData name="Chauhan, Palak (New York City)" userId="d1f479ce-1a96-4686-8a4b-31892b9d7dae" providerId="ADAL" clId="{E4E1932A-78DD-4F75-B10B-D971F8D2E128}" dt="2021-12-06T04:19:32.138" v="23708"/>
        <pc:sldMkLst>
          <pc:docMk/>
          <pc:sldMk cId="3377327039" sldId="309"/>
        </pc:sldMkLst>
      </pc:sldChg>
      <pc:sldChg chg="addSp delSp modSp new del">
        <pc:chgData name="Chauhan, Palak (New York City)" userId="d1f479ce-1a96-4686-8a4b-31892b9d7dae" providerId="ADAL" clId="{E4E1932A-78DD-4F75-B10B-D971F8D2E128}" dt="2021-12-06T04:38:02.071" v="23950" actId="47"/>
        <pc:sldMkLst>
          <pc:docMk/>
          <pc:sldMk cId="3915086405" sldId="309"/>
        </pc:sldMkLst>
        <pc:picChg chg="add del mod">
          <ac:chgData name="Chauhan, Palak (New York City)" userId="d1f479ce-1a96-4686-8a4b-31892b9d7dae" providerId="ADAL" clId="{E4E1932A-78DD-4F75-B10B-D971F8D2E128}" dt="2021-12-06T04:38:00.701" v="23949" actId="21"/>
          <ac:picMkLst>
            <pc:docMk/>
            <pc:sldMk cId="3915086405" sldId="309"/>
            <ac:picMk id="7170" creationId="{A48F11F3-61DD-4469-A05E-2772C32C5FB1}"/>
          </ac:picMkLst>
        </pc:picChg>
      </pc:sldChg>
      <pc:sldChg chg="add del setBg">
        <pc:chgData name="Chauhan, Palak (New York City)" userId="d1f479ce-1a96-4686-8a4b-31892b9d7dae" providerId="ADAL" clId="{E4E1932A-78DD-4F75-B10B-D971F8D2E128}" dt="2021-12-06T05:11:24.565" v="24542"/>
        <pc:sldMkLst>
          <pc:docMk/>
          <pc:sldMk cId="938839615" sldId="310"/>
        </pc:sldMkLst>
      </pc:sldChg>
      <pc:sldChg chg="add del setBg">
        <pc:chgData name="Chauhan, Palak (New York City)" userId="d1f479ce-1a96-4686-8a4b-31892b9d7dae" providerId="ADAL" clId="{E4E1932A-78DD-4F75-B10B-D971F8D2E128}" dt="2021-12-06T05:11:36.703" v="24546"/>
        <pc:sldMkLst>
          <pc:docMk/>
          <pc:sldMk cId="1694612476" sldId="310"/>
        </pc:sldMkLst>
      </pc:sldChg>
      <pc:sldChg chg="addSp delSp modSp add del mod">
        <pc:chgData name="Chauhan, Palak (New York City)" userId="d1f479ce-1a96-4686-8a4b-31892b9d7dae" providerId="ADAL" clId="{E4E1932A-78DD-4F75-B10B-D971F8D2E128}" dt="2021-12-06T05:16:19.756" v="24639" actId="47"/>
        <pc:sldMkLst>
          <pc:docMk/>
          <pc:sldMk cId="2929798324" sldId="310"/>
        </pc:sldMkLst>
        <pc:spChg chg="del">
          <ac:chgData name="Chauhan, Palak (New York City)" userId="d1f479ce-1a96-4686-8a4b-31892b9d7dae" providerId="ADAL" clId="{E4E1932A-78DD-4F75-B10B-D971F8D2E128}" dt="2021-12-06T05:11:38.411" v="24548" actId="478"/>
          <ac:spMkLst>
            <pc:docMk/>
            <pc:sldMk cId="2929798324" sldId="310"/>
            <ac:spMk id="3" creationId="{00000000-0000-0000-0000-000000000000}"/>
          </ac:spMkLst>
        </pc:spChg>
        <pc:spChg chg="del mod">
          <ac:chgData name="Chauhan, Palak (New York City)" userId="d1f479ce-1a96-4686-8a4b-31892b9d7dae" providerId="ADAL" clId="{E4E1932A-78DD-4F75-B10B-D971F8D2E128}" dt="2021-12-06T05:11:41.992" v="24550" actId="478"/>
          <ac:spMkLst>
            <pc:docMk/>
            <pc:sldMk cId="2929798324" sldId="310"/>
            <ac:spMk id="22" creationId="{82C99476-00B0-4094-94F4-428C2459B9D6}"/>
          </ac:spMkLst>
        </pc:spChg>
        <pc:spChg chg="add mod">
          <ac:chgData name="Chauhan, Palak (New York City)" userId="d1f479ce-1a96-4686-8a4b-31892b9d7dae" providerId="ADAL" clId="{E4E1932A-78DD-4F75-B10B-D971F8D2E128}" dt="2021-12-06T05:15:00.994" v="24601" actId="1076"/>
          <ac:spMkLst>
            <pc:docMk/>
            <pc:sldMk cId="2929798324" sldId="310"/>
            <ac:spMk id="191" creationId="{8132E734-7AFF-4CC5-9B5D-131601D422A0}"/>
          </ac:spMkLst>
        </pc:spChg>
        <pc:grpChg chg="del">
          <ac:chgData name="Chauhan, Palak (New York City)" userId="d1f479ce-1a96-4686-8a4b-31892b9d7dae" providerId="ADAL" clId="{E4E1932A-78DD-4F75-B10B-D971F8D2E128}" dt="2021-12-06T05:11:42.550" v="24551" actId="478"/>
          <ac:grpSpMkLst>
            <pc:docMk/>
            <pc:sldMk cId="2929798324" sldId="310"/>
            <ac:grpSpMk id="12" creationId="{5C7C9C72-28D1-4391-A6AE-A22FF69B3504}"/>
          </ac:grpSpMkLst>
        </pc:grpChg>
        <pc:picChg chg="del">
          <ac:chgData name="Chauhan, Palak (New York City)" userId="d1f479ce-1a96-4686-8a4b-31892b9d7dae" providerId="ADAL" clId="{E4E1932A-78DD-4F75-B10B-D971F8D2E128}" dt="2021-12-06T05:11:43.257" v="24552" actId="478"/>
          <ac:picMkLst>
            <pc:docMk/>
            <pc:sldMk cId="2929798324" sldId="310"/>
            <ac:picMk id="8194" creationId="{9762599F-A6CE-444D-9114-B9164536825B}"/>
          </ac:picMkLst>
        </pc:picChg>
        <pc:picChg chg="add mod">
          <ac:chgData name="Chauhan, Palak (New York City)" userId="d1f479ce-1a96-4686-8a4b-31892b9d7dae" providerId="ADAL" clId="{E4E1932A-78DD-4F75-B10B-D971F8D2E128}" dt="2021-12-06T05:15:09.940" v="24602" actId="1076"/>
          <ac:picMkLst>
            <pc:docMk/>
            <pc:sldMk cId="2929798324" sldId="310"/>
            <ac:picMk id="9218" creationId="{6D414C3A-D2D0-4A1B-A5B5-4956BB388BBE}"/>
          </ac:picMkLst>
        </pc:picChg>
        <pc:cxnChg chg="add del mod">
          <ac:chgData name="Chauhan, Palak (New York City)" userId="d1f479ce-1a96-4686-8a4b-31892b9d7dae" providerId="ADAL" clId="{E4E1932A-78DD-4F75-B10B-D971F8D2E128}" dt="2021-12-06T05:15:11.296" v="24603" actId="478"/>
          <ac:cxnSpMkLst>
            <pc:docMk/>
            <pc:sldMk cId="2929798324" sldId="310"/>
            <ac:cxnSpMk id="5" creationId="{CECB03B8-F243-4EC8-830E-80D24DDAA23C}"/>
          </ac:cxnSpMkLst>
        </pc:cxnChg>
        <pc:cxnChg chg="add del mod">
          <ac:chgData name="Chauhan, Palak (New York City)" userId="d1f479ce-1a96-4686-8a4b-31892b9d7dae" providerId="ADAL" clId="{E4E1932A-78DD-4F75-B10B-D971F8D2E128}" dt="2021-12-06T05:14:34.247" v="24593" actId="478"/>
          <ac:cxnSpMkLst>
            <pc:docMk/>
            <pc:sldMk cId="2929798324" sldId="310"/>
            <ac:cxnSpMk id="9" creationId="{6FE5A9F5-5194-4F61-BCC5-32B51AFCDD01}"/>
          </ac:cxnSpMkLst>
        </pc:cxnChg>
      </pc:sldChg>
      <pc:sldChg chg="add del">
        <pc:chgData name="Chauhan, Palak (New York City)" userId="d1f479ce-1a96-4686-8a4b-31892b9d7dae" providerId="ADAL" clId="{E4E1932A-78DD-4F75-B10B-D971F8D2E128}" dt="2021-12-06T05:11:32.492" v="24544" actId="47"/>
        <pc:sldMkLst>
          <pc:docMk/>
          <pc:sldMk cId="3573884230" sldId="310"/>
        </pc:sldMkLst>
      </pc:sldChg>
      <pc:sldChg chg="del">
        <pc:chgData name="Chauhan, Palak (New York City)" userId="d1f479ce-1a96-4686-8a4b-31892b9d7dae" providerId="ADAL" clId="{E4E1932A-78DD-4F75-B10B-D971F8D2E128}" dt="2021-12-06T05:15:57.429" v="24604"/>
        <pc:sldMkLst>
          <pc:docMk/>
          <pc:sldMk cId="67301415" sldId="311"/>
        </pc:sldMkLst>
      </pc:sldChg>
      <pc:sldChg chg="add del setBg">
        <pc:chgData name="Chauhan, Palak (New York City)" userId="d1f479ce-1a96-4686-8a4b-31892b9d7dae" providerId="ADAL" clId="{E4E1932A-78DD-4F75-B10B-D971F8D2E128}" dt="2021-12-06T05:15:59.754" v="24606"/>
        <pc:sldMkLst>
          <pc:docMk/>
          <pc:sldMk cId="2256476720" sldId="311"/>
        </pc:sldMkLst>
      </pc:sldChg>
      <pc:sldChg chg="modSp mod">
        <pc:chgData name="Chauhan, Palak (New York City)" userId="d1f479ce-1a96-4686-8a4b-31892b9d7dae" providerId="ADAL" clId="{E4E1932A-78DD-4F75-B10B-D971F8D2E128}" dt="2021-12-06T05:16:17.044" v="24638" actId="20577"/>
        <pc:sldMkLst>
          <pc:docMk/>
          <pc:sldMk cId="2676181037" sldId="311"/>
        </pc:sldMkLst>
        <pc:spChg chg="mod">
          <ac:chgData name="Chauhan, Palak (New York City)" userId="d1f479ce-1a96-4686-8a4b-31892b9d7dae" providerId="ADAL" clId="{E4E1932A-78DD-4F75-B10B-D971F8D2E128}" dt="2021-12-06T05:16:17.044" v="24638" actId="20577"/>
          <ac:spMkLst>
            <pc:docMk/>
            <pc:sldMk cId="2676181037" sldId="311"/>
            <ac:spMk id="5" creationId="{36A73873-727D-4BD8-81CD-E77B30962568}"/>
          </ac:spMkLst>
        </pc:spChg>
        <pc:spChg chg="mod">
          <ac:chgData name="Chauhan, Palak (New York City)" userId="d1f479ce-1a96-4686-8a4b-31892b9d7dae" providerId="ADAL" clId="{E4E1932A-78DD-4F75-B10B-D971F8D2E128}" dt="2021-12-06T05:16:08.345" v="24620" actId="20577"/>
          <ac:spMkLst>
            <pc:docMk/>
            <pc:sldMk cId="2676181037" sldId="311"/>
            <ac:spMk id="6" creationId="{00000000-0000-0000-0000-000000000000}"/>
          </ac:spMkLst>
        </pc:spChg>
      </pc:sldChg>
      <pc:sldChg chg="modSp add del modTransition modNotes">
        <pc:chgData name="Chauhan, Palak (New York City)" userId="d1f479ce-1a96-4686-8a4b-31892b9d7dae" providerId="ADAL" clId="{E4E1932A-78DD-4F75-B10B-D971F8D2E128}" dt="2021-11-30T23:13:15.070" v="3060" actId="47"/>
        <pc:sldMkLst>
          <pc:docMk/>
          <pc:sldMk cId="1554534495" sldId="553"/>
        </pc:sldMkLst>
        <pc:spChg chg="mod">
          <ac:chgData name="Chauhan, Palak (New York City)" userId="d1f479ce-1a96-4686-8a4b-31892b9d7dae" providerId="ADAL" clId="{E4E1932A-78DD-4F75-B10B-D971F8D2E128}" dt="2021-11-30T23:13:00.897" v="3059"/>
          <ac:spMkLst>
            <pc:docMk/>
            <pc:sldMk cId="1554534495" sldId="553"/>
            <ac:spMk id="29" creationId="{00000000-0000-0000-0000-000000000000}"/>
          </ac:spMkLst>
        </pc:spChg>
      </pc:sldChg>
      <pc:sldChg chg="addSp delSp modSp add del mod">
        <pc:chgData name="Chauhan, Palak (New York City)" userId="d1f479ce-1a96-4686-8a4b-31892b9d7dae" providerId="ADAL" clId="{E4E1932A-78DD-4F75-B10B-D971F8D2E128}" dt="2021-12-01T04:10:20.353" v="6807" actId="47"/>
        <pc:sldMkLst>
          <pc:docMk/>
          <pc:sldMk cId="1799645358" sldId="554"/>
        </pc:sldMkLst>
        <pc:spChg chg="mod">
          <ac:chgData name="Chauhan, Palak (New York City)" userId="d1f479ce-1a96-4686-8a4b-31892b9d7dae" providerId="ADAL" clId="{E4E1932A-78DD-4F75-B10B-D971F8D2E128}" dt="2021-12-01T04:08:13.788" v="6780"/>
          <ac:spMkLst>
            <pc:docMk/>
            <pc:sldMk cId="1799645358" sldId="554"/>
            <ac:spMk id="5" creationId="{00000000-0000-0000-0000-000000000000}"/>
          </ac:spMkLst>
        </pc:spChg>
        <pc:spChg chg="add del mod">
          <ac:chgData name="Chauhan, Palak (New York City)" userId="d1f479ce-1a96-4686-8a4b-31892b9d7dae" providerId="ADAL" clId="{E4E1932A-78DD-4F75-B10B-D971F8D2E128}" dt="2021-12-01T03:59:30.852" v="6582"/>
          <ac:spMkLst>
            <pc:docMk/>
            <pc:sldMk cId="1799645358" sldId="554"/>
            <ac:spMk id="9" creationId="{EA9ACB9F-DE1E-4A34-ADA1-D9FEA3B91501}"/>
          </ac:spMkLst>
        </pc:spChg>
        <pc:spChg chg="add del mod">
          <ac:chgData name="Chauhan, Palak (New York City)" userId="d1f479ce-1a96-4686-8a4b-31892b9d7dae" providerId="ADAL" clId="{E4E1932A-78DD-4F75-B10B-D971F8D2E128}" dt="2021-12-01T03:59:30.852" v="6582"/>
          <ac:spMkLst>
            <pc:docMk/>
            <pc:sldMk cId="1799645358" sldId="554"/>
            <ac:spMk id="10" creationId="{BFBC4F02-B187-4F0D-AEDA-A1CDA53C289F}"/>
          </ac:spMkLst>
        </pc:spChg>
        <pc:spChg chg="mod">
          <ac:chgData name="Chauhan, Palak (New York City)" userId="d1f479ce-1a96-4686-8a4b-31892b9d7dae" providerId="ADAL" clId="{E4E1932A-78DD-4F75-B10B-D971F8D2E128}" dt="2021-12-01T04:04:08.120" v="6713"/>
          <ac:spMkLst>
            <pc:docMk/>
            <pc:sldMk cId="1799645358" sldId="554"/>
            <ac:spMk id="12" creationId="{00000000-0000-0000-0000-000000000000}"/>
          </ac:spMkLst>
        </pc:spChg>
        <pc:spChg chg="add del mod">
          <ac:chgData name="Chauhan, Palak (New York City)" userId="d1f479ce-1a96-4686-8a4b-31892b9d7dae" providerId="ADAL" clId="{E4E1932A-78DD-4F75-B10B-D971F8D2E128}" dt="2021-12-01T04:08:16.285" v="6781" actId="478"/>
          <ac:spMkLst>
            <pc:docMk/>
            <pc:sldMk cId="1799645358" sldId="554"/>
            <ac:spMk id="13" creationId="{137D0BE6-18A3-462D-BC24-025D86C47BCD}"/>
          </ac:spMkLst>
        </pc:spChg>
        <pc:spChg chg="add del mod">
          <ac:chgData name="Chauhan, Palak (New York City)" userId="d1f479ce-1a96-4686-8a4b-31892b9d7dae" providerId="ADAL" clId="{E4E1932A-78DD-4F75-B10B-D971F8D2E128}" dt="2021-12-01T04:08:18.147" v="6782" actId="478"/>
          <ac:spMkLst>
            <pc:docMk/>
            <pc:sldMk cId="1799645358" sldId="554"/>
            <ac:spMk id="15" creationId="{6F93CF2F-7030-4D37-94A5-03C5E399E34D}"/>
          </ac:spMkLst>
        </pc:spChg>
        <pc:spChg chg="add del">
          <ac:chgData name="Chauhan, Palak (New York City)" userId="d1f479ce-1a96-4686-8a4b-31892b9d7dae" providerId="ADAL" clId="{E4E1932A-78DD-4F75-B10B-D971F8D2E128}" dt="2021-12-01T04:08:21.725" v="6784" actId="22"/>
          <ac:spMkLst>
            <pc:docMk/>
            <pc:sldMk cId="1799645358" sldId="554"/>
            <ac:spMk id="17" creationId="{BE006639-46DE-4B4E-8DE5-E461CFE3C8C6}"/>
          </ac:spMkLst>
        </pc:spChg>
        <pc:spChg chg="mod">
          <ac:chgData name="Chauhan, Palak (New York City)" userId="d1f479ce-1a96-4686-8a4b-31892b9d7dae" providerId="ADAL" clId="{E4E1932A-78DD-4F75-B10B-D971F8D2E128}" dt="2021-12-01T04:08:24.406" v="6785"/>
          <ac:spMkLst>
            <pc:docMk/>
            <pc:sldMk cId="1799645358" sldId="554"/>
            <ac:spMk id="21" creationId="{852CCD99-D7A3-4879-96F9-294A5422A328}"/>
          </ac:spMkLst>
        </pc:spChg>
        <pc:spChg chg="add del mod">
          <ac:chgData name="Chauhan, Palak (New York City)" userId="d1f479ce-1a96-4686-8a4b-31892b9d7dae" providerId="ADAL" clId="{E4E1932A-78DD-4F75-B10B-D971F8D2E128}" dt="2021-12-01T04:08:37.629" v="6788"/>
          <ac:spMkLst>
            <pc:docMk/>
            <pc:sldMk cId="1799645358" sldId="554"/>
            <ac:spMk id="22" creationId="{8170D2B4-5590-4A0F-A46F-DCEA9EDC643F}"/>
          </ac:spMkLst>
        </pc:spChg>
        <pc:spChg chg="add del mod">
          <ac:chgData name="Chauhan, Palak (New York City)" userId="d1f479ce-1a96-4686-8a4b-31892b9d7dae" providerId="ADAL" clId="{E4E1932A-78DD-4F75-B10B-D971F8D2E128}" dt="2021-12-01T04:08:37.629" v="6788"/>
          <ac:spMkLst>
            <pc:docMk/>
            <pc:sldMk cId="1799645358" sldId="554"/>
            <ac:spMk id="23" creationId="{526C5EE9-4672-4E30-B235-35F0FBFDC33E}"/>
          </ac:spMkLst>
        </pc:spChg>
        <pc:spChg chg="mod">
          <ac:chgData name="Chauhan, Palak (New York City)" userId="d1f479ce-1a96-4686-8a4b-31892b9d7dae" providerId="ADAL" clId="{E4E1932A-78DD-4F75-B10B-D971F8D2E128}" dt="2021-12-01T04:08:34.775" v="6787"/>
          <ac:spMkLst>
            <pc:docMk/>
            <pc:sldMk cId="1799645358" sldId="554"/>
            <ac:spMk id="27" creationId="{0DF0204E-4936-4D1E-85D7-7CD057AF38F5}"/>
          </ac:spMkLst>
        </pc:spChg>
        <pc:grpChg chg="add mod">
          <ac:chgData name="Chauhan, Palak (New York City)" userId="d1f479ce-1a96-4686-8a4b-31892b9d7dae" providerId="ADAL" clId="{E4E1932A-78DD-4F75-B10B-D971F8D2E128}" dt="2021-12-01T04:08:32.349" v="6786" actId="1076"/>
          <ac:grpSpMkLst>
            <pc:docMk/>
            <pc:sldMk cId="1799645358" sldId="554"/>
            <ac:grpSpMk id="18" creationId="{6EDC701C-9C8F-4A0D-AC0B-2AC3B4842EA2}"/>
          </ac:grpSpMkLst>
        </pc:grpChg>
        <pc:grpChg chg="add del mod">
          <ac:chgData name="Chauhan, Palak (New York City)" userId="d1f479ce-1a96-4686-8a4b-31892b9d7dae" providerId="ADAL" clId="{E4E1932A-78DD-4F75-B10B-D971F8D2E128}" dt="2021-12-01T04:08:37.629" v="6788"/>
          <ac:grpSpMkLst>
            <pc:docMk/>
            <pc:sldMk cId="1799645358" sldId="554"/>
            <ac:grpSpMk id="24" creationId="{D69EFEEC-D524-4A0E-BA93-AAB1E503DE6B}"/>
          </ac:grpSpMkLst>
        </pc:grpChg>
        <pc:picChg chg="add del mod modCrop">
          <ac:chgData name="Chauhan, Palak (New York City)" userId="d1f479ce-1a96-4686-8a4b-31892b9d7dae" providerId="ADAL" clId="{E4E1932A-78DD-4F75-B10B-D971F8D2E128}" dt="2021-12-01T03:59:40.590" v="6586" actId="21"/>
          <ac:picMkLst>
            <pc:docMk/>
            <pc:sldMk cId="1799645358" sldId="554"/>
            <ac:picMk id="2" creationId="{A45C2788-95DC-4721-9BED-81F9FC8F1967}"/>
          </ac:picMkLst>
        </pc:picChg>
        <pc:picChg chg="del mod modCrop">
          <ac:chgData name="Chauhan, Palak (New York City)" userId="d1f479ce-1a96-4686-8a4b-31892b9d7dae" providerId="ADAL" clId="{E4E1932A-78DD-4F75-B10B-D971F8D2E128}" dt="2021-12-01T04:04:38.808" v="6729" actId="478"/>
          <ac:picMkLst>
            <pc:docMk/>
            <pc:sldMk cId="1799645358" sldId="554"/>
            <ac:picMk id="7" creationId="{60B5D4FF-1135-434F-81D3-E1BB37C829A9}"/>
          </ac:picMkLst>
        </pc:picChg>
        <pc:picChg chg="add del mod">
          <ac:chgData name="Chauhan, Palak (New York City)" userId="d1f479ce-1a96-4686-8a4b-31892b9d7dae" providerId="ADAL" clId="{E4E1932A-78DD-4F75-B10B-D971F8D2E128}" dt="2021-12-01T03:59:30.852" v="6582"/>
          <ac:picMkLst>
            <pc:docMk/>
            <pc:sldMk cId="1799645358" sldId="554"/>
            <ac:picMk id="11" creationId="{D4F9C160-9F54-4412-97C8-CCBE8C269AEE}"/>
          </ac:picMkLst>
        </pc:picChg>
        <pc:picChg chg="add del mod ord">
          <ac:chgData name="Chauhan, Palak (New York City)" userId="d1f479ce-1a96-4686-8a4b-31892b9d7dae" providerId="ADAL" clId="{E4E1932A-78DD-4F75-B10B-D971F8D2E128}" dt="2021-12-01T04:08:08.202" v="6775" actId="478"/>
          <ac:picMkLst>
            <pc:docMk/>
            <pc:sldMk cId="1799645358" sldId="554"/>
            <ac:picMk id="14" creationId="{E0D133EB-D512-4FB2-BDAE-34A2E5F0CE94}"/>
          </ac:picMkLst>
        </pc:picChg>
        <pc:picChg chg="mod">
          <ac:chgData name="Chauhan, Palak (New York City)" userId="d1f479ce-1a96-4686-8a4b-31892b9d7dae" providerId="ADAL" clId="{E4E1932A-78DD-4F75-B10B-D971F8D2E128}" dt="2021-12-01T04:08:24.406" v="6785"/>
          <ac:picMkLst>
            <pc:docMk/>
            <pc:sldMk cId="1799645358" sldId="554"/>
            <ac:picMk id="19" creationId="{23EF967E-79CC-407E-AFD6-B6ECEC91F4CD}"/>
          </ac:picMkLst>
        </pc:picChg>
        <pc:picChg chg="mod">
          <ac:chgData name="Chauhan, Palak (New York City)" userId="d1f479ce-1a96-4686-8a4b-31892b9d7dae" providerId="ADAL" clId="{E4E1932A-78DD-4F75-B10B-D971F8D2E128}" dt="2021-12-01T04:08:24.406" v="6785"/>
          <ac:picMkLst>
            <pc:docMk/>
            <pc:sldMk cId="1799645358" sldId="554"/>
            <ac:picMk id="20" creationId="{D6A89D00-961E-4869-B5EB-145362EB7AEF}"/>
          </ac:picMkLst>
        </pc:picChg>
        <pc:picChg chg="mod">
          <ac:chgData name="Chauhan, Palak (New York City)" userId="d1f479ce-1a96-4686-8a4b-31892b9d7dae" providerId="ADAL" clId="{E4E1932A-78DD-4F75-B10B-D971F8D2E128}" dt="2021-12-01T04:08:34.775" v="6787"/>
          <ac:picMkLst>
            <pc:docMk/>
            <pc:sldMk cId="1799645358" sldId="554"/>
            <ac:picMk id="25" creationId="{142CF177-96BB-4549-B5F7-E2D433105FC9}"/>
          </ac:picMkLst>
        </pc:picChg>
        <pc:picChg chg="mod">
          <ac:chgData name="Chauhan, Palak (New York City)" userId="d1f479ce-1a96-4686-8a4b-31892b9d7dae" providerId="ADAL" clId="{E4E1932A-78DD-4F75-B10B-D971F8D2E128}" dt="2021-12-01T04:08:34.775" v="6787"/>
          <ac:picMkLst>
            <pc:docMk/>
            <pc:sldMk cId="1799645358" sldId="554"/>
            <ac:picMk id="26" creationId="{9E9B4C33-EE19-4137-99D5-4460F3927A02}"/>
          </ac:picMkLst>
        </pc:picChg>
        <pc:picChg chg="add del mod modCrop">
          <ac:chgData name="Chauhan, Palak (New York City)" userId="d1f479ce-1a96-4686-8a4b-31892b9d7dae" providerId="ADAL" clId="{E4E1932A-78DD-4F75-B10B-D971F8D2E128}" dt="2021-12-01T04:08:44.845" v="6791" actId="21"/>
          <ac:picMkLst>
            <pc:docMk/>
            <pc:sldMk cId="1799645358" sldId="554"/>
            <ac:picMk id="28" creationId="{A722FEC0-A718-4364-B5D3-F9C69BF3550B}"/>
          </ac:picMkLst>
        </pc:picChg>
      </pc:sldChg>
      <pc:sldMasterChg chg="delSldLayout">
        <pc:chgData name="Chauhan, Palak (New York City)" userId="d1f479ce-1a96-4686-8a4b-31892b9d7dae" providerId="ADAL" clId="{E4E1932A-78DD-4F75-B10B-D971F8D2E128}" dt="2021-12-01T04:10:20.353" v="6807" actId="47"/>
        <pc:sldMasterMkLst>
          <pc:docMk/>
          <pc:sldMasterMk cId="0" sldId="2147483660"/>
        </pc:sldMasterMkLst>
        <pc:sldLayoutChg chg="del">
          <pc:chgData name="Chauhan, Palak (New York City)" userId="d1f479ce-1a96-4686-8a4b-31892b9d7dae" providerId="ADAL" clId="{E4E1932A-78DD-4F75-B10B-D971F8D2E128}" dt="2021-12-01T04:10:20.353" v="6807" actId="47"/>
          <pc:sldLayoutMkLst>
            <pc:docMk/>
            <pc:sldMasterMk cId="0" sldId="2147483660"/>
            <pc:sldLayoutMk cId="2971715200" sldId="214748367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2EFBB-0BCC-4A1D-9ED8-84B8867ABABE}" type="datetimeFigureOut">
              <a:rPr lang="en-IN" smtClean="0"/>
              <a:t>08-12-2021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N" dirty="0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3F371-8F35-4F90-9E77-40C93ED6257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621781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32B5A-112C-4AE6-875C-0ED6994DC26A}" type="datetimeFigureOut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3E7AC-6455-4A0F-B654-220C7D7B7B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76444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14833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06018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90755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34647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22135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3414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81255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94574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397272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u="none" strike="noStrike" dirty="0">
              <a:solidFill>
                <a:srgbClr val="404040"/>
              </a:solidFill>
              <a:effectLst/>
              <a:latin typeface="knowledge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925050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93040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619579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22802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61558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228485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062374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baseline="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292631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757220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22159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04188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72964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72964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23686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1814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60025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20944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 fontAlgn="ctr">
              <a:spcBef>
                <a:spcPts val="9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endParaRPr lang="en-US" sz="1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2006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www.actuariesindia.org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9DE1F-5E27-4B45-9D15-005F28CE433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6E245-2043-4183-82FC-0A7BD6A0EBF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010425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73AEE-D506-4373-89E6-5210E2A754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8" name="Group 10"/>
          <p:cNvGrpSpPr/>
          <p:nvPr userDrawn="1"/>
        </p:nvGrpSpPr>
        <p:grpSpPr>
          <a:xfrm>
            <a:off x="359371" y="228600"/>
            <a:ext cx="11832629" cy="1284827"/>
            <a:chOff x="269528" y="5496973"/>
            <a:chExt cx="8874472" cy="128482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9528" y="5496973"/>
              <a:ext cx="1483072" cy="1284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 rot="10800000" flipV="1">
              <a:off x="1752600" y="5820488"/>
              <a:ext cx="73914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>
                  <a:ln>
                    <a:noFill/>
                  </a:ln>
                  <a:solidFill>
                    <a:srgbClr val="1F497D"/>
                  </a:solidFill>
                  <a:effectLst/>
                  <a:latin typeface="Bahamas" pitchFamily="34" charset="0"/>
                  <a:cs typeface="Times New Roman" pitchFamily="18" charset="0"/>
                </a:rPr>
                <a:t>Institute of Actuaries of India</a:t>
              </a:r>
              <a:endPara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amas" pitchFamily="34" charset="0"/>
                <a:cs typeface="Times New Roman" pitchFamily="18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2743201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800" b="1" dirty="0">
                <a:latin typeface="Garamond" pitchFamily="18" charset="0"/>
                <a:ea typeface="Verdana" pitchFamily="34" charset="0"/>
                <a:cs typeface="Verdana" pitchFamily="34" charset="0"/>
              </a:rPr>
              <a:t>Title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373380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800" b="1" dirty="0">
                <a:latin typeface="Garamond" pitchFamily="18" charset="0"/>
                <a:ea typeface="Verdana" pitchFamily="34" charset="0"/>
                <a:cs typeface="Verdana" pitchFamily="34" charset="0"/>
              </a:rPr>
              <a:t>By</a:t>
            </a:r>
          </a:p>
        </p:txBody>
      </p:sp>
    </p:spTree>
    <p:extLst>
      <p:ext uri="{BB962C8B-B14F-4D97-AF65-F5344CB8AC3E}">
        <p14:creationId xmlns:p14="http://schemas.microsoft.com/office/powerpoint/2010/main" val="161972104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8FD5A-4369-451A-AE4B-9EB0FD82F61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870818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9C963-6CA3-4910-ACAB-89103C5891B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94779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95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www.actuariesindia.org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21966-726A-4E9E-9E02-D49DCD2200A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www.actuariesindia.org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6E245-2043-4183-82FC-0A7BD6A0EBF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www.actuariesindia.org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73AEE-D506-4373-89E6-5210E2A754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8" name="Group 10"/>
          <p:cNvGrpSpPr/>
          <p:nvPr userDrawn="1"/>
        </p:nvGrpSpPr>
        <p:grpSpPr>
          <a:xfrm>
            <a:off x="359371" y="228600"/>
            <a:ext cx="11832629" cy="1284827"/>
            <a:chOff x="269528" y="5496973"/>
            <a:chExt cx="8874472" cy="128482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9528" y="5496973"/>
              <a:ext cx="1483072" cy="1284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 rot="10800000" flipV="1">
              <a:off x="1752600" y="5820488"/>
              <a:ext cx="73914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>
                  <a:ln>
                    <a:noFill/>
                  </a:ln>
                  <a:solidFill>
                    <a:srgbClr val="1F497D"/>
                  </a:solidFill>
                  <a:effectLst/>
                  <a:latin typeface="Bahamas" pitchFamily="34" charset="0"/>
                  <a:cs typeface="Times New Roman" pitchFamily="18" charset="0"/>
                </a:rPr>
                <a:t>Institute of Actuaries of India</a:t>
              </a:r>
              <a:endPara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amas" pitchFamily="34" charset="0"/>
                <a:cs typeface="Times New Roman" pitchFamily="18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2743201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800" b="1" dirty="0">
                <a:latin typeface="Garamond" pitchFamily="18" charset="0"/>
                <a:ea typeface="Verdana" pitchFamily="34" charset="0"/>
                <a:cs typeface="Verdana" pitchFamily="34" charset="0"/>
              </a:rPr>
              <a:t>Title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373380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800" b="1" dirty="0">
                <a:latin typeface="Garamond" pitchFamily="18" charset="0"/>
                <a:ea typeface="Verdana" pitchFamily="34" charset="0"/>
                <a:cs typeface="Verdana" pitchFamily="34" charset="0"/>
              </a:rPr>
              <a:t>By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www.actuariesindia.org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8FD5A-4369-451A-AE4B-9EB0FD82F61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www.actuariesindia.org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9C963-6CA3-4910-ACAB-89103C5891B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9DE1F-5E27-4B45-9D15-005F28CE433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3841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21966-726A-4E9E-9E02-D49DCD2200A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8748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GB" dirty="0"/>
              <a:t>www.actuariesindia.org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118C919-524D-4AE6-802D-F6FBC61D86F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72" r:id="rId7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118C919-524D-4AE6-802D-F6FBC61D86F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79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hyperlink" Target="https://en.wiktionary.org/wiki/tip_of_the_iceberg#/media/File:Iceberg.jpg" TargetMode="External"/><Relationship Id="rId3" Type="http://schemas.openxmlformats.org/officeDocument/2006/relationships/image" Target="../media/image4.jp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2.png"/><Relationship Id="rId5" Type="http://schemas.openxmlformats.org/officeDocument/2006/relationships/image" Target="../media/image5.png"/><Relationship Id="rId15" Type="http://schemas.openxmlformats.org/officeDocument/2006/relationships/image" Target="../media/image24.png"/><Relationship Id="rId10" Type="http://schemas.openxmlformats.org/officeDocument/2006/relationships/image" Target="../media/image21.jpeg"/><Relationship Id="rId4" Type="http://schemas.openxmlformats.org/officeDocument/2006/relationships/image" Target="../media/image17.png"/><Relationship Id="rId9" Type="http://schemas.openxmlformats.org/officeDocument/2006/relationships/image" Target="../media/image20.jpeg"/><Relationship Id="rId14" Type="http://schemas.openxmlformats.org/officeDocument/2006/relationships/hyperlink" Target="https://www.scientificamerican.com/article/antarcticas-ice-shelves-have-lost-millions-of-metric-tons-of-ic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jp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4.jp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32.png"/><Relationship Id="rId5" Type="http://schemas.openxmlformats.org/officeDocument/2006/relationships/image" Target="../media/image5.png"/><Relationship Id="rId10" Type="http://schemas.openxmlformats.org/officeDocument/2006/relationships/image" Target="../media/image31.sv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jpg"/><Relationship Id="rId7" Type="http://schemas.openxmlformats.org/officeDocument/2006/relationships/image" Target="../media/image19.jpeg"/><Relationship Id="rId12" Type="http://schemas.openxmlformats.org/officeDocument/2006/relationships/hyperlink" Target="https://www.pngitem.com/middle/howmwi_indian-flag-circle-png-happy-independence-day-pn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hyperlink" Target="https://www.collinsdictionary.com/us/dictionary/english/earth" TargetMode="External"/><Relationship Id="rId5" Type="http://schemas.openxmlformats.org/officeDocument/2006/relationships/image" Target="../media/image35.png"/><Relationship Id="rId10" Type="http://schemas.openxmlformats.org/officeDocument/2006/relationships/image" Target="../media/image6.png"/><Relationship Id="rId4" Type="http://schemas.openxmlformats.org/officeDocument/2006/relationships/image" Target="../media/image34.png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4.jpg"/><Relationship Id="rId7" Type="http://schemas.openxmlformats.org/officeDocument/2006/relationships/image" Target="../media/image36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ctuarialstandardsboard.org/wp-content/uploads/2014/07/acg2_old.pdf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imgres?imgurl=https%3A%2F%2Fwww.paint.org%2Fwp-content%2Fuploads%2F2019%2F11%2FMAR17_WEB_People-Puzzle_iStock-473511946_Credit-DigitalStorm.jpg&amp;imgrefurl=https%3A%2F%2Fwww.paint.org%2Fcoatingstech-magazine%2Farticles%2Fmergers-acquisitions-primer-implement-ma-decisions-not-make%2F&amp;tbnid=2LJCNKcKR4x7AM&amp;vet=12ahUKEwj9ycOKis70AhUfQEIHHWj5BVcQMygsegUIARCmAg..i&amp;docid=Jk3cPgwaO2vMAM&amp;w=800&amp;h=533&amp;q=mergers%20and%20acquisitions&amp;ved=2ahUKEwj9ycOKis70AhUfQEIHHWj5BVcQMygsegUIARCmAg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4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hyperlink" Target="https://www.google.com/url?sa=i&amp;url=https%3A%2F%2F42hire.com%2Fwhy-giving-feedback-is-important-f5c67eeb3add&amp;psig=AOvVaw2YrH1jfCQZunIx82bXUfIv&amp;ust=1638856510325000&amp;source=images&amp;cd=vfe&amp;ved=0CAkQjhxqFwoTCLCapbO-zvQCFQAAAAAdAAAAABAJ" TargetMode="External"/><Relationship Id="rId4" Type="http://schemas.openxmlformats.org/officeDocument/2006/relationships/image" Target="../media/image42.jpeg"/><Relationship Id="rId9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hyperlink" Target="https://www.willistowerswatson.com/en-US/Insights/2020/06/retirement-offerings-in-the-fortune-500-1998-2019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xhere.com/en/photo/547742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s://pxhere.com/en/photo/547742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3503068"/>
            <a:ext cx="1588491" cy="1600200"/>
          </a:xfrm>
          <a:prstGeom prst="rect">
            <a:avLst/>
          </a:prstGeom>
        </p:spPr>
      </p:pic>
      <p:sp>
        <p:nvSpPr>
          <p:cNvPr id="6" name="Rectangle 150"/>
          <p:cNvSpPr txBox="1">
            <a:spLocks noChangeArrowheads="1"/>
          </p:cNvSpPr>
          <p:nvPr/>
        </p:nvSpPr>
        <p:spPr>
          <a:xfrm>
            <a:off x="228599" y="1333500"/>
            <a:ext cx="11799291" cy="6477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3600" b="1" kern="0" dirty="0">
                <a:solidFill>
                  <a:schemeClr val="bg1"/>
                </a:solidFill>
              </a:rPr>
              <a:t>4</a:t>
            </a:r>
            <a:r>
              <a:rPr lang="en-US" altLang="en-US" sz="3600" b="1" kern="0" baseline="30000" dirty="0">
                <a:solidFill>
                  <a:schemeClr val="bg1"/>
                </a:solidFill>
              </a:rPr>
              <a:t>th</a:t>
            </a:r>
            <a:r>
              <a:rPr lang="en-US" altLang="en-US" sz="3600" b="1" kern="0" dirty="0">
                <a:solidFill>
                  <a:schemeClr val="bg1"/>
                </a:solidFill>
              </a:rPr>
              <a:t> TechTalk in Retirement Benefits</a:t>
            </a:r>
            <a:endParaRPr lang="es-UY" altLang="en-US" sz="3600" b="1" kern="0" dirty="0">
              <a:solidFill>
                <a:schemeClr val="bg1"/>
              </a:solidFill>
            </a:endParaRPr>
          </a:p>
          <a:p>
            <a:pPr algn="l"/>
            <a:endParaRPr lang="es-UY" altLang="en-US" sz="3600" b="1" kern="0" dirty="0">
              <a:solidFill>
                <a:schemeClr val="bg1"/>
              </a:solidFill>
            </a:endParaRPr>
          </a:p>
          <a:p>
            <a:pPr algn="l"/>
            <a:r>
              <a:rPr lang="es-UY" altLang="en-US" sz="3600" b="1" kern="0" dirty="0">
                <a:solidFill>
                  <a:schemeClr val="bg1"/>
                </a:solidFill>
              </a:rPr>
              <a:t>December 09, 2021</a:t>
            </a:r>
            <a:endParaRPr lang="es-ES" altLang="en-US" sz="3600" b="1" kern="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A73873-727D-4BD8-81CD-E77B30962568}"/>
              </a:ext>
            </a:extLst>
          </p:cNvPr>
          <p:cNvSpPr txBox="1"/>
          <p:nvPr/>
        </p:nvSpPr>
        <p:spPr>
          <a:xfrm>
            <a:off x="228599" y="3610670"/>
            <a:ext cx="9372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 Nova" panose="020B0504020202020204" pitchFamily="34" charset="0"/>
              </a:rPr>
              <a:t>The Role of a Global Consolidating Actuary</a:t>
            </a:r>
          </a:p>
        </p:txBody>
      </p:sp>
    </p:spTree>
    <p:extLst>
      <p:ext uri="{BB962C8B-B14F-4D97-AF65-F5344CB8AC3E}">
        <p14:creationId xmlns:p14="http://schemas.microsoft.com/office/powerpoint/2010/main" val="2430438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Arc 229">
            <a:extLst>
              <a:ext uri="{FF2B5EF4-FFF2-40B4-BE49-F238E27FC236}">
                <a16:creationId xmlns:a16="http://schemas.microsoft.com/office/drawing/2014/main" id="{54E4D6C8-A68C-47DE-B4D3-1C757F36F6ED}"/>
              </a:ext>
            </a:extLst>
          </p:cNvPr>
          <p:cNvSpPr/>
          <p:nvPr/>
        </p:nvSpPr>
        <p:spPr bwMode="auto">
          <a:xfrm rot="2854684">
            <a:off x="-2146380" y="1771979"/>
            <a:ext cx="4558414" cy="4291092"/>
          </a:xfrm>
          <a:prstGeom prst="arc">
            <a:avLst/>
          </a:prstGeom>
          <a:noFill/>
          <a:ln w="9525" cap="flat" cmpd="sng" algn="ctr">
            <a:solidFill>
              <a:srgbClr val="0C53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B39849B-317C-4B50-A839-AEDF9009F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1612" y="889506"/>
            <a:ext cx="1817423" cy="9966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52600" y="228600"/>
            <a:ext cx="9067800" cy="782638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Wh</a:t>
            </a:r>
            <a:r>
              <a:rPr lang="en-US" altLang="en-US" sz="3200" kern="0" dirty="0">
                <a:solidFill>
                  <a:srgbClr val="000000"/>
                </a:solidFill>
                <a:cs typeface="Calibri" panose="020F0502020204030204" pitchFamily="34" charset="0"/>
              </a:rPr>
              <a:t>o can be a global actuary?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j-ea"/>
              <a:cs typeface="Calibri" panose="020F050202020403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DE3A60F-0DF7-4813-901F-D42FF0BFEED0}"/>
              </a:ext>
            </a:extLst>
          </p:cNvPr>
          <p:cNvSpPr txBox="1">
            <a:spLocks/>
          </p:cNvSpPr>
          <p:nvPr/>
        </p:nvSpPr>
        <p:spPr>
          <a:xfrm>
            <a:off x="1717964" y="6629400"/>
            <a:ext cx="1503218" cy="2608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www.actuariesindia.org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82139AF-1B4E-4A12-A16E-546D56C26A7B}"/>
              </a:ext>
            </a:extLst>
          </p:cNvPr>
          <p:cNvSpPr txBox="1">
            <a:spLocks/>
          </p:cNvSpPr>
          <p:nvPr/>
        </p:nvSpPr>
        <p:spPr bwMode="auto">
          <a:xfrm>
            <a:off x="11734800" y="6643301"/>
            <a:ext cx="381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11B35D8-9DA8-44C3-B8F7-2F023107EAF7}"/>
              </a:ext>
            </a:extLst>
          </p:cNvPr>
          <p:cNvGrpSpPr/>
          <p:nvPr/>
        </p:nvGrpSpPr>
        <p:grpSpPr>
          <a:xfrm>
            <a:off x="1908192" y="2892756"/>
            <a:ext cx="6595567" cy="464236"/>
            <a:chOff x="1963662" y="2779563"/>
            <a:chExt cx="6595567" cy="464236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766CE29-C093-4538-92BA-B17BB9437372}"/>
                </a:ext>
              </a:extLst>
            </p:cNvPr>
            <p:cNvGrpSpPr/>
            <p:nvPr/>
          </p:nvGrpSpPr>
          <p:grpSpPr>
            <a:xfrm>
              <a:off x="1963662" y="2779563"/>
              <a:ext cx="541934" cy="464236"/>
              <a:chOff x="2235099" y="5489266"/>
              <a:chExt cx="541934" cy="464236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B292B1A-97E4-476E-9105-A062A7B73C9D}"/>
                  </a:ext>
                </a:extLst>
              </p:cNvPr>
              <p:cNvSpPr/>
              <p:nvPr/>
            </p:nvSpPr>
            <p:spPr bwMode="auto">
              <a:xfrm>
                <a:off x="2277466" y="5496302"/>
                <a:ext cx="457200" cy="457200"/>
              </a:xfrm>
              <a:prstGeom prst="ellipse">
                <a:avLst/>
              </a:prstGeom>
              <a:solidFill>
                <a:srgbClr val="1C5C8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9F723D33-2DED-4A41-BFC1-39D255D5A860}"/>
                  </a:ext>
                </a:extLst>
              </p:cNvPr>
              <p:cNvSpPr txBox="1"/>
              <p:nvPr/>
            </p:nvSpPr>
            <p:spPr>
              <a:xfrm>
                <a:off x="2235099" y="5489266"/>
                <a:ext cx="54193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radley Hand ITC" panose="03070402050302030203" pitchFamily="66" charset="0"/>
                  </a:rPr>
                  <a:t>#1</a:t>
                </a:r>
                <a:endParaRPr lang="en-US" sz="2400" b="1" dirty="0">
                  <a:solidFill>
                    <a:schemeClr val="bg1"/>
                  </a:solidFill>
                  <a:latin typeface="Bradley Hand ITC" panose="03070402050302030203" pitchFamily="66" charset="0"/>
                </a:endParaRPr>
              </a:p>
            </p:txBody>
          </p:sp>
        </p:grp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6F867329-10C0-4F60-B996-209C69879E31}"/>
                </a:ext>
              </a:extLst>
            </p:cNvPr>
            <p:cNvSpPr txBox="1"/>
            <p:nvPr/>
          </p:nvSpPr>
          <p:spPr>
            <a:xfrm>
              <a:off x="2463229" y="2829425"/>
              <a:ext cx="60960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Strong Project Management</a:t>
              </a:r>
              <a:r>
                <a:rPr kumimoji="0" lang="en-US" sz="16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skills are critical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3D1FE310-C1C2-4EA3-95C2-AB40E491B060}"/>
              </a:ext>
            </a:extLst>
          </p:cNvPr>
          <p:cNvGrpSpPr/>
          <p:nvPr/>
        </p:nvGrpSpPr>
        <p:grpSpPr>
          <a:xfrm>
            <a:off x="2059672" y="3485734"/>
            <a:ext cx="5014464" cy="584775"/>
            <a:chOff x="1936594" y="2727256"/>
            <a:chExt cx="5014464" cy="584775"/>
          </a:xfrm>
        </p:grpSpPr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8FF0F2D2-5763-4728-8D3D-592769B17841}"/>
                </a:ext>
              </a:extLst>
            </p:cNvPr>
            <p:cNvGrpSpPr/>
            <p:nvPr/>
          </p:nvGrpSpPr>
          <p:grpSpPr>
            <a:xfrm>
              <a:off x="1936594" y="2779563"/>
              <a:ext cx="582655" cy="464236"/>
              <a:chOff x="2208031" y="5489266"/>
              <a:chExt cx="582655" cy="464236"/>
            </a:xfrm>
          </p:grpSpPr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CAF59297-3589-4A5D-86EA-546C0FAA26F9}"/>
                  </a:ext>
                </a:extLst>
              </p:cNvPr>
              <p:cNvSpPr/>
              <p:nvPr/>
            </p:nvSpPr>
            <p:spPr bwMode="auto">
              <a:xfrm>
                <a:off x="2277466" y="5496302"/>
                <a:ext cx="457200" cy="457200"/>
              </a:xfrm>
              <a:prstGeom prst="ellipse">
                <a:avLst/>
              </a:prstGeom>
              <a:solidFill>
                <a:srgbClr val="1C5C8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4E5CF79B-0373-4052-91B2-E7F50BC4D075}"/>
                  </a:ext>
                </a:extLst>
              </p:cNvPr>
              <p:cNvSpPr txBox="1"/>
              <p:nvPr/>
            </p:nvSpPr>
            <p:spPr>
              <a:xfrm>
                <a:off x="2208031" y="5489266"/>
                <a:ext cx="58265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radley Hand ITC" panose="03070402050302030203" pitchFamily="66" charset="0"/>
                  </a:rPr>
                  <a:t>#2</a:t>
                </a:r>
                <a:endParaRPr lang="en-US" sz="2400" b="1" dirty="0">
                  <a:solidFill>
                    <a:schemeClr val="bg1"/>
                  </a:solidFill>
                  <a:latin typeface="Bradley Hand ITC" panose="03070402050302030203" pitchFamily="66" charset="0"/>
                </a:endParaRPr>
              </a:p>
            </p:txBody>
          </p:sp>
        </p:grp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78C8056F-BF64-4E82-B7ED-E353496E1AD9}"/>
                </a:ext>
              </a:extLst>
            </p:cNvPr>
            <p:cNvSpPr txBox="1"/>
            <p:nvPr/>
          </p:nvSpPr>
          <p:spPr>
            <a:xfrm>
              <a:off x="2463229" y="2727256"/>
              <a:ext cx="448782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j-lt"/>
                </a:rPr>
                <a:t>Understanding cultural nuances are very important for cross border collaboration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2C99476-00B0-4094-94F4-428C2459B9D6}"/>
              </a:ext>
            </a:extLst>
          </p:cNvPr>
          <p:cNvSpPr txBox="1"/>
          <p:nvPr/>
        </p:nvSpPr>
        <p:spPr>
          <a:xfrm>
            <a:off x="2059672" y="2496879"/>
            <a:ext cx="5300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C5C88"/>
                </a:solidFill>
                <a:effectLst/>
                <a:uLnTx/>
                <a:uFillTx/>
                <a:latin typeface="+mj-lt"/>
              </a:rPr>
              <a:t>Typ</a:t>
            </a:r>
            <a:r>
              <a:rPr lang="en-US" sz="1600" b="1" dirty="0">
                <a:solidFill>
                  <a:srgbClr val="1C5C88"/>
                </a:solidFill>
                <a:latin typeface="+mj-lt"/>
              </a:rPr>
              <a:t>ical non-technical skills needed / to be developed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4336BFC-7FBB-431C-B55C-FD1ABF60F653}"/>
              </a:ext>
            </a:extLst>
          </p:cNvPr>
          <p:cNvGrpSpPr/>
          <p:nvPr/>
        </p:nvGrpSpPr>
        <p:grpSpPr>
          <a:xfrm>
            <a:off x="7235474" y="1921254"/>
            <a:ext cx="4913727" cy="4298509"/>
            <a:chOff x="6595271" y="1104132"/>
            <a:chExt cx="4913727" cy="4298509"/>
          </a:xfrm>
        </p:grpSpPr>
        <p:pic>
          <p:nvPicPr>
            <p:cNvPr id="47" name="Picture 4" descr="Indian Flag Button Flag Of India Badge 3d Illustration Stock Photo -  Download Image Now - iStock">
              <a:extLst>
                <a:ext uri="{FF2B5EF4-FFF2-40B4-BE49-F238E27FC236}">
                  <a16:creationId xmlns:a16="http://schemas.microsoft.com/office/drawing/2014/main" id="{24FB8A04-3D6D-4ED4-9725-5789F77F46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4" t="6857" r="7334" b="6857"/>
            <a:stretch/>
          </p:blipFill>
          <p:spPr bwMode="auto">
            <a:xfrm>
              <a:off x="9273944" y="4981947"/>
              <a:ext cx="403412" cy="407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Earth Day 2020: Taking care of the planet during a pandemic - Waste Today">
              <a:extLst>
                <a:ext uri="{FF2B5EF4-FFF2-40B4-BE49-F238E27FC236}">
                  <a16:creationId xmlns:a16="http://schemas.microsoft.com/office/drawing/2014/main" id="{13448E28-0104-47A8-8313-89C08CDE0C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21" t="10493" r="31993" b="5555"/>
            <a:stretch/>
          </p:blipFill>
          <p:spPr bwMode="auto">
            <a:xfrm>
              <a:off x="6595271" y="1104132"/>
              <a:ext cx="403412" cy="457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EDC3A4F-EA0F-4845-AC22-1305B37F4EC4}"/>
                </a:ext>
              </a:extLst>
            </p:cNvPr>
            <p:cNvGrpSpPr/>
            <p:nvPr/>
          </p:nvGrpSpPr>
          <p:grpSpPr>
            <a:xfrm>
              <a:off x="6961671" y="1119239"/>
              <a:ext cx="4547327" cy="4283402"/>
              <a:chOff x="6961671" y="1119239"/>
              <a:chExt cx="4547327" cy="4283402"/>
            </a:xfrm>
          </p:grpSpPr>
          <p:pic>
            <p:nvPicPr>
              <p:cNvPr id="1030" name="Picture 6" descr="Antarctica&amp;#39;s Ice Shelves Have Lost Millions of Metric Tons of Ice -  Scientific American">
                <a:extLst>
                  <a:ext uri="{FF2B5EF4-FFF2-40B4-BE49-F238E27FC236}">
                    <a16:creationId xmlns:a16="http://schemas.microsoft.com/office/drawing/2014/main" id="{2565DD66-3B59-452E-86F4-3ACE9130AB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2399" y="1119239"/>
                <a:ext cx="3886200" cy="25840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6" name="Picture 2" descr="Mile Wide but an Inch Deep | m2M Strategies Franchise Marketing">
                <a:extLst>
                  <a:ext uri="{FF2B5EF4-FFF2-40B4-BE49-F238E27FC236}">
                    <a16:creationId xmlns:a16="http://schemas.microsoft.com/office/drawing/2014/main" id="{1D793C7A-1D99-483D-88B6-6415149B82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74601" y="2735641"/>
                <a:ext cx="1834397" cy="2667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C85EB698-2B2C-4919-8DE8-2432613B7F2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0591799" y="3124200"/>
                <a:ext cx="0" cy="19812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ysDot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6E8C8FEB-FACF-40BE-B78F-1107862B651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0134599" y="3276600"/>
                <a:ext cx="91440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ysDot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3775B9D1-D229-4A00-8F32-4EE60C1196C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012399" y="1877523"/>
                <a:ext cx="388620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ysDot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BDB52070-2373-440B-B2F4-9C535478879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763000" y="1764659"/>
                <a:ext cx="0" cy="50318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ysDot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F4B50BE-F1CD-4FEE-9462-3B2E02835BAC}"/>
                  </a:ext>
                </a:extLst>
              </p:cNvPr>
              <p:cNvSpPr txBox="1"/>
              <p:nvPr/>
            </p:nvSpPr>
            <p:spPr>
              <a:xfrm>
                <a:off x="6961671" y="1880919"/>
                <a:ext cx="195372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Mile wide &amp; an inch deep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1061B44-73E3-44AC-8414-B5B543D95580}"/>
                  </a:ext>
                </a:extLst>
              </p:cNvPr>
              <p:cNvSpPr txBox="1"/>
              <p:nvPr/>
            </p:nvSpPr>
            <p:spPr>
              <a:xfrm>
                <a:off x="9674602" y="5095219"/>
                <a:ext cx="183439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defRPr/>
                </a:pPr>
                <a:r>
                  <a:rPr kumimoji="0" lang="en-US" sz="11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Inch wide &amp; a mile deep</a:t>
                </a:r>
              </a:p>
            </p:txBody>
          </p:sp>
          <p:pic>
            <p:nvPicPr>
              <p:cNvPr id="28" name="Graphic 27" descr="Arrow: Rotate left with solid fill">
                <a:extLst>
                  <a:ext uri="{FF2B5EF4-FFF2-40B4-BE49-F238E27FC236}">
                    <a16:creationId xmlns:a16="http://schemas.microsoft.com/office/drawing/2014/main" id="{D929F72D-C1B6-4A8F-89DC-6242E158B3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 rot="16200000">
                <a:off x="9180902" y="3027518"/>
                <a:ext cx="686595" cy="686595"/>
              </a:xfrm>
              <a:prstGeom prst="rect">
                <a:avLst/>
              </a:prstGeom>
            </p:spPr>
          </p:pic>
        </p:grp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F378F1FB-8932-48BE-B507-6A12AB53101B}"/>
              </a:ext>
            </a:extLst>
          </p:cNvPr>
          <p:cNvGrpSpPr/>
          <p:nvPr/>
        </p:nvGrpSpPr>
        <p:grpSpPr>
          <a:xfrm>
            <a:off x="2059672" y="4153668"/>
            <a:ext cx="6568056" cy="479707"/>
            <a:chOff x="1959204" y="2608031"/>
            <a:chExt cx="6568056" cy="479707"/>
          </a:xfrm>
        </p:grpSpPr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83DE15B6-0E44-49FD-96E6-AC1E3F8680AA}"/>
                </a:ext>
              </a:extLst>
            </p:cNvPr>
            <p:cNvGrpSpPr/>
            <p:nvPr/>
          </p:nvGrpSpPr>
          <p:grpSpPr>
            <a:xfrm>
              <a:off x="1959204" y="2608031"/>
              <a:ext cx="582654" cy="479707"/>
              <a:chOff x="2230641" y="5317734"/>
              <a:chExt cx="582654" cy="479707"/>
            </a:xfrm>
          </p:grpSpPr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341CC2D6-E02D-4931-A0AE-43FFD10A0CDD}"/>
                  </a:ext>
                </a:extLst>
              </p:cNvPr>
              <p:cNvSpPr/>
              <p:nvPr/>
            </p:nvSpPr>
            <p:spPr bwMode="auto">
              <a:xfrm>
                <a:off x="2275950" y="5317734"/>
                <a:ext cx="457200" cy="457200"/>
              </a:xfrm>
              <a:prstGeom prst="ellipse">
                <a:avLst/>
              </a:prstGeom>
              <a:solidFill>
                <a:srgbClr val="1C5C8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1A216B03-8F16-488E-957D-BFA08ABE0168}"/>
                  </a:ext>
                </a:extLst>
              </p:cNvPr>
              <p:cNvSpPr txBox="1"/>
              <p:nvPr/>
            </p:nvSpPr>
            <p:spPr>
              <a:xfrm>
                <a:off x="2230641" y="5335776"/>
                <a:ext cx="58265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radley Hand ITC" panose="03070402050302030203" pitchFamily="66" charset="0"/>
                  </a:rPr>
                  <a:t>#3</a:t>
                </a:r>
                <a:endParaRPr lang="en-US" sz="2400" b="1" dirty="0">
                  <a:solidFill>
                    <a:schemeClr val="bg1"/>
                  </a:solidFill>
                  <a:latin typeface="Bradley Hand ITC" panose="03070402050302030203" pitchFamily="66" charset="0"/>
                </a:endParaRPr>
              </a:p>
            </p:txBody>
          </p:sp>
        </p:grp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052AA352-ABF6-4F84-B4FB-3BAB1FA277E3}"/>
                </a:ext>
              </a:extLst>
            </p:cNvPr>
            <p:cNvSpPr txBox="1"/>
            <p:nvPr/>
          </p:nvSpPr>
          <p:spPr>
            <a:xfrm>
              <a:off x="2431260" y="2684410"/>
              <a:ext cx="60960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j-lt"/>
                </a:rPr>
                <a:t>Taking a bird’s eye view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9ED1EE0F-39B1-4005-B8E7-8B10F01D492B}"/>
              </a:ext>
            </a:extLst>
          </p:cNvPr>
          <p:cNvGrpSpPr/>
          <p:nvPr/>
        </p:nvGrpSpPr>
        <p:grpSpPr>
          <a:xfrm>
            <a:off x="1821769" y="4793645"/>
            <a:ext cx="5538388" cy="634637"/>
            <a:chOff x="1946244" y="2779563"/>
            <a:chExt cx="5538388" cy="634637"/>
          </a:xfrm>
        </p:grpSpPr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28268058-9A70-4A87-8496-96318ED6A8E1}"/>
                </a:ext>
              </a:extLst>
            </p:cNvPr>
            <p:cNvGrpSpPr/>
            <p:nvPr/>
          </p:nvGrpSpPr>
          <p:grpSpPr>
            <a:xfrm>
              <a:off x="1946244" y="2779563"/>
              <a:ext cx="582654" cy="464236"/>
              <a:chOff x="2217681" y="5489266"/>
              <a:chExt cx="582654" cy="464236"/>
            </a:xfrm>
          </p:grpSpPr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7F6A266A-2A8E-4E8A-972D-40D93AE66269}"/>
                  </a:ext>
                </a:extLst>
              </p:cNvPr>
              <p:cNvSpPr/>
              <p:nvPr/>
            </p:nvSpPr>
            <p:spPr bwMode="auto">
              <a:xfrm>
                <a:off x="2277466" y="5496302"/>
                <a:ext cx="457200" cy="457200"/>
              </a:xfrm>
              <a:prstGeom prst="ellipse">
                <a:avLst/>
              </a:prstGeom>
              <a:solidFill>
                <a:srgbClr val="1C5C8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C8491A23-E778-41AE-B54A-C57D450C1AAE}"/>
                  </a:ext>
                </a:extLst>
              </p:cNvPr>
              <p:cNvSpPr txBox="1"/>
              <p:nvPr/>
            </p:nvSpPr>
            <p:spPr>
              <a:xfrm>
                <a:off x="2217681" y="5489266"/>
                <a:ext cx="58265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radley Hand ITC" panose="03070402050302030203" pitchFamily="66" charset="0"/>
                  </a:rPr>
                  <a:t>#4</a:t>
                </a:r>
                <a:endParaRPr lang="en-US" sz="2400" b="1" dirty="0">
                  <a:solidFill>
                    <a:schemeClr val="bg1"/>
                  </a:solidFill>
                  <a:latin typeface="Bradley Hand ITC" panose="03070402050302030203" pitchFamily="66" charset="0"/>
                </a:endParaRPr>
              </a:p>
            </p:txBody>
          </p:sp>
        </p:grp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BBB4BCF9-40CB-4A45-8E54-ECFFA897E70F}"/>
                </a:ext>
              </a:extLst>
            </p:cNvPr>
            <p:cNvSpPr txBox="1"/>
            <p:nvPr/>
          </p:nvSpPr>
          <p:spPr>
            <a:xfrm>
              <a:off x="2463229" y="2829425"/>
              <a:ext cx="502140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Staying abreast with re</a:t>
              </a:r>
              <a:r>
                <a:rPr lang="en-US" sz="1600" dirty="0">
                  <a:solidFill>
                    <a:srgbClr val="000000"/>
                  </a:solidFill>
                  <a:latin typeface="+mj-lt"/>
                </a:rPr>
                <a:t>gulatory changes and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emerging global trends in retirement space</a:t>
              </a:r>
              <a:endParaRPr lang="en-US" sz="1600" dirty="0"/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id="{EFCBE916-5857-49F1-A0E4-DAFAEC274750}"/>
              </a:ext>
            </a:extLst>
          </p:cNvPr>
          <p:cNvSpPr txBox="1"/>
          <p:nvPr/>
        </p:nvSpPr>
        <p:spPr>
          <a:xfrm rot="16200000">
            <a:off x="11717192" y="3106031"/>
            <a:ext cx="6639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+mj-lt"/>
                <a:hlinkClick r:id="rId13"/>
              </a:rPr>
              <a:t>Photo credit</a:t>
            </a:r>
            <a:endParaRPr lang="en-US" sz="700" dirty="0">
              <a:latin typeface="+mj-lt"/>
            </a:endParaRP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EAE60D76-66A6-4C8F-A8A5-31E406C0F0DF}"/>
              </a:ext>
            </a:extLst>
          </p:cNvPr>
          <p:cNvSpPr txBox="1"/>
          <p:nvPr/>
        </p:nvSpPr>
        <p:spPr>
          <a:xfrm rot="16200000">
            <a:off x="11717192" y="2557952"/>
            <a:ext cx="6639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+mj-lt"/>
                <a:hlinkClick r:id="rId14"/>
              </a:rPr>
              <a:t>Photo credit</a:t>
            </a:r>
            <a:endParaRPr lang="en-US" sz="700" dirty="0">
              <a:latin typeface="+mj-lt"/>
            </a:endParaRPr>
          </a:p>
        </p:txBody>
      </p:sp>
      <p:pic>
        <p:nvPicPr>
          <p:cNvPr id="262" name="Picture 261">
            <a:extLst>
              <a:ext uri="{FF2B5EF4-FFF2-40B4-BE49-F238E27FC236}">
                <a16:creationId xmlns:a16="http://schemas.microsoft.com/office/drawing/2014/main" id="{A2EA32F6-9968-438B-BA75-4195D0B7330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69035" y="906352"/>
            <a:ext cx="2705284" cy="152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6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3503068"/>
            <a:ext cx="1588491" cy="1600200"/>
          </a:xfrm>
          <a:prstGeom prst="rect">
            <a:avLst/>
          </a:prstGeom>
        </p:spPr>
      </p:pic>
      <p:sp>
        <p:nvSpPr>
          <p:cNvPr id="6" name="Rectangle 150"/>
          <p:cNvSpPr txBox="1">
            <a:spLocks noChangeArrowheads="1"/>
          </p:cNvSpPr>
          <p:nvPr/>
        </p:nvSpPr>
        <p:spPr>
          <a:xfrm>
            <a:off x="228599" y="1333500"/>
            <a:ext cx="11799291" cy="6477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j-ea"/>
                <a:cs typeface="+mj-cs"/>
              </a:rPr>
              <a:t>Case Study</a:t>
            </a:r>
            <a:endParaRPr kumimoji="0" lang="es-ES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A73873-727D-4BD8-81CD-E77B30962568}"/>
              </a:ext>
            </a:extLst>
          </p:cNvPr>
          <p:cNvSpPr txBox="1"/>
          <p:nvPr/>
        </p:nvSpPr>
        <p:spPr>
          <a:xfrm>
            <a:off x="228599" y="3610670"/>
            <a:ext cx="9372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Client XYZ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FYE2020 Consolidated USGAAP Disclosures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5104059-3113-4E9C-B872-B7E87BD98A2B}"/>
              </a:ext>
            </a:extLst>
          </p:cNvPr>
          <p:cNvSpPr txBox="1">
            <a:spLocks/>
          </p:cNvSpPr>
          <p:nvPr/>
        </p:nvSpPr>
        <p:spPr bwMode="auto">
          <a:xfrm>
            <a:off x="11734800" y="6643301"/>
            <a:ext cx="381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685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52600" y="228600"/>
            <a:ext cx="9067800" cy="782638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Overview of Client XYZ’s global </a:t>
            </a:r>
            <a:r>
              <a:rPr lang="en-US" altLang="en-US" sz="3200" kern="0" dirty="0">
                <a:solidFill>
                  <a:srgbClr val="000000"/>
                </a:solidFill>
                <a:cs typeface="Calibri" panose="020F0502020204030204" pitchFamily="34" charset="0"/>
              </a:rPr>
              <a:t>retirement 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plans landscape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65CF2B-34DE-4511-871F-FDC3F5B11C9F}"/>
              </a:ext>
            </a:extLst>
          </p:cNvPr>
          <p:cNvSpPr txBox="1">
            <a:spLocks/>
          </p:cNvSpPr>
          <p:nvPr/>
        </p:nvSpPr>
        <p:spPr>
          <a:xfrm>
            <a:off x="1717964" y="6629400"/>
            <a:ext cx="1503218" cy="2608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www.actuariesindia.org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2CF93EA-27F5-40BE-BDF6-EDD19339E6A2}"/>
              </a:ext>
            </a:extLst>
          </p:cNvPr>
          <p:cNvSpPr txBox="1">
            <a:spLocks/>
          </p:cNvSpPr>
          <p:nvPr/>
        </p:nvSpPr>
        <p:spPr bwMode="auto">
          <a:xfrm>
            <a:off x="11734800" y="6643301"/>
            <a:ext cx="381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FABED47-B711-4EBB-9517-E4D0D3D009DE}"/>
              </a:ext>
            </a:extLst>
          </p:cNvPr>
          <p:cNvGrpSpPr/>
          <p:nvPr/>
        </p:nvGrpSpPr>
        <p:grpSpPr>
          <a:xfrm>
            <a:off x="2282132" y="1760263"/>
            <a:ext cx="2664000" cy="1030477"/>
            <a:chOff x="2057400" y="1081517"/>
            <a:chExt cx="2664000" cy="1030477"/>
          </a:xfrm>
        </p:grpSpPr>
        <p:sp>
          <p:nvSpPr>
            <p:cNvPr id="8" name="TextBox 17">
              <a:extLst>
                <a:ext uri="{FF2B5EF4-FFF2-40B4-BE49-F238E27FC236}">
                  <a16:creationId xmlns:a16="http://schemas.microsoft.com/office/drawing/2014/main" id="{9AC53C62-8932-4DC8-AEEE-332C3E7A9C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7400" y="1081517"/>
              <a:ext cx="2664000" cy="989632"/>
            </a:xfrm>
            <a:prstGeom prst="rect">
              <a:avLst/>
            </a:prstGeom>
            <a:solidFill>
              <a:srgbClr val="1C5C8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2000" tIns="36000" rIns="180000" bIns="36000" numCol="1" anchor="t" anchorCtr="0" compatLnSpc="1">
              <a:prstTxWarp prst="textNoShape">
                <a:avLst/>
              </a:prstTxWarp>
            </a:bodyPr>
            <a:lstStyle/>
            <a:p>
              <a:pPr lvl="0" algn="r" fontAlgn="base">
                <a:spcBef>
                  <a:spcPct val="0"/>
                </a:spcBef>
                <a:spcAft>
                  <a:spcPct val="0"/>
                </a:spcAft>
                <a:tabLst>
                  <a:tab pos="809625" algn="l"/>
                </a:tabLst>
              </a:pPr>
              <a:r>
                <a:rPr lang="en-US" sz="4000" b="1" dirty="0">
                  <a:solidFill>
                    <a:schemeClr val="bg1"/>
                  </a:solidFill>
                  <a:latin typeface="+mj-lt"/>
                </a:rPr>
                <a:t>50,000</a:t>
              </a:r>
            </a:p>
            <a:p>
              <a:pPr lvl="0" indent="266700" algn="r" fontAlgn="base">
                <a:spcBef>
                  <a:spcPct val="0"/>
                </a:spcBef>
                <a:spcAft>
                  <a:spcPct val="0"/>
                </a:spcAft>
                <a:tabLst>
                  <a:tab pos="809625" algn="l"/>
                </a:tabLst>
              </a:pPr>
              <a:r>
                <a:rPr lang="en-GB" sz="1600" b="1" dirty="0">
                  <a:solidFill>
                    <a:schemeClr val="bg1"/>
                  </a:solidFill>
                  <a:latin typeface="+mj-lt"/>
                </a:rPr>
                <a:t>employees</a:t>
              </a:r>
            </a:p>
          </p:txBody>
        </p:sp>
        <p:pic>
          <p:nvPicPr>
            <p:cNvPr id="37" name="Graphic 36" descr="Group with solid fill">
              <a:extLst>
                <a:ext uri="{FF2B5EF4-FFF2-40B4-BE49-F238E27FC236}">
                  <a16:creationId xmlns:a16="http://schemas.microsoft.com/office/drawing/2014/main" id="{9E40F429-338B-41ED-8297-F8BB9F8D2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169086" y="1328936"/>
              <a:ext cx="783058" cy="783058"/>
            </a:xfrm>
            <a:prstGeom prst="rect">
              <a:avLst/>
            </a:prstGeom>
          </p:spPr>
        </p:pic>
      </p:grpSp>
      <p:sp>
        <p:nvSpPr>
          <p:cNvPr id="397" name="TextBox 17">
            <a:extLst>
              <a:ext uri="{FF2B5EF4-FFF2-40B4-BE49-F238E27FC236}">
                <a16:creationId xmlns:a16="http://schemas.microsoft.com/office/drawing/2014/main" id="{308F18D2-FB14-4B9F-8CFC-C2A3664ED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968" y="3962400"/>
            <a:ext cx="1747402" cy="98963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36000" rIns="180000" bIns="7200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lang="en-US" sz="3600" b="1" dirty="0">
                <a:solidFill>
                  <a:schemeClr val="bg1"/>
                </a:solidFill>
                <a:latin typeface="+mj-lt"/>
              </a:rPr>
              <a:t>$9.5bn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chemeClr val="bg1"/>
                </a:solidFill>
                <a:latin typeface="+mj-lt"/>
              </a:rPr>
              <a:t>DB pension PBO</a:t>
            </a:r>
          </a:p>
        </p:txBody>
      </p:sp>
      <p:sp>
        <p:nvSpPr>
          <p:cNvPr id="398" name="TextBox 17">
            <a:extLst>
              <a:ext uri="{FF2B5EF4-FFF2-40B4-BE49-F238E27FC236}">
                <a16:creationId xmlns:a16="http://schemas.microsoft.com/office/drawing/2014/main" id="{38562987-2C25-483F-89BA-3D2E9E125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3632" y="3971636"/>
            <a:ext cx="1747402" cy="989632"/>
          </a:xfrm>
          <a:prstGeom prst="rect">
            <a:avLst/>
          </a:prstGeom>
          <a:solidFill>
            <a:srgbClr val="1C5C88"/>
          </a:solidFill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7200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lang="en-US" sz="3600" b="1" dirty="0">
                <a:solidFill>
                  <a:schemeClr val="bg1"/>
                </a:solidFill>
                <a:latin typeface="+mj-lt"/>
              </a:rPr>
              <a:t>$60m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chemeClr val="bg1"/>
                </a:solidFill>
                <a:latin typeface="+mj-lt"/>
              </a:rPr>
              <a:t>DB pension cost</a:t>
            </a:r>
            <a:endParaRPr lang="en-GB" sz="105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01" name="Group 400">
            <a:extLst>
              <a:ext uri="{FF2B5EF4-FFF2-40B4-BE49-F238E27FC236}">
                <a16:creationId xmlns:a16="http://schemas.microsoft.com/office/drawing/2014/main" id="{1983CC80-B8F1-4414-AFD8-EBBA4E520B94}"/>
              </a:ext>
            </a:extLst>
          </p:cNvPr>
          <p:cNvGrpSpPr/>
          <p:nvPr/>
        </p:nvGrpSpPr>
        <p:grpSpPr>
          <a:xfrm>
            <a:off x="2265968" y="2812806"/>
            <a:ext cx="5708143" cy="1058749"/>
            <a:chOff x="2138798" y="2359387"/>
            <a:chExt cx="5708143" cy="1058749"/>
          </a:xfrm>
        </p:grpSpPr>
        <p:sp>
          <p:nvSpPr>
            <p:cNvPr id="400" name="TextBox 17">
              <a:extLst>
                <a:ext uri="{FF2B5EF4-FFF2-40B4-BE49-F238E27FC236}">
                  <a16:creationId xmlns:a16="http://schemas.microsoft.com/office/drawing/2014/main" id="{10DB5F39-8EDD-4494-8382-F7420518B9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7384" y="2413082"/>
              <a:ext cx="5426480" cy="98963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72000" tIns="36000" rIns="72000" bIns="72000" numCol="1" anchor="ctr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tabLst>
                  <a:tab pos="809625" algn="l"/>
                </a:tabLst>
              </a:pPr>
              <a:endParaRPr lang="en-GB" sz="12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23" name="TextBox 17">
              <a:extLst>
                <a:ext uri="{FF2B5EF4-FFF2-40B4-BE49-F238E27FC236}">
                  <a16:creationId xmlns:a16="http://schemas.microsoft.com/office/drawing/2014/main" id="{2CFCC81E-665D-4719-94DC-3109B78205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5923" y="2428504"/>
              <a:ext cx="4681018" cy="989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2000" tIns="36000" rIns="180000" bIns="7200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chemeClr val="bg1"/>
                  </a:solidFill>
                  <a:latin typeface="+mj-lt"/>
                </a:rPr>
                <a:t>DB Pension plans across 27 countries included in USGAAP consolidation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i="1" dirty="0">
                  <a:solidFill>
                    <a:schemeClr val="bg1"/>
                  </a:solidFill>
                  <a:latin typeface="+mj-lt"/>
                </a:rPr>
                <a:t>out of total 180 DB plans sponsored by XYZ globally across 40 countries</a:t>
              </a:r>
            </a:p>
          </p:txBody>
        </p:sp>
        <p:sp>
          <p:nvSpPr>
            <p:cNvPr id="399" name="TextBox 17">
              <a:extLst>
                <a:ext uri="{FF2B5EF4-FFF2-40B4-BE49-F238E27FC236}">
                  <a16:creationId xmlns:a16="http://schemas.microsoft.com/office/drawing/2014/main" id="{5BBD8E4E-43A2-412C-A2F0-E97101C6F3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8798" y="2359387"/>
              <a:ext cx="1290202" cy="989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2000" tIns="36000" rIns="180000" bIns="7200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4400" b="1" dirty="0">
                  <a:solidFill>
                    <a:schemeClr val="bg1"/>
                  </a:solidFill>
                  <a:latin typeface="+mj-lt"/>
                </a:rPr>
                <a:t>128</a:t>
              </a:r>
            </a:p>
          </p:txBody>
        </p: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46A14AE1-BA67-4A92-AEAA-A5EAE1951523}"/>
              </a:ext>
            </a:extLst>
          </p:cNvPr>
          <p:cNvGrpSpPr/>
          <p:nvPr/>
        </p:nvGrpSpPr>
        <p:grpSpPr>
          <a:xfrm>
            <a:off x="4527445" y="1755589"/>
            <a:ext cx="3245395" cy="1115586"/>
            <a:chOff x="4400275" y="1302170"/>
            <a:chExt cx="3245395" cy="1115586"/>
          </a:xfrm>
        </p:grpSpPr>
        <p:grpSp>
          <p:nvGrpSpPr>
            <p:cNvPr id="402" name="Group 401">
              <a:extLst>
                <a:ext uri="{FF2B5EF4-FFF2-40B4-BE49-F238E27FC236}">
                  <a16:creationId xmlns:a16="http://schemas.microsoft.com/office/drawing/2014/main" id="{6E684007-4CAA-4BA3-A652-DA7CB8DEA0F8}"/>
                </a:ext>
              </a:extLst>
            </p:cNvPr>
            <p:cNvGrpSpPr/>
            <p:nvPr/>
          </p:nvGrpSpPr>
          <p:grpSpPr>
            <a:xfrm>
              <a:off x="4400275" y="1302170"/>
              <a:ext cx="3183589" cy="1115586"/>
              <a:chOff x="4400275" y="1302170"/>
              <a:chExt cx="3183589" cy="1115586"/>
            </a:xfrm>
          </p:grpSpPr>
          <p:sp>
            <p:nvSpPr>
              <p:cNvPr id="396" name="TextBox 17">
                <a:extLst>
                  <a:ext uri="{FF2B5EF4-FFF2-40B4-BE49-F238E27FC236}">
                    <a16:creationId xmlns:a16="http://schemas.microsoft.com/office/drawing/2014/main" id="{52270AD0-820E-4DD1-B142-1968E83054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19864" y="1302170"/>
                <a:ext cx="2664000" cy="9896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none" lIns="72000" tIns="36000" rIns="72000" bIns="72000" numCol="1" anchor="ctr" anchorCtr="0" compatLnSpc="1">
                <a:prstTxWarp prst="textNoShape">
                  <a:avLst/>
                </a:prstTxWarp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tabLst>
                    <a:tab pos="809625" algn="l"/>
                  </a:tabLst>
                </a:pPr>
                <a:endParaRPr lang="en-GB" sz="1200" b="1" dirty="0">
                  <a:solidFill>
                    <a:schemeClr val="bg1"/>
                  </a:solidFill>
                  <a:latin typeface="Arial" pitchFamily="34" charset="0"/>
                </a:endParaRPr>
              </a:p>
            </p:txBody>
          </p:sp>
          <p:pic>
            <p:nvPicPr>
              <p:cNvPr id="395" name="Picture 394">
                <a:extLst>
                  <a:ext uri="{FF2B5EF4-FFF2-40B4-BE49-F238E27FC236}">
                    <a16:creationId xmlns:a16="http://schemas.microsoft.com/office/drawing/2014/main" id="{0B28BD37-292C-4ED8-AA96-83DB48799B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75564" y="1438872"/>
                <a:ext cx="1752600" cy="857604"/>
              </a:xfrm>
              <a:prstGeom prst="rect">
                <a:avLst/>
              </a:prstGeom>
            </p:spPr>
          </p:pic>
          <p:sp>
            <p:nvSpPr>
              <p:cNvPr id="17" name="TextBox 17">
                <a:extLst>
                  <a:ext uri="{FF2B5EF4-FFF2-40B4-BE49-F238E27FC236}">
                    <a16:creationId xmlns:a16="http://schemas.microsoft.com/office/drawing/2014/main" id="{CA1E8B9E-D2EA-40B3-B186-926E59C288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00275" y="1428124"/>
                <a:ext cx="2664000" cy="989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72000" tIns="36000" rIns="72000" bIns="36000" numCol="1" anchor="t" anchorCtr="0" compatLnSpc="1">
                <a:prstTxWarp prst="textNoShape">
                  <a:avLst/>
                </a:prstTxWarp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tabLst>
                    <a:tab pos="809625" algn="l"/>
                  </a:tabLst>
                </a:pPr>
                <a:r>
                  <a:rPr lang="en-GB" b="1" dirty="0">
                    <a:solidFill>
                      <a:schemeClr val="tx2"/>
                    </a:solidFill>
                    <a:latin typeface="+mj-lt"/>
                  </a:rPr>
                  <a:t>Located across</a:t>
                </a: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tabLst>
                    <a:tab pos="809625" algn="l"/>
                  </a:tabLst>
                </a:pPr>
                <a:r>
                  <a:rPr lang="en-GB" b="1" dirty="0">
                    <a:solidFill>
                      <a:schemeClr val="tx2"/>
                    </a:solidFill>
                    <a:latin typeface="+mj-lt"/>
                  </a:rPr>
                  <a:t>countries</a:t>
                </a:r>
              </a:p>
            </p:txBody>
          </p:sp>
        </p:grpSp>
        <p:sp>
          <p:nvSpPr>
            <p:cNvPr id="404" name="TextBox 403">
              <a:extLst>
                <a:ext uri="{FF2B5EF4-FFF2-40B4-BE49-F238E27FC236}">
                  <a16:creationId xmlns:a16="http://schemas.microsoft.com/office/drawing/2014/main" id="{601A1373-7C4D-4F21-991B-DED6678D73F4}"/>
                </a:ext>
              </a:extLst>
            </p:cNvPr>
            <p:cNvSpPr txBox="1"/>
            <p:nvPr/>
          </p:nvSpPr>
          <p:spPr>
            <a:xfrm>
              <a:off x="6518084" y="1334691"/>
              <a:ext cx="112758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chemeClr val="tx2"/>
                  </a:solidFill>
                  <a:latin typeface="+mj-lt"/>
                </a:rPr>
                <a:t>50+</a:t>
              </a:r>
              <a:r>
                <a:rPr lang="en-US" sz="3600" b="1" dirty="0">
                  <a:solidFill>
                    <a:schemeClr val="bg1"/>
                  </a:solidFill>
                  <a:latin typeface="+mj-lt"/>
                </a:rPr>
                <a:t> </a:t>
              </a:r>
              <a:endParaRPr lang="en-US" sz="3600" dirty="0"/>
            </a:p>
          </p:txBody>
        </p:sp>
      </p:grpSp>
      <p:sp>
        <p:nvSpPr>
          <p:cNvPr id="405" name="TextBox 17">
            <a:extLst>
              <a:ext uri="{FF2B5EF4-FFF2-40B4-BE49-F238E27FC236}">
                <a16:creationId xmlns:a16="http://schemas.microsoft.com/office/drawing/2014/main" id="{3D8D918B-C8D6-4E3C-B4B9-2FEC36A9E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962400"/>
            <a:ext cx="1747402" cy="9896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36000" rIns="180000" bIns="7200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lang="en-US" sz="3600" b="1" dirty="0">
                <a:solidFill>
                  <a:srgbClr val="1C5C88"/>
                </a:solidFill>
                <a:latin typeface="+mj-lt"/>
              </a:rPr>
              <a:t>$8.7bn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1C5C88"/>
                </a:solidFill>
                <a:latin typeface="+mj-lt"/>
              </a:rPr>
              <a:t>DB pension Assets</a:t>
            </a:r>
          </a:p>
        </p:txBody>
      </p:sp>
      <p:cxnSp>
        <p:nvCxnSpPr>
          <p:cNvPr id="411" name="Straight Connector 410">
            <a:extLst>
              <a:ext uri="{FF2B5EF4-FFF2-40B4-BE49-F238E27FC236}">
                <a16:creationId xmlns:a16="http://schemas.microsoft.com/office/drawing/2014/main" id="{D4B8CE56-118A-46DE-A7D9-FBCAC644DB47}"/>
              </a:ext>
            </a:extLst>
          </p:cNvPr>
          <p:cNvCxnSpPr/>
          <p:nvPr/>
        </p:nvCxnSpPr>
        <p:spPr bwMode="auto">
          <a:xfrm>
            <a:off x="8077200" y="1755589"/>
            <a:ext cx="0" cy="328486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C5C88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12" name="TextBox 411">
            <a:extLst>
              <a:ext uri="{FF2B5EF4-FFF2-40B4-BE49-F238E27FC236}">
                <a16:creationId xmlns:a16="http://schemas.microsoft.com/office/drawing/2014/main" id="{1B2B5E45-9AFF-443F-9641-F1768AA4CB3A}"/>
              </a:ext>
            </a:extLst>
          </p:cNvPr>
          <p:cNvSpPr txBox="1"/>
          <p:nvPr/>
        </p:nvSpPr>
        <p:spPr>
          <a:xfrm>
            <a:off x="8168327" y="1749161"/>
            <a:ext cx="357604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Scope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DB Pension Plans consolidated under USGAAP (ASC715-30)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December 31 year-end date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Results consolidated in USD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DB Pension plans categorized into Tiers 1/2/3 based on materiality and complexity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Tier 1 plans (around 45 plans) constitute </a:t>
            </a:r>
            <a:r>
              <a:rPr lang="en-US" b="1" dirty="0">
                <a:solidFill>
                  <a:srgbClr val="1C5C88"/>
                </a:solidFill>
                <a:latin typeface="+mj-lt"/>
              </a:rPr>
              <a:t>~90% 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of total PBO and Assets (at 12/31/20)</a:t>
            </a:r>
          </a:p>
        </p:txBody>
      </p:sp>
    </p:spTree>
    <p:extLst>
      <p:ext uri="{BB962C8B-B14F-4D97-AF65-F5344CB8AC3E}">
        <p14:creationId xmlns:p14="http://schemas.microsoft.com/office/powerpoint/2010/main" val="990907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>
            <a:extLst>
              <a:ext uri="{FF2B5EF4-FFF2-40B4-BE49-F238E27FC236}">
                <a16:creationId xmlns:a16="http://schemas.microsoft.com/office/drawing/2014/main" id="{D14A24E7-A314-4372-85AD-A359A838843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1991482" y="1065991"/>
            <a:ext cx="10178394" cy="49806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52600" y="228600"/>
            <a:ext cx="9067800" cy="782638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Calibri" panose="020F0502020204030204" pitchFamily="34" charset="0"/>
              </a:rPr>
              <a:t>Global Accounting Coordination Process</a:t>
            </a:r>
          </a:p>
        </p:txBody>
      </p:sp>
      <p:sp>
        <p:nvSpPr>
          <p:cNvPr id="56" name="Rectangle 21">
            <a:extLst>
              <a:ext uri="{FF2B5EF4-FFF2-40B4-BE49-F238E27FC236}">
                <a16:creationId xmlns:a16="http://schemas.microsoft.com/office/drawing/2014/main" id="{FA864EB3-F44C-42B8-8633-B1851B975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5493" y="495978"/>
            <a:ext cx="73644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rgbClr val="BE5A8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Slide Number Placeholder 4">
            <a:extLst>
              <a:ext uri="{FF2B5EF4-FFF2-40B4-BE49-F238E27FC236}">
                <a16:creationId xmlns:a16="http://schemas.microsoft.com/office/drawing/2014/main" id="{DA03AE41-2B5C-429F-806A-2B3BC347BB2C}"/>
              </a:ext>
            </a:extLst>
          </p:cNvPr>
          <p:cNvSpPr txBox="1">
            <a:spLocks/>
          </p:cNvSpPr>
          <p:nvPr/>
        </p:nvSpPr>
        <p:spPr bwMode="auto">
          <a:xfrm>
            <a:off x="11734800" y="6643301"/>
            <a:ext cx="381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Footer Placeholder 4">
            <a:extLst>
              <a:ext uri="{FF2B5EF4-FFF2-40B4-BE49-F238E27FC236}">
                <a16:creationId xmlns:a16="http://schemas.microsoft.com/office/drawing/2014/main" id="{9DE0CF59-8C27-4FA6-93FB-CDBDE32FEE86}"/>
              </a:ext>
            </a:extLst>
          </p:cNvPr>
          <p:cNvSpPr txBox="1">
            <a:spLocks/>
          </p:cNvSpPr>
          <p:nvPr/>
        </p:nvSpPr>
        <p:spPr>
          <a:xfrm>
            <a:off x="1717964" y="6629400"/>
            <a:ext cx="1503218" cy="2608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www.actuariesindia.org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B238317-10D4-4055-B36F-C20593D64590}"/>
              </a:ext>
            </a:extLst>
          </p:cNvPr>
          <p:cNvGrpSpPr/>
          <p:nvPr/>
        </p:nvGrpSpPr>
        <p:grpSpPr>
          <a:xfrm>
            <a:off x="2040082" y="1828799"/>
            <a:ext cx="1998518" cy="2965801"/>
            <a:chOff x="5248275" y="2095499"/>
            <a:chExt cx="2362200" cy="3145547"/>
          </a:xfrm>
        </p:grpSpPr>
        <p:sp>
          <p:nvSpPr>
            <p:cNvPr id="6" name="Callout: Right Arrow 5">
              <a:extLst>
                <a:ext uri="{FF2B5EF4-FFF2-40B4-BE49-F238E27FC236}">
                  <a16:creationId xmlns:a16="http://schemas.microsoft.com/office/drawing/2014/main" id="{873838D5-88BA-46A6-8000-B156B478E716}"/>
                </a:ext>
              </a:extLst>
            </p:cNvPr>
            <p:cNvSpPr/>
            <p:nvPr/>
          </p:nvSpPr>
          <p:spPr bwMode="auto">
            <a:xfrm>
              <a:off x="5248275" y="2095499"/>
              <a:ext cx="2362200" cy="3145547"/>
            </a:xfrm>
            <a:prstGeom prst="rightArrowCallout">
              <a:avLst>
                <a:gd name="adj1" fmla="val 25469"/>
                <a:gd name="adj2" fmla="val 17595"/>
                <a:gd name="adj3" fmla="val 23219"/>
                <a:gd name="adj4" fmla="val 68293"/>
              </a:avLst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441EC53-1263-414A-87EA-85E5F21E354F}"/>
                </a:ext>
              </a:extLst>
            </p:cNvPr>
            <p:cNvSpPr/>
            <p:nvPr/>
          </p:nvSpPr>
          <p:spPr bwMode="auto">
            <a:xfrm>
              <a:off x="5267325" y="2105025"/>
              <a:ext cx="1590675" cy="457200"/>
            </a:xfrm>
            <a:prstGeom prst="rect">
              <a:avLst/>
            </a:prstGeom>
            <a:solidFill>
              <a:schemeClr val="tx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7FE329D-0168-4167-988A-465DF6152539}"/>
              </a:ext>
            </a:extLst>
          </p:cNvPr>
          <p:cNvSpPr txBox="1"/>
          <p:nvPr/>
        </p:nvSpPr>
        <p:spPr>
          <a:xfrm>
            <a:off x="1991482" y="1899189"/>
            <a:ext cx="1361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j-lt"/>
              </a:rPr>
              <a:t>Planning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690311-92BA-40A4-9C80-084E04BE592D}"/>
              </a:ext>
            </a:extLst>
          </p:cNvPr>
          <p:cNvSpPr txBox="1"/>
          <p:nvPr/>
        </p:nvSpPr>
        <p:spPr>
          <a:xfrm>
            <a:off x="2084266" y="2855610"/>
            <a:ext cx="13428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Internal team kick off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Planning meeting with client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Kick off with local actuaries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7537E91-2C21-474E-864A-E442B52AD32E}"/>
              </a:ext>
            </a:extLst>
          </p:cNvPr>
          <p:cNvGrpSpPr/>
          <p:nvPr/>
        </p:nvGrpSpPr>
        <p:grpSpPr>
          <a:xfrm>
            <a:off x="4064710" y="1828800"/>
            <a:ext cx="2010857" cy="2965802"/>
            <a:chOff x="2027743" y="1828800"/>
            <a:chExt cx="2010857" cy="2965802"/>
          </a:xfrm>
        </p:grpSpPr>
        <p:sp>
          <p:nvSpPr>
            <p:cNvPr id="48" name="Callout: Right Arrow 47">
              <a:extLst>
                <a:ext uri="{FF2B5EF4-FFF2-40B4-BE49-F238E27FC236}">
                  <a16:creationId xmlns:a16="http://schemas.microsoft.com/office/drawing/2014/main" id="{3593545A-6CBA-4F91-8287-30A619166BE2}"/>
                </a:ext>
              </a:extLst>
            </p:cNvPr>
            <p:cNvSpPr/>
            <p:nvPr/>
          </p:nvSpPr>
          <p:spPr bwMode="auto">
            <a:xfrm>
              <a:off x="2040082" y="1828800"/>
              <a:ext cx="1998518" cy="2965802"/>
            </a:xfrm>
            <a:prstGeom prst="rightArrowCallout">
              <a:avLst>
                <a:gd name="adj1" fmla="val 25469"/>
                <a:gd name="adj2" fmla="val 17595"/>
                <a:gd name="adj3" fmla="val 23219"/>
                <a:gd name="adj4" fmla="val 68293"/>
              </a:avLst>
            </a:prstGeom>
            <a:solidFill>
              <a:schemeClr val="bg1"/>
            </a:solidFill>
            <a:ln w="28575" cap="flat" cmpd="sng" algn="ctr">
              <a:solidFill>
                <a:srgbClr val="1C5C8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BC1D8C5-44C0-48BF-B258-128406666AF8}"/>
                </a:ext>
              </a:extLst>
            </p:cNvPr>
            <p:cNvSpPr txBox="1"/>
            <p:nvPr/>
          </p:nvSpPr>
          <p:spPr>
            <a:xfrm>
              <a:off x="2027743" y="1831466"/>
              <a:ext cx="1361893" cy="461665"/>
            </a:xfrm>
            <a:prstGeom prst="rect">
              <a:avLst/>
            </a:prstGeom>
            <a:solidFill>
              <a:srgbClr val="1C5C88"/>
            </a:solidFill>
            <a:ln>
              <a:solidFill>
                <a:srgbClr val="1C5C88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Preliminary Assumptions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87D508E-7281-4AC4-B62B-25E1C90CD114}"/>
              </a:ext>
            </a:extLst>
          </p:cNvPr>
          <p:cNvGrpSpPr/>
          <p:nvPr/>
        </p:nvGrpSpPr>
        <p:grpSpPr>
          <a:xfrm>
            <a:off x="6133066" y="1837780"/>
            <a:ext cx="1998518" cy="2956819"/>
            <a:chOff x="2040082" y="1828799"/>
            <a:chExt cx="1998518" cy="2956819"/>
          </a:xfrm>
        </p:grpSpPr>
        <p:sp>
          <p:nvSpPr>
            <p:cNvPr id="55" name="Callout: Right Arrow 54">
              <a:extLst>
                <a:ext uri="{FF2B5EF4-FFF2-40B4-BE49-F238E27FC236}">
                  <a16:creationId xmlns:a16="http://schemas.microsoft.com/office/drawing/2014/main" id="{68598B4B-1A49-4307-81D5-4D968DE21782}"/>
                </a:ext>
              </a:extLst>
            </p:cNvPr>
            <p:cNvSpPr/>
            <p:nvPr/>
          </p:nvSpPr>
          <p:spPr bwMode="auto">
            <a:xfrm>
              <a:off x="2040082" y="1828799"/>
              <a:ext cx="1998518" cy="2956819"/>
            </a:xfrm>
            <a:prstGeom prst="rightArrowCallout">
              <a:avLst>
                <a:gd name="adj1" fmla="val 25469"/>
                <a:gd name="adj2" fmla="val 17595"/>
                <a:gd name="adj3" fmla="val 23219"/>
                <a:gd name="adj4" fmla="val 68293"/>
              </a:avLst>
            </a:prstGeom>
            <a:solidFill>
              <a:schemeClr val="bg1"/>
            </a:solidFill>
            <a:ln w="28575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50FAB09-EAC4-4D26-B386-9FDEF0815C92}"/>
                </a:ext>
              </a:extLst>
            </p:cNvPr>
            <p:cNvSpPr txBox="1"/>
            <p:nvPr/>
          </p:nvSpPr>
          <p:spPr>
            <a:xfrm>
              <a:off x="2040082" y="1828799"/>
              <a:ext cx="1361893" cy="46166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Preliminary Disclosures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6792ED9-8BEE-4751-9F82-1F40DB4DF389}"/>
              </a:ext>
            </a:extLst>
          </p:cNvPr>
          <p:cNvGrpSpPr/>
          <p:nvPr/>
        </p:nvGrpSpPr>
        <p:grpSpPr>
          <a:xfrm>
            <a:off x="8101043" y="1813680"/>
            <a:ext cx="2096708" cy="2989901"/>
            <a:chOff x="1941892" y="1804699"/>
            <a:chExt cx="2096708" cy="2989901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CBD4A86-E4F0-4830-BA72-53F4BC7F599F}"/>
                </a:ext>
              </a:extLst>
            </p:cNvPr>
            <p:cNvGrpSpPr/>
            <p:nvPr/>
          </p:nvGrpSpPr>
          <p:grpSpPr>
            <a:xfrm>
              <a:off x="2040082" y="1828800"/>
              <a:ext cx="1998518" cy="2965800"/>
              <a:chOff x="5248275" y="2095500"/>
              <a:chExt cx="2362200" cy="3145545"/>
            </a:xfrm>
          </p:grpSpPr>
          <p:sp>
            <p:nvSpPr>
              <p:cNvPr id="80" name="Callout: Right Arrow 79">
                <a:extLst>
                  <a:ext uri="{FF2B5EF4-FFF2-40B4-BE49-F238E27FC236}">
                    <a16:creationId xmlns:a16="http://schemas.microsoft.com/office/drawing/2014/main" id="{FB5CD507-10D6-4A6A-B9B9-6A0723BC03B3}"/>
                  </a:ext>
                </a:extLst>
              </p:cNvPr>
              <p:cNvSpPr/>
              <p:nvPr/>
            </p:nvSpPr>
            <p:spPr bwMode="auto">
              <a:xfrm>
                <a:off x="5248275" y="2095500"/>
                <a:ext cx="2362200" cy="3145545"/>
              </a:xfrm>
              <a:prstGeom prst="rightArrowCallout">
                <a:avLst>
                  <a:gd name="adj1" fmla="val 25469"/>
                  <a:gd name="adj2" fmla="val 17595"/>
                  <a:gd name="adj3" fmla="val 23219"/>
                  <a:gd name="adj4" fmla="val 68293"/>
                </a:avLst>
              </a:prstGeom>
              <a:solidFill>
                <a:schemeClr val="bg1"/>
              </a:solidFill>
              <a:ln w="285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8F984903-596D-4B07-9630-BF42E55BF61F}"/>
                  </a:ext>
                </a:extLst>
              </p:cNvPr>
              <p:cNvSpPr/>
              <p:nvPr/>
            </p:nvSpPr>
            <p:spPr bwMode="auto">
              <a:xfrm>
                <a:off x="5267325" y="2105025"/>
                <a:ext cx="1590675" cy="4572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85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F7CA25B-4CFA-43CA-9E15-A2AE5045105D}"/>
                </a:ext>
              </a:extLst>
            </p:cNvPr>
            <p:cNvSpPr txBox="1"/>
            <p:nvPr/>
          </p:nvSpPr>
          <p:spPr>
            <a:xfrm>
              <a:off x="1941892" y="1804699"/>
              <a:ext cx="157438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Final assumptions &amp; disclosures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C8A461D-A2A0-49BF-BD37-F46D4C12F719}"/>
              </a:ext>
            </a:extLst>
          </p:cNvPr>
          <p:cNvGrpSpPr/>
          <p:nvPr/>
        </p:nvGrpSpPr>
        <p:grpSpPr>
          <a:xfrm>
            <a:off x="10265401" y="1838130"/>
            <a:ext cx="1401256" cy="2974781"/>
            <a:chOff x="2040083" y="1838130"/>
            <a:chExt cx="1401256" cy="2974781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F8EFCD6E-9DA4-4522-A65A-958CDE5EA4A9}"/>
                </a:ext>
              </a:extLst>
            </p:cNvPr>
            <p:cNvGrpSpPr/>
            <p:nvPr/>
          </p:nvGrpSpPr>
          <p:grpSpPr>
            <a:xfrm>
              <a:off x="2040083" y="1838130"/>
              <a:ext cx="1401256" cy="2974781"/>
              <a:chOff x="5248276" y="2105396"/>
              <a:chExt cx="1656250" cy="3155071"/>
            </a:xfrm>
          </p:grpSpPr>
          <p:sp>
            <p:nvSpPr>
              <p:cNvPr id="89" name="Callout: Right Arrow 88">
                <a:extLst>
                  <a:ext uri="{FF2B5EF4-FFF2-40B4-BE49-F238E27FC236}">
                    <a16:creationId xmlns:a16="http://schemas.microsoft.com/office/drawing/2014/main" id="{28323A29-5ED9-4FA3-B91E-8D535ACBF636}"/>
                  </a:ext>
                </a:extLst>
              </p:cNvPr>
              <p:cNvSpPr/>
              <p:nvPr/>
            </p:nvSpPr>
            <p:spPr bwMode="auto">
              <a:xfrm>
                <a:off x="5248276" y="2105396"/>
                <a:ext cx="1646728" cy="3155071"/>
              </a:xfrm>
              <a:prstGeom prst="rightArrowCallout">
                <a:avLst>
                  <a:gd name="adj1" fmla="val 0"/>
                  <a:gd name="adj2" fmla="val 0"/>
                  <a:gd name="adj3" fmla="val 0"/>
                  <a:gd name="adj4" fmla="val 100000"/>
                </a:avLst>
              </a:prstGeom>
              <a:solidFill>
                <a:schemeClr val="bg1"/>
              </a:solidFill>
              <a:ln w="28575" cap="flat" cmpd="sng" algn="ctr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E6991778-A803-4BEB-9674-39DBAE9027B2}"/>
                  </a:ext>
                </a:extLst>
              </p:cNvPr>
              <p:cNvSpPr/>
              <p:nvPr/>
            </p:nvSpPr>
            <p:spPr bwMode="auto">
              <a:xfrm>
                <a:off x="5267324" y="2125263"/>
                <a:ext cx="1637202" cy="457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36A0E09-3EBA-4D30-A2EF-1F7F5E152815}"/>
                </a:ext>
              </a:extLst>
            </p:cNvPr>
            <p:cNvSpPr txBox="1"/>
            <p:nvPr/>
          </p:nvSpPr>
          <p:spPr>
            <a:xfrm>
              <a:off x="2048140" y="1916667"/>
              <a:ext cx="1361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+mj-lt"/>
                </a:rPr>
                <a:t>Debrief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A3D7A598-4AF8-4166-9047-779F58F54BE2}"/>
              </a:ext>
            </a:extLst>
          </p:cNvPr>
          <p:cNvSpPr txBox="1"/>
          <p:nvPr/>
        </p:nvSpPr>
        <p:spPr>
          <a:xfrm>
            <a:off x="4038600" y="2855610"/>
            <a:ext cx="14614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Submission by local actuaries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Review by global actuary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Recommendations discussion with client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Approved assumptions communication with locals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46DA1E8-AF96-4FB0-8634-8D1711D411A0}"/>
              </a:ext>
            </a:extLst>
          </p:cNvPr>
          <p:cNvSpPr txBox="1"/>
          <p:nvPr/>
        </p:nvSpPr>
        <p:spPr>
          <a:xfrm>
            <a:off x="6152117" y="2848415"/>
            <a:ext cx="13428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Submission by local actuaries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Review by global actuary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Preliminary disclosures provided to client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74FAF37-C2FA-4B01-809B-A1EDD8CE454D}"/>
              </a:ext>
            </a:extLst>
          </p:cNvPr>
          <p:cNvSpPr txBox="1"/>
          <p:nvPr/>
        </p:nvSpPr>
        <p:spPr>
          <a:xfrm>
            <a:off x="8173123" y="2855610"/>
            <a:ext cx="1456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Assumptions updated based on year-end market conditions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Disclosures updated for final assumptions, final asset values, final cashflows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Actuarial Certifications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Auditor discussions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3B045E3-59BD-4C9A-8215-D59DEAB81931}"/>
              </a:ext>
            </a:extLst>
          </p:cNvPr>
          <p:cNvSpPr txBox="1"/>
          <p:nvPr/>
        </p:nvSpPr>
        <p:spPr>
          <a:xfrm>
            <a:off x="10293976" y="2848414"/>
            <a:ext cx="13428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Debrief meeting with client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Feedback from local actuaries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Debrief meeting internal 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ED3B85A3-2532-4240-9C7D-E62257898AEE}"/>
              </a:ext>
            </a:extLst>
          </p:cNvPr>
          <p:cNvSpPr/>
          <p:nvPr/>
        </p:nvSpPr>
        <p:spPr bwMode="auto">
          <a:xfrm>
            <a:off x="4465902" y="2349336"/>
            <a:ext cx="533400" cy="450069"/>
          </a:xfrm>
          <a:prstGeom prst="wedgeEllipseCallout">
            <a:avLst/>
          </a:prstGeom>
          <a:noFill/>
          <a:ln w="19050" cap="flat" cmpd="sng" algn="ctr">
            <a:solidFill>
              <a:srgbClr val="1C5C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0" name="Speech Bubble: Oval 99">
            <a:extLst>
              <a:ext uri="{FF2B5EF4-FFF2-40B4-BE49-F238E27FC236}">
                <a16:creationId xmlns:a16="http://schemas.microsoft.com/office/drawing/2014/main" id="{E3953662-01B3-4786-822A-4390AAC36100}"/>
              </a:ext>
            </a:extLst>
          </p:cNvPr>
          <p:cNvSpPr/>
          <p:nvPr/>
        </p:nvSpPr>
        <p:spPr bwMode="auto">
          <a:xfrm>
            <a:off x="8611117" y="2349336"/>
            <a:ext cx="533400" cy="450069"/>
          </a:xfrm>
          <a:prstGeom prst="wedgeEllipseCallout">
            <a:avLst/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863484-7B28-4ED1-9312-0FB2373CD287}"/>
              </a:ext>
            </a:extLst>
          </p:cNvPr>
          <p:cNvSpPr txBox="1"/>
          <p:nvPr/>
        </p:nvSpPr>
        <p:spPr>
          <a:xfrm>
            <a:off x="4550731" y="238970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C5C88"/>
                </a:solidFill>
                <a:latin typeface="+mj-lt"/>
              </a:rPr>
              <a:t>%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C89B252-6E53-4D70-ACE9-A71D941B2FFB}"/>
              </a:ext>
            </a:extLst>
          </p:cNvPr>
          <p:cNvSpPr txBox="1"/>
          <p:nvPr/>
        </p:nvSpPr>
        <p:spPr>
          <a:xfrm>
            <a:off x="8734425" y="23961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$</a:t>
            </a:r>
          </a:p>
        </p:txBody>
      </p:sp>
      <p:pic>
        <p:nvPicPr>
          <p:cNvPr id="15" name="Graphic 14" descr="Single gear outline">
            <a:extLst>
              <a:ext uri="{FF2B5EF4-FFF2-40B4-BE49-F238E27FC236}">
                <a16:creationId xmlns:a16="http://schemas.microsoft.com/office/drawing/2014/main" id="{34794405-47D3-4DB4-860B-5BF5FA3798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77905" y="2254380"/>
            <a:ext cx="718438" cy="718438"/>
          </a:xfrm>
          <a:prstGeom prst="rect">
            <a:avLst/>
          </a:prstGeom>
        </p:spPr>
      </p:pic>
      <p:pic>
        <p:nvPicPr>
          <p:cNvPr id="17" name="Graphic 16" descr="Bullseye outline">
            <a:extLst>
              <a:ext uri="{FF2B5EF4-FFF2-40B4-BE49-F238E27FC236}">
                <a16:creationId xmlns:a16="http://schemas.microsoft.com/office/drawing/2014/main" id="{D15CB893-83D8-4294-9E8F-49B7A3CBD5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41785" y="2313501"/>
            <a:ext cx="581527" cy="581527"/>
          </a:xfrm>
          <a:prstGeom prst="rect">
            <a:avLst/>
          </a:prstGeom>
        </p:spPr>
      </p:pic>
      <p:pic>
        <p:nvPicPr>
          <p:cNvPr id="19" name="Graphic 18" descr="Meeting outline">
            <a:extLst>
              <a:ext uri="{FF2B5EF4-FFF2-40B4-BE49-F238E27FC236}">
                <a16:creationId xmlns:a16="http://schemas.microsoft.com/office/drawing/2014/main" id="{66A2403E-F194-4469-A1DA-202D3F6BD3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371039" y="2235760"/>
            <a:ext cx="659317" cy="659317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22EE7BC-FAEA-450E-8D21-10A7728A7690}"/>
              </a:ext>
            </a:extLst>
          </p:cNvPr>
          <p:cNvCxnSpPr/>
          <p:nvPr/>
        </p:nvCxnSpPr>
        <p:spPr bwMode="auto">
          <a:xfrm>
            <a:off x="2084266" y="5105400"/>
            <a:ext cx="957433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5155092-9F47-46DB-81D9-D71479105811}"/>
              </a:ext>
            </a:extLst>
          </p:cNvPr>
          <p:cNvGrpSpPr/>
          <p:nvPr/>
        </p:nvGrpSpPr>
        <p:grpSpPr>
          <a:xfrm>
            <a:off x="1771461" y="5001506"/>
            <a:ext cx="1801934" cy="513824"/>
            <a:chOff x="1771461" y="5001506"/>
            <a:chExt cx="1801934" cy="51382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AD454AF-F1F6-4BF5-8AC9-D8A1C9FD97C6}"/>
                </a:ext>
              </a:extLst>
            </p:cNvPr>
            <p:cNvSpPr/>
            <p:nvPr/>
          </p:nvSpPr>
          <p:spPr bwMode="auto">
            <a:xfrm>
              <a:off x="2580988" y="5001506"/>
              <a:ext cx="182880" cy="18288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AF9529CB-1BB4-4A8B-A4B8-A855D281A274}"/>
                </a:ext>
              </a:extLst>
            </p:cNvPr>
            <p:cNvSpPr txBox="1"/>
            <p:nvPr/>
          </p:nvSpPr>
          <p:spPr>
            <a:xfrm>
              <a:off x="1771461" y="5238331"/>
              <a:ext cx="18019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September - October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6452D08-A0D2-4FF4-BBB2-225A8160CDEC}"/>
              </a:ext>
            </a:extLst>
          </p:cNvPr>
          <p:cNvGrpSpPr/>
          <p:nvPr/>
        </p:nvGrpSpPr>
        <p:grpSpPr>
          <a:xfrm>
            <a:off x="3874140" y="5001506"/>
            <a:ext cx="1801934" cy="513824"/>
            <a:chOff x="1771461" y="5001506"/>
            <a:chExt cx="1801934" cy="513824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5E9B3FE5-319A-43A4-9D03-6794E5B74C49}"/>
                </a:ext>
              </a:extLst>
            </p:cNvPr>
            <p:cNvSpPr/>
            <p:nvPr/>
          </p:nvSpPr>
          <p:spPr bwMode="auto">
            <a:xfrm>
              <a:off x="2580988" y="5001506"/>
              <a:ext cx="182880" cy="182880"/>
            </a:xfrm>
            <a:prstGeom prst="ellipse">
              <a:avLst/>
            </a:prstGeom>
            <a:solidFill>
              <a:srgbClr val="1C5C88"/>
            </a:solidFill>
            <a:ln w="9525" cap="flat" cmpd="sng" algn="ctr">
              <a:solidFill>
                <a:srgbClr val="1C5C8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B484A212-A92E-4AB5-8DBF-91CE9980B164}"/>
                </a:ext>
              </a:extLst>
            </p:cNvPr>
            <p:cNvSpPr txBox="1"/>
            <p:nvPr/>
          </p:nvSpPr>
          <p:spPr>
            <a:xfrm>
              <a:off x="1771461" y="5238331"/>
              <a:ext cx="18019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October - November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3B44374-C556-4A2C-A187-29C919DB1B58}"/>
              </a:ext>
            </a:extLst>
          </p:cNvPr>
          <p:cNvGrpSpPr/>
          <p:nvPr/>
        </p:nvGrpSpPr>
        <p:grpSpPr>
          <a:xfrm>
            <a:off x="5976819" y="5001506"/>
            <a:ext cx="1801934" cy="513824"/>
            <a:chOff x="1771461" y="5001506"/>
            <a:chExt cx="1801934" cy="513824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F7630FDA-0D9C-4A33-8C35-DD1D57661D5F}"/>
                </a:ext>
              </a:extLst>
            </p:cNvPr>
            <p:cNvSpPr/>
            <p:nvPr/>
          </p:nvSpPr>
          <p:spPr bwMode="auto">
            <a:xfrm>
              <a:off x="2580988" y="5001506"/>
              <a:ext cx="182880" cy="18288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7DB365B-6E20-4FA8-A703-65EFD1FD2D27}"/>
                </a:ext>
              </a:extLst>
            </p:cNvPr>
            <p:cNvSpPr txBox="1"/>
            <p:nvPr/>
          </p:nvSpPr>
          <p:spPr>
            <a:xfrm>
              <a:off x="1771461" y="5238331"/>
              <a:ext cx="18019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November - December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2A9D7E6-6A02-447C-BB38-7C36E4734E6B}"/>
              </a:ext>
            </a:extLst>
          </p:cNvPr>
          <p:cNvGrpSpPr/>
          <p:nvPr/>
        </p:nvGrpSpPr>
        <p:grpSpPr>
          <a:xfrm>
            <a:off x="7987270" y="5009016"/>
            <a:ext cx="1801934" cy="513824"/>
            <a:chOff x="1771461" y="5001506"/>
            <a:chExt cx="1801934" cy="513824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D740A58D-F994-4D67-9F11-2D51DB5CFFE2}"/>
                </a:ext>
              </a:extLst>
            </p:cNvPr>
            <p:cNvSpPr/>
            <p:nvPr/>
          </p:nvSpPr>
          <p:spPr bwMode="auto">
            <a:xfrm>
              <a:off x="2580988" y="5001506"/>
              <a:ext cx="182880" cy="1828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163C0EE3-C939-4759-8D11-8BFA8FE6E437}"/>
                </a:ext>
              </a:extLst>
            </p:cNvPr>
            <p:cNvSpPr txBox="1"/>
            <p:nvPr/>
          </p:nvSpPr>
          <p:spPr>
            <a:xfrm>
              <a:off x="1771461" y="5238331"/>
              <a:ext cx="18019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January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60AAEC9-FBE2-4BB9-997E-5ADD3D38276D}"/>
              </a:ext>
            </a:extLst>
          </p:cNvPr>
          <p:cNvGrpSpPr/>
          <p:nvPr/>
        </p:nvGrpSpPr>
        <p:grpSpPr>
          <a:xfrm>
            <a:off x="10031581" y="5020201"/>
            <a:ext cx="1801934" cy="513824"/>
            <a:chOff x="1771461" y="5001506"/>
            <a:chExt cx="1801934" cy="513824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5429E8DC-D792-4283-A1C8-1058E4AC6BD7}"/>
                </a:ext>
              </a:extLst>
            </p:cNvPr>
            <p:cNvSpPr/>
            <p:nvPr/>
          </p:nvSpPr>
          <p:spPr bwMode="auto">
            <a:xfrm>
              <a:off x="2580988" y="5001506"/>
              <a:ext cx="182880" cy="1828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F62B718B-1CC2-4298-9870-7BD791368B10}"/>
                </a:ext>
              </a:extLst>
            </p:cNvPr>
            <p:cNvSpPr txBox="1"/>
            <p:nvPr/>
          </p:nvSpPr>
          <p:spPr>
            <a:xfrm>
              <a:off x="1771461" y="5238331"/>
              <a:ext cx="18019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February - March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1806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B1839F1C-6898-4D43-A698-000F8636F73C}"/>
              </a:ext>
            </a:extLst>
          </p:cNvPr>
          <p:cNvGrpSpPr/>
          <p:nvPr/>
        </p:nvGrpSpPr>
        <p:grpSpPr>
          <a:xfrm>
            <a:off x="1813560" y="989344"/>
            <a:ext cx="5558971" cy="5088169"/>
            <a:chOff x="1813560" y="989344"/>
            <a:chExt cx="5558971" cy="508816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2C99476-00B0-4094-94F4-428C2459B9D6}"/>
                </a:ext>
              </a:extLst>
            </p:cNvPr>
            <p:cNvSpPr txBox="1"/>
            <p:nvPr/>
          </p:nvSpPr>
          <p:spPr>
            <a:xfrm>
              <a:off x="2003612" y="2209800"/>
              <a:ext cx="5029200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D5C97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Planning meeting with client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Process overview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Timeline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Business updates from clients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Any country specific issues or updates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Market condition updates since last valuation date</a:t>
              </a:r>
            </a:p>
            <a:p>
              <a:pPr marL="742950" lvl="1" indent="-285750" algn="just"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j-lt"/>
                </a:rPr>
                <a:t>Benchmark discount rate movements</a:t>
              </a:r>
            </a:p>
            <a:p>
              <a:pPr marL="742950" lvl="1" indent="-285750" algn="just"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j-lt"/>
                </a:rPr>
                <a:t>Typical equity market movements</a:t>
              </a:r>
            </a:p>
            <a:p>
              <a:pPr marL="742950" lvl="1" indent="-285750" algn="just"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j-lt"/>
                </a:rPr>
                <a:t>Typical exchange rate movements</a:t>
              </a:r>
            </a:p>
            <a:p>
              <a:pPr marL="742950" lvl="1" indent="-285750" algn="just"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j-lt"/>
                </a:rPr>
                <a:t>Expected mortality table releases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Valuation methodology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EEFAD9D-4F49-4C9A-8AFB-E0BC6DFD37B6}"/>
                </a:ext>
              </a:extLst>
            </p:cNvPr>
            <p:cNvSpPr txBox="1"/>
            <p:nvPr/>
          </p:nvSpPr>
          <p:spPr>
            <a:xfrm>
              <a:off x="2003612" y="989344"/>
              <a:ext cx="53115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D5C97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Internal team kick-off discussions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Team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Timeline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j-lt"/>
                </a:rPr>
                <a:t>Previous year debrief items / process improvements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Systems set up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D1D079F-8368-4218-A1F3-D467DAB8572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05000" y="1084594"/>
              <a:ext cx="0" cy="440180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FCF8E27-8594-4290-8AFC-751031FA4E38}"/>
                </a:ext>
              </a:extLst>
            </p:cNvPr>
            <p:cNvSpPr/>
            <p:nvPr/>
          </p:nvSpPr>
          <p:spPr bwMode="auto">
            <a:xfrm>
              <a:off x="1820732" y="1074158"/>
              <a:ext cx="182880" cy="18288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B28A148-2526-4140-9336-51F8CED49725}"/>
                </a:ext>
              </a:extLst>
            </p:cNvPr>
            <p:cNvSpPr/>
            <p:nvPr/>
          </p:nvSpPr>
          <p:spPr bwMode="auto">
            <a:xfrm>
              <a:off x="1813560" y="2280994"/>
              <a:ext cx="182880" cy="18288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BA3CCB9-397C-4B54-B7CB-1D0F6DE50C6C}"/>
                </a:ext>
              </a:extLst>
            </p:cNvPr>
            <p:cNvSpPr/>
            <p:nvPr/>
          </p:nvSpPr>
          <p:spPr bwMode="auto">
            <a:xfrm>
              <a:off x="1820732" y="5070981"/>
              <a:ext cx="182880" cy="18288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969312E-DA95-418F-A3A0-3E19070140EF}"/>
                </a:ext>
              </a:extLst>
            </p:cNvPr>
            <p:cNvSpPr txBox="1"/>
            <p:nvPr/>
          </p:nvSpPr>
          <p:spPr>
            <a:xfrm>
              <a:off x="2060943" y="5000295"/>
              <a:ext cx="531158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D5C97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Kick-off with local actuaries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Team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Process &amp; timelines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j-lt"/>
                </a:rPr>
                <a:t>Outline of scope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12" name="Left Brace 11">
            <a:extLst>
              <a:ext uri="{FF2B5EF4-FFF2-40B4-BE49-F238E27FC236}">
                <a16:creationId xmlns:a16="http://schemas.microsoft.com/office/drawing/2014/main" id="{C5A85ED9-BFD8-420F-905B-1C5541CD8DBC}"/>
              </a:ext>
            </a:extLst>
          </p:cNvPr>
          <p:cNvSpPr/>
          <p:nvPr/>
        </p:nvSpPr>
        <p:spPr bwMode="auto">
          <a:xfrm>
            <a:off x="6924633" y="2565622"/>
            <a:ext cx="1428896" cy="2181834"/>
          </a:xfrm>
          <a:prstGeom prst="leftBrace">
            <a:avLst>
              <a:gd name="adj1" fmla="val 12332"/>
              <a:gd name="adj2" fmla="val 48609"/>
            </a:avLst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A13A265D-DC5E-4C64-B6D1-9B8ED4CC6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445" y="762000"/>
            <a:ext cx="4170025" cy="412735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52600" y="228600"/>
            <a:ext cx="9067800" cy="782638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Project Planning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1717964" y="6629400"/>
            <a:ext cx="1503218" cy="2608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www.actuariesindia.org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B0BC67E0-2DEE-4FFC-A1C5-BA24658B631C}"/>
              </a:ext>
            </a:extLst>
          </p:cNvPr>
          <p:cNvSpPr txBox="1">
            <a:spLocks/>
          </p:cNvSpPr>
          <p:nvPr/>
        </p:nvSpPr>
        <p:spPr bwMode="auto">
          <a:xfrm>
            <a:off x="11734800" y="6643301"/>
            <a:ext cx="381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6A1226-9465-4F01-813F-087C3EA19F65}"/>
              </a:ext>
            </a:extLst>
          </p:cNvPr>
          <p:cNvGrpSpPr/>
          <p:nvPr/>
        </p:nvGrpSpPr>
        <p:grpSpPr>
          <a:xfrm>
            <a:off x="8489373" y="4868665"/>
            <a:ext cx="3435927" cy="1886758"/>
            <a:chOff x="8305800" y="1721179"/>
            <a:chExt cx="3435927" cy="188675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583F2DD-7628-40D7-B0A9-D42E1342EFB1}"/>
                </a:ext>
              </a:extLst>
            </p:cNvPr>
            <p:cNvGrpSpPr/>
            <p:nvPr/>
          </p:nvGrpSpPr>
          <p:grpSpPr>
            <a:xfrm>
              <a:off x="8305800" y="1721179"/>
              <a:ext cx="3429000" cy="1886758"/>
              <a:chOff x="8632536" y="1869361"/>
              <a:chExt cx="3352800" cy="1886758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BDB89B1F-8280-4FB7-B56A-676CCEFF596F}"/>
                  </a:ext>
                </a:extLst>
              </p:cNvPr>
              <p:cNvSpPr/>
              <p:nvPr/>
            </p:nvSpPr>
            <p:spPr bwMode="auto">
              <a:xfrm>
                <a:off x="8632536" y="1869665"/>
                <a:ext cx="3352800" cy="1886454"/>
              </a:xfrm>
              <a:prstGeom prst="roundRect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1C5C88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6773DDE-05EE-4FDB-85E8-19FC180A1998}"/>
                  </a:ext>
                </a:extLst>
              </p:cNvPr>
              <p:cNvGrpSpPr/>
              <p:nvPr/>
            </p:nvGrpSpPr>
            <p:grpSpPr>
              <a:xfrm>
                <a:off x="8688688" y="1869361"/>
                <a:ext cx="1647707" cy="455407"/>
                <a:chOff x="8265457" y="2030441"/>
                <a:chExt cx="1647707" cy="455407"/>
              </a:xfrm>
            </p:grpSpPr>
            <p:pic>
              <p:nvPicPr>
                <p:cNvPr id="26" name="Graphic 25" descr="Lights On with solid fill">
                  <a:extLst>
                    <a:ext uri="{FF2B5EF4-FFF2-40B4-BE49-F238E27FC236}">
                      <a16:creationId xmlns:a16="http://schemas.microsoft.com/office/drawing/2014/main" id="{DC804245-405B-4881-838F-5B900D7532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65457" y="2030441"/>
                  <a:ext cx="455407" cy="455407"/>
                </a:xfrm>
                <a:prstGeom prst="rect">
                  <a:avLst/>
                </a:prstGeom>
              </p:spPr>
            </p:pic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2C875AB-92E3-4D48-8687-C4C7506DF5CF}"/>
                    </a:ext>
                  </a:extLst>
                </p:cNvPr>
                <p:cNvSpPr txBox="1"/>
                <p:nvPr/>
              </p:nvSpPr>
              <p:spPr>
                <a:xfrm>
                  <a:off x="8702801" y="2127583"/>
                  <a:ext cx="121036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rPr>
                    <a:t>Quick Tip</a:t>
                  </a:r>
                  <a:endParaRPr kumimoji="0" lang="en-US" sz="1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19" name="Picture 2" descr="Earth Day 2020: Taking care of the planet during a pandemic - Waste Today">
              <a:extLst>
                <a:ext uri="{FF2B5EF4-FFF2-40B4-BE49-F238E27FC236}">
                  <a16:creationId xmlns:a16="http://schemas.microsoft.com/office/drawing/2014/main" id="{2B98E368-86BF-49A0-9A15-A7070A903C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21" t="10493" r="31993" b="5555"/>
            <a:stretch/>
          </p:blipFill>
          <p:spPr bwMode="auto">
            <a:xfrm>
              <a:off x="8388927" y="2850850"/>
              <a:ext cx="403412" cy="457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Indian Flag Button Flag Of India Badge 3d Illustration Stock Photo -  Download Image Now - iStock">
              <a:extLst>
                <a:ext uri="{FF2B5EF4-FFF2-40B4-BE49-F238E27FC236}">
                  <a16:creationId xmlns:a16="http://schemas.microsoft.com/office/drawing/2014/main" id="{4C502653-0417-49D3-B4B9-DD1AA94883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4" t="6857" r="7334" b="6857"/>
            <a:stretch/>
          </p:blipFill>
          <p:spPr bwMode="auto">
            <a:xfrm>
              <a:off x="8388927" y="2221990"/>
              <a:ext cx="403412" cy="407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F273A18-4758-41CC-BA1C-C4FA6704435F}"/>
                </a:ext>
              </a:extLst>
            </p:cNvPr>
            <p:cNvSpPr txBox="1"/>
            <p:nvPr/>
          </p:nvSpPr>
          <p:spPr>
            <a:xfrm>
              <a:off x="8794648" y="2102086"/>
              <a:ext cx="294015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Inform the global actuary about any special events as soon as you are made aware of the same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A229322-892D-463D-97C2-7B72314A01D0}"/>
                </a:ext>
              </a:extLst>
            </p:cNvPr>
            <p:cNvSpPr txBox="1"/>
            <p:nvPr/>
          </p:nvSpPr>
          <p:spPr>
            <a:xfrm>
              <a:off x="8763000" y="2669218"/>
              <a:ext cx="2978727" cy="9387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Discuss any special events with client at or before planning meeting. This helps significantly with getting timely information and ultimately timely submissions of results and impact on P&amp;L expense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CE65839-74DC-4A7C-8C56-6F915FB15767}"/>
              </a:ext>
            </a:extLst>
          </p:cNvPr>
          <p:cNvGrpSpPr/>
          <p:nvPr/>
        </p:nvGrpSpPr>
        <p:grpSpPr>
          <a:xfrm>
            <a:off x="1717964" y="0"/>
            <a:ext cx="4402918" cy="376602"/>
            <a:chOff x="3221182" y="677251"/>
            <a:chExt cx="5735816" cy="514233"/>
          </a:xfrm>
        </p:grpSpPr>
        <p:sp>
          <p:nvSpPr>
            <p:cNvPr id="44" name="Arrow: Pentagon 43">
              <a:extLst>
                <a:ext uri="{FF2B5EF4-FFF2-40B4-BE49-F238E27FC236}">
                  <a16:creationId xmlns:a16="http://schemas.microsoft.com/office/drawing/2014/main" id="{3D45CE7F-7B86-4A4F-A9DA-3CDA3C3939CB}"/>
                </a:ext>
              </a:extLst>
            </p:cNvPr>
            <p:cNvSpPr/>
            <p:nvPr/>
          </p:nvSpPr>
          <p:spPr bwMode="auto">
            <a:xfrm>
              <a:off x="3221182" y="679777"/>
              <a:ext cx="893618" cy="511707"/>
            </a:xfrm>
            <a:prstGeom prst="homePlate">
              <a:avLst/>
            </a:prstGeom>
            <a:solidFill>
              <a:srgbClr val="0D5C9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>
                  <a:solidFill>
                    <a:schemeClr val="bg1"/>
                  </a:solidFill>
                  <a:latin typeface="+mj-lt"/>
                </a:rPr>
                <a:t>Planning</a:t>
              </a:r>
            </a:p>
          </p:txBody>
        </p:sp>
        <p:sp>
          <p:nvSpPr>
            <p:cNvPr id="45" name="Arrow: Chevron 44">
              <a:extLst>
                <a:ext uri="{FF2B5EF4-FFF2-40B4-BE49-F238E27FC236}">
                  <a16:creationId xmlns:a16="http://schemas.microsoft.com/office/drawing/2014/main" id="{DF7251B8-EC2C-428C-ADA9-D3FEC35E2E66}"/>
                </a:ext>
              </a:extLst>
            </p:cNvPr>
            <p:cNvSpPr/>
            <p:nvPr/>
          </p:nvSpPr>
          <p:spPr bwMode="auto">
            <a:xfrm>
              <a:off x="3889330" y="677251"/>
              <a:ext cx="1526213" cy="511707"/>
            </a:xfrm>
            <a:prstGeom prst="chevron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>
                  <a:solidFill>
                    <a:schemeClr val="bg1"/>
                  </a:solidFill>
                  <a:latin typeface="+mj-lt"/>
                </a:rPr>
                <a:t>Preliminary Assumptions</a:t>
              </a:r>
            </a:p>
          </p:txBody>
        </p:sp>
        <p:sp>
          <p:nvSpPr>
            <p:cNvPr id="46" name="Arrow: Chevron 45">
              <a:extLst>
                <a:ext uri="{FF2B5EF4-FFF2-40B4-BE49-F238E27FC236}">
                  <a16:creationId xmlns:a16="http://schemas.microsoft.com/office/drawing/2014/main" id="{8E7A5348-0DD0-4D34-B0A3-C26069419E35}"/>
                </a:ext>
              </a:extLst>
            </p:cNvPr>
            <p:cNvSpPr/>
            <p:nvPr/>
          </p:nvSpPr>
          <p:spPr bwMode="auto">
            <a:xfrm>
              <a:off x="5190691" y="677251"/>
              <a:ext cx="1361892" cy="511707"/>
            </a:xfrm>
            <a:prstGeom prst="chevron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rPr>
                <a:t>Preliminary Disclosures</a:t>
              </a:r>
            </a:p>
          </p:txBody>
        </p:sp>
        <p:sp>
          <p:nvSpPr>
            <p:cNvPr id="47" name="Arrow: Chevron 46">
              <a:extLst>
                <a:ext uri="{FF2B5EF4-FFF2-40B4-BE49-F238E27FC236}">
                  <a16:creationId xmlns:a16="http://schemas.microsoft.com/office/drawing/2014/main" id="{45E6FACC-CBD1-447E-9708-349BB7A0A994}"/>
                </a:ext>
              </a:extLst>
            </p:cNvPr>
            <p:cNvSpPr/>
            <p:nvPr/>
          </p:nvSpPr>
          <p:spPr bwMode="auto">
            <a:xfrm>
              <a:off x="6327730" y="679776"/>
              <a:ext cx="1717081" cy="511707"/>
            </a:xfrm>
            <a:prstGeom prst="chevron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>
                  <a:solidFill>
                    <a:schemeClr val="bg1"/>
                  </a:solidFill>
                  <a:latin typeface="+mj-lt"/>
                </a:rPr>
                <a:t>Final assumptions &amp; disclosures</a:t>
              </a:r>
            </a:p>
          </p:txBody>
        </p:sp>
        <p:sp>
          <p:nvSpPr>
            <p:cNvPr id="48" name="Arrow: Chevron 47">
              <a:extLst>
                <a:ext uri="{FF2B5EF4-FFF2-40B4-BE49-F238E27FC236}">
                  <a16:creationId xmlns:a16="http://schemas.microsoft.com/office/drawing/2014/main" id="{EF7ECBD6-0ED3-4E87-A1A0-3CC5D9119B69}"/>
                </a:ext>
              </a:extLst>
            </p:cNvPr>
            <p:cNvSpPr/>
            <p:nvPr/>
          </p:nvSpPr>
          <p:spPr bwMode="auto">
            <a:xfrm>
              <a:off x="7820025" y="679775"/>
              <a:ext cx="1136973" cy="511707"/>
            </a:xfrm>
            <a:prstGeom prst="chevron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>
                  <a:solidFill>
                    <a:schemeClr val="bg1"/>
                  </a:solidFill>
                  <a:latin typeface="+mj-lt"/>
                </a:rPr>
                <a:t>Debrief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F9D72E7B-71F2-4D1F-9C75-DAC20405F239}"/>
              </a:ext>
            </a:extLst>
          </p:cNvPr>
          <p:cNvSpPr txBox="1"/>
          <p:nvPr/>
        </p:nvSpPr>
        <p:spPr>
          <a:xfrm>
            <a:off x="11119815" y="3867082"/>
            <a:ext cx="911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>
                <a:solidFill>
                  <a:srgbClr val="FF0000"/>
                </a:solidFill>
                <a:latin typeface="+mj-lt"/>
              </a:rPr>
              <a:t>SAMPLE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0C5B94-5520-4DDF-82EA-F4946323C41B}"/>
              </a:ext>
            </a:extLst>
          </p:cNvPr>
          <p:cNvSpPr txBox="1"/>
          <p:nvPr/>
        </p:nvSpPr>
        <p:spPr>
          <a:xfrm rot="16200000">
            <a:off x="11759992" y="5168982"/>
            <a:ext cx="6639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+mj-lt"/>
                <a:hlinkClick r:id="rId11"/>
              </a:rPr>
              <a:t>Photo credit</a:t>
            </a:r>
            <a:endParaRPr lang="en-US" sz="700" dirty="0"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6D31D6F-F375-46F9-88F0-7C7BD0B2F846}"/>
              </a:ext>
            </a:extLst>
          </p:cNvPr>
          <p:cNvSpPr txBox="1"/>
          <p:nvPr/>
        </p:nvSpPr>
        <p:spPr>
          <a:xfrm rot="16200000">
            <a:off x="11759991" y="5835887"/>
            <a:ext cx="6639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+mj-lt"/>
                <a:hlinkClick r:id="rId12"/>
              </a:rPr>
              <a:t>Photo credit</a:t>
            </a:r>
            <a:endParaRPr lang="en-US" sz="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326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52600" y="228600"/>
            <a:ext cx="9067800" cy="782638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Calibri" panose="020F0502020204030204" pitchFamily="34" charset="0"/>
              </a:rPr>
              <a:t>Assumptions proposal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86A3EA-E01B-4AFD-8F53-075300C52CEC}"/>
              </a:ext>
            </a:extLst>
          </p:cNvPr>
          <p:cNvSpPr txBox="1">
            <a:spLocks/>
          </p:cNvSpPr>
          <p:nvPr/>
        </p:nvSpPr>
        <p:spPr>
          <a:xfrm>
            <a:off x="1717964" y="6629400"/>
            <a:ext cx="1503218" cy="2608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www.actuariesindia.org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CB83333-B020-4535-9FD5-6B21D33CFE0D}"/>
              </a:ext>
            </a:extLst>
          </p:cNvPr>
          <p:cNvSpPr txBox="1">
            <a:spLocks/>
          </p:cNvSpPr>
          <p:nvPr/>
        </p:nvSpPr>
        <p:spPr bwMode="auto">
          <a:xfrm>
            <a:off x="11734800" y="6643301"/>
            <a:ext cx="381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A8E4C8F-6C17-4EA9-A06C-51E89BCC9BBB}"/>
              </a:ext>
            </a:extLst>
          </p:cNvPr>
          <p:cNvGrpSpPr/>
          <p:nvPr/>
        </p:nvGrpSpPr>
        <p:grpSpPr>
          <a:xfrm>
            <a:off x="1736626" y="0"/>
            <a:ext cx="4402918" cy="376602"/>
            <a:chOff x="3221182" y="677251"/>
            <a:chExt cx="5735816" cy="514233"/>
          </a:xfrm>
        </p:grpSpPr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7170D372-3190-41D9-BB8F-1E50EC4D694E}"/>
                </a:ext>
              </a:extLst>
            </p:cNvPr>
            <p:cNvSpPr/>
            <p:nvPr/>
          </p:nvSpPr>
          <p:spPr bwMode="auto">
            <a:xfrm>
              <a:off x="3221182" y="679777"/>
              <a:ext cx="893618" cy="511707"/>
            </a:xfrm>
            <a:prstGeom prst="homePlate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Planning</a:t>
              </a:r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EB6AFE09-52CE-49CE-AC39-F15ADBD35906}"/>
                </a:ext>
              </a:extLst>
            </p:cNvPr>
            <p:cNvSpPr/>
            <p:nvPr/>
          </p:nvSpPr>
          <p:spPr bwMode="auto">
            <a:xfrm>
              <a:off x="3889330" y="677251"/>
              <a:ext cx="1526213" cy="511707"/>
            </a:xfrm>
            <a:prstGeom prst="chevron">
              <a:avLst/>
            </a:prstGeom>
            <a:solidFill>
              <a:srgbClr val="0D5C9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Preliminary Assumptions</a:t>
              </a:r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1D44B43C-D4E6-45D2-8FA2-8F37C9F3D384}"/>
                </a:ext>
              </a:extLst>
            </p:cNvPr>
            <p:cNvSpPr/>
            <p:nvPr/>
          </p:nvSpPr>
          <p:spPr bwMode="auto">
            <a:xfrm>
              <a:off x="5190691" y="677251"/>
              <a:ext cx="1361892" cy="511707"/>
            </a:xfrm>
            <a:prstGeom prst="chevron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Preliminary Disclosures</a:t>
              </a: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82840EA4-4784-48D9-BF56-D030CE3787CE}"/>
                </a:ext>
              </a:extLst>
            </p:cNvPr>
            <p:cNvSpPr/>
            <p:nvPr/>
          </p:nvSpPr>
          <p:spPr bwMode="auto">
            <a:xfrm>
              <a:off x="6327730" y="679776"/>
              <a:ext cx="1717081" cy="511707"/>
            </a:xfrm>
            <a:prstGeom prst="chevron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Final assumptions &amp; disclosures</a:t>
              </a: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47153A66-FAAD-450A-BF8D-6B80F4911AEE}"/>
                </a:ext>
              </a:extLst>
            </p:cNvPr>
            <p:cNvSpPr/>
            <p:nvPr/>
          </p:nvSpPr>
          <p:spPr bwMode="auto">
            <a:xfrm>
              <a:off x="7820025" y="679775"/>
              <a:ext cx="1136973" cy="511707"/>
            </a:xfrm>
            <a:prstGeom prst="chevron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Debrief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9F28D5-D035-4132-929D-66AADBC61D72}"/>
              </a:ext>
            </a:extLst>
          </p:cNvPr>
          <p:cNvGrpSpPr/>
          <p:nvPr/>
        </p:nvGrpSpPr>
        <p:grpSpPr>
          <a:xfrm>
            <a:off x="1825103" y="989344"/>
            <a:ext cx="9875281" cy="2051453"/>
            <a:chOff x="1820732" y="989344"/>
            <a:chExt cx="6135932" cy="205145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0518FE9-6C89-4C16-9EE3-75B68F683E72}"/>
                </a:ext>
              </a:extLst>
            </p:cNvPr>
            <p:cNvSpPr txBox="1"/>
            <p:nvPr/>
          </p:nvSpPr>
          <p:spPr>
            <a:xfrm>
              <a:off x="2003612" y="1676400"/>
              <a:ext cx="58797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D5C97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Global Actuary Review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Compliance with ASOP 27 (economic assumptions) and ASOP 35 (demographic and other 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noneconomic assumptions)</a:t>
              </a:r>
            </a:p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1400" b="1" dirty="0">
                  <a:solidFill>
                    <a:srgbClr val="0D5C97"/>
                  </a:solidFill>
                  <a:latin typeface="+mj-lt"/>
                </a:rPr>
                <a:t>Overview of assumptions setting and review process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D5C97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9FE0DF8-45B5-44C0-A132-75D1AC515ED5}"/>
                </a:ext>
              </a:extLst>
            </p:cNvPr>
            <p:cNvSpPr txBox="1"/>
            <p:nvPr/>
          </p:nvSpPr>
          <p:spPr>
            <a:xfrm>
              <a:off x="2003612" y="989344"/>
              <a:ext cx="595305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D5C97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Request from local actuaries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Preliminary proposed assumptions based on preliminary market condition date e.g. October 31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Impact of change in assumptions on PBO and service cost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9CCD50B-8E62-41AE-97E9-4D2B88F7ACA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05000" y="1084594"/>
              <a:ext cx="0" cy="195620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06AC7EF-E323-4086-AAFA-4484EC0E1245}"/>
                </a:ext>
              </a:extLst>
            </p:cNvPr>
            <p:cNvSpPr/>
            <p:nvPr/>
          </p:nvSpPr>
          <p:spPr bwMode="auto">
            <a:xfrm>
              <a:off x="1820732" y="1074158"/>
              <a:ext cx="113631" cy="18288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4E6DCF7-E3FB-41AC-B419-161DA2FA24B7}"/>
                </a:ext>
              </a:extLst>
            </p:cNvPr>
            <p:cNvSpPr/>
            <p:nvPr/>
          </p:nvSpPr>
          <p:spPr bwMode="auto">
            <a:xfrm>
              <a:off x="1848184" y="1760449"/>
              <a:ext cx="113631" cy="18288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885E7956-845E-410C-8D46-853D7C0DD85E}"/>
              </a:ext>
            </a:extLst>
          </p:cNvPr>
          <p:cNvSpPr/>
          <p:nvPr/>
        </p:nvSpPr>
        <p:spPr bwMode="auto">
          <a:xfrm>
            <a:off x="1859808" y="2372434"/>
            <a:ext cx="182880" cy="18288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A0758C9-0AD0-472B-84CC-38954A47F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798186"/>
              </p:ext>
            </p:extLst>
          </p:nvPr>
        </p:nvGraphicFramePr>
        <p:xfrm>
          <a:off x="1951248" y="2595414"/>
          <a:ext cx="10050592" cy="406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796">
                  <a:extLst>
                    <a:ext uri="{9D8B030D-6E8A-4147-A177-3AD203B41FA5}">
                      <a16:colId xmlns:a16="http://schemas.microsoft.com/office/drawing/2014/main" val="4074693882"/>
                    </a:ext>
                  </a:extLst>
                </a:gridCol>
                <a:gridCol w="2518500">
                  <a:extLst>
                    <a:ext uri="{9D8B030D-6E8A-4147-A177-3AD203B41FA5}">
                      <a16:colId xmlns:a16="http://schemas.microsoft.com/office/drawing/2014/main" val="858267798"/>
                    </a:ext>
                  </a:extLst>
                </a:gridCol>
                <a:gridCol w="2282100">
                  <a:extLst>
                    <a:ext uri="{9D8B030D-6E8A-4147-A177-3AD203B41FA5}">
                      <a16:colId xmlns:a16="http://schemas.microsoft.com/office/drawing/2014/main" val="2339174187"/>
                    </a:ext>
                  </a:extLst>
                </a:gridCol>
                <a:gridCol w="2743196">
                  <a:extLst>
                    <a:ext uri="{9D8B030D-6E8A-4147-A177-3AD203B41FA5}">
                      <a16:colId xmlns:a16="http://schemas.microsoft.com/office/drawing/2014/main" val="4265546419"/>
                    </a:ext>
                  </a:extLst>
                </a:gridCol>
              </a:tblGrid>
              <a:tr h="273283"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+mj-lt"/>
                        </a:rPr>
                        <a:t>Assumptions</a:t>
                      </a:r>
                    </a:p>
                  </a:txBody>
                  <a:tcPr>
                    <a:solidFill>
                      <a:srgbClr val="1C5C8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+mj-lt"/>
                        </a:rPr>
                        <a:t>Typical assumption setting methodology</a:t>
                      </a:r>
                    </a:p>
                  </a:txBody>
                  <a:tcPr>
                    <a:solidFill>
                      <a:srgbClr val="1C5C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latin typeface="+mj-lt"/>
                        </a:rPr>
                        <a:t>Typical assumption setting process</a:t>
                      </a:r>
                    </a:p>
                  </a:txBody>
                  <a:tcPr>
                    <a:solidFill>
                      <a:srgbClr val="1C5C8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+mj-lt"/>
                        </a:rPr>
                        <a:t>Typical assumption review checkpoints</a:t>
                      </a:r>
                    </a:p>
                  </a:txBody>
                  <a:tcPr>
                    <a:solidFill>
                      <a:srgbClr val="1C5C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44723"/>
                  </a:ext>
                </a:extLst>
              </a:tr>
              <a:tr h="627725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Discount Rate 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+mj-lt"/>
                        </a:rPr>
                        <a:t>Developed markets – match expected cash flows to spot rate curve</a:t>
                      </a:r>
                    </a:p>
                    <a:p>
                      <a:r>
                        <a:rPr lang="en-US" sz="1050" dirty="0">
                          <a:latin typeface="+mj-lt"/>
                        </a:rPr>
                        <a:t>Emerging markets – government bond yield + credit risk premium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+mj-lt"/>
                        </a:rPr>
                        <a:t>Determined by local actuaries or global actuary, using plan specific cashflows / duration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latin typeface="+mj-lt"/>
                        </a:rPr>
                        <a:t>DR model outputs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latin typeface="+mj-lt"/>
                        </a:rPr>
                        <a:t>Government bond yields and credit risk premium data points review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latin typeface="+mj-lt"/>
                        </a:rPr>
                        <a:t>Movement in benchmark yields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566021"/>
                  </a:ext>
                </a:extLst>
              </a:tr>
              <a:tr h="627725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Expected Return on Assets 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+mj-lt"/>
                        </a:rPr>
                        <a:t>As per Company’s expectation of future investment performance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+mj-lt"/>
                        </a:rPr>
                        <a:t>Developed markets – provided by client</a:t>
                      </a:r>
                    </a:p>
                    <a:p>
                      <a:r>
                        <a:rPr lang="en-US" sz="1050" dirty="0">
                          <a:latin typeface="+mj-lt"/>
                        </a:rPr>
                        <a:t>Emerging markets – Provided by local actuaries, in consultation with local client / fund managers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latin typeface="+mj-lt"/>
                        </a:rPr>
                        <a:t>EROA models outputs based on plan’s target asset allocations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latin typeface="+mj-lt"/>
                        </a:rPr>
                        <a:t>Movement in market (equity / debt etc.)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263107"/>
                  </a:ext>
                </a:extLst>
              </a:tr>
              <a:tr h="531822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Mortality Rates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+mj-lt"/>
                        </a:rPr>
                        <a:t>In line with latest version of published tables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+mj-lt"/>
                        </a:rPr>
                        <a:t>Proposed by local actuary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latin typeface="+mj-lt"/>
                        </a:rPr>
                        <a:t>Change since previous year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latin typeface="+mj-lt"/>
                        </a:rPr>
                        <a:t>latest version of published tables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latin typeface="+mj-lt"/>
                        </a:rPr>
                        <a:t>Benchmark survey data 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316198"/>
                  </a:ext>
                </a:extLst>
              </a:tr>
              <a:tr h="531822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Other Economic Assumptions</a:t>
                      </a:r>
                    </a:p>
                    <a:p>
                      <a:r>
                        <a:rPr lang="en-US" sz="1050" b="0" i="1" dirty="0">
                          <a:latin typeface="+mj-lt"/>
                        </a:rPr>
                        <a:t>(e.g. Inflation, Salary increase rate, Social Security Increase rate, Pension increase rates)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+mj-lt"/>
                        </a:rPr>
                        <a:t>Based on company’s own experience and future expectations</a:t>
                      </a:r>
                    </a:p>
                    <a:p>
                      <a:r>
                        <a:rPr lang="en-US" sz="1050" dirty="0">
                          <a:latin typeface="+mj-lt"/>
                        </a:rPr>
                        <a:t>Usually based on building block approach with inflation as base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+mj-lt"/>
                        </a:rPr>
                        <a:t>Determined by local actuaries, in consultation with local client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latin typeface="+mj-lt"/>
                        </a:rPr>
                        <a:t>Change since previous year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latin typeface="+mj-lt"/>
                        </a:rPr>
                        <a:t>General economic environment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latin typeface="+mj-lt"/>
                        </a:rPr>
                        <a:t>Benchmark survey data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latin typeface="+mj-lt"/>
                        </a:rPr>
                        <a:t>Inputs from global client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440098"/>
                  </a:ext>
                </a:extLst>
              </a:tr>
              <a:tr h="531822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Other Demographic Assumptions</a:t>
                      </a:r>
                    </a:p>
                    <a:p>
                      <a:r>
                        <a:rPr lang="en-US" sz="1050" b="0" i="1" dirty="0">
                          <a:latin typeface="+mj-lt"/>
                        </a:rPr>
                        <a:t>(e.g. retirement, disability, % married, age difference, Lump Sum (Commutation) Election Rate)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+mj-lt"/>
                        </a:rPr>
                        <a:t>Based on Company’s own experience</a:t>
                      </a:r>
                    </a:p>
                    <a:p>
                      <a:r>
                        <a:rPr lang="en-US" sz="900" i="1" dirty="0">
                          <a:latin typeface="+mj-lt"/>
                        </a:rPr>
                        <a:t>Disability rates are typically based on latest version of published tables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+mj-lt"/>
                        </a:rPr>
                        <a:t>Determined by local actuaries, in consultation with local client</a:t>
                      </a:r>
                    </a:p>
                    <a:p>
                      <a:endParaRPr lang="en-US" sz="1050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latin typeface="+mj-lt"/>
                        </a:rPr>
                        <a:t>Change since previous year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latin typeface="+mj-lt"/>
                        </a:rPr>
                        <a:t>General economic environment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latin typeface="+mj-lt"/>
                        </a:rPr>
                        <a:t>Benchmark survey data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latin typeface="+mj-lt"/>
                        </a:rPr>
                        <a:t>Inputs from global client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492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901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6810E3F-382D-4E73-8176-A3041FFDC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7820" y="1873994"/>
            <a:ext cx="4357980" cy="26094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3174A5A-D209-4027-BC57-0F79DCBE8D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792" y="3451794"/>
            <a:ext cx="8535760" cy="2840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52600" y="228600"/>
            <a:ext cx="9067800" cy="782638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Assumptions proposal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86A3EA-E01B-4AFD-8F53-075300C52CEC}"/>
              </a:ext>
            </a:extLst>
          </p:cNvPr>
          <p:cNvSpPr txBox="1">
            <a:spLocks/>
          </p:cNvSpPr>
          <p:nvPr/>
        </p:nvSpPr>
        <p:spPr>
          <a:xfrm>
            <a:off x="1717964" y="6629400"/>
            <a:ext cx="1503218" cy="2608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www.actuariesindia.org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CB83333-B020-4535-9FD5-6B21D33CFE0D}"/>
              </a:ext>
            </a:extLst>
          </p:cNvPr>
          <p:cNvSpPr txBox="1">
            <a:spLocks/>
          </p:cNvSpPr>
          <p:nvPr/>
        </p:nvSpPr>
        <p:spPr bwMode="auto">
          <a:xfrm>
            <a:off x="11734800" y="6643301"/>
            <a:ext cx="381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A8E4C8F-6C17-4EA9-A06C-51E89BCC9BBB}"/>
              </a:ext>
            </a:extLst>
          </p:cNvPr>
          <p:cNvGrpSpPr/>
          <p:nvPr/>
        </p:nvGrpSpPr>
        <p:grpSpPr>
          <a:xfrm>
            <a:off x="1736626" y="0"/>
            <a:ext cx="4402918" cy="376602"/>
            <a:chOff x="3221182" y="677251"/>
            <a:chExt cx="5735816" cy="514233"/>
          </a:xfrm>
        </p:grpSpPr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7170D372-3190-41D9-BB8F-1E50EC4D694E}"/>
                </a:ext>
              </a:extLst>
            </p:cNvPr>
            <p:cNvSpPr/>
            <p:nvPr/>
          </p:nvSpPr>
          <p:spPr bwMode="auto">
            <a:xfrm>
              <a:off x="3221182" y="679777"/>
              <a:ext cx="893618" cy="511707"/>
            </a:xfrm>
            <a:prstGeom prst="homePlate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>
                  <a:solidFill>
                    <a:schemeClr val="bg1"/>
                  </a:solidFill>
                  <a:latin typeface="+mj-lt"/>
                </a:rPr>
                <a:t>Planning</a:t>
              </a:r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EB6AFE09-52CE-49CE-AC39-F15ADBD35906}"/>
                </a:ext>
              </a:extLst>
            </p:cNvPr>
            <p:cNvSpPr/>
            <p:nvPr/>
          </p:nvSpPr>
          <p:spPr bwMode="auto">
            <a:xfrm>
              <a:off x="3889330" y="677251"/>
              <a:ext cx="1526213" cy="511707"/>
            </a:xfrm>
            <a:prstGeom prst="chevron">
              <a:avLst/>
            </a:prstGeom>
            <a:solidFill>
              <a:srgbClr val="0D5C9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>
                  <a:solidFill>
                    <a:schemeClr val="bg1"/>
                  </a:solidFill>
                  <a:latin typeface="+mj-lt"/>
                </a:rPr>
                <a:t>Preliminary Assumptions</a:t>
              </a:r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1D44B43C-D4E6-45D2-8FA2-8F37C9F3D384}"/>
                </a:ext>
              </a:extLst>
            </p:cNvPr>
            <p:cNvSpPr/>
            <p:nvPr/>
          </p:nvSpPr>
          <p:spPr bwMode="auto">
            <a:xfrm>
              <a:off x="5190691" y="677251"/>
              <a:ext cx="1361892" cy="511707"/>
            </a:xfrm>
            <a:prstGeom prst="chevron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rPr>
                <a:t>Preliminary Disclosures</a:t>
              </a: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82840EA4-4784-48D9-BF56-D030CE3787CE}"/>
                </a:ext>
              </a:extLst>
            </p:cNvPr>
            <p:cNvSpPr/>
            <p:nvPr/>
          </p:nvSpPr>
          <p:spPr bwMode="auto">
            <a:xfrm>
              <a:off x="6327730" y="679776"/>
              <a:ext cx="1717081" cy="511707"/>
            </a:xfrm>
            <a:prstGeom prst="chevron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>
                  <a:solidFill>
                    <a:schemeClr val="bg1"/>
                  </a:solidFill>
                  <a:latin typeface="+mj-lt"/>
                </a:rPr>
                <a:t>Final assumptions &amp; disclosures</a:t>
              </a: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47153A66-FAAD-450A-BF8D-6B80F4911AEE}"/>
                </a:ext>
              </a:extLst>
            </p:cNvPr>
            <p:cNvSpPr/>
            <p:nvPr/>
          </p:nvSpPr>
          <p:spPr bwMode="auto">
            <a:xfrm>
              <a:off x="7820025" y="679775"/>
              <a:ext cx="1136973" cy="511707"/>
            </a:xfrm>
            <a:prstGeom prst="chevron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>
                  <a:solidFill>
                    <a:schemeClr val="bg1"/>
                  </a:solidFill>
                  <a:latin typeface="+mj-lt"/>
                </a:rPr>
                <a:t>Debrief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F613795-54CE-4D17-8A17-938EFFD8B2C8}"/>
              </a:ext>
            </a:extLst>
          </p:cNvPr>
          <p:cNvSpPr txBox="1"/>
          <p:nvPr/>
        </p:nvSpPr>
        <p:spPr>
          <a:xfrm>
            <a:off x="7032812" y="3190184"/>
            <a:ext cx="911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>
                <a:solidFill>
                  <a:srgbClr val="FF0000"/>
                </a:solidFill>
                <a:latin typeface="+mj-lt"/>
              </a:rPr>
              <a:t>SAMPLE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320F85C-6D13-4E5A-ADB3-F7DEF7D2D0F1}"/>
              </a:ext>
            </a:extLst>
          </p:cNvPr>
          <p:cNvGrpSpPr/>
          <p:nvPr/>
        </p:nvGrpSpPr>
        <p:grpSpPr>
          <a:xfrm>
            <a:off x="1813560" y="989344"/>
            <a:ext cx="5501640" cy="2051453"/>
            <a:chOff x="1813560" y="989344"/>
            <a:chExt cx="5501640" cy="205145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DC99D13-2223-4F7D-B5AC-4AD014EF96C0}"/>
                </a:ext>
              </a:extLst>
            </p:cNvPr>
            <p:cNvSpPr txBox="1"/>
            <p:nvPr/>
          </p:nvSpPr>
          <p:spPr>
            <a:xfrm>
              <a:off x="2003612" y="2209800"/>
              <a:ext cx="5029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D5C97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Approved assumptions communication to local actuaries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Along with next steps and timelines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C9331A4-986F-4DFB-B54C-24DBD88F3FDF}"/>
                </a:ext>
              </a:extLst>
            </p:cNvPr>
            <p:cNvSpPr txBox="1"/>
            <p:nvPr/>
          </p:nvSpPr>
          <p:spPr>
            <a:xfrm>
              <a:off x="2003612" y="989344"/>
              <a:ext cx="531158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D5C97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Recommendations to HQ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Presentation to client, including rationale and commentary for key assumptions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j-lt"/>
                </a:rPr>
                <a:t>Formal approval from client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5F50A50-3086-49C1-ABC7-FD34694F01D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05000" y="1084594"/>
              <a:ext cx="0" cy="188720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0F46924-844F-43DF-AF0F-93DA4C2481EB}"/>
                </a:ext>
              </a:extLst>
            </p:cNvPr>
            <p:cNvSpPr/>
            <p:nvPr/>
          </p:nvSpPr>
          <p:spPr bwMode="auto">
            <a:xfrm>
              <a:off x="1820732" y="1074158"/>
              <a:ext cx="182880" cy="18288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6C2DDE7-6615-4263-824D-5DFF0C654A36}"/>
                </a:ext>
              </a:extLst>
            </p:cNvPr>
            <p:cNvSpPr/>
            <p:nvPr/>
          </p:nvSpPr>
          <p:spPr bwMode="auto">
            <a:xfrm>
              <a:off x="1813560" y="2280994"/>
              <a:ext cx="182880" cy="18288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5640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52600" y="228600"/>
            <a:ext cx="9067800" cy="782638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Preliminary</a:t>
            </a:r>
            <a:r>
              <a:rPr lang="en-US" altLang="en-US" sz="3200" kern="0" dirty="0">
                <a:solidFill>
                  <a:srgbClr val="000000"/>
                </a:solidFill>
                <a:cs typeface="Calibri" panose="020F0502020204030204" pitchFamily="34" charset="0"/>
              </a:rPr>
              <a:t> d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isclosures review process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695740-925B-47FA-B31C-2E18F2B6145C}"/>
              </a:ext>
            </a:extLst>
          </p:cNvPr>
          <p:cNvSpPr txBox="1">
            <a:spLocks/>
          </p:cNvSpPr>
          <p:nvPr/>
        </p:nvSpPr>
        <p:spPr>
          <a:xfrm>
            <a:off x="1717964" y="6629400"/>
            <a:ext cx="1503218" cy="2608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www.actuariesindia.org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F9D7901-F110-4165-9566-12010B1B14D8}"/>
              </a:ext>
            </a:extLst>
          </p:cNvPr>
          <p:cNvSpPr txBox="1">
            <a:spLocks/>
          </p:cNvSpPr>
          <p:nvPr/>
        </p:nvSpPr>
        <p:spPr bwMode="auto">
          <a:xfrm>
            <a:off x="11734800" y="6643301"/>
            <a:ext cx="381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758DD6D-0305-4123-9A5A-8B5C72D5291E}"/>
              </a:ext>
            </a:extLst>
          </p:cNvPr>
          <p:cNvGrpSpPr/>
          <p:nvPr/>
        </p:nvGrpSpPr>
        <p:grpSpPr>
          <a:xfrm>
            <a:off x="1727489" y="0"/>
            <a:ext cx="4402918" cy="376602"/>
            <a:chOff x="3221182" y="677251"/>
            <a:chExt cx="5735816" cy="514233"/>
          </a:xfrm>
        </p:grpSpPr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4B3C3FAC-B501-4FA6-84B6-4A15065E3B0C}"/>
                </a:ext>
              </a:extLst>
            </p:cNvPr>
            <p:cNvSpPr/>
            <p:nvPr/>
          </p:nvSpPr>
          <p:spPr bwMode="auto">
            <a:xfrm>
              <a:off x="3221182" y="679777"/>
              <a:ext cx="893618" cy="511707"/>
            </a:xfrm>
            <a:prstGeom prst="homePlate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>
                  <a:solidFill>
                    <a:schemeClr val="bg1"/>
                  </a:solidFill>
                  <a:latin typeface="+mj-lt"/>
                </a:rPr>
                <a:t>Planning</a:t>
              </a:r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DD9DA43F-108A-4611-B7C0-BFBC4747DED9}"/>
                </a:ext>
              </a:extLst>
            </p:cNvPr>
            <p:cNvSpPr/>
            <p:nvPr/>
          </p:nvSpPr>
          <p:spPr bwMode="auto">
            <a:xfrm>
              <a:off x="3889330" y="677251"/>
              <a:ext cx="1526213" cy="511707"/>
            </a:xfrm>
            <a:prstGeom prst="chevron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>
                  <a:solidFill>
                    <a:schemeClr val="bg1"/>
                  </a:solidFill>
                  <a:latin typeface="+mj-lt"/>
                </a:rPr>
                <a:t>Preliminary Assumptions</a:t>
              </a:r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49C11D76-06A3-4718-A742-1B92A83DF510}"/>
                </a:ext>
              </a:extLst>
            </p:cNvPr>
            <p:cNvSpPr/>
            <p:nvPr/>
          </p:nvSpPr>
          <p:spPr bwMode="auto">
            <a:xfrm>
              <a:off x="5190691" y="677251"/>
              <a:ext cx="1361892" cy="511707"/>
            </a:xfrm>
            <a:prstGeom prst="chevron">
              <a:avLst/>
            </a:prstGeom>
            <a:solidFill>
              <a:srgbClr val="0D5C9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rPr>
                <a:t>Preliminary Disclosures</a:t>
              </a: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8486E9BA-3B8A-4C0A-8158-02E6E8DF29BF}"/>
                </a:ext>
              </a:extLst>
            </p:cNvPr>
            <p:cNvSpPr/>
            <p:nvPr/>
          </p:nvSpPr>
          <p:spPr bwMode="auto">
            <a:xfrm>
              <a:off x="6327730" y="679776"/>
              <a:ext cx="1717081" cy="511707"/>
            </a:xfrm>
            <a:prstGeom prst="chevron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>
                  <a:solidFill>
                    <a:schemeClr val="bg1"/>
                  </a:solidFill>
                  <a:latin typeface="+mj-lt"/>
                </a:rPr>
                <a:t>Final assumptions &amp; disclosures</a:t>
              </a: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D07BFF9C-36D4-4A93-B9E4-8E1EFA643864}"/>
                </a:ext>
              </a:extLst>
            </p:cNvPr>
            <p:cNvSpPr/>
            <p:nvPr/>
          </p:nvSpPr>
          <p:spPr bwMode="auto">
            <a:xfrm>
              <a:off x="7820025" y="679775"/>
              <a:ext cx="1136973" cy="511707"/>
            </a:xfrm>
            <a:prstGeom prst="chevron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>
                  <a:solidFill>
                    <a:schemeClr val="bg1"/>
                  </a:solidFill>
                  <a:latin typeface="+mj-lt"/>
                </a:rPr>
                <a:t>Debrief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15858B7-6224-49BE-BD60-E291FBCE30E0}"/>
              </a:ext>
            </a:extLst>
          </p:cNvPr>
          <p:cNvGrpSpPr/>
          <p:nvPr/>
        </p:nvGrpSpPr>
        <p:grpSpPr>
          <a:xfrm>
            <a:off x="1833811" y="989344"/>
            <a:ext cx="9866572" cy="2051453"/>
            <a:chOff x="1826143" y="989344"/>
            <a:chExt cx="6130521" cy="205145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5ECEC85-4981-48DE-B66E-7EE8A39457B8}"/>
                </a:ext>
              </a:extLst>
            </p:cNvPr>
            <p:cNvSpPr txBox="1"/>
            <p:nvPr/>
          </p:nvSpPr>
          <p:spPr>
            <a:xfrm>
              <a:off x="2003612" y="1462843"/>
              <a:ext cx="58797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D5C97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Global Actuary Review</a:t>
              </a:r>
            </a:p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1400" b="1" dirty="0">
                  <a:latin typeface="+mj-lt"/>
                </a:rPr>
                <a:t>Overview of review process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81AA694-E1C4-4738-9E36-176A3541805B}"/>
                </a:ext>
              </a:extLst>
            </p:cNvPr>
            <p:cNvSpPr txBox="1"/>
            <p:nvPr/>
          </p:nvSpPr>
          <p:spPr>
            <a:xfrm>
              <a:off x="2003612" y="989344"/>
              <a:ext cx="59530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D5C97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Preliminary disclosures based on preliminary assumptions 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Submitted by local actuaries </a:t>
              </a:r>
              <a:r>
                <a:rPr kumimoji="0" lang="en-US" sz="14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i</a:t>
              </a:r>
              <a:r>
                <a:rPr lang="en-US" sz="1400" dirty="0">
                  <a:latin typeface="+mj-lt"/>
                </a:rPr>
                <a:t>n local currency</a:t>
              </a:r>
              <a:endPara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5C8BC96-30D7-486A-9A02-348235E451B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86608" y="1084594"/>
              <a:ext cx="0" cy="195620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1ACAD85-69E5-4903-A7E4-67715EBAA77D}"/>
                </a:ext>
              </a:extLst>
            </p:cNvPr>
            <p:cNvSpPr/>
            <p:nvPr/>
          </p:nvSpPr>
          <p:spPr bwMode="auto">
            <a:xfrm>
              <a:off x="1826143" y="1074158"/>
              <a:ext cx="113631" cy="18288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FFD8790-E02C-46B9-9FC1-56F7114EEE41}"/>
                </a:ext>
              </a:extLst>
            </p:cNvPr>
            <p:cNvSpPr/>
            <p:nvPr/>
          </p:nvSpPr>
          <p:spPr bwMode="auto">
            <a:xfrm>
              <a:off x="1829853" y="1503941"/>
              <a:ext cx="113631" cy="18288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</a:endParaRPr>
            </a:p>
          </p:txBody>
        </p:sp>
      </p:grpSp>
      <p:graphicFrame>
        <p:nvGraphicFramePr>
          <p:cNvPr id="28" name="Table 4">
            <a:extLst>
              <a:ext uri="{FF2B5EF4-FFF2-40B4-BE49-F238E27FC236}">
                <a16:creationId xmlns:a16="http://schemas.microsoft.com/office/drawing/2014/main" id="{935E10FF-3BF8-4F8C-B5DA-238B6DE8A4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751055"/>
              </p:ext>
            </p:extLst>
          </p:nvPr>
        </p:nvGraphicFramePr>
        <p:xfrm>
          <a:off x="1925889" y="1981201"/>
          <a:ext cx="4897275" cy="4182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111">
                  <a:extLst>
                    <a:ext uri="{9D8B030D-6E8A-4147-A177-3AD203B41FA5}">
                      <a16:colId xmlns:a16="http://schemas.microsoft.com/office/drawing/2014/main" val="4074693882"/>
                    </a:ext>
                  </a:extLst>
                </a:gridCol>
                <a:gridCol w="3775164">
                  <a:extLst>
                    <a:ext uri="{9D8B030D-6E8A-4147-A177-3AD203B41FA5}">
                      <a16:colId xmlns:a16="http://schemas.microsoft.com/office/drawing/2014/main" val="858267798"/>
                    </a:ext>
                  </a:extLst>
                </a:gridCol>
              </a:tblGrid>
              <a:tr h="273283"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+mj-lt"/>
                        </a:rPr>
                        <a:t>Disclosure </a:t>
                      </a:r>
                    </a:p>
                  </a:txBody>
                  <a:tcPr>
                    <a:solidFill>
                      <a:srgbClr val="1C5C8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+mj-lt"/>
                        </a:rPr>
                        <a:t>Typical review checks</a:t>
                      </a:r>
                    </a:p>
                  </a:txBody>
                  <a:tcPr>
                    <a:solidFill>
                      <a:srgbClr val="1C5C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447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Overall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latin typeface="+mj-lt"/>
                        </a:rPr>
                        <a:t>Opening balances match prior year closing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263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Membership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latin typeface="+mj-lt"/>
                        </a:rPr>
                        <a:t>Sense check of movement since last year, considering approved valuation schedule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latin typeface="+mj-lt"/>
                        </a:rPr>
                        <a:t>AFWL / ARLE consistent with prior year – also review the correct basis to use for amortizing unrecognized (gain)/loss in next year’s expense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566021"/>
                  </a:ext>
                </a:extLst>
              </a:tr>
              <a:tr h="148823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Assumptions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latin typeface="+mj-lt"/>
                        </a:rPr>
                        <a:t>Matches approved preliminary assumptions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latin typeface="+mj-lt"/>
                        </a:rPr>
                        <a:t>Duration consistent with prior year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263107"/>
                  </a:ext>
                </a:extLst>
              </a:tr>
              <a:tr h="125963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PBO reconciliation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latin typeface="+mj-lt"/>
                        </a:rPr>
                        <a:t>Assumption (gain)/loss: impact of change in assumptions in line with what was communicated to client previously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latin typeface="+mj-lt"/>
                        </a:rPr>
                        <a:t>Experience (gain)/loss: typically investigate further if &gt;5%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latin typeface="+mj-lt"/>
                        </a:rPr>
                        <a:t>Special events / business events reflected correctly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latin typeface="+mj-lt"/>
                        </a:rPr>
                        <a:t>ABO/PBO ratio consistent with prior year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latin typeface="+mj-lt"/>
                        </a:rPr>
                        <a:t>Split of PBO by membership consistent with prior year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latin typeface="+mj-lt"/>
                        </a:rPr>
                        <a:t>Sensitivities consistent with prior year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276463"/>
                  </a:ext>
                </a:extLst>
              </a:tr>
              <a:tr h="125963">
                <a:tc>
                  <a:txBody>
                    <a:bodyPr/>
                    <a:lstStyle/>
                    <a:p>
                      <a:r>
                        <a:rPr lang="en-US" sz="1050" b="1" i="0" dirty="0">
                          <a:latin typeface="+mj-lt"/>
                        </a:rPr>
                        <a:t>Asset reconciliation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latin typeface="+mj-lt"/>
                        </a:rPr>
                        <a:t>Actual asset returns in line with expectations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latin typeface="+mj-lt"/>
                        </a:rPr>
                        <a:t>Asset allocations consistent with prior year; any changes explained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latin typeface="+mj-lt"/>
                        </a:rPr>
                        <a:t>Special events / business events reflected correctly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316198"/>
                  </a:ext>
                </a:extLst>
              </a:tr>
              <a:tr h="360958">
                <a:tc>
                  <a:txBody>
                    <a:bodyPr/>
                    <a:lstStyle/>
                    <a:p>
                      <a:r>
                        <a:rPr lang="en-US" sz="1050" b="1" i="0" dirty="0">
                          <a:latin typeface="+mj-lt"/>
                        </a:rPr>
                        <a:t>AOCI reconciliation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i="0" dirty="0">
                          <a:latin typeface="+mj-lt"/>
                        </a:rPr>
                        <a:t>Recognition amounts reflected correctly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i="0" dirty="0">
                          <a:latin typeface="+mj-lt"/>
                        </a:rPr>
                        <a:t>Special events / business events reflected correctly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440098"/>
                  </a:ext>
                </a:extLst>
              </a:tr>
            </a:tbl>
          </a:graphicData>
        </a:graphic>
      </p:graphicFrame>
      <p:graphicFrame>
        <p:nvGraphicFramePr>
          <p:cNvPr id="30" name="Table 4">
            <a:extLst>
              <a:ext uri="{FF2B5EF4-FFF2-40B4-BE49-F238E27FC236}">
                <a16:creationId xmlns:a16="http://schemas.microsoft.com/office/drawing/2014/main" id="{78029576-B433-4DEC-AB98-E45E0F87F1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703504"/>
              </p:ext>
            </p:extLst>
          </p:nvPr>
        </p:nvGraphicFramePr>
        <p:xfrm>
          <a:off x="7028458" y="1981200"/>
          <a:ext cx="4893578" cy="2597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1142">
                  <a:extLst>
                    <a:ext uri="{9D8B030D-6E8A-4147-A177-3AD203B41FA5}">
                      <a16:colId xmlns:a16="http://schemas.microsoft.com/office/drawing/2014/main" val="4074693882"/>
                    </a:ext>
                  </a:extLst>
                </a:gridCol>
                <a:gridCol w="3692436">
                  <a:extLst>
                    <a:ext uri="{9D8B030D-6E8A-4147-A177-3AD203B41FA5}">
                      <a16:colId xmlns:a16="http://schemas.microsoft.com/office/drawing/2014/main" val="858267798"/>
                    </a:ext>
                  </a:extLst>
                </a:gridCol>
              </a:tblGrid>
              <a:tr h="273283"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+mj-lt"/>
                        </a:rPr>
                        <a:t>Disclosure </a:t>
                      </a:r>
                    </a:p>
                  </a:txBody>
                  <a:tcPr>
                    <a:solidFill>
                      <a:srgbClr val="1C5C8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+mj-lt"/>
                        </a:rPr>
                        <a:t>Typical review checks</a:t>
                      </a:r>
                    </a:p>
                  </a:txBody>
                  <a:tcPr>
                    <a:solidFill>
                      <a:srgbClr val="1C5C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447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Net Periodic Benefit Cost / (Income)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latin typeface="+mj-lt"/>
                        </a:rPr>
                        <a:t>Current year’s expense matches what was disclosed last year, unless there was a special event / business event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latin typeface="+mj-lt"/>
                        </a:rPr>
                        <a:t>Next year expense matches what is expected based on disclosures (and components of AOCI recognition calculated correctly) 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566021"/>
                  </a:ext>
                </a:extLst>
              </a:tr>
              <a:tr h="125963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Cashflows </a:t>
                      </a:r>
                    </a:p>
                    <a:p>
                      <a:r>
                        <a:rPr lang="en-US" sz="800" b="0" i="1" dirty="0">
                          <a:latin typeface="+mj-lt"/>
                        </a:rPr>
                        <a:t>(benefit payments, employer contributions, plan participant contributions)</a:t>
                      </a:r>
                      <a:endParaRPr lang="en-US" sz="1050" b="0" i="1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i="0" dirty="0">
                          <a:latin typeface="+mj-lt"/>
                        </a:rPr>
                        <a:t>Consistent with what is expected based on last year’s disclosures, considering any special events / business events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276463"/>
                  </a:ext>
                </a:extLst>
              </a:tr>
              <a:tr h="125963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+mj-lt"/>
                        </a:rPr>
                        <a:t>Special Events 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dirty="0">
                          <a:latin typeface="+mj-lt"/>
                        </a:rPr>
                        <a:t>Review special event accounting in detail (settlement/curtailment thresholds and treatment)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6944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6EF8F0F8-6407-4BA4-88E9-CED14B52EB40}"/>
              </a:ext>
            </a:extLst>
          </p:cNvPr>
          <p:cNvGrpSpPr/>
          <p:nvPr/>
        </p:nvGrpSpPr>
        <p:grpSpPr>
          <a:xfrm>
            <a:off x="7141783" y="4730074"/>
            <a:ext cx="4469687" cy="1827458"/>
            <a:chOff x="8305797" y="1721179"/>
            <a:chExt cx="4469687" cy="182745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A2E2B9F-5F65-4E21-9B2D-DA8590BAE758}"/>
                </a:ext>
              </a:extLst>
            </p:cNvPr>
            <p:cNvGrpSpPr/>
            <p:nvPr/>
          </p:nvGrpSpPr>
          <p:grpSpPr>
            <a:xfrm>
              <a:off x="8305797" y="1721179"/>
              <a:ext cx="4469687" cy="1827458"/>
              <a:chOff x="8632534" y="1869361"/>
              <a:chExt cx="4370361" cy="1827458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6A7C9A1F-F11A-4D3D-8846-493EAB1CB4C0}"/>
                  </a:ext>
                </a:extLst>
              </p:cNvPr>
              <p:cNvSpPr/>
              <p:nvPr/>
            </p:nvSpPr>
            <p:spPr bwMode="auto">
              <a:xfrm>
                <a:off x="8632534" y="1869665"/>
                <a:ext cx="4370361" cy="1827154"/>
              </a:xfrm>
              <a:prstGeom prst="roundRect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1C5C88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3F00FFCB-4102-4578-B394-E875D08DFDDF}"/>
                  </a:ext>
                </a:extLst>
              </p:cNvPr>
              <p:cNvGrpSpPr/>
              <p:nvPr/>
            </p:nvGrpSpPr>
            <p:grpSpPr>
              <a:xfrm>
                <a:off x="8688688" y="1869361"/>
                <a:ext cx="1647707" cy="455407"/>
                <a:chOff x="8265457" y="2030441"/>
                <a:chExt cx="1647707" cy="455407"/>
              </a:xfrm>
            </p:grpSpPr>
            <p:pic>
              <p:nvPicPr>
                <p:cNvPr id="36" name="Graphic 35" descr="Lights On with solid fill">
                  <a:extLst>
                    <a:ext uri="{FF2B5EF4-FFF2-40B4-BE49-F238E27FC236}">
                      <a16:creationId xmlns:a16="http://schemas.microsoft.com/office/drawing/2014/main" id="{A172EC71-3CC8-4A73-8E83-9B484CD70D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65457" y="2030441"/>
                  <a:ext cx="455407" cy="455407"/>
                </a:xfrm>
                <a:prstGeom prst="rect">
                  <a:avLst/>
                </a:prstGeom>
              </p:spPr>
            </p:pic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950A7E91-C63B-4A38-8D3B-A0876FC39DD8}"/>
                    </a:ext>
                  </a:extLst>
                </p:cNvPr>
                <p:cNvSpPr txBox="1"/>
                <p:nvPr/>
              </p:nvSpPr>
              <p:spPr>
                <a:xfrm>
                  <a:off x="8702801" y="2127583"/>
                  <a:ext cx="121036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rPr>
                    <a:t>Quick Tip</a:t>
                  </a:r>
                  <a:endParaRPr kumimoji="0" lang="en-US" sz="1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29" name="Picture 2" descr="Earth Day 2020: Taking care of the planet during a pandemic - Waste Today">
              <a:extLst>
                <a:ext uri="{FF2B5EF4-FFF2-40B4-BE49-F238E27FC236}">
                  <a16:creationId xmlns:a16="http://schemas.microsoft.com/office/drawing/2014/main" id="{A9AE0807-8FCF-4469-816F-1E0107833C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21" t="10493" r="31993" b="5555"/>
            <a:stretch/>
          </p:blipFill>
          <p:spPr bwMode="auto">
            <a:xfrm>
              <a:off x="8425572" y="3010513"/>
              <a:ext cx="403412" cy="457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Indian Flag Button Flag Of India Badge 3d Illustration Stock Photo -  Download Image Now - iStock">
              <a:extLst>
                <a:ext uri="{FF2B5EF4-FFF2-40B4-BE49-F238E27FC236}">
                  <a16:creationId xmlns:a16="http://schemas.microsoft.com/office/drawing/2014/main" id="{DC249CFC-1FD6-4ED5-934E-1BBCAF0544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4" t="6857" r="7334" b="6857"/>
            <a:stretch/>
          </p:blipFill>
          <p:spPr bwMode="auto">
            <a:xfrm>
              <a:off x="8388927" y="2221990"/>
              <a:ext cx="403412" cy="407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0AE6461-0339-4B6B-8D1F-6432708B4621}"/>
                </a:ext>
              </a:extLst>
            </p:cNvPr>
            <p:cNvSpPr txBox="1"/>
            <p:nvPr/>
          </p:nvSpPr>
          <p:spPr>
            <a:xfrm>
              <a:off x="8794647" y="2102086"/>
              <a:ext cx="390463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reduce time spent on answering queries and back &amp; forth, provide detailed commentary to global actuary on any unexpected events e.g. special events, business events, high actuarial experience (gains) / losses, significant changes in  cashflows etc. along with providing results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100" dirty="0">
                <a:solidFill>
                  <a:srgbClr val="000000"/>
                </a:solidFill>
                <a:latin typeface="+mj-lt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Provide commentary to client for each event and discuss &amp; confirm accounting approach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9228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2C99476-00B0-4094-94F4-428C2459B9D6}"/>
              </a:ext>
            </a:extLst>
          </p:cNvPr>
          <p:cNvSpPr txBox="1"/>
          <p:nvPr/>
        </p:nvSpPr>
        <p:spPr>
          <a:xfrm>
            <a:off x="1981200" y="1219200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are some possible reasons why current year’s expense may not match what was disclosed last year?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Curtailment event recognized during the year</a:t>
            </a:r>
          </a:p>
          <a:p>
            <a:pPr marL="800100" lvl="1" indent="-342900" algn="just">
              <a:buFont typeface="+mj-lt"/>
              <a:buAutoNum type="arabicPeriod"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Settlement event recognized during the year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Business unit spin-off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of the above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978E4E-90AC-4FBB-8DA7-898B63B4BC95}"/>
              </a:ext>
            </a:extLst>
          </p:cNvPr>
          <p:cNvSpPr txBox="1">
            <a:spLocks/>
          </p:cNvSpPr>
          <p:nvPr/>
        </p:nvSpPr>
        <p:spPr>
          <a:xfrm>
            <a:off x="1717964" y="6629400"/>
            <a:ext cx="1503218" cy="2608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www.actuariesindia.org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546122B-B97F-413F-9787-1E5A679D4FA8}"/>
              </a:ext>
            </a:extLst>
          </p:cNvPr>
          <p:cNvSpPr txBox="1">
            <a:spLocks/>
          </p:cNvSpPr>
          <p:nvPr/>
        </p:nvSpPr>
        <p:spPr bwMode="auto">
          <a:xfrm>
            <a:off x="11734800" y="6643301"/>
            <a:ext cx="381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D2EBCC-F8DB-4AEF-BE32-78E9325B7DEA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227760"/>
            <a:ext cx="4583516" cy="58697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Poll Question 2</a:t>
            </a: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814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52600" y="228600"/>
            <a:ext cx="9067800" cy="782638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Calibri" panose="020F0502020204030204" pitchFamily="34" charset="0"/>
              </a:rPr>
              <a:t>Special events (US GAAP specific)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1DA0F5A-5678-4FFA-A2C0-0E35B725D23F}"/>
              </a:ext>
            </a:extLst>
          </p:cNvPr>
          <p:cNvSpPr txBox="1">
            <a:spLocks/>
          </p:cNvSpPr>
          <p:nvPr/>
        </p:nvSpPr>
        <p:spPr>
          <a:xfrm>
            <a:off x="1717964" y="6629400"/>
            <a:ext cx="1503218" cy="2608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www.actuariesindia.org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AF32540-B1BB-459B-9D91-3AF0309CAA5F}"/>
              </a:ext>
            </a:extLst>
          </p:cNvPr>
          <p:cNvSpPr txBox="1">
            <a:spLocks/>
          </p:cNvSpPr>
          <p:nvPr/>
        </p:nvSpPr>
        <p:spPr bwMode="auto">
          <a:xfrm>
            <a:off x="11734800" y="6643301"/>
            <a:ext cx="381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BC82DC0-36CE-49F6-870C-499F84C5E0A4}"/>
              </a:ext>
            </a:extLst>
          </p:cNvPr>
          <p:cNvGrpSpPr/>
          <p:nvPr/>
        </p:nvGrpSpPr>
        <p:grpSpPr>
          <a:xfrm>
            <a:off x="1884167" y="972166"/>
            <a:ext cx="4918439" cy="2475745"/>
            <a:chOff x="1855592" y="932776"/>
            <a:chExt cx="4918439" cy="2475745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D9BBF70-6CE1-4196-94C5-04EAF64BC32A}"/>
                </a:ext>
              </a:extLst>
            </p:cNvPr>
            <p:cNvSpPr/>
            <p:nvPr/>
          </p:nvSpPr>
          <p:spPr bwMode="auto">
            <a:xfrm>
              <a:off x="1855592" y="932776"/>
              <a:ext cx="4918439" cy="247574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82DA5B1-3353-4DD6-B142-0F9BD6DB3F7C}"/>
                </a:ext>
              </a:extLst>
            </p:cNvPr>
            <p:cNvSpPr txBox="1"/>
            <p:nvPr/>
          </p:nvSpPr>
          <p:spPr>
            <a:xfrm>
              <a:off x="1912742" y="990957"/>
              <a:ext cx="4800600" cy="215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D5C97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Plan Amendments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400" dirty="0">
                  <a:latin typeface="+mj-lt"/>
                </a:rPr>
                <a:t>Prior service cost (PSC) arises whenever benefits are changed (and change is retroactive)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400" dirty="0">
                  <a:latin typeface="+mj-lt"/>
                </a:rPr>
                <a:t>Amortize PSC over the average future service (AFS) of the active participants 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Negative plan amendment arises when benefits attributable to past service are reduced or eliminated</a:t>
              </a:r>
            </a:p>
            <a:p>
              <a:pPr marL="742950" lvl="1" indent="-285750" algn="just"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latin typeface="+mj-lt"/>
                </a:rPr>
                <a:t>Recognition of Negative PSC by first reducing unrecognized PSC; amortize excess negative PSC using same principles as for positive PSC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B1051B5-F8C4-43FC-B51E-3C0D6E69260A}"/>
              </a:ext>
            </a:extLst>
          </p:cNvPr>
          <p:cNvGrpSpPr/>
          <p:nvPr/>
        </p:nvGrpSpPr>
        <p:grpSpPr>
          <a:xfrm>
            <a:off x="6905625" y="962025"/>
            <a:ext cx="5150629" cy="2484368"/>
            <a:chOff x="6934200" y="922635"/>
            <a:chExt cx="5150629" cy="248436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AA83703-6255-4CB8-8311-AA3066E7AA59}"/>
                </a:ext>
              </a:extLst>
            </p:cNvPr>
            <p:cNvSpPr/>
            <p:nvPr/>
          </p:nvSpPr>
          <p:spPr bwMode="auto">
            <a:xfrm>
              <a:off x="6934200" y="922635"/>
              <a:ext cx="5150629" cy="247574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BF9BEA7-2AB8-47FB-8FCF-F6BD401C1E0F}"/>
                </a:ext>
              </a:extLst>
            </p:cNvPr>
            <p:cNvSpPr txBox="1"/>
            <p:nvPr/>
          </p:nvSpPr>
          <p:spPr>
            <a:xfrm>
              <a:off x="6994917" y="990957"/>
              <a:ext cx="5029200" cy="2416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D5C97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Settlement</a:t>
              </a:r>
            </a:p>
            <a:p>
              <a:pPr marL="285750" lvl="0" indent="-285750" algn="just"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latin typeface="+mj-lt"/>
                </a:rPr>
                <a:t>Employer no longer has obligation for the benefit and no significant risk associated with that benefit </a:t>
              </a:r>
              <a:r>
                <a:rPr lang="en-US" sz="1100" i="1" dirty="0">
                  <a:latin typeface="+mj-lt"/>
                </a:rPr>
                <a:t>e.g. Pay lump sum benefits, annuities purchases</a:t>
              </a:r>
            </a:p>
            <a:p>
              <a:pPr marL="285750" lvl="0" indent="-285750" algn="just"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latin typeface="+mj-lt"/>
                </a:rPr>
                <a:t>Settlement accounting must be followed if sum of all settlements &gt;= service + interest cost for the plan</a:t>
              </a:r>
            </a:p>
            <a:p>
              <a:pPr marL="285750" lvl="0" indent="-285750" algn="just"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latin typeface="+mj-lt"/>
                </a:rPr>
                <a:t>Settlement credit/charge = % of PBO being settled X  Unrecognized G/L</a:t>
              </a:r>
            </a:p>
            <a:p>
              <a:pPr marL="285750" lvl="0" indent="-285750" algn="just"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latin typeface="+mj-lt"/>
                </a:rPr>
                <a:t>Make sure to adjust PBO for gains or losses associated with settling benefit obligation prior to recognizing the amount being settled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84E7BB5-5E84-499D-9202-9E16FEECEB3A}"/>
              </a:ext>
            </a:extLst>
          </p:cNvPr>
          <p:cNvGrpSpPr/>
          <p:nvPr/>
        </p:nvGrpSpPr>
        <p:grpSpPr>
          <a:xfrm>
            <a:off x="6907382" y="3530583"/>
            <a:ext cx="5148872" cy="2758327"/>
            <a:chOff x="1876742" y="3620255"/>
            <a:chExt cx="5148872" cy="2758327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51AE2302-578E-4FD5-8F56-94A475FF4BB3}"/>
                </a:ext>
              </a:extLst>
            </p:cNvPr>
            <p:cNvSpPr/>
            <p:nvPr/>
          </p:nvSpPr>
          <p:spPr bwMode="auto">
            <a:xfrm>
              <a:off x="1876742" y="3620255"/>
              <a:ext cx="5148872" cy="275832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4414839-84D8-40B0-A7CF-4D052B4F19C6}"/>
                </a:ext>
              </a:extLst>
            </p:cNvPr>
            <p:cNvSpPr txBox="1"/>
            <p:nvPr/>
          </p:nvSpPr>
          <p:spPr>
            <a:xfrm>
              <a:off x="1884167" y="3763412"/>
              <a:ext cx="48006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D5C97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Special and contractual termination benefits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400" dirty="0">
                  <a:latin typeface="+mj-lt"/>
                </a:rPr>
                <a:t>Increase in PBO attributable to extra benefits received by participants (i.e., benefits they were not already entitled to receive)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400" dirty="0">
                  <a:latin typeface="+mj-lt"/>
                </a:rPr>
                <a:t>P&amp;L charge is equal to the entire change in PBO due to additional benefits being provided</a:t>
              </a:r>
            </a:p>
            <a:p>
              <a:pPr marL="742950" lvl="1" indent="-285750" algn="just"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latin typeface="+mj-lt"/>
                </a:rPr>
                <a:t>Special termination benefits: Cost recognized when employees accept offer</a:t>
              </a:r>
            </a:p>
            <a:p>
              <a:pPr marL="742950" lvl="1" indent="-285750" algn="just"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latin typeface="+mj-lt"/>
                </a:rPr>
                <a:t>Contractual termination benefits: Cost recognized when triggering event occurs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07B9DF1-DE2A-4396-AE11-0044DAA029B6}"/>
              </a:ext>
            </a:extLst>
          </p:cNvPr>
          <p:cNvGrpSpPr/>
          <p:nvPr/>
        </p:nvGrpSpPr>
        <p:grpSpPr>
          <a:xfrm>
            <a:off x="1884167" y="3530465"/>
            <a:ext cx="4918439" cy="2794135"/>
            <a:chOff x="6934201" y="3606662"/>
            <a:chExt cx="4918439" cy="2794135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807F66C-2748-4EB0-A3B7-A5037AC8E1F8}"/>
                </a:ext>
              </a:extLst>
            </p:cNvPr>
            <p:cNvSpPr/>
            <p:nvPr/>
          </p:nvSpPr>
          <p:spPr bwMode="auto">
            <a:xfrm>
              <a:off x="6934201" y="3606662"/>
              <a:ext cx="4918439" cy="27941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98B19A-B75E-41D7-9DEA-C4989319D9FC}"/>
                </a:ext>
              </a:extLst>
            </p:cNvPr>
            <p:cNvSpPr txBox="1"/>
            <p:nvPr/>
          </p:nvSpPr>
          <p:spPr>
            <a:xfrm>
              <a:off x="6991351" y="3749006"/>
              <a:ext cx="480060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D5C97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Curtailment</a:t>
              </a:r>
            </a:p>
            <a:p>
              <a:pPr marL="285750" lvl="0" indent="-285750" algn="just"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latin typeface="+mj-lt"/>
                </a:rPr>
                <a:t>Event that reduces participants’ future service under the plan </a:t>
              </a:r>
              <a:r>
                <a:rPr lang="en-US" sz="1100" i="1" dirty="0">
                  <a:latin typeface="+mj-lt"/>
                </a:rPr>
                <a:t>e.g. plant closing, sale of division/plant, restructuring , plan amendment</a:t>
              </a:r>
              <a:endParaRPr lang="en-US" sz="1200" i="1" dirty="0">
                <a:latin typeface="+mj-lt"/>
              </a:endParaRPr>
            </a:p>
            <a:p>
              <a:pPr lvl="0" algn="just">
                <a:defRPr/>
              </a:pPr>
              <a:r>
                <a:rPr lang="en-US" sz="1400" dirty="0">
                  <a:latin typeface="+mj-lt"/>
                </a:rPr>
                <a:t>OR</a:t>
              </a:r>
            </a:p>
            <a:p>
              <a:pPr lvl="0" algn="just">
                <a:defRPr/>
              </a:pPr>
              <a:r>
                <a:rPr lang="en-US" sz="1400" dirty="0">
                  <a:latin typeface="+mj-lt"/>
                </a:rPr>
                <a:t>      Eliminates future accrual of benefits for significant     number of active plan participants </a:t>
              </a:r>
              <a:r>
                <a:rPr lang="en-US" sz="1100" i="1" dirty="0">
                  <a:latin typeface="+mj-lt"/>
                </a:rPr>
                <a:t>e.g. through “freezing”             benefits, plan amendment</a:t>
              </a:r>
              <a:endParaRPr lang="en-US" sz="1200" i="1" dirty="0">
                <a:latin typeface="+mj-lt"/>
              </a:endParaRP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400" dirty="0">
                  <a:latin typeface="+mj-lt"/>
                </a:rPr>
                <a:t>Accelerate recognition of PSC based on % reduction in Future Service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400" dirty="0">
                  <a:latin typeface="+mj-lt"/>
                </a:rPr>
                <a:t>Unrecognized G/L may be reduced by gain/loss on benefit obligation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4E40060-B17B-40E8-BFBE-1AE1C53539A8}"/>
              </a:ext>
            </a:extLst>
          </p:cNvPr>
          <p:cNvSpPr txBox="1"/>
          <p:nvPr/>
        </p:nvSpPr>
        <p:spPr>
          <a:xfrm>
            <a:off x="1961081" y="6307723"/>
            <a:ext cx="45137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700" i="1" dirty="0">
                <a:latin typeface="+mj-lt"/>
                <a:hlinkClick r:id="rId6"/>
              </a:rPr>
              <a:t>http://www.actuarialstandardsboard.org/wp-content/uploads/2014/07/acg2_old.pdf</a:t>
            </a:r>
            <a:r>
              <a:rPr lang="en-US" sz="700" i="1" dirty="0">
                <a:latin typeface="+mj-lt"/>
              </a:rPr>
              <a:t>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700" i="1" dirty="0">
                <a:latin typeface="+mj-lt"/>
              </a:rPr>
              <a:t>(refer to page 10 for curtailment accounting flow chart)</a:t>
            </a:r>
            <a:r>
              <a:rPr lang="en-US" sz="900" dirty="0">
                <a:latin typeface="+mj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0725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52600" y="228600"/>
            <a:ext cx="9067800" cy="1219200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Calibri" panose="020F0502020204030204" pitchFamily="34" charset="0"/>
              </a:rPr>
              <a:t>Welcome!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5C97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8" name="Footer Placeholder 4">
            <a:extLst>
              <a:ext uri="{FF2B5EF4-FFF2-40B4-BE49-F238E27FC236}">
                <a16:creationId xmlns:a16="http://schemas.microsoft.com/office/drawing/2014/main" id="{C536426F-E536-4906-9A82-87DC354511E8}"/>
              </a:ext>
            </a:extLst>
          </p:cNvPr>
          <p:cNvSpPr txBox="1">
            <a:spLocks/>
          </p:cNvSpPr>
          <p:nvPr/>
        </p:nvSpPr>
        <p:spPr>
          <a:xfrm>
            <a:off x="1717964" y="6629400"/>
            <a:ext cx="1503218" cy="2608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www.actuariesindia.org</a:t>
            </a:r>
          </a:p>
        </p:txBody>
      </p:sp>
      <p:sp>
        <p:nvSpPr>
          <p:cNvPr id="49" name="Slide Number Placeholder 4">
            <a:extLst>
              <a:ext uri="{FF2B5EF4-FFF2-40B4-BE49-F238E27FC236}">
                <a16:creationId xmlns:a16="http://schemas.microsoft.com/office/drawing/2014/main" id="{D27DB49C-BFB4-41B4-849E-AA1D95B52317}"/>
              </a:ext>
            </a:extLst>
          </p:cNvPr>
          <p:cNvSpPr txBox="1">
            <a:spLocks/>
          </p:cNvSpPr>
          <p:nvPr/>
        </p:nvSpPr>
        <p:spPr bwMode="auto">
          <a:xfrm>
            <a:off x="11734800" y="6643301"/>
            <a:ext cx="381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E8F57E-81D1-43BF-BDB4-7F2E6F54B03C}"/>
              </a:ext>
            </a:extLst>
          </p:cNvPr>
          <p:cNvSpPr txBox="1"/>
          <p:nvPr/>
        </p:nvSpPr>
        <p:spPr>
          <a:xfrm>
            <a:off x="1788763" y="1078468"/>
            <a:ext cx="60947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1C5C88"/>
                </a:solidFill>
                <a:effectLst/>
                <a:uLnTx/>
                <a:uFillTx/>
                <a:latin typeface="Arial"/>
                <a:ea typeface="+mj-ea"/>
                <a:cs typeface="Calibri" panose="020F0502020204030204" pitchFamily="34" charset="0"/>
              </a:rPr>
              <a:t>Thank you for joining us today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C5C88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C04FFE-53E1-4189-8EB8-C2497EBA22F2}"/>
              </a:ext>
            </a:extLst>
          </p:cNvPr>
          <p:cNvGrpSpPr/>
          <p:nvPr/>
        </p:nvGrpSpPr>
        <p:grpSpPr>
          <a:xfrm>
            <a:off x="3657600" y="2102164"/>
            <a:ext cx="5752457" cy="3677368"/>
            <a:chOff x="3554819" y="1733643"/>
            <a:chExt cx="5752457" cy="3677368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8287370-CE2B-40BA-8775-AB87349D61F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87973" y="1747932"/>
              <a:ext cx="0" cy="359237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B203CCF-55B0-476A-80E0-626DD14B2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81400" y="1814617"/>
              <a:ext cx="1695687" cy="1514686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6607636-FA5B-419F-A143-DF7577985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52972" y="1733643"/>
              <a:ext cx="1467055" cy="1676634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E02D07CD-47EC-431E-A25C-8BA71966C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91400" y="1747932"/>
              <a:ext cx="1838582" cy="1648055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4F293CEF-4244-41F3-9E90-475C39501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71874" y="3886200"/>
              <a:ext cx="1705213" cy="1371791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F93575F-542D-49A2-AF12-BEBF5434C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625536" y="3403746"/>
              <a:ext cx="1276528" cy="1914792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EC7FF74F-B971-4BE9-BD0E-410E409A4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10506" y="3601008"/>
              <a:ext cx="1619476" cy="1810003"/>
            </a:xfrm>
            <a:prstGeom prst="rect">
              <a:avLst/>
            </a:prstGeom>
          </p:spPr>
        </p:pic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B589075-DB4B-4970-8B75-DB7BAF8725E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15200" y="1747932"/>
              <a:ext cx="0" cy="359237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21B914C-9489-4363-A0A1-013921F326CD}"/>
                </a:ext>
              </a:extLst>
            </p:cNvPr>
            <p:cNvSpPr/>
            <p:nvPr/>
          </p:nvSpPr>
          <p:spPr bwMode="auto">
            <a:xfrm>
              <a:off x="3554819" y="1740478"/>
              <a:ext cx="5752457" cy="3599831"/>
            </a:xfrm>
            <a:prstGeom prst="rect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9EAB8D4-A5D8-43AF-9D04-33D75D147AE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54819" y="3444594"/>
              <a:ext cx="5752457" cy="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14684DA-3452-4BF4-877C-1660903752E0}"/>
              </a:ext>
            </a:extLst>
          </p:cNvPr>
          <p:cNvSpPr txBox="1"/>
          <p:nvPr/>
        </p:nvSpPr>
        <p:spPr>
          <a:xfrm>
            <a:off x="3581400" y="1747281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C5C88"/>
                </a:solidFill>
                <a:effectLst/>
                <a:uLnTx/>
                <a:uFillTx/>
                <a:latin typeface="Arial"/>
                <a:ea typeface="+mj-ea"/>
                <a:cs typeface="Calibri" panose="020F0502020204030204" pitchFamily="34" charset="0"/>
              </a:rPr>
              <a:t>Some housekeeping rules</a:t>
            </a:r>
            <a:endParaRPr lang="en-US" b="1" dirty="0">
              <a:solidFill>
                <a:srgbClr val="1C5C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31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17964" y="192329"/>
            <a:ext cx="9067800" cy="782638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Calibri" panose="020F0502020204030204" pitchFamily="34" charset="0"/>
              </a:rPr>
              <a:t>Business events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1DA0F5A-5678-4FFA-A2C0-0E35B725D23F}"/>
              </a:ext>
            </a:extLst>
          </p:cNvPr>
          <p:cNvSpPr txBox="1">
            <a:spLocks/>
          </p:cNvSpPr>
          <p:nvPr/>
        </p:nvSpPr>
        <p:spPr>
          <a:xfrm>
            <a:off x="1717964" y="6629400"/>
            <a:ext cx="1503218" cy="2608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www.actuariesindia.org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AF32540-B1BB-459B-9D91-3AF0309CAA5F}"/>
              </a:ext>
            </a:extLst>
          </p:cNvPr>
          <p:cNvSpPr txBox="1">
            <a:spLocks/>
          </p:cNvSpPr>
          <p:nvPr/>
        </p:nvSpPr>
        <p:spPr bwMode="auto">
          <a:xfrm>
            <a:off x="11734800" y="6643301"/>
            <a:ext cx="381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6DAF84-5EC4-42F2-B24C-3E11BDFB372A}"/>
              </a:ext>
            </a:extLst>
          </p:cNvPr>
          <p:cNvSpPr txBox="1"/>
          <p:nvPr/>
        </p:nvSpPr>
        <p:spPr>
          <a:xfrm rot="16200000">
            <a:off x="11750466" y="6178341"/>
            <a:ext cx="6639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+mj-lt"/>
                <a:hlinkClick r:id="rId6"/>
              </a:rPr>
              <a:t>Photo credit</a:t>
            </a:r>
            <a:endParaRPr lang="en-US" sz="700" dirty="0">
              <a:latin typeface="+mj-lt"/>
            </a:endParaRPr>
          </a:p>
        </p:txBody>
      </p:sp>
      <p:graphicFrame>
        <p:nvGraphicFramePr>
          <p:cNvPr id="20" name="Table 4">
            <a:extLst>
              <a:ext uri="{FF2B5EF4-FFF2-40B4-BE49-F238E27FC236}">
                <a16:creationId xmlns:a16="http://schemas.microsoft.com/office/drawing/2014/main" id="{12A8423E-D24E-46F4-B429-80A9CD277E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717527"/>
              </p:ext>
            </p:extLst>
          </p:nvPr>
        </p:nvGraphicFramePr>
        <p:xfrm>
          <a:off x="1924079" y="966070"/>
          <a:ext cx="10191721" cy="3799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321">
                  <a:extLst>
                    <a:ext uri="{9D8B030D-6E8A-4147-A177-3AD203B41FA5}">
                      <a16:colId xmlns:a16="http://schemas.microsoft.com/office/drawing/2014/main" val="407469388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858267798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520182766"/>
                    </a:ext>
                  </a:extLst>
                </a:gridCol>
              </a:tblGrid>
              <a:tr h="59942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Business event</a:t>
                      </a:r>
                    </a:p>
                  </a:txBody>
                  <a:tcPr>
                    <a:solidFill>
                      <a:srgbClr val="1C5C8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Considerations from financial reporting perspective</a:t>
                      </a:r>
                    </a:p>
                  </a:txBody>
                  <a:tcPr>
                    <a:solidFill>
                      <a:srgbClr val="1C5C8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Typical impact on consolidated USGAAP disclosures</a:t>
                      </a:r>
                    </a:p>
                  </a:txBody>
                  <a:tcPr>
                    <a:solidFill>
                      <a:srgbClr val="1C5C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44723"/>
                  </a:ext>
                </a:extLst>
              </a:tr>
              <a:tr h="1289450">
                <a:tc>
                  <a:txBody>
                    <a:bodyPr/>
                    <a:lstStyle/>
                    <a:p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Mergers / Acquisitions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+mj-lt"/>
                        </a:rPr>
                        <a:t>Client acquires or merges with another business which has existing obligations (and possibly assets) for sponsored retirement plans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+mj-lt"/>
                        </a:rPr>
                        <a:t>In case of independent plan(s) being acquired (and depending on client’s materiality threshold), plan(s) may be included in consolidated disclosures.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+mj-lt"/>
                        </a:rPr>
                        <a:t>In case of combination with existing plan(s), the acquired PBO (and any assets) are typically reflected via </a:t>
                      </a:r>
                      <a:r>
                        <a:rPr lang="en-US" sz="1200" b="1" dirty="0">
                          <a:latin typeface="+mj-lt"/>
                        </a:rPr>
                        <a:t>“Acquisition/Business Combination/Divestiture”</a:t>
                      </a:r>
                      <a:r>
                        <a:rPr lang="en-US" sz="1200" dirty="0">
                          <a:latin typeface="+mj-lt"/>
                        </a:rPr>
                        <a:t> line item. The expense for the period from acquisition date to year-end is typically added to the overall expense.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+mj-lt"/>
                        </a:rPr>
                        <a:t>Actual approach will depend on type of transaction and agreement with client (&amp; auditors)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263770"/>
                  </a:ext>
                </a:extLst>
              </a:tr>
              <a:tr h="9419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Divestitures / Spin offs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+mj-lt"/>
                        </a:rPr>
                        <a:t>Client divests or spins-off a business / part-of business. There may be associated retirement plan obligations (and possibly assets)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+mj-lt"/>
                        </a:rPr>
                        <a:t>Similar to above (reflect other way around in disclosures)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+mj-lt"/>
                        </a:rPr>
                        <a:t>May trigger special event accounting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566021"/>
                  </a:ext>
                </a:extLst>
              </a:tr>
              <a:tr h="6799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Transfers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</a:rPr>
                        <a:t>Typically transfers between business units 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Balance sheet and AOCI balances for impacted employees typically shown under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“Other”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line item. Expense may be updated based on materiality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Client may agree to reflect impact under actuarial (experience) (gains) / losses, depending on materiality and internal accounting policy</a:t>
                      </a:r>
                      <a:endParaRPr lang="en-US" sz="1200"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263107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6AAD3EAB-6AC8-4D0E-9424-64F4839003CB}"/>
              </a:ext>
            </a:extLst>
          </p:cNvPr>
          <p:cNvGrpSpPr/>
          <p:nvPr/>
        </p:nvGrpSpPr>
        <p:grpSpPr>
          <a:xfrm>
            <a:off x="5145287" y="5035666"/>
            <a:ext cx="6650230" cy="1676884"/>
            <a:chOff x="3724226" y="934067"/>
            <a:chExt cx="6650230" cy="167688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7D7938-9105-49FA-88D7-E4B215A77870}"/>
                </a:ext>
              </a:extLst>
            </p:cNvPr>
            <p:cNvGrpSpPr/>
            <p:nvPr/>
          </p:nvGrpSpPr>
          <p:grpSpPr>
            <a:xfrm>
              <a:off x="3724226" y="934067"/>
              <a:ext cx="6650230" cy="1676884"/>
              <a:chOff x="1855593" y="932777"/>
              <a:chExt cx="4001446" cy="1676884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0CB536A-C32A-4621-8739-2366D25BF44A}"/>
                  </a:ext>
                </a:extLst>
              </p:cNvPr>
              <p:cNvSpPr/>
              <p:nvPr/>
            </p:nvSpPr>
            <p:spPr bwMode="auto">
              <a:xfrm>
                <a:off x="1855593" y="932777"/>
                <a:ext cx="4001446" cy="1676884"/>
              </a:xfrm>
              <a:prstGeom prst="roundRect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0C539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89CB3DC-8B3D-4D47-95C0-03178E944D4D}"/>
                  </a:ext>
                </a:extLst>
              </p:cNvPr>
              <p:cNvSpPr txBox="1"/>
              <p:nvPr/>
            </p:nvSpPr>
            <p:spPr>
              <a:xfrm>
                <a:off x="3418719" y="984447"/>
                <a:ext cx="2430259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5C97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Record Breaking Global Corporate Transactions</a:t>
                </a:r>
              </a:p>
              <a:p>
                <a:pPr marR="0" lvl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Total value of pending and completed deals announced till end of Q3 2021 had already touched </a:t>
                </a: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539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$3.6 trillion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; surpassing the full-year tally of $3.59 trillion in 2020</a:t>
                </a:r>
                <a:endParaRPr lang="en-US" sz="1400" dirty="0">
                  <a:latin typeface="+mj-lt"/>
                </a:endParaRPr>
              </a:p>
            </p:txBody>
          </p:sp>
        </p:grpSp>
        <p:pic>
          <p:nvPicPr>
            <p:cNvPr id="2054" name="Picture 6" descr="Mergers &amp;amp; Acquisitions: A Primer for Those Who Implement M&amp;amp;A Decisions But  Do Not Make Them - American Coatings Association">
              <a:extLst>
                <a:ext uri="{FF2B5EF4-FFF2-40B4-BE49-F238E27FC236}">
                  <a16:creationId xmlns:a16="http://schemas.microsoft.com/office/drawing/2014/main" id="{668F16DE-5C40-41D4-AE54-3798450F7D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4607" y="961052"/>
              <a:ext cx="2407659" cy="1604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7638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B4C4049-6F2F-4E21-8D11-E3FC5A96E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6891" y="3201183"/>
            <a:ext cx="4189633" cy="221467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2B43B7F-B3FF-42B7-BC5A-2AA9917B0A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6892" y="1018267"/>
            <a:ext cx="4189633" cy="208945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52600" y="228600"/>
            <a:ext cx="9067800" cy="782638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Calibri" panose="020F0502020204030204" pitchFamily="34" charset="0"/>
              </a:rPr>
              <a:t>Final assumptions and disclosures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695740-925B-47FA-B31C-2E18F2B6145C}"/>
              </a:ext>
            </a:extLst>
          </p:cNvPr>
          <p:cNvSpPr txBox="1">
            <a:spLocks/>
          </p:cNvSpPr>
          <p:nvPr/>
        </p:nvSpPr>
        <p:spPr>
          <a:xfrm>
            <a:off x="1717964" y="6629400"/>
            <a:ext cx="1503218" cy="2608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www.actuariesindia.org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F9D7901-F110-4165-9566-12010B1B14D8}"/>
              </a:ext>
            </a:extLst>
          </p:cNvPr>
          <p:cNvSpPr txBox="1">
            <a:spLocks/>
          </p:cNvSpPr>
          <p:nvPr/>
        </p:nvSpPr>
        <p:spPr bwMode="auto">
          <a:xfrm>
            <a:off x="11734800" y="6643301"/>
            <a:ext cx="381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B178BF9-823E-474F-9056-5984C1832564}"/>
              </a:ext>
            </a:extLst>
          </p:cNvPr>
          <p:cNvGrpSpPr/>
          <p:nvPr/>
        </p:nvGrpSpPr>
        <p:grpSpPr>
          <a:xfrm>
            <a:off x="1724025" y="0"/>
            <a:ext cx="4402918" cy="376602"/>
            <a:chOff x="3221182" y="677251"/>
            <a:chExt cx="5735816" cy="514233"/>
          </a:xfrm>
        </p:grpSpPr>
        <p:sp>
          <p:nvSpPr>
            <p:cNvPr id="15" name="Arrow: Pentagon 14">
              <a:extLst>
                <a:ext uri="{FF2B5EF4-FFF2-40B4-BE49-F238E27FC236}">
                  <a16:creationId xmlns:a16="http://schemas.microsoft.com/office/drawing/2014/main" id="{07265ADB-A66C-4082-B0C7-166F099E8859}"/>
                </a:ext>
              </a:extLst>
            </p:cNvPr>
            <p:cNvSpPr/>
            <p:nvPr/>
          </p:nvSpPr>
          <p:spPr bwMode="auto">
            <a:xfrm>
              <a:off x="3221182" y="679777"/>
              <a:ext cx="893618" cy="511707"/>
            </a:xfrm>
            <a:prstGeom prst="homePlate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Planning</a:t>
              </a:r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00552A76-9636-462C-AC7F-124F6B27A75C}"/>
                </a:ext>
              </a:extLst>
            </p:cNvPr>
            <p:cNvSpPr/>
            <p:nvPr/>
          </p:nvSpPr>
          <p:spPr bwMode="auto">
            <a:xfrm>
              <a:off x="3889330" y="677251"/>
              <a:ext cx="1526213" cy="511707"/>
            </a:xfrm>
            <a:prstGeom prst="chevron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Preliminary Assumptions</a:t>
              </a:r>
            </a:p>
          </p:txBody>
        </p: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6B2F2354-65B6-4770-9C74-4A3D248B36A5}"/>
                </a:ext>
              </a:extLst>
            </p:cNvPr>
            <p:cNvSpPr/>
            <p:nvPr/>
          </p:nvSpPr>
          <p:spPr bwMode="auto">
            <a:xfrm>
              <a:off x="5190691" y="677251"/>
              <a:ext cx="1361892" cy="511707"/>
            </a:xfrm>
            <a:prstGeom prst="chevron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Preliminary Disclosures</a:t>
              </a:r>
            </a:p>
          </p:txBody>
        </p: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BA24E766-A0F6-412F-8F3C-CD0FF1ED4621}"/>
                </a:ext>
              </a:extLst>
            </p:cNvPr>
            <p:cNvSpPr/>
            <p:nvPr/>
          </p:nvSpPr>
          <p:spPr bwMode="auto">
            <a:xfrm>
              <a:off x="6327730" y="679776"/>
              <a:ext cx="1717081" cy="511707"/>
            </a:xfrm>
            <a:prstGeom prst="chevron">
              <a:avLst/>
            </a:prstGeom>
            <a:solidFill>
              <a:srgbClr val="0D5C9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Final assumptions &amp; disclosures</a:t>
              </a:r>
            </a:p>
          </p:txBody>
        </p:sp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62C8A458-E076-465E-BBB6-6827B102BE68}"/>
                </a:ext>
              </a:extLst>
            </p:cNvPr>
            <p:cNvSpPr/>
            <p:nvPr/>
          </p:nvSpPr>
          <p:spPr bwMode="auto">
            <a:xfrm>
              <a:off x="7820025" y="679775"/>
              <a:ext cx="1136973" cy="511707"/>
            </a:xfrm>
            <a:prstGeom prst="chevron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Debrief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F47CA7-CB72-44E4-8844-890BCAFC2DFC}"/>
              </a:ext>
            </a:extLst>
          </p:cNvPr>
          <p:cNvGrpSpPr/>
          <p:nvPr/>
        </p:nvGrpSpPr>
        <p:grpSpPr>
          <a:xfrm>
            <a:off x="1801682" y="946966"/>
            <a:ext cx="9533571" cy="5047536"/>
            <a:chOff x="1801682" y="989344"/>
            <a:chExt cx="9533571" cy="504753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C3250D5-D35E-4B61-80FB-D6A1D35613A6}"/>
                </a:ext>
              </a:extLst>
            </p:cNvPr>
            <p:cNvSpPr txBox="1"/>
            <p:nvPr/>
          </p:nvSpPr>
          <p:spPr>
            <a:xfrm>
              <a:off x="1994094" y="2411807"/>
              <a:ext cx="93411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694F283-7BAC-4D83-86A0-D1A1FB956F2E}"/>
                </a:ext>
              </a:extLst>
            </p:cNvPr>
            <p:cNvSpPr txBox="1"/>
            <p:nvPr/>
          </p:nvSpPr>
          <p:spPr>
            <a:xfrm>
              <a:off x="2003612" y="989344"/>
              <a:ext cx="5924982" cy="5047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D5C97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Updates to assumptions based on 12/31 year-end market conditions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Varies by client - based on methodology approved by client and their auditors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Assumptions typically updated for year-end are discount rates and inflation rates (typically for UK pension schemes that have a RPI / CPI assumption)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400" dirty="0">
                  <a:solidFill>
                    <a:srgbClr val="000000"/>
                  </a:solidFill>
                  <a:latin typeface="+mj-lt"/>
                </a:rPr>
                <a:t>Set by global actuary or provided by local actuary; approved by client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D5C97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Final disclosures 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Disclosures (in local currency) updated to reflect: </a:t>
              </a:r>
            </a:p>
            <a:p>
              <a:pPr marL="742950" lvl="1" indent="-285750" algn="just">
                <a:buFont typeface="Arial" panose="020B0604020202020204" pitchFamily="34" charset="0"/>
                <a:buChar char="•"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Final assumptions </a:t>
              </a:r>
            </a:p>
            <a:p>
              <a:pPr marL="742950" lvl="1" indent="-285750" algn="just">
                <a:buFont typeface="Arial" panose="020B0604020202020204" pitchFamily="34" charset="0"/>
                <a:buChar char="•"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Final asset values</a:t>
              </a:r>
            </a:p>
            <a:p>
              <a:pPr marL="742950" lvl="1" indent="-285750" algn="just">
                <a:buFont typeface="Arial" panose="020B0604020202020204" pitchFamily="34" charset="0"/>
                <a:buChar char="•"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Final cashflows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400" dirty="0">
                  <a:solidFill>
                    <a:srgbClr val="000000"/>
                  </a:solidFill>
                  <a:latin typeface="+mj-lt"/>
                </a:rPr>
                <a:t>L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ocal currency disclosures converted by </a:t>
              </a:r>
              <a:r>
                <a:rPr lang="en-US" sz="1400" dirty="0">
                  <a:solidFill>
                    <a:srgbClr val="000000"/>
                  </a:solidFill>
                  <a:latin typeface="+mj-lt"/>
                </a:rPr>
                <a:t>global actuary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USD / another consolidating currency </a:t>
              </a:r>
            </a:p>
            <a:p>
              <a:pPr marL="742950" lvl="1" indent="-285750" algn="just">
                <a:buFont typeface="Arial" panose="020B0604020202020204" pitchFamily="34" charset="0"/>
                <a:buChar char="•"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FX rates provided by client HQ</a:t>
              </a:r>
            </a:p>
            <a:p>
              <a:pPr marL="742950" lvl="1" indent="-285750" algn="just">
                <a:buFont typeface="Arial" panose="020B0604020202020204" pitchFamily="34" charset="0"/>
                <a:buChar char="•"/>
                <a:defRPr/>
              </a:pPr>
              <a:endParaRPr lang="en-US" sz="1400" dirty="0">
                <a:solidFill>
                  <a:srgbClr val="000000"/>
                </a:solidFill>
                <a:latin typeface="+mj-lt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D5C97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Actuarial certifications 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Global consolidated report, with global certification delivered to client 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Local reports, local certifications may also be delivered – varies by client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en-US" sz="1400" dirty="0">
                <a:solidFill>
                  <a:srgbClr val="000000"/>
                </a:solidFill>
                <a:latin typeface="+mj-lt"/>
              </a:endParaRPr>
            </a:p>
            <a:p>
              <a:pPr algn="just"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D5C97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Auditor discussions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7CE4C16-EBF5-48C5-92D8-D0E8097E5350}"/>
                </a:ext>
              </a:extLst>
            </p:cNvPr>
            <p:cNvCxnSpPr>
              <a:cxnSpLocks/>
              <a:endCxn id="32" idx="4"/>
            </p:cNvCxnSpPr>
            <p:nvPr/>
          </p:nvCxnSpPr>
          <p:spPr bwMode="auto">
            <a:xfrm flipH="1">
              <a:off x="1893122" y="1084594"/>
              <a:ext cx="11878" cy="485131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2F3EF5F-D403-4F68-B7D3-3519C71A023A}"/>
                </a:ext>
              </a:extLst>
            </p:cNvPr>
            <p:cNvSpPr/>
            <p:nvPr/>
          </p:nvSpPr>
          <p:spPr bwMode="auto">
            <a:xfrm>
              <a:off x="1820732" y="1074158"/>
              <a:ext cx="182880" cy="18288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D9C54CA-7125-489D-AFB5-D6876A0B9863}"/>
                </a:ext>
              </a:extLst>
            </p:cNvPr>
            <p:cNvSpPr/>
            <p:nvPr/>
          </p:nvSpPr>
          <p:spPr bwMode="auto">
            <a:xfrm>
              <a:off x="1813560" y="2779740"/>
              <a:ext cx="182880" cy="18288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8D5151F-2F3A-45B5-87A9-5D58EFEB9A7D}"/>
                </a:ext>
              </a:extLst>
            </p:cNvPr>
            <p:cNvSpPr/>
            <p:nvPr/>
          </p:nvSpPr>
          <p:spPr bwMode="auto">
            <a:xfrm>
              <a:off x="1801682" y="4717963"/>
              <a:ext cx="182880" cy="18288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A75AB9EF-715F-4C80-8BCA-7C3DEA0DD769}"/>
              </a:ext>
            </a:extLst>
          </p:cNvPr>
          <p:cNvSpPr/>
          <p:nvPr/>
        </p:nvSpPr>
        <p:spPr bwMode="auto">
          <a:xfrm>
            <a:off x="1801682" y="5710648"/>
            <a:ext cx="182880" cy="18288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23EFDEB-D96A-4A70-957D-1B597EB89EE3}"/>
              </a:ext>
            </a:extLst>
          </p:cNvPr>
          <p:cNvSpPr txBox="1"/>
          <p:nvPr/>
        </p:nvSpPr>
        <p:spPr>
          <a:xfrm>
            <a:off x="11469472" y="5888492"/>
            <a:ext cx="911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>
                <a:solidFill>
                  <a:srgbClr val="FF0000"/>
                </a:solidFill>
                <a:latin typeface="+mj-lt"/>
              </a:rPr>
              <a:t>SAMPLE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020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Give students individual feedback - Christensen Institute : Christensen  Institute">
            <a:extLst>
              <a:ext uri="{FF2B5EF4-FFF2-40B4-BE49-F238E27FC236}">
                <a16:creationId xmlns:a16="http://schemas.microsoft.com/office/drawing/2014/main" id="{85A80922-9BF5-4AA9-912B-8F372E4B4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678" y="877229"/>
            <a:ext cx="2908356" cy="90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52600" y="228600"/>
            <a:ext cx="9067800" cy="782638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Calibri" panose="020F0502020204030204" pitchFamily="34" charset="0"/>
              </a:rPr>
              <a:t>Project Wrap up 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695740-925B-47FA-B31C-2E18F2B6145C}"/>
              </a:ext>
            </a:extLst>
          </p:cNvPr>
          <p:cNvSpPr txBox="1">
            <a:spLocks/>
          </p:cNvSpPr>
          <p:nvPr/>
        </p:nvSpPr>
        <p:spPr>
          <a:xfrm>
            <a:off x="1717964" y="6629400"/>
            <a:ext cx="1503218" cy="2608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www.actuariesindia.org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F9D7901-F110-4165-9566-12010B1B14D8}"/>
              </a:ext>
            </a:extLst>
          </p:cNvPr>
          <p:cNvSpPr txBox="1">
            <a:spLocks/>
          </p:cNvSpPr>
          <p:nvPr/>
        </p:nvSpPr>
        <p:spPr bwMode="auto">
          <a:xfrm>
            <a:off x="11734800" y="6643301"/>
            <a:ext cx="381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394E588-A1F1-4073-8388-70E6745D3935}"/>
              </a:ext>
            </a:extLst>
          </p:cNvPr>
          <p:cNvGrpSpPr/>
          <p:nvPr/>
        </p:nvGrpSpPr>
        <p:grpSpPr>
          <a:xfrm>
            <a:off x="1724025" y="0"/>
            <a:ext cx="4402918" cy="376602"/>
            <a:chOff x="3221182" y="677251"/>
            <a:chExt cx="5735816" cy="514233"/>
          </a:xfrm>
        </p:grpSpPr>
        <p:sp>
          <p:nvSpPr>
            <p:cNvPr id="27" name="Arrow: Pentagon 26">
              <a:extLst>
                <a:ext uri="{FF2B5EF4-FFF2-40B4-BE49-F238E27FC236}">
                  <a16:creationId xmlns:a16="http://schemas.microsoft.com/office/drawing/2014/main" id="{FDAB7F9B-C6B6-4342-AA96-6E67A13145A1}"/>
                </a:ext>
              </a:extLst>
            </p:cNvPr>
            <p:cNvSpPr/>
            <p:nvPr/>
          </p:nvSpPr>
          <p:spPr bwMode="auto">
            <a:xfrm>
              <a:off x="3221182" y="679777"/>
              <a:ext cx="893618" cy="511707"/>
            </a:xfrm>
            <a:prstGeom prst="homePlate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>
                  <a:solidFill>
                    <a:schemeClr val="bg1"/>
                  </a:solidFill>
                  <a:latin typeface="+mj-lt"/>
                </a:rPr>
                <a:t>Planning</a:t>
              </a:r>
            </a:p>
          </p:txBody>
        </p:sp>
        <p:sp>
          <p:nvSpPr>
            <p:cNvPr id="28" name="Arrow: Chevron 27">
              <a:extLst>
                <a:ext uri="{FF2B5EF4-FFF2-40B4-BE49-F238E27FC236}">
                  <a16:creationId xmlns:a16="http://schemas.microsoft.com/office/drawing/2014/main" id="{53D269A0-AB3B-4529-846F-7ED1EA341EF4}"/>
                </a:ext>
              </a:extLst>
            </p:cNvPr>
            <p:cNvSpPr/>
            <p:nvPr/>
          </p:nvSpPr>
          <p:spPr bwMode="auto">
            <a:xfrm>
              <a:off x="3889330" y="677251"/>
              <a:ext cx="1526213" cy="511707"/>
            </a:xfrm>
            <a:prstGeom prst="chevron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>
                  <a:solidFill>
                    <a:schemeClr val="bg1"/>
                  </a:solidFill>
                  <a:latin typeface="+mj-lt"/>
                </a:rPr>
                <a:t>Preliminary Assumptions</a:t>
              </a:r>
            </a:p>
          </p:txBody>
        </p:sp>
        <p:sp>
          <p:nvSpPr>
            <p:cNvPr id="29" name="Arrow: Chevron 28">
              <a:extLst>
                <a:ext uri="{FF2B5EF4-FFF2-40B4-BE49-F238E27FC236}">
                  <a16:creationId xmlns:a16="http://schemas.microsoft.com/office/drawing/2014/main" id="{74DDA695-B7B4-4BEF-8FF8-9F4AFE243600}"/>
                </a:ext>
              </a:extLst>
            </p:cNvPr>
            <p:cNvSpPr/>
            <p:nvPr/>
          </p:nvSpPr>
          <p:spPr bwMode="auto">
            <a:xfrm>
              <a:off x="5190691" y="677251"/>
              <a:ext cx="1361892" cy="511707"/>
            </a:xfrm>
            <a:prstGeom prst="chevron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rPr>
                <a:t>Preliminary Disclosures</a:t>
              </a:r>
            </a:p>
          </p:txBody>
        </p:sp>
        <p:sp>
          <p:nvSpPr>
            <p:cNvPr id="30" name="Arrow: Chevron 29">
              <a:extLst>
                <a:ext uri="{FF2B5EF4-FFF2-40B4-BE49-F238E27FC236}">
                  <a16:creationId xmlns:a16="http://schemas.microsoft.com/office/drawing/2014/main" id="{B6888154-1772-4C1D-8B9F-D920E449F420}"/>
                </a:ext>
              </a:extLst>
            </p:cNvPr>
            <p:cNvSpPr/>
            <p:nvPr/>
          </p:nvSpPr>
          <p:spPr bwMode="auto">
            <a:xfrm>
              <a:off x="6327730" y="679776"/>
              <a:ext cx="1717081" cy="511707"/>
            </a:xfrm>
            <a:prstGeom prst="chevron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>
                  <a:solidFill>
                    <a:schemeClr val="bg1"/>
                  </a:solidFill>
                  <a:latin typeface="+mj-lt"/>
                </a:rPr>
                <a:t>Final assumptions &amp; disclosures</a:t>
              </a:r>
            </a:p>
          </p:txBody>
        </p:sp>
        <p:sp>
          <p:nvSpPr>
            <p:cNvPr id="31" name="Arrow: Chevron 30">
              <a:extLst>
                <a:ext uri="{FF2B5EF4-FFF2-40B4-BE49-F238E27FC236}">
                  <a16:creationId xmlns:a16="http://schemas.microsoft.com/office/drawing/2014/main" id="{2D312BB3-098E-45AE-AD26-6E6A37BD21AF}"/>
                </a:ext>
              </a:extLst>
            </p:cNvPr>
            <p:cNvSpPr/>
            <p:nvPr/>
          </p:nvSpPr>
          <p:spPr bwMode="auto">
            <a:xfrm>
              <a:off x="7820025" y="679775"/>
              <a:ext cx="1136973" cy="511707"/>
            </a:xfrm>
            <a:prstGeom prst="chevron">
              <a:avLst/>
            </a:prstGeom>
            <a:solidFill>
              <a:srgbClr val="0D5C9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>
                  <a:solidFill>
                    <a:schemeClr val="bg1"/>
                  </a:solidFill>
                  <a:latin typeface="+mj-lt"/>
                </a:rPr>
                <a:t>Debrief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866964F-0EBA-455C-AF18-53605CFF52D5}"/>
              </a:ext>
            </a:extLst>
          </p:cNvPr>
          <p:cNvGrpSpPr/>
          <p:nvPr/>
        </p:nvGrpSpPr>
        <p:grpSpPr>
          <a:xfrm>
            <a:off x="1828800" y="1671642"/>
            <a:ext cx="5578179" cy="4240202"/>
            <a:chOff x="1813560" y="989344"/>
            <a:chExt cx="5578179" cy="424020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170484B-3C02-4DB2-B0C1-A67CE0A7E530}"/>
                </a:ext>
              </a:extLst>
            </p:cNvPr>
            <p:cNvSpPr txBox="1"/>
            <p:nvPr/>
          </p:nvSpPr>
          <p:spPr>
            <a:xfrm>
              <a:off x="2003612" y="2209800"/>
              <a:ext cx="5029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D5C97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Feedback from local actuaries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Feedback from local client teams based on local actuaries debrief discussions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What went well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Areas for improvements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High level planning for next year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4EF919D-AE24-45A0-BE77-7E3DC106C2CD}"/>
                </a:ext>
              </a:extLst>
            </p:cNvPr>
            <p:cNvSpPr txBox="1"/>
            <p:nvPr/>
          </p:nvSpPr>
          <p:spPr>
            <a:xfrm>
              <a:off x="2003612" y="989344"/>
              <a:ext cx="531158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D5C97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Debrief meeting with client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What went well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j-lt"/>
                </a:rPr>
                <a:t>Areas for improvements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High level planning for next year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B485B07-3C2E-4287-9F55-E596B86CF32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05000" y="1084594"/>
              <a:ext cx="0" cy="40243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D4952D0-D90C-4400-AF45-259C51ABEF17}"/>
                </a:ext>
              </a:extLst>
            </p:cNvPr>
            <p:cNvSpPr/>
            <p:nvPr/>
          </p:nvSpPr>
          <p:spPr bwMode="auto">
            <a:xfrm>
              <a:off x="1820732" y="1074158"/>
              <a:ext cx="182880" cy="18288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A2B7E71-8B0F-4CEB-B5FA-C203163017A3}"/>
                </a:ext>
              </a:extLst>
            </p:cNvPr>
            <p:cNvSpPr/>
            <p:nvPr/>
          </p:nvSpPr>
          <p:spPr bwMode="auto">
            <a:xfrm>
              <a:off x="1813560" y="2280994"/>
              <a:ext cx="182880" cy="18288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8196A0C-30BC-42D1-BFEC-47CAF0DB5515}"/>
                </a:ext>
              </a:extLst>
            </p:cNvPr>
            <p:cNvSpPr/>
            <p:nvPr/>
          </p:nvSpPr>
          <p:spPr bwMode="auto">
            <a:xfrm>
              <a:off x="1839940" y="3976793"/>
              <a:ext cx="182880" cy="18288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A9CDF0E-2B1C-44A7-8EBD-47A7BC87CC24}"/>
                </a:ext>
              </a:extLst>
            </p:cNvPr>
            <p:cNvSpPr txBox="1"/>
            <p:nvPr/>
          </p:nvSpPr>
          <p:spPr>
            <a:xfrm>
              <a:off x="2080151" y="3906107"/>
              <a:ext cx="53115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D5C97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Debrief meeting internal 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What went well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j-lt"/>
                </a:rPr>
                <a:t>Areas for improvements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Budget review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High level planning for next year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0A6CA8E-0FF7-400B-811F-5259B9E9E3F9}"/>
              </a:ext>
            </a:extLst>
          </p:cNvPr>
          <p:cNvGrpSpPr/>
          <p:nvPr/>
        </p:nvGrpSpPr>
        <p:grpSpPr>
          <a:xfrm>
            <a:off x="7778611" y="3048303"/>
            <a:ext cx="4194021" cy="3351893"/>
            <a:chOff x="8305799" y="1721482"/>
            <a:chExt cx="4194021" cy="3351893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1979B66-89B2-47B4-90A3-588241C71405}"/>
                </a:ext>
              </a:extLst>
            </p:cNvPr>
            <p:cNvGrpSpPr/>
            <p:nvPr/>
          </p:nvGrpSpPr>
          <p:grpSpPr>
            <a:xfrm>
              <a:off x="8305799" y="1721482"/>
              <a:ext cx="4194021" cy="3351855"/>
              <a:chOff x="8632536" y="1869664"/>
              <a:chExt cx="4100821" cy="3351855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B864C70E-606C-4180-BEBA-E5A59B43EC3A}"/>
                  </a:ext>
                </a:extLst>
              </p:cNvPr>
              <p:cNvSpPr/>
              <p:nvPr/>
            </p:nvSpPr>
            <p:spPr bwMode="auto">
              <a:xfrm>
                <a:off x="8632536" y="1869664"/>
                <a:ext cx="4100821" cy="3351855"/>
              </a:xfrm>
              <a:prstGeom prst="roundRect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1C5C88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FC21C1BF-7A2B-49DC-A071-38F3364FE39A}"/>
                  </a:ext>
                </a:extLst>
              </p:cNvPr>
              <p:cNvGrpSpPr/>
              <p:nvPr/>
            </p:nvGrpSpPr>
            <p:grpSpPr>
              <a:xfrm>
                <a:off x="8744317" y="1938787"/>
                <a:ext cx="1592078" cy="455407"/>
                <a:chOff x="8321086" y="2099867"/>
                <a:chExt cx="1592078" cy="455407"/>
              </a:xfrm>
            </p:grpSpPr>
            <p:pic>
              <p:nvPicPr>
                <p:cNvPr id="38" name="Graphic 37" descr="Lights On with solid fill">
                  <a:extLst>
                    <a:ext uri="{FF2B5EF4-FFF2-40B4-BE49-F238E27FC236}">
                      <a16:creationId xmlns:a16="http://schemas.microsoft.com/office/drawing/2014/main" id="{FAC134B3-2DFC-441D-9005-68FB1DF255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21086" y="2099867"/>
                  <a:ext cx="455407" cy="455407"/>
                </a:xfrm>
                <a:prstGeom prst="rect">
                  <a:avLst/>
                </a:prstGeom>
              </p:spPr>
            </p:pic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A5AA6683-4597-4094-97C7-E2B09602E2B9}"/>
                    </a:ext>
                  </a:extLst>
                </p:cNvPr>
                <p:cNvSpPr txBox="1"/>
                <p:nvPr/>
              </p:nvSpPr>
              <p:spPr>
                <a:xfrm>
                  <a:off x="8702801" y="2127583"/>
                  <a:ext cx="121036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rPr>
                    <a:t>Quick Tip</a:t>
                  </a:r>
                  <a:endParaRPr kumimoji="0" lang="en-US" sz="1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34" name="Picture 2" descr="Earth Day 2020: Taking care of the planet during a pandemic - Waste Today">
              <a:extLst>
                <a:ext uri="{FF2B5EF4-FFF2-40B4-BE49-F238E27FC236}">
                  <a16:creationId xmlns:a16="http://schemas.microsoft.com/office/drawing/2014/main" id="{95C2E3DF-6E9D-49BC-AA68-76D1E854AD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21" t="10493" r="31993" b="5555"/>
            <a:stretch/>
          </p:blipFill>
          <p:spPr bwMode="auto">
            <a:xfrm>
              <a:off x="8334632" y="2246012"/>
              <a:ext cx="403412" cy="457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454C70E-4F03-40FE-9322-CF2969604B5F}"/>
                </a:ext>
              </a:extLst>
            </p:cNvPr>
            <p:cNvSpPr txBox="1"/>
            <p:nvPr/>
          </p:nvSpPr>
          <p:spPr>
            <a:xfrm>
              <a:off x="8722154" y="2103331"/>
              <a:ext cx="3681944" cy="29700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You can discuss with your clients to </a:t>
              </a:r>
              <a:r>
                <a:rPr lang="en-US" sz="1100" dirty="0">
                  <a:solidFill>
                    <a:srgbClr val="000000"/>
                  </a:solidFill>
                  <a:latin typeface="+mj-lt"/>
                </a:rPr>
                <a:t>help them </a:t>
              </a: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prepare an 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Accounting Policy &amp; Methodology Document. </a:t>
              </a:r>
              <a:r>
                <a:rPr lang="en-US" sz="1100" dirty="0">
                  <a:solidFill>
                    <a:srgbClr val="000000"/>
                  </a:solidFill>
                  <a:latin typeface="+mj-lt"/>
                </a:rPr>
                <a:t>Examples of what this document can cover are:</a:t>
              </a:r>
              <a:endPara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171450" marR="0" lvl="0" indent="-1714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Materiality for including a </a:t>
              </a:r>
              <a:r>
                <a:rPr lang="en-US" sz="1100" dirty="0">
                  <a:solidFill>
                    <a:srgbClr val="000000"/>
                  </a:solidFill>
                  <a:latin typeface="+mj-lt"/>
                </a:rPr>
                <a:t>retirement </a:t>
              </a: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plan in global consolidation 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Tiering of plans based on materiality / complexity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  <a:defRPr/>
              </a:pPr>
              <a:r>
                <a:rPr lang="en-US" sz="1100" dirty="0">
                  <a:solidFill>
                    <a:srgbClr val="000000"/>
                  </a:solidFill>
                  <a:latin typeface="+mj-lt"/>
                </a:rPr>
                <a:t>Difference in accounting treatment based on tiering</a:t>
              </a:r>
              <a:endPara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171450" marR="0" lvl="0" indent="-1714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Threshold for recognition of special events, and any approach for early recognition</a:t>
              </a:r>
            </a:p>
            <a:p>
              <a:pPr marL="171450" marR="0" lvl="0" indent="-1714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Threshold for using AFWL / ARLE</a:t>
              </a:r>
            </a:p>
            <a:p>
              <a:pPr marL="171450" marR="0" lvl="0" indent="-1714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Threshold for updating Discount Rate based on year-end market conditions</a:t>
              </a:r>
            </a:p>
            <a:p>
              <a:pPr marL="171450" marR="0" lvl="0" indent="-1714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Asset roll forward approach </a:t>
              </a:r>
            </a:p>
            <a:p>
              <a:pPr marL="171450" marR="0" lvl="0" indent="-1714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100" dirty="0">
                  <a:solidFill>
                    <a:srgbClr val="000000"/>
                  </a:solidFill>
                  <a:latin typeface="+mj-lt"/>
                </a:rPr>
                <a:t>Valuation schedule (full valuation vs roll forward)</a:t>
              </a:r>
            </a:p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1100" i="1" dirty="0">
                  <a:solidFill>
                    <a:srgbClr val="000000"/>
                  </a:solidFill>
                  <a:latin typeface="+mj-lt"/>
                </a:rPr>
                <a:t>The document is typically prepared by global actuary, discussed and approved by client, after discussions with global auditors</a:t>
              </a:r>
              <a:r>
                <a:rPr lang="en-US" sz="1100" dirty="0">
                  <a:solidFill>
                    <a:srgbClr val="000000"/>
                  </a:solidFill>
                  <a:latin typeface="+mj-lt"/>
                </a:rPr>
                <a:t> 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399F5259-165D-4215-B56B-62AED6F7DA0D}"/>
              </a:ext>
            </a:extLst>
          </p:cNvPr>
          <p:cNvSpPr txBox="1"/>
          <p:nvPr/>
        </p:nvSpPr>
        <p:spPr>
          <a:xfrm rot="16200000">
            <a:off x="11750466" y="6178341"/>
            <a:ext cx="6639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+mj-lt"/>
                <a:hlinkClick r:id="rId10"/>
              </a:rPr>
              <a:t>Photo credit</a:t>
            </a:r>
            <a:endParaRPr lang="en-US" sz="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1065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52600" y="228600"/>
            <a:ext cx="9067800" cy="782638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Other global actuarial projects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C99476-00B0-4094-94F4-428C2459B9D6}"/>
              </a:ext>
            </a:extLst>
          </p:cNvPr>
          <p:cNvSpPr txBox="1"/>
          <p:nvPr/>
        </p:nvSpPr>
        <p:spPr>
          <a:xfrm>
            <a:off x="1981200" y="1219200"/>
            <a:ext cx="9448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Global consolidation for: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ASC715-60 – Post retirement medical benefits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ASC712 – Postemployment Benefits (e.g. Severance benefits, Disability-related benefits)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ASC710 – Compensation General 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(e.g. compensated absences, deferred compensation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ASC820 - Asset disclosures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IFRS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Quarterly expense estimates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Expense and balance sheet projections (e.g. projecting to 3 / 5 / 10 years)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Valuations for certain smaller countries e.g. Middle Eastern countries with end-of-service lump sum benefits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M&amp;A related: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Purchase accounting disclosures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Carve-outs for potential spin-offs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1DA0F5A-5678-4FFA-A2C0-0E35B725D23F}"/>
              </a:ext>
            </a:extLst>
          </p:cNvPr>
          <p:cNvSpPr txBox="1">
            <a:spLocks/>
          </p:cNvSpPr>
          <p:nvPr/>
        </p:nvSpPr>
        <p:spPr>
          <a:xfrm>
            <a:off x="1717964" y="6629400"/>
            <a:ext cx="1503218" cy="2608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www.actuariesindia.org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AF32540-B1BB-459B-9D91-3AF0309CAA5F}"/>
              </a:ext>
            </a:extLst>
          </p:cNvPr>
          <p:cNvSpPr txBox="1">
            <a:spLocks/>
          </p:cNvSpPr>
          <p:nvPr/>
        </p:nvSpPr>
        <p:spPr bwMode="auto">
          <a:xfrm>
            <a:off x="11734800" y="6643301"/>
            <a:ext cx="381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848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3503068"/>
            <a:ext cx="1588491" cy="1600200"/>
          </a:xfrm>
          <a:prstGeom prst="rect">
            <a:avLst/>
          </a:prstGeom>
        </p:spPr>
      </p:pic>
      <p:sp>
        <p:nvSpPr>
          <p:cNvPr id="6" name="Rectangle 150"/>
          <p:cNvSpPr txBox="1">
            <a:spLocks noChangeArrowheads="1"/>
          </p:cNvSpPr>
          <p:nvPr/>
        </p:nvSpPr>
        <p:spPr>
          <a:xfrm>
            <a:off x="228599" y="1333500"/>
            <a:ext cx="11799291" cy="6477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j-ea"/>
                <a:cs typeface="+mj-cs"/>
              </a:rPr>
              <a:t>Evolving role of the global actuary</a:t>
            </a:r>
            <a:endParaRPr kumimoji="0" lang="es-ES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A73873-727D-4BD8-81CD-E77B30962568}"/>
              </a:ext>
            </a:extLst>
          </p:cNvPr>
          <p:cNvSpPr txBox="1"/>
          <p:nvPr/>
        </p:nvSpPr>
        <p:spPr>
          <a:xfrm>
            <a:off x="228599" y="3610670"/>
            <a:ext cx="9372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Global retirement trends and other opportunities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C920D33-3CF8-4B27-A3F6-F83AC46BD0F7}"/>
              </a:ext>
            </a:extLst>
          </p:cNvPr>
          <p:cNvSpPr txBox="1">
            <a:spLocks/>
          </p:cNvSpPr>
          <p:nvPr/>
        </p:nvSpPr>
        <p:spPr bwMode="auto">
          <a:xfrm>
            <a:off x="11734800" y="6643301"/>
            <a:ext cx="381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578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2C99476-00B0-4094-94F4-428C2459B9D6}"/>
              </a:ext>
            </a:extLst>
          </p:cNvPr>
          <p:cNvSpPr txBox="1"/>
          <p:nvPr/>
        </p:nvSpPr>
        <p:spPr>
          <a:xfrm>
            <a:off x="1981200" y="1219200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Fortune 500 companies (%) do you believe currently offer a Defined Benefit Plan to newly hired employees?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0% - 5% 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5% - 20%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20% - 50%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More than 50%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978E4E-90AC-4FBB-8DA7-898B63B4BC95}"/>
              </a:ext>
            </a:extLst>
          </p:cNvPr>
          <p:cNvSpPr txBox="1">
            <a:spLocks/>
          </p:cNvSpPr>
          <p:nvPr/>
        </p:nvSpPr>
        <p:spPr>
          <a:xfrm>
            <a:off x="1717964" y="6629400"/>
            <a:ext cx="1503218" cy="2608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www.actuariesindia.org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546122B-B97F-413F-9787-1E5A679D4FA8}"/>
              </a:ext>
            </a:extLst>
          </p:cNvPr>
          <p:cNvSpPr txBox="1">
            <a:spLocks/>
          </p:cNvSpPr>
          <p:nvPr/>
        </p:nvSpPr>
        <p:spPr bwMode="auto">
          <a:xfrm>
            <a:off x="11734800" y="6643301"/>
            <a:ext cx="381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D2EBCC-F8DB-4AEF-BE32-78E9325B7DEA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227760"/>
            <a:ext cx="4583516" cy="58697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Poll Question </a:t>
            </a:r>
            <a:r>
              <a:rPr lang="en-IN" altLang="en-US" sz="4000" b="1" kern="0" dirty="0">
                <a:solidFill>
                  <a:srgbClr val="000000"/>
                </a:solidFill>
                <a:latin typeface="Times New Roman"/>
              </a:rPr>
              <a:t>3</a:t>
            </a: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045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52600" y="228600"/>
            <a:ext cx="9067800" cy="782638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Retirement benefits: Global trends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C5C88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A DC world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FE9BEC-0F26-4EED-A662-3F505CC28EB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625" t="30000" r="57500" b="32222"/>
          <a:stretch/>
        </p:blipFill>
        <p:spPr>
          <a:xfrm>
            <a:off x="1752600" y="1447800"/>
            <a:ext cx="10049435" cy="2895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3A8F6B-39D4-4B7F-91D8-9B4CB9DAB628}"/>
              </a:ext>
            </a:extLst>
          </p:cNvPr>
          <p:cNvSpPr txBox="1"/>
          <p:nvPr/>
        </p:nvSpPr>
        <p:spPr>
          <a:xfrm rot="16200000">
            <a:off x="11048539" y="2873243"/>
            <a:ext cx="169472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chemeClr val="bg2"/>
                </a:solidFill>
                <a:effectLst/>
                <a:latin typeface="+mj-lt"/>
                <a:hlinkClick r:id="rId7"/>
              </a:rPr>
              <a:t>Source: Willis Towers Watson</a:t>
            </a:r>
            <a:endParaRPr lang="en-US" sz="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E4A3DF-49B2-4D21-98EF-A7A8840C2FFC}"/>
              </a:ext>
            </a:extLst>
          </p:cNvPr>
          <p:cNvSpPr txBox="1"/>
          <p:nvPr/>
        </p:nvSpPr>
        <p:spPr>
          <a:xfrm>
            <a:off x="2281382" y="4401199"/>
            <a:ext cx="9717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A2A2A"/>
                </a:solidFill>
                <a:effectLst/>
                <a:latin typeface="+mj-lt"/>
              </a:rPr>
              <a:t>In 2019, 97% of Fortune 500 employers offered only account-based plans as the primary retirement vehicle to newly hired salaried employees</a:t>
            </a:r>
            <a:endParaRPr lang="en-US" dirty="0">
              <a:latin typeface="+mj-lt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D040EFA-B482-4CA8-B1A5-E0060E7CD336}"/>
              </a:ext>
            </a:extLst>
          </p:cNvPr>
          <p:cNvSpPr txBox="1">
            <a:spLocks/>
          </p:cNvSpPr>
          <p:nvPr/>
        </p:nvSpPr>
        <p:spPr>
          <a:xfrm>
            <a:off x="1717964" y="6629400"/>
            <a:ext cx="1503218" cy="2608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www.actuariesindia.org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4ED1F1AF-8E5B-41A8-8A2E-E87F8E21B7FD}"/>
              </a:ext>
            </a:extLst>
          </p:cNvPr>
          <p:cNvSpPr txBox="1">
            <a:spLocks/>
          </p:cNvSpPr>
          <p:nvPr/>
        </p:nvSpPr>
        <p:spPr bwMode="auto">
          <a:xfrm>
            <a:off x="11734800" y="6643301"/>
            <a:ext cx="381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437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52600" y="228600"/>
            <a:ext cx="9067800" cy="782638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Retirement benefits: Global trends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kern="0" dirty="0">
                <a:solidFill>
                  <a:srgbClr val="1C5C88"/>
                </a:solidFill>
                <a:cs typeface="Calibri" panose="020F0502020204030204" pitchFamily="34" charset="0"/>
              </a:rPr>
              <a:t>Looking to the future</a:t>
            </a: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1C5C88"/>
              </a:solidFill>
              <a:effectLst/>
              <a:uLnTx/>
              <a:uFillTx/>
              <a:ea typeface="+mj-ea"/>
              <a:cs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14498F9-E198-4AF0-AF50-C3A7306708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14072"/>
              </p:ext>
            </p:extLst>
          </p:nvPr>
        </p:nvGraphicFramePr>
        <p:xfrm>
          <a:off x="2286000" y="1241437"/>
          <a:ext cx="8229602" cy="457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PAST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spc="3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CURRENT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5C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spc="3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FUTURE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DB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spc="3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0F3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spc="3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DC + possibly company match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Paternalistic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spc="3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Increasing individual accountability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0F3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spc="3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Individual accountability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Employer sponsored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spc="3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Shifting cost burden to individuals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0F3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spc="3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Leveraging group scale + sharing cost burden with individuals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Localized solutions and decisions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spc="3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Centralizing plan governance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0F3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spc="3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Global oversight and leverage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Benchmarked to market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spc="3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Fact-based plan design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0F3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spc="3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Employee experience and financial wellbeing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One size fits all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spc="3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Varying benefits offered to meet individual needs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0F3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spc="3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Emerging innovative solutions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Chevron 10">
            <a:extLst>
              <a:ext uri="{FF2B5EF4-FFF2-40B4-BE49-F238E27FC236}">
                <a16:creationId xmlns:a16="http://schemas.microsoft.com/office/drawing/2014/main" id="{990E8C51-13E3-441C-B280-3653C415CD05}"/>
              </a:ext>
            </a:extLst>
          </p:cNvPr>
          <p:cNvSpPr/>
          <p:nvPr/>
        </p:nvSpPr>
        <p:spPr>
          <a:xfrm>
            <a:off x="4912703" y="1452246"/>
            <a:ext cx="142240" cy="202904"/>
          </a:xfrm>
          <a:prstGeom prst="chevron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Chevron 13">
            <a:extLst>
              <a:ext uri="{FF2B5EF4-FFF2-40B4-BE49-F238E27FC236}">
                <a16:creationId xmlns:a16="http://schemas.microsoft.com/office/drawing/2014/main" id="{0F264506-7F86-42D4-B92A-B3894D79FF04}"/>
              </a:ext>
            </a:extLst>
          </p:cNvPr>
          <p:cNvSpPr/>
          <p:nvPr/>
        </p:nvSpPr>
        <p:spPr>
          <a:xfrm>
            <a:off x="7728034" y="1452246"/>
            <a:ext cx="142240" cy="202904"/>
          </a:xfrm>
          <a:prstGeom prst="chevron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10358D3-0E3C-4FAE-94D9-20595B9303B8}"/>
              </a:ext>
            </a:extLst>
          </p:cNvPr>
          <p:cNvSpPr txBox="1">
            <a:spLocks/>
          </p:cNvSpPr>
          <p:nvPr/>
        </p:nvSpPr>
        <p:spPr>
          <a:xfrm>
            <a:off x="1717964" y="6629400"/>
            <a:ext cx="1503218" cy="2608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www.actuariesindia.org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2FAD648-637C-47CC-911D-E375CD8FDA5B}"/>
              </a:ext>
            </a:extLst>
          </p:cNvPr>
          <p:cNvSpPr txBox="1">
            <a:spLocks/>
          </p:cNvSpPr>
          <p:nvPr/>
        </p:nvSpPr>
        <p:spPr bwMode="auto">
          <a:xfrm>
            <a:off x="11734800" y="6643301"/>
            <a:ext cx="381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955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52600" y="228600"/>
            <a:ext cx="9067800" cy="782638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Calibri" panose="020F0502020204030204" pitchFamily="34" charset="0"/>
              </a:rPr>
              <a:t>What does a Global Actuary actually do?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C5C8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Helping HQs solve many topics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8A6143-8EFD-4168-ACF0-50A7C6B45AC7}"/>
              </a:ext>
            </a:extLst>
          </p:cNvPr>
          <p:cNvSpPr txBox="1">
            <a:spLocks/>
          </p:cNvSpPr>
          <p:nvPr/>
        </p:nvSpPr>
        <p:spPr>
          <a:xfrm>
            <a:off x="1717964" y="6629400"/>
            <a:ext cx="1503218" cy="2608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www.actuariesindia.org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57F61CCF-356A-487C-A628-AE115CD855A7}"/>
              </a:ext>
            </a:extLst>
          </p:cNvPr>
          <p:cNvSpPr txBox="1">
            <a:spLocks/>
          </p:cNvSpPr>
          <p:nvPr/>
        </p:nvSpPr>
        <p:spPr bwMode="auto">
          <a:xfrm>
            <a:off x="11734800" y="6643301"/>
            <a:ext cx="381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1325A496-2071-4876-A26C-79BFC030BBB0}"/>
              </a:ext>
            </a:extLst>
          </p:cNvPr>
          <p:cNvSpPr txBox="1"/>
          <p:nvPr/>
        </p:nvSpPr>
        <p:spPr>
          <a:xfrm rot="16200000">
            <a:off x="11783818" y="6143620"/>
            <a:ext cx="6639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6"/>
              </a:rPr>
              <a:t>Photo credit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194" name="Picture 2" descr="6 Steps for Solving the Prospecting Puzzle - Criteria For Success">
            <a:extLst>
              <a:ext uri="{FF2B5EF4-FFF2-40B4-BE49-F238E27FC236}">
                <a16:creationId xmlns:a16="http://schemas.microsoft.com/office/drawing/2014/main" id="{9762599F-A6CE-444D-9114-B91645368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21" y="2902950"/>
            <a:ext cx="2233205" cy="148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1E508F-0BCC-45DF-98D2-F720FA5823EB}"/>
              </a:ext>
            </a:extLst>
          </p:cNvPr>
          <p:cNvGrpSpPr/>
          <p:nvPr/>
        </p:nvGrpSpPr>
        <p:grpSpPr>
          <a:xfrm>
            <a:off x="2033974" y="1361295"/>
            <a:ext cx="3900420" cy="4887105"/>
            <a:chOff x="2474506" y="1682077"/>
            <a:chExt cx="3900420" cy="4066163"/>
          </a:xfrm>
        </p:grpSpPr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60654408-6D94-4D05-A7DD-9969DA8C759F}"/>
                </a:ext>
              </a:extLst>
            </p:cNvPr>
            <p:cNvGrpSpPr/>
            <p:nvPr/>
          </p:nvGrpSpPr>
          <p:grpSpPr>
            <a:xfrm>
              <a:off x="2474506" y="1682077"/>
              <a:ext cx="3876980" cy="4066163"/>
              <a:chOff x="2031582" y="1835676"/>
              <a:chExt cx="1404531" cy="4066163"/>
            </a:xfrm>
          </p:grpSpPr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05083821-CCD0-4CE6-B6D4-A5DA421D4D5A}"/>
                  </a:ext>
                </a:extLst>
              </p:cNvPr>
              <p:cNvGrpSpPr/>
              <p:nvPr/>
            </p:nvGrpSpPr>
            <p:grpSpPr>
              <a:xfrm>
                <a:off x="2031592" y="1835676"/>
                <a:ext cx="1404521" cy="4066163"/>
                <a:chOff x="5238239" y="2102793"/>
                <a:chExt cx="1660109" cy="4312598"/>
              </a:xfrm>
            </p:grpSpPr>
            <p:sp>
              <p:nvSpPr>
                <p:cNvPr id="195" name="Callout: Right Arrow 194">
                  <a:extLst>
                    <a:ext uri="{FF2B5EF4-FFF2-40B4-BE49-F238E27FC236}">
                      <a16:creationId xmlns:a16="http://schemas.microsoft.com/office/drawing/2014/main" id="{8E9DBDC0-A96C-49CD-AC2F-F806B96AF472}"/>
                    </a:ext>
                  </a:extLst>
                </p:cNvPr>
                <p:cNvSpPr/>
                <p:nvPr/>
              </p:nvSpPr>
              <p:spPr bwMode="auto">
                <a:xfrm>
                  <a:off x="5248276" y="2105396"/>
                  <a:ext cx="1646728" cy="4309995"/>
                </a:xfrm>
                <a:prstGeom prst="rightArrowCallout">
                  <a:avLst>
                    <a:gd name="adj1" fmla="val 0"/>
                    <a:gd name="adj2" fmla="val 0"/>
                    <a:gd name="adj3" fmla="val 0"/>
                    <a:gd name="adj4" fmla="val 100000"/>
                  </a:avLst>
                </a:prstGeom>
                <a:solidFill>
                  <a:schemeClr val="bg1"/>
                </a:solidFill>
                <a:ln w="28575" cap="flat" cmpd="sng" algn="ctr">
                  <a:solidFill>
                    <a:srgbClr val="0C539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6BAA6E03-0E24-4AE5-8429-D6E862AF82E3}"/>
                    </a:ext>
                  </a:extLst>
                </p:cNvPr>
                <p:cNvSpPr/>
                <p:nvPr/>
              </p:nvSpPr>
              <p:spPr bwMode="auto">
                <a:xfrm>
                  <a:off x="5238239" y="2102793"/>
                  <a:ext cx="1660109" cy="457200"/>
                </a:xfrm>
                <a:prstGeom prst="rect">
                  <a:avLst/>
                </a:prstGeom>
                <a:solidFill>
                  <a:srgbClr val="0C539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>
                        <ask:type>
                          <ask:lineSketchNone/>
                        </ask:type>
                      </ask:lineSketchStyleProps>
                    </a:ext>
                  </a:extLst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C9569356-56B6-4824-83CC-DF1101BFD93A}"/>
                  </a:ext>
                </a:extLst>
              </p:cNvPr>
              <p:cNvSpPr txBox="1"/>
              <p:nvPr/>
            </p:nvSpPr>
            <p:spPr>
              <a:xfrm>
                <a:off x="2031582" y="1873684"/>
                <a:ext cx="1401702" cy="319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“Traditional Work”</a:t>
                </a:r>
              </a:p>
            </p:txBody>
          </p:sp>
        </p:grp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19D20AB7-D69D-4485-875A-D23F98AB4CC8}"/>
                </a:ext>
              </a:extLst>
            </p:cNvPr>
            <p:cNvSpPr txBox="1"/>
            <p:nvPr/>
          </p:nvSpPr>
          <p:spPr>
            <a:xfrm>
              <a:off x="2497974" y="2153801"/>
              <a:ext cx="3876952" cy="3559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 Coordinating pension actuarial work products done by actuaries around the world for a  multinational company client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Global pension project management 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Review of locally completed valuations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Evaluation of local pension initiatives (settlements, plan amendments and terminations)</a:t>
              </a:r>
            </a:p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Assistance with hiring of local consultants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 M&amp;A due pension diligence reports in connection with a corporate transaction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 Design and funding of IMEs/expats / Cross-border vehicles e.g. IPP / ISV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 Pension de-risking</a:t>
              </a: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735030B9-EFBB-4AD2-B069-EF52A02BDEAD}"/>
              </a:ext>
            </a:extLst>
          </p:cNvPr>
          <p:cNvGrpSpPr/>
          <p:nvPr/>
        </p:nvGrpSpPr>
        <p:grpSpPr>
          <a:xfrm>
            <a:off x="7958061" y="1375457"/>
            <a:ext cx="3876980" cy="4887103"/>
            <a:chOff x="2474506" y="1682077"/>
            <a:chExt cx="3876980" cy="4066163"/>
          </a:xfrm>
        </p:grpSpPr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B312A149-C190-4285-8699-418201BF7DDD}"/>
                </a:ext>
              </a:extLst>
            </p:cNvPr>
            <p:cNvGrpSpPr/>
            <p:nvPr/>
          </p:nvGrpSpPr>
          <p:grpSpPr>
            <a:xfrm>
              <a:off x="2474506" y="1682077"/>
              <a:ext cx="3876980" cy="4066163"/>
              <a:chOff x="2031582" y="1835676"/>
              <a:chExt cx="1404531" cy="4066163"/>
            </a:xfrm>
          </p:grpSpPr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857696BA-B21A-4C0E-ADF8-6114AC2B8333}"/>
                  </a:ext>
                </a:extLst>
              </p:cNvPr>
              <p:cNvGrpSpPr/>
              <p:nvPr/>
            </p:nvGrpSpPr>
            <p:grpSpPr>
              <a:xfrm>
                <a:off x="2031592" y="1835676"/>
                <a:ext cx="1404521" cy="4066163"/>
                <a:chOff x="5238239" y="2102793"/>
                <a:chExt cx="1660109" cy="4312598"/>
              </a:xfrm>
            </p:grpSpPr>
            <p:sp>
              <p:nvSpPr>
                <p:cNvPr id="204" name="Callout: Right Arrow 203">
                  <a:extLst>
                    <a:ext uri="{FF2B5EF4-FFF2-40B4-BE49-F238E27FC236}">
                      <a16:creationId xmlns:a16="http://schemas.microsoft.com/office/drawing/2014/main" id="{EABD3EB1-49A2-4011-B750-805D87FB8B0E}"/>
                    </a:ext>
                  </a:extLst>
                </p:cNvPr>
                <p:cNvSpPr/>
                <p:nvPr/>
              </p:nvSpPr>
              <p:spPr bwMode="auto">
                <a:xfrm>
                  <a:off x="5248276" y="2105396"/>
                  <a:ext cx="1646728" cy="4309995"/>
                </a:xfrm>
                <a:prstGeom prst="rightArrowCallout">
                  <a:avLst>
                    <a:gd name="adj1" fmla="val 0"/>
                    <a:gd name="adj2" fmla="val 0"/>
                    <a:gd name="adj3" fmla="val 0"/>
                    <a:gd name="adj4" fmla="val 100000"/>
                  </a:avLst>
                </a:prstGeom>
                <a:solidFill>
                  <a:schemeClr val="bg1"/>
                </a:solidFill>
                <a:ln w="28575" cap="flat" cmpd="sng" algn="ctr">
                  <a:solidFill>
                    <a:srgbClr val="0C539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FD88C8FD-CE01-45E6-A459-1223CF96FC5A}"/>
                    </a:ext>
                  </a:extLst>
                </p:cNvPr>
                <p:cNvSpPr/>
                <p:nvPr/>
              </p:nvSpPr>
              <p:spPr bwMode="auto">
                <a:xfrm>
                  <a:off x="5238239" y="2102793"/>
                  <a:ext cx="1660109" cy="457200"/>
                </a:xfrm>
                <a:prstGeom prst="rect">
                  <a:avLst/>
                </a:prstGeom>
                <a:solidFill>
                  <a:srgbClr val="0C539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>
                        <ask:type>
                          <ask:lineSketchNone/>
                        </ask:type>
                      </ask:lineSketchStyleProps>
                    </a:ext>
                  </a:extLst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DAC84D01-80BA-4251-A0FC-8D13B59221DF}"/>
                  </a:ext>
                </a:extLst>
              </p:cNvPr>
              <p:cNvSpPr txBox="1"/>
              <p:nvPr/>
            </p:nvSpPr>
            <p:spPr>
              <a:xfrm>
                <a:off x="2031582" y="1873684"/>
                <a:ext cx="1404521" cy="307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“Non-conventional” areas</a:t>
                </a:r>
              </a:p>
            </p:txBody>
          </p:sp>
        </p:grp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CF7B7AEA-B69A-4D0E-9AC1-4A07D8FE27BF}"/>
                </a:ext>
              </a:extLst>
            </p:cNvPr>
            <p:cNvSpPr txBox="1"/>
            <p:nvPr/>
          </p:nvSpPr>
          <p:spPr>
            <a:xfrm>
              <a:off x="2522683" y="2173049"/>
              <a:ext cx="3820993" cy="3559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 Local Defined contribution plan design, administration and communication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 Assistance with setting corporate global rewards philosophy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 Supporting with g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loba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 governance and oversight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 Reviewing retirement benefits from the perspectives of:</a:t>
              </a:r>
            </a:p>
            <a:p>
              <a:pPr marL="742950" marR="0" lvl="1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Diversity Equity &amp; Inclusion (DEI)</a:t>
              </a:r>
            </a:p>
            <a:p>
              <a:pPr marL="742950" marR="0" lvl="1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Environmental, Social &amp; Corporate Governance (ESG)</a:t>
              </a:r>
            </a:p>
            <a:p>
              <a:pPr marL="742950" marR="0" lvl="1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User Experience</a:t>
              </a:r>
            </a:p>
            <a:p>
              <a:pPr marL="742950" marR="0" lvl="1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Other emerging focus areas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Global Support with other elements of Total Rewards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Financial wellbeing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8403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3503068"/>
            <a:ext cx="1588491" cy="1600200"/>
          </a:xfrm>
          <a:prstGeom prst="rect">
            <a:avLst/>
          </a:prstGeom>
        </p:spPr>
      </p:pic>
      <p:sp>
        <p:nvSpPr>
          <p:cNvPr id="6" name="Rectangle 150"/>
          <p:cNvSpPr txBox="1">
            <a:spLocks noChangeArrowheads="1"/>
          </p:cNvSpPr>
          <p:nvPr/>
        </p:nvSpPr>
        <p:spPr>
          <a:xfrm>
            <a:off x="228599" y="1333500"/>
            <a:ext cx="11799291" cy="6477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Thank </a:t>
            </a:r>
            <a:r>
              <a:rPr lang="es-UY" altLang="en-US" sz="3600" b="1" kern="0" dirty="0">
                <a:solidFill>
                  <a:srgbClr val="FFFFFF"/>
                </a:solidFill>
                <a:latin typeface="Arial"/>
              </a:rPr>
              <a:t>Y</a:t>
            </a:r>
            <a:r>
              <a:rPr kumimoji="0" lang="es-UY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ou!</a:t>
            </a:r>
            <a:endParaRPr kumimoji="0" lang="es-ES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A73873-727D-4BD8-81CD-E77B30962568}"/>
              </a:ext>
            </a:extLst>
          </p:cNvPr>
          <p:cNvSpPr txBox="1"/>
          <p:nvPr/>
        </p:nvSpPr>
        <p:spPr>
          <a:xfrm>
            <a:off x="228599" y="3610670"/>
            <a:ext cx="9372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Any Questions?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C920D33-3CF8-4B27-A3F6-F83AC46BD0F7}"/>
              </a:ext>
            </a:extLst>
          </p:cNvPr>
          <p:cNvSpPr txBox="1">
            <a:spLocks/>
          </p:cNvSpPr>
          <p:nvPr/>
        </p:nvSpPr>
        <p:spPr bwMode="auto">
          <a:xfrm>
            <a:off x="11734800" y="6643301"/>
            <a:ext cx="381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181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52600" y="228600"/>
            <a:ext cx="9067800" cy="1219200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Calibri" panose="020F0502020204030204" pitchFamily="34" charset="0"/>
              </a:rPr>
              <a:t>Global Actuarial Consolidation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5C9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Relevance of the session for Actuaries in India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C205AF-C881-4DCC-B77E-5D3B5BB22BFE}"/>
              </a:ext>
            </a:extLst>
          </p:cNvPr>
          <p:cNvSpPr txBox="1"/>
          <p:nvPr/>
        </p:nvSpPr>
        <p:spPr>
          <a:xfrm>
            <a:off x="4114800" y="4559381"/>
            <a:ext cx="5491065" cy="1600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Significant increase in Indian MNC’s in the last two decades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Actuaries advising Indian MNC’s need to have oversight on global retirement plans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Need for better understanding of the role and the process involved in global consolidation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E0B4DF-5273-4DC4-B56D-2AF054F2AB15}"/>
              </a:ext>
            </a:extLst>
          </p:cNvPr>
          <p:cNvSpPr txBox="1"/>
          <p:nvPr/>
        </p:nvSpPr>
        <p:spPr>
          <a:xfrm>
            <a:off x="1830049" y="4578975"/>
            <a:ext cx="2057400" cy="923330"/>
          </a:xfrm>
          <a:prstGeom prst="rect">
            <a:avLst/>
          </a:prstGeom>
          <a:solidFill>
            <a:srgbClr val="1C5C88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Indian MNC’s with global presence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244626-CF71-4F5A-AFCE-CC355915C949}"/>
              </a:ext>
            </a:extLst>
          </p:cNvPr>
          <p:cNvSpPr txBox="1"/>
          <p:nvPr/>
        </p:nvSpPr>
        <p:spPr>
          <a:xfrm>
            <a:off x="4114800" y="1535069"/>
            <a:ext cx="5491065" cy="2893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Actuaries in India support Indian subsidiaries of global Multinational companies for valuations under IFRS / US GAAP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Greater governance and higher oversight by headquarters (HQs) of multinational companies, mainly driven by headcount growth and salary inflation in India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Gradual increase in liabilities, especially given open schemes, leading to breach of materiality thresholds. May further increase if labour codes implemented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More collaboration required with global consolidating actuaries, and understanding of the bigger picture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1D6C6E-FBA9-44C2-8887-6BE478474074}"/>
              </a:ext>
            </a:extLst>
          </p:cNvPr>
          <p:cNvSpPr txBox="1"/>
          <p:nvPr/>
        </p:nvSpPr>
        <p:spPr>
          <a:xfrm>
            <a:off x="1843112" y="1535069"/>
            <a:ext cx="2057400" cy="1477328"/>
          </a:xfrm>
          <a:prstGeom prst="rect">
            <a:avLst/>
          </a:prstGeom>
          <a:solidFill>
            <a:srgbClr val="1C5C88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Greater Governance by HQ’s of multinational companies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B41A27-A104-414B-8E11-F83A9A070B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1849" y="1458686"/>
            <a:ext cx="2483951" cy="4749030"/>
          </a:xfrm>
          <a:prstGeom prst="rect">
            <a:avLst/>
          </a:prstGeom>
        </p:spPr>
      </p:pic>
      <p:sp>
        <p:nvSpPr>
          <p:cNvPr id="48" name="Footer Placeholder 4">
            <a:extLst>
              <a:ext uri="{FF2B5EF4-FFF2-40B4-BE49-F238E27FC236}">
                <a16:creationId xmlns:a16="http://schemas.microsoft.com/office/drawing/2014/main" id="{C536426F-E536-4906-9A82-87DC354511E8}"/>
              </a:ext>
            </a:extLst>
          </p:cNvPr>
          <p:cNvSpPr txBox="1">
            <a:spLocks/>
          </p:cNvSpPr>
          <p:nvPr/>
        </p:nvSpPr>
        <p:spPr>
          <a:xfrm>
            <a:off x="1717964" y="6629400"/>
            <a:ext cx="1503218" cy="2608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www.actuariesindia.org</a:t>
            </a:r>
          </a:p>
        </p:txBody>
      </p:sp>
      <p:sp>
        <p:nvSpPr>
          <p:cNvPr id="49" name="Slide Number Placeholder 4">
            <a:extLst>
              <a:ext uri="{FF2B5EF4-FFF2-40B4-BE49-F238E27FC236}">
                <a16:creationId xmlns:a16="http://schemas.microsoft.com/office/drawing/2014/main" id="{D27DB49C-BFB4-41B4-849E-AA1D95B52317}"/>
              </a:ext>
            </a:extLst>
          </p:cNvPr>
          <p:cNvSpPr txBox="1">
            <a:spLocks/>
          </p:cNvSpPr>
          <p:nvPr/>
        </p:nvSpPr>
        <p:spPr bwMode="auto">
          <a:xfrm>
            <a:off x="11734800" y="6643301"/>
            <a:ext cx="381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6960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52600" y="228600"/>
            <a:ext cx="9067800" cy="1219200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Calibri" panose="020F0502020204030204" pitchFamily="34" charset="0"/>
              </a:rPr>
              <a:t>CPD question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5C97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8" name="Footer Placeholder 4">
            <a:extLst>
              <a:ext uri="{FF2B5EF4-FFF2-40B4-BE49-F238E27FC236}">
                <a16:creationId xmlns:a16="http://schemas.microsoft.com/office/drawing/2014/main" id="{C536426F-E536-4906-9A82-87DC354511E8}"/>
              </a:ext>
            </a:extLst>
          </p:cNvPr>
          <p:cNvSpPr txBox="1">
            <a:spLocks/>
          </p:cNvSpPr>
          <p:nvPr/>
        </p:nvSpPr>
        <p:spPr>
          <a:xfrm>
            <a:off x="1717964" y="6629400"/>
            <a:ext cx="1503218" cy="2608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www.actuariesindia.org</a:t>
            </a:r>
          </a:p>
        </p:txBody>
      </p:sp>
      <p:sp>
        <p:nvSpPr>
          <p:cNvPr id="49" name="Slide Number Placeholder 4">
            <a:extLst>
              <a:ext uri="{FF2B5EF4-FFF2-40B4-BE49-F238E27FC236}">
                <a16:creationId xmlns:a16="http://schemas.microsoft.com/office/drawing/2014/main" id="{D27DB49C-BFB4-41B4-849E-AA1D95B52317}"/>
              </a:ext>
            </a:extLst>
          </p:cNvPr>
          <p:cNvSpPr txBox="1">
            <a:spLocks/>
          </p:cNvSpPr>
          <p:nvPr/>
        </p:nvSpPr>
        <p:spPr bwMode="auto">
          <a:xfrm>
            <a:off x="11734800" y="6643301"/>
            <a:ext cx="381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D08D90-25A8-4468-A25D-6821F35CB457}"/>
              </a:ext>
            </a:extLst>
          </p:cNvPr>
          <p:cNvSpPr txBox="1"/>
          <p:nvPr/>
        </p:nvSpPr>
        <p:spPr>
          <a:xfrm>
            <a:off x="1981200" y="1219200"/>
            <a:ext cx="861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XYZ Ltd. has closed down a business unit and terminated 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20% of the Gratuity scheme plan participants.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much reduction (%) in future years of service would typically be considered as a threshold to determine if curtailment has been triggered under USGAAP?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800100" lvl="1" indent="-342900" algn="just">
              <a:buFont typeface="+mj-lt"/>
              <a:buAutoNum type="alphaLcParenR"/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5%</a:t>
            </a:r>
          </a:p>
          <a:p>
            <a:pPr marL="800100" lvl="1" indent="-342900" algn="just">
              <a:buFont typeface="+mj-lt"/>
              <a:buAutoNum type="alphaLcParenR"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10%</a:t>
            </a:r>
          </a:p>
          <a:p>
            <a:pPr marL="800100" lvl="1" indent="-342900" algn="just">
              <a:buFont typeface="+mj-lt"/>
              <a:buAutoNum type="alphaLcParenR"/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20%</a:t>
            </a:r>
          </a:p>
          <a:p>
            <a:pPr marL="800100" lvl="1" indent="-342900" algn="just">
              <a:buFont typeface="+mj-lt"/>
              <a:buAutoNum type="alphaLcParenR"/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This is clearly a restructuring event, so the impact will be reflected as curtailment gain/loss</a:t>
            </a:r>
          </a:p>
        </p:txBody>
      </p:sp>
    </p:spTree>
    <p:extLst>
      <p:ext uri="{BB962C8B-B14F-4D97-AF65-F5344CB8AC3E}">
        <p14:creationId xmlns:p14="http://schemas.microsoft.com/office/powerpoint/2010/main" val="46744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52600" y="228600"/>
            <a:ext cx="9067800" cy="1219200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Calibri" panose="020F0502020204030204" pitchFamily="34" charset="0"/>
              </a:rPr>
              <a:t>Upcoming webinars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5C97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8" name="Footer Placeholder 4">
            <a:extLst>
              <a:ext uri="{FF2B5EF4-FFF2-40B4-BE49-F238E27FC236}">
                <a16:creationId xmlns:a16="http://schemas.microsoft.com/office/drawing/2014/main" id="{C536426F-E536-4906-9A82-87DC354511E8}"/>
              </a:ext>
            </a:extLst>
          </p:cNvPr>
          <p:cNvSpPr txBox="1">
            <a:spLocks/>
          </p:cNvSpPr>
          <p:nvPr/>
        </p:nvSpPr>
        <p:spPr>
          <a:xfrm>
            <a:off x="1717964" y="6629400"/>
            <a:ext cx="1503218" cy="2608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www.actuariesindia.org</a:t>
            </a:r>
          </a:p>
        </p:txBody>
      </p:sp>
      <p:sp>
        <p:nvSpPr>
          <p:cNvPr id="49" name="Slide Number Placeholder 4">
            <a:extLst>
              <a:ext uri="{FF2B5EF4-FFF2-40B4-BE49-F238E27FC236}">
                <a16:creationId xmlns:a16="http://schemas.microsoft.com/office/drawing/2014/main" id="{D27DB49C-BFB4-41B4-849E-AA1D95B52317}"/>
              </a:ext>
            </a:extLst>
          </p:cNvPr>
          <p:cNvSpPr txBox="1">
            <a:spLocks/>
          </p:cNvSpPr>
          <p:nvPr/>
        </p:nvSpPr>
        <p:spPr bwMode="auto">
          <a:xfrm>
            <a:off x="11734800" y="6643301"/>
            <a:ext cx="381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7BCDD55-1D8A-496E-AFFB-EFCF0BB18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2338925"/>
              </p:ext>
            </p:extLst>
          </p:nvPr>
        </p:nvGraphicFramePr>
        <p:xfrm>
          <a:off x="3236733" y="1600200"/>
          <a:ext cx="6324600" cy="847546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72312847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53635635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607704475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indent="13716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Webinar</a:t>
                      </a:r>
                      <a:endParaRPr lang="en-GB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8580" marR="68580" marT="31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5391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Date</a:t>
                      </a:r>
                      <a:endParaRPr lang="en-GB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8580" marR="68580" marT="31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53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CPD</a:t>
                      </a:r>
                      <a:endParaRPr lang="en-GB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8580" marR="68580" marT="31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53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247168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36th India Fellowship Webinar (IFS)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5538" marR="1726" marT="17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21-22 Jan &amp; </a:t>
                      </a:r>
                    </a:p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28-29 Jan, 2022</a:t>
                      </a:r>
                    </a:p>
                  </a:txBody>
                  <a:tcPr marL="1726" marR="1726" marT="1726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 </a:t>
                      </a:r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hrs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726" marR="1726" marT="17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90806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4A8944A-60A1-4195-9D2E-F0DD953138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4583809"/>
              </p:ext>
            </p:extLst>
          </p:nvPr>
        </p:nvGraphicFramePr>
        <p:xfrm>
          <a:off x="3236733" y="2743200"/>
          <a:ext cx="6248400" cy="237660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723128475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53635635"/>
                    </a:ext>
                  </a:extLst>
                </a:gridCol>
              </a:tblGrid>
              <a:tr h="396100">
                <a:tc>
                  <a:txBody>
                    <a:bodyPr/>
                    <a:lstStyle/>
                    <a:p>
                      <a:pPr indent="13716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Training sessions</a:t>
                      </a:r>
                      <a:endParaRPr lang="en-GB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68580" marR="68580" marT="31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5391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Approx. duration</a:t>
                      </a:r>
                    </a:p>
                  </a:txBody>
                  <a:tcPr marL="68580" marR="68580" marT="31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53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247168"/>
                  </a:ext>
                </a:extLst>
              </a:tr>
              <a:tr h="396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Machine Learning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Program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120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minutes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762" marR="2762" marT="276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908060"/>
                  </a:ext>
                </a:extLst>
              </a:tr>
              <a:tr h="396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CB1 Coaching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minutes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762" marR="2762" marT="276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813195"/>
                  </a:ext>
                </a:extLst>
              </a:tr>
              <a:tr h="396100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CB2 Coaching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 minutes</a:t>
                      </a:r>
                    </a:p>
                  </a:txBody>
                  <a:tcPr marL="2762" marR="2762" marT="276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645433"/>
                  </a:ext>
                </a:extLst>
              </a:tr>
              <a:tr h="396100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CS1 Coaching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 minutes</a:t>
                      </a:r>
                    </a:p>
                  </a:txBody>
                  <a:tcPr marL="2762" marR="2762" marT="276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016601"/>
                  </a:ext>
                </a:extLst>
              </a:tr>
              <a:tr h="396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CS2B Coaching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120 minutes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762" marR="2762" marT="276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649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135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52600" y="228600"/>
            <a:ext cx="9067800" cy="782638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Calibri" panose="020F0502020204030204" pitchFamily="34" charset="0"/>
              </a:rPr>
              <a:t>Session Objectives and Agenda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C99476-00B0-4094-94F4-428C2459B9D6}"/>
              </a:ext>
            </a:extLst>
          </p:cNvPr>
          <p:cNvSpPr txBox="1"/>
          <p:nvPr/>
        </p:nvSpPr>
        <p:spPr>
          <a:xfrm>
            <a:off x="1866900" y="1295400"/>
            <a:ext cx="9296400" cy="46514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Role of the Global Actuary providing consulting advice to headquarters (HQs) of multinational companies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Phases involved in the Global Actuarial Consolidation Process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Case study of a global consolidation process under US GAAP for a large Fortune 100 Company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Overview of technical aspects involved in the consolidation process, including setting assumptions and dealing with special events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Important issues for local actuaries to watch out for and raise with the global actuary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Evolving role of the global actuary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7F469A-DAF3-4512-8335-1D137D548FBA}"/>
              </a:ext>
            </a:extLst>
          </p:cNvPr>
          <p:cNvSpPr txBox="1">
            <a:spLocks/>
          </p:cNvSpPr>
          <p:nvPr/>
        </p:nvSpPr>
        <p:spPr>
          <a:xfrm>
            <a:off x="1717964" y="6629400"/>
            <a:ext cx="1503218" cy="2608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www.actuariesindia.org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E407C085-E3C5-4F38-A4D8-CA4B8C76D674}"/>
              </a:ext>
            </a:extLst>
          </p:cNvPr>
          <p:cNvSpPr txBox="1">
            <a:spLocks/>
          </p:cNvSpPr>
          <p:nvPr/>
        </p:nvSpPr>
        <p:spPr bwMode="auto">
          <a:xfrm>
            <a:off x="11734800" y="6643301"/>
            <a:ext cx="381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152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F58F1F79-DF98-44E5-B571-43DAB22FBA4A}"/>
              </a:ext>
            </a:extLst>
          </p:cNvPr>
          <p:cNvSpPr txBox="1"/>
          <p:nvPr/>
        </p:nvSpPr>
        <p:spPr>
          <a:xfrm>
            <a:off x="3896438" y="1486422"/>
            <a:ext cx="478012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C5C8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Palak Chauhan, FIAI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Associate Director, Integrated &amp; Global Solutions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Willis Towers Watson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 York, United States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52600" y="228600"/>
            <a:ext cx="9067800" cy="782638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Calibri" panose="020F0502020204030204" pitchFamily="34" charset="0"/>
              </a:rPr>
              <a:t>Welcome Today’s Speaker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4EC4B6-F447-4C25-BC96-EBD177AE73F4}"/>
              </a:ext>
            </a:extLst>
          </p:cNvPr>
          <p:cNvSpPr txBox="1">
            <a:spLocks/>
          </p:cNvSpPr>
          <p:nvPr/>
        </p:nvSpPr>
        <p:spPr>
          <a:xfrm>
            <a:off x="1717964" y="6629400"/>
            <a:ext cx="1503218" cy="2608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www.actuariesindia.org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563987D-7908-4C82-954E-C23579D9F861}"/>
              </a:ext>
            </a:extLst>
          </p:cNvPr>
          <p:cNvSpPr txBox="1">
            <a:spLocks/>
          </p:cNvSpPr>
          <p:nvPr/>
        </p:nvSpPr>
        <p:spPr bwMode="auto">
          <a:xfrm>
            <a:off x="11734800" y="6643301"/>
            <a:ext cx="381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E388FED-CEFE-487B-96A2-C88660AD97BF}"/>
              </a:ext>
            </a:extLst>
          </p:cNvPr>
          <p:cNvSpPr txBox="1"/>
          <p:nvPr/>
        </p:nvSpPr>
        <p:spPr>
          <a:xfrm>
            <a:off x="3868134" y="2786256"/>
            <a:ext cx="59616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Fellow of IAI and a member of IFoA UK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Holds Bachelor of Science (Statistics Honrs.) from Lady Shri Ram College, Delhi University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Currently working as an international employee benefits consultant. Previously worked at Willis Towers Watson India office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Has over 13 years of experience advising multinationals in a wide range of HR issues, including design, implementation, financing, of DB &amp; DC plans, health &amp; welfare plans and financial wellbeing programs globally.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Also advises HQs of MNCs on various other retirement and other employee benefits related topics including global governance, mergers and acquisitions.</a:t>
            </a:r>
          </a:p>
        </p:txBody>
      </p:sp>
      <p:pic>
        <p:nvPicPr>
          <p:cNvPr id="11" name="2F07B9E1-7004-47B1-9D42-1605F6001248">
            <a:extLst>
              <a:ext uri="{FF2B5EF4-FFF2-40B4-BE49-F238E27FC236}">
                <a16:creationId xmlns:a16="http://schemas.microsoft.com/office/drawing/2014/main" id="{5934219D-A363-4CDC-AB31-CEFD2BC549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4" t="40567" r="21799" b="13024"/>
          <a:stretch/>
        </p:blipFill>
        <p:spPr bwMode="auto">
          <a:xfrm>
            <a:off x="2133600" y="1600200"/>
            <a:ext cx="1569027" cy="1626692"/>
          </a:xfrm>
          <a:prstGeom prst="ellipse">
            <a:avLst/>
          </a:prstGeom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675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52600" y="228600"/>
            <a:ext cx="9067800" cy="782638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Calibri" panose="020F0502020204030204" pitchFamily="34" charset="0"/>
              </a:rPr>
              <a:t>What does a Global Actuary actually do?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C5C8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Helping HQs solve many topics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8A6143-8EFD-4168-ACF0-50A7C6B45AC7}"/>
              </a:ext>
            </a:extLst>
          </p:cNvPr>
          <p:cNvSpPr txBox="1">
            <a:spLocks/>
          </p:cNvSpPr>
          <p:nvPr/>
        </p:nvSpPr>
        <p:spPr>
          <a:xfrm>
            <a:off x="1717964" y="6629400"/>
            <a:ext cx="1503218" cy="2608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www.actuariesindia.org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57F61CCF-356A-487C-A628-AE115CD855A7}"/>
              </a:ext>
            </a:extLst>
          </p:cNvPr>
          <p:cNvSpPr txBox="1">
            <a:spLocks/>
          </p:cNvSpPr>
          <p:nvPr/>
        </p:nvSpPr>
        <p:spPr bwMode="auto">
          <a:xfrm>
            <a:off x="11734800" y="6643301"/>
            <a:ext cx="381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1325A496-2071-4876-A26C-79BFC030BBB0}"/>
              </a:ext>
            </a:extLst>
          </p:cNvPr>
          <p:cNvSpPr txBox="1"/>
          <p:nvPr/>
        </p:nvSpPr>
        <p:spPr>
          <a:xfrm rot="16200000">
            <a:off x="11783818" y="6143620"/>
            <a:ext cx="6639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Photo credit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194" name="Picture 2" descr="6 Steps for Solving the Prospecting Puzzle - Criteria For Success">
            <a:extLst>
              <a:ext uri="{FF2B5EF4-FFF2-40B4-BE49-F238E27FC236}">
                <a16:creationId xmlns:a16="http://schemas.microsoft.com/office/drawing/2014/main" id="{9762599F-A6CE-444D-9114-B91645368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21" y="2902950"/>
            <a:ext cx="2233205" cy="148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1E508F-0BCC-45DF-98D2-F720FA5823EB}"/>
              </a:ext>
            </a:extLst>
          </p:cNvPr>
          <p:cNvGrpSpPr/>
          <p:nvPr/>
        </p:nvGrpSpPr>
        <p:grpSpPr>
          <a:xfrm>
            <a:off x="2033974" y="1361295"/>
            <a:ext cx="3900420" cy="4887105"/>
            <a:chOff x="2474506" y="1682077"/>
            <a:chExt cx="3900420" cy="4066163"/>
          </a:xfrm>
        </p:grpSpPr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60654408-6D94-4D05-A7DD-9969DA8C759F}"/>
                </a:ext>
              </a:extLst>
            </p:cNvPr>
            <p:cNvGrpSpPr/>
            <p:nvPr/>
          </p:nvGrpSpPr>
          <p:grpSpPr>
            <a:xfrm>
              <a:off x="2474506" y="1682077"/>
              <a:ext cx="3876980" cy="4066163"/>
              <a:chOff x="2031582" y="1835676"/>
              <a:chExt cx="1404531" cy="4066163"/>
            </a:xfrm>
          </p:grpSpPr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05083821-CCD0-4CE6-B6D4-A5DA421D4D5A}"/>
                  </a:ext>
                </a:extLst>
              </p:cNvPr>
              <p:cNvGrpSpPr/>
              <p:nvPr/>
            </p:nvGrpSpPr>
            <p:grpSpPr>
              <a:xfrm>
                <a:off x="2031592" y="1835676"/>
                <a:ext cx="1404521" cy="4066163"/>
                <a:chOff x="5238239" y="2102793"/>
                <a:chExt cx="1660109" cy="4312598"/>
              </a:xfrm>
            </p:grpSpPr>
            <p:sp>
              <p:nvSpPr>
                <p:cNvPr id="195" name="Callout: Right Arrow 194">
                  <a:extLst>
                    <a:ext uri="{FF2B5EF4-FFF2-40B4-BE49-F238E27FC236}">
                      <a16:creationId xmlns:a16="http://schemas.microsoft.com/office/drawing/2014/main" id="{8E9DBDC0-A96C-49CD-AC2F-F806B96AF472}"/>
                    </a:ext>
                  </a:extLst>
                </p:cNvPr>
                <p:cNvSpPr/>
                <p:nvPr/>
              </p:nvSpPr>
              <p:spPr bwMode="auto">
                <a:xfrm>
                  <a:off x="5248276" y="2105396"/>
                  <a:ext cx="1646728" cy="4309995"/>
                </a:xfrm>
                <a:prstGeom prst="rightArrowCallout">
                  <a:avLst>
                    <a:gd name="adj1" fmla="val 0"/>
                    <a:gd name="adj2" fmla="val 0"/>
                    <a:gd name="adj3" fmla="val 0"/>
                    <a:gd name="adj4" fmla="val 100000"/>
                  </a:avLst>
                </a:prstGeom>
                <a:solidFill>
                  <a:schemeClr val="bg1"/>
                </a:solidFill>
                <a:ln w="28575" cap="flat" cmpd="sng" algn="ctr">
                  <a:solidFill>
                    <a:srgbClr val="0C539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6BAA6E03-0E24-4AE5-8429-D6E862AF82E3}"/>
                    </a:ext>
                  </a:extLst>
                </p:cNvPr>
                <p:cNvSpPr/>
                <p:nvPr/>
              </p:nvSpPr>
              <p:spPr bwMode="auto">
                <a:xfrm>
                  <a:off x="5238239" y="2102793"/>
                  <a:ext cx="1660109" cy="457200"/>
                </a:xfrm>
                <a:prstGeom prst="rect">
                  <a:avLst/>
                </a:prstGeom>
                <a:solidFill>
                  <a:srgbClr val="0C539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>
                        <ask:type>
                          <ask:lineSketchNone/>
                        </ask:type>
                      </ask:lineSketchStyleProps>
                    </a:ext>
                  </a:extLst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C9569356-56B6-4824-83CC-DF1101BFD93A}"/>
                  </a:ext>
                </a:extLst>
              </p:cNvPr>
              <p:cNvSpPr txBox="1"/>
              <p:nvPr/>
            </p:nvSpPr>
            <p:spPr>
              <a:xfrm>
                <a:off x="2031582" y="1873684"/>
                <a:ext cx="1401702" cy="319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+mj-lt"/>
                  </a:rPr>
                  <a:t>“Traditional Work”</a:t>
                </a:r>
              </a:p>
            </p:txBody>
          </p:sp>
        </p:grp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19D20AB7-D69D-4485-875A-D23F98AB4CC8}"/>
                </a:ext>
              </a:extLst>
            </p:cNvPr>
            <p:cNvSpPr txBox="1"/>
            <p:nvPr/>
          </p:nvSpPr>
          <p:spPr>
            <a:xfrm>
              <a:off x="2497974" y="2153801"/>
              <a:ext cx="3876952" cy="3149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- Coordinating pension actuarial work products done by actuaries around the world for a  multinational company client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+mj-lt"/>
                </a:rPr>
                <a:t>Global pension project management 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+mj-lt"/>
                </a:rPr>
                <a:t>Review of locally completed valuations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+mj-lt"/>
                </a:rPr>
                <a:t>Evaluation of local pension initiatives (settlements, plan amendments and terminations)</a:t>
              </a:r>
            </a:p>
            <a:p>
              <a:r>
                <a:rPr lang="en-US" sz="1600" dirty="0">
                  <a:latin typeface="+mj-lt"/>
                </a:rPr>
                <a:t>- M&amp;A due pension diligence reports in connection with a corporate transaction</a:t>
              </a:r>
            </a:p>
            <a:p>
              <a:r>
                <a:rPr lang="en-US" sz="1600" dirty="0">
                  <a:latin typeface="+mj-lt"/>
                </a:rPr>
                <a:t>- Design and funding of Cross-border vehicles e.g. IPP / ISV</a:t>
              </a:r>
            </a:p>
            <a:p>
              <a:r>
                <a:rPr lang="en-US" sz="1600" dirty="0">
                  <a:latin typeface="+mj-lt"/>
                </a:rPr>
                <a:t>- Pension de-risking</a:t>
              </a: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735030B9-EFBB-4AD2-B069-EF52A02BDEAD}"/>
              </a:ext>
            </a:extLst>
          </p:cNvPr>
          <p:cNvGrpSpPr/>
          <p:nvPr/>
        </p:nvGrpSpPr>
        <p:grpSpPr>
          <a:xfrm>
            <a:off x="7958061" y="1375457"/>
            <a:ext cx="3876980" cy="4887103"/>
            <a:chOff x="2474506" y="1682077"/>
            <a:chExt cx="3876980" cy="4066163"/>
          </a:xfrm>
        </p:grpSpPr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B312A149-C190-4285-8699-418201BF7DDD}"/>
                </a:ext>
              </a:extLst>
            </p:cNvPr>
            <p:cNvGrpSpPr/>
            <p:nvPr/>
          </p:nvGrpSpPr>
          <p:grpSpPr>
            <a:xfrm>
              <a:off x="2474506" y="1682077"/>
              <a:ext cx="3876980" cy="4066163"/>
              <a:chOff x="2031582" y="1835676"/>
              <a:chExt cx="1404531" cy="4066163"/>
            </a:xfrm>
          </p:grpSpPr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857696BA-B21A-4C0E-ADF8-6114AC2B8333}"/>
                  </a:ext>
                </a:extLst>
              </p:cNvPr>
              <p:cNvGrpSpPr/>
              <p:nvPr/>
            </p:nvGrpSpPr>
            <p:grpSpPr>
              <a:xfrm>
                <a:off x="2031592" y="1835676"/>
                <a:ext cx="1404521" cy="4066163"/>
                <a:chOff x="5238239" y="2102793"/>
                <a:chExt cx="1660109" cy="4312598"/>
              </a:xfrm>
            </p:grpSpPr>
            <p:sp>
              <p:nvSpPr>
                <p:cNvPr id="204" name="Callout: Right Arrow 203">
                  <a:extLst>
                    <a:ext uri="{FF2B5EF4-FFF2-40B4-BE49-F238E27FC236}">
                      <a16:creationId xmlns:a16="http://schemas.microsoft.com/office/drawing/2014/main" id="{EABD3EB1-49A2-4011-B750-805D87FB8B0E}"/>
                    </a:ext>
                  </a:extLst>
                </p:cNvPr>
                <p:cNvSpPr/>
                <p:nvPr/>
              </p:nvSpPr>
              <p:spPr bwMode="auto">
                <a:xfrm>
                  <a:off x="5248276" y="2105396"/>
                  <a:ext cx="1646728" cy="4309995"/>
                </a:xfrm>
                <a:prstGeom prst="rightArrowCallout">
                  <a:avLst>
                    <a:gd name="adj1" fmla="val 0"/>
                    <a:gd name="adj2" fmla="val 0"/>
                    <a:gd name="adj3" fmla="val 0"/>
                    <a:gd name="adj4" fmla="val 100000"/>
                  </a:avLst>
                </a:prstGeom>
                <a:solidFill>
                  <a:schemeClr val="bg1"/>
                </a:solidFill>
                <a:ln w="28575" cap="flat" cmpd="sng" algn="ctr">
                  <a:solidFill>
                    <a:srgbClr val="0C539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FD88C8FD-CE01-45E6-A459-1223CF96FC5A}"/>
                    </a:ext>
                  </a:extLst>
                </p:cNvPr>
                <p:cNvSpPr/>
                <p:nvPr/>
              </p:nvSpPr>
              <p:spPr bwMode="auto">
                <a:xfrm>
                  <a:off x="5238239" y="2102793"/>
                  <a:ext cx="1660109" cy="457200"/>
                </a:xfrm>
                <a:prstGeom prst="rect">
                  <a:avLst/>
                </a:prstGeom>
                <a:solidFill>
                  <a:srgbClr val="0C539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>
                        <ask:type>
                          <ask:lineSketchNone/>
                        </ask:type>
                      </ask:lineSketchStyleProps>
                    </a:ext>
                  </a:extLst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DAC84D01-80BA-4251-A0FC-8D13B59221DF}"/>
                  </a:ext>
                </a:extLst>
              </p:cNvPr>
              <p:cNvSpPr txBox="1"/>
              <p:nvPr/>
            </p:nvSpPr>
            <p:spPr>
              <a:xfrm>
                <a:off x="2031582" y="1873684"/>
                <a:ext cx="1404521" cy="307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+mj-lt"/>
                  </a:rPr>
                  <a:t>“Non-conventional” areas</a:t>
                </a:r>
              </a:p>
            </p:txBody>
          </p:sp>
        </p:grp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CF7B7AEA-B69A-4D0E-9AC1-4A07D8FE27BF}"/>
                </a:ext>
              </a:extLst>
            </p:cNvPr>
            <p:cNvSpPr txBox="1"/>
            <p:nvPr/>
          </p:nvSpPr>
          <p:spPr>
            <a:xfrm>
              <a:off x="2522683" y="2173049"/>
              <a:ext cx="3820993" cy="3559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- Local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Defined contribution </a:t>
              </a:r>
              <a:r>
                <a:rPr lang="en-US" sz="1600" dirty="0">
                  <a:latin typeface="+mj-lt"/>
                </a:rPr>
                <a:t>plan design, administration and communication</a:t>
              </a:r>
            </a:p>
            <a:p>
              <a:r>
                <a:rPr lang="en-US" sz="1600" dirty="0">
                  <a:latin typeface="+mj-lt"/>
                </a:rPr>
                <a:t>- Assistance with setting corporate global rewards philosophy </a:t>
              </a:r>
            </a:p>
            <a:p>
              <a:r>
                <a:rPr lang="en-US" sz="1600" dirty="0">
                  <a:latin typeface="+mj-lt"/>
                </a:rPr>
                <a:t>- Supporting with </a:t>
              </a:r>
              <a:r>
                <a:rPr lang="en-US" sz="1600" dirty="0">
                  <a:solidFill>
                    <a:srgbClr val="000000"/>
                  </a:solidFill>
                  <a:latin typeface="+mj-lt"/>
                </a:rPr>
                <a:t>g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loba</a:t>
              </a:r>
              <a:r>
                <a:rPr lang="en-US" sz="1600" dirty="0">
                  <a:solidFill>
                    <a:srgbClr val="000000"/>
                  </a:solidFill>
                  <a:latin typeface="+mj-lt"/>
                </a:rPr>
                <a:t>l governance and oversight</a:t>
              </a:r>
            </a:p>
            <a:p>
              <a:pPr lvl="0" algn="just"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j-lt"/>
                </a:rPr>
                <a:t>- Reviewing retirement benefits from the perspectives of:</a:t>
              </a:r>
            </a:p>
            <a:p>
              <a:pPr marL="742950" lvl="1" indent="-285750" algn="just"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j-lt"/>
                </a:rPr>
                <a:t>Diversity Equity &amp; Inclusion (DEI)</a:t>
              </a:r>
            </a:p>
            <a:p>
              <a:pPr marL="742950" lvl="1" indent="-285750" algn="just"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j-lt"/>
                </a:rPr>
                <a:t>Environmental, Social &amp; Corporate Governance (ESG)</a:t>
              </a:r>
            </a:p>
            <a:p>
              <a:pPr marL="742950" lvl="1" indent="-285750" algn="just"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j-lt"/>
                </a:rPr>
                <a:t>User Experience</a:t>
              </a:r>
            </a:p>
            <a:p>
              <a:pPr marL="742950" lvl="1" indent="-285750" algn="just"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j-lt"/>
                </a:rPr>
                <a:t>Other emerging focus areas</a:t>
              </a:r>
            </a:p>
            <a:p>
              <a:pPr marL="285750" lvl="0" indent="-285750" algn="just"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j-lt"/>
                </a:rPr>
                <a:t>Financial wellbeing</a:t>
              </a:r>
            </a:p>
            <a:p>
              <a:pPr marL="285750" lvl="0" indent="-285750" algn="just"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j-lt"/>
                </a:rPr>
                <a:t>Global Support with other elements of Total Rewards</a:t>
              </a:r>
              <a:endParaRPr lang="en-US" sz="1600" dirty="0">
                <a:latin typeface="+mj-lt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F502E33-0A01-4882-ACC6-EDD2F0158314}"/>
              </a:ext>
            </a:extLst>
          </p:cNvPr>
          <p:cNvGrpSpPr/>
          <p:nvPr/>
        </p:nvGrpSpPr>
        <p:grpSpPr>
          <a:xfrm>
            <a:off x="0" y="-770"/>
            <a:ext cx="12192000" cy="6858770"/>
            <a:chOff x="0" y="-770"/>
            <a:chExt cx="12192000" cy="685877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54D385A-4C2C-4002-951B-4BBBA3122EC5}"/>
                </a:ext>
              </a:extLst>
            </p:cNvPr>
            <p:cNvSpPr/>
            <p:nvPr/>
          </p:nvSpPr>
          <p:spPr bwMode="auto">
            <a:xfrm>
              <a:off x="0" y="-770"/>
              <a:ext cx="12192000" cy="6858770"/>
            </a:xfrm>
            <a:prstGeom prst="rect">
              <a:avLst/>
            </a:prstGeom>
            <a:solidFill>
              <a:srgbClr val="D9D9D9">
                <a:alpha val="72157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F634390-B7D3-4354-9A9F-31DE922688C9}"/>
                </a:ext>
              </a:extLst>
            </p:cNvPr>
            <p:cNvGrpSpPr/>
            <p:nvPr/>
          </p:nvGrpSpPr>
          <p:grpSpPr>
            <a:xfrm>
              <a:off x="2054204" y="1219200"/>
              <a:ext cx="5738785" cy="3262369"/>
              <a:chOff x="2054204" y="1219200"/>
              <a:chExt cx="5738785" cy="3262369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8C2F1A4-4842-467D-BA63-F351CCBF864A}"/>
                  </a:ext>
                </a:extLst>
              </p:cNvPr>
              <p:cNvSpPr txBox="1"/>
              <p:nvPr/>
            </p:nvSpPr>
            <p:spPr>
              <a:xfrm>
                <a:off x="2054204" y="1927024"/>
                <a:ext cx="3832888" cy="255454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C539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- Coordinating pension actuarial work products done by actuaries around the world for a  multinational company client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+mj-lt"/>
                  </a:rPr>
                  <a:t>Global pension project management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+mj-lt"/>
                  </a:rPr>
                  <a:t>Review of locally completed valuations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+mj-lt"/>
                  </a:rPr>
                  <a:t>Evaluation of local pension initiatives (settlements, plan amendments and terminations)</a:t>
                </a:r>
              </a:p>
            </p:txBody>
          </p:sp>
          <p:sp>
            <p:nvSpPr>
              <p:cNvPr id="29" name="Speech Bubble: Rectangle with Corners Rounded 28">
                <a:extLst>
                  <a:ext uri="{FF2B5EF4-FFF2-40B4-BE49-F238E27FC236}">
                    <a16:creationId xmlns:a16="http://schemas.microsoft.com/office/drawing/2014/main" id="{A77BBB4D-318E-4114-B3C4-2A27FB1F665A}"/>
                  </a:ext>
                </a:extLst>
              </p:cNvPr>
              <p:cNvSpPr/>
              <p:nvPr/>
            </p:nvSpPr>
            <p:spPr bwMode="auto">
              <a:xfrm>
                <a:off x="6248400" y="1219200"/>
                <a:ext cx="1544589" cy="1066800"/>
              </a:xfrm>
              <a:prstGeom prst="wedgeRoundRectCallout">
                <a:avLst>
                  <a:gd name="adj1" fmla="val -68725"/>
                  <a:gd name="adj2" fmla="val 29755"/>
                  <a:gd name="adj3" fmla="val 16667"/>
                </a:avLst>
              </a:prstGeom>
              <a:solidFill>
                <a:schemeClr val="bg1"/>
              </a:solidFill>
              <a:ln w="28575" cap="flat" cmpd="sng" algn="ctr">
                <a:solidFill>
                  <a:srgbClr val="0C539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Focus of today’s discussion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714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52600" y="228600"/>
            <a:ext cx="9067800" cy="782638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A strong collaboration between global and local teams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AC59E9A-2B52-48B7-89ED-596B48F075EC}"/>
              </a:ext>
            </a:extLst>
          </p:cNvPr>
          <p:cNvGrpSpPr/>
          <p:nvPr/>
        </p:nvGrpSpPr>
        <p:grpSpPr>
          <a:xfrm>
            <a:off x="2790675" y="914400"/>
            <a:ext cx="8287151" cy="5554985"/>
            <a:chOff x="2404234" y="737666"/>
            <a:chExt cx="8287151" cy="5554985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D8FEFDAC-3271-432A-AE4F-9D639E7C5497}"/>
                </a:ext>
              </a:extLst>
            </p:cNvPr>
            <p:cNvSpPr/>
            <p:nvPr/>
          </p:nvSpPr>
          <p:spPr bwMode="auto">
            <a:xfrm>
              <a:off x="2404234" y="737666"/>
              <a:ext cx="8287151" cy="5554985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1C5C8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pic>
          <p:nvPicPr>
            <p:cNvPr id="1026" name="Picture 2" descr="Earth definition and meaning | Collins English Dictionary">
              <a:extLst>
                <a:ext uri="{FF2B5EF4-FFF2-40B4-BE49-F238E27FC236}">
                  <a16:creationId xmlns:a16="http://schemas.microsoft.com/office/drawing/2014/main" id="{2917E2DA-074B-4EEE-A65B-434D8B3D28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0545" y="3044412"/>
              <a:ext cx="1983647" cy="2187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E6F27B-0740-459D-87F0-28BF1D3E603D}"/>
                </a:ext>
              </a:extLst>
            </p:cNvPr>
            <p:cNvSpPr txBox="1"/>
            <p:nvPr/>
          </p:nvSpPr>
          <p:spPr>
            <a:xfrm>
              <a:off x="2404234" y="3312919"/>
              <a:ext cx="1389272" cy="1095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ts val="9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GB" sz="11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Rationalization of local decisions misaligned with group policies</a:t>
              </a:r>
            </a:p>
            <a:p>
              <a:pPr marL="171450" indent="-171450">
                <a:lnSpc>
                  <a:spcPts val="9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endParaRPr lang="en-GB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  <a:p>
              <a:pPr marL="171450" indent="-171450">
                <a:lnSpc>
                  <a:spcPts val="9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GB" sz="11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Request for approvals</a:t>
              </a: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464E6AD-F78E-4767-B921-2494A80D7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6663" y="1954493"/>
              <a:ext cx="1522373" cy="683697"/>
            </a:xfrm>
            <a:custGeom>
              <a:avLst/>
              <a:gdLst>
                <a:gd name="T0" fmla="*/ 462 w 487"/>
                <a:gd name="T1" fmla="*/ 153 h 153"/>
                <a:gd name="T2" fmla="*/ 25 w 487"/>
                <a:gd name="T3" fmla="*/ 153 h 153"/>
                <a:gd name="T4" fmla="*/ 0 w 487"/>
                <a:gd name="T5" fmla="*/ 128 h 153"/>
                <a:gd name="T6" fmla="*/ 0 w 487"/>
                <a:gd name="T7" fmla="*/ 25 h 153"/>
                <a:gd name="T8" fmla="*/ 25 w 487"/>
                <a:gd name="T9" fmla="*/ 0 h 153"/>
                <a:gd name="T10" fmla="*/ 462 w 487"/>
                <a:gd name="T11" fmla="*/ 0 h 153"/>
                <a:gd name="T12" fmla="*/ 487 w 487"/>
                <a:gd name="T13" fmla="*/ 25 h 153"/>
                <a:gd name="T14" fmla="*/ 487 w 487"/>
                <a:gd name="T15" fmla="*/ 128 h 153"/>
                <a:gd name="T16" fmla="*/ 462 w 487"/>
                <a:gd name="T17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7" h="153">
                  <a:moveTo>
                    <a:pt x="462" y="153"/>
                  </a:moveTo>
                  <a:cubicBezTo>
                    <a:pt x="25" y="153"/>
                    <a:pt x="25" y="153"/>
                    <a:pt x="25" y="153"/>
                  </a:cubicBezTo>
                  <a:cubicBezTo>
                    <a:pt x="11" y="153"/>
                    <a:pt x="0" y="142"/>
                    <a:pt x="0" y="12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75" y="0"/>
                    <a:pt x="487" y="11"/>
                    <a:pt x="487" y="25"/>
                  </a:cubicBezTo>
                  <a:cubicBezTo>
                    <a:pt x="487" y="128"/>
                    <a:pt x="487" y="128"/>
                    <a:pt x="487" y="128"/>
                  </a:cubicBezTo>
                  <a:cubicBezTo>
                    <a:pt x="487" y="142"/>
                    <a:pt x="475" y="153"/>
                    <a:pt x="462" y="15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en-US" b="1" dirty="0">
                  <a:latin typeface="+mj-lt"/>
                </a:rPr>
                <a:t>Global Actuary</a:t>
              </a:r>
            </a:p>
          </p:txBody>
        </p:sp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45DF9DC5-ECE2-45C0-83D6-9A1CB84B8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606" y="1937009"/>
              <a:ext cx="1522373" cy="683697"/>
            </a:xfrm>
            <a:custGeom>
              <a:avLst/>
              <a:gdLst>
                <a:gd name="T0" fmla="*/ 462 w 487"/>
                <a:gd name="T1" fmla="*/ 153 h 153"/>
                <a:gd name="T2" fmla="*/ 25 w 487"/>
                <a:gd name="T3" fmla="*/ 153 h 153"/>
                <a:gd name="T4" fmla="*/ 0 w 487"/>
                <a:gd name="T5" fmla="*/ 128 h 153"/>
                <a:gd name="T6" fmla="*/ 0 w 487"/>
                <a:gd name="T7" fmla="*/ 25 h 153"/>
                <a:gd name="T8" fmla="*/ 25 w 487"/>
                <a:gd name="T9" fmla="*/ 0 h 153"/>
                <a:gd name="T10" fmla="*/ 462 w 487"/>
                <a:gd name="T11" fmla="*/ 0 h 153"/>
                <a:gd name="T12" fmla="*/ 487 w 487"/>
                <a:gd name="T13" fmla="*/ 25 h 153"/>
                <a:gd name="T14" fmla="*/ 487 w 487"/>
                <a:gd name="T15" fmla="*/ 128 h 153"/>
                <a:gd name="T16" fmla="*/ 462 w 487"/>
                <a:gd name="T17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7" h="153">
                  <a:moveTo>
                    <a:pt x="462" y="153"/>
                  </a:moveTo>
                  <a:cubicBezTo>
                    <a:pt x="25" y="153"/>
                    <a:pt x="25" y="153"/>
                    <a:pt x="25" y="153"/>
                  </a:cubicBezTo>
                  <a:cubicBezTo>
                    <a:pt x="11" y="153"/>
                    <a:pt x="0" y="142"/>
                    <a:pt x="0" y="12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76" y="0"/>
                    <a:pt x="487" y="11"/>
                    <a:pt x="487" y="25"/>
                  </a:cubicBezTo>
                  <a:cubicBezTo>
                    <a:pt x="487" y="128"/>
                    <a:pt x="487" y="128"/>
                    <a:pt x="487" y="128"/>
                  </a:cubicBezTo>
                  <a:cubicBezTo>
                    <a:pt x="487" y="142"/>
                    <a:pt x="476" y="153"/>
                    <a:pt x="462" y="15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en-US" b="1" dirty="0">
                  <a:solidFill>
                    <a:schemeClr val="bg1"/>
                  </a:solidFill>
                  <a:latin typeface="+mj-lt"/>
                </a:rPr>
                <a:t>XYZ HQ Team</a:t>
              </a:r>
            </a:p>
          </p:txBody>
        </p:sp>
        <p:sp>
          <p:nvSpPr>
            <p:cNvPr id="8" name="Line 22">
              <a:extLst>
                <a:ext uri="{FF2B5EF4-FFF2-40B4-BE49-F238E27FC236}">
                  <a16:creationId xmlns:a16="http://schemas.microsoft.com/office/drawing/2014/main" id="{5645E3AA-83CD-4432-A80D-D25586124D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55089" y="5664926"/>
              <a:ext cx="0" cy="180975"/>
            </a:xfrm>
            <a:prstGeom prst="line">
              <a:avLst/>
            </a:prstGeom>
            <a:noFill/>
            <a:ln w="30163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9" name="Line 23">
              <a:extLst>
                <a:ext uri="{FF2B5EF4-FFF2-40B4-BE49-F238E27FC236}">
                  <a16:creationId xmlns:a16="http://schemas.microsoft.com/office/drawing/2014/main" id="{83C03735-BBF4-4A2A-8A03-3C17E0A92C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57421" y="5874476"/>
              <a:ext cx="822722" cy="0"/>
            </a:xfrm>
            <a:prstGeom prst="line">
              <a:avLst/>
            </a:prstGeom>
            <a:noFill/>
            <a:ln w="30163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10" name="Line 24">
              <a:extLst>
                <a:ext uri="{FF2B5EF4-FFF2-40B4-BE49-F238E27FC236}">
                  <a16:creationId xmlns:a16="http://schemas.microsoft.com/office/drawing/2014/main" id="{45F70B96-6A8C-4413-862B-8B69A2E02F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15848" y="5660163"/>
              <a:ext cx="138113" cy="138113"/>
            </a:xfrm>
            <a:prstGeom prst="line">
              <a:avLst/>
            </a:prstGeom>
            <a:noFill/>
            <a:ln w="30163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11" name="Line 25">
              <a:extLst>
                <a:ext uri="{FF2B5EF4-FFF2-40B4-BE49-F238E27FC236}">
                  <a16:creationId xmlns:a16="http://schemas.microsoft.com/office/drawing/2014/main" id="{BB40FB92-C632-455D-921E-3AFD79CE48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00257" y="5674450"/>
              <a:ext cx="138113" cy="138113"/>
            </a:xfrm>
            <a:prstGeom prst="line">
              <a:avLst/>
            </a:prstGeom>
            <a:noFill/>
            <a:ln w="30163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A1ED5EE3-5D52-481E-B2D7-CC852A0D6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8099" y="5741126"/>
              <a:ext cx="292894" cy="267891"/>
            </a:xfrm>
            <a:custGeom>
              <a:avLst/>
              <a:gdLst>
                <a:gd name="T0" fmla="*/ 79 w 104"/>
                <a:gd name="T1" fmla="*/ 95 h 95"/>
                <a:gd name="T2" fmla="*/ 25 w 104"/>
                <a:gd name="T3" fmla="*/ 95 h 95"/>
                <a:gd name="T4" fmla="*/ 0 w 104"/>
                <a:gd name="T5" fmla="*/ 71 h 95"/>
                <a:gd name="T6" fmla="*/ 0 w 104"/>
                <a:gd name="T7" fmla="*/ 24 h 95"/>
                <a:gd name="T8" fmla="*/ 25 w 104"/>
                <a:gd name="T9" fmla="*/ 0 h 95"/>
                <a:gd name="T10" fmla="*/ 79 w 104"/>
                <a:gd name="T11" fmla="*/ 0 h 95"/>
                <a:gd name="T12" fmla="*/ 104 w 104"/>
                <a:gd name="T13" fmla="*/ 24 h 95"/>
                <a:gd name="T14" fmla="*/ 104 w 104"/>
                <a:gd name="T15" fmla="*/ 71 h 95"/>
                <a:gd name="T16" fmla="*/ 79 w 104"/>
                <a:gd name="T1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95">
                  <a:moveTo>
                    <a:pt x="79" y="95"/>
                  </a:moveTo>
                  <a:cubicBezTo>
                    <a:pt x="25" y="95"/>
                    <a:pt x="25" y="95"/>
                    <a:pt x="25" y="95"/>
                  </a:cubicBezTo>
                  <a:cubicBezTo>
                    <a:pt x="11" y="95"/>
                    <a:pt x="0" y="84"/>
                    <a:pt x="0" y="7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93" y="0"/>
                    <a:pt x="104" y="11"/>
                    <a:pt x="104" y="24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04" y="84"/>
                    <a:pt x="93" y="95"/>
                    <a:pt x="79" y="9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13" name="Freeform 27">
              <a:extLst>
                <a:ext uri="{FF2B5EF4-FFF2-40B4-BE49-F238E27FC236}">
                  <a16:creationId xmlns:a16="http://schemas.microsoft.com/office/drawing/2014/main" id="{E07F20B9-DE9D-425A-BDDD-BF1D6002D0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4299" y="5786370"/>
              <a:ext cx="140494" cy="183356"/>
            </a:xfrm>
            <a:custGeom>
              <a:avLst/>
              <a:gdLst>
                <a:gd name="T0" fmla="*/ 36 w 50"/>
                <a:gd name="T1" fmla="*/ 23 h 65"/>
                <a:gd name="T2" fmla="*/ 36 w 50"/>
                <a:gd name="T3" fmla="*/ 41 h 65"/>
                <a:gd name="T4" fmla="*/ 33 w 50"/>
                <a:gd name="T5" fmla="*/ 44 h 65"/>
                <a:gd name="T6" fmla="*/ 32 w 50"/>
                <a:gd name="T7" fmla="*/ 44 h 65"/>
                <a:gd name="T8" fmla="*/ 30 w 50"/>
                <a:gd name="T9" fmla="*/ 65 h 65"/>
                <a:gd name="T10" fmla="*/ 23 w 50"/>
                <a:gd name="T11" fmla="*/ 65 h 65"/>
                <a:gd name="T12" fmla="*/ 22 w 50"/>
                <a:gd name="T13" fmla="*/ 44 h 65"/>
                <a:gd name="T14" fmla="*/ 20 w 50"/>
                <a:gd name="T15" fmla="*/ 44 h 65"/>
                <a:gd name="T16" fmla="*/ 18 w 50"/>
                <a:gd name="T17" fmla="*/ 41 h 65"/>
                <a:gd name="T18" fmla="*/ 18 w 50"/>
                <a:gd name="T19" fmla="*/ 23 h 65"/>
                <a:gd name="T20" fmla="*/ 20 w 50"/>
                <a:gd name="T21" fmla="*/ 20 h 65"/>
                <a:gd name="T22" fmla="*/ 33 w 50"/>
                <a:gd name="T23" fmla="*/ 20 h 65"/>
                <a:gd name="T24" fmla="*/ 36 w 50"/>
                <a:gd name="T25" fmla="*/ 23 h 65"/>
                <a:gd name="T26" fmla="*/ 26 w 50"/>
                <a:gd name="T27" fmla="*/ 7 h 65"/>
                <a:gd name="T28" fmla="*/ 20 w 50"/>
                <a:gd name="T29" fmla="*/ 13 h 65"/>
                <a:gd name="T30" fmla="*/ 26 w 50"/>
                <a:gd name="T31" fmla="*/ 19 h 65"/>
                <a:gd name="T32" fmla="*/ 33 w 50"/>
                <a:gd name="T33" fmla="*/ 13 h 65"/>
                <a:gd name="T34" fmla="*/ 26 w 50"/>
                <a:gd name="T35" fmla="*/ 7 h 65"/>
                <a:gd name="T36" fmla="*/ 11 w 50"/>
                <a:gd name="T37" fmla="*/ 15 h 65"/>
                <a:gd name="T38" fmla="*/ 2 w 50"/>
                <a:gd name="T39" fmla="*/ 15 h 65"/>
                <a:gd name="T40" fmla="*/ 0 w 50"/>
                <a:gd name="T41" fmla="*/ 17 h 65"/>
                <a:gd name="T42" fmla="*/ 0 w 50"/>
                <a:gd name="T43" fmla="*/ 30 h 65"/>
                <a:gd name="T44" fmla="*/ 2 w 50"/>
                <a:gd name="T45" fmla="*/ 33 h 65"/>
                <a:gd name="T46" fmla="*/ 3 w 50"/>
                <a:gd name="T47" fmla="*/ 33 h 65"/>
                <a:gd name="T48" fmla="*/ 4 w 50"/>
                <a:gd name="T49" fmla="*/ 49 h 65"/>
                <a:gd name="T50" fmla="*/ 9 w 50"/>
                <a:gd name="T51" fmla="*/ 49 h 65"/>
                <a:gd name="T52" fmla="*/ 10 w 50"/>
                <a:gd name="T53" fmla="*/ 33 h 65"/>
                <a:gd name="T54" fmla="*/ 11 w 50"/>
                <a:gd name="T55" fmla="*/ 33 h 65"/>
                <a:gd name="T56" fmla="*/ 13 w 50"/>
                <a:gd name="T57" fmla="*/ 30 h 65"/>
                <a:gd name="T58" fmla="*/ 13 w 50"/>
                <a:gd name="T59" fmla="*/ 17 h 65"/>
                <a:gd name="T60" fmla="*/ 11 w 50"/>
                <a:gd name="T61" fmla="*/ 15 h 65"/>
                <a:gd name="T62" fmla="*/ 7 w 50"/>
                <a:gd name="T63" fmla="*/ 5 h 65"/>
                <a:gd name="T64" fmla="*/ 2 w 50"/>
                <a:gd name="T65" fmla="*/ 10 h 65"/>
                <a:gd name="T66" fmla="*/ 7 w 50"/>
                <a:gd name="T67" fmla="*/ 14 h 65"/>
                <a:gd name="T68" fmla="*/ 11 w 50"/>
                <a:gd name="T69" fmla="*/ 10 h 65"/>
                <a:gd name="T70" fmla="*/ 7 w 50"/>
                <a:gd name="T71" fmla="*/ 5 h 65"/>
                <a:gd name="T72" fmla="*/ 48 w 50"/>
                <a:gd name="T73" fmla="*/ 9 h 65"/>
                <a:gd name="T74" fmla="*/ 40 w 50"/>
                <a:gd name="T75" fmla="*/ 9 h 65"/>
                <a:gd name="T76" fmla="*/ 38 w 50"/>
                <a:gd name="T77" fmla="*/ 11 h 65"/>
                <a:gd name="T78" fmla="*/ 38 w 50"/>
                <a:gd name="T79" fmla="*/ 23 h 65"/>
                <a:gd name="T80" fmla="*/ 40 w 50"/>
                <a:gd name="T81" fmla="*/ 25 h 65"/>
                <a:gd name="T82" fmla="*/ 40 w 50"/>
                <a:gd name="T83" fmla="*/ 25 h 65"/>
                <a:gd name="T84" fmla="*/ 41 w 50"/>
                <a:gd name="T85" fmla="*/ 39 h 65"/>
                <a:gd name="T86" fmla="*/ 46 w 50"/>
                <a:gd name="T87" fmla="*/ 39 h 65"/>
                <a:gd name="T88" fmla="*/ 47 w 50"/>
                <a:gd name="T89" fmla="*/ 25 h 65"/>
                <a:gd name="T90" fmla="*/ 48 w 50"/>
                <a:gd name="T91" fmla="*/ 25 h 65"/>
                <a:gd name="T92" fmla="*/ 50 w 50"/>
                <a:gd name="T93" fmla="*/ 23 h 65"/>
                <a:gd name="T94" fmla="*/ 50 w 50"/>
                <a:gd name="T95" fmla="*/ 11 h 65"/>
                <a:gd name="T96" fmla="*/ 48 w 50"/>
                <a:gd name="T97" fmla="*/ 9 h 65"/>
                <a:gd name="T98" fmla="*/ 44 w 50"/>
                <a:gd name="T99" fmla="*/ 0 h 65"/>
                <a:gd name="T100" fmla="*/ 40 w 50"/>
                <a:gd name="T101" fmla="*/ 4 h 65"/>
                <a:gd name="T102" fmla="*/ 44 w 50"/>
                <a:gd name="T103" fmla="*/ 8 h 65"/>
                <a:gd name="T104" fmla="*/ 48 w 50"/>
                <a:gd name="T105" fmla="*/ 4 h 65"/>
                <a:gd name="T106" fmla="*/ 44 w 50"/>
                <a:gd name="T10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" h="65">
                  <a:moveTo>
                    <a:pt x="36" y="23"/>
                  </a:moveTo>
                  <a:cubicBezTo>
                    <a:pt x="36" y="41"/>
                    <a:pt x="36" y="41"/>
                    <a:pt x="36" y="41"/>
                  </a:cubicBezTo>
                  <a:cubicBezTo>
                    <a:pt x="36" y="42"/>
                    <a:pt x="34" y="44"/>
                    <a:pt x="33" y="44"/>
                  </a:cubicBezTo>
                  <a:cubicBezTo>
                    <a:pt x="33" y="44"/>
                    <a:pt x="32" y="44"/>
                    <a:pt x="32" y="44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1" y="44"/>
                    <a:pt x="21" y="44"/>
                    <a:pt x="20" y="44"/>
                  </a:cubicBezTo>
                  <a:cubicBezTo>
                    <a:pt x="19" y="44"/>
                    <a:pt x="18" y="42"/>
                    <a:pt x="18" y="41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9" y="20"/>
                    <a:pt x="20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4" y="20"/>
                    <a:pt x="36" y="22"/>
                    <a:pt x="36" y="23"/>
                  </a:cubicBezTo>
                  <a:close/>
                  <a:moveTo>
                    <a:pt x="26" y="7"/>
                  </a:moveTo>
                  <a:cubicBezTo>
                    <a:pt x="23" y="7"/>
                    <a:pt x="20" y="10"/>
                    <a:pt x="20" y="13"/>
                  </a:cubicBezTo>
                  <a:cubicBezTo>
                    <a:pt x="20" y="17"/>
                    <a:pt x="23" y="19"/>
                    <a:pt x="26" y="19"/>
                  </a:cubicBezTo>
                  <a:cubicBezTo>
                    <a:pt x="30" y="19"/>
                    <a:pt x="33" y="17"/>
                    <a:pt x="33" y="13"/>
                  </a:cubicBezTo>
                  <a:cubicBezTo>
                    <a:pt x="33" y="10"/>
                    <a:pt x="30" y="7"/>
                    <a:pt x="26" y="7"/>
                  </a:cubicBezTo>
                  <a:close/>
                  <a:moveTo>
                    <a:pt x="11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1" y="33"/>
                    <a:pt x="2" y="33"/>
                  </a:cubicBezTo>
                  <a:cubicBezTo>
                    <a:pt x="2" y="33"/>
                    <a:pt x="3" y="33"/>
                    <a:pt x="3" y="33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3" y="32"/>
                    <a:pt x="13" y="30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2" y="15"/>
                    <a:pt x="11" y="15"/>
                  </a:cubicBezTo>
                  <a:close/>
                  <a:moveTo>
                    <a:pt x="7" y="5"/>
                  </a:moveTo>
                  <a:cubicBezTo>
                    <a:pt x="4" y="5"/>
                    <a:pt x="2" y="7"/>
                    <a:pt x="2" y="10"/>
                  </a:cubicBezTo>
                  <a:cubicBezTo>
                    <a:pt x="2" y="12"/>
                    <a:pt x="4" y="14"/>
                    <a:pt x="7" y="14"/>
                  </a:cubicBezTo>
                  <a:cubicBezTo>
                    <a:pt x="9" y="14"/>
                    <a:pt x="11" y="12"/>
                    <a:pt x="11" y="10"/>
                  </a:cubicBezTo>
                  <a:cubicBezTo>
                    <a:pt x="11" y="7"/>
                    <a:pt x="9" y="5"/>
                    <a:pt x="7" y="5"/>
                  </a:cubicBezTo>
                  <a:close/>
                  <a:moveTo>
                    <a:pt x="48" y="9"/>
                  </a:moveTo>
                  <a:cubicBezTo>
                    <a:pt x="40" y="9"/>
                    <a:pt x="40" y="9"/>
                    <a:pt x="40" y="9"/>
                  </a:cubicBezTo>
                  <a:cubicBezTo>
                    <a:pt x="39" y="9"/>
                    <a:pt x="38" y="10"/>
                    <a:pt x="38" y="11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4"/>
                    <a:pt x="39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47" y="25"/>
                    <a:pt x="48" y="25"/>
                  </a:cubicBezTo>
                  <a:cubicBezTo>
                    <a:pt x="49" y="25"/>
                    <a:pt x="50" y="24"/>
                    <a:pt x="50" y="23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0"/>
                    <a:pt x="49" y="9"/>
                    <a:pt x="48" y="9"/>
                  </a:cubicBezTo>
                  <a:close/>
                  <a:moveTo>
                    <a:pt x="44" y="0"/>
                  </a:moveTo>
                  <a:cubicBezTo>
                    <a:pt x="41" y="0"/>
                    <a:pt x="40" y="2"/>
                    <a:pt x="40" y="4"/>
                  </a:cubicBezTo>
                  <a:cubicBezTo>
                    <a:pt x="40" y="7"/>
                    <a:pt x="41" y="8"/>
                    <a:pt x="44" y="8"/>
                  </a:cubicBezTo>
                  <a:cubicBezTo>
                    <a:pt x="46" y="8"/>
                    <a:pt x="48" y="7"/>
                    <a:pt x="48" y="4"/>
                  </a:cubicBezTo>
                  <a:cubicBezTo>
                    <a:pt x="48" y="2"/>
                    <a:pt x="46" y="0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14" name="Freeform 28">
              <a:extLst>
                <a:ext uri="{FF2B5EF4-FFF2-40B4-BE49-F238E27FC236}">
                  <a16:creationId xmlns:a16="http://schemas.microsoft.com/office/drawing/2014/main" id="{352A0DE5-8881-417E-B7D5-904FE4F6F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8643" y="5741126"/>
              <a:ext cx="292894" cy="267891"/>
            </a:xfrm>
            <a:custGeom>
              <a:avLst/>
              <a:gdLst>
                <a:gd name="T0" fmla="*/ 79 w 104"/>
                <a:gd name="T1" fmla="*/ 95 h 95"/>
                <a:gd name="T2" fmla="*/ 25 w 104"/>
                <a:gd name="T3" fmla="*/ 95 h 95"/>
                <a:gd name="T4" fmla="*/ 0 w 104"/>
                <a:gd name="T5" fmla="*/ 71 h 95"/>
                <a:gd name="T6" fmla="*/ 0 w 104"/>
                <a:gd name="T7" fmla="*/ 24 h 95"/>
                <a:gd name="T8" fmla="*/ 25 w 104"/>
                <a:gd name="T9" fmla="*/ 0 h 95"/>
                <a:gd name="T10" fmla="*/ 79 w 104"/>
                <a:gd name="T11" fmla="*/ 0 h 95"/>
                <a:gd name="T12" fmla="*/ 104 w 104"/>
                <a:gd name="T13" fmla="*/ 24 h 95"/>
                <a:gd name="T14" fmla="*/ 104 w 104"/>
                <a:gd name="T15" fmla="*/ 71 h 95"/>
                <a:gd name="T16" fmla="*/ 79 w 104"/>
                <a:gd name="T1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95">
                  <a:moveTo>
                    <a:pt x="79" y="95"/>
                  </a:moveTo>
                  <a:cubicBezTo>
                    <a:pt x="25" y="95"/>
                    <a:pt x="25" y="95"/>
                    <a:pt x="25" y="95"/>
                  </a:cubicBezTo>
                  <a:cubicBezTo>
                    <a:pt x="11" y="95"/>
                    <a:pt x="0" y="84"/>
                    <a:pt x="0" y="7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93" y="0"/>
                    <a:pt x="104" y="11"/>
                    <a:pt x="104" y="24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04" y="84"/>
                    <a:pt x="93" y="95"/>
                    <a:pt x="79" y="9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15" name="Freeform 29">
              <a:extLst>
                <a:ext uri="{FF2B5EF4-FFF2-40B4-BE49-F238E27FC236}">
                  <a16:creationId xmlns:a16="http://schemas.microsoft.com/office/drawing/2014/main" id="{3C9698BF-867C-488E-BD67-3DFF5875CE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84842" y="5786370"/>
              <a:ext cx="138113" cy="183356"/>
            </a:xfrm>
            <a:custGeom>
              <a:avLst/>
              <a:gdLst>
                <a:gd name="T0" fmla="*/ 35 w 49"/>
                <a:gd name="T1" fmla="*/ 23 h 65"/>
                <a:gd name="T2" fmla="*/ 35 w 49"/>
                <a:gd name="T3" fmla="*/ 41 h 65"/>
                <a:gd name="T4" fmla="*/ 32 w 49"/>
                <a:gd name="T5" fmla="*/ 44 h 65"/>
                <a:gd name="T6" fmla="*/ 31 w 49"/>
                <a:gd name="T7" fmla="*/ 44 h 65"/>
                <a:gd name="T8" fmla="*/ 30 w 49"/>
                <a:gd name="T9" fmla="*/ 65 h 65"/>
                <a:gd name="T10" fmla="*/ 22 w 49"/>
                <a:gd name="T11" fmla="*/ 65 h 65"/>
                <a:gd name="T12" fmla="*/ 21 w 49"/>
                <a:gd name="T13" fmla="*/ 44 h 65"/>
                <a:gd name="T14" fmla="*/ 20 w 49"/>
                <a:gd name="T15" fmla="*/ 44 h 65"/>
                <a:gd name="T16" fmla="*/ 17 w 49"/>
                <a:gd name="T17" fmla="*/ 41 h 65"/>
                <a:gd name="T18" fmla="*/ 17 w 49"/>
                <a:gd name="T19" fmla="*/ 23 h 65"/>
                <a:gd name="T20" fmla="*/ 20 w 49"/>
                <a:gd name="T21" fmla="*/ 20 h 65"/>
                <a:gd name="T22" fmla="*/ 32 w 49"/>
                <a:gd name="T23" fmla="*/ 20 h 65"/>
                <a:gd name="T24" fmla="*/ 35 w 49"/>
                <a:gd name="T25" fmla="*/ 23 h 65"/>
                <a:gd name="T26" fmla="*/ 26 w 49"/>
                <a:gd name="T27" fmla="*/ 7 h 65"/>
                <a:gd name="T28" fmla="*/ 20 w 49"/>
                <a:gd name="T29" fmla="*/ 13 h 65"/>
                <a:gd name="T30" fmla="*/ 26 w 49"/>
                <a:gd name="T31" fmla="*/ 19 h 65"/>
                <a:gd name="T32" fmla="*/ 32 w 49"/>
                <a:gd name="T33" fmla="*/ 13 h 65"/>
                <a:gd name="T34" fmla="*/ 26 w 49"/>
                <a:gd name="T35" fmla="*/ 7 h 65"/>
                <a:gd name="T36" fmla="*/ 11 w 49"/>
                <a:gd name="T37" fmla="*/ 15 h 65"/>
                <a:gd name="T38" fmla="*/ 2 w 49"/>
                <a:gd name="T39" fmla="*/ 15 h 65"/>
                <a:gd name="T40" fmla="*/ 0 w 49"/>
                <a:gd name="T41" fmla="*/ 17 h 65"/>
                <a:gd name="T42" fmla="*/ 0 w 49"/>
                <a:gd name="T43" fmla="*/ 30 h 65"/>
                <a:gd name="T44" fmla="*/ 2 w 49"/>
                <a:gd name="T45" fmla="*/ 33 h 65"/>
                <a:gd name="T46" fmla="*/ 2 w 49"/>
                <a:gd name="T47" fmla="*/ 33 h 65"/>
                <a:gd name="T48" fmla="*/ 3 w 49"/>
                <a:gd name="T49" fmla="*/ 49 h 65"/>
                <a:gd name="T50" fmla="*/ 9 w 49"/>
                <a:gd name="T51" fmla="*/ 49 h 65"/>
                <a:gd name="T52" fmla="*/ 10 w 49"/>
                <a:gd name="T53" fmla="*/ 33 h 65"/>
                <a:gd name="T54" fmla="*/ 11 w 49"/>
                <a:gd name="T55" fmla="*/ 33 h 65"/>
                <a:gd name="T56" fmla="*/ 13 w 49"/>
                <a:gd name="T57" fmla="*/ 30 h 65"/>
                <a:gd name="T58" fmla="*/ 13 w 49"/>
                <a:gd name="T59" fmla="*/ 17 h 65"/>
                <a:gd name="T60" fmla="*/ 11 w 49"/>
                <a:gd name="T61" fmla="*/ 15 h 65"/>
                <a:gd name="T62" fmla="*/ 6 w 49"/>
                <a:gd name="T63" fmla="*/ 5 h 65"/>
                <a:gd name="T64" fmla="*/ 2 w 49"/>
                <a:gd name="T65" fmla="*/ 10 h 65"/>
                <a:gd name="T66" fmla="*/ 6 w 49"/>
                <a:gd name="T67" fmla="*/ 14 h 65"/>
                <a:gd name="T68" fmla="*/ 11 w 49"/>
                <a:gd name="T69" fmla="*/ 10 h 65"/>
                <a:gd name="T70" fmla="*/ 6 w 49"/>
                <a:gd name="T71" fmla="*/ 5 h 65"/>
                <a:gd name="T72" fmla="*/ 47 w 49"/>
                <a:gd name="T73" fmla="*/ 9 h 65"/>
                <a:gd name="T74" fmla="*/ 39 w 49"/>
                <a:gd name="T75" fmla="*/ 9 h 65"/>
                <a:gd name="T76" fmla="*/ 37 w 49"/>
                <a:gd name="T77" fmla="*/ 11 h 65"/>
                <a:gd name="T78" fmla="*/ 37 w 49"/>
                <a:gd name="T79" fmla="*/ 23 h 65"/>
                <a:gd name="T80" fmla="*/ 39 w 49"/>
                <a:gd name="T81" fmla="*/ 25 h 65"/>
                <a:gd name="T82" fmla="*/ 40 w 49"/>
                <a:gd name="T83" fmla="*/ 25 h 65"/>
                <a:gd name="T84" fmla="*/ 41 w 49"/>
                <a:gd name="T85" fmla="*/ 39 h 65"/>
                <a:gd name="T86" fmla="*/ 46 w 49"/>
                <a:gd name="T87" fmla="*/ 39 h 65"/>
                <a:gd name="T88" fmla="*/ 47 w 49"/>
                <a:gd name="T89" fmla="*/ 25 h 65"/>
                <a:gd name="T90" fmla="*/ 47 w 49"/>
                <a:gd name="T91" fmla="*/ 25 h 65"/>
                <a:gd name="T92" fmla="*/ 49 w 49"/>
                <a:gd name="T93" fmla="*/ 23 h 65"/>
                <a:gd name="T94" fmla="*/ 49 w 49"/>
                <a:gd name="T95" fmla="*/ 11 h 65"/>
                <a:gd name="T96" fmla="*/ 47 w 49"/>
                <a:gd name="T97" fmla="*/ 9 h 65"/>
                <a:gd name="T98" fmla="*/ 43 w 49"/>
                <a:gd name="T99" fmla="*/ 0 h 65"/>
                <a:gd name="T100" fmla="*/ 39 w 49"/>
                <a:gd name="T101" fmla="*/ 4 h 65"/>
                <a:gd name="T102" fmla="*/ 43 w 49"/>
                <a:gd name="T103" fmla="*/ 8 h 65"/>
                <a:gd name="T104" fmla="*/ 47 w 49"/>
                <a:gd name="T105" fmla="*/ 4 h 65"/>
                <a:gd name="T106" fmla="*/ 43 w 49"/>
                <a:gd name="T10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" h="65">
                  <a:moveTo>
                    <a:pt x="35" y="23"/>
                  </a:moveTo>
                  <a:cubicBezTo>
                    <a:pt x="35" y="41"/>
                    <a:pt x="35" y="41"/>
                    <a:pt x="35" y="41"/>
                  </a:cubicBezTo>
                  <a:cubicBezTo>
                    <a:pt x="35" y="42"/>
                    <a:pt x="34" y="44"/>
                    <a:pt x="32" y="44"/>
                  </a:cubicBezTo>
                  <a:cubicBezTo>
                    <a:pt x="32" y="44"/>
                    <a:pt x="32" y="44"/>
                    <a:pt x="31" y="44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0" y="44"/>
                  </a:cubicBezTo>
                  <a:cubicBezTo>
                    <a:pt x="18" y="44"/>
                    <a:pt x="17" y="42"/>
                    <a:pt x="17" y="41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8" y="20"/>
                    <a:pt x="20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4" y="20"/>
                    <a:pt x="35" y="22"/>
                    <a:pt x="35" y="23"/>
                  </a:cubicBezTo>
                  <a:close/>
                  <a:moveTo>
                    <a:pt x="26" y="7"/>
                  </a:moveTo>
                  <a:cubicBezTo>
                    <a:pt x="23" y="7"/>
                    <a:pt x="20" y="10"/>
                    <a:pt x="20" y="13"/>
                  </a:cubicBezTo>
                  <a:cubicBezTo>
                    <a:pt x="20" y="17"/>
                    <a:pt x="23" y="19"/>
                    <a:pt x="26" y="19"/>
                  </a:cubicBezTo>
                  <a:cubicBezTo>
                    <a:pt x="29" y="19"/>
                    <a:pt x="32" y="17"/>
                    <a:pt x="32" y="13"/>
                  </a:cubicBezTo>
                  <a:cubicBezTo>
                    <a:pt x="32" y="10"/>
                    <a:pt x="29" y="7"/>
                    <a:pt x="26" y="7"/>
                  </a:cubicBezTo>
                  <a:close/>
                  <a:moveTo>
                    <a:pt x="11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1" y="33"/>
                    <a:pt x="11" y="33"/>
                  </a:cubicBezTo>
                  <a:cubicBezTo>
                    <a:pt x="12" y="33"/>
                    <a:pt x="13" y="32"/>
                    <a:pt x="13" y="30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2" y="15"/>
                    <a:pt x="11" y="15"/>
                  </a:cubicBezTo>
                  <a:close/>
                  <a:moveTo>
                    <a:pt x="6" y="5"/>
                  </a:moveTo>
                  <a:cubicBezTo>
                    <a:pt x="4" y="5"/>
                    <a:pt x="2" y="7"/>
                    <a:pt x="2" y="10"/>
                  </a:cubicBezTo>
                  <a:cubicBezTo>
                    <a:pt x="2" y="12"/>
                    <a:pt x="4" y="14"/>
                    <a:pt x="6" y="14"/>
                  </a:cubicBezTo>
                  <a:cubicBezTo>
                    <a:pt x="9" y="14"/>
                    <a:pt x="11" y="12"/>
                    <a:pt x="11" y="10"/>
                  </a:cubicBezTo>
                  <a:cubicBezTo>
                    <a:pt x="11" y="7"/>
                    <a:pt x="9" y="5"/>
                    <a:pt x="6" y="5"/>
                  </a:cubicBezTo>
                  <a:close/>
                  <a:moveTo>
                    <a:pt x="47" y="9"/>
                  </a:moveTo>
                  <a:cubicBezTo>
                    <a:pt x="39" y="9"/>
                    <a:pt x="39" y="9"/>
                    <a:pt x="39" y="9"/>
                  </a:cubicBezTo>
                  <a:cubicBezTo>
                    <a:pt x="38" y="9"/>
                    <a:pt x="37" y="10"/>
                    <a:pt x="37" y="11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4"/>
                    <a:pt x="38" y="25"/>
                    <a:pt x="39" y="25"/>
                  </a:cubicBezTo>
                  <a:cubicBezTo>
                    <a:pt x="39" y="25"/>
                    <a:pt x="40" y="25"/>
                    <a:pt x="40" y="25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8" y="25"/>
                    <a:pt x="49" y="24"/>
                    <a:pt x="49" y="23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0"/>
                    <a:pt x="48" y="9"/>
                    <a:pt x="47" y="9"/>
                  </a:cubicBezTo>
                  <a:close/>
                  <a:moveTo>
                    <a:pt x="43" y="0"/>
                  </a:moveTo>
                  <a:cubicBezTo>
                    <a:pt x="41" y="0"/>
                    <a:pt x="39" y="2"/>
                    <a:pt x="39" y="4"/>
                  </a:cubicBezTo>
                  <a:cubicBezTo>
                    <a:pt x="39" y="7"/>
                    <a:pt x="41" y="8"/>
                    <a:pt x="43" y="8"/>
                  </a:cubicBezTo>
                  <a:cubicBezTo>
                    <a:pt x="45" y="8"/>
                    <a:pt x="47" y="7"/>
                    <a:pt x="47" y="4"/>
                  </a:cubicBezTo>
                  <a:cubicBezTo>
                    <a:pt x="47" y="2"/>
                    <a:pt x="45" y="0"/>
                    <a:pt x="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16" name="Freeform 30">
              <a:extLst>
                <a:ext uri="{FF2B5EF4-FFF2-40B4-BE49-F238E27FC236}">
                  <a16:creationId xmlns:a16="http://schemas.microsoft.com/office/drawing/2014/main" id="{61C0F16C-04E4-4ECE-9AD3-56A6044A9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8945" y="5741126"/>
              <a:ext cx="292894" cy="267891"/>
            </a:xfrm>
            <a:custGeom>
              <a:avLst/>
              <a:gdLst>
                <a:gd name="T0" fmla="*/ 79 w 104"/>
                <a:gd name="T1" fmla="*/ 95 h 95"/>
                <a:gd name="T2" fmla="*/ 25 w 104"/>
                <a:gd name="T3" fmla="*/ 95 h 95"/>
                <a:gd name="T4" fmla="*/ 0 w 104"/>
                <a:gd name="T5" fmla="*/ 71 h 95"/>
                <a:gd name="T6" fmla="*/ 0 w 104"/>
                <a:gd name="T7" fmla="*/ 24 h 95"/>
                <a:gd name="T8" fmla="*/ 25 w 104"/>
                <a:gd name="T9" fmla="*/ 0 h 95"/>
                <a:gd name="T10" fmla="*/ 79 w 104"/>
                <a:gd name="T11" fmla="*/ 0 h 95"/>
                <a:gd name="T12" fmla="*/ 104 w 104"/>
                <a:gd name="T13" fmla="*/ 24 h 95"/>
                <a:gd name="T14" fmla="*/ 104 w 104"/>
                <a:gd name="T15" fmla="*/ 71 h 95"/>
                <a:gd name="T16" fmla="*/ 79 w 104"/>
                <a:gd name="T1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95">
                  <a:moveTo>
                    <a:pt x="79" y="95"/>
                  </a:moveTo>
                  <a:cubicBezTo>
                    <a:pt x="25" y="95"/>
                    <a:pt x="25" y="95"/>
                    <a:pt x="25" y="95"/>
                  </a:cubicBezTo>
                  <a:cubicBezTo>
                    <a:pt x="11" y="95"/>
                    <a:pt x="0" y="84"/>
                    <a:pt x="0" y="7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93" y="0"/>
                    <a:pt x="104" y="11"/>
                    <a:pt x="104" y="24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04" y="84"/>
                    <a:pt x="93" y="95"/>
                    <a:pt x="79" y="9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17" name="Freeform 31">
              <a:extLst>
                <a:ext uri="{FF2B5EF4-FFF2-40B4-BE49-F238E27FC236}">
                  <a16:creationId xmlns:a16="http://schemas.microsoft.com/office/drawing/2014/main" id="{2DB09783-D16F-44DF-BF1F-9D181789E5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05145" y="5786370"/>
              <a:ext cx="138113" cy="183356"/>
            </a:xfrm>
            <a:custGeom>
              <a:avLst/>
              <a:gdLst>
                <a:gd name="T0" fmla="*/ 35 w 49"/>
                <a:gd name="T1" fmla="*/ 23 h 65"/>
                <a:gd name="T2" fmla="*/ 35 w 49"/>
                <a:gd name="T3" fmla="*/ 41 h 65"/>
                <a:gd name="T4" fmla="*/ 32 w 49"/>
                <a:gd name="T5" fmla="*/ 44 h 65"/>
                <a:gd name="T6" fmla="*/ 31 w 49"/>
                <a:gd name="T7" fmla="*/ 44 h 65"/>
                <a:gd name="T8" fmla="*/ 30 w 49"/>
                <a:gd name="T9" fmla="*/ 65 h 65"/>
                <a:gd name="T10" fmla="*/ 22 w 49"/>
                <a:gd name="T11" fmla="*/ 65 h 65"/>
                <a:gd name="T12" fmla="*/ 21 w 49"/>
                <a:gd name="T13" fmla="*/ 44 h 65"/>
                <a:gd name="T14" fmla="*/ 20 w 49"/>
                <a:gd name="T15" fmla="*/ 44 h 65"/>
                <a:gd name="T16" fmla="*/ 17 w 49"/>
                <a:gd name="T17" fmla="*/ 41 h 65"/>
                <a:gd name="T18" fmla="*/ 17 w 49"/>
                <a:gd name="T19" fmla="*/ 23 h 65"/>
                <a:gd name="T20" fmla="*/ 20 w 49"/>
                <a:gd name="T21" fmla="*/ 20 h 65"/>
                <a:gd name="T22" fmla="*/ 32 w 49"/>
                <a:gd name="T23" fmla="*/ 20 h 65"/>
                <a:gd name="T24" fmla="*/ 35 w 49"/>
                <a:gd name="T25" fmla="*/ 23 h 65"/>
                <a:gd name="T26" fmla="*/ 26 w 49"/>
                <a:gd name="T27" fmla="*/ 7 h 65"/>
                <a:gd name="T28" fmla="*/ 20 w 49"/>
                <a:gd name="T29" fmla="*/ 13 h 65"/>
                <a:gd name="T30" fmla="*/ 26 w 49"/>
                <a:gd name="T31" fmla="*/ 19 h 65"/>
                <a:gd name="T32" fmla="*/ 32 w 49"/>
                <a:gd name="T33" fmla="*/ 13 h 65"/>
                <a:gd name="T34" fmla="*/ 26 w 49"/>
                <a:gd name="T35" fmla="*/ 7 h 65"/>
                <a:gd name="T36" fmla="*/ 11 w 49"/>
                <a:gd name="T37" fmla="*/ 15 h 65"/>
                <a:gd name="T38" fmla="*/ 2 w 49"/>
                <a:gd name="T39" fmla="*/ 15 h 65"/>
                <a:gd name="T40" fmla="*/ 0 w 49"/>
                <a:gd name="T41" fmla="*/ 17 h 65"/>
                <a:gd name="T42" fmla="*/ 0 w 49"/>
                <a:gd name="T43" fmla="*/ 30 h 65"/>
                <a:gd name="T44" fmla="*/ 2 w 49"/>
                <a:gd name="T45" fmla="*/ 33 h 65"/>
                <a:gd name="T46" fmla="*/ 2 w 49"/>
                <a:gd name="T47" fmla="*/ 33 h 65"/>
                <a:gd name="T48" fmla="*/ 3 w 49"/>
                <a:gd name="T49" fmla="*/ 49 h 65"/>
                <a:gd name="T50" fmla="*/ 9 w 49"/>
                <a:gd name="T51" fmla="*/ 49 h 65"/>
                <a:gd name="T52" fmla="*/ 10 w 49"/>
                <a:gd name="T53" fmla="*/ 33 h 65"/>
                <a:gd name="T54" fmla="*/ 11 w 49"/>
                <a:gd name="T55" fmla="*/ 33 h 65"/>
                <a:gd name="T56" fmla="*/ 13 w 49"/>
                <a:gd name="T57" fmla="*/ 30 h 65"/>
                <a:gd name="T58" fmla="*/ 13 w 49"/>
                <a:gd name="T59" fmla="*/ 17 h 65"/>
                <a:gd name="T60" fmla="*/ 11 w 49"/>
                <a:gd name="T61" fmla="*/ 15 h 65"/>
                <a:gd name="T62" fmla="*/ 6 w 49"/>
                <a:gd name="T63" fmla="*/ 5 h 65"/>
                <a:gd name="T64" fmla="*/ 2 w 49"/>
                <a:gd name="T65" fmla="*/ 10 h 65"/>
                <a:gd name="T66" fmla="*/ 6 w 49"/>
                <a:gd name="T67" fmla="*/ 14 h 65"/>
                <a:gd name="T68" fmla="*/ 11 w 49"/>
                <a:gd name="T69" fmla="*/ 10 h 65"/>
                <a:gd name="T70" fmla="*/ 6 w 49"/>
                <a:gd name="T71" fmla="*/ 5 h 65"/>
                <a:gd name="T72" fmla="*/ 47 w 49"/>
                <a:gd name="T73" fmla="*/ 9 h 65"/>
                <a:gd name="T74" fmla="*/ 39 w 49"/>
                <a:gd name="T75" fmla="*/ 9 h 65"/>
                <a:gd name="T76" fmla="*/ 37 w 49"/>
                <a:gd name="T77" fmla="*/ 11 h 65"/>
                <a:gd name="T78" fmla="*/ 37 w 49"/>
                <a:gd name="T79" fmla="*/ 23 h 65"/>
                <a:gd name="T80" fmla="*/ 39 w 49"/>
                <a:gd name="T81" fmla="*/ 25 h 65"/>
                <a:gd name="T82" fmla="*/ 40 w 49"/>
                <a:gd name="T83" fmla="*/ 25 h 65"/>
                <a:gd name="T84" fmla="*/ 41 w 49"/>
                <a:gd name="T85" fmla="*/ 39 h 65"/>
                <a:gd name="T86" fmla="*/ 46 w 49"/>
                <a:gd name="T87" fmla="*/ 39 h 65"/>
                <a:gd name="T88" fmla="*/ 47 w 49"/>
                <a:gd name="T89" fmla="*/ 25 h 65"/>
                <a:gd name="T90" fmla="*/ 47 w 49"/>
                <a:gd name="T91" fmla="*/ 25 h 65"/>
                <a:gd name="T92" fmla="*/ 49 w 49"/>
                <a:gd name="T93" fmla="*/ 23 h 65"/>
                <a:gd name="T94" fmla="*/ 49 w 49"/>
                <a:gd name="T95" fmla="*/ 11 h 65"/>
                <a:gd name="T96" fmla="*/ 47 w 49"/>
                <a:gd name="T97" fmla="*/ 9 h 65"/>
                <a:gd name="T98" fmla="*/ 43 w 49"/>
                <a:gd name="T99" fmla="*/ 0 h 65"/>
                <a:gd name="T100" fmla="*/ 39 w 49"/>
                <a:gd name="T101" fmla="*/ 4 h 65"/>
                <a:gd name="T102" fmla="*/ 43 w 49"/>
                <a:gd name="T103" fmla="*/ 8 h 65"/>
                <a:gd name="T104" fmla="*/ 47 w 49"/>
                <a:gd name="T105" fmla="*/ 4 h 65"/>
                <a:gd name="T106" fmla="*/ 43 w 49"/>
                <a:gd name="T10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" h="65">
                  <a:moveTo>
                    <a:pt x="35" y="23"/>
                  </a:moveTo>
                  <a:cubicBezTo>
                    <a:pt x="35" y="41"/>
                    <a:pt x="35" y="41"/>
                    <a:pt x="35" y="41"/>
                  </a:cubicBezTo>
                  <a:cubicBezTo>
                    <a:pt x="35" y="42"/>
                    <a:pt x="34" y="44"/>
                    <a:pt x="32" y="44"/>
                  </a:cubicBezTo>
                  <a:cubicBezTo>
                    <a:pt x="32" y="44"/>
                    <a:pt x="32" y="44"/>
                    <a:pt x="31" y="44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0" y="44"/>
                  </a:cubicBezTo>
                  <a:cubicBezTo>
                    <a:pt x="19" y="44"/>
                    <a:pt x="17" y="42"/>
                    <a:pt x="17" y="41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9" y="20"/>
                    <a:pt x="20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4" y="20"/>
                    <a:pt x="35" y="22"/>
                    <a:pt x="35" y="23"/>
                  </a:cubicBezTo>
                  <a:close/>
                  <a:moveTo>
                    <a:pt x="26" y="7"/>
                  </a:moveTo>
                  <a:cubicBezTo>
                    <a:pt x="23" y="7"/>
                    <a:pt x="20" y="10"/>
                    <a:pt x="20" y="13"/>
                  </a:cubicBezTo>
                  <a:cubicBezTo>
                    <a:pt x="20" y="17"/>
                    <a:pt x="23" y="19"/>
                    <a:pt x="26" y="19"/>
                  </a:cubicBezTo>
                  <a:cubicBezTo>
                    <a:pt x="30" y="19"/>
                    <a:pt x="32" y="17"/>
                    <a:pt x="32" y="13"/>
                  </a:cubicBezTo>
                  <a:cubicBezTo>
                    <a:pt x="32" y="10"/>
                    <a:pt x="30" y="7"/>
                    <a:pt x="26" y="7"/>
                  </a:cubicBezTo>
                  <a:close/>
                  <a:moveTo>
                    <a:pt x="11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1" y="33"/>
                    <a:pt x="11" y="33"/>
                  </a:cubicBezTo>
                  <a:cubicBezTo>
                    <a:pt x="12" y="33"/>
                    <a:pt x="13" y="32"/>
                    <a:pt x="13" y="30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2" y="15"/>
                    <a:pt x="11" y="15"/>
                  </a:cubicBezTo>
                  <a:close/>
                  <a:moveTo>
                    <a:pt x="6" y="5"/>
                  </a:moveTo>
                  <a:cubicBezTo>
                    <a:pt x="4" y="5"/>
                    <a:pt x="2" y="7"/>
                    <a:pt x="2" y="10"/>
                  </a:cubicBezTo>
                  <a:cubicBezTo>
                    <a:pt x="2" y="12"/>
                    <a:pt x="4" y="14"/>
                    <a:pt x="6" y="14"/>
                  </a:cubicBezTo>
                  <a:cubicBezTo>
                    <a:pt x="9" y="14"/>
                    <a:pt x="11" y="12"/>
                    <a:pt x="11" y="10"/>
                  </a:cubicBezTo>
                  <a:cubicBezTo>
                    <a:pt x="11" y="7"/>
                    <a:pt x="9" y="5"/>
                    <a:pt x="6" y="5"/>
                  </a:cubicBezTo>
                  <a:close/>
                  <a:moveTo>
                    <a:pt x="47" y="9"/>
                  </a:moveTo>
                  <a:cubicBezTo>
                    <a:pt x="39" y="9"/>
                    <a:pt x="39" y="9"/>
                    <a:pt x="39" y="9"/>
                  </a:cubicBezTo>
                  <a:cubicBezTo>
                    <a:pt x="38" y="9"/>
                    <a:pt x="37" y="10"/>
                    <a:pt x="37" y="11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4"/>
                    <a:pt x="38" y="25"/>
                    <a:pt x="39" y="25"/>
                  </a:cubicBezTo>
                  <a:cubicBezTo>
                    <a:pt x="39" y="25"/>
                    <a:pt x="40" y="25"/>
                    <a:pt x="40" y="25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8" y="25"/>
                    <a:pt x="49" y="24"/>
                    <a:pt x="49" y="23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0"/>
                    <a:pt x="48" y="9"/>
                    <a:pt x="47" y="9"/>
                  </a:cubicBezTo>
                  <a:close/>
                  <a:moveTo>
                    <a:pt x="43" y="0"/>
                  </a:moveTo>
                  <a:cubicBezTo>
                    <a:pt x="41" y="0"/>
                    <a:pt x="39" y="2"/>
                    <a:pt x="39" y="4"/>
                  </a:cubicBezTo>
                  <a:cubicBezTo>
                    <a:pt x="39" y="7"/>
                    <a:pt x="41" y="8"/>
                    <a:pt x="43" y="8"/>
                  </a:cubicBezTo>
                  <a:cubicBezTo>
                    <a:pt x="46" y="8"/>
                    <a:pt x="47" y="7"/>
                    <a:pt x="47" y="4"/>
                  </a:cubicBezTo>
                  <a:cubicBezTo>
                    <a:pt x="47" y="2"/>
                    <a:pt x="46" y="0"/>
                    <a:pt x="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18" name="Freeform 32">
              <a:extLst>
                <a:ext uri="{FF2B5EF4-FFF2-40B4-BE49-F238E27FC236}">
                  <a16:creationId xmlns:a16="http://schemas.microsoft.com/office/drawing/2014/main" id="{AF301D17-90BE-4668-8F44-04B8283AB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1429" y="5025975"/>
              <a:ext cx="1522373" cy="681813"/>
            </a:xfrm>
            <a:custGeom>
              <a:avLst/>
              <a:gdLst>
                <a:gd name="T0" fmla="*/ 462 w 487"/>
                <a:gd name="T1" fmla="*/ 153 h 153"/>
                <a:gd name="T2" fmla="*/ 25 w 487"/>
                <a:gd name="T3" fmla="*/ 153 h 153"/>
                <a:gd name="T4" fmla="*/ 0 w 487"/>
                <a:gd name="T5" fmla="*/ 128 h 153"/>
                <a:gd name="T6" fmla="*/ 0 w 487"/>
                <a:gd name="T7" fmla="*/ 25 h 153"/>
                <a:gd name="T8" fmla="*/ 25 w 487"/>
                <a:gd name="T9" fmla="*/ 0 h 153"/>
                <a:gd name="T10" fmla="*/ 462 w 487"/>
                <a:gd name="T11" fmla="*/ 0 h 153"/>
                <a:gd name="T12" fmla="*/ 487 w 487"/>
                <a:gd name="T13" fmla="*/ 25 h 153"/>
                <a:gd name="T14" fmla="*/ 487 w 487"/>
                <a:gd name="T15" fmla="*/ 128 h 153"/>
                <a:gd name="T16" fmla="*/ 462 w 487"/>
                <a:gd name="T17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7" h="153">
                  <a:moveTo>
                    <a:pt x="462" y="153"/>
                  </a:moveTo>
                  <a:cubicBezTo>
                    <a:pt x="25" y="153"/>
                    <a:pt x="25" y="153"/>
                    <a:pt x="25" y="153"/>
                  </a:cubicBezTo>
                  <a:cubicBezTo>
                    <a:pt x="11" y="153"/>
                    <a:pt x="0" y="142"/>
                    <a:pt x="0" y="12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76" y="0"/>
                    <a:pt x="487" y="12"/>
                    <a:pt x="487" y="25"/>
                  </a:cubicBezTo>
                  <a:cubicBezTo>
                    <a:pt x="487" y="128"/>
                    <a:pt x="487" y="128"/>
                    <a:pt x="487" y="128"/>
                  </a:cubicBezTo>
                  <a:cubicBezTo>
                    <a:pt x="487" y="142"/>
                    <a:pt x="476" y="153"/>
                    <a:pt x="462" y="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en-US" b="1" dirty="0">
                  <a:solidFill>
                    <a:srgbClr val="000000"/>
                  </a:solidFill>
                  <a:latin typeface="+mj-lt"/>
                </a:rPr>
                <a:t>Local actuaries</a:t>
              </a:r>
              <a:endParaRPr lang="en-US" altLang="en-US" b="1" dirty="0">
                <a:latin typeface="+mj-lt"/>
              </a:endParaRPr>
            </a:p>
          </p:txBody>
        </p:sp>
        <p:sp>
          <p:nvSpPr>
            <p:cNvPr id="20" name="Line 55">
              <a:extLst>
                <a:ext uri="{FF2B5EF4-FFF2-40B4-BE49-F238E27FC236}">
                  <a16:creationId xmlns:a16="http://schemas.microsoft.com/office/drawing/2014/main" id="{F2D55AF4-5D32-44EA-AE0B-7169ACB1D1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69956" y="4641973"/>
              <a:ext cx="0" cy="0"/>
            </a:xfrm>
            <a:prstGeom prst="line">
              <a:avLst/>
            </a:prstGeom>
            <a:noFill/>
            <a:ln w="82550" cap="flat">
              <a:solidFill>
                <a:srgbClr val="0083C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21" name="Line 56">
              <a:extLst>
                <a:ext uri="{FF2B5EF4-FFF2-40B4-BE49-F238E27FC236}">
                  <a16:creationId xmlns:a16="http://schemas.microsoft.com/office/drawing/2014/main" id="{A95981B0-A810-4DCF-B094-A1552993B1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38838" y="4647927"/>
              <a:ext cx="0" cy="0"/>
            </a:xfrm>
            <a:prstGeom prst="line">
              <a:avLst/>
            </a:prstGeom>
            <a:noFill/>
            <a:ln w="82550" cap="flat">
              <a:solidFill>
                <a:srgbClr val="0083C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23" name="Line 57">
              <a:extLst>
                <a:ext uri="{FF2B5EF4-FFF2-40B4-BE49-F238E27FC236}">
                  <a16:creationId xmlns:a16="http://schemas.microsoft.com/office/drawing/2014/main" id="{3879B7E2-91D6-4DC6-A8E2-5458377489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32885" y="3269183"/>
              <a:ext cx="0" cy="0"/>
            </a:xfrm>
            <a:prstGeom prst="line">
              <a:avLst/>
            </a:prstGeom>
            <a:noFill/>
            <a:ln w="82550" cap="flat">
              <a:solidFill>
                <a:srgbClr val="0083C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24" name="Line 58">
              <a:extLst>
                <a:ext uri="{FF2B5EF4-FFF2-40B4-BE49-F238E27FC236}">
                  <a16:creationId xmlns:a16="http://schemas.microsoft.com/office/drawing/2014/main" id="{C35D4E58-36FC-4125-AEC1-AAAE30D7F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65194" y="3263229"/>
              <a:ext cx="0" cy="0"/>
            </a:xfrm>
            <a:prstGeom prst="line">
              <a:avLst/>
            </a:prstGeom>
            <a:noFill/>
            <a:ln w="82550" cap="flat">
              <a:solidFill>
                <a:srgbClr val="0083C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36" name="Rectangle 61">
              <a:extLst>
                <a:ext uri="{FF2B5EF4-FFF2-40B4-BE49-F238E27FC236}">
                  <a16:creationId xmlns:a16="http://schemas.microsoft.com/office/drawing/2014/main" id="{F95F5033-217A-4F72-8CE2-64DA6BD7D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6958" y="3828675"/>
              <a:ext cx="1753694" cy="4882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350" b="1" dirty="0">
                  <a:latin typeface="+mj-lt"/>
                </a:rPr>
                <a:t>Global Actuarial Consolidation</a:t>
              </a:r>
            </a:p>
          </p:txBody>
        </p:sp>
        <p:sp>
          <p:nvSpPr>
            <p:cNvPr id="37" name="Freeform 75">
              <a:extLst>
                <a:ext uri="{FF2B5EF4-FFF2-40B4-BE49-F238E27FC236}">
                  <a16:creationId xmlns:a16="http://schemas.microsoft.com/office/drawing/2014/main" id="{E6B1722D-E559-4434-845A-A1C7613F9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2521" y="5625042"/>
              <a:ext cx="1627585" cy="179898"/>
            </a:xfrm>
            <a:custGeom>
              <a:avLst/>
              <a:gdLst>
                <a:gd name="T0" fmla="*/ 578 w 578"/>
                <a:gd name="T1" fmla="*/ 0 h 109"/>
                <a:gd name="T2" fmla="*/ 287 w 578"/>
                <a:gd name="T3" fmla="*/ 109 h 109"/>
                <a:gd name="T4" fmla="*/ 0 w 578"/>
                <a:gd name="T5" fmla="*/ 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8" h="109">
                  <a:moveTo>
                    <a:pt x="578" y="0"/>
                  </a:moveTo>
                  <a:cubicBezTo>
                    <a:pt x="500" y="68"/>
                    <a:pt x="398" y="109"/>
                    <a:pt x="287" y="109"/>
                  </a:cubicBezTo>
                  <a:cubicBezTo>
                    <a:pt x="177" y="109"/>
                    <a:pt x="77" y="69"/>
                    <a:pt x="0" y="4"/>
                  </a:cubicBezTo>
                </a:path>
              </a:pathLst>
            </a:custGeom>
            <a:noFill/>
            <a:ln w="60325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38" name="Freeform 76">
              <a:extLst>
                <a:ext uri="{FF2B5EF4-FFF2-40B4-BE49-F238E27FC236}">
                  <a16:creationId xmlns:a16="http://schemas.microsoft.com/office/drawing/2014/main" id="{CF47C44A-43F6-4997-A4D7-6E9C32A7F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056" y="5266134"/>
              <a:ext cx="135731" cy="144066"/>
            </a:xfrm>
            <a:custGeom>
              <a:avLst/>
              <a:gdLst>
                <a:gd name="T0" fmla="*/ 107 w 114"/>
                <a:gd name="T1" fmla="*/ 121 h 121"/>
                <a:gd name="T2" fmla="*/ 114 w 114"/>
                <a:gd name="T3" fmla="*/ 2 h 121"/>
                <a:gd name="T4" fmla="*/ 0 w 114"/>
                <a:gd name="T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" h="121">
                  <a:moveTo>
                    <a:pt x="107" y="121"/>
                  </a:moveTo>
                  <a:lnTo>
                    <a:pt x="114" y="2"/>
                  </a:lnTo>
                  <a:lnTo>
                    <a:pt x="0" y="0"/>
                  </a:lnTo>
                </a:path>
              </a:pathLst>
            </a:custGeom>
            <a:noFill/>
            <a:ln w="60325" cap="rnd">
              <a:solidFill>
                <a:srgbClr val="C3E0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39" name="Freeform 77">
              <a:extLst>
                <a:ext uri="{FF2B5EF4-FFF2-40B4-BE49-F238E27FC236}">
                  <a16:creationId xmlns:a16="http://schemas.microsoft.com/office/drawing/2014/main" id="{C0DDCDD5-267D-4AEE-AC15-CFF7CEF87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2238" y="5566157"/>
              <a:ext cx="140494" cy="138113"/>
            </a:xfrm>
            <a:custGeom>
              <a:avLst/>
              <a:gdLst>
                <a:gd name="T0" fmla="*/ 118 w 118"/>
                <a:gd name="T1" fmla="*/ 0 h 116"/>
                <a:gd name="T2" fmla="*/ 0 w 118"/>
                <a:gd name="T3" fmla="*/ 2 h 116"/>
                <a:gd name="T4" fmla="*/ 10 w 118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8" h="116">
                  <a:moveTo>
                    <a:pt x="118" y="0"/>
                  </a:moveTo>
                  <a:lnTo>
                    <a:pt x="0" y="2"/>
                  </a:lnTo>
                  <a:lnTo>
                    <a:pt x="10" y="116"/>
                  </a:lnTo>
                </a:path>
              </a:pathLst>
            </a:custGeom>
            <a:noFill/>
            <a:ln w="60325" cap="rnd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40" name="Freeform 78">
              <a:extLst>
                <a:ext uri="{FF2B5EF4-FFF2-40B4-BE49-F238E27FC236}">
                  <a16:creationId xmlns:a16="http://schemas.microsoft.com/office/drawing/2014/main" id="{79F0AF88-BEB9-4E68-9F2E-35D9E904F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9053" y="3263737"/>
              <a:ext cx="78581" cy="954881"/>
            </a:xfrm>
            <a:custGeom>
              <a:avLst/>
              <a:gdLst>
                <a:gd name="T0" fmla="*/ 23 w 28"/>
                <a:gd name="T1" fmla="*/ 339 h 339"/>
                <a:gd name="T2" fmla="*/ 0 w 28"/>
                <a:gd name="T3" fmla="*/ 178 h 339"/>
                <a:gd name="T4" fmla="*/ 28 w 28"/>
                <a:gd name="T5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339">
                  <a:moveTo>
                    <a:pt x="23" y="339"/>
                  </a:moveTo>
                  <a:cubicBezTo>
                    <a:pt x="8" y="288"/>
                    <a:pt x="0" y="234"/>
                    <a:pt x="0" y="178"/>
                  </a:cubicBezTo>
                  <a:cubicBezTo>
                    <a:pt x="0" y="116"/>
                    <a:pt x="10" y="56"/>
                    <a:pt x="28" y="0"/>
                  </a:cubicBezTo>
                </a:path>
              </a:pathLst>
            </a:custGeom>
            <a:noFill/>
            <a:ln w="60325" cap="rnd">
              <a:solidFill>
                <a:srgbClr val="C3E0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41" name="Freeform 79">
              <a:extLst>
                <a:ext uri="{FF2B5EF4-FFF2-40B4-BE49-F238E27FC236}">
                  <a16:creationId xmlns:a16="http://schemas.microsoft.com/office/drawing/2014/main" id="{2F7ED233-1B5A-4291-9531-E231FE534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834" y="3244687"/>
              <a:ext cx="160735" cy="109538"/>
            </a:xfrm>
            <a:custGeom>
              <a:avLst/>
              <a:gdLst>
                <a:gd name="T0" fmla="*/ 0 w 135"/>
                <a:gd name="T1" fmla="*/ 52 h 92"/>
                <a:gd name="T2" fmla="*/ 92 w 135"/>
                <a:gd name="T3" fmla="*/ 0 h 92"/>
                <a:gd name="T4" fmla="*/ 135 w 135"/>
                <a:gd name="T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5" h="92">
                  <a:moveTo>
                    <a:pt x="0" y="52"/>
                  </a:moveTo>
                  <a:lnTo>
                    <a:pt x="92" y="0"/>
                  </a:lnTo>
                  <a:lnTo>
                    <a:pt x="135" y="92"/>
                  </a:lnTo>
                </a:path>
              </a:pathLst>
            </a:custGeom>
            <a:noFill/>
            <a:ln w="60325" cap="rnd">
              <a:solidFill>
                <a:srgbClr val="C3E0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42" name="Freeform 80">
              <a:extLst>
                <a:ext uri="{FF2B5EF4-FFF2-40B4-BE49-F238E27FC236}">
                  <a16:creationId xmlns:a16="http://schemas.microsoft.com/office/drawing/2014/main" id="{DDC62650-3D6B-46B1-AE20-03B26D4A5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4584" y="5016917"/>
              <a:ext cx="1884066" cy="681813"/>
            </a:xfrm>
            <a:custGeom>
              <a:avLst/>
              <a:gdLst>
                <a:gd name="T0" fmla="*/ 462 w 487"/>
                <a:gd name="T1" fmla="*/ 153 h 153"/>
                <a:gd name="T2" fmla="*/ 25 w 487"/>
                <a:gd name="T3" fmla="*/ 153 h 153"/>
                <a:gd name="T4" fmla="*/ 0 w 487"/>
                <a:gd name="T5" fmla="*/ 128 h 153"/>
                <a:gd name="T6" fmla="*/ 0 w 487"/>
                <a:gd name="T7" fmla="*/ 25 h 153"/>
                <a:gd name="T8" fmla="*/ 25 w 487"/>
                <a:gd name="T9" fmla="*/ 0 h 153"/>
                <a:gd name="T10" fmla="*/ 462 w 487"/>
                <a:gd name="T11" fmla="*/ 0 h 153"/>
                <a:gd name="T12" fmla="*/ 487 w 487"/>
                <a:gd name="T13" fmla="*/ 25 h 153"/>
                <a:gd name="T14" fmla="*/ 487 w 487"/>
                <a:gd name="T15" fmla="*/ 128 h 153"/>
                <a:gd name="T16" fmla="*/ 462 w 487"/>
                <a:gd name="T17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7" h="153">
                  <a:moveTo>
                    <a:pt x="462" y="153"/>
                  </a:moveTo>
                  <a:cubicBezTo>
                    <a:pt x="25" y="153"/>
                    <a:pt x="25" y="153"/>
                    <a:pt x="25" y="153"/>
                  </a:cubicBezTo>
                  <a:cubicBezTo>
                    <a:pt x="11" y="153"/>
                    <a:pt x="0" y="142"/>
                    <a:pt x="0" y="12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76" y="0"/>
                    <a:pt x="487" y="12"/>
                    <a:pt x="487" y="25"/>
                  </a:cubicBezTo>
                  <a:cubicBezTo>
                    <a:pt x="487" y="128"/>
                    <a:pt x="487" y="128"/>
                    <a:pt x="487" y="128"/>
                  </a:cubicBezTo>
                  <a:cubicBezTo>
                    <a:pt x="487" y="142"/>
                    <a:pt x="476" y="153"/>
                    <a:pt x="462" y="153"/>
                  </a:cubicBezTo>
                  <a:close/>
                </a:path>
              </a:pathLst>
            </a:custGeom>
            <a:solidFill>
              <a:srgbClr val="C3E0F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en-US" b="1" dirty="0">
                  <a:solidFill>
                    <a:srgbClr val="000000"/>
                  </a:solidFill>
                  <a:latin typeface="+mj-lt"/>
                </a:rPr>
                <a:t>XYZ Local Country Teams</a:t>
              </a:r>
              <a:endParaRPr lang="en-US" altLang="en-US" b="1" dirty="0">
                <a:latin typeface="+mj-lt"/>
              </a:endParaRPr>
            </a:p>
          </p:txBody>
        </p:sp>
        <p:sp>
          <p:nvSpPr>
            <p:cNvPr id="43" name="Rectangle 82">
              <a:extLst>
                <a:ext uri="{FF2B5EF4-FFF2-40B4-BE49-F238E27FC236}">
                  <a16:creationId xmlns:a16="http://schemas.microsoft.com/office/drawing/2014/main" id="{0C583220-DA8D-43F6-9A8F-57F03A807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8675" y="5368927"/>
              <a:ext cx="28854" cy="126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825" b="1" dirty="0">
                  <a:solidFill>
                    <a:srgbClr val="000000"/>
                  </a:solidFill>
                  <a:latin typeface="+mj-lt"/>
                </a:rPr>
                <a:t> </a:t>
              </a:r>
              <a:endParaRPr lang="en-US" altLang="en-US" sz="1350" dirty="0">
                <a:latin typeface="+mj-lt"/>
              </a:endParaRPr>
            </a:p>
          </p:txBody>
        </p:sp>
        <p:sp>
          <p:nvSpPr>
            <p:cNvPr id="44" name="Line 89">
              <a:extLst>
                <a:ext uri="{FF2B5EF4-FFF2-40B4-BE49-F238E27FC236}">
                  <a16:creationId xmlns:a16="http://schemas.microsoft.com/office/drawing/2014/main" id="{2E475231-F332-448E-9662-BE0E46C210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9765" y="5665392"/>
              <a:ext cx="138113" cy="138113"/>
            </a:xfrm>
            <a:prstGeom prst="line">
              <a:avLst/>
            </a:prstGeom>
            <a:noFill/>
            <a:ln w="30163" cap="flat">
              <a:solidFill>
                <a:srgbClr val="C3E0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45" name="Line 90">
              <a:extLst>
                <a:ext uri="{FF2B5EF4-FFF2-40B4-BE49-F238E27FC236}">
                  <a16:creationId xmlns:a16="http://schemas.microsoft.com/office/drawing/2014/main" id="{74E0A3E6-68B2-4874-A40B-37AE341AB0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44597" y="5655868"/>
              <a:ext cx="0" cy="180975"/>
            </a:xfrm>
            <a:prstGeom prst="line">
              <a:avLst/>
            </a:prstGeom>
            <a:noFill/>
            <a:ln w="30163" cap="flat">
              <a:solidFill>
                <a:srgbClr val="C3E0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46" name="Line 91">
              <a:extLst>
                <a:ext uri="{FF2B5EF4-FFF2-40B4-BE49-F238E27FC236}">
                  <a16:creationId xmlns:a16="http://schemas.microsoft.com/office/drawing/2014/main" id="{ED62722F-C873-4FDB-B8D3-1B7480D30A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6929" y="5865418"/>
              <a:ext cx="822722" cy="0"/>
            </a:xfrm>
            <a:prstGeom prst="line">
              <a:avLst/>
            </a:prstGeom>
            <a:noFill/>
            <a:ln w="30163" cap="flat">
              <a:solidFill>
                <a:srgbClr val="C3E0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47" name="Freeform 92">
              <a:extLst>
                <a:ext uri="{FF2B5EF4-FFF2-40B4-BE49-F238E27FC236}">
                  <a16:creationId xmlns:a16="http://schemas.microsoft.com/office/drawing/2014/main" id="{7C495912-9A41-487E-B9CE-27BA22DF2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607" y="5732068"/>
              <a:ext cx="292894" cy="267891"/>
            </a:xfrm>
            <a:custGeom>
              <a:avLst/>
              <a:gdLst>
                <a:gd name="T0" fmla="*/ 79 w 104"/>
                <a:gd name="T1" fmla="*/ 95 h 95"/>
                <a:gd name="T2" fmla="*/ 25 w 104"/>
                <a:gd name="T3" fmla="*/ 95 h 95"/>
                <a:gd name="T4" fmla="*/ 0 w 104"/>
                <a:gd name="T5" fmla="*/ 71 h 95"/>
                <a:gd name="T6" fmla="*/ 0 w 104"/>
                <a:gd name="T7" fmla="*/ 24 h 95"/>
                <a:gd name="T8" fmla="*/ 25 w 104"/>
                <a:gd name="T9" fmla="*/ 0 h 95"/>
                <a:gd name="T10" fmla="*/ 79 w 104"/>
                <a:gd name="T11" fmla="*/ 0 h 95"/>
                <a:gd name="T12" fmla="*/ 104 w 104"/>
                <a:gd name="T13" fmla="*/ 24 h 95"/>
                <a:gd name="T14" fmla="*/ 104 w 104"/>
                <a:gd name="T15" fmla="*/ 71 h 95"/>
                <a:gd name="T16" fmla="*/ 79 w 104"/>
                <a:gd name="T1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95">
                  <a:moveTo>
                    <a:pt x="79" y="95"/>
                  </a:moveTo>
                  <a:cubicBezTo>
                    <a:pt x="25" y="95"/>
                    <a:pt x="25" y="95"/>
                    <a:pt x="25" y="95"/>
                  </a:cubicBezTo>
                  <a:cubicBezTo>
                    <a:pt x="12" y="95"/>
                    <a:pt x="0" y="84"/>
                    <a:pt x="0" y="7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2" y="0"/>
                    <a:pt x="2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93" y="0"/>
                    <a:pt x="104" y="11"/>
                    <a:pt x="104" y="24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04" y="84"/>
                    <a:pt x="93" y="95"/>
                    <a:pt x="79" y="95"/>
                  </a:cubicBezTo>
                  <a:close/>
                </a:path>
              </a:pathLst>
            </a:custGeom>
            <a:solidFill>
              <a:srgbClr val="C3E0F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48" name="Freeform 93">
              <a:extLst>
                <a:ext uri="{FF2B5EF4-FFF2-40B4-BE49-F238E27FC236}">
                  <a16:creationId xmlns:a16="http://schemas.microsoft.com/office/drawing/2014/main" id="{F4735113-51C5-4C81-BDAC-1DC604EEDF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2616" y="5777312"/>
              <a:ext cx="141685" cy="183356"/>
            </a:xfrm>
            <a:custGeom>
              <a:avLst/>
              <a:gdLst>
                <a:gd name="T0" fmla="*/ 36 w 50"/>
                <a:gd name="T1" fmla="*/ 23 h 65"/>
                <a:gd name="T2" fmla="*/ 36 w 50"/>
                <a:gd name="T3" fmla="*/ 41 h 65"/>
                <a:gd name="T4" fmla="*/ 33 w 50"/>
                <a:gd name="T5" fmla="*/ 44 h 65"/>
                <a:gd name="T6" fmla="*/ 32 w 50"/>
                <a:gd name="T7" fmla="*/ 44 h 65"/>
                <a:gd name="T8" fmla="*/ 30 w 50"/>
                <a:gd name="T9" fmla="*/ 65 h 65"/>
                <a:gd name="T10" fmla="*/ 23 w 50"/>
                <a:gd name="T11" fmla="*/ 65 h 65"/>
                <a:gd name="T12" fmla="*/ 22 w 50"/>
                <a:gd name="T13" fmla="*/ 44 h 65"/>
                <a:gd name="T14" fmla="*/ 20 w 50"/>
                <a:gd name="T15" fmla="*/ 44 h 65"/>
                <a:gd name="T16" fmla="*/ 18 w 50"/>
                <a:gd name="T17" fmla="*/ 41 h 65"/>
                <a:gd name="T18" fmla="*/ 18 w 50"/>
                <a:gd name="T19" fmla="*/ 23 h 65"/>
                <a:gd name="T20" fmla="*/ 20 w 50"/>
                <a:gd name="T21" fmla="*/ 20 h 65"/>
                <a:gd name="T22" fmla="*/ 33 w 50"/>
                <a:gd name="T23" fmla="*/ 20 h 65"/>
                <a:gd name="T24" fmla="*/ 36 w 50"/>
                <a:gd name="T25" fmla="*/ 23 h 65"/>
                <a:gd name="T26" fmla="*/ 27 w 50"/>
                <a:gd name="T27" fmla="*/ 7 h 65"/>
                <a:gd name="T28" fmla="*/ 20 w 50"/>
                <a:gd name="T29" fmla="*/ 13 h 65"/>
                <a:gd name="T30" fmla="*/ 27 w 50"/>
                <a:gd name="T31" fmla="*/ 19 h 65"/>
                <a:gd name="T32" fmla="*/ 33 w 50"/>
                <a:gd name="T33" fmla="*/ 13 h 65"/>
                <a:gd name="T34" fmla="*/ 27 w 50"/>
                <a:gd name="T35" fmla="*/ 7 h 65"/>
                <a:gd name="T36" fmla="*/ 11 w 50"/>
                <a:gd name="T37" fmla="*/ 15 h 65"/>
                <a:gd name="T38" fmla="*/ 2 w 50"/>
                <a:gd name="T39" fmla="*/ 15 h 65"/>
                <a:gd name="T40" fmla="*/ 0 w 50"/>
                <a:gd name="T41" fmla="*/ 17 h 65"/>
                <a:gd name="T42" fmla="*/ 0 w 50"/>
                <a:gd name="T43" fmla="*/ 30 h 65"/>
                <a:gd name="T44" fmla="*/ 2 w 50"/>
                <a:gd name="T45" fmla="*/ 33 h 65"/>
                <a:gd name="T46" fmla="*/ 3 w 50"/>
                <a:gd name="T47" fmla="*/ 33 h 65"/>
                <a:gd name="T48" fmla="*/ 4 w 50"/>
                <a:gd name="T49" fmla="*/ 49 h 65"/>
                <a:gd name="T50" fmla="*/ 9 w 50"/>
                <a:gd name="T51" fmla="*/ 49 h 65"/>
                <a:gd name="T52" fmla="*/ 11 w 50"/>
                <a:gd name="T53" fmla="*/ 33 h 65"/>
                <a:gd name="T54" fmla="*/ 11 w 50"/>
                <a:gd name="T55" fmla="*/ 33 h 65"/>
                <a:gd name="T56" fmla="*/ 13 w 50"/>
                <a:gd name="T57" fmla="*/ 30 h 65"/>
                <a:gd name="T58" fmla="*/ 13 w 50"/>
                <a:gd name="T59" fmla="*/ 17 h 65"/>
                <a:gd name="T60" fmla="*/ 11 w 50"/>
                <a:gd name="T61" fmla="*/ 15 h 65"/>
                <a:gd name="T62" fmla="*/ 7 w 50"/>
                <a:gd name="T63" fmla="*/ 5 h 65"/>
                <a:gd name="T64" fmla="*/ 2 w 50"/>
                <a:gd name="T65" fmla="*/ 10 h 65"/>
                <a:gd name="T66" fmla="*/ 7 w 50"/>
                <a:gd name="T67" fmla="*/ 14 h 65"/>
                <a:gd name="T68" fmla="*/ 11 w 50"/>
                <a:gd name="T69" fmla="*/ 10 h 65"/>
                <a:gd name="T70" fmla="*/ 7 w 50"/>
                <a:gd name="T71" fmla="*/ 5 h 65"/>
                <a:gd name="T72" fmla="*/ 48 w 50"/>
                <a:gd name="T73" fmla="*/ 9 h 65"/>
                <a:gd name="T74" fmla="*/ 40 w 50"/>
                <a:gd name="T75" fmla="*/ 9 h 65"/>
                <a:gd name="T76" fmla="*/ 38 w 50"/>
                <a:gd name="T77" fmla="*/ 11 h 65"/>
                <a:gd name="T78" fmla="*/ 38 w 50"/>
                <a:gd name="T79" fmla="*/ 23 h 65"/>
                <a:gd name="T80" fmla="*/ 40 w 50"/>
                <a:gd name="T81" fmla="*/ 25 h 65"/>
                <a:gd name="T82" fmla="*/ 40 w 50"/>
                <a:gd name="T83" fmla="*/ 25 h 65"/>
                <a:gd name="T84" fmla="*/ 41 w 50"/>
                <a:gd name="T85" fmla="*/ 39 h 65"/>
                <a:gd name="T86" fmla="*/ 46 w 50"/>
                <a:gd name="T87" fmla="*/ 39 h 65"/>
                <a:gd name="T88" fmla="*/ 47 w 50"/>
                <a:gd name="T89" fmla="*/ 25 h 65"/>
                <a:gd name="T90" fmla="*/ 48 w 50"/>
                <a:gd name="T91" fmla="*/ 25 h 65"/>
                <a:gd name="T92" fmla="*/ 50 w 50"/>
                <a:gd name="T93" fmla="*/ 23 h 65"/>
                <a:gd name="T94" fmla="*/ 50 w 50"/>
                <a:gd name="T95" fmla="*/ 11 h 65"/>
                <a:gd name="T96" fmla="*/ 48 w 50"/>
                <a:gd name="T97" fmla="*/ 9 h 65"/>
                <a:gd name="T98" fmla="*/ 44 w 50"/>
                <a:gd name="T99" fmla="*/ 0 h 65"/>
                <a:gd name="T100" fmla="*/ 40 w 50"/>
                <a:gd name="T101" fmla="*/ 4 h 65"/>
                <a:gd name="T102" fmla="*/ 44 w 50"/>
                <a:gd name="T103" fmla="*/ 8 h 65"/>
                <a:gd name="T104" fmla="*/ 48 w 50"/>
                <a:gd name="T105" fmla="*/ 4 h 65"/>
                <a:gd name="T106" fmla="*/ 44 w 50"/>
                <a:gd name="T10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" h="65">
                  <a:moveTo>
                    <a:pt x="36" y="23"/>
                  </a:moveTo>
                  <a:cubicBezTo>
                    <a:pt x="36" y="41"/>
                    <a:pt x="36" y="41"/>
                    <a:pt x="36" y="41"/>
                  </a:cubicBezTo>
                  <a:cubicBezTo>
                    <a:pt x="36" y="42"/>
                    <a:pt x="34" y="44"/>
                    <a:pt x="33" y="44"/>
                  </a:cubicBezTo>
                  <a:cubicBezTo>
                    <a:pt x="33" y="44"/>
                    <a:pt x="32" y="44"/>
                    <a:pt x="32" y="44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1" y="44"/>
                    <a:pt x="21" y="44"/>
                    <a:pt x="20" y="44"/>
                  </a:cubicBezTo>
                  <a:cubicBezTo>
                    <a:pt x="19" y="44"/>
                    <a:pt x="18" y="42"/>
                    <a:pt x="18" y="41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9" y="20"/>
                    <a:pt x="20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4" y="20"/>
                    <a:pt x="36" y="22"/>
                    <a:pt x="36" y="23"/>
                  </a:cubicBezTo>
                  <a:close/>
                  <a:moveTo>
                    <a:pt x="27" y="7"/>
                  </a:moveTo>
                  <a:cubicBezTo>
                    <a:pt x="23" y="7"/>
                    <a:pt x="20" y="10"/>
                    <a:pt x="20" y="13"/>
                  </a:cubicBezTo>
                  <a:cubicBezTo>
                    <a:pt x="20" y="17"/>
                    <a:pt x="23" y="19"/>
                    <a:pt x="27" y="19"/>
                  </a:cubicBezTo>
                  <a:cubicBezTo>
                    <a:pt x="30" y="19"/>
                    <a:pt x="33" y="17"/>
                    <a:pt x="33" y="13"/>
                  </a:cubicBezTo>
                  <a:cubicBezTo>
                    <a:pt x="33" y="10"/>
                    <a:pt x="30" y="7"/>
                    <a:pt x="27" y="7"/>
                  </a:cubicBezTo>
                  <a:close/>
                  <a:moveTo>
                    <a:pt x="11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1" y="33"/>
                    <a:pt x="2" y="33"/>
                  </a:cubicBezTo>
                  <a:cubicBezTo>
                    <a:pt x="2" y="33"/>
                    <a:pt x="3" y="33"/>
                    <a:pt x="3" y="33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3" y="32"/>
                    <a:pt x="13" y="30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2" y="15"/>
                    <a:pt x="11" y="15"/>
                  </a:cubicBezTo>
                  <a:close/>
                  <a:moveTo>
                    <a:pt x="7" y="5"/>
                  </a:moveTo>
                  <a:cubicBezTo>
                    <a:pt x="4" y="5"/>
                    <a:pt x="2" y="7"/>
                    <a:pt x="2" y="10"/>
                  </a:cubicBezTo>
                  <a:cubicBezTo>
                    <a:pt x="2" y="12"/>
                    <a:pt x="4" y="14"/>
                    <a:pt x="7" y="14"/>
                  </a:cubicBezTo>
                  <a:cubicBezTo>
                    <a:pt x="9" y="14"/>
                    <a:pt x="11" y="12"/>
                    <a:pt x="11" y="10"/>
                  </a:cubicBezTo>
                  <a:cubicBezTo>
                    <a:pt x="11" y="7"/>
                    <a:pt x="9" y="5"/>
                    <a:pt x="7" y="5"/>
                  </a:cubicBezTo>
                  <a:close/>
                  <a:moveTo>
                    <a:pt x="48" y="9"/>
                  </a:moveTo>
                  <a:cubicBezTo>
                    <a:pt x="40" y="9"/>
                    <a:pt x="40" y="9"/>
                    <a:pt x="40" y="9"/>
                  </a:cubicBezTo>
                  <a:cubicBezTo>
                    <a:pt x="39" y="9"/>
                    <a:pt x="38" y="10"/>
                    <a:pt x="38" y="11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4"/>
                    <a:pt x="39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47" y="25"/>
                    <a:pt x="48" y="25"/>
                  </a:cubicBezTo>
                  <a:cubicBezTo>
                    <a:pt x="49" y="25"/>
                    <a:pt x="50" y="24"/>
                    <a:pt x="50" y="23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0"/>
                    <a:pt x="49" y="9"/>
                    <a:pt x="48" y="9"/>
                  </a:cubicBezTo>
                  <a:close/>
                  <a:moveTo>
                    <a:pt x="44" y="0"/>
                  </a:moveTo>
                  <a:cubicBezTo>
                    <a:pt x="41" y="0"/>
                    <a:pt x="40" y="2"/>
                    <a:pt x="40" y="4"/>
                  </a:cubicBezTo>
                  <a:cubicBezTo>
                    <a:pt x="40" y="7"/>
                    <a:pt x="41" y="8"/>
                    <a:pt x="44" y="8"/>
                  </a:cubicBezTo>
                  <a:cubicBezTo>
                    <a:pt x="46" y="8"/>
                    <a:pt x="48" y="7"/>
                    <a:pt x="48" y="4"/>
                  </a:cubicBezTo>
                  <a:cubicBezTo>
                    <a:pt x="48" y="2"/>
                    <a:pt x="46" y="0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49" name="Freeform 94">
              <a:extLst>
                <a:ext uri="{FF2B5EF4-FFF2-40B4-BE49-F238E27FC236}">
                  <a16:creationId xmlns:a16="http://schemas.microsoft.com/office/drawing/2014/main" id="{64182A39-1ACB-4C18-AD46-CFE889259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151" y="5732068"/>
              <a:ext cx="292894" cy="267891"/>
            </a:xfrm>
            <a:custGeom>
              <a:avLst/>
              <a:gdLst>
                <a:gd name="T0" fmla="*/ 79 w 104"/>
                <a:gd name="T1" fmla="*/ 95 h 95"/>
                <a:gd name="T2" fmla="*/ 25 w 104"/>
                <a:gd name="T3" fmla="*/ 95 h 95"/>
                <a:gd name="T4" fmla="*/ 0 w 104"/>
                <a:gd name="T5" fmla="*/ 71 h 95"/>
                <a:gd name="T6" fmla="*/ 0 w 104"/>
                <a:gd name="T7" fmla="*/ 24 h 95"/>
                <a:gd name="T8" fmla="*/ 25 w 104"/>
                <a:gd name="T9" fmla="*/ 0 h 95"/>
                <a:gd name="T10" fmla="*/ 79 w 104"/>
                <a:gd name="T11" fmla="*/ 0 h 95"/>
                <a:gd name="T12" fmla="*/ 104 w 104"/>
                <a:gd name="T13" fmla="*/ 24 h 95"/>
                <a:gd name="T14" fmla="*/ 104 w 104"/>
                <a:gd name="T15" fmla="*/ 71 h 95"/>
                <a:gd name="T16" fmla="*/ 79 w 104"/>
                <a:gd name="T1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95">
                  <a:moveTo>
                    <a:pt x="79" y="95"/>
                  </a:moveTo>
                  <a:cubicBezTo>
                    <a:pt x="25" y="95"/>
                    <a:pt x="25" y="95"/>
                    <a:pt x="25" y="95"/>
                  </a:cubicBezTo>
                  <a:cubicBezTo>
                    <a:pt x="11" y="95"/>
                    <a:pt x="0" y="84"/>
                    <a:pt x="0" y="7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93" y="0"/>
                    <a:pt x="104" y="11"/>
                    <a:pt x="104" y="24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04" y="84"/>
                    <a:pt x="93" y="95"/>
                    <a:pt x="79" y="95"/>
                  </a:cubicBezTo>
                  <a:close/>
                </a:path>
              </a:pathLst>
            </a:custGeom>
            <a:solidFill>
              <a:srgbClr val="C3E0F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50" name="Freeform 95">
              <a:extLst>
                <a:ext uri="{FF2B5EF4-FFF2-40B4-BE49-F238E27FC236}">
                  <a16:creationId xmlns:a16="http://schemas.microsoft.com/office/drawing/2014/main" id="{5946FCB9-C8FB-4F0E-905C-AAB56FD5F5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4351" y="5777312"/>
              <a:ext cx="136922" cy="183356"/>
            </a:xfrm>
            <a:custGeom>
              <a:avLst/>
              <a:gdLst>
                <a:gd name="T0" fmla="*/ 35 w 49"/>
                <a:gd name="T1" fmla="*/ 23 h 65"/>
                <a:gd name="T2" fmla="*/ 35 w 49"/>
                <a:gd name="T3" fmla="*/ 41 h 65"/>
                <a:gd name="T4" fmla="*/ 32 w 49"/>
                <a:gd name="T5" fmla="*/ 44 h 65"/>
                <a:gd name="T6" fmla="*/ 31 w 49"/>
                <a:gd name="T7" fmla="*/ 44 h 65"/>
                <a:gd name="T8" fmla="*/ 30 w 49"/>
                <a:gd name="T9" fmla="*/ 65 h 65"/>
                <a:gd name="T10" fmla="*/ 22 w 49"/>
                <a:gd name="T11" fmla="*/ 65 h 65"/>
                <a:gd name="T12" fmla="*/ 21 w 49"/>
                <a:gd name="T13" fmla="*/ 44 h 65"/>
                <a:gd name="T14" fmla="*/ 20 w 49"/>
                <a:gd name="T15" fmla="*/ 44 h 65"/>
                <a:gd name="T16" fmla="*/ 17 w 49"/>
                <a:gd name="T17" fmla="*/ 41 h 65"/>
                <a:gd name="T18" fmla="*/ 17 w 49"/>
                <a:gd name="T19" fmla="*/ 23 h 65"/>
                <a:gd name="T20" fmla="*/ 20 w 49"/>
                <a:gd name="T21" fmla="*/ 20 h 65"/>
                <a:gd name="T22" fmla="*/ 32 w 49"/>
                <a:gd name="T23" fmla="*/ 20 h 65"/>
                <a:gd name="T24" fmla="*/ 35 w 49"/>
                <a:gd name="T25" fmla="*/ 23 h 65"/>
                <a:gd name="T26" fmla="*/ 26 w 49"/>
                <a:gd name="T27" fmla="*/ 7 h 65"/>
                <a:gd name="T28" fmla="*/ 20 w 49"/>
                <a:gd name="T29" fmla="*/ 13 h 65"/>
                <a:gd name="T30" fmla="*/ 26 w 49"/>
                <a:gd name="T31" fmla="*/ 19 h 65"/>
                <a:gd name="T32" fmla="*/ 32 w 49"/>
                <a:gd name="T33" fmla="*/ 13 h 65"/>
                <a:gd name="T34" fmla="*/ 26 w 49"/>
                <a:gd name="T35" fmla="*/ 7 h 65"/>
                <a:gd name="T36" fmla="*/ 11 w 49"/>
                <a:gd name="T37" fmla="*/ 15 h 65"/>
                <a:gd name="T38" fmla="*/ 2 w 49"/>
                <a:gd name="T39" fmla="*/ 15 h 65"/>
                <a:gd name="T40" fmla="*/ 0 w 49"/>
                <a:gd name="T41" fmla="*/ 17 h 65"/>
                <a:gd name="T42" fmla="*/ 0 w 49"/>
                <a:gd name="T43" fmla="*/ 30 h 65"/>
                <a:gd name="T44" fmla="*/ 2 w 49"/>
                <a:gd name="T45" fmla="*/ 33 h 65"/>
                <a:gd name="T46" fmla="*/ 2 w 49"/>
                <a:gd name="T47" fmla="*/ 33 h 65"/>
                <a:gd name="T48" fmla="*/ 3 w 49"/>
                <a:gd name="T49" fmla="*/ 49 h 65"/>
                <a:gd name="T50" fmla="*/ 9 w 49"/>
                <a:gd name="T51" fmla="*/ 49 h 65"/>
                <a:gd name="T52" fmla="*/ 10 w 49"/>
                <a:gd name="T53" fmla="*/ 33 h 65"/>
                <a:gd name="T54" fmla="*/ 11 w 49"/>
                <a:gd name="T55" fmla="*/ 33 h 65"/>
                <a:gd name="T56" fmla="*/ 13 w 49"/>
                <a:gd name="T57" fmla="*/ 30 h 65"/>
                <a:gd name="T58" fmla="*/ 13 w 49"/>
                <a:gd name="T59" fmla="*/ 17 h 65"/>
                <a:gd name="T60" fmla="*/ 11 w 49"/>
                <a:gd name="T61" fmla="*/ 15 h 65"/>
                <a:gd name="T62" fmla="*/ 6 w 49"/>
                <a:gd name="T63" fmla="*/ 5 h 65"/>
                <a:gd name="T64" fmla="*/ 2 w 49"/>
                <a:gd name="T65" fmla="*/ 10 h 65"/>
                <a:gd name="T66" fmla="*/ 6 w 49"/>
                <a:gd name="T67" fmla="*/ 14 h 65"/>
                <a:gd name="T68" fmla="*/ 11 w 49"/>
                <a:gd name="T69" fmla="*/ 10 h 65"/>
                <a:gd name="T70" fmla="*/ 6 w 49"/>
                <a:gd name="T71" fmla="*/ 5 h 65"/>
                <a:gd name="T72" fmla="*/ 47 w 49"/>
                <a:gd name="T73" fmla="*/ 9 h 65"/>
                <a:gd name="T74" fmla="*/ 39 w 49"/>
                <a:gd name="T75" fmla="*/ 9 h 65"/>
                <a:gd name="T76" fmla="*/ 37 w 49"/>
                <a:gd name="T77" fmla="*/ 11 h 65"/>
                <a:gd name="T78" fmla="*/ 37 w 49"/>
                <a:gd name="T79" fmla="*/ 23 h 65"/>
                <a:gd name="T80" fmla="*/ 39 w 49"/>
                <a:gd name="T81" fmla="*/ 25 h 65"/>
                <a:gd name="T82" fmla="*/ 40 w 49"/>
                <a:gd name="T83" fmla="*/ 25 h 65"/>
                <a:gd name="T84" fmla="*/ 41 w 49"/>
                <a:gd name="T85" fmla="*/ 39 h 65"/>
                <a:gd name="T86" fmla="*/ 46 w 49"/>
                <a:gd name="T87" fmla="*/ 39 h 65"/>
                <a:gd name="T88" fmla="*/ 47 w 49"/>
                <a:gd name="T89" fmla="*/ 25 h 65"/>
                <a:gd name="T90" fmla="*/ 47 w 49"/>
                <a:gd name="T91" fmla="*/ 25 h 65"/>
                <a:gd name="T92" fmla="*/ 49 w 49"/>
                <a:gd name="T93" fmla="*/ 23 h 65"/>
                <a:gd name="T94" fmla="*/ 49 w 49"/>
                <a:gd name="T95" fmla="*/ 11 h 65"/>
                <a:gd name="T96" fmla="*/ 47 w 49"/>
                <a:gd name="T97" fmla="*/ 9 h 65"/>
                <a:gd name="T98" fmla="*/ 43 w 49"/>
                <a:gd name="T99" fmla="*/ 0 h 65"/>
                <a:gd name="T100" fmla="*/ 39 w 49"/>
                <a:gd name="T101" fmla="*/ 4 h 65"/>
                <a:gd name="T102" fmla="*/ 43 w 49"/>
                <a:gd name="T103" fmla="*/ 8 h 65"/>
                <a:gd name="T104" fmla="*/ 47 w 49"/>
                <a:gd name="T105" fmla="*/ 4 h 65"/>
                <a:gd name="T106" fmla="*/ 43 w 49"/>
                <a:gd name="T10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" h="65">
                  <a:moveTo>
                    <a:pt x="35" y="23"/>
                  </a:moveTo>
                  <a:cubicBezTo>
                    <a:pt x="35" y="41"/>
                    <a:pt x="35" y="41"/>
                    <a:pt x="35" y="41"/>
                  </a:cubicBezTo>
                  <a:cubicBezTo>
                    <a:pt x="35" y="42"/>
                    <a:pt x="34" y="44"/>
                    <a:pt x="32" y="44"/>
                  </a:cubicBezTo>
                  <a:cubicBezTo>
                    <a:pt x="32" y="44"/>
                    <a:pt x="32" y="44"/>
                    <a:pt x="31" y="44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0" y="44"/>
                  </a:cubicBezTo>
                  <a:cubicBezTo>
                    <a:pt x="19" y="44"/>
                    <a:pt x="17" y="42"/>
                    <a:pt x="17" y="41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9" y="20"/>
                    <a:pt x="20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4" y="20"/>
                    <a:pt x="35" y="22"/>
                    <a:pt x="35" y="23"/>
                  </a:cubicBezTo>
                  <a:close/>
                  <a:moveTo>
                    <a:pt x="26" y="7"/>
                  </a:moveTo>
                  <a:cubicBezTo>
                    <a:pt x="23" y="7"/>
                    <a:pt x="20" y="10"/>
                    <a:pt x="20" y="13"/>
                  </a:cubicBezTo>
                  <a:cubicBezTo>
                    <a:pt x="20" y="17"/>
                    <a:pt x="23" y="19"/>
                    <a:pt x="26" y="19"/>
                  </a:cubicBezTo>
                  <a:cubicBezTo>
                    <a:pt x="30" y="19"/>
                    <a:pt x="32" y="17"/>
                    <a:pt x="32" y="13"/>
                  </a:cubicBezTo>
                  <a:cubicBezTo>
                    <a:pt x="32" y="10"/>
                    <a:pt x="30" y="7"/>
                    <a:pt x="26" y="7"/>
                  </a:cubicBezTo>
                  <a:close/>
                  <a:moveTo>
                    <a:pt x="11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1" y="33"/>
                    <a:pt x="11" y="33"/>
                  </a:cubicBezTo>
                  <a:cubicBezTo>
                    <a:pt x="12" y="33"/>
                    <a:pt x="13" y="32"/>
                    <a:pt x="13" y="30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2" y="15"/>
                    <a:pt x="11" y="15"/>
                  </a:cubicBezTo>
                  <a:close/>
                  <a:moveTo>
                    <a:pt x="6" y="5"/>
                  </a:moveTo>
                  <a:cubicBezTo>
                    <a:pt x="4" y="5"/>
                    <a:pt x="2" y="7"/>
                    <a:pt x="2" y="10"/>
                  </a:cubicBezTo>
                  <a:cubicBezTo>
                    <a:pt x="2" y="12"/>
                    <a:pt x="4" y="14"/>
                    <a:pt x="6" y="14"/>
                  </a:cubicBezTo>
                  <a:cubicBezTo>
                    <a:pt x="9" y="14"/>
                    <a:pt x="11" y="12"/>
                    <a:pt x="11" y="10"/>
                  </a:cubicBezTo>
                  <a:cubicBezTo>
                    <a:pt x="11" y="7"/>
                    <a:pt x="9" y="5"/>
                    <a:pt x="6" y="5"/>
                  </a:cubicBezTo>
                  <a:close/>
                  <a:moveTo>
                    <a:pt x="47" y="9"/>
                  </a:moveTo>
                  <a:cubicBezTo>
                    <a:pt x="39" y="9"/>
                    <a:pt x="39" y="9"/>
                    <a:pt x="39" y="9"/>
                  </a:cubicBezTo>
                  <a:cubicBezTo>
                    <a:pt x="38" y="9"/>
                    <a:pt x="37" y="10"/>
                    <a:pt x="37" y="11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4"/>
                    <a:pt x="38" y="25"/>
                    <a:pt x="39" y="25"/>
                  </a:cubicBezTo>
                  <a:cubicBezTo>
                    <a:pt x="39" y="25"/>
                    <a:pt x="40" y="25"/>
                    <a:pt x="40" y="25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8" y="25"/>
                    <a:pt x="49" y="24"/>
                    <a:pt x="49" y="23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0"/>
                    <a:pt x="48" y="9"/>
                    <a:pt x="47" y="9"/>
                  </a:cubicBezTo>
                  <a:close/>
                  <a:moveTo>
                    <a:pt x="43" y="0"/>
                  </a:moveTo>
                  <a:cubicBezTo>
                    <a:pt x="41" y="0"/>
                    <a:pt x="39" y="2"/>
                    <a:pt x="39" y="4"/>
                  </a:cubicBezTo>
                  <a:cubicBezTo>
                    <a:pt x="39" y="7"/>
                    <a:pt x="41" y="8"/>
                    <a:pt x="43" y="8"/>
                  </a:cubicBezTo>
                  <a:cubicBezTo>
                    <a:pt x="46" y="8"/>
                    <a:pt x="47" y="7"/>
                    <a:pt x="47" y="4"/>
                  </a:cubicBezTo>
                  <a:cubicBezTo>
                    <a:pt x="47" y="2"/>
                    <a:pt x="46" y="0"/>
                    <a:pt x="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51" name="Freeform 96">
              <a:extLst>
                <a:ext uri="{FF2B5EF4-FFF2-40B4-BE49-F238E27FC236}">
                  <a16:creationId xmlns:a16="http://schemas.microsoft.com/office/drawing/2014/main" id="{9DC4C72E-B757-4603-B8F7-B089C7F87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453" y="5732068"/>
              <a:ext cx="292894" cy="267891"/>
            </a:xfrm>
            <a:custGeom>
              <a:avLst/>
              <a:gdLst>
                <a:gd name="T0" fmla="*/ 79 w 104"/>
                <a:gd name="T1" fmla="*/ 95 h 95"/>
                <a:gd name="T2" fmla="*/ 25 w 104"/>
                <a:gd name="T3" fmla="*/ 95 h 95"/>
                <a:gd name="T4" fmla="*/ 0 w 104"/>
                <a:gd name="T5" fmla="*/ 71 h 95"/>
                <a:gd name="T6" fmla="*/ 0 w 104"/>
                <a:gd name="T7" fmla="*/ 24 h 95"/>
                <a:gd name="T8" fmla="*/ 25 w 104"/>
                <a:gd name="T9" fmla="*/ 0 h 95"/>
                <a:gd name="T10" fmla="*/ 79 w 104"/>
                <a:gd name="T11" fmla="*/ 0 h 95"/>
                <a:gd name="T12" fmla="*/ 104 w 104"/>
                <a:gd name="T13" fmla="*/ 24 h 95"/>
                <a:gd name="T14" fmla="*/ 104 w 104"/>
                <a:gd name="T15" fmla="*/ 71 h 95"/>
                <a:gd name="T16" fmla="*/ 79 w 104"/>
                <a:gd name="T1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95">
                  <a:moveTo>
                    <a:pt x="79" y="95"/>
                  </a:moveTo>
                  <a:cubicBezTo>
                    <a:pt x="25" y="95"/>
                    <a:pt x="25" y="95"/>
                    <a:pt x="25" y="95"/>
                  </a:cubicBezTo>
                  <a:cubicBezTo>
                    <a:pt x="11" y="95"/>
                    <a:pt x="0" y="84"/>
                    <a:pt x="0" y="7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93" y="0"/>
                    <a:pt x="104" y="11"/>
                    <a:pt x="104" y="24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04" y="84"/>
                    <a:pt x="93" y="95"/>
                    <a:pt x="79" y="95"/>
                  </a:cubicBezTo>
                  <a:close/>
                </a:path>
              </a:pathLst>
            </a:custGeom>
            <a:solidFill>
              <a:srgbClr val="C3E0F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52" name="Freeform 97">
              <a:extLst>
                <a:ext uri="{FF2B5EF4-FFF2-40B4-BE49-F238E27FC236}">
                  <a16:creationId xmlns:a16="http://schemas.microsoft.com/office/drawing/2014/main" id="{9CB6E0B9-F247-41F9-9D02-552D636B0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94653" y="5777312"/>
              <a:ext cx="138113" cy="183356"/>
            </a:xfrm>
            <a:custGeom>
              <a:avLst/>
              <a:gdLst>
                <a:gd name="T0" fmla="*/ 35 w 49"/>
                <a:gd name="T1" fmla="*/ 23 h 65"/>
                <a:gd name="T2" fmla="*/ 35 w 49"/>
                <a:gd name="T3" fmla="*/ 41 h 65"/>
                <a:gd name="T4" fmla="*/ 32 w 49"/>
                <a:gd name="T5" fmla="*/ 44 h 65"/>
                <a:gd name="T6" fmla="*/ 31 w 49"/>
                <a:gd name="T7" fmla="*/ 44 h 65"/>
                <a:gd name="T8" fmla="*/ 30 w 49"/>
                <a:gd name="T9" fmla="*/ 65 h 65"/>
                <a:gd name="T10" fmla="*/ 22 w 49"/>
                <a:gd name="T11" fmla="*/ 65 h 65"/>
                <a:gd name="T12" fmla="*/ 21 w 49"/>
                <a:gd name="T13" fmla="*/ 44 h 65"/>
                <a:gd name="T14" fmla="*/ 20 w 49"/>
                <a:gd name="T15" fmla="*/ 44 h 65"/>
                <a:gd name="T16" fmla="*/ 17 w 49"/>
                <a:gd name="T17" fmla="*/ 41 h 65"/>
                <a:gd name="T18" fmla="*/ 17 w 49"/>
                <a:gd name="T19" fmla="*/ 23 h 65"/>
                <a:gd name="T20" fmla="*/ 20 w 49"/>
                <a:gd name="T21" fmla="*/ 20 h 65"/>
                <a:gd name="T22" fmla="*/ 32 w 49"/>
                <a:gd name="T23" fmla="*/ 20 h 65"/>
                <a:gd name="T24" fmla="*/ 35 w 49"/>
                <a:gd name="T25" fmla="*/ 23 h 65"/>
                <a:gd name="T26" fmla="*/ 26 w 49"/>
                <a:gd name="T27" fmla="*/ 7 h 65"/>
                <a:gd name="T28" fmla="*/ 20 w 49"/>
                <a:gd name="T29" fmla="*/ 13 h 65"/>
                <a:gd name="T30" fmla="*/ 26 w 49"/>
                <a:gd name="T31" fmla="*/ 19 h 65"/>
                <a:gd name="T32" fmla="*/ 32 w 49"/>
                <a:gd name="T33" fmla="*/ 13 h 65"/>
                <a:gd name="T34" fmla="*/ 26 w 49"/>
                <a:gd name="T35" fmla="*/ 7 h 65"/>
                <a:gd name="T36" fmla="*/ 11 w 49"/>
                <a:gd name="T37" fmla="*/ 15 h 65"/>
                <a:gd name="T38" fmla="*/ 2 w 49"/>
                <a:gd name="T39" fmla="*/ 15 h 65"/>
                <a:gd name="T40" fmla="*/ 0 w 49"/>
                <a:gd name="T41" fmla="*/ 17 h 65"/>
                <a:gd name="T42" fmla="*/ 0 w 49"/>
                <a:gd name="T43" fmla="*/ 30 h 65"/>
                <a:gd name="T44" fmla="*/ 2 w 49"/>
                <a:gd name="T45" fmla="*/ 33 h 65"/>
                <a:gd name="T46" fmla="*/ 2 w 49"/>
                <a:gd name="T47" fmla="*/ 33 h 65"/>
                <a:gd name="T48" fmla="*/ 3 w 49"/>
                <a:gd name="T49" fmla="*/ 49 h 65"/>
                <a:gd name="T50" fmla="*/ 9 w 49"/>
                <a:gd name="T51" fmla="*/ 49 h 65"/>
                <a:gd name="T52" fmla="*/ 10 w 49"/>
                <a:gd name="T53" fmla="*/ 33 h 65"/>
                <a:gd name="T54" fmla="*/ 11 w 49"/>
                <a:gd name="T55" fmla="*/ 33 h 65"/>
                <a:gd name="T56" fmla="*/ 13 w 49"/>
                <a:gd name="T57" fmla="*/ 30 h 65"/>
                <a:gd name="T58" fmla="*/ 13 w 49"/>
                <a:gd name="T59" fmla="*/ 17 h 65"/>
                <a:gd name="T60" fmla="*/ 11 w 49"/>
                <a:gd name="T61" fmla="*/ 15 h 65"/>
                <a:gd name="T62" fmla="*/ 6 w 49"/>
                <a:gd name="T63" fmla="*/ 5 h 65"/>
                <a:gd name="T64" fmla="*/ 2 w 49"/>
                <a:gd name="T65" fmla="*/ 10 h 65"/>
                <a:gd name="T66" fmla="*/ 6 w 49"/>
                <a:gd name="T67" fmla="*/ 14 h 65"/>
                <a:gd name="T68" fmla="*/ 11 w 49"/>
                <a:gd name="T69" fmla="*/ 10 h 65"/>
                <a:gd name="T70" fmla="*/ 6 w 49"/>
                <a:gd name="T71" fmla="*/ 5 h 65"/>
                <a:gd name="T72" fmla="*/ 47 w 49"/>
                <a:gd name="T73" fmla="*/ 9 h 65"/>
                <a:gd name="T74" fmla="*/ 39 w 49"/>
                <a:gd name="T75" fmla="*/ 9 h 65"/>
                <a:gd name="T76" fmla="*/ 37 w 49"/>
                <a:gd name="T77" fmla="*/ 11 h 65"/>
                <a:gd name="T78" fmla="*/ 37 w 49"/>
                <a:gd name="T79" fmla="*/ 23 h 65"/>
                <a:gd name="T80" fmla="*/ 39 w 49"/>
                <a:gd name="T81" fmla="*/ 25 h 65"/>
                <a:gd name="T82" fmla="*/ 40 w 49"/>
                <a:gd name="T83" fmla="*/ 25 h 65"/>
                <a:gd name="T84" fmla="*/ 41 w 49"/>
                <a:gd name="T85" fmla="*/ 39 h 65"/>
                <a:gd name="T86" fmla="*/ 46 w 49"/>
                <a:gd name="T87" fmla="*/ 39 h 65"/>
                <a:gd name="T88" fmla="*/ 47 w 49"/>
                <a:gd name="T89" fmla="*/ 25 h 65"/>
                <a:gd name="T90" fmla="*/ 47 w 49"/>
                <a:gd name="T91" fmla="*/ 25 h 65"/>
                <a:gd name="T92" fmla="*/ 49 w 49"/>
                <a:gd name="T93" fmla="*/ 23 h 65"/>
                <a:gd name="T94" fmla="*/ 49 w 49"/>
                <a:gd name="T95" fmla="*/ 11 h 65"/>
                <a:gd name="T96" fmla="*/ 47 w 49"/>
                <a:gd name="T97" fmla="*/ 9 h 65"/>
                <a:gd name="T98" fmla="*/ 43 w 49"/>
                <a:gd name="T99" fmla="*/ 0 h 65"/>
                <a:gd name="T100" fmla="*/ 39 w 49"/>
                <a:gd name="T101" fmla="*/ 4 h 65"/>
                <a:gd name="T102" fmla="*/ 43 w 49"/>
                <a:gd name="T103" fmla="*/ 8 h 65"/>
                <a:gd name="T104" fmla="*/ 47 w 49"/>
                <a:gd name="T105" fmla="*/ 4 h 65"/>
                <a:gd name="T106" fmla="*/ 43 w 49"/>
                <a:gd name="T10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" h="65">
                  <a:moveTo>
                    <a:pt x="35" y="23"/>
                  </a:moveTo>
                  <a:cubicBezTo>
                    <a:pt x="35" y="41"/>
                    <a:pt x="35" y="41"/>
                    <a:pt x="35" y="41"/>
                  </a:cubicBezTo>
                  <a:cubicBezTo>
                    <a:pt x="35" y="42"/>
                    <a:pt x="34" y="44"/>
                    <a:pt x="32" y="44"/>
                  </a:cubicBezTo>
                  <a:cubicBezTo>
                    <a:pt x="32" y="44"/>
                    <a:pt x="32" y="44"/>
                    <a:pt x="31" y="44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0" y="44"/>
                  </a:cubicBezTo>
                  <a:cubicBezTo>
                    <a:pt x="19" y="44"/>
                    <a:pt x="17" y="42"/>
                    <a:pt x="17" y="41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9" y="20"/>
                    <a:pt x="20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4" y="20"/>
                    <a:pt x="35" y="22"/>
                    <a:pt x="35" y="23"/>
                  </a:cubicBezTo>
                  <a:close/>
                  <a:moveTo>
                    <a:pt x="26" y="7"/>
                  </a:moveTo>
                  <a:cubicBezTo>
                    <a:pt x="23" y="7"/>
                    <a:pt x="20" y="10"/>
                    <a:pt x="20" y="13"/>
                  </a:cubicBezTo>
                  <a:cubicBezTo>
                    <a:pt x="20" y="17"/>
                    <a:pt x="23" y="19"/>
                    <a:pt x="26" y="19"/>
                  </a:cubicBezTo>
                  <a:cubicBezTo>
                    <a:pt x="30" y="19"/>
                    <a:pt x="32" y="17"/>
                    <a:pt x="32" y="13"/>
                  </a:cubicBezTo>
                  <a:cubicBezTo>
                    <a:pt x="32" y="10"/>
                    <a:pt x="30" y="7"/>
                    <a:pt x="26" y="7"/>
                  </a:cubicBezTo>
                  <a:close/>
                  <a:moveTo>
                    <a:pt x="11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1" y="33"/>
                    <a:pt x="11" y="33"/>
                  </a:cubicBezTo>
                  <a:cubicBezTo>
                    <a:pt x="12" y="33"/>
                    <a:pt x="13" y="32"/>
                    <a:pt x="13" y="30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2" y="15"/>
                    <a:pt x="11" y="15"/>
                  </a:cubicBezTo>
                  <a:close/>
                  <a:moveTo>
                    <a:pt x="6" y="5"/>
                  </a:moveTo>
                  <a:cubicBezTo>
                    <a:pt x="4" y="5"/>
                    <a:pt x="2" y="7"/>
                    <a:pt x="2" y="10"/>
                  </a:cubicBezTo>
                  <a:cubicBezTo>
                    <a:pt x="2" y="12"/>
                    <a:pt x="4" y="14"/>
                    <a:pt x="6" y="14"/>
                  </a:cubicBezTo>
                  <a:cubicBezTo>
                    <a:pt x="9" y="14"/>
                    <a:pt x="11" y="12"/>
                    <a:pt x="11" y="10"/>
                  </a:cubicBezTo>
                  <a:cubicBezTo>
                    <a:pt x="11" y="7"/>
                    <a:pt x="9" y="5"/>
                    <a:pt x="6" y="5"/>
                  </a:cubicBezTo>
                  <a:close/>
                  <a:moveTo>
                    <a:pt x="47" y="9"/>
                  </a:moveTo>
                  <a:cubicBezTo>
                    <a:pt x="39" y="9"/>
                    <a:pt x="39" y="9"/>
                    <a:pt x="39" y="9"/>
                  </a:cubicBezTo>
                  <a:cubicBezTo>
                    <a:pt x="38" y="9"/>
                    <a:pt x="37" y="10"/>
                    <a:pt x="37" y="11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4"/>
                    <a:pt x="38" y="25"/>
                    <a:pt x="39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8" y="25"/>
                    <a:pt x="49" y="24"/>
                    <a:pt x="49" y="23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0"/>
                    <a:pt x="48" y="9"/>
                    <a:pt x="47" y="9"/>
                  </a:cubicBezTo>
                  <a:close/>
                  <a:moveTo>
                    <a:pt x="43" y="0"/>
                  </a:moveTo>
                  <a:cubicBezTo>
                    <a:pt x="41" y="0"/>
                    <a:pt x="39" y="2"/>
                    <a:pt x="39" y="4"/>
                  </a:cubicBezTo>
                  <a:cubicBezTo>
                    <a:pt x="39" y="7"/>
                    <a:pt x="41" y="8"/>
                    <a:pt x="43" y="8"/>
                  </a:cubicBezTo>
                  <a:cubicBezTo>
                    <a:pt x="46" y="8"/>
                    <a:pt x="47" y="7"/>
                    <a:pt x="47" y="4"/>
                  </a:cubicBezTo>
                  <a:cubicBezTo>
                    <a:pt x="47" y="2"/>
                    <a:pt x="46" y="0"/>
                    <a:pt x="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53" name="Line 98">
              <a:extLst>
                <a:ext uri="{FF2B5EF4-FFF2-40B4-BE49-F238E27FC236}">
                  <a16:creationId xmlns:a16="http://schemas.microsoft.com/office/drawing/2014/main" id="{99389E6C-80DC-4A1C-ADDF-F14BED39C9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4165" y="5651105"/>
              <a:ext cx="138113" cy="138113"/>
            </a:xfrm>
            <a:prstGeom prst="line">
              <a:avLst/>
            </a:prstGeom>
            <a:noFill/>
            <a:ln w="30163" cap="flat">
              <a:solidFill>
                <a:srgbClr val="C3E0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54" name="Freeform 130">
              <a:extLst>
                <a:ext uri="{FF2B5EF4-FFF2-40B4-BE49-F238E27FC236}">
                  <a16:creationId xmlns:a16="http://schemas.microsoft.com/office/drawing/2014/main" id="{98F982CB-B49C-4E73-81F2-0213480AA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9793" y="3299456"/>
              <a:ext cx="82154" cy="956072"/>
            </a:xfrm>
            <a:custGeom>
              <a:avLst/>
              <a:gdLst>
                <a:gd name="T0" fmla="*/ 24 w 29"/>
                <a:gd name="T1" fmla="*/ 0 h 339"/>
                <a:gd name="T2" fmla="*/ 0 w 29"/>
                <a:gd name="T3" fmla="*/ 162 h 339"/>
                <a:gd name="T4" fmla="*/ 29 w 29"/>
                <a:gd name="T5" fmla="*/ 3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339">
                  <a:moveTo>
                    <a:pt x="24" y="0"/>
                  </a:moveTo>
                  <a:cubicBezTo>
                    <a:pt x="8" y="51"/>
                    <a:pt x="0" y="105"/>
                    <a:pt x="0" y="162"/>
                  </a:cubicBezTo>
                  <a:cubicBezTo>
                    <a:pt x="0" y="223"/>
                    <a:pt x="10" y="283"/>
                    <a:pt x="29" y="339"/>
                  </a:cubicBezTo>
                </a:path>
              </a:pathLst>
            </a:custGeom>
            <a:noFill/>
            <a:ln w="60325" cap="rnd">
              <a:solidFill>
                <a:schemeClr val="accent6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55" name="Freeform 131">
              <a:extLst>
                <a:ext uri="{FF2B5EF4-FFF2-40B4-BE49-F238E27FC236}">
                  <a16:creationId xmlns:a16="http://schemas.microsoft.com/office/drawing/2014/main" id="{EFBB56F3-5D46-4AE2-AABC-616AFBE7F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150" y="4196633"/>
              <a:ext cx="163116" cy="124421"/>
            </a:xfrm>
            <a:custGeom>
              <a:avLst/>
              <a:gdLst>
                <a:gd name="T0" fmla="*/ 137 w 137"/>
                <a:gd name="T1" fmla="*/ 0 h 95"/>
                <a:gd name="T2" fmla="*/ 85 w 137"/>
                <a:gd name="T3" fmla="*/ 95 h 95"/>
                <a:gd name="T4" fmla="*/ 0 w 137"/>
                <a:gd name="T5" fmla="*/ 4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" h="95">
                  <a:moveTo>
                    <a:pt x="137" y="0"/>
                  </a:moveTo>
                  <a:lnTo>
                    <a:pt x="85" y="95"/>
                  </a:lnTo>
                  <a:lnTo>
                    <a:pt x="0" y="41"/>
                  </a:lnTo>
                </a:path>
              </a:pathLst>
            </a:custGeom>
            <a:noFill/>
            <a:ln w="60325" cap="rnd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56" name="Freeform 132">
              <a:extLst>
                <a:ext uri="{FF2B5EF4-FFF2-40B4-BE49-F238E27FC236}">
                  <a16:creationId xmlns:a16="http://schemas.microsoft.com/office/drawing/2014/main" id="{471852F3-385B-4069-B62C-BFC850174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6795" y="3400051"/>
              <a:ext cx="82154" cy="956072"/>
            </a:xfrm>
            <a:custGeom>
              <a:avLst/>
              <a:gdLst>
                <a:gd name="T0" fmla="*/ 5 w 29"/>
                <a:gd name="T1" fmla="*/ 0 h 339"/>
                <a:gd name="T2" fmla="*/ 29 w 29"/>
                <a:gd name="T3" fmla="*/ 162 h 339"/>
                <a:gd name="T4" fmla="*/ 0 w 29"/>
                <a:gd name="T5" fmla="*/ 3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339">
                  <a:moveTo>
                    <a:pt x="5" y="0"/>
                  </a:moveTo>
                  <a:cubicBezTo>
                    <a:pt x="20" y="51"/>
                    <a:pt x="29" y="105"/>
                    <a:pt x="29" y="162"/>
                  </a:cubicBezTo>
                  <a:cubicBezTo>
                    <a:pt x="29" y="223"/>
                    <a:pt x="19" y="283"/>
                    <a:pt x="0" y="339"/>
                  </a:cubicBezTo>
                </a:path>
              </a:pathLst>
            </a:custGeom>
            <a:noFill/>
            <a:ln w="60325" cap="rnd">
              <a:solidFill>
                <a:schemeClr val="accent1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57" name="Freeform 133">
              <a:extLst>
                <a:ext uri="{FF2B5EF4-FFF2-40B4-BE49-F238E27FC236}">
                  <a16:creationId xmlns:a16="http://schemas.microsoft.com/office/drawing/2014/main" id="{6E63A6A0-3AC6-4A78-94A2-864547B1A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6550" y="4310283"/>
              <a:ext cx="163116" cy="113110"/>
            </a:xfrm>
            <a:custGeom>
              <a:avLst/>
              <a:gdLst>
                <a:gd name="T0" fmla="*/ 0 w 137"/>
                <a:gd name="T1" fmla="*/ 0 h 95"/>
                <a:gd name="T2" fmla="*/ 49 w 137"/>
                <a:gd name="T3" fmla="*/ 95 h 95"/>
                <a:gd name="T4" fmla="*/ 137 w 137"/>
                <a:gd name="T5" fmla="*/ 4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" h="95">
                  <a:moveTo>
                    <a:pt x="0" y="0"/>
                  </a:moveTo>
                  <a:lnTo>
                    <a:pt x="49" y="95"/>
                  </a:lnTo>
                  <a:lnTo>
                    <a:pt x="137" y="40"/>
                  </a:lnTo>
                </a:path>
              </a:pathLst>
            </a:custGeom>
            <a:noFill/>
            <a:ln w="60325" cap="rnd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58" name="Freeform 134">
              <a:extLst>
                <a:ext uri="{FF2B5EF4-FFF2-40B4-BE49-F238E27FC236}">
                  <a16:creationId xmlns:a16="http://schemas.microsoft.com/office/drawing/2014/main" id="{B8DDCE88-9A72-4B6C-8266-5791C0074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0102" y="3363142"/>
              <a:ext cx="82154" cy="956072"/>
            </a:xfrm>
            <a:custGeom>
              <a:avLst/>
              <a:gdLst>
                <a:gd name="T0" fmla="*/ 5 w 29"/>
                <a:gd name="T1" fmla="*/ 339 h 339"/>
                <a:gd name="T2" fmla="*/ 29 w 29"/>
                <a:gd name="T3" fmla="*/ 178 h 339"/>
                <a:gd name="T4" fmla="*/ 0 w 29"/>
                <a:gd name="T5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339">
                  <a:moveTo>
                    <a:pt x="5" y="339"/>
                  </a:moveTo>
                  <a:cubicBezTo>
                    <a:pt x="21" y="288"/>
                    <a:pt x="29" y="234"/>
                    <a:pt x="29" y="178"/>
                  </a:cubicBezTo>
                  <a:cubicBezTo>
                    <a:pt x="29" y="116"/>
                    <a:pt x="19" y="56"/>
                    <a:pt x="0" y="0"/>
                  </a:cubicBezTo>
                </a:path>
              </a:pathLst>
            </a:custGeom>
            <a:noFill/>
            <a:ln w="60325" cap="rnd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59" name="Freeform 135">
              <a:extLst>
                <a:ext uri="{FF2B5EF4-FFF2-40B4-BE49-F238E27FC236}">
                  <a16:creationId xmlns:a16="http://schemas.microsoft.com/office/drawing/2014/main" id="{D57FC395-9A33-40E8-B6E0-23CC09A2B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5808" y="3321469"/>
              <a:ext cx="163116" cy="109538"/>
            </a:xfrm>
            <a:custGeom>
              <a:avLst/>
              <a:gdLst>
                <a:gd name="T0" fmla="*/ 137 w 137"/>
                <a:gd name="T1" fmla="*/ 52 h 92"/>
                <a:gd name="T2" fmla="*/ 45 w 137"/>
                <a:gd name="T3" fmla="*/ 0 h 92"/>
                <a:gd name="T4" fmla="*/ 0 w 137"/>
                <a:gd name="T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" h="92">
                  <a:moveTo>
                    <a:pt x="137" y="52"/>
                  </a:moveTo>
                  <a:lnTo>
                    <a:pt x="45" y="0"/>
                  </a:lnTo>
                  <a:lnTo>
                    <a:pt x="0" y="92"/>
                  </a:lnTo>
                </a:path>
              </a:pathLst>
            </a:custGeom>
            <a:noFill/>
            <a:ln w="60325" cap="rnd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60" name="Freeform 136">
              <a:extLst>
                <a:ext uri="{FF2B5EF4-FFF2-40B4-BE49-F238E27FC236}">
                  <a16:creationId xmlns:a16="http://schemas.microsoft.com/office/drawing/2014/main" id="{974F76D4-5089-47F1-AEE1-C72C7A14C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4486" y="2093768"/>
              <a:ext cx="138113" cy="144066"/>
            </a:xfrm>
            <a:custGeom>
              <a:avLst/>
              <a:gdLst>
                <a:gd name="T0" fmla="*/ 109 w 116"/>
                <a:gd name="T1" fmla="*/ 0 h 121"/>
                <a:gd name="T2" fmla="*/ 116 w 116"/>
                <a:gd name="T3" fmla="*/ 121 h 121"/>
                <a:gd name="T4" fmla="*/ 0 w 116"/>
                <a:gd name="T5" fmla="*/ 11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21">
                  <a:moveTo>
                    <a:pt x="109" y="0"/>
                  </a:moveTo>
                  <a:lnTo>
                    <a:pt x="116" y="121"/>
                  </a:lnTo>
                  <a:lnTo>
                    <a:pt x="0" y="118"/>
                  </a:lnTo>
                </a:path>
              </a:pathLst>
            </a:custGeom>
            <a:noFill/>
            <a:ln w="60325" cap="rnd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61" name="Freeform 137">
              <a:extLst>
                <a:ext uri="{FF2B5EF4-FFF2-40B4-BE49-F238E27FC236}">
                  <a16:creationId xmlns:a16="http://schemas.microsoft.com/office/drawing/2014/main" id="{ACA990BB-EAAD-45D8-B2FF-79BD7F5EC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5730" y="2012498"/>
              <a:ext cx="1582341" cy="176956"/>
            </a:xfrm>
            <a:custGeom>
              <a:avLst/>
              <a:gdLst>
                <a:gd name="T0" fmla="*/ 562 w 562"/>
                <a:gd name="T1" fmla="*/ 81 h 87"/>
                <a:gd name="T2" fmla="*/ 286 w 562"/>
                <a:gd name="T3" fmla="*/ 0 h 87"/>
                <a:gd name="T4" fmla="*/ 0 w 562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2" h="87">
                  <a:moveTo>
                    <a:pt x="562" y="81"/>
                  </a:moveTo>
                  <a:cubicBezTo>
                    <a:pt x="482" y="30"/>
                    <a:pt x="387" y="0"/>
                    <a:pt x="286" y="0"/>
                  </a:cubicBezTo>
                  <a:cubicBezTo>
                    <a:pt x="180" y="0"/>
                    <a:pt x="82" y="32"/>
                    <a:pt x="0" y="87"/>
                  </a:cubicBezTo>
                </a:path>
              </a:pathLst>
            </a:custGeom>
            <a:noFill/>
            <a:ln w="60325" cap="rnd">
              <a:solidFill>
                <a:schemeClr val="accent6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62" name="Freeform 138">
              <a:extLst>
                <a:ext uri="{FF2B5EF4-FFF2-40B4-BE49-F238E27FC236}">
                  <a16:creationId xmlns:a16="http://schemas.microsoft.com/office/drawing/2014/main" id="{7F2E6507-E671-4E83-980C-1F852D203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9770" y="1782677"/>
              <a:ext cx="1644254" cy="192465"/>
            </a:xfrm>
            <a:custGeom>
              <a:avLst/>
              <a:gdLst>
                <a:gd name="T0" fmla="*/ 584 w 584"/>
                <a:gd name="T1" fmla="*/ 76 h 87"/>
                <a:gd name="T2" fmla="*/ 317 w 584"/>
                <a:gd name="T3" fmla="*/ 3 h 87"/>
                <a:gd name="T4" fmla="*/ 0 w 584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4" h="87">
                  <a:moveTo>
                    <a:pt x="584" y="76"/>
                  </a:moveTo>
                  <a:cubicBezTo>
                    <a:pt x="505" y="32"/>
                    <a:pt x="414" y="5"/>
                    <a:pt x="317" y="3"/>
                  </a:cubicBezTo>
                  <a:cubicBezTo>
                    <a:pt x="201" y="0"/>
                    <a:pt x="92" y="31"/>
                    <a:pt x="0" y="87"/>
                  </a:cubicBezTo>
                </a:path>
              </a:pathLst>
            </a:custGeom>
            <a:noFill/>
            <a:ln w="60325" cap="rnd">
              <a:solidFill>
                <a:schemeClr val="accent1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63" name="Freeform 139">
              <a:extLst>
                <a:ext uri="{FF2B5EF4-FFF2-40B4-BE49-F238E27FC236}">
                  <a16:creationId xmlns:a16="http://schemas.microsoft.com/office/drawing/2014/main" id="{ADE7FC3B-3B07-4E21-9AA5-9F9E57433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6908" y="1873938"/>
              <a:ext cx="141685" cy="154781"/>
            </a:xfrm>
            <a:custGeom>
              <a:avLst/>
              <a:gdLst>
                <a:gd name="T0" fmla="*/ 119 w 119"/>
                <a:gd name="T1" fmla="*/ 130 h 130"/>
                <a:gd name="T2" fmla="*/ 0 w 119"/>
                <a:gd name="T3" fmla="*/ 111 h 130"/>
                <a:gd name="T4" fmla="*/ 27 w 119"/>
                <a:gd name="T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" h="130">
                  <a:moveTo>
                    <a:pt x="119" y="130"/>
                  </a:moveTo>
                  <a:lnTo>
                    <a:pt x="0" y="111"/>
                  </a:lnTo>
                  <a:lnTo>
                    <a:pt x="27" y="0"/>
                  </a:lnTo>
                </a:path>
              </a:pathLst>
            </a:custGeom>
            <a:noFill/>
            <a:ln w="60325" cap="rnd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A6279F2-B6F7-4F82-8839-088C7CB7E792}"/>
                </a:ext>
              </a:extLst>
            </p:cNvPr>
            <p:cNvSpPr txBox="1"/>
            <p:nvPr/>
          </p:nvSpPr>
          <p:spPr>
            <a:xfrm>
              <a:off x="9508394" y="3327090"/>
              <a:ext cx="1182991" cy="106753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171450" indent="-171450">
                <a:lnSpc>
                  <a:spcPts val="9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1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Instructions &amp; project management</a:t>
              </a:r>
            </a:p>
            <a:p>
              <a:pPr marL="171450" indent="-171450">
                <a:lnSpc>
                  <a:spcPts val="9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endParaRPr lang="en-US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  <a:p>
              <a:pPr marL="171450" indent="-171450">
                <a:lnSpc>
                  <a:spcPts val="9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1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Secondary review of financial reporting</a:t>
              </a:r>
            </a:p>
            <a:p>
              <a:pPr marL="171450" indent="-171450">
                <a:lnSpc>
                  <a:spcPts val="9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endParaRPr lang="en-US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  <a:p>
              <a:pPr marL="171450" indent="-171450">
                <a:lnSpc>
                  <a:spcPts val="9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1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Support with local initiatives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04241FC-758E-4459-A6D8-D91325949E80}"/>
                </a:ext>
              </a:extLst>
            </p:cNvPr>
            <p:cNvSpPr txBox="1"/>
            <p:nvPr/>
          </p:nvSpPr>
          <p:spPr>
            <a:xfrm>
              <a:off x="5420759" y="5874476"/>
              <a:ext cx="2529570" cy="326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900"/>
                </a:lnSpc>
                <a:spcAft>
                  <a:spcPts val="300"/>
                </a:spcAft>
              </a:pPr>
              <a:r>
                <a:rPr lang="en-GB" sz="11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Local actuarial valuations &amp; other support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6292F34-301B-4132-A2B7-04CDE993E03A}"/>
                </a:ext>
              </a:extLst>
            </p:cNvPr>
            <p:cNvSpPr txBox="1"/>
            <p:nvPr/>
          </p:nvSpPr>
          <p:spPr>
            <a:xfrm>
              <a:off x="4024828" y="3400051"/>
              <a:ext cx="1522372" cy="749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ts val="9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GB" sz="11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Communication of policies</a:t>
              </a:r>
            </a:p>
            <a:p>
              <a:pPr marL="171450" indent="-171450">
                <a:lnSpc>
                  <a:spcPts val="9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endParaRPr lang="en-GB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  <a:p>
              <a:pPr marL="171450" indent="-171450">
                <a:lnSpc>
                  <a:spcPts val="9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GB" sz="11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Approval of local requests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49FF7A9-4D78-4DA4-9238-D5D65730AF40}"/>
                </a:ext>
              </a:extLst>
            </p:cNvPr>
            <p:cNvSpPr txBox="1"/>
            <p:nvPr/>
          </p:nvSpPr>
          <p:spPr>
            <a:xfrm>
              <a:off x="5518441" y="2242696"/>
              <a:ext cx="2051660" cy="826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ctr">
                <a:lnSpc>
                  <a:spcPts val="9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GB" sz="11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Global polices and goals</a:t>
              </a:r>
            </a:p>
            <a:p>
              <a:pPr marL="171450" indent="-171450" algn="ctr">
                <a:lnSpc>
                  <a:spcPts val="9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endParaRPr lang="en-GB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  <a:p>
              <a:pPr marL="171450" indent="-171450" algn="ctr">
                <a:lnSpc>
                  <a:spcPts val="9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GB" sz="11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Business updates </a:t>
              </a:r>
            </a:p>
            <a:p>
              <a:pPr marL="171450" indent="-171450" algn="ctr">
                <a:lnSpc>
                  <a:spcPts val="9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endParaRPr lang="en-GB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  <a:p>
              <a:pPr marL="171450" indent="-171450" algn="ctr">
                <a:lnSpc>
                  <a:spcPts val="9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GB" sz="11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Approval of local requests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73A1F08-159F-4321-8432-7B2DAEB43B4F}"/>
                </a:ext>
              </a:extLst>
            </p:cNvPr>
            <p:cNvSpPr txBox="1"/>
            <p:nvPr/>
          </p:nvSpPr>
          <p:spPr>
            <a:xfrm>
              <a:off x="4229748" y="906418"/>
              <a:ext cx="4678895" cy="826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ctr">
                <a:lnSpc>
                  <a:spcPts val="9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GB" sz="11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Global actuarial consolidation and financial reporting </a:t>
              </a:r>
            </a:p>
            <a:p>
              <a:pPr marL="171450" indent="-171450" algn="ctr">
                <a:lnSpc>
                  <a:spcPts val="9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endParaRPr lang="en-GB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  <a:p>
              <a:pPr marL="171450" indent="-171450" algn="ctr">
                <a:lnSpc>
                  <a:spcPts val="9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GB" sz="11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Consistent application of global policies </a:t>
              </a:r>
            </a:p>
            <a:p>
              <a:pPr marL="171450" indent="-171450" algn="ctr">
                <a:lnSpc>
                  <a:spcPts val="9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endParaRPr lang="en-GB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  <a:p>
              <a:pPr marL="171450" indent="-171450" algn="ctr">
                <a:lnSpc>
                  <a:spcPts val="9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GB" sz="11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Highlighting key risks and opportunities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391986B-5474-4CF3-8607-7AE12D7B2500}"/>
                </a:ext>
              </a:extLst>
            </p:cNvPr>
            <p:cNvSpPr txBox="1"/>
            <p:nvPr/>
          </p:nvSpPr>
          <p:spPr>
            <a:xfrm>
              <a:off x="7982029" y="3175149"/>
              <a:ext cx="1283048" cy="1557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ts val="9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GB" sz="11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Local plans financial reporting</a:t>
              </a:r>
            </a:p>
            <a:p>
              <a:pPr marL="171450" indent="-171450">
                <a:lnSpc>
                  <a:spcPts val="9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endParaRPr lang="en-GB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  <a:p>
              <a:pPr marL="171450" indent="-171450">
                <a:lnSpc>
                  <a:spcPts val="9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GB" sz="11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Local developments and trends</a:t>
              </a:r>
            </a:p>
            <a:p>
              <a:pPr>
                <a:lnSpc>
                  <a:spcPts val="900"/>
                </a:lnSpc>
                <a:spcAft>
                  <a:spcPts val="300"/>
                </a:spcAft>
              </a:pPr>
              <a:endParaRPr lang="en-GB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  <a:p>
              <a:pPr marL="171450" indent="-171450">
                <a:lnSpc>
                  <a:spcPts val="9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GB" sz="11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Issue escalation</a:t>
              </a:r>
            </a:p>
            <a:p>
              <a:pPr marL="171450" indent="-171450">
                <a:lnSpc>
                  <a:spcPts val="9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endParaRPr lang="en-GB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C8E9DD01-FF8B-4517-959A-0D5B6D3CF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642" y="5334000"/>
              <a:ext cx="1627585" cy="179898"/>
            </a:xfrm>
            <a:custGeom>
              <a:avLst/>
              <a:gdLst>
                <a:gd name="T0" fmla="*/ 578 w 578"/>
                <a:gd name="T1" fmla="*/ 0 h 109"/>
                <a:gd name="T2" fmla="*/ 287 w 578"/>
                <a:gd name="T3" fmla="*/ 109 h 109"/>
                <a:gd name="T4" fmla="*/ 0 w 578"/>
                <a:gd name="T5" fmla="*/ 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8" h="109">
                  <a:moveTo>
                    <a:pt x="578" y="0"/>
                  </a:moveTo>
                  <a:cubicBezTo>
                    <a:pt x="500" y="68"/>
                    <a:pt x="398" y="109"/>
                    <a:pt x="287" y="109"/>
                  </a:cubicBezTo>
                  <a:cubicBezTo>
                    <a:pt x="177" y="109"/>
                    <a:pt x="77" y="69"/>
                    <a:pt x="0" y="4"/>
                  </a:cubicBezTo>
                </a:path>
              </a:pathLst>
            </a:custGeom>
            <a:noFill/>
            <a:ln w="60325" cap="rnd">
              <a:solidFill>
                <a:srgbClr val="C3E0F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j-lt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5188517-32A8-4A86-93CC-35D41353CDA6}"/>
                </a:ext>
              </a:extLst>
            </p:cNvPr>
            <p:cNvSpPr txBox="1"/>
            <p:nvPr/>
          </p:nvSpPr>
          <p:spPr>
            <a:xfrm>
              <a:off x="5668110" y="5188129"/>
              <a:ext cx="2012411" cy="211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900"/>
                </a:lnSpc>
                <a:spcAft>
                  <a:spcPts val="300"/>
                </a:spcAft>
              </a:pPr>
              <a:r>
                <a:rPr lang="en-GB" sz="11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Data &amp; information</a:t>
              </a:r>
            </a:p>
          </p:txBody>
        </p:sp>
      </p:grpSp>
      <p:sp>
        <p:nvSpPr>
          <p:cNvPr id="78" name="Footer Placeholder 4">
            <a:extLst>
              <a:ext uri="{FF2B5EF4-FFF2-40B4-BE49-F238E27FC236}">
                <a16:creationId xmlns:a16="http://schemas.microsoft.com/office/drawing/2014/main" id="{65BE1842-B3AC-41FA-80D6-CA063EB8482E}"/>
              </a:ext>
            </a:extLst>
          </p:cNvPr>
          <p:cNvSpPr txBox="1">
            <a:spLocks/>
          </p:cNvSpPr>
          <p:nvPr/>
        </p:nvSpPr>
        <p:spPr>
          <a:xfrm>
            <a:off x="1717964" y="6629400"/>
            <a:ext cx="1503218" cy="2608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www.actuariesindia.org</a:t>
            </a:r>
          </a:p>
        </p:txBody>
      </p:sp>
      <p:sp>
        <p:nvSpPr>
          <p:cNvPr id="79" name="Slide Number Placeholder 4">
            <a:extLst>
              <a:ext uri="{FF2B5EF4-FFF2-40B4-BE49-F238E27FC236}">
                <a16:creationId xmlns:a16="http://schemas.microsoft.com/office/drawing/2014/main" id="{11608B37-D343-4FBB-A87D-B73C085C1E96}"/>
              </a:ext>
            </a:extLst>
          </p:cNvPr>
          <p:cNvSpPr txBox="1">
            <a:spLocks/>
          </p:cNvSpPr>
          <p:nvPr/>
        </p:nvSpPr>
        <p:spPr bwMode="auto">
          <a:xfrm>
            <a:off x="11734800" y="6643301"/>
            <a:ext cx="381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52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2289E746-58FE-4D88-838B-753D2913CC0D}"/>
              </a:ext>
            </a:extLst>
          </p:cNvPr>
          <p:cNvGrpSpPr/>
          <p:nvPr/>
        </p:nvGrpSpPr>
        <p:grpSpPr>
          <a:xfrm>
            <a:off x="1995385" y="629396"/>
            <a:ext cx="8856663" cy="4738039"/>
            <a:chOff x="55562" y="902233"/>
            <a:chExt cx="8856663" cy="4738039"/>
          </a:xfrm>
          <a:solidFill>
            <a:schemeClr val="bg1">
              <a:lumMod val="75000"/>
            </a:schemeClr>
          </a:solidFill>
        </p:grpSpPr>
        <p:sp>
          <p:nvSpPr>
            <p:cNvPr id="36" name="Text Box 184" descr="© INSCALE GmbH, 05.05.2010&#10;http://www.presentationload.com/">
              <a:extLst>
                <a:ext uri="{FF2B5EF4-FFF2-40B4-BE49-F238E27FC236}">
                  <a16:creationId xmlns:a16="http://schemas.microsoft.com/office/drawing/2014/main" id="{DE1D6473-7EB1-4CED-AB01-7626094E62A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121755" y="902233"/>
              <a:ext cx="0" cy="1848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marL="177800" indent="-177800" defTabSz="801688" fontAlgn="base">
                <a:spcBef>
                  <a:spcPct val="20000"/>
                </a:spcBef>
                <a:spcAft>
                  <a:spcPct val="0"/>
                </a:spcAft>
              </a:pPr>
              <a:endParaRPr lang="en-US" sz="1200" u="sng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7" name="USA (Alaska)" descr="© INSCALE GmbH, 05.05.2010&#10;http://www.presentationload.com/">
              <a:extLst>
                <a:ext uri="{FF2B5EF4-FFF2-40B4-BE49-F238E27FC236}">
                  <a16:creationId xmlns:a16="http://schemas.microsoft.com/office/drawing/2014/main" id="{827FDE38-3D44-43D0-ACB7-7869466C9F8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5562" y="1606434"/>
              <a:ext cx="1236663" cy="536575"/>
            </a:xfrm>
            <a:custGeom>
              <a:avLst/>
              <a:gdLst>
                <a:gd name="T0" fmla="*/ 2147483647 w 3072"/>
                <a:gd name="T1" fmla="*/ 2147483647 h 1332"/>
                <a:gd name="T2" fmla="*/ 2147483647 w 3072"/>
                <a:gd name="T3" fmla="*/ 2147483647 h 1332"/>
                <a:gd name="T4" fmla="*/ 2147483647 w 3072"/>
                <a:gd name="T5" fmla="*/ 2147483647 h 1332"/>
                <a:gd name="T6" fmla="*/ 2147483647 w 3072"/>
                <a:gd name="T7" fmla="*/ 2147483647 h 1332"/>
                <a:gd name="T8" fmla="*/ 2147483647 w 3072"/>
                <a:gd name="T9" fmla="*/ 2147483647 h 1332"/>
                <a:gd name="T10" fmla="*/ 2147483647 w 3072"/>
                <a:gd name="T11" fmla="*/ 2147483647 h 1332"/>
                <a:gd name="T12" fmla="*/ 2147483647 w 3072"/>
                <a:gd name="T13" fmla="*/ 2147483647 h 1332"/>
                <a:gd name="T14" fmla="*/ 2147483647 w 3072"/>
                <a:gd name="T15" fmla="*/ 2147483647 h 1332"/>
                <a:gd name="T16" fmla="*/ 2147483647 w 3072"/>
                <a:gd name="T17" fmla="*/ 2147483647 h 1332"/>
                <a:gd name="T18" fmla="*/ 2147483647 w 3072"/>
                <a:gd name="T19" fmla="*/ 2147483647 h 1332"/>
                <a:gd name="T20" fmla="*/ 2147483647 w 3072"/>
                <a:gd name="T21" fmla="*/ 2147483647 h 1332"/>
                <a:gd name="T22" fmla="*/ 2147483647 w 3072"/>
                <a:gd name="T23" fmla="*/ 0 h 1332"/>
                <a:gd name="T24" fmla="*/ 2147483647 w 3072"/>
                <a:gd name="T25" fmla="*/ 2147483647 h 1332"/>
                <a:gd name="T26" fmla="*/ 2147483647 w 3072"/>
                <a:gd name="T27" fmla="*/ 2147483647 h 1332"/>
                <a:gd name="T28" fmla="*/ 2147483647 w 3072"/>
                <a:gd name="T29" fmla="*/ 2147483647 h 1332"/>
                <a:gd name="T30" fmla="*/ 2147483647 w 3072"/>
                <a:gd name="T31" fmla="*/ 2147483647 h 1332"/>
                <a:gd name="T32" fmla="*/ 2147483647 w 3072"/>
                <a:gd name="T33" fmla="*/ 2147483647 h 1332"/>
                <a:gd name="T34" fmla="*/ 2147483647 w 3072"/>
                <a:gd name="T35" fmla="*/ 2147483647 h 1332"/>
                <a:gd name="T36" fmla="*/ 2147483647 w 3072"/>
                <a:gd name="T37" fmla="*/ 2147483647 h 1332"/>
                <a:gd name="T38" fmla="*/ 2147483647 w 3072"/>
                <a:gd name="T39" fmla="*/ 2147483647 h 1332"/>
                <a:gd name="T40" fmla="*/ 2147483647 w 3072"/>
                <a:gd name="T41" fmla="*/ 2147483647 h 1332"/>
                <a:gd name="T42" fmla="*/ 2147483647 w 3072"/>
                <a:gd name="T43" fmla="*/ 2147483647 h 1332"/>
                <a:gd name="T44" fmla="*/ 2147483647 w 3072"/>
                <a:gd name="T45" fmla="*/ 2147483647 h 1332"/>
                <a:gd name="T46" fmla="*/ 2147483647 w 3072"/>
                <a:gd name="T47" fmla="*/ 2147483647 h 1332"/>
                <a:gd name="T48" fmla="*/ 2147483647 w 3072"/>
                <a:gd name="T49" fmla="*/ 2147483647 h 1332"/>
                <a:gd name="T50" fmla="*/ 2147483647 w 3072"/>
                <a:gd name="T51" fmla="*/ 2147483647 h 1332"/>
                <a:gd name="T52" fmla="*/ 2147483647 w 3072"/>
                <a:gd name="T53" fmla="*/ 2147483647 h 1332"/>
                <a:gd name="T54" fmla="*/ 2147483647 w 3072"/>
                <a:gd name="T55" fmla="*/ 2147483647 h 1332"/>
                <a:gd name="T56" fmla="*/ 2147483647 w 3072"/>
                <a:gd name="T57" fmla="*/ 2147483647 h 1332"/>
                <a:gd name="T58" fmla="*/ 2147483647 w 3072"/>
                <a:gd name="T59" fmla="*/ 2147483647 h 1332"/>
                <a:gd name="T60" fmla="*/ 2147483647 w 3072"/>
                <a:gd name="T61" fmla="*/ 2147483647 h 1332"/>
                <a:gd name="T62" fmla="*/ 2147483647 w 3072"/>
                <a:gd name="T63" fmla="*/ 2147483647 h 1332"/>
                <a:gd name="T64" fmla="*/ 2147483647 w 3072"/>
                <a:gd name="T65" fmla="*/ 2147483647 h 1332"/>
                <a:gd name="T66" fmla="*/ 2147483647 w 3072"/>
                <a:gd name="T67" fmla="*/ 2147483647 h 1332"/>
                <a:gd name="T68" fmla="*/ 2147483647 w 3072"/>
                <a:gd name="T69" fmla="*/ 2147483647 h 1332"/>
                <a:gd name="T70" fmla="*/ 2147483647 w 3072"/>
                <a:gd name="T71" fmla="*/ 2147483647 h 1332"/>
                <a:gd name="T72" fmla="*/ 2147483647 w 3072"/>
                <a:gd name="T73" fmla="*/ 2147483647 h 1332"/>
                <a:gd name="T74" fmla="*/ 2147483647 w 3072"/>
                <a:gd name="T75" fmla="*/ 2147483647 h 1332"/>
                <a:gd name="T76" fmla="*/ 2147483647 w 3072"/>
                <a:gd name="T77" fmla="*/ 2147483647 h 1332"/>
                <a:gd name="T78" fmla="*/ 2147483647 w 3072"/>
                <a:gd name="T79" fmla="*/ 2147483647 h 1332"/>
                <a:gd name="T80" fmla="*/ 2147483647 w 3072"/>
                <a:gd name="T81" fmla="*/ 2147483647 h 1332"/>
                <a:gd name="T82" fmla="*/ 2147483647 w 3072"/>
                <a:gd name="T83" fmla="*/ 2147483647 h 1332"/>
                <a:gd name="T84" fmla="*/ 2147483647 w 3072"/>
                <a:gd name="T85" fmla="*/ 2147483647 h 1332"/>
                <a:gd name="T86" fmla="*/ 2147483647 w 3072"/>
                <a:gd name="T87" fmla="*/ 2147483647 h 1332"/>
                <a:gd name="T88" fmla="*/ 2147483647 w 3072"/>
                <a:gd name="T89" fmla="*/ 2147483647 h 1332"/>
                <a:gd name="T90" fmla="*/ 2147483647 w 3072"/>
                <a:gd name="T91" fmla="*/ 2147483647 h 1332"/>
                <a:gd name="T92" fmla="*/ 2147483647 w 3072"/>
                <a:gd name="T93" fmla="*/ 2147483647 h 1332"/>
                <a:gd name="T94" fmla="*/ 2147483647 w 3072"/>
                <a:gd name="T95" fmla="*/ 2147483647 h 1332"/>
                <a:gd name="T96" fmla="*/ 2147483647 w 3072"/>
                <a:gd name="T97" fmla="*/ 2147483647 h 1332"/>
                <a:gd name="T98" fmla="*/ 2147483647 w 3072"/>
                <a:gd name="T99" fmla="*/ 2147483647 h 1332"/>
                <a:gd name="T100" fmla="*/ 2147483647 w 3072"/>
                <a:gd name="T101" fmla="*/ 2147483647 h 1332"/>
                <a:gd name="T102" fmla="*/ 2147483647 w 3072"/>
                <a:gd name="T103" fmla="*/ 2147483647 h 1332"/>
                <a:gd name="T104" fmla="*/ 2147483647 w 3072"/>
                <a:gd name="T105" fmla="*/ 2147483647 h 1332"/>
                <a:gd name="T106" fmla="*/ 2147483647 w 3072"/>
                <a:gd name="T107" fmla="*/ 2147483647 h 1332"/>
                <a:gd name="T108" fmla="*/ 2147483647 w 3072"/>
                <a:gd name="T109" fmla="*/ 2147483647 h 1332"/>
                <a:gd name="T110" fmla="*/ 2147483647 w 3072"/>
                <a:gd name="T111" fmla="*/ 2147483647 h 1332"/>
                <a:gd name="T112" fmla="*/ 2147483647 w 3072"/>
                <a:gd name="T113" fmla="*/ 2147483647 h 1332"/>
                <a:gd name="T114" fmla="*/ 2147483647 w 3072"/>
                <a:gd name="T115" fmla="*/ 2147483647 h 1332"/>
                <a:gd name="T116" fmla="*/ 2147483647 w 3072"/>
                <a:gd name="T117" fmla="*/ 2147483647 h 1332"/>
                <a:gd name="T118" fmla="*/ 2147483647 w 3072"/>
                <a:gd name="T119" fmla="*/ 2147483647 h 1332"/>
                <a:gd name="T120" fmla="*/ 2147483647 w 3072"/>
                <a:gd name="T121" fmla="*/ 2147483647 h 13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72"/>
                <a:gd name="T184" fmla="*/ 0 h 1332"/>
                <a:gd name="T185" fmla="*/ 3072 w 3072"/>
                <a:gd name="T186" fmla="*/ 1332 h 133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72" h="1332">
                  <a:moveTo>
                    <a:pt x="2454" y="930"/>
                  </a:moveTo>
                  <a:lnTo>
                    <a:pt x="2418" y="966"/>
                  </a:lnTo>
                  <a:lnTo>
                    <a:pt x="2400" y="1002"/>
                  </a:lnTo>
                  <a:lnTo>
                    <a:pt x="2412" y="1002"/>
                  </a:lnTo>
                  <a:lnTo>
                    <a:pt x="2448" y="984"/>
                  </a:lnTo>
                  <a:lnTo>
                    <a:pt x="2460" y="972"/>
                  </a:lnTo>
                  <a:lnTo>
                    <a:pt x="2460" y="954"/>
                  </a:lnTo>
                  <a:lnTo>
                    <a:pt x="2472" y="942"/>
                  </a:lnTo>
                  <a:lnTo>
                    <a:pt x="2460" y="930"/>
                  </a:lnTo>
                  <a:lnTo>
                    <a:pt x="2454" y="930"/>
                  </a:lnTo>
                  <a:close/>
                  <a:moveTo>
                    <a:pt x="2400" y="930"/>
                  </a:moveTo>
                  <a:lnTo>
                    <a:pt x="2388" y="930"/>
                  </a:lnTo>
                  <a:lnTo>
                    <a:pt x="2376" y="936"/>
                  </a:lnTo>
                  <a:lnTo>
                    <a:pt x="2364" y="948"/>
                  </a:lnTo>
                  <a:lnTo>
                    <a:pt x="2364" y="954"/>
                  </a:lnTo>
                  <a:lnTo>
                    <a:pt x="2370" y="966"/>
                  </a:lnTo>
                  <a:lnTo>
                    <a:pt x="2376" y="972"/>
                  </a:lnTo>
                  <a:lnTo>
                    <a:pt x="2406" y="972"/>
                  </a:lnTo>
                  <a:lnTo>
                    <a:pt x="2412" y="960"/>
                  </a:lnTo>
                  <a:lnTo>
                    <a:pt x="2418" y="954"/>
                  </a:lnTo>
                  <a:lnTo>
                    <a:pt x="2418" y="942"/>
                  </a:lnTo>
                  <a:lnTo>
                    <a:pt x="2406" y="936"/>
                  </a:lnTo>
                  <a:lnTo>
                    <a:pt x="2400" y="930"/>
                  </a:lnTo>
                  <a:close/>
                  <a:moveTo>
                    <a:pt x="2316" y="1188"/>
                  </a:moveTo>
                  <a:lnTo>
                    <a:pt x="2328" y="1188"/>
                  </a:lnTo>
                  <a:lnTo>
                    <a:pt x="2340" y="1152"/>
                  </a:lnTo>
                  <a:lnTo>
                    <a:pt x="2322" y="1158"/>
                  </a:lnTo>
                  <a:lnTo>
                    <a:pt x="2316" y="1188"/>
                  </a:lnTo>
                  <a:close/>
                  <a:moveTo>
                    <a:pt x="2388" y="1074"/>
                  </a:moveTo>
                  <a:lnTo>
                    <a:pt x="2370" y="1086"/>
                  </a:lnTo>
                  <a:lnTo>
                    <a:pt x="2382" y="1098"/>
                  </a:lnTo>
                  <a:lnTo>
                    <a:pt x="2388" y="1098"/>
                  </a:lnTo>
                  <a:lnTo>
                    <a:pt x="2382" y="1104"/>
                  </a:lnTo>
                  <a:lnTo>
                    <a:pt x="2376" y="1104"/>
                  </a:lnTo>
                  <a:lnTo>
                    <a:pt x="2364" y="1116"/>
                  </a:lnTo>
                  <a:lnTo>
                    <a:pt x="2358" y="1116"/>
                  </a:lnTo>
                  <a:lnTo>
                    <a:pt x="2352" y="1122"/>
                  </a:lnTo>
                  <a:lnTo>
                    <a:pt x="2352" y="1152"/>
                  </a:lnTo>
                  <a:lnTo>
                    <a:pt x="2358" y="1164"/>
                  </a:lnTo>
                  <a:lnTo>
                    <a:pt x="2358" y="1188"/>
                  </a:lnTo>
                  <a:lnTo>
                    <a:pt x="2370" y="1182"/>
                  </a:lnTo>
                  <a:lnTo>
                    <a:pt x="2376" y="1170"/>
                  </a:lnTo>
                  <a:lnTo>
                    <a:pt x="2388" y="1164"/>
                  </a:lnTo>
                  <a:lnTo>
                    <a:pt x="2394" y="1158"/>
                  </a:lnTo>
                  <a:lnTo>
                    <a:pt x="2394" y="1146"/>
                  </a:lnTo>
                  <a:lnTo>
                    <a:pt x="2382" y="1134"/>
                  </a:lnTo>
                  <a:lnTo>
                    <a:pt x="2394" y="1134"/>
                  </a:lnTo>
                  <a:lnTo>
                    <a:pt x="2412" y="1116"/>
                  </a:lnTo>
                  <a:lnTo>
                    <a:pt x="2412" y="1098"/>
                  </a:lnTo>
                  <a:lnTo>
                    <a:pt x="2388" y="1074"/>
                  </a:lnTo>
                  <a:close/>
                  <a:moveTo>
                    <a:pt x="2562" y="1080"/>
                  </a:moveTo>
                  <a:lnTo>
                    <a:pt x="2550" y="1080"/>
                  </a:lnTo>
                  <a:lnTo>
                    <a:pt x="2550" y="1074"/>
                  </a:lnTo>
                  <a:lnTo>
                    <a:pt x="2544" y="1068"/>
                  </a:lnTo>
                  <a:lnTo>
                    <a:pt x="2538" y="1068"/>
                  </a:lnTo>
                  <a:lnTo>
                    <a:pt x="2532" y="1062"/>
                  </a:lnTo>
                  <a:lnTo>
                    <a:pt x="2520" y="1056"/>
                  </a:lnTo>
                  <a:lnTo>
                    <a:pt x="2514" y="1050"/>
                  </a:lnTo>
                  <a:lnTo>
                    <a:pt x="2514" y="1044"/>
                  </a:lnTo>
                  <a:lnTo>
                    <a:pt x="2520" y="1032"/>
                  </a:lnTo>
                  <a:lnTo>
                    <a:pt x="2520" y="1020"/>
                  </a:lnTo>
                  <a:lnTo>
                    <a:pt x="2526" y="1008"/>
                  </a:lnTo>
                  <a:lnTo>
                    <a:pt x="2532" y="1002"/>
                  </a:lnTo>
                  <a:lnTo>
                    <a:pt x="2532" y="960"/>
                  </a:lnTo>
                  <a:lnTo>
                    <a:pt x="2550" y="924"/>
                  </a:lnTo>
                  <a:lnTo>
                    <a:pt x="2550" y="906"/>
                  </a:lnTo>
                  <a:lnTo>
                    <a:pt x="2544" y="894"/>
                  </a:lnTo>
                  <a:lnTo>
                    <a:pt x="2526" y="876"/>
                  </a:lnTo>
                  <a:lnTo>
                    <a:pt x="2538" y="864"/>
                  </a:lnTo>
                  <a:lnTo>
                    <a:pt x="2538" y="834"/>
                  </a:lnTo>
                  <a:lnTo>
                    <a:pt x="2544" y="828"/>
                  </a:lnTo>
                  <a:lnTo>
                    <a:pt x="2550" y="828"/>
                  </a:lnTo>
                  <a:lnTo>
                    <a:pt x="2556" y="822"/>
                  </a:lnTo>
                  <a:lnTo>
                    <a:pt x="2550" y="816"/>
                  </a:lnTo>
                  <a:lnTo>
                    <a:pt x="2532" y="810"/>
                  </a:lnTo>
                  <a:lnTo>
                    <a:pt x="2520" y="810"/>
                  </a:lnTo>
                  <a:lnTo>
                    <a:pt x="2502" y="816"/>
                  </a:lnTo>
                  <a:lnTo>
                    <a:pt x="2490" y="816"/>
                  </a:lnTo>
                  <a:lnTo>
                    <a:pt x="2484" y="822"/>
                  </a:lnTo>
                  <a:lnTo>
                    <a:pt x="2478" y="822"/>
                  </a:lnTo>
                  <a:lnTo>
                    <a:pt x="2478" y="834"/>
                  </a:lnTo>
                  <a:lnTo>
                    <a:pt x="2460" y="834"/>
                  </a:lnTo>
                  <a:lnTo>
                    <a:pt x="2454" y="840"/>
                  </a:lnTo>
                  <a:lnTo>
                    <a:pt x="2442" y="846"/>
                  </a:lnTo>
                  <a:lnTo>
                    <a:pt x="2430" y="846"/>
                  </a:lnTo>
                  <a:lnTo>
                    <a:pt x="2418" y="852"/>
                  </a:lnTo>
                  <a:lnTo>
                    <a:pt x="2406" y="852"/>
                  </a:lnTo>
                  <a:lnTo>
                    <a:pt x="2400" y="858"/>
                  </a:lnTo>
                  <a:lnTo>
                    <a:pt x="2394" y="858"/>
                  </a:lnTo>
                  <a:lnTo>
                    <a:pt x="2388" y="864"/>
                  </a:lnTo>
                  <a:lnTo>
                    <a:pt x="2376" y="870"/>
                  </a:lnTo>
                  <a:lnTo>
                    <a:pt x="2370" y="876"/>
                  </a:lnTo>
                  <a:lnTo>
                    <a:pt x="2364" y="876"/>
                  </a:lnTo>
                  <a:lnTo>
                    <a:pt x="2364" y="864"/>
                  </a:lnTo>
                  <a:lnTo>
                    <a:pt x="2382" y="846"/>
                  </a:lnTo>
                  <a:lnTo>
                    <a:pt x="2376" y="840"/>
                  </a:lnTo>
                  <a:lnTo>
                    <a:pt x="2364" y="834"/>
                  </a:lnTo>
                  <a:lnTo>
                    <a:pt x="2358" y="828"/>
                  </a:lnTo>
                  <a:lnTo>
                    <a:pt x="2358" y="810"/>
                  </a:lnTo>
                  <a:lnTo>
                    <a:pt x="2352" y="798"/>
                  </a:lnTo>
                  <a:lnTo>
                    <a:pt x="2352" y="792"/>
                  </a:lnTo>
                  <a:lnTo>
                    <a:pt x="2376" y="768"/>
                  </a:lnTo>
                  <a:lnTo>
                    <a:pt x="2340" y="768"/>
                  </a:lnTo>
                  <a:lnTo>
                    <a:pt x="2328" y="780"/>
                  </a:lnTo>
                  <a:lnTo>
                    <a:pt x="2274" y="780"/>
                  </a:lnTo>
                  <a:lnTo>
                    <a:pt x="2274" y="768"/>
                  </a:lnTo>
                  <a:lnTo>
                    <a:pt x="2280" y="756"/>
                  </a:lnTo>
                  <a:lnTo>
                    <a:pt x="2292" y="750"/>
                  </a:lnTo>
                  <a:lnTo>
                    <a:pt x="2298" y="744"/>
                  </a:lnTo>
                  <a:lnTo>
                    <a:pt x="3072" y="108"/>
                  </a:lnTo>
                  <a:lnTo>
                    <a:pt x="3054" y="108"/>
                  </a:lnTo>
                  <a:lnTo>
                    <a:pt x="3054" y="102"/>
                  </a:lnTo>
                  <a:lnTo>
                    <a:pt x="3048" y="90"/>
                  </a:lnTo>
                  <a:lnTo>
                    <a:pt x="3036" y="84"/>
                  </a:lnTo>
                  <a:lnTo>
                    <a:pt x="3030" y="78"/>
                  </a:lnTo>
                  <a:lnTo>
                    <a:pt x="3012" y="78"/>
                  </a:lnTo>
                  <a:lnTo>
                    <a:pt x="2988" y="84"/>
                  </a:lnTo>
                  <a:lnTo>
                    <a:pt x="2964" y="84"/>
                  </a:lnTo>
                  <a:lnTo>
                    <a:pt x="2928" y="96"/>
                  </a:lnTo>
                  <a:lnTo>
                    <a:pt x="2916" y="96"/>
                  </a:lnTo>
                  <a:lnTo>
                    <a:pt x="2892" y="84"/>
                  </a:lnTo>
                  <a:lnTo>
                    <a:pt x="2886" y="78"/>
                  </a:lnTo>
                  <a:lnTo>
                    <a:pt x="2874" y="72"/>
                  </a:lnTo>
                  <a:lnTo>
                    <a:pt x="2784" y="72"/>
                  </a:lnTo>
                  <a:lnTo>
                    <a:pt x="2772" y="66"/>
                  </a:lnTo>
                  <a:lnTo>
                    <a:pt x="2766" y="60"/>
                  </a:lnTo>
                  <a:lnTo>
                    <a:pt x="2748" y="60"/>
                  </a:lnTo>
                  <a:lnTo>
                    <a:pt x="2736" y="54"/>
                  </a:lnTo>
                  <a:lnTo>
                    <a:pt x="2598" y="54"/>
                  </a:lnTo>
                  <a:lnTo>
                    <a:pt x="2598" y="42"/>
                  </a:lnTo>
                  <a:lnTo>
                    <a:pt x="2604" y="36"/>
                  </a:lnTo>
                  <a:lnTo>
                    <a:pt x="2592" y="36"/>
                  </a:lnTo>
                  <a:lnTo>
                    <a:pt x="2574" y="30"/>
                  </a:lnTo>
                  <a:lnTo>
                    <a:pt x="2562" y="30"/>
                  </a:lnTo>
                  <a:lnTo>
                    <a:pt x="2550" y="24"/>
                  </a:lnTo>
                  <a:lnTo>
                    <a:pt x="2532" y="24"/>
                  </a:lnTo>
                  <a:lnTo>
                    <a:pt x="2520" y="30"/>
                  </a:lnTo>
                  <a:lnTo>
                    <a:pt x="2496" y="30"/>
                  </a:lnTo>
                  <a:lnTo>
                    <a:pt x="2490" y="36"/>
                  </a:lnTo>
                  <a:lnTo>
                    <a:pt x="2484" y="36"/>
                  </a:lnTo>
                  <a:lnTo>
                    <a:pt x="2514" y="0"/>
                  </a:lnTo>
                  <a:lnTo>
                    <a:pt x="2430" y="36"/>
                  </a:lnTo>
                  <a:lnTo>
                    <a:pt x="2460" y="0"/>
                  </a:lnTo>
                  <a:lnTo>
                    <a:pt x="2430" y="0"/>
                  </a:lnTo>
                  <a:lnTo>
                    <a:pt x="2418" y="6"/>
                  </a:lnTo>
                  <a:lnTo>
                    <a:pt x="2412" y="12"/>
                  </a:lnTo>
                  <a:lnTo>
                    <a:pt x="2358" y="30"/>
                  </a:lnTo>
                  <a:lnTo>
                    <a:pt x="2232" y="30"/>
                  </a:lnTo>
                  <a:lnTo>
                    <a:pt x="2214" y="36"/>
                  </a:lnTo>
                  <a:lnTo>
                    <a:pt x="2208" y="42"/>
                  </a:lnTo>
                  <a:lnTo>
                    <a:pt x="2184" y="54"/>
                  </a:lnTo>
                  <a:lnTo>
                    <a:pt x="2172" y="54"/>
                  </a:lnTo>
                  <a:lnTo>
                    <a:pt x="2166" y="60"/>
                  </a:lnTo>
                  <a:lnTo>
                    <a:pt x="2046" y="60"/>
                  </a:lnTo>
                  <a:lnTo>
                    <a:pt x="2004" y="72"/>
                  </a:lnTo>
                  <a:lnTo>
                    <a:pt x="1956" y="102"/>
                  </a:lnTo>
                  <a:lnTo>
                    <a:pt x="1902" y="132"/>
                  </a:lnTo>
                  <a:lnTo>
                    <a:pt x="1854" y="144"/>
                  </a:lnTo>
                  <a:lnTo>
                    <a:pt x="1758" y="156"/>
                  </a:lnTo>
                  <a:lnTo>
                    <a:pt x="1722" y="162"/>
                  </a:lnTo>
                  <a:lnTo>
                    <a:pt x="1704" y="162"/>
                  </a:lnTo>
                  <a:lnTo>
                    <a:pt x="1698" y="168"/>
                  </a:lnTo>
                  <a:lnTo>
                    <a:pt x="1644" y="186"/>
                  </a:lnTo>
                  <a:lnTo>
                    <a:pt x="1632" y="192"/>
                  </a:lnTo>
                  <a:lnTo>
                    <a:pt x="1620" y="192"/>
                  </a:lnTo>
                  <a:lnTo>
                    <a:pt x="1620" y="198"/>
                  </a:lnTo>
                  <a:lnTo>
                    <a:pt x="1626" y="204"/>
                  </a:lnTo>
                  <a:lnTo>
                    <a:pt x="1638" y="210"/>
                  </a:lnTo>
                  <a:lnTo>
                    <a:pt x="1650" y="222"/>
                  </a:lnTo>
                  <a:lnTo>
                    <a:pt x="1656" y="222"/>
                  </a:lnTo>
                  <a:lnTo>
                    <a:pt x="1662" y="234"/>
                  </a:lnTo>
                  <a:lnTo>
                    <a:pt x="1662" y="240"/>
                  </a:lnTo>
                  <a:lnTo>
                    <a:pt x="1668" y="252"/>
                  </a:lnTo>
                  <a:lnTo>
                    <a:pt x="1668" y="264"/>
                  </a:lnTo>
                  <a:lnTo>
                    <a:pt x="1662" y="264"/>
                  </a:lnTo>
                  <a:lnTo>
                    <a:pt x="1650" y="270"/>
                  </a:lnTo>
                  <a:lnTo>
                    <a:pt x="1644" y="282"/>
                  </a:lnTo>
                  <a:lnTo>
                    <a:pt x="1734" y="282"/>
                  </a:lnTo>
                  <a:lnTo>
                    <a:pt x="1704" y="318"/>
                  </a:lnTo>
                  <a:lnTo>
                    <a:pt x="1770" y="318"/>
                  </a:lnTo>
                  <a:lnTo>
                    <a:pt x="1764" y="336"/>
                  </a:lnTo>
                  <a:lnTo>
                    <a:pt x="1710" y="336"/>
                  </a:lnTo>
                  <a:lnTo>
                    <a:pt x="1698" y="348"/>
                  </a:lnTo>
                  <a:lnTo>
                    <a:pt x="1632" y="348"/>
                  </a:lnTo>
                  <a:lnTo>
                    <a:pt x="1614" y="354"/>
                  </a:lnTo>
                  <a:lnTo>
                    <a:pt x="1560" y="354"/>
                  </a:lnTo>
                  <a:lnTo>
                    <a:pt x="1554" y="348"/>
                  </a:lnTo>
                  <a:lnTo>
                    <a:pt x="1548" y="348"/>
                  </a:lnTo>
                  <a:lnTo>
                    <a:pt x="1554" y="342"/>
                  </a:lnTo>
                  <a:lnTo>
                    <a:pt x="1560" y="342"/>
                  </a:lnTo>
                  <a:lnTo>
                    <a:pt x="1572" y="330"/>
                  </a:lnTo>
                  <a:lnTo>
                    <a:pt x="1566" y="324"/>
                  </a:lnTo>
                  <a:lnTo>
                    <a:pt x="1458" y="324"/>
                  </a:lnTo>
                  <a:lnTo>
                    <a:pt x="1452" y="330"/>
                  </a:lnTo>
                  <a:lnTo>
                    <a:pt x="1452" y="348"/>
                  </a:lnTo>
                  <a:lnTo>
                    <a:pt x="1434" y="348"/>
                  </a:lnTo>
                  <a:lnTo>
                    <a:pt x="1422" y="354"/>
                  </a:lnTo>
                  <a:lnTo>
                    <a:pt x="1404" y="354"/>
                  </a:lnTo>
                  <a:lnTo>
                    <a:pt x="1386" y="360"/>
                  </a:lnTo>
                  <a:lnTo>
                    <a:pt x="1338" y="360"/>
                  </a:lnTo>
                  <a:lnTo>
                    <a:pt x="1308" y="366"/>
                  </a:lnTo>
                  <a:lnTo>
                    <a:pt x="1254" y="384"/>
                  </a:lnTo>
                  <a:lnTo>
                    <a:pt x="1254" y="390"/>
                  </a:lnTo>
                  <a:lnTo>
                    <a:pt x="1272" y="396"/>
                  </a:lnTo>
                  <a:lnTo>
                    <a:pt x="1284" y="402"/>
                  </a:lnTo>
                  <a:lnTo>
                    <a:pt x="1314" y="402"/>
                  </a:lnTo>
                  <a:lnTo>
                    <a:pt x="1272" y="420"/>
                  </a:lnTo>
                  <a:lnTo>
                    <a:pt x="1260" y="462"/>
                  </a:lnTo>
                  <a:lnTo>
                    <a:pt x="1272" y="462"/>
                  </a:lnTo>
                  <a:lnTo>
                    <a:pt x="1290" y="468"/>
                  </a:lnTo>
                  <a:lnTo>
                    <a:pt x="1338" y="468"/>
                  </a:lnTo>
                  <a:lnTo>
                    <a:pt x="1350" y="462"/>
                  </a:lnTo>
                  <a:lnTo>
                    <a:pt x="1362" y="462"/>
                  </a:lnTo>
                  <a:lnTo>
                    <a:pt x="1410" y="474"/>
                  </a:lnTo>
                  <a:lnTo>
                    <a:pt x="1422" y="456"/>
                  </a:lnTo>
                  <a:lnTo>
                    <a:pt x="1434" y="474"/>
                  </a:lnTo>
                  <a:lnTo>
                    <a:pt x="1446" y="468"/>
                  </a:lnTo>
                  <a:lnTo>
                    <a:pt x="1452" y="462"/>
                  </a:lnTo>
                  <a:lnTo>
                    <a:pt x="1476" y="450"/>
                  </a:lnTo>
                  <a:lnTo>
                    <a:pt x="1482" y="444"/>
                  </a:lnTo>
                  <a:lnTo>
                    <a:pt x="1494" y="444"/>
                  </a:lnTo>
                  <a:lnTo>
                    <a:pt x="1506" y="450"/>
                  </a:lnTo>
                  <a:lnTo>
                    <a:pt x="1524" y="450"/>
                  </a:lnTo>
                  <a:lnTo>
                    <a:pt x="1536" y="444"/>
                  </a:lnTo>
                  <a:lnTo>
                    <a:pt x="1542" y="438"/>
                  </a:lnTo>
                  <a:lnTo>
                    <a:pt x="1554" y="432"/>
                  </a:lnTo>
                  <a:lnTo>
                    <a:pt x="1560" y="432"/>
                  </a:lnTo>
                  <a:lnTo>
                    <a:pt x="1566" y="426"/>
                  </a:lnTo>
                  <a:lnTo>
                    <a:pt x="1566" y="450"/>
                  </a:lnTo>
                  <a:lnTo>
                    <a:pt x="1560" y="462"/>
                  </a:lnTo>
                  <a:lnTo>
                    <a:pt x="1554" y="468"/>
                  </a:lnTo>
                  <a:lnTo>
                    <a:pt x="1500" y="468"/>
                  </a:lnTo>
                  <a:lnTo>
                    <a:pt x="1506" y="498"/>
                  </a:lnTo>
                  <a:lnTo>
                    <a:pt x="1494" y="504"/>
                  </a:lnTo>
                  <a:lnTo>
                    <a:pt x="1488" y="516"/>
                  </a:lnTo>
                  <a:lnTo>
                    <a:pt x="1476" y="522"/>
                  </a:lnTo>
                  <a:lnTo>
                    <a:pt x="1464" y="534"/>
                  </a:lnTo>
                  <a:lnTo>
                    <a:pt x="1446" y="540"/>
                  </a:lnTo>
                  <a:lnTo>
                    <a:pt x="1380" y="540"/>
                  </a:lnTo>
                  <a:lnTo>
                    <a:pt x="1362" y="522"/>
                  </a:lnTo>
                  <a:lnTo>
                    <a:pt x="1344" y="534"/>
                  </a:lnTo>
                  <a:lnTo>
                    <a:pt x="1344" y="546"/>
                  </a:lnTo>
                  <a:lnTo>
                    <a:pt x="1338" y="546"/>
                  </a:lnTo>
                  <a:lnTo>
                    <a:pt x="1332" y="552"/>
                  </a:lnTo>
                  <a:lnTo>
                    <a:pt x="1320" y="558"/>
                  </a:lnTo>
                  <a:lnTo>
                    <a:pt x="1302" y="564"/>
                  </a:lnTo>
                  <a:lnTo>
                    <a:pt x="1290" y="570"/>
                  </a:lnTo>
                  <a:lnTo>
                    <a:pt x="1266" y="570"/>
                  </a:lnTo>
                  <a:lnTo>
                    <a:pt x="1242" y="558"/>
                  </a:lnTo>
                  <a:lnTo>
                    <a:pt x="1236" y="558"/>
                  </a:lnTo>
                  <a:lnTo>
                    <a:pt x="1140" y="606"/>
                  </a:lnTo>
                  <a:lnTo>
                    <a:pt x="1122" y="624"/>
                  </a:lnTo>
                  <a:lnTo>
                    <a:pt x="1116" y="606"/>
                  </a:lnTo>
                  <a:lnTo>
                    <a:pt x="1080" y="624"/>
                  </a:lnTo>
                  <a:lnTo>
                    <a:pt x="1068" y="624"/>
                  </a:lnTo>
                  <a:lnTo>
                    <a:pt x="1044" y="636"/>
                  </a:lnTo>
                  <a:lnTo>
                    <a:pt x="1020" y="660"/>
                  </a:lnTo>
                  <a:lnTo>
                    <a:pt x="990" y="648"/>
                  </a:lnTo>
                  <a:lnTo>
                    <a:pt x="990" y="672"/>
                  </a:lnTo>
                  <a:lnTo>
                    <a:pt x="984" y="666"/>
                  </a:lnTo>
                  <a:lnTo>
                    <a:pt x="972" y="666"/>
                  </a:lnTo>
                  <a:lnTo>
                    <a:pt x="966" y="672"/>
                  </a:lnTo>
                  <a:lnTo>
                    <a:pt x="966" y="690"/>
                  </a:lnTo>
                  <a:lnTo>
                    <a:pt x="954" y="708"/>
                  </a:lnTo>
                  <a:lnTo>
                    <a:pt x="1014" y="684"/>
                  </a:lnTo>
                  <a:lnTo>
                    <a:pt x="990" y="702"/>
                  </a:lnTo>
                  <a:lnTo>
                    <a:pt x="990" y="714"/>
                  </a:lnTo>
                  <a:lnTo>
                    <a:pt x="972" y="726"/>
                  </a:lnTo>
                  <a:lnTo>
                    <a:pt x="1026" y="726"/>
                  </a:lnTo>
                  <a:lnTo>
                    <a:pt x="1032" y="732"/>
                  </a:lnTo>
                  <a:lnTo>
                    <a:pt x="1032" y="738"/>
                  </a:lnTo>
                  <a:lnTo>
                    <a:pt x="1020" y="744"/>
                  </a:lnTo>
                  <a:lnTo>
                    <a:pt x="984" y="744"/>
                  </a:lnTo>
                  <a:lnTo>
                    <a:pt x="960" y="750"/>
                  </a:lnTo>
                  <a:lnTo>
                    <a:pt x="972" y="738"/>
                  </a:lnTo>
                  <a:lnTo>
                    <a:pt x="960" y="732"/>
                  </a:lnTo>
                  <a:lnTo>
                    <a:pt x="954" y="732"/>
                  </a:lnTo>
                  <a:lnTo>
                    <a:pt x="948" y="738"/>
                  </a:lnTo>
                  <a:lnTo>
                    <a:pt x="936" y="744"/>
                  </a:lnTo>
                  <a:lnTo>
                    <a:pt x="930" y="750"/>
                  </a:lnTo>
                  <a:lnTo>
                    <a:pt x="924" y="750"/>
                  </a:lnTo>
                  <a:lnTo>
                    <a:pt x="918" y="756"/>
                  </a:lnTo>
                  <a:lnTo>
                    <a:pt x="924" y="756"/>
                  </a:lnTo>
                  <a:lnTo>
                    <a:pt x="930" y="762"/>
                  </a:lnTo>
                  <a:lnTo>
                    <a:pt x="930" y="768"/>
                  </a:lnTo>
                  <a:lnTo>
                    <a:pt x="924" y="774"/>
                  </a:lnTo>
                  <a:lnTo>
                    <a:pt x="924" y="780"/>
                  </a:lnTo>
                  <a:lnTo>
                    <a:pt x="918" y="792"/>
                  </a:lnTo>
                  <a:lnTo>
                    <a:pt x="918" y="804"/>
                  </a:lnTo>
                  <a:lnTo>
                    <a:pt x="990" y="804"/>
                  </a:lnTo>
                  <a:lnTo>
                    <a:pt x="1038" y="774"/>
                  </a:lnTo>
                  <a:lnTo>
                    <a:pt x="1104" y="750"/>
                  </a:lnTo>
                  <a:lnTo>
                    <a:pt x="1098" y="750"/>
                  </a:lnTo>
                  <a:lnTo>
                    <a:pt x="1092" y="756"/>
                  </a:lnTo>
                  <a:lnTo>
                    <a:pt x="1080" y="762"/>
                  </a:lnTo>
                  <a:lnTo>
                    <a:pt x="1062" y="768"/>
                  </a:lnTo>
                  <a:lnTo>
                    <a:pt x="1050" y="780"/>
                  </a:lnTo>
                  <a:lnTo>
                    <a:pt x="1038" y="786"/>
                  </a:lnTo>
                  <a:lnTo>
                    <a:pt x="1026" y="798"/>
                  </a:lnTo>
                  <a:lnTo>
                    <a:pt x="1026" y="816"/>
                  </a:lnTo>
                  <a:lnTo>
                    <a:pt x="1020" y="828"/>
                  </a:lnTo>
                  <a:lnTo>
                    <a:pt x="990" y="828"/>
                  </a:lnTo>
                  <a:lnTo>
                    <a:pt x="978" y="834"/>
                  </a:lnTo>
                  <a:lnTo>
                    <a:pt x="972" y="852"/>
                  </a:lnTo>
                  <a:lnTo>
                    <a:pt x="966" y="864"/>
                  </a:lnTo>
                  <a:lnTo>
                    <a:pt x="954" y="870"/>
                  </a:lnTo>
                  <a:lnTo>
                    <a:pt x="942" y="882"/>
                  </a:lnTo>
                  <a:lnTo>
                    <a:pt x="930" y="888"/>
                  </a:lnTo>
                  <a:lnTo>
                    <a:pt x="924" y="894"/>
                  </a:lnTo>
                  <a:lnTo>
                    <a:pt x="978" y="888"/>
                  </a:lnTo>
                  <a:lnTo>
                    <a:pt x="972" y="906"/>
                  </a:lnTo>
                  <a:lnTo>
                    <a:pt x="978" y="894"/>
                  </a:lnTo>
                  <a:lnTo>
                    <a:pt x="990" y="888"/>
                  </a:lnTo>
                  <a:lnTo>
                    <a:pt x="1002" y="876"/>
                  </a:lnTo>
                  <a:lnTo>
                    <a:pt x="1026" y="864"/>
                  </a:lnTo>
                  <a:lnTo>
                    <a:pt x="1038" y="864"/>
                  </a:lnTo>
                  <a:lnTo>
                    <a:pt x="1050" y="870"/>
                  </a:lnTo>
                  <a:lnTo>
                    <a:pt x="1056" y="870"/>
                  </a:lnTo>
                  <a:lnTo>
                    <a:pt x="1056" y="876"/>
                  </a:lnTo>
                  <a:lnTo>
                    <a:pt x="1050" y="876"/>
                  </a:lnTo>
                  <a:lnTo>
                    <a:pt x="1074" y="870"/>
                  </a:lnTo>
                  <a:lnTo>
                    <a:pt x="1068" y="876"/>
                  </a:lnTo>
                  <a:lnTo>
                    <a:pt x="1068" y="906"/>
                  </a:lnTo>
                  <a:lnTo>
                    <a:pt x="1074" y="912"/>
                  </a:lnTo>
                  <a:lnTo>
                    <a:pt x="1092" y="912"/>
                  </a:lnTo>
                  <a:lnTo>
                    <a:pt x="1098" y="900"/>
                  </a:lnTo>
                  <a:lnTo>
                    <a:pt x="1110" y="894"/>
                  </a:lnTo>
                  <a:lnTo>
                    <a:pt x="1116" y="888"/>
                  </a:lnTo>
                  <a:lnTo>
                    <a:pt x="1122" y="876"/>
                  </a:lnTo>
                  <a:lnTo>
                    <a:pt x="1164" y="858"/>
                  </a:lnTo>
                  <a:lnTo>
                    <a:pt x="1176" y="870"/>
                  </a:lnTo>
                  <a:lnTo>
                    <a:pt x="1146" y="870"/>
                  </a:lnTo>
                  <a:lnTo>
                    <a:pt x="1140" y="876"/>
                  </a:lnTo>
                  <a:lnTo>
                    <a:pt x="1140" y="882"/>
                  </a:lnTo>
                  <a:lnTo>
                    <a:pt x="1134" y="888"/>
                  </a:lnTo>
                  <a:lnTo>
                    <a:pt x="1134" y="894"/>
                  </a:lnTo>
                  <a:lnTo>
                    <a:pt x="1152" y="894"/>
                  </a:lnTo>
                  <a:lnTo>
                    <a:pt x="1164" y="888"/>
                  </a:lnTo>
                  <a:lnTo>
                    <a:pt x="1182" y="888"/>
                  </a:lnTo>
                  <a:lnTo>
                    <a:pt x="1200" y="882"/>
                  </a:lnTo>
                  <a:lnTo>
                    <a:pt x="1218" y="882"/>
                  </a:lnTo>
                  <a:lnTo>
                    <a:pt x="1224" y="876"/>
                  </a:lnTo>
                  <a:lnTo>
                    <a:pt x="1230" y="876"/>
                  </a:lnTo>
                  <a:lnTo>
                    <a:pt x="1272" y="858"/>
                  </a:lnTo>
                  <a:lnTo>
                    <a:pt x="1224" y="882"/>
                  </a:lnTo>
                  <a:lnTo>
                    <a:pt x="1224" y="894"/>
                  </a:lnTo>
                  <a:lnTo>
                    <a:pt x="1212" y="894"/>
                  </a:lnTo>
                  <a:lnTo>
                    <a:pt x="1200" y="900"/>
                  </a:lnTo>
                  <a:lnTo>
                    <a:pt x="1188" y="900"/>
                  </a:lnTo>
                  <a:lnTo>
                    <a:pt x="1176" y="906"/>
                  </a:lnTo>
                  <a:lnTo>
                    <a:pt x="1170" y="912"/>
                  </a:lnTo>
                  <a:lnTo>
                    <a:pt x="1158" y="918"/>
                  </a:lnTo>
                  <a:lnTo>
                    <a:pt x="1152" y="930"/>
                  </a:lnTo>
                  <a:lnTo>
                    <a:pt x="1122" y="930"/>
                  </a:lnTo>
                  <a:lnTo>
                    <a:pt x="1086" y="960"/>
                  </a:lnTo>
                  <a:lnTo>
                    <a:pt x="1086" y="978"/>
                  </a:lnTo>
                  <a:lnTo>
                    <a:pt x="1038" y="978"/>
                  </a:lnTo>
                  <a:lnTo>
                    <a:pt x="1032" y="984"/>
                  </a:lnTo>
                  <a:lnTo>
                    <a:pt x="1020" y="984"/>
                  </a:lnTo>
                  <a:lnTo>
                    <a:pt x="1002" y="990"/>
                  </a:lnTo>
                  <a:lnTo>
                    <a:pt x="990" y="996"/>
                  </a:lnTo>
                  <a:lnTo>
                    <a:pt x="978" y="996"/>
                  </a:lnTo>
                  <a:lnTo>
                    <a:pt x="966" y="1008"/>
                  </a:lnTo>
                  <a:lnTo>
                    <a:pt x="966" y="1020"/>
                  </a:lnTo>
                  <a:lnTo>
                    <a:pt x="960" y="1026"/>
                  </a:lnTo>
                  <a:lnTo>
                    <a:pt x="960" y="1038"/>
                  </a:lnTo>
                  <a:lnTo>
                    <a:pt x="876" y="1038"/>
                  </a:lnTo>
                  <a:lnTo>
                    <a:pt x="858" y="1044"/>
                  </a:lnTo>
                  <a:lnTo>
                    <a:pt x="828" y="1062"/>
                  </a:lnTo>
                  <a:lnTo>
                    <a:pt x="804" y="1080"/>
                  </a:lnTo>
                  <a:lnTo>
                    <a:pt x="780" y="1092"/>
                  </a:lnTo>
                  <a:lnTo>
                    <a:pt x="774" y="1098"/>
                  </a:lnTo>
                  <a:lnTo>
                    <a:pt x="750" y="1104"/>
                  </a:lnTo>
                  <a:lnTo>
                    <a:pt x="738" y="1122"/>
                  </a:lnTo>
                  <a:lnTo>
                    <a:pt x="732" y="1104"/>
                  </a:lnTo>
                  <a:lnTo>
                    <a:pt x="672" y="1104"/>
                  </a:lnTo>
                  <a:lnTo>
                    <a:pt x="648" y="1116"/>
                  </a:lnTo>
                  <a:lnTo>
                    <a:pt x="630" y="1122"/>
                  </a:lnTo>
                  <a:lnTo>
                    <a:pt x="624" y="1128"/>
                  </a:lnTo>
                  <a:lnTo>
                    <a:pt x="606" y="1128"/>
                  </a:lnTo>
                  <a:lnTo>
                    <a:pt x="606" y="1140"/>
                  </a:lnTo>
                  <a:lnTo>
                    <a:pt x="576" y="1146"/>
                  </a:lnTo>
                  <a:lnTo>
                    <a:pt x="564" y="1152"/>
                  </a:lnTo>
                  <a:lnTo>
                    <a:pt x="540" y="1152"/>
                  </a:lnTo>
                  <a:lnTo>
                    <a:pt x="516" y="1170"/>
                  </a:lnTo>
                  <a:lnTo>
                    <a:pt x="522" y="1182"/>
                  </a:lnTo>
                  <a:lnTo>
                    <a:pt x="540" y="1164"/>
                  </a:lnTo>
                  <a:lnTo>
                    <a:pt x="558" y="1176"/>
                  </a:lnTo>
                  <a:lnTo>
                    <a:pt x="582" y="1158"/>
                  </a:lnTo>
                  <a:lnTo>
                    <a:pt x="582" y="1170"/>
                  </a:lnTo>
                  <a:lnTo>
                    <a:pt x="594" y="1170"/>
                  </a:lnTo>
                  <a:lnTo>
                    <a:pt x="606" y="1164"/>
                  </a:lnTo>
                  <a:lnTo>
                    <a:pt x="618" y="1164"/>
                  </a:lnTo>
                  <a:lnTo>
                    <a:pt x="642" y="1140"/>
                  </a:lnTo>
                  <a:lnTo>
                    <a:pt x="654" y="1134"/>
                  </a:lnTo>
                  <a:lnTo>
                    <a:pt x="666" y="1122"/>
                  </a:lnTo>
                  <a:lnTo>
                    <a:pt x="684" y="1122"/>
                  </a:lnTo>
                  <a:lnTo>
                    <a:pt x="684" y="1134"/>
                  </a:lnTo>
                  <a:lnTo>
                    <a:pt x="690" y="1140"/>
                  </a:lnTo>
                  <a:lnTo>
                    <a:pt x="708" y="1140"/>
                  </a:lnTo>
                  <a:lnTo>
                    <a:pt x="732" y="1128"/>
                  </a:lnTo>
                  <a:lnTo>
                    <a:pt x="744" y="1128"/>
                  </a:lnTo>
                  <a:lnTo>
                    <a:pt x="756" y="1122"/>
                  </a:lnTo>
                  <a:lnTo>
                    <a:pt x="762" y="1116"/>
                  </a:lnTo>
                  <a:lnTo>
                    <a:pt x="768" y="1116"/>
                  </a:lnTo>
                  <a:lnTo>
                    <a:pt x="804" y="1128"/>
                  </a:lnTo>
                  <a:lnTo>
                    <a:pt x="822" y="1110"/>
                  </a:lnTo>
                  <a:lnTo>
                    <a:pt x="834" y="1110"/>
                  </a:lnTo>
                  <a:lnTo>
                    <a:pt x="852" y="1104"/>
                  </a:lnTo>
                  <a:lnTo>
                    <a:pt x="870" y="1104"/>
                  </a:lnTo>
                  <a:lnTo>
                    <a:pt x="894" y="1092"/>
                  </a:lnTo>
                  <a:lnTo>
                    <a:pt x="918" y="1068"/>
                  </a:lnTo>
                  <a:lnTo>
                    <a:pt x="942" y="1056"/>
                  </a:lnTo>
                  <a:lnTo>
                    <a:pt x="972" y="1056"/>
                  </a:lnTo>
                  <a:lnTo>
                    <a:pt x="978" y="1044"/>
                  </a:lnTo>
                  <a:lnTo>
                    <a:pt x="1014" y="1044"/>
                  </a:lnTo>
                  <a:lnTo>
                    <a:pt x="1026" y="1038"/>
                  </a:lnTo>
                  <a:lnTo>
                    <a:pt x="1032" y="1038"/>
                  </a:lnTo>
                  <a:lnTo>
                    <a:pt x="1038" y="1032"/>
                  </a:lnTo>
                  <a:lnTo>
                    <a:pt x="1050" y="1032"/>
                  </a:lnTo>
                  <a:lnTo>
                    <a:pt x="1086" y="1020"/>
                  </a:lnTo>
                  <a:lnTo>
                    <a:pt x="1110" y="1008"/>
                  </a:lnTo>
                  <a:lnTo>
                    <a:pt x="1122" y="996"/>
                  </a:lnTo>
                  <a:lnTo>
                    <a:pt x="1134" y="990"/>
                  </a:lnTo>
                  <a:lnTo>
                    <a:pt x="1140" y="984"/>
                  </a:lnTo>
                  <a:lnTo>
                    <a:pt x="1206" y="972"/>
                  </a:lnTo>
                  <a:lnTo>
                    <a:pt x="1260" y="942"/>
                  </a:lnTo>
                  <a:lnTo>
                    <a:pt x="1296" y="942"/>
                  </a:lnTo>
                  <a:lnTo>
                    <a:pt x="1314" y="936"/>
                  </a:lnTo>
                  <a:lnTo>
                    <a:pt x="1326" y="936"/>
                  </a:lnTo>
                  <a:lnTo>
                    <a:pt x="1338" y="930"/>
                  </a:lnTo>
                  <a:lnTo>
                    <a:pt x="1368" y="900"/>
                  </a:lnTo>
                  <a:lnTo>
                    <a:pt x="1380" y="900"/>
                  </a:lnTo>
                  <a:lnTo>
                    <a:pt x="1404" y="888"/>
                  </a:lnTo>
                  <a:lnTo>
                    <a:pt x="1416" y="888"/>
                  </a:lnTo>
                  <a:lnTo>
                    <a:pt x="1428" y="882"/>
                  </a:lnTo>
                  <a:lnTo>
                    <a:pt x="1434" y="876"/>
                  </a:lnTo>
                  <a:lnTo>
                    <a:pt x="1434" y="864"/>
                  </a:lnTo>
                  <a:lnTo>
                    <a:pt x="1422" y="864"/>
                  </a:lnTo>
                  <a:lnTo>
                    <a:pt x="1428" y="858"/>
                  </a:lnTo>
                  <a:lnTo>
                    <a:pt x="1452" y="846"/>
                  </a:lnTo>
                  <a:lnTo>
                    <a:pt x="1458" y="840"/>
                  </a:lnTo>
                  <a:lnTo>
                    <a:pt x="1470" y="834"/>
                  </a:lnTo>
                  <a:lnTo>
                    <a:pt x="1476" y="828"/>
                  </a:lnTo>
                  <a:lnTo>
                    <a:pt x="1488" y="828"/>
                  </a:lnTo>
                  <a:lnTo>
                    <a:pt x="1500" y="822"/>
                  </a:lnTo>
                  <a:lnTo>
                    <a:pt x="1512" y="822"/>
                  </a:lnTo>
                  <a:lnTo>
                    <a:pt x="1518" y="816"/>
                  </a:lnTo>
                  <a:lnTo>
                    <a:pt x="1524" y="816"/>
                  </a:lnTo>
                  <a:lnTo>
                    <a:pt x="1596" y="786"/>
                  </a:lnTo>
                  <a:lnTo>
                    <a:pt x="1590" y="768"/>
                  </a:lnTo>
                  <a:lnTo>
                    <a:pt x="1602" y="768"/>
                  </a:lnTo>
                  <a:lnTo>
                    <a:pt x="1608" y="774"/>
                  </a:lnTo>
                  <a:lnTo>
                    <a:pt x="1626" y="774"/>
                  </a:lnTo>
                  <a:lnTo>
                    <a:pt x="1638" y="762"/>
                  </a:lnTo>
                  <a:lnTo>
                    <a:pt x="1650" y="762"/>
                  </a:lnTo>
                  <a:lnTo>
                    <a:pt x="1674" y="750"/>
                  </a:lnTo>
                  <a:lnTo>
                    <a:pt x="1680" y="744"/>
                  </a:lnTo>
                  <a:lnTo>
                    <a:pt x="1704" y="732"/>
                  </a:lnTo>
                  <a:lnTo>
                    <a:pt x="1740" y="720"/>
                  </a:lnTo>
                  <a:lnTo>
                    <a:pt x="1770" y="708"/>
                  </a:lnTo>
                  <a:lnTo>
                    <a:pt x="1794" y="702"/>
                  </a:lnTo>
                  <a:lnTo>
                    <a:pt x="1812" y="702"/>
                  </a:lnTo>
                  <a:lnTo>
                    <a:pt x="1818" y="708"/>
                  </a:lnTo>
                  <a:lnTo>
                    <a:pt x="1842" y="720"/>
                  </a:lnTo>
                  <a:lnTo>
                    <a:pt x="1848" y="726"/>
                  </a:lnTo>
                  <a:lnTo>
                    <a:pt x="1812" y="726"/>
                  </a:lnTo>
                  <a:lnTo>
                    <a:pt x="1794" y="714"/>
                  </a:lnTo>
                  <a:lnTo>
                    <a:pt x="1758" y="738"/>
                  </a:lnTo>
                  <a:lnTo>
                    <a:pt x="1728" y="738"/>
                  </a:lnTo>
                  <a:lnTo>
                    <a:pt x="1722" y="744"/>
                  </a:lnTo>
                  <a:lnTo>
                    <a:pt x="1710" y="750"/>
                  </a:lnTo>
                  <a:lnTo>
                    <a:pt x="1704" y="762"/>
                  </a:lnTo>
                  <a:lnTo>
                    <a:pt x="1692" y="768"/>
                  </a:lnTo>
                  <a:lnTo>
                    <a:pt x="1686" y="774"/>
                  </a:lnTo>
                  <a:lnTo>
                    <a:pt x="1680" y="774"/>
                  </a:lnTo>
                  <a:lnTo>
                    <a:pt x="1668" y="780"/>
                  </a:lnTo>
                  <a:lnTo>
                    <a:pt x="1656" y="780"/>
                  </a:lnTo>
                  <a:lnTo>
                    <a:pt x="1638" y="786"/>
                  </a:lnTo>
                  <a:lnTo>
                    <a:pt x="1614" y="798"/>
                  </a:lnTo>
                  <a:lnTo>
                    <a:pt x="1614" y="804"/>
                  </a:lnTo>
                  <a:lnTo>
                    <a:pt x="1620" y="810"/>
                  </a:lnTo>
                  <a:lnTo>
                    <a:pt x="1632" y="816"/>
                  </a:lnTo>
                  <a:lnTo>
                    <a:pt x="1650" y="816"/>
                  </a:lnTo>
                  <a:lnTo>
                    <a:pt x="1644" y="816"/>
                  </a:lnTo>
                  <a:lnTo>
                    <a:pt x="1638" y="822"/>
                  </a:lnTo>
                  <a:lnTo>
                    <a:pt x="1632" y="822"/>
                  </a:lnTo>
                  <a:lnTo>
                    <a:pt x="1620" y="828"/>
                  </a:lnTo>
                  <a:lnTo>
                    <a:pt x="1572" y="828"/>
                  </a:lnTo>
                  <a:lnTo>
                    <a:pt x="1566" y="834"/>
                  </a:lnTo>
                  <a:lnTo>
                    <a:pt x="1560" y="834"/>
                  </a:lnTo>
                  <a:lnTo>
                    <a:pt x="1560" y="846"/>
                  </a:lnTo>
                  <a:lnTo>
                    <a:pt x="1572" y="858"/>
                  </a:lnTo>
                  <a:lnTo>
                    <a:pt x="1584" y="858"/>
                  </a:lnTo>
                  <a:lnTo>
                    <a:pt x="1596" y="852"/>
                  </a:lnTo>
                  <a:lnTo>
                    <a:pt x="1638" y="834"/>
                  </a:lnTo>
                  <a:lnTo>
                    <a:pt x="1680" y="810"/>
                  </a:lnTo>
                  <a:lnTo>
                    <a:pt x="1722" y="798"/>
                  </a:lnTo>
                  <a:lnTo>
                    <a:pt x="1788" y="798"/>
                  </a:lnTo>
                  <a:lnTo>
                    <a:pt x="1818" y="792"/>
                  </a:lnTo>
                  <a:lnTo>
                    <a:pt x="1824" y="786"/>
                  </a:lnTo>
                  <a:lnTo>
                    <a:pt x="1848" y="774"/>
                  </a:lnTo>
                  <a:lnTo>
                    <a:pt x="1854" y="762"/>
                  </a:lnTo>
                  <a:lnTo>
                    <a:pt x="1866" y="756"/>
                  </a:lnTo>
                  <a:lnTo>
                    <a:pt x="1872" y="750"/>
                  </a:lnTo>
                  <a:lnTo>
                    <a:pt x="1866" y="738"/>
                  </a:lnTo>
                  <a:lnTo>
                    <a:pt x="1878" y="732"/>
                  </a:lnTo>
                  <a:lnTo>
                    <a:pt x="1908" y="720"/>
                  </a:lnTo>
                  <a:lnTo>
                    <a:pt x="1944" y="714"/>
                  </a:lnTo>
                  <a:lnTo>
                    <a:pt x="1962" y="708"/>
                  </a:lnTo>
                  <a:lnTo>
                    <a:pt x="1968" y="708"/>
                  </a:lnTo>
                  <a:lnTo>
                    <a:pt x="1980" y="720"/>
                  </a:lnTo>
                  <a:lnTo>
                    <a:pt x="1980" y="726"/>
                  </a:lnTo>
                  <a:lnTo>
                    <a:pt x="2046" y="702"/>
                  </a:lnTo>
                  <a:lnTo>
                    <a:pt x="2004" y="738"/>
                  </a:lnTo>
                  <a:lnTo>
                    <a:pt x="2022" y="744"/>
                  </a:lnTo>
                  <a:lnTo>
                    <a:pt x="2022" y="762"/>
                  </a:lnTo>
                  <a:lnTo>
                    <a:pt x="2028" y="762"/>
                  </a:lnTo>
                  <a:lnTo>
                    <a:pt x="2034" y="756"/>
                  </a:lnTo>
                  <a:lnTo>
                    <a:pt x="2094" y="726"/>
                  </a:lnTo>
                  <a:lnTo>
                    <a:pt x="2082" y="732"/>
                  </a:lnTo>
                  <a:lnTo>
                    <a:pt x="2076" y="744"/>
                  </a:lnTo>
                  <a:lnTo>
                    <a:pt x="2064" y="750"/>
                  </a:lnTo>
                  <a:lnTo>
                    <a:pt x="2058" y="762"/>
                  </a:lnTo>
                  <a:lnTo>
                    <a:pt x="2046" y="774"/>
                  </a:lnTo>
                  <a:lnTo>
                    <a:pt x="2052" y="780"/>
                  </a:lnTo>
                  <a:lnTo>
                    <a:pt x="2064" y="780"/>
                  </a:lnTo>
                  <a:lnTo>
                    <a:pt x="2076" y="786"/>
                  </a:lnTo>
                  <a:lnTo>
                    <a:pt x="2106" y="786"/>
                  </a:lnTo>
                  <a:lnTo>
                    <a:pt x="2208" y="798"/>
                  </a:lnTo>
                  <a:lnTo>
                    <a:pt x="2238" y="780"/>
                  </a:lnTo>
                  <a:lnTo>
                    <a:pt x="2232" y="786"/>
                  </a:lnTo>
                  <a:lnTo>
                    <a:pt x="2232" y="810"/>
                  </a:lnTo>
                  <a:lnTo>
                    <a:pt x="2298" y="810"/>
                  </a:lnTo>
                  <a:lnTo>
                    <a:pt x="2334" y="804"/>
                  </a:lnTo>
                  <a:lnTo>
                    <a:pt x="2328" y="804"/>
                  </a:lnTo>
                  <a:lnTo>
                    <a:pt x="2322" y="810"/>
                  </a:lnTo>
                  <a:lnTo>
                    <a:pt x="2310" y="810"/>
                  </a:lnTo>
                  <a:lnTo>
                    <a:pt x="2286" y="822"/>
                  </a:lnTo>
                  <a:lnTo>
                    <a:pt x="2280" y="828"/>
                  </a:lnTo>
                  <a:lnTo>
                    <a:pt x="2280" y="834"/>
                  </a:lnTo>
                  <a:lnTo>
                    <a:pt x="2292" y="846"/>
                  </a:lnTo>
                  <a:lnTo>
                    <a:pt x="2304" y="852"/>
                  </a:lnTo>
                  <a:lnTo>
                    <a:pt x="2310" y="858"/>
                  </a:lnTo>
                  <a:lnTo>
                    <a:pt x="2310" y="882"/>
                  </a:lnTo>
                  <a:lnTo>
                    <a:pt x="2316" y="888"/>
                  </a:lnTo>
                  <a:lnTo>
                    <a:pt x="2316" y="900"/>
                  </a:lnTo>
                  <a:lnTo>
                    <a:pt x="2322" y="912"/>
                  </a:lnTo>
                  <a:lnTo>
                    <a:pt x="2358" y="912"/>
                  </a:lnTo>
                  <a:lnTo>
                    <a:pt x="2370" y="906"/>
                  </a:lnTo>
                  <a:lnTo>
                    <a:pt x="2388" y="906"/>
                  </a:lnTo>
                  <a:lnTo>
                    <a:pt x="2382" y="876"/>
                  </a:lnTo>
                  <a:lnTo>
                    <a:pt x="2400" y="870"/>
                  </a:lnTo>
                  <a:lnTo>
                    <a:pt x="2412" y="888"/>
                  </a:lnTo>
                  <a:lnTo>
                    <a:pt x="2442" y="876"/>
                  </a:lnTo>
                  <a:lnTo>
                    <a:pt x="2430" y="888"/>
                  </a:lnTo>
                  <a:lnTo>
                    <a:pt x="2430" y="900"/>
                  </a:lnTo>
                  <a:lnTo>
                    <a:pt x="2424" y="906"/>
                  </a:lnTo>
                  <a:lnTo>
                    <a:pt x="2424" y="912"/>
                  </a:lnTo>
                  <a:lnTo>
                    <a:pt x="2430" y="918"/>
                  </a:lnTo>
                  <a:lnTo>
                    <a:pt x="2436" y="918"/>
                  </a:lnTo>
                  <a:lnTo>
                    <a:pt x="2448" y="912"/>
                  </a:lnTo>
                  <a:lnTo>
                    <a:pt x="2454" y="906"/>
                  </a:lnTo>
                  <a:lnTo>
                    <a:pt x="2460" y="894"/>
                  </a:lnTo>
                  <a:lnTo>
                    <a:pt x="2466" y="888"/>
                  </a:lnTo>
                  <a:lnTo>
                    <a:pt x="2472" y="876"/>
                  </a:lnTo>
                  <a:lnTo>
                    <a:pt x="2502" y="834"/>
                  </a:lnTo>
                  <a:lnTo>
                    <a:pt x="2478" y="900"/>
                  </a:lnTo>
                  <a:lnTo>
                    <a:pt x="2484" y="924"/>
                  </a:lnTo>
                  <a:lnTo>
                    <a:pt x="2520" y="912"/>
                  </a:lnTo>
                  <a:lnTo>
                    <a:pt x="2496" y="936"/>
                  </a:lnTo>
                  <a:lnTo>
                    <a:pt x="2520" y="954"/>
                  </a:lnTo>
                  <a:lnTo>
                    <a:pt x="2502" y="954"/>
                  </a:lnTo>
                  <a:lnTo>
                    <a:pt x="2502" y="972"/>
                  </a:lnTo>
                  <a:lnTo>
                    <a:pt x="2472" y="990"/>
                  </a:lnTo>
                  <a:lnTo>
                    <a:pt x="2454" y="1002"/>
                  </a:lnTo>
                  <a:lnTo>
                    <a:pt x="2484" y="1020"/>
                  </a:lnTo>
                  <a:lnTo>
                    <a:pt x="2478" y="1050"/>
                  </a:lnTo>
                  <a:lnTo>
                    <a:pt x="2460" y="1068"/>
                  </a:lnTo>
                  <a:lnTo>
                    <a:pt x="2478" y="1080"/>
                  </a:lnTo>
                  <a:lnTo>
                    <a:pt x="2460" y="1098"/>
                  </a:lnTo>
                  <a:lnTo>
                    <a:pt x="2490" y="1098"/>
                  </a:lnTo>
                  <a:lnTo>
                    <a:pt x="2526" y="1086"/>
                  </a:lnTo>
                  <a:lnTo>
                    <a:pt x="2496" y="1122"/>
                  </a:lnTo>
                  <a:lnTo>
                    <a:pt x="2478" y="1140"/>
                  </a:lnTo>
                  <a:lnTo>
                    <a:pt x="2502" y="1146"/>
                  </a:lnTo>
                  <a:lnTo>
                    <a:pt x="2454" y="1164"/>
                  </a:lnTo>
                  <a:lnTo>
                    <a:pt x="2436" y="1176"/>
                  </a:lnTo>
                  <a:lnTo>
                    <a:pt x="2454" y="1188"/>
                  </a:lnTo>
                  <a:lnTo>
                    <a:pt x="2454" y="1200"/>
                  </a:lnTo>
                  <a:lnTo>
                    <a:pt x="2472" y="1188"/>
                  </a:lnTo>
                  <a:lnTo>
                    <a:pt x="2490" y="1182"/>
                  </a:lnTo>
                  <a:lnTo>
                    <a:pt x="2502" y="1170"/>
                  </a:lnTo>
                  <a:lnTo>
                    <a:pt x="2514" y="1164"/>
                  </a:lnTo>
                  <a:lnTo>
                    <a:pt x="2532" y="1146"/>
                  </a:lnTo>
                  <a:lnTo>
                    <a:pt x="2538" y="1134"/>
                  </a:lnTo>
                  <a:lnTo>
                    <a:pt x="2538" y="1122"/>
                  </a:lnTo>
                  <a:lnTo>
                    <a:pt x="2550" y="1116"/>
                  </a:lnTo>
                  <a:lnTo>
                    <a:pt x="2562" y="1104"/>
                  </a:lnTo>
                  <a:lnTo>
                    <a:pt x="2574" y="1098"/>
                  </a:lnTo>
                  <a:lnTo>
                    <a:pt x="2574" y="1086"/>
                  </a:lnTo>
                  <a:lnTo>
                    <a:pt x="2568" y="1080"/>
                  </a:lnTo>
                  <a:lnTo>
                    <a:pt x="2562" y="1080"/>
                  </a:lnTo>
                  <a:close/>
                  <a:moveTo>
                    <a:pt x="2394" y="1056"/>
                  </a:moveTo>
                  <a:lnTo>
                    <a:pt x="2400" y="1062"/>
                  </a:lnTo>
                  <a:lnTo>
                    <a:pt x="2418" y="1062"/>
                  </a:lnTo>
                  <a:lnTo>
                    <a:pt x="2436" y="1044"/>
                  </a:lnTo>
                  <a:lnTo>
                    <a:pt x="2460" y="1038"/>
                  </a:lnTo>
                  <a:lnTo>
                    <a:pt x="2454" y="1020"/>
                  </a:lnTo>
                  <a:lnTo>
                    <a:pt x="2430" y="1020"/>
                  </a:lnTo>
                  <a:lnTo>
                    <a:pt x="2418" y="1026"/>
                  </a:lnTo>
                  <a:lnTo>
                    <a:pt x="2412" y="1032"/>
                  </a:lnTo>
                  <a:lnTo>
                    <a:pt x="2406" y="1044"/>
                  </a:lnTo>
                  <a:lnTo>
                    <a:pt x="2394" y="1050"/>
                  </a:lnTo>
                  <a:lnTo>
                    <a:pt x="2394" y="1056"/>
                  </a:lnTo>
                  <a:close/>
                  <a:moveTo>
                    <a:pt x="2376" y="984"/>
                  </a:moveTo>
                  <a:lnTo>
                    <a:pt x="2358" y="984"/>
                  </a:lnTo>
                  <a:lnTo>
                    <a:pt x="2346" y="990"/>
                  </a:lnTo>
                  <a:lnTo>
                    <a:pt x="2334" y="1002"/>
                  </a:lnTo>
                  <a:lnTo>
                    <a:pt x="2334" y="1014"/>
                  </a:lnTo>
                  <a:lnTo>
                    <a:pt x="2322" y="1026"/>
                  </a:lnTo>
                  <a:lnTo>
                    <a:pt x="2322" y="1044"/>
                  </a:lnTo>
                  <a:lnTo>
                    <a:pt x="2310" y="1056"/>
                  </a:lnTo>
                  <a:lnTo>
                    <a:pt x="2310" y="1074"/>
                  </a:lnTo>
                  <a:lnTo>
                    <a:pt x="2316" y="1080"/>
                  </a:lnTo>
                  <a:lnTo>
                    <a:pt x="2322" y="1074"/>
                  </a:lnTo>
                  <a:lnTo>
                    <a:pt x="2328" y="1062"/>
                  </a:lnTo>
                  <a:lnTo>
                    <a:pt x="2340" y="1050"/>
                  </a:lnTo>
                  <a:lnTo>
                    <a:pt x="2352" y="1044"/>
                  </a:lnTo>
                  <a:lnTo>
                    <a:pt x="2376" y="1020"/>
                  </a:lnTo>
                  <a:lnTo>
                    <a:pt x="2382" y="1008"/>
                  </a:lnTo>
                  <a:lnTo>
                    <a:pt x="2382" y="990"/>
                  </a:lnTo>
                  <a:lnTo>
                    <a:pt x="2376" y="984"/>
                  </a:lnTo>
                  <a:close/>
                  <a:moveTo>
                    <a:pt x="786" y="810"/>
                  </a:moveTo>
                  <a:lnTo>
                    <a:pt x="798" y="810"/>
                  </a:lnTo>
                  <a:lnTo>
                    <a:pt x="834" y="798"/>
                  </a:lnTo>
                  <a:lnTo>
                    <a:pt x="858" y="786"/>
                  </a:lnTo>
                  <a:lnTo>
                    <a:pt x="864" y="780"/>
                  </a:lnTo>
                  <a:lnTo>
                    <a:pt x="870" y="780"/>
                  </a:lnTo>
                  <a:lnTo>
                    <a:pt x="864" y="774"/>
                  </a:lnTo>
                  <a:lnTo>
                    <a:pt x="828" y="762"/>
                  </a:lnTo>
                  <a:lnTo>
                    <a:pt x="810" y="762"/>
                  </a:lnTo>
                  <a:lnTo>
                    <a:pt x="798" y="768"/>
                  </a:lnTo>
                  <a:lnTo>
                    <a:pt x="792" y="774"/>
                  </a:lnTo>
                  <a:lnTo>
                    <a:pt x="786" y="768"/>
                  </a:lnTo>
                  <a:lnTo>
                    <a:pt x="774" y="768"/>
                  </a:lnTo>
                  <a:lnTo>
                    <a:pt x="768" y="774"/>
                  </a:lnTo>
                  <a:lnTo>
                    <a:pt x="768" y="804"/>
                  </a:lnTo>
                  <a:lnTo>
                    <a:pt x="774" y="810"/>
                  </a:lnTo>
                  <a:lnTo>
                    <a:pt x="786" y="810"/>
                  </a:lnTo>
                  <a:close/>
                  <a:moveTo>
                    <a:pt x="0" y="1332"/>
                  </a:moveTo>
                  <a:lnTo>
                    <a:pt x="60" y="1320"/>
                  </a:lnTo>
                  <a:lnTo>
                    <a:pt x="72" y="1302"/>
                  </a:lnTo>
                  <a:lnTo>
                    <a:pt x="132" y="1296"/>
                  </a:lnTo>
                  <a:lnTo>
                    <a:pt x="114" y="1272"/>
                  </a:lnTo>
                  <a:lnTo>
                    <a:pt x="0" y="1332"/>
                  </a:lnTo>
                  <a:close/>
                  <a:moveTo>
                    <a:pt x="1362" y="954"/>
                  </a:moveTo>
                  <a:lnTo>
                    <a:pt x="1350" y="954"/>
                  </a:lnTo>
                  <a:lnTo>
                    <a:pt x="1338" y="960"/>
                  </a:lnTo>
                  <a:lnTo>
                    <a:pt x="1332" y="954"/>
                  </a:lnTo>
                  <a:lnTo>
                    <a:pt x="1314" y="954"/>
                  </a:lnTo>
                  <a:lnTo>
                    <a:pt x="1314" y="978"/>
                  </a:lnTo>
                  <a:lnTo>
                    <a:pt x="1290" y="996"/>
                  </a:lnTo>
                  <a:lnTo>
                    <a:pt x="1290" y="972"/>
                  </a:lnTo>
                  <a:lnTo>
                    <a:pt x="1278" y="966"/>
                  </a:lnTo>
                  <a:lnTo>
                    <a:pt x="1272" y="966"/>
                  </a:lnTo>
                  <a:lnTo>
                    <a:pt x="1248" y="978"/>
                  </a:lnTo>
                  <a:lnTo>
                    <a:pt x="1242" y="978"/>
                  </a:lnTo>
                  <a:lnTo>
                    <a:pt x="1230" y="990"/>
                  </a:lnTo>
                  <a:lnTo>
                    <a:pt x="1224" y="1002"/>
                  </a:lnTo>
                  <a:lnTo>
                    <a:pt x="1218" y="1008"/>
                  </a:lnTo>
                  <a:lnTo>
                    <a:pt x="1218" y="1014"/>
                  </a:lnTo>
                  <a:lnTo>
                    <a:pt x="1224" y="1014"/>
                  </a:lnTo>
                  <a:lnTo>
                    <a:pt x="1230" y="1020"/>
                  </a:lnTo>
                  <a:lnTo>
                    <a:pt x="1278" y="1020"/>
                  </a:lnTo>
                  <a:lnTo>
                    <a:pt x="1296" y="1014"/>
                  </a:lnTo>
                  <a:lnTo>
                    <a:pt x="1308" y="1014"/>
                  </a:lnTo>
                  <a:lnTo>
                    <a:pt x="1320" y="1008"/>
                  </a:lnTo>
                  <a:lnTo>
                    <a:pt x="1320" y="996"/>
                  </a:lnTo>
                  <a:lnTo>
                    <a:pt x="1350" y="990"/>
                  </a:lnTo>
                  <a:lnTo>
                    <a:pt x="1350" y="984"/>
                  </a:lnTo>
                  <a:lnTo>
                    <a:pt x="1386" y="978"/>
                  </a:lnTo>
                  <a:lnTo>
                    <a:pt x="1398" y="954"/>
                  </a:lnTo>
                  <a:lnTo>
                    <a:pt x="1380" y="960"/>
                  </a:lnTo>
                  <a:lnTo>
                    <a:pt x="1374" y="954"/>
                  </a:lnTo>
                  <a:lnTo>
                    <a:pt x="1362" y="954"/>
                  </a:lnTo>
                  <a:close/>
                  <a:moveTo>
                    <a:pt x="162" y="1290"/>
                  </a:moveTo>
                  <a:lnTo>
                    <a:pt x="204" y="1290"/>
                  </a:lnTo>
                  <a:lnTo>
                    <a:pt x="240" y="1260"/>
                  </a:lnTo>
                  <a:lnTo>
                    <a:pt x="228" y="1242"/>
                  </a:lnTo>
                  <a:lnTo>
                    <a:pt x="162" y="1290"/>
                  </a:lnTo>
                  <a:close/>
                  <a:moveTo>
                    <a:pt x="2466" y="1140"/>
                  </a:moveTo>
                  <a:lnTo>
                    <a:pt x="2472" y="1128"/>
                  </a:lnTo>
                  <a:lnTo>
                    <a:pt x="2454" y="1110"/>
                  </a:lnTo>
                  <a:lnTo>
                    <a:pt x="2448" y="1110"/>
                  </a:lnTo>
                  <a:lnTo>
                    <a:pt x="2436" y="1122"/>
                  </a:lnTo>
                  <a:lnTo>
                    <a:pt x="2430" y="1134"/>
                  </a:lnTo>
                  <a:lnTo>
                    <a:pt x="2424" y="1152"/>
                  </a:lnTo>
                  <a:lnTo>
                    <a:pt x="2418" y="1164"/>
                  </a:lnTo>
                  <a:lnTo>
                    <a:pt x="2418" y="1176"/>
                  </a:lnTo>
                  <a:lnTo>
                    <a:pt x="2436" y="1158"/>
                  </a:lnTo>
                  <a:lnTo>
                    <a:pt x="2454" y="1158"/>
                  </a:lnTo>
                  <a:lnTo>
                    <a:pt x="2460" y="1152"/>
                  </a:lnTo>
                  <a:lnTo>
                    <a:pt x="2466" y="1140"/>
                  </a:lnTo>
                  <a:close/>
                  <a:moveTo>
                    <a:pt x="1428" y="912"/>
                  </a:moveTo>
                  <a:lnTo>
                    <a:pt x="1404" y="924"/>
                  </a:lnTo>
                  <a:lnTo>
                    <a:pt x="1386" y="942"/>
                  </a:lnTo>
                  <a:lnTo>
                    <a:pt x="1386" y="948"/>
                  </a:lnTo>
                  <a:lnTo>
                    <a:pt x="1398" y="954"/>
                  </a:lnTo>
                  <a:lnTo>
                    <a:pt x="1410" y="954"/>
                  </a:lnTo>
                  <a:lnTo>
                    <a:pt x="1422" y="948"/>
                  </a:lnTo>
                  <a:lnTo>
                    <a:pt x="1428" y="948"/>
                  </a:lnTo>
                  <a:lnTo>
                    <a:pt x="1440" y="942"/>
                  </a:lnTo>
                  <a:lnTo>
                    <a:pt x="1446" y="930"/>
                  </a:lnTo>
                  <a:lnTo>
                    <a:pt x="1470" y="930"/>
                  </a:lnTo>
                  <a:lnTo>
                    <a:pt x="1470" y="924"/>
                  </a:lnTo>
                  <a:lnTo>
                    <a:pt x="1458" y="912"/>
                  </a:lnTo>
                  <a:lnTo>
                    <a:pt x="1452" y="912"/>
                  </a:lnTo>
                  <a:lnTo>
                    <a:pt x="1440" y="906"/>
                  </a:lnTo>
                  <a:lnTo>
                    <a:pt x="1428" y="912"/>
                  </a:lnTo>
                  <a:close/>
                  <a:moveTo>
                    <a:pt x="498" y="1164"/>
                  </a:moveTo>
                  <a:lnTo>
                    <a:pt x="486" y="1164"/>
                  </a:lnTo>
                  <a:lnTo>
                    <a:pt x="474" y="1170"/>
                  </a:lnTo>
                  <a:lnTo>
                    <a:pt x="462" y="1170"/>
                  </a:lnTo>
                  <a:lnTo>
                    <a:pt x="450" y="1176"/>
                  </a:lnTo>
                  <a:lnTo>
                    <a:pt x="444" y="1182"/>
                  </a:lnTo>
                  <a:lnTo>
                    <a:pt x="432" y="1182"/>
                  </a:lnTo>
                  <a:lnTo>
                    <a:pt x="426" y="1188"/>
                  </a:lnTo>
                  <a:lnTo>
                    <a:pt x="414" y="1188"/>
                  </a:lnTo>
                  <a:lnTo>
                    <a:pt x="390" y="1200"/>
                  </a:lnTo>
                  <a:lnTo>
                    <a:pt x="384" y="1206"/>
                  </a:lnTo>
                  <a:lnTo>
                    <a:pt x="384" y="1218"/>
                  </a:lnTo>
                  <a:lnTo>
                    <a:pt x="402" y="1218"/>
                  </a:lnTo>
                  <a:lnTo>
                    <a:pt x="420" y="1212"/>
                  </a:lnTo>
                  <a:lnTo>
                    <a:pt x="432" y="1206"/>
                  </a:lnTo>
                  <a:lnTo>
                    <a:pt x="504" y="1206"/>
                  </a:lnTo>
                  <a:lnTo>
                    <a:pt x="510" y="1200"/>
                  </a:lnTo>
                  <a:lnTo>
                    <a:pt x="510" y="1176"/>
                  </a:lnTo>
                  <a:lnTo>
                    <a:pt x="498" y="1164"/>
                  </a:lnTo>
                  <a:close/>
                  <a:moveTo>
                    <a:pt x="330" y="1242"/>
                  </a:moveTo>
                  <a:lnTo>
                    <a:pt x="330" y="1224"/>
                  </a:lnTo>
                  <a:lnTo>
                    <a:pt x="276" y="1242"/>
                  </a:lnTo>
                  <a:lnTo>
                    <a:pt x="330" y="1242"/>
                  </a:lnTo>
                  <a:close/>
                </a:path>
              </a:pathLst>
            </a:custGeom>
            <a:solidFill>
              <a:srgbClr val="1C5C8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 dirty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8" name="Zimbabwe" descr="© INSCALE GmbH, 05.05.2010&#10;http://www.presentationload.com/">
              <a:extLst>
                <a:ext uri="{FF2B5EF4-FFF2-40B4-BE49-F238E27FC236}">
                  <a16:creationId xmlns:a16="http://schemas.microsoft.com/office/drawing/2014/main" id="{9E1F4058-3683-4BC4-BF73-C2FE6319D81C}"/>
                </a:ext>
              </a:extLst>
            </p:cNvPr>
            <p:cNvSpPr>
              <a:spLocks/>
            </p:cNvSpPr>
            <p:nvPr/>
          </p:nvSpPr>
          <p:spPr bwMode="gray">
            <a:xfrm>
              <a:off x="4845050" y="4355984"/>
              <a:ext cx="220663" cy="222250"/>
            </a:xfrm>
            <a:custGeom>
              <a:avLst/>
              <a:gdLst>
                <a:gd name="T0" fmla="*/ 2147483647 w 552"/>
                <a:gd name="T1" fmla="*/ 2147483647 h 552"/>
                <a:gd name="T2" fmla="*/ 2147483647 w 552"/>
                <a:gd name="T3" fmla="*/ 2147483647 h 552"/>
                <a:gd name="T4" fmla="*/ 2147483647 w 552"/>
                <a:gd name="T5" fmla="*/ 2147483647 h 552"/>
                <a:gd name="T6" fmla="*/ 2147483647 w 552"/>
                <a:gd name="T7" fmla="*/ 2147483647 h 552"/>
                <a:gd name="T8" fmla="*/ 2147483647 w 552"/>
                <a:gd name="T9" fmla="*/ 2147483647 h 552"/>
                <a:gd name="T10" fmla="*/ 2147483647 w 552"/>
                <a:gd name="T11" fmla="*/ 2147483647 h 552"/>
                <a:gd name="T12" fmla="*/ 2147483647 w 552"/>
                <a:gd name="T13" fmla="*/ 2147483647 h 552"/>
                <a:gd name="T14" fmla="*/ 2147483647 w 552"/>
                <a:gd name="T15" fmla="*/ 2147483647 h 552"/>
                <a:gd name="T16" fmla="*/ 2147483647 w 552"/>
                <a:gd name="T17" fmla="*/ 2147483647 h 552"/>
                <a:gd name="T18" fmla="*/ 2147483647 w 552"/>
                <a:gd name="T19" fmla="*/ 2147483647 h 552"/>
                <a:gd name="T20" fmla="*/ 2147483647 w 552"/>
                <a:gd name="T21" fmla="*/ 2147483647 h 552"/>
                <a:gd name="T22" fmla="*/ 2147483647 w 552"/>
                <a:gd name="T23" fmla="*/ 2147483647 h 552"/>
                <a:gd name="T24" fmla="*/ 2147483647 w 552"/>
                <a:gd name="T25" fmla="*/ 2147483647 h 552"/>
                <a:gd name="T26" fmla="*/ 2147483647 w 552"/>
                <a:gd name="T27" fmla="*/ 2147483647 h 552"/>
                <a:gd name="T28" fmla="*/ 2147483647 w 552"/>
                <a:gd name="T29" fmla="*/ 2147483647 h 552"/>
                <a:gd name="T30" fmla="*/ 2147483647 w 552"/>
                <a:gd name="T31" fmla="*/ 2147483647 h 552"/>
                <a:gd name="T32" fmla="*/ 2147483647 w 552"/>
                <a:gd name="T33" fmla="*/ 2147483647 h 552"/>
                <a:gd name="T34" fmla="*/ 2147483647 w 552"/>
                <a:gd name="T35" fmla="*/ 2147483647 h 552"/>
                <a:gd name="T36" fmla="*/ 2147483647 w 552"/>
                <a:gd name="T37" fmla="*/ 2147483647 h 552"/>
                <a:gd name="T38" fmla="*/ 2147483647 w 552"/>
                <a:gd name="T39" fmla="*/ 2147483647 h 552"/>
                <a:gd name="T40" fmla="*/ 2147483647 w 552"/>
                <a:gd name="T41" fmla="*/ 2147483647 h 552"/>
                <a:gd name="T42" fmla="*/ 2147483647 w 552"/>
                <a:gd name="T43" fmla="*/ 2147483647 h 552"/>
                <a:gd name="T44" fmla="*/ 2147483647 w 552"/>
                <a:gd name="T45" fmla="*/ 2147483647 h 552"/>
                <a:gd name="T46" fmla="*/ 2147483647 w 552"/>
                <a:gd name="T47" fmla="*/ 2147483647 h 552"/>
                <a:gd name="T48" fmla="*/ 2147483647 w 552"/>
                <a:gd name="T49" fmla="*/ 2147483647 h 552"/>
                <a:gd name="T50" fmla="*/ 2147483647 w 552"/>
                <a:gd name="T51" fmla="*/ 2147483647 h 552"/>
                <a:gd name="T52" fmla="*/ 2147483647 w 552"/>
                <a:gd name="T53" fmla="*/ 2147483647 h 552"/>
                <a:gd name="T54" fmla="*/ 2147483647 w 552"/>
                <a:gd name="T55" fmla="*/ 2147483647 h 552"/>
                <a:gd name="T56" fmla="*/ 2147483647 w 552"/>
                <a:gd name="T57" fmla="*/ 2147483647 h 552"/>
                <a:gd name="T58" fmla="*/ 2147483647 w 552"/>
                <a:gd name="T59" fmla="*/ 2147483647 h 552"/>
                <a:gd name="T60" fmla="*/ 2147483647 w 552"/>
                <a:gd name="T61" fmla="*/ 2147483647 h 552"/>
                <a:gd name="T62" fmla="*/ 2147483647 w 552"/>
                <a:gd name="T63" fmla="*/ 2147483647 h 552"/>
                <a:gd name="T64" fmla="*/ 2147483647 w 552"/>
                <a:gd name="T65" fmla="*/ 2147483647 h 552"/>
                <a:gd name="T66" fmla="*/ 2147483647 w 552"/>
                <a:gd name="T67" fmla="*/ 2147483647 h 552"/>
                <a:gd name="T68" fmla="*/ 2147483647 w 552"/>
                <a:gd name="T69" fmla="*/ 2147483647 h 552"/>
                <a:gd name="T70" fmla="*/ 2147483647 w 552"/>
                <a:gd name="T71" fmla="*/ 2147483647 h 552"/>
                <a:gd name="T72" fmla="*/ 2147483647 w 552"/>
                <a:gd name="T73" fmla="*/ 2147483647 h 552"/>
                <a:gd name="T74" fmla="*/ 2147483647 w 552"/>
                <a:gd name="T75" fmla="*/ 0 h 552"/>
                <a:gd name="T76" fmla="*/ 2147483647 w 552"/>
                <a:gd name="T77" fmla="*/ 2147483647 h 552"/>
                <a:gd name="T78" fmla="*/ 2147483647 w 552"/>
                <a:gd name="T79" fmla="*/ 2147483647 h 552"/>
                <a:gd name="T80" fmla="*/ 2147483647 w 552"/>
                <a:gd name="T81" fmla="*/ 2147483647 h 552"/>
                <a:gd name="T82" fmla="*/ 2147483647 w 552"/>
                <a:gd name="T83" fmla="*/ 2147483647 h 552"/>
                <a:gd name="T84" fmla="*/ 2147483647 w 552"/>
                <a:gd name="T85" fmla="*/ 2147483647 h 552"/>
                <a:gd name="T86" fmla="*/ 2147483647 w 552"/>
                <a:gd name="T87" fmla="*/ 2147483647 h 552"/>
                <a:gd name="T88" fmla="*/ 2147483647 w 552"/>
                <a:gd name="T89" fmla="*/ 2147483647 h 552"/>
                <a:gd name="T90" fmla="*/ 2147483647 w 552"/>
                <a:gd name="T91" fmla="*/ 2147483647 h 552"/>
                <a:gd name="T92" fmla="*/ 2147483647 w 552"/>
                <a:gd name="T93" fmla="*/ 2147483647 h 552"/>
                <a:gd name="T94" fmla="*/ 2147483647 w 552"/>
                <a:gd name="T95" fmla="*/ 2147483647 h 552"/>
                <a:gd name="T96" fmla="*/ 2147483647 w 552"/>
                <a:gd name="T97" fmla="*/ 2147483647 h 552"/>
                <a:gd name="T98" fmla="*/ 2147483647 w 552"/>
                <a:gd name="T99" fmla="*/ 2147483647 h 552"/>
                <a:gd name="T100" fmla="*/ 2147483647 w 552"/>
                <a:gd name="T101" fmla="*/ 2147483647 h 552"/>
                <a:gd name="T102" fmla="*/ 2147483647 w 552"/>
                <a:gd name="T103" fmla="*/ 2147483647 h 5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52"/>
                <a:gd name="T157" fmla="*/ 0 h 552"/>
                <a:gd name="T158" fmla="*/ 552 w 552"/>
                <a:gd name="T159" fmla="*/ 552 h 5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52" h="552">
                  <a:moveTo>
                    <a:pt x="18" y="204"/>
                  </a:moveTo>
                  <a:lnTo>
                    <a:pt x="18" y="234"/>
                  </a:lnTo>
                  <a:lnTo>
                    <a:pt x="30" y="234"/>
                  </a:lnTo>
                  <a:lnTo>
                    <a:pt x="36" y="240"/>
                  </a:lnTo>
                  <a:lnTo>
                    <a:pt x="48" y="264"/>
                  </a:lnTo>
                  <a:lnTo>
                    <a:pt x="54" y="270"/>
                  </a:lnTo>
                  <a:lnTo>
                    <a:pt x="54" y="294"/>
                  </a:lnTo>
                  <a:lnTo>
                    <a:pt x="72" y="330"/>
                  </a:lnTo>
                  <a:lnTo>
                    <a:pt x="84" y="336"/>
                  </a:lnTo>
                  <a:lnTo>
                    <a:pt x="102" y="354"/>
                  </a:lnTo>
                  <a:lnTo>
                    <a:pt x="132" y="354"/>
                  </a:lnTo>
                  <a:lnTo>
                    <a:pt x="138" y="360"/>
                  </a:lnTo>
                  <a:lnTo>
                    <a:pt x="138" y="390"/>
                  </a:lnTo>
                  <a:lnTo>
                    <a:pt x="168" y="390"/>
                  </a:lnTo>
                  <a:lnTo>
                    <a:pt x="174" y="414"/>
                  </a:lnTo>
                  <a:lnTo>
                    <a:pt x="168" y="420"/>
                  </a:lnTo>
                  <a:lnTo>
                    <a:pt x="168" y="450"/>
                  </a:lnTo>
                  <a:lnTo>
                    <a:pt x="186" y="450"/>
                  </a:lnTo>
                  <a:lnTo>
                    <a:pt x="186" y="480"/>
                  </a:lnTo>
                  <a:lnTo>
                    <a:pt x="198" y="480"/>
                  </a:lnTo>
                  <a:lnTo>
                    <a:pt x="216" y="486"/>
                  </a:lnTo>
                  <a:lnTo>
                    <a:pt x="228" y="486"/>
                  </a:lnTo>
                  <a:lnTo>
                    <a:pt x="246" y="492"/>
                  </a:lnTo>
                  <a:lnTo>
                    <a:pt x="264" y="510"/>
                  </a:lnTo>
                  <a:lnTo>
                    <a:pt x="270" y="522"/>
                  </a:lnTo>
                  <a:lnTo>
                    <a:pt x="270" y="528"/>
                  </a:lnTo>
                  <a:lnTo>
                    <a:pt x="252" y="528"/>
                  </a:lnTo>
                  <a:lnTo>
                    <a:pt x="312" y="528"/>
                  </a:lnTo>
                  <a:lnTo>
                    <a:pt x="324" y="534"/>
                  </a:lnTo>
                  <a:lnTo>
                    <a:pt x="330" y="534"/>
                  </a:lnTo>
                  <a:lnTo>
                    <a:pt x="342" y="540"/>
                  </a:lnTo>
                  <a:lnTo>
                    <a:pt x="402" y="540"/>
                  </a:lnTo>
                  <a:lnTo>
                    <a:pt x="420" y="552"/>
                  </a:lnTo>
                  <a:lnTo>
                    <a:pt x="486" y="468"/>
                  </a:lnTo>
                  <a:lnTo>
                    <a:pt x="504" y="462"/>
                  </a:lnTo>
                  <a:lnTo>
                    <a:pt x="492" y="444"/>
                  </a:lnTo>
                  <a:lnTo>
                    <a:pt x="504" y="432"/>
                  </a:lnTo>
                  <a:lnTo>
                    <a:pt x="504" y="402"/>
                  </a:lnTo>
                  <a:lnTo>
                    <a:pt x="516" y="396"/>
                  </a:lnTo>
                  <a:lnTo>
                    <a:pt x="528" y="384"/>
                  </a:lnTo>
                  <a:lnTo>
                    <a:pt x="528" y="372"/>
                  </a:lnTo>
                  <a:lnTo>
                    <a:pt x="540" y="360"/>
                  </a:lnTo>
                  <a:lnTo>
                    <a:pt x="546" y="348"/>
                  </a:lnTo>
                  <a:lnTo>
                    <a:pt x="546" y="342"/>
                  </a:lnTo>
                  <a:lnTo>
                    <a:pt x="522" y="318"/>
                  </a:lnTo>
                  <a:lnTo>
                    <a:pt x="522" y="306"/>
                  </a:lnTo>
                  <a:lnTo>
                    <a:pt x="540" y="288"/>
                  </a:lnTo>
                  <a:lnTo>
                    <a:pt x="522" y="264"/>
                  </a:lnTo>
                  <a:lnTo>
                    <a:pt x="540" y="252"/>
                  </a:lnTo>
                  <a:lnTo>
                    <a:pt x="540" y="240"/>
                  </a:lnTo>
                  <a:lnTo>
                    <a:pt x="546" y="240"/>
                  </a:lnTo>
                  <a:lnTo>
                    <a:pt x="546" y="234"/>
                  </a:lnTo>
                  <a:lnTo>
                    <a:pt x="552" y="228"/>
                  </a:lnTo>
                  <a:lnTo>
                    <a:pt x="552" y="216"/>
                  </a:lnTo>
                  <a:lnTo>
                    <a:pt x="540" y="192"/>
                  </a:lnTo>
                  <a:lnTo>
                    <a:pt x="540" y="180"/>
                  </a:lnTo>
                  <a:lnTo>
                    <a:pt x="546" y="174"/>
                  </a:lnTo>
                  <a:lnTo>
                    <a:pt x="546" y="168"/>
                  </a:lnTo>
                  <a:lnTo>
                    <a:pt x="552" y="162"/>
                  </a:lnTo>
                  <a:lnTo>
                    <a:pt x="540" y="150"/>
                  </a:lnTo>
                  <a:lnTo>
                    <a:pt x="552" y="138"/>
                  </a:lnTo>
                  <a:lnTo>
                    <a:pt x="540" y="120"/>
                  </a:lnTo>
                  <a:lnTo>
                    <a:pt x="546" y="114"/>
                  </a:lnTo>
                  <a:lnTo>
                    <a:pt x="552" y="102"/>
                  </a:lnTo>
                  <a:lnTo>
                    <a:pt x="552" y="96"/>
                  </a:lnTo>
                  <a:lnTo>
                    <a:pt x="540" y="84"/>
                  </a:lnTo>
                  <a:lnTo>
                    <a:pt x="528" y="84"/>
                  </a:lnTo>
                  <a:lnTo>
                    <a:pt x="510" y="66"/>
                  </a:lnTo>
                  <a:lnTo>
                    <a:pt x="498" y="66"/>
                  </a:lnTo>
                  <a:lnTo>
                    <a:pt x="486" y="72"/>
                  </a:lnTo>
                  <a:lnTo>
                    <a:pt x="480" y="72"/>
                  </a:lnTo>
                  <a:lnTo>
                    <a:pt x="462" y="48"/>
                  </a:lnTo>
                  <a:lnTo>
                    <a:pt x="444" y="48"/>
                  </a:lnTo>
                  <a:lnTo>
                    <a:pt x="432" y="30"/>
                  </a:lnTo>
                  <a:lnTo>
                    <a:pt x="372" y="30"/>
                  </a:lnTo>
                  <a:lnTo>
                    <a:pt x="366" y="0"/>
                  </a:lnTo>
                  <a:lnTo>
                    <a:pt x="330" y="0"/>
                  </a:lnTo>
                  <a:lnTo>
                    <a:pt x="294" y="12"/>
                  </a:lnTo>
                  <a:lnTo>
                    <a:pt x="282" y="24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52" y="78"/>
                  </a:lnTo>
                  <a:lnTo>
                    <a:pt x="240" y="78"/>
                  </a:lnTo>
                  <a:lnTo>
                    <a:pt x="228" y="84"/>
                  </a:lnTo>
                  <a:lnTo>
                    <a:pt x="210" y="90"/>
                  </a:lnTo>
                  <a:lnTo>
                    <a:pt x="198" y="96"/>
                  </a:lnTo>
                  <a:lnTo>
                    <a:pt x="192" y="102"/>
                  </a:lnTo>
                  <a:lnTo>
                    <a:pt x="180" y="126"/>
                  </a:lnTo>
                  <a:lnTo>
                    <a:pt x="174" y="132"/>
                  </a:lnTo>
                  <a:lnTo>
                    <a:pt x="174" y="138"/>
                  </a:lnTo>
                  <a:lnTo>
                    <a:pt x="168" y="144"/>
                  </a:lnTo>
                  <a:lnTo>
                    <a:pt x="162" y="156"/>
                  </a:lnTo>
                  <a:lnTo>
                    <a:pt x="132" y="186"/>
                  </a:lnTo>
                  <a:lnTo>
                    <a:pt x="108" y="198"/>
                  </a:lnTo>
                  <a:lnTo>
                    <a:pt x="90" y="198"/>
                  </a:lnTo>
                  <a:lnTo>
                    <a:pt x="90" y="192"/>
                  </a:lnTo>
                  <a:lnTo>
                    <a:pt x="78" y="180"/>
                  </a:lnTo>
                  <a:lnTo>
                    <a:pt x="66" y="180"/>
                  </a:lnTo>
                  <a:lnTo>
                    <a:pt x="66" y="192"/>
                  </a:lnTo>
                  <a:lnTo>
                    <a:pt x="54" y="192"/>
                  </a:lnTo>
                  <a:lnTo>
                    <a:pt x="42" y="180"/>
                  </a:lnTo>
                  <a:lnTo>
                    <a:pt x="42" y="174"/>
                  </a:lnTo>
                  <a:lnTo>
                    <a:pt x="0" y="174"/>
                  </a:lnTo>
                  <a:lnTo>
                    <a:pt x="6" y="192"/>
                  </a:lnTo>
                  <a:lnTo>
                    <a:pt x="18" y="20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9" name="Zambia" descr="© INSCALE GmbH, 05.05.2010&#10;http://www.presentationload.com/">
              <a:extLst>
                <a:ext uri="{FF2B5EF4-FFF2-40B4-BE49-F238E27FC236}">
                  <a16:creationId xmlns:a16="http://schemas.microsoft.com/office/drawing/2014/main" id="{0E9FDC60-2EA0-4490-A426-5852733D3DCA}"/>
                </a:ext>
              </a:extLst>
            </p:cNvPr>
            <p:cNvSpPr>
              <a:spLocks/>
            </p:cNvSpPr>
            <p:nvPr/>
          </p:nvSpPr>
          <p:spPr bwMode="gray">
            <a:xfrm>
              <a:off x="4754562" y="4113097"/>
              <a:ext cx="334963" cy="320675"/>
            </a:xfrm>
            <a:custGeom>
              <a:avLst/>
              <a:gdLst>
                <a:gd name="T0" fmla="*/ 2147483647 w 834"/>
                <a:gd name="T1" fmla="*/ 2147483647 h 798"/>
                <a:gd name="T2" fmla="*/ 2147483647 w 834"/>
                <a:gd name="T3" fmla="*/ 2147483647 h 798"/>
                <a:gd name="T4" fmla="*/ 2147483647 w 834"/>
                <a:gd name="T5" fmla="*/ 2147483647 h 798"/>
                <a:gd name="T6" fmla="*/ 2147483647 w 834"/>
                <a:gd name="T7" fmla="*/ 2147483647 h 798"/>
                <a:gd name="T8" fmla="*/ 2147483647 w 834"/>
                <a:gd name="T9" fmla="*/ 2147483647 h 798"/>
                <a:gd name="T10" fmla="*/ 2147483647 w 834"/>
                <a:gd name="T11" fmla="*/ 2147483647 h 798"/>
                <a:gd name="T12" fmla="*/ 2147483647 w 834"/>
                <a:gd name="T13" fmla="*/ 2147483647 h 798"/>
                <a:gd name="T14" fmla="*/ 2147483647 w 834"/>
                <a:gd name="T15" fmla="*/ 2147483647 h 798"/>
                <a:gd name="T16" fmla="*/ 2147483647 w 834"/>
                <a:gd name="T17" fmla="*/ 2147483647 h 798"/>
                <a:gd name="T18" fmla="*/ 2147483647 w 834"/>
                <a:gd name="T19" fmla="*/ 2147483647 h 798"/>
                <a:gd name="T20" fmla="*/ 2147483647 w 834"/>
                <a:gd name="T21" fmla="*/ 2147483647 h 798"/>
                <a:gd name="T22" fmla="*/ 2147483647 w 834"/>
                <a:gd name="T23" fmla="*/ 2147483647 h 798"/>
                <a:gd name="T24" fmla="*/ 2147483647 w 834"/>
                <a:gd name="T25" fmla="*/ 2147483647 h 798"/>
                <a:gd name="T26" fmla="*/ 2147483647 w 834"/>
                <a:gd name="T27" fmla="*/ 2147483647 h 798"/>
                <a:gd name="T28" fmla="*/ 2147483647 w 834"/>
                <a:gd name="T29" fmla="*/ 2147483647 h 798"/>
                <a:gd name="T30" fmla="*/ 2147483647 w 834"/>
                <a:gd name="T31" fmla="*/ 2147483647 h 798"/>
                <a:gd name="T32" fmla="*/ 2147483647 w 834"/>
                <a:gd name="T33" fmla="*/ 2147483647 h 798"/>
                <a:gd name="T34" fmla="*/ 2147483647 w 834"/>
                <a:gd name="T35" fmla="*/ 2147483647 h 798"/>
                <a:gd name="T36" fmla="*/ 2147483647 w 834"/>
                <a:gd name="T37" fmla="*/ 2147483647 h 798"/>
                <a:gd name="T38" fmla="*/ 2147483647 w 834"/>
                <a:gd name="T39" fmla="*/ 2147483647 h 798"/>
                <a:gd name="T40" fmla="*/ 2147483647 w 834"/>
                <a:gd name="T41" fmla="*/ 2147483647 h 798"/>
                <a:gd name="T42" fmla="*/ 2147483647 w 834"/>
                <a:gd name="T43" fmla="*/ 2147483647 h 798"/>
                <a:gd name="T44" fmla="*/ 2147483647 w 834"/>
                <a:gd name="T45" fmla="*/ 2147483647 h 798"/>
                <a:gd name="T46" fmla="*/ 2147483647 w 834"/>
                <a:gd name="T47" fmla="*/ 2147483647 h 798"/>
                <a:gd name="T48" fmla="*/ 2147483647 w 834"/>
                <a:gd name="T49" fmla="*/ 2147483647 h 798"/>
                <a:gd name="T50" fmla="*/ 2147483647 w 834"/>
                <a:gd name="T51" fmla="*/ 2147483647 h 798"/>
                <a:gd name="T52" fmla="*/ 2147483647 w 834"/>
                <a:gd name="T53" fmla="*/ 2147483647 h 798"/>
                <a:gd name="T54" fmla="*/ 2147483647 w 834"/>
                <a:gd name="T55" fmla="*/ 2147483647 h 798"/>
                <a:gd name="T56" fmla="*/ 2147483647 w 834"/>
                <a:gd name="T57" fmla="*/ 2147483647 h 798"/>
                <a:gd name="T58" fmla="*/ 2147483647 w 834"/>
                <a:gd name="T59" fmla="*/ 2147483647 h 798"/>
                <a:gd name="T60" fmla="*/ 2147483647 w 834"/>
                <a:gd name="T61" fmla="*/ 2147483647 h 798"/>
                <a:gd name="T62" fmla="*/ 2147483647 w 834"/>
                <a:gd name="T63" fmla="*/ 2147483647 h 798"/>
                <a:gd name="T64" fmla="*/ 2147483647 w 834"/>
                <a:gd name="T65" fmla="*/ 2147483647 h 798"/>
                <a:gd name="T66" fmla="*/ 2147483647 w 834"/>
                <a:gd name="T67" fmla="*/ 2147483647 h 798"/>
                <a:gd name="T68" fmla="*/ 2147483647 w 834"/>
                <a:gd name="T69" fmla="*/ 2147483647 h 798"/>
                <a:gd name="T70" fmla="*/ 2147483647 w 834"/>
                <a:gd name="T71" fmla="*/ 2147483647 h 798"/>
                <a:gd name="T72" fmla="*/ 2147483647 w 834"/>
                <a:gd name="T73" fmla="*/ 2147483647 h 798"/>
                <a:gd name="T74" fmla="*/ 2147483647 w 834"/>
                <a:gd name="T75" fmla="*/ 2147483647 h 798"/>
                <a:gd name="T76" fmla="*/ 2147483647 w 834"/>
                <a:gd name="T77" fmla="*/ 2147483647 h 798"/>
                <a:gd name="T78" fmla="*/ 2147483647 w 834"/>
                <a:gd name="T79" fmla="*/ 2147483647 h 798"/>
                <a:gd name="T80" fmla="*/ 2147483647 w 834"/>
                <a:gd name="T81" fmla="*/ 2147483647 h 798"/>
                <a:gd name="T82" fmla="*/ 2147483647 w 834"/>
                <a:gd name="T83" fmla="*/ 2147483647 h 798"/>
                <a:gd name="T84" fmla="*/ 2147483647 w 834"/>
                <a:gd name="T85" fmla="*/ 2147483647 h 798"/>
                <a:gd name="T86" fmla="*/ 2147483647 w 834"/>
                <a:gd name="T87" fmla="*/ 2147483647 h 798"/>
                <a:gd name="T88" fmla="*/ 2147483647 w 834"/>
                <a:gd name="T89" fmla="*/ 2147483647 h 798"/>
                <a:gd name="T90" fmla="*/ 2147483647 w 834"/>
                <a:gd name="T91" fmla="*/ 2147483647 h 798"/>
                <a:gd name="T92" fmla="*/ 2147483647 w 834"/>
                <a:gd name="T93" fmla="*/ 2147483647 h 798"/>
                <a:gd name="T94" fmla="*/ 2147483647 w 834"/>
                <a:gd name="T95" fmla="*/ 2147483647 h 798"/>
                <a:gd name="T96" fmla="*/ 2147483647 w 834"/>
                <a:gd name="T97" fmla="*/ 2147483647 h 798"/>
                <a:gd name="T98" fmla="*/ 2147483647 w 834"/>
                <a:gd name="T99" fmla="*/ 2147483647 h 798"/>
                <a:gd name="T100" fmla="*/ 2147483647 w 834"/>
                <a:gd name="T101" fmla="*/ 2147483647 h 798"/>
                <a:gd name="T102" fmla="*/ 2147483647 w 834"/>
                <a:gd name="T103" fmla="*/ 2147483647 h 79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34"/>
                <a:gd name="T157" fmla="*/ 0 h 798"/>
                <a:gd name="T158" fmla="*/ 834 w 834"/>
                <a:gd name="T159" fmla="*/ 798 h 79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34" h="798">
                  <a:moveTo>
                    <a:pt x="822" y="186"/>
                  </a:moveTo>
                  <a:lnTo>
                    <a:pt x="822" y="162"/>
                  </a:lnTo>
                  <a:lnTo>
                    <a:pt x="816" y="168"/>
                  </a:lnTo>
                  <a:lnTo>
                    <a:pt x="810" y="168"/>
                  </a:lnTo>
                  <a:lnTo>
                    <a:pt x="810" y="126"/>
                  </a:lnTo>
                  <a:lnTo>
                    <a:pt x="798" y="114"/>
                  </a:lnTo>
                  <a:lnTo>
                    <a:pt x="786" y="114"/>
                  </a:lnTo>
                  <a:lnTo>
                    <a:pt x="786" y="102"/>
                  </a:lnTo>
                  <a:lnTo>
                    <a:pt x="768" y="90"/>
                  </a:lnTo>
                  <a:lnTo>
                    <a:pt x="750" y="90"/>
                  </a:lnTo>
                  <a:lnTo>
                    <a:pt x="750" y="72"/>
                  </a:lnTo>
                  <a:lnTo>
                    <a:pt x="738" y="78"/>
                  </a:lnTo>
                  <a:lnTo>
                    <a:pt x="726" y="78"/>
                  </a:lnTo>
                  <a:lnTo>
                    <a:pt x="708" y="60"/>
                  </a:lnTo>
                  <a:lnTo>
                    <a:pt x="690" y="60"/>
                  </a:lnTo>
                  <a:lnTo>
                    <a:pt x="684" y="54"/>
                  </a:lnTo>
                  <a:lnTo>
                    <a:pt x="684" y="36"/>
                  </a:lnTo>
                  <a:lnTo>
                    <a:pt x="672" y="42"/>
                  </a:lnTo>
                  <a:lnTo>
                    <a:pt x="654" y="42"/>
                  </a:lnTo>
                  <a:lnTo>
                    <a:pt x="648" y="54"/>
                  </a:lnTo>
                  <a:lnTo>
                    <a:pt x="642" y="60"/>
                  </a:lnTo>
                  <a:lnTo>
                    <a:pt x="636" y="60"/>
                  </a:lnTo>
                  <a:lnTo>
                    <a:pt x="624" y="48"/>
                  </a:lnTo>
                  <a:lnTo>
                    <a:pt x="624" y="36"/>
                  </a:lnTo>
                  <a:lnTo>
                    <a:pt x="618" y="30"/>
                  </a:lnTo>
                  <a:lnTo>
                    <a:pt x="606" y="30"/>
                  </a:lnTo>
                  <a:lnTo>
                    <a:pt x="600" y="24"/>
                  </a:lnTo>
                  <a:lnTo>
                    <a:pt x="594" y="24"/>
                  </a:lnTo>
                  <a:lnTo>
                    <a:pt x="594" y="6"/>
                  </a:lnTo>
                  <a:lnTo>
                    <a:pt x="600" y="0"/>
                  </a:lnTo>
                  <a:lnTo>
                    <a:pt x="576" y="12"/>
                  </a:lnTo>
                  <a:lnTo>
                    <a:pt x="558" y="12"/>
                  </a:lnTo>
                  <a:lnTo>
                    <a:pt x="546" y="18"/>
                  </a:lnTo>
                  <a:lnTo>
                    <a:pt x="528" y="18"/>
                  </a:lnTo>
                  <a:lnTo>
                    <a:pt x="510" y="24"/>
                  </a:lnTo>
                  <a:lnTo>
                    <a:pt x="498" y="24"/>
                  </a:lnTo>
                  <a:lnTo>
                    <a:pt x="498" y="54"/>
                  </a:lnTo>
                  <a:lnTo>
                    <a:pt x="480" y="72"/>
                  </a:lnTo>
                  <a:lnTo>
                    <a:pt x="468" y="78"/>
                  </a:lnTo>
                  <a:lnTo>
                    <a:pt x="462" y="84"/>
                  </a:lnTo>
                  <a:lnTo>
                    <a:pt x="456" y="84"/>
                  </a:lnTo>
                  <a:lnTo>
                    <a:pt x="468" y="96"/>
                  </a:lnTo>
                  <a:lnTo>
                    <a:pt x="468" y="102"/>
                  </a:lnTo>
                  <a:lnTo>
                    <a:pt x="474" y="108"/>
                  </a:lnTo>
                  <a:lnTo>
                    <a:pt x="474" y="114"/>
                  </a:lnTo>
                  <a:lnTo>
                    <a:pt x="480" y="120"/>
                  </a:lnTo>
                  <a:lnTo>
                    <a:pt x="480" y="144"/>
                  </a:lnTo>
                  <a:lnTo>
                    <a:pt x="486" y="162"/>
                  </a:lnTo>
                  <a:lnTo>
                    <a:pt x="486" y="216"/>
                  </a:lnTo>
                  <a:lnTo>
                    <a:pt x="474" y="228"/>
                  </a:lnTo>
                  <a:lnTo>
                    <a:pt x="468" y="240"/>
                  </a:lnTo>
                  <a:lnTo>
                    <a:pt x="462" y="258"/>
                  </a:lnTo>
                  <a:lnTo>
                    <a:pt x="456" y="270"/>
                  </a:lnTo>
                  <a:lnTo>
                    <a:pt x="456" y="294"/>
                  </a:lnTo>
                  <a:lnTo>
                    <a:pt x="468" y="306"/>
                  </a:lnTo>
                  <a:lnTo>
                    <a:pt x="474" y="306"/>
                  </a:lnTo>
                  <a:lnTo>
                    <a:pt x="474" y="312"/>
                  </a:lnTo>
                  <a:lnTo>
                    <a:pt x="480" y="312"/>
                  </a:lnTo>
                  <a:lnTo>
                    <a:pt x="510" y="342"/>
                  </a:lnTo>
                  <a:lnTo>
                    <a:pt x="522" y="348"/>
                  </a:lnTo>
                  <a:lnTo>
                    <a:pt x="528" y="348"/>
                  </a:lnTo>
                  <a:lnTo>
                    <a:pt x="534" y="342"/>
                  </a:lnTo>
                  <a:lnTo>
                    <a:pt x="534" y="324"/>
                  </a:lnTo>
                  <a:lnTo>
                    <a:pt x="558" y="324"/>
                  </a:lnTo>
                  <a:lnTo>
                    <a:pt x="558" y="372"/>
                  </a:lnTo>
                  <a:lnTo>
                    <a:pt x="552" y="408"/>
                  </a:lnTo>
                  <a:lnTo>
                    <a:pt x="546" y="426"/>
                  </a:lnTo>
                  <a:lnTo>
                    <a:pt x="540" y="426"/>
                  </a:lnTo>
                  <a:lnTo>
                    <a:pt x="540" y="420"/>
                  </a:lnTo>
                  <a:lnTo>
                    <a:pt x="534" y="408"/>
                  </a:lnTo>
                  <a:lnTo>
                    <a:pt x="516" y="420"/>
                  </a:lnTo>
                  <a:lnTo>
                    <a:pt x="498" y="420"/>
                  </a:lnTo>
                  <a:lnTo>
                    <a:pt x="498" y="408"/>
                  </a:lnTo>
                  <a:lnTo>
                    <a:pt x="492" y="396"/>
                  </a:lnTo>
                  <a:lnTo>
                    <a:pt x="492" y="384"/>
                  </a:lnTo>
                  <a:lnTo>
                    <a:pt x="480" y="372"/>
                  </a:lnTo>
                  <a:lnTo>
                    <a:pt x="468" y="372"/>
                  </a:lnTo>
                  <a:lnTo>
                    <a:pt x="462" y="360"/>
                  </a:lnTo>
                  <a:lnTo>
                    <a:pt x="462" y="354"/>
                  </a:lnTo>
                  <a:lnTo>
                    <a:pt x="456" y="342"/>
                  </a:lnTo>
                  <a:lnTo>
                    <a:pt x="450" y="336"/>
                  </a:lnTo>
                  <a:lnTo>
                    <a:pt x="444" y="336"/>
                  </a:lnTo>
                  <a:lnTo>
                    <a:pt x="438" y="342"/>
                  </a:lnTo>
                  <a:lnTo>
                    <a:pt x="426" y="342"/>
                  </a:lnTo>
                  <a:lnTo>
                    <a:pt x="426" y="330"/>
                  </a:lnTo>
                  <a:lnTo>
                    <a:pt x="420" y="324"/>
                  </a:lnTo>
                  <a:lnTo>
                    <a:pt x="390" y="324"/>
                  </a:lnTo>
                  <a:lnTo>
                    <a:pt x="390" y="312"/>
                  </a:lnTo>
                  <a:lnTo>
                    <a:pt x="396" y="312"/>
                  </a:lnTo>
                  <a:lnTo>
                    <a:pt x="396" y="300"/>
                  </a:lnTo>
                  <a:lnTo>
                    <a:pt x="384" y="300"/>
                  </a:lnTo>
                  <a:lnTo>
                    <a:pt x="378" y="294"/>
                  </a:lnTo>
                  <a:lnTo>
                    <a:pt x="378" y="282"/>
                  </a:lnTo>
                  <a:lnTo>
                    <a:pt x="366" y="270"/>
                  </a:lnTo>
                  <a:lnTo>
                    <a:pt x="360" y="270"/>
                  </a:lnTo>
                  <a:lnTo>
                    <a:pt x="354" y="276"/>
                  </a:lnTo>
                  <a:lnTo>
                    <a:pt x="354" y="294"/>
                  </a:lnTo>
                  <a:lnTo>
                    <a:pt x="348" y="300"/>
                  </a:lnTo>
                  <a:lnTo>
                    <a:pt x="348" y="306"/>
                  </a:lnTo>
                  <a:lnTo>
                    <a:pt x="330" y="306"/>
                  </a:lnTo>
                  <a:lnTo>
                    <a:pt x="300" y="300"/>
                  </a:lnTo>
                  <a:lnTo>
                    <a:pt x="264" y="294"/>
                  </a:lnTo>
                  <a:lnTo>
                    <a:pt x="246" y="282"/>
                  </a:lnTo>
                  <a:lnTo>
                    <a:pt x="240" y="276"/>
                  </a:lnTo>
                  <a:lnTo>
                    <a:pt x="234" y="264"/>
                  </a:lnTo>
                  <a:lnTo>
                    <a:pt x="234" y="246"/>
                  </a:lnTo>
                  <a:lnTo>
                    <a:pt x="192" y="252"/>
                  </a:lnTo>
                  <a:lnTo>
                    <a:pt x="198" y="258"/>
                  </a:lnTo>
                  <a:lnTo>
                    <a:pt x="198" y="264"/>
                  </a:lnTo>
                  <a:lnTo>
                    <a:pt x="180" y="264"/>
                  </a:lnTo>
                  <a:lnTo>
                    <a:pt x="174" y="258"/>
                  </a:lnTo>
                  <a:lnTo>
                    <a:pt x="174" y="228"/>
                  </a:lnTo>
                  <a:lnTo>
                    <a:pt x="156" y="228"/>
                  </a:lnTo>
                  <a:lnTo>
                    <a:pt x="150" y="216"/>
                  </a:lnTo>
                  <a:lnTo>
                    <a:pt x="144" y="234"/>
                  </a:lnTo>
                  <a:lnTo>
                    <a:pt x="144" y="240"/>
                  </a:lnTo>
                  <a:lnTo>
                    <a:pt x="156" y="252"/>
                  </a:lnTo>
                  <a:lnTo>
                    <a:pt x="156" y="270"/>
                  </a:lnTo>
                  <a:lnTo>
                    <a:pt x="150" y="276"/>
                  </a:lnTo>
                  <a:lnTo>
                    <a:pt x="144" y="276"/>
                  </a:lnTo>
                  <a:lnTo>
                    <a:pt x="144" y="330"/>
                  </a:lnTo>
                  <a:lnTo>
                    <a:pt x="156" y="342"/>
                  </a:lnTo>
                  <a:lnTo>
                    <a:pt x="138" y="348"/>
                  </a:lnTo>
                  <a:lnTo>
                    <a:pt x="138" y="354"/>
                  </a:lnTo>
                  <a:lnTo>
                    <a:pt x="144" y="360"/>
                  </a:lnTo>
                  <a:lnTo>
                    <a:pt x="144" y="384"/>
                  </a:lnTo>
                  <a:lnTo>
                    <a:pt x="132" y="396"/>
                  </a:lnTo>
                  <a:lnTo>
                    <a:pt x="126" y="396"/>
                  </a:lnTo>
                  <a:lnTo>
                    <a:pt x="0" y="390"/>
                  </a:lnTo>
                  <a:lnTo>
                    <a:pt x="0" y="642"/>
                  </a:lnTo>
                  <a:lnTo>
                    <a:pt x="6" y="654"/>
                  </a:lnTo>
                  <a:lnTo>
                    <a:pt x="6" y="672"/>
                  </a:lnTo>
                  <a:lnTo>
                    <a:pt x="96" y="762"/>
                  </a:lnTo>
                  <a:lnTo>
                    <a:pt x="114" y="768"/>
                  </a:lnTo>
                  <a:lnTo>
                    <a:pt x="138" y="756"/>
                  </a:lnTo>
                  <a:lnTo>
                    <a:pt x="144" y="756"/>
                  </a:lnTo>
                  <a:lnTo>
                    <a:pt x="150" y="750"/>
                  </a:lnTo>
                  <a:lnTo>
                    <a:pt x="168" y="750"/>
                  </a:lnTo>
                  <a:lnTo>
                    <a:pt x="174" y="756"/>
                  </a:lnTo>
                  <a:lnTo>
                    <a:pt x="174" y="762"/>
                  </a:lnTo>
                  <a:lnTo>
                    <a:pt x="204" y="756"/>
                  </a:lnTo>
                  <a:lnTo>
                    <a:pt x="222" y="774"/>
                  </a:lnTo>
                  <a:lnTo>
                    <a:pt x="264" y="774"/>
                  </a:lnTo>
                  <a:lnTo>
                    <a:pt x="264" y="780"/>
                  </a:lnTo>
                  <a:lnTo>
                    <a:pt x="276" y="792"/>
                  </a:lnTo>
                  <a:lnTo>
                    <a:pt x="288" y="792"/>
                  </a:lnTo>
                  <a:lnTo>
                    <a:pt x="288" y="780"/>
                  </a:lnTo>
                  <a:lnTo>
                    <a:pt x="300" y="780"/>
                  </a:lnTo>
                  <a:lnTo>
                    <a:pt x="312" y="792"/>
                  </a:lnTo>
                  <a:lnTo>
                    <a:pt x="312" y="798"/>
                  </a:lnTo>
                  <a:lnTo>
                    <a:pt x="330" y="798"/>
                  </a:lnTo>
                  <a:lnTo>
                    <a:pt x="354" y="786"/>
                  </a:lnTo>
                  <a:lnTo>
                    <a:pt x="384" y="756"/>
                  </a:lnTo>
                  <a:lnTo>
                    <a:pt x="390" y="744"/>
                  </a:lnTo>
                  <a:lnTo>
                    <a:pt x="396" y="738"/>
                  </a:lnTo>
                  <a:lnTo>
                    <a:pt x="396" y="732"/>
                  </a:lnTo>
                  <a:lnTo>
                    <a:pt x="402" y="726"/>
                  </a:lnTo>
                  <a:lnTo>
                    <a:pt x="414" y="702"/>
                  </a:lnTo>
                  <a:lnTo>
                    <a:pt x="420" y="696"/>
                  </a:lnTo>
                  <a:lnTo>
                    <a:pt x="432" y="690"/>
                  </a:lnTo>
                  <a:lnTo>
                    <a:pt x="450" y="684"/>
                  </a:lnTo>
                  <a:lnTo>
                    <a:pt x="462" y="678"/>
                  </a:lnTo>
                  <a:lnTo>
                    <a:pt x="474" y="678"/>
                  </a:lnTo>
                  <a:lnTo>
                    <a:pt x="480" y="672"/>
                  </a:lnTo>
                  <a:lnTo>
                    <a:pt x="480" y="636"/>
                  </a:lnTo>
                  <a:lnTo>
                    <a:pt x="504" y="624"/>
                  </a:lnTo>
                  <a:lnTo>
                    <a:pt x="516" y="612"/>
                  </a:lnTo>
                  <a:lnTo>
                    <a:pt x="552" y="600"/>
                  </a:lnTo>
                  <a:lnTo>
                    <a:pt x="588" y="600"/>
                  </a:lnTo>
                  <a:lnTo>
                    <a:pt x="588" y="576"/>
                  </a:lnTo>
                  <a:lnTo>
                    <a:pt x="570" y="558"/>
                  </a:lnTo>
                  <a:lnTo>
                    <a:pt x="582" y="546"/>
                  </a:lnTo>
                  <a:lnTo>
                    <a:pt x="612" y="546"/>
                  </a:lnTo>
                  <a:lnTo>
                    <a:pt x="630" y="528"/>
                  </a:lnTo>
                  <a:lnTo>
                    <a:pt x="642" y="528"/>
                  </a:lnTo>
                  <a:lnTo>
                    <a:pt x="654" y="522"/>
                  </a:lnTo>
                  <a:lnTo>
                    <a:pt x="672" y="522"/>
                  </a:lnTo>
                  <a:lnTo>
                    <a:pt x="690" y="516"/>
                  </a:lnTo>
                  <a:lnTo>
                    <a:pt x="702" y="510"/>
                  </a:lnTo>
                  <a:lnTo>
                    <a:pt x="708" y="510"/>
                  </a:lnTo>
                  <a:lnTo>
                    <a:pt x="732" y="498"/>
                  </a:lnTo>
                  <a:lnTo>
                    <a:pt x="750" y="486"/>
                  </a:lnTo>
                  <a:lnTo>
                    <a:pt x="762" y="480"/>
                  </a:lnTo>
                  <a:lnTo>
                    <a:pt x="780" y="474"/>
                  </a:lnTo>
                  <a:lnTo>
                    <a:pt x="786" y="468"/>
                  </a:lnTo>
                  <a:lnTo>
                    <a:pt x="792" y="468"/>
                  </a:lnTo>
                  <a:lnTo>
                    <a:pt x="780" y="462"/>
                  </a:lnTo>
                  <a:lnTo>
                    <a:pt x="768" y="450"/>
                  </a:lnTo>
                  <a:lnTo>
                    <a:pt x="756" y="444"/>
                  </a:lnTo>
                  <a:lnTo>
                    <a:pt x="756" y="438"/>
                  </a:lnTo>
                  <a:lnTo>
                    <a:pt x="762" y="432"/>
                  </a:lnTo>
                  <a:lnTo>
                    <a:pt x="768" y="420"/>
                  </a:lnTo>
                  <a:lnTo>
                    <a:pt x="774" y="414"/>
                  </a:lnTo>
                  <a:lnTo>
                    <a:pt x="780" y="402"/>
                  </a:lnTo>
                  <a:lnTo>
                    <a:pt x="774" y="366"/>
                  </a:lnTo>
                  <a:lnTo>
                    <a:pt x="780" y="366"/>
                  </a:lnTo>
                  <a:lnTo>
                    <a:pt x="786" y="360"/>
                  </a:lnTo>
                  <a:lnTo>
                    <a:pt x="798" y="354"/>
                  </a:lnTo>
                  <a:lnTo>
                    <a:pt x="816" y="336"/>
                  </a:lnTo>
                  <a:lnTo>
                    <a:pt x="816" y="330"/>
                  </a:lnTo>
                  <a:lnTo>
                    <a:pt x="804" y="330"/>
                  </a:lnTo>
                  <a:lnTo>
                    <a:pt x="804" y="258"/>
                  </a:lnTo>
                  <a:lnTo>
                    <a:pt x="810" y="240"/>
                  </a:lnTo>
                  <a:lnTo>
                    <a:pt x="798" y="234"/>
                  </a:lnTo>
                  <a:lnTo>
                    <a:pt x="798" y="216"/>
                  </a:lnTo>
                  <a:lnTo>
                    <a:pt x="804" y="216"/>
                  </a:lnTo>
                  <a:lnTo>
                    <a:pt x="810" y="210"/>
                  </a:lnTo>
                  <a:lnTo>
                    <a:pt x="834" y="198"/>
                  </a:lnTo>
                  <a:lnTo>
                    <a:pt x="834" y="186"/>
                  </a:lnTo>
                  <a:lnTo>
                    <a:pt x="822" y="186"/>
                  </a:lnTo>
                  <a:close/>
                </a:path>
              </a:pathLst>
            </a:custGeom>
            <a:solidFill>
              <a:srgbClr val="1C5C8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0" name="Yemen" descr="© INSCALE GmbH, 05.05.2010&#10;http://www.presentationload.com/">
              <a:extLst>
                <a:ext uri="{FF2B5EF4-FFF2-40B4-BE49-F238E27FC236}">
                  <a16:creationId xmlns:a16="http://schemas.microsoft.com/office/drawing/2014/main" id="{6607A3F3-2AD2-4C79-9C75-8EFBC4E06C6A}"/>
                </a:ext>
              </a:extLst>
            </p:cNvPr>
            <p:cNvSpPr>
              <a:spLocks/>
            </p:cNvSpPr>
            <p:nvPr/>
          </p:nvSpPr>
          <p:spPr bwMode="gray">
            <a:xfrm>
              <a:off x="5338762" y="3232034"/>
              <a:ext cx="293688" cy="201613"/>
            </a:xfrm>
            <a:custGeom>
              <a:avLst/>
              <a:gdLst>
                <a:gd name="T0" fmla="*/ 2147483647 w 732"/>
                <a:gd name="T1" fmla="*/ 2147483647 h 498"/>
                <a:gd name="T2" fmla="*/ 2147483647 w 732"/>
                <a:gd name="T3" fmla="*/ 2147483647 h 498"/>
                <a:gd name="T4" fmla="*/ 2147483647 w 732"/>
                <a:gd name="T5" fmla="*/ 2147483647 h 498"/>
                <a:gd name="T6" fmla="*/ 2147483647 w 732"/>
                <a:gd name="T7" fmla="*/ 2147483647 h 498"/>
                <a:gd name="T8" fmla="*/ 2147483647 w 732"/>
                <a:gd name="T9" fmla="*/ 2147483647 h 498"/>
                <a:gd name="T10" fmla="*/ 2147483647 w 732"/>
                <a:gd name="T11" fmla="*/ 2147483647 h 498"/>
                <a:gd name="T12" fmla="*/ 2147483647 w 732"/>
                <a:gd name="T13" fmla="*/ 2147483647 h 498"/>
                <a:gd name="T14" fmla="*/ 2147483647 w 732"/>
                <a:gd name="T15" fmla="*/ 2147483647 h 498"/>
                <a:gd name="T16" fmla="*/ 2147483647 w 732"/>
                <a:gd name="T17" fmla="*/ 2147483647 h 498"/>
                <a:gd name="T18" fmla="*/ 2147483647 w 732"/>
                <a:gd name="T19" fmla="*/ 2147483647 h 498"/>
                <a:gd name="T20" fmla="*/ 2147483647 w 732"/>
                <a:gd name="T21" fmla="*/ 2147483647 h 498"/>
                <a:gd name="T22" fmla="*/ 2147483647 w 732"/>
                <a:gd name="T23" fmla="*/ 2147483647 h 498"/>
                <a:gd name="T24" fmla="*/ 2147483647 w 732"/>
                <a:gd name="T25" fmla="*/ 2147483647 h 498"/>
                <a:gd name="T26" fmla="*/ 2147483647 w 732"/>
                <a:gd name="T27" fmla="*/ 2147483647 h 498"/>
                <a:gd name="T28" fmla="*/ 2147483647 w 732"/>
                <a:gd name="T29" fmla="*/ 2147483647 h 498"/>
                <a:gd name="T30" fmla="*/ 0 w 732"/>
                <a:gd name="T31" fmla="*/ 2147483647 h 498"/>
                <a:gd name="T32" fmla="*/ 2147483647 w 732"/>
                <a:gd name="T33" fmla="*/ 2147483647 h 498"/>
                <a:gd name="T34" fmla="*/ 2147483647 w 732"/>
                <a:gd name="T35" fmla="*/ 2147483647 h 498"/>
                <a:gd name="T36" fmla="*/ 2147483647 w 732"/>
                <a:gd name="T37" fmla="*/ 2147483647 h 498"/>
                <a:gd name="T38" fmla="*/ 2147483647 w 732"/>
                <a:gd name="T39" fmla="*/ 2147483647 h 498"/>
                <a:gd name="T40" fmla="*/ 2147483647 w 732"/>
                <a:gd name="T41" fmla="*/ 2147483647 h 498"/>
                <a:gd name="T42" fmla="*/ 2147483647 w 732"/>
                <a:gd name="T43" fmla="*/ 2147483647 h 498"/>
                <a:gd name="T44" fmla="*/ 2147483647 w 732"/>
                <a:gd name="T45" fmla="*/ 2147483647 h 498"/>
                <a:gd name="T46" fmla="*/ 2147483647 w 732"/>
                <a:gd name="T47" fmla="*/ 2147483647 h 498"/>
                <a:gd name="T48" fmla="*/ 2147483647 w 732"/>
                <a:gd name="T49" fmla="*/ 2147483647 h 498"/>
                <a:gd name="T50" fmla="*/ 2147483647 w 732"/>
                <a:gd name="T51" fmla="*/ 2147483647 h 498"/>
                <a:gd name="T52" fmla="*/ 2147483647 w 732"/>
                <a:gd name="T53" fmla="*/ 2147483647 h 498"/>
                <a:gd name="T54" fmla="*/ 2147483647 w 732"/>
                <a:gd name="T55" fmla="*/ 2147483647 h 498"/>
                <a:gd name="T56" fmla="*/ 2147483647 w 732"/>
                <a:gd name="T57" fmla="*/ 2147483647 h 498"/>
                <a:gd name="T58" fmla="*/ 2147483647 w 732"/>
                <a:gd name="T59" fmla="*/ 2147483647 h 498"/>
                <a:gd name="T60" fmla="*/ 2147483647 w 732"/>
                <a:gd name="T61" fmla="*/ 2147483647 h 498"/>
                <a:gd name="T62" fmla="*/ 2147483647 w 732"/>
                <a:gd name="T63" fmla="*/ 2147483647 h 498"/>
                <a:gd name="T64" fmla="*/ 2147483647 w 732"/>
                <a:gd name="T65" fmla="*/ 2147483647 h 498"/>
                <a:gd name="T66" fmla="*/ 2147483647 w 732"/>
                <a:gd name="T67" fmla="*/ 2147483647 h 498"/>
                <a:gd name="T68" fmla="*/ 2147483647 w 732"/>
                <a:gd name="T69" fmla="*/ 2147483647 h 498"/>
                <a:gd name="T70" fmla="*/ 2147483647 w 732"/>
                <a:gd name="T71" fmla="*/ 2147483647 h 498"/>
                <a:gd name="T72" fmla="*/ 2147483647 w 732"/>
                <a:gd name="T73" fmla="*/ 2147483647 h 498"/>
                <a:gd name="T74" fmla="*/ 2147483647 w 732"/>
                <a:gd name="T75" fmla="*/ 2147483647 h 498"/>
                <a:gd name="T76" fmla="*/ 2147483647 w 732"/>
                <a:gd name="T77" fmla="*/ 0 h 498"/>
                <a:gd name="T78" fmla="*/ 2147483647 w 732"/>
                <a:gd name="T79" fmla="*/ 2147483647 h 498"/>
                <a:gd name="T80" fmla="*/ 2147483647 w 732"/>
                <a:gd name="T81" fmla="*/ 2147483647 h 4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2"/>
                <a:gd name="T124" fmla="*/ 0 h 498"/>
                <a:gd name="T125" fmla="*/ 732 w 732"/>
                <a:gd name="T126" fmla="*/ 498 h 4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2" h="498">
                  <a:moveTo>
                    <a:pt x="468" y="24"/>
                  </a:moveTo>
                  <a:lnTo>
                    <a:pt x="450" y="30"/>
                  </a:lnTo>
                  <a:lnTo>
                    <a:pt x="420" y="36"/>
                  </a:lnTo>
                  <a:lnTo>
                    <a:pt x="390" y="54"/>
                  </a:lnTo>
                  <a:lnTo>
                    <a:pt x="372" y="72"/>
                  </a:lnTo>
                  <a:lnTo>
                    <a:pt x="366" y="84"/>
                  </a:lnTo>
                  <a:lnTo>
                    <a:pt x="354" y="96"/>
                  </a:lnTo>
                  <a:lnTo>
                    <a:pt x="348" y="108"/>
                  </a:lnTo>
                  <a:lnTo>
                    <a:pt x="342" y="114"/>
                  </a:lnTo>
                  <a:lnTo>
                    <a:pt x="336" y="126"/>
                  </a:lnTo>
                  <a:lnTo>
                    <a:pt x="336" y="144"/>
                  </a:lnTo>
                  <a:lnTo>
                    <a:pt x="330" y="150"/>
                  </a:lnTo>
                  <a:lnTo>
                    <a:pt x="324" y="162"/>
                  </a:lnTo>
                  <a:lnTo>
                    <a:pt x="312" y="162"/>
                  </a:lnTo>
                  <a:lnTo>
                    <a:pt x="300" y="156"/>
                  </a:lnTo>
                  <a:lnTo>
                    <a:pt x="294" y="144"/>
                  </a:lnTo>
                  <a:lnTo>
                    <a:pt x="288" y="138"/>
                  </a:lnTo>
                  <a:lnTo>
                    <a:pt x="210" y="138"/>
                  </a:lnTo>
                  <a:lnTo>
                    <a:pt x="204" y="132"/>
                  </a:lnTo>
                  <a:lnTo>
                    <a:pt x="192" y="126"/>
                  </a:lnTo>
                  <a:lnTo>
                    <a:pt x="102" y="126"/>
                  </a:lnTo>
                  <a:lnTo>
                    <a:pt x="96" y="132"/>
                  </a:lnTo>
                  <a:lnTo>
                    <a:pt x="72" y="138"/>
                  </a:lnTo>
                  <a:lnTo>
                    <a:pt x="54" y="120"/>
                  </a:lnTo>
                  <a:lnTo>
                    <a:pt x="48" y="120"/>
                  </a:lnTo>
                  <a:lnTo>
                    <a:pt x="42" y="126"/>
                  </a:lnTo>
                  <a:lnTo>
                    <a:pt x="36" y="138"/>
                  </a:lnTo>
                  <a:lnTo>
                    <a:pt x="36" y="186"/>
                  </a:lnTo>
                  <a:lnTo>
                    <a:pt x="30" y="192"/>
                  </a:lnTo>
                  <a:lnTo>
                    <a:pt x="24" y="204"/>
                  </a:lnTo>
                  <a:lnTo>
                    <a:pt x="12" y="216"/>
                  </a:lnTo>
                  <a:lnTo>
                    <a:pt x="0" y="252"/>
                  </a:lnTo>
                  <a:lnTo>
                    <a:pt x="0" y="258"/>
                  </a:lnTo>
                  <a:lnTo>
                    <a:pt x="18" y="276"/>
                  </a:lnTo>
                  <a:lnTo>
                    <a:pt x="24" y="288"/>
                  </a:lnTo>
                  <a:lnTo>
                    <a:pt x="36" y="294"/>
                  </a:lnTo>
                  <a:lnTo>
                    <a:pt x="24" y="408"/>
                  </a:lnTo>
                  <a:lnTo>
                    <a:pt x="54" y="444"/>
                  </a:lnTo>
                  <a:lnTo>
                    <a:pt x="54" y="456"/>
                  </a:lnTo>
                  <a:lnTo>
                    <a:pt x="60" y="468"/>
                  </a:lnTo>
                  <a:lnTo>
                    <a:pt x="78" y="486"/>
                  </a:lnTo>
                  <a:lnTo>
                    <a:pt x="90" y="492"/>
                  </a:lnTo>
                  <a:lnTo>
                    <a:pt x="114" y="498"/>
                  </a:lnTo>
                  <a:lnTo>
                    <a:pt x="132" y="498"/>
                  </a:lnTo>
                  <a:lnTo>
                    <a:pt x="150" y="492"/>
                  </a:lnTo>
                  <a:lnTo>
                    <a:pt x="162" y="486"/>
                  </a:lnTo>
                  <a:lnTo>
                    <a:pt x="168" y="480"/>
                  </a:lnTo>
                  <a:lnTo>
                    <a:pt x="186" y="444"/>
                  </a:lnTo>
                  <a:lnTo>
                    <a:pt x="198" y="432"/>
                  </a:lnTo>
                  <a:lnTo>
                    <a:pt x="210" y="432"/>
                  </a:lnTo>
                  <a:lnTo>
                    <a:pt x="228" y="438"/>
                  </a:lnTo>
                  <a:lnTo>
                    <a:pt x="270" y="438"/>
                  </a:lnTo>
                  <a:lnTo>
                    <a:pt x="324" y="432"/>
                  </a:lnTo>
                  <a:lnTo>
                    <a:pt x="366" y="426"/>
                  </a:lnTo>
                  <a:lnTo>
                    <a:pt x="390" y="414"/>
                  </a:lnTo>
                  <a:lnTo>
                    <a:pt x="402" y="402"/>
                  </a:lnTo>
                  <a:lnTo>
                    <a:pt x="414" y="384"/>
                  </a:lnTo>
                  <a:lnTo>
                    <a:pt x="426" y="372"/>
                  </a:lnTo>
                  <a:lnTo>
                    <a:pt x="450" y="360"/>
                  </a:lnTo>
                  <a:lnTo>
                    <a:pt x="462" y="348"/>
                  </a:lnTo>
                  <a:lnTo>
                    <a:pt x="474" y="342"/>
                  </a:lnTo>
                  <a:lnTo>
                    <a:pt x="486" y="330"/>
                  </a:lnTo>
                  <a:lnTo>
                    <a:pt x="504" y="324"/>
                  </a:lnTo>
                  <a:lnTo>
                    <a:pt x="528" y="312"/>
                  </a:lnTo>
                  <a:lnTo>
                    <a:pt x="546" y="306"/>
                  </a:lnTo>
                  <a:lnTo>
                    <a:pt x="558" y="294"/>
                  </a:lnTo>
                  <a:lnTo>
                    <a:pt x="594" y="276"/>
                  </a:lnTo>
                  <a:lnTo>
                    <a:pt x="666" y="276"/>
                  </a:lnTo>
                  <a:lnTo>
                    <a:pt x="666" y="270"/>
                  </a:lnTo>
                  <a:lnTo>
                    <a:pt x="672" y="264"/>
                  </a:lnTo>
                  <a:lnTo>
                    <a:pt x="684" y="240"/>
                  </a:lnTo>
                  <a:lnTo>
                    <a:pt x="690" y="222"/>
                  </a:lnTo>
                  <a:lnTo>
                    <a:pt x="702" y="210"/>
                  </a:lnTo>
                  <a:lnTo>
                    <a:pt x="708" y="198"/>
                  </a:lnTo>
                  <a:lnTo>
                    <a:pt x="720" y="192"/>
                  </a:lnTo>
                  <a:lnTo>
                    <a:pt x="720" y="186"/>
                  </a:lnTo>
                  <a:lnTo>
                    <a:pt x="732" y="186"/>
                  </a:lnTo>
                  <a:lnTo>
                    <a:pt x="648" y="0"/>
                  </a:lnTo>
                  <a:lnTo>
                    <a:pt x="630" y="0"/>
                  </a:lnTo>
                  <a:lnTo>
                    <a:pt x="588" y="6"/>
                  </a:lnTo>
                  <a:lnTo>
                    <a:pt x="540" y="18"/>
                  </a:lnTo>
                  <a:lnTo>
                    <a:pt x="492" y="24"/>
                  </a:lnTo>
                  <a:lnTo>
                    <a:pt x="468" y="2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1" name="Western Sahara" descr="© INSCALE GmbH, 05.05.2010&#10;http://www.presentationload.com/">
              <a:extLst>
                <a:ext uri="{FF2B5EF4-FFF2-40B4-BE49-F238E27FC236}">
                  <a16:creationId xmlns:a16="http://schemas.microsoft.com/office/drawing/2014/main" id="{3CF8133E-5B32-4996-AFB5-CF556DFC13EB}"/>
                </a:ext>
              </a:extLst>
            </p:cNvPr>
            <p:cNvSpPr>
              <a:spLocks/>
            </p:cNvSpPr>
            <p:nvPr/>
          </p:nvSpPr>
          <p:spPr bwMode="gray">
            <a:xfrm>
              <a:off x="3656012" y="2951047"/>
              <a:ext cx="241300" cy="206375"/>
            </a:xfrm>
            <a:custGeom>
              <a:avLst/>
              <a:gdLst>
                <a:gd name="T0" fmla="*/ 2147483647 w 600"/>
                <a:gd name="T1" fmla="*/ 0 h 510"/>
                <a:gd name="T2" fmla="*/ 2147483647 w 600"/>
                <a:gd name="T3" fmla="*/ 0 h 510"/>
                <a:gd name="T4" fmla="*/ 2147483647 w 600"/>
                <a:gd name="T5" fmla="*/ 2147483647 h 510"/>
                <a:gd name="T6" fmla="*/ 2147483647 w 600"/>
                <a:gd name="T7" fmla="*/ 2147483647 h 510"/>
                <a:gd name="T8" fmla="*/ 2147483647 w 600"/>
                <a:gd name="T9" fmla="*/ 2147483647 h 510"/>
                <a:gd name="T10" fmla="*/ 2147483647 w 600"/>
                <a:gd name="T11" fmla="*/ 2147483647 h 510"/>
                <a:gd name="T12" fmla="*/ 2147483647 w 600"/>
                <a:gd name="T13" fmla="*/ 2147483647 h 510"/>
                <a:gd name="T14" fmla="*/ 2147483647 w 600"/>
                <a:gd name="T15" fmla="*/ 2147483647 h 510"/>
                <a:gd name="T16" fmla="*/ 2147483647 w 600"/>
                <a:gd name="T17" fmla="*/ 2147483647 h 510"/>
                <a:gd name="T18" fmla="*/ 2147483647 w 600"/>
                <a:gd name="T19" fmla="*/ 2147483647 h 510"/>
                <a:gd name="T20" fmla="*/ 2147483647 w 600"/>
                <a:gd name="T21" fmla="*/ 2147483647 h 510"/>
                <a:gd name="T22" fmla="*/ 2147483647 w 600"/>
                <a:gd name="T23" fmla="*/ 2147483647 h 510"/>
                <a:gd name="T24" fmla="*/ 2147483647 w 600"/>
                <a:gd name="T25" fmla="*/ 2147483647 h 510"/>
                <a:gd name="T26" fmla="*/ 2147483647 w 600"/>
                <a:gd name="T27" fmla="*/ 2147483647 h 510"/>
                <a:gd name="T28" fmla="*/ 2147483647 w 600"/>
                <a:gd name="T29" fmla="*/ 2147483647 h 510"/>
                <a:gd name="T30" fmla="*/ 2147483647 w 600"/>
                <a:gd name="T31" fmla="*/ 2147483647 h 510"/>
                <a:gd name="T32" fmla="*/ 2147483647 w 600"/>
                <a:gd name="T33" fmla="*/ 2147483647 h 510"/>
                <a:gd name="T34" fmla="*/ 2147483647 w 600"/>
                <a:gd name="T35" fmla="*/ 2147483647 h 510"/>
                <a:gd name="T36" fmla="*/ 2147483647 w 600"/>
                <a:gd name="T37" fmla="*/ 2147483647 h 510"/>
                <a:gd name="T38" fmla="*/ 2147483647 w 600"/>
                <a:gd name="T39" fmla="*/ 2147483647 h 510"/>
                <a:gd name="T40" fmla="*/ 2147483647 w 600"/>
                <a:gd name="T41" fmla="*/ 2147483647 h 510"/>
                <a:gd name="T42" fmla="*/ 2147483647 w 600"/>
                <a:gd name="T43" fmla="*/ 2147483647 h 510"/>
                <a:gd name="T44" fmla="*/ 2147483647 w 600"/>
                <a:gd name="T45" fmla="*/ 2147483647 h 510"/>
                <a:gd name="T46" fmla="*/ 2147483647 w 600"/>
                <a:gd name="T47" fmla="*/ 2147483647 h 510"/>
                <a:gd name="T48" fmla="*/ 2147483647 w 600"/>
                <a:gd name="T49" fmla="*/ 2147483647 h 510"/>
                <a:gd name="T50" fmla="*/ 2147483647 w 600"/>
                <a:gd name="T51" fmla="*/ 2147483647 h 510"/>
                <a:gd name="T52" fmla="*/ 2147483647 w 600"/>
                <a:gd name="T53" fmla="*/ 2147483647 h 510"/>
                <a:gd name="T54" fmla="*/ 2147483647 w 600"/>
                <a:gd name="T55" fmla="*/ 2147483647 h 510"/>
                <a:gd name="T56" fmla="*/ 2147483647 w 600"/>
                <a:gd name="T57" fmla="*/ 2147483647 h 510"/>
                <a:gd name="T58" fmla="*/ 2147483647 w 600"/>
                <a:gd name="T59" fmla="*/ 2147483647 h 510"/>
                <a:gd name="T60" fmla="*/ 2147483647 w 600"/>
                <a:gd name="T61" fmla="*/ 2147483647 h 510"/>
                <a:gd name="T62" fmla="*/ 2147483647 w 600"/>
                <a:gd name="T63" fmla="*/ 2147483647 h 510"/>
                <a:gd name="T64" fmla="*/ 2147483647 w 600"/>
                <a:gd name="T65" fmla="*/ 2147483647 h 510"/>
                <a:gd name="T66" fmla="*/ 2147483647 w 600"/>
                <a:gd name="T67" fmla="*/ 2147483647 h 510"/>
                <a:gd name="T68" fmla="*/ 2147483647 w 600"/>
                <a:gd name="T69" fmla="*/ 2147483647 h 510"/>
                <a:gd name="T70" fmla="*/ 2147483647 w 600"/>
                <a:gd name="T71" fmla="*/ 2147483647 h 510"/>
                <a:gd name="T72" fmla="*/ 2147483647 w 600"/>
                <a:gd name="T73" fmla="*/ 2147483647 h 510"/>
                <a:gd name="T74" fmla="*/ 2147483647 w 600"/>
                <a:gd name="T75" fmla="*/ 2147483647 h 510"/>
                <a:gd name="T76" fmla="*/ 2147483647 w 600"/>
                <a:gd name="T77" fmla="*/ 2147483647 h 510"/>
                <a:gd name="T78" fmla="*/ 0 w 600"/>
                <a:gd name="T79" fmla="*/ 2147483647 h 510"/>
                <a:gd name="T80" fmla="*/ 0 w 600"/>
                <a:gd name="T81" fmla="*/ 2147483647 h 510"/>
                <a:gd name="T82" fmla="*/ 2147483647 w 600"/>
                <a:gd name="T83" fmla="*/ 2147483647 h 510"/>
                <a:gd name="T84" fmla="*/ 2147483647 w 600"/>
                <a:gd name="T85" fmla="*/ 2147483647 h 510"/>
                <a:gd name="T86" fmla="*/ 2147483647 w 600"/>
                <a:gd name="T87" fmla="*/ 2147483647 h 510"/>
                <a:gd name="T88" fmla="*/ 2147483647 w 600"/>
                <a:gd name="T89" fmla="*/ 2147483647 h 510"/>
                <a:gd name="T90" fmla="*/ 2147483647 w 600"/>
                <a:gd name="T91" fmla="*/ 2147483647 h 510"/>
                <a:gd name="T92" fmla="*/ 2147483647 w 600"/>
                <a:gd name="T93" fmla="*/ 2147483647 h 510"/>
                <a:gd name="T94" fmla="*/ 2147483647 w 600"/>
                <a:gd name="T95" fmla="*/ 2147483647 h 510"/>
                <a:gd name="T96" fmla="*/ 2147483647 w 600"/>
                <a:gd name="T97" fmla="*/ 2147483647 h 510"/>
                <a:gd name="T98" fmla="*/ 2147483647 w 600"/>
                <a:gd name="T99" fmla="*/ 2147483647 h 510"/>
                <a:gd name="T100" fmla="*/ 2147483647 w 600"/>
                <a:gd name="T101" fmla="*/ 2147483647 h 510"/>
                <a:gd name="T102" fmla="*/ 2147483647 w 600"/>
                <a:gd name="T103" fmla="*/ 2147483647 h 510"/>
                <a:gd name="T104" fmla="*/ 2147483647 w 600"/>
                <a:gd name="T105" fmla="*/ 2147483647 h 510"/>
                <a:gd name="T106" fmla="*/ 2147483647 w 600"/>
                <a:gd name="T107" fmla="*/ 2147483647 h 510"/>
                <a:gd name="T108" fmla="*/ 2147483647 w 600"/>
                <a:gd name="T109" fmla="*/ 2147483647 h 510"/>
                <a:gd name="T110" fmla="*/ 2147483647 w 600"/>
                <a:gd name="T111" fmla="*/ 2147483647 h 510"/>
                <a:gd name="T112" fmla="*/ 2147483647 w 600"/>
                <a:gd name="T113" fmla="*/ 0 h 510"/>
                <a:gd name="T114" fmla="*/ 2147483647 w 600"/>
                <a:gd name="T115" fmla="*/ 0 h 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00"/>
                <a:gd name="T175" fmla="*/ 0 h 510"/>
                <a:gd name="T176" fmla="*/ 600 w 600"/>
                <a:gd name="T177" fmla="*/ 510 h 5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00" h="510">
                  <a:moveTo>
                    <a:pt x="546" y="0"/>
                  </a:moveTo>
                  <a:lnTo>
                    <a:pt x="288" y="0"/>
                  </a:lnTo>
                  <a:lnTo>
                    <a:pt x="282" y="6"/>
                  </a:lnTo>
                  <a:lnTo>
                    <a:pt x="270" y="30"/>
                  </a:lnTo>
                  <a:lnTo>
                    <a:pt x="270" y="42"/>
                  </a:lnTo>
                  <a:lnTo>
                    <a:pt x="264" y="54"/>
                  </a:lnTo>
                  <a:lnTo>
                    <a:pt x="264" y="66"/>
                  </a:lnTo>
                  <a:lnTo>
                    <a:pt x="234" y="96"/>
                  </a:lnTo>
                  <a:lnTo>
                    <a:pt x="198" y="96"/>
                  </a:lnTo>
                  <a:lnTo>
                    <a:pt x="186" y="108"/>
                  </a:lnTo>
                  <a:lnTo>
                    <a:pt x="186" y="144"/>
                  </a:lnTo>
                  <a:lnTo>
                    <a:pt x="156" y="174"/>
                  </a:lnTo>
                  <a:lnTo>
                    <a:pt x="156" y="186"/>
                  </a:lnTo>
                  <a:lnTo>
                    <a:pt x="168" y="210"/>
                  </a:lnTo>
                  <a:lnTo>
                    <a:pt x="168" y="222"/>
                  </a:lnTo>
                  <a:lnTo>
                    <a:pt x="156" y="246"/>
                  </a:lnTo>
                  <a:lnTo>
                    <a:pt x="144" y="252"/>
                  </a:lnTo>
                  <a:lnTo>
                    <a:pt x="138" y="252"/>
                  </a:lnTo>
                  <a:lnTo>
                    <a:pt x="132" y="258"/>
                  </a:lnTo>
                  <a:lnTo>
                    <a:pt x="126" y="270"/>
                  </a:lnTo>
                  <a:lnTo>
                    <a:pt x="114" y="282"/>
                  </a:lnTo>
                  <a:lnTo>
                    <a:pt x="102" y="288"/>
                  </a:lnTo>
                  <a:lnTo>
                    <a:pt x="96" y="294"/>
                  </a:lnTo>
                  <a:lnTo>
                    <a:pt x="84" y="300"/>
                  </a:lnTo>
                  <a:lnTo>
                    <a:pt x="78" y="306"/>
                  </a:lnTo>
                  <a:lnTo>
                    <a:pt x="78" y="318"/>
                  </a:lnTo>
                  <a:lnTo>
                    <a:pt x="90" y="324"/>
                  </a:lnTo>
                  <a:lnTo>
                    <a:pt x="78" y="330"/>
                  </a:lnTo>
                  <a:lnTo>
                    <a:pt x="60" y="366"/>
                  </a:lnTo>
                  <a:lnTo>
                    <a:pt x="60" y="384"/>
                  </a:lnTo>
                  <a:lnTo>
                    <a:pt x="48" y="384"/>
                  </a:lnTo>
                  <a:lnTo>
                    <a:pt x="48" y="390"/>
                  </a:lnTo>
                  <a:lnTo>
                    <a:pt x="54" y="396"/>
                  </a:lnTo>
                  <a:lnTo>
                    <a:pt x="54" y="408"/>
                  </a:lnTo>
                  <a:lnTo>
                    <a:pt x="48" y="420"/>
                  </a:lnTo>
                  <a:lnTo>
                    <a:pt x="36" y="426"/>
                  </a:lnTo>
                  <a:lnTo>
                    <a:pt x="24" y="426"/>
                  </a:lnTo>
                  <a:lnTo>
                    <a:pt x="18" y="432"/>
                  </a:lnTo>
                  <a:lnTo>
                    <a:pt x="6" y="456"/>
                  </a:lnTo>
                  <a:lnTo>
                    <a:pt x="0" y="462"/>
                  </a:lnTo>
                  <a:lnTo>
                    <a:pt x="0" y="510"/>
                  </a:lnTo>
                  <a:lnTo>
                    <a:pt x="276" y="510"/>
                  </a:lnTo>
                  <a:lnTo>
                    <a:pt x="282" y="408"/>
                  </a:lnTo>
                  <a:lnTo>
                    <a:pt x="276" y="396"/>
                  </a:lnTo>
                  <a:lnTo>
                    <a:pt x="276" y="378"/>
                  </a:lnTo>
                  <a:lnTo>
                    <a:pt x="282" y="366"/>
                  </a:lnTo>
                  <a:lnTo>
                    <a:pt x="306" y="354"/>
                  </a:lnTo>
                  <a:lnTo>
                    <a:pt x="336" y="354"/>
                  </a:lnTo>
                  <a:lnTo>
                    <a:pt x="348" y="348"/>
                  </a:lnTo>
                  <a:lnTo>
                    <a:pt x="354" y="342"/>
                  </a:lnTo>
                  <a:lnTo>
                    <a:pt x="354" y="150"/>
                  </a:lnTo>
                  <a:lnTo>
                    <a:pt x="366" y="144"/>
                  </a:lnTo>
                  <a:lnTo>
                    <a:pt x="366" y="132"/>
                  </a:lnTo>
                  <a:lnTo>
                    <a:pt x="588" y="126"/>
                  </a:lnTo>
                  <a:lnTo>
                    <a:pt x="588" y="90"/>
                  </a:lnTo>
                  <a:lnTo>
                    <a:pt x="594" y="84"/>
                  </a:lnTo>
                  <a:lnTo>
                    <a:pt x="600" y="0"/>
                  </a:lnTo>
                  <a:lnTo>
                    <a:pt x="54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2" name="West Bank" descr="© INSCALE GmbH, 05.05.2010&#10;http://www.presentationload.com/">
              <a:extLst>
                <a:ext uri="{FF2B5EF4-FFF2-40B4-BE49-F238E27FC236}">
                  <a16:creationId xmlns:a16="http://schemas.microsoft.com/office/drawing/2014/main" id="{17FF8D2A-03AA-42D6-A914-81DB6B62C9C5}"/>
                </a:ext>
              </a:extLst>
            </p:cNvPr>
            <p:cNvSpPr>
              <a:spLocks/>
            </p:cNvSpPr>
            <p:nvPr/>
          </p:nvSpPr>
          <p:spPr bwMode="gray">
            <a:xfrm>
              <a:off x="5097462" y="2795472"/>
              <a:ext cx="17463" cy="38100"/>
            </a:xfrm>
            <a:custGeom>
              <a:avLst/>
              <a:gdLst>
                <a:gd name="T0" fmla="*/ 2147483647 w 42"/>
                <a:gd name="T1" fmla="*/ 2147483647 h 96"/>
                <a:gd name="T2" fmla="*/ 2147483647 w 42"/>
                <a:gd name="T3" fmla="*/ 2147483647 h 96"/>
                <a:gd name="T4" fmla="*/ 2147483647 w 42"/>
                <a:gd name="T5" fmla="*/ 2147483647 h 96"/>
                <a:gd name="T6" fmla="*/ 2147483647 w 42"/>
                <a:gd name="T7" fmla="*/ 0 h 96"/>
                <a:gd name="T8" fmla="*/ 2147483647 w 42"/>
                <a:gd name="T9" fmla="*/ 0 h 96"/>
                <a:gd name="T10" fmla="*/ 0 w 42"/>
                <a:gd name="T11" fmla="*/ 2147483647 h 96"/>
                <a:gd name="T12" fmla="*/ 0 w 42"/>
                <a:gd name="T13" fmla="*/ 2147483647 h 96"/>
                <a:gd name="T14" fmla="*/ 2147483647 w 42"/>
                <a:gd name="T15" fmla="*/ 2147483647 h 96"/>
                <a:gd name="T16" fmla="*/ 2147483647 w 42"/>
                <a:gd name="T17" fmla="*/ 2147483647 h 96"/>
                <a:gd name="T18" fmla="*/ 2147483647 w 42"/>
                <a:gd name="T19" fmla="*/ 2147483647 h 96"/>
                <a:gd name="T20" fmla="*/ 2147483647 w 42"/>
                <a:gd name="T21" fmla="*/ 2147483647 h 96"/>
                <a:gd name="T22" fmla="*/ 2147483647 w 42"/>
                <a:gd name="T23" fmla="*/ 2147483647 h 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96"/>
                <a:gd name="T38" fmla="*/ 42 w 42"/>
                <a:gd name="T39" fmla="*/ 96 h 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96">
                  <a:moveTo>
                    <a:pt x="24" y="78"/>
                  </a:moveTo>
                  <a:lnTo>
                    <a:pt x="30" y="84"/>
                  </a:lnTo>
                  <a:lnTo>
                    <a:pt x="42" y="72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0" y="90"/>
                  </a:lnTo>
                  <a:lnTo>
                    <a:pt x="6" y="96"/>
                  </a:lnTo>
                  <a:lnTo>
                    <a:pt x="12" y="90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24" y="7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3" name="Uzbe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615EC30D-4A55-4EB9-9C6E-23DEAD581E51}"/>
                </a:ext>
              </a:extLst>
            </p:cNvPr>
            <p:cNvSpPr>
              <a:spLocks/>
            </p:cNvSpPr>
            <p:nvPr/>
          </p:nvSpPr>
          <p:spPr bwMode="gray">
            <a:xfrm>
              <a:off x="5595937" y="2374784"/>
              <a:ext cx="477838" cy="268288"/>
            </a:xfrm>
            <a:custGeom>
              <a:avLst/>
              <a:gdLst>
                <a:gd name="T0" fmla="*/ 2147483647 w 1182"/>
                <a:gd name="T1" fmla="*/ 2147483647 h 666"/>
                <a:gd name="T2" fmla="*/ 2147483647 w 1182"/>
                <a:gd name="T3" fmla="*/ 2147483647 h 666"/>
                <a:gd name="T4" fmla="*/ 2147483647 w 1182"/>
                <a:gd name="T5" fmla="*/ 2147483647 h 666"/>
                <a:gd name="T6" fmla="*/ 2147483647 w 1182"/>
                <a:gd name="T7" fmla="*/ 2147483647 h 666"/>
                <a:gd name="T8" fmla="*/ 2147483647 w 1182"/>
                <a:gd name="T9" fmla="*/ 2147483647 h 666"/>
                <a:gd name="T10" fmla="*/ 2147483647 w 1182"/>
                <a:gd name="T11" fmla="*/ 2147483647 h 666"/>
                <a:gd name="T12" fmla="*/ 2147483647 w 1182"/>
                <a:gd name="T13" fmla="*/ 2147483647 h 666"/>
                <a:gd name="T14" fmla="*/ 2147483647 w 1182"/>
                <a:gd name="T15" fmla="*/ 2147483647 h 666"/>
                <a:gd name="T16" fmla="*/ 2147483647 w 1182"/>
                <a:gd name="T17" fmla="*/ 2147483647 h 666"/>
                <a:gd name="T18" fmla="*/ 2147483647 w 1182"/>
                <a:gd name="T19" fmla="*/ 2147483647 h 666"/>
                <a:gd name="T20" fmla="*/ 2147483647 w 1182"/>
                <a:gd name="T21" fmla="*/ 2147483647 h 666"/>
                <a:gd name="T22" fmla="*/ 2147483647 w 1182"/>
                <a:gd name="T23" fmla="*/ 2147483647 h 666"/>
                <a:gd name="T24" fmla="*/ 2147483647 w 1182"/>
                <a:gd name="T25" fmla="*/ 2147483647 h 666"/>
                <a:gd name="T26" fmla="*/ 2147483647 w 1182"/>
                <a:gd name="T27" fmla="*/ 2147483647 h 666"/>
                <a:gd name="T28" fmla="*/ 2147483647 w 1182"/>
                <a:gd name="T29" fmla="*/ 2147483647 h 666"/>
                <a:gd name="T30" fmla="*/ 2147483647 w 1182"/>
                <a:gd name="T31" fmla="*/ 2147483647 h 666"/>
                <a:gd name="T32" fmla="*/ 2147483647 w 1182"/>
                <a:gd name="T33" fmla="*/ 2147483647 h 666"/>
                <a:gd name="T34" fmla="*/ 2147483647 w 1182"/>
                <a:gd name="T35" fmla="*/ 2147483647 h 666"/>
                <a:gd name="T36" fmla="*/ 2147483647 w 1182"/>
                <a:gd name="T37" fmla="*/ 2147483647 h 666"/>
                <a:gd name="T38" fmla="*/ 2147483647 w 1182"/>
                <a:gd name="T39" fmla="*/ 2147483647 h 666"/>
                <a:gd name="T40" fmla="*/ 2147483647 w 1182"/>
                <a:gd name="T41" fmla="*/ 2147483647 h 666"/>
                <a:gd name="T42" fmla="*/ 2147483647 w 1182"/>
                <a:gd name="T43" fmla="*/ 2147483647 h 666"/>
                <a:gd name="T44" fmla="*/ 2147483647 w 1182"/>
                <a:gd name="T45" fmla="*/ 2147483647 h 666"/>
                <a:gd name="T46" fmla="*/ 2147483647 w 1182"/>
                <a:gd name="T47" fmla="*/ 2147483647 h 666"/>
                <a:gd name="T48" fmla="*/ 2147483647 w 1182"/>
                <a:gd name="T49" fmla="*/ 2147483647 h 666"/>
                <a:gd name="T50" fmla="*/ 2147483647 w 1182"/>
                <a:gd name="T51" fmla="*/ 2147483647 h 666"/>
                <a:gd name="T52" fmla="*/ 2147483647 w 1182"/>
                <a:gd name="T53" fmla="*/ 2147483647 h 666"/>
                <a:gd name="T54" fmla="*/ 2147483647 w 1182"/>
                <a:gd name="T55" fmla="*/ 2147483647 h 666"/>
                <a:gd name="T56" fmla="*/ 2147483647 w 1182"/>
                <a:gd name="T57" fmla="*/ 2147483647 h 666"/>
                <a:gd name="T58" fmla="*/ 2147483647 w 1182"/>
                <a:gd name="T59" fmla="*/ 2147483647 h 666"/>
                <a:gd name="T60" fmla="*/ 2147483647 w 1182"/>
                <a:gd name="T61" fmla="*/ 2147483647 h 666"/>
                <a:gd name="T62" fmla="*/ 2147483647 w 1182"/>
                <a:gd name="T63" fmla="*/ 2147483647 h 666"/>
                <a:gd name="T64" fmla="*/ 2147483647 w 1182"/>
                <a:gd name="T65" fmla="*/ 2147483647 h 666"/>
                <a:gd name="T66" fmla="*/ 2147483647 w 1182"/>
                <a:gd name="T67" fmla="*/ 2147483647 h 666"/>
                <a:gd name="T68" fmla="*/ 2147483647 w 1182"/>
                <a:gd name="T69" fmla="*/ 2147483647 h 666"/>
                <a:gd name="T70" fmla="*/ 2147483647 w 1182"/>
                <a:gd name="T71" fmla="*/ 2147483647 h 666"/>
                <a:gd name="T72" fmla="*/ 2147483647 w 1182"/>
                <a:gd name="T73" fmla="*/ 2147483647 h 666"/>
                <a:gd name="T74" fmla="*/ 2147483647 w 1182"/>
                <a:gd name="T75" fmla="*/ 2147483647 h 666"/>
                <a:gd name="T76" fmla="*/ 2147483647 w 1182"/>
                <a:gd name="T77" fmla="*/ 2147483647 h 666"/>
                <a:gd name="T78" fmla="*/ 2147483647 w 1182"/>
                <a:gd name="T79" fmla="*/ 2147483647 h 666"/>
                <a:gd name="T80" fmla="*/ 2147483647 w 1182"/>
                <a:gd name="T81" fmla="*/ 2147483647 h 666"/>
                <a:gd name="T82" fmla="*/ 2147483647 w 1182"/>
                <a:gd name="T83" fmla="*/ 2147483647 h 666"/>
                <a:gd name="T84" fmla="*/ 2147483647 w 1182"/>
                <a:gd name="T85" fmla="*/ 2147483647 h 666"/>
                <a:gd name="T86" fmla="*/ 2147483647 w 1182"/>
                <a:gd name="T87" fmla="*/ 2147483647 h 666"/>
                <a:gd name="T88" fmla="*/ 2147483647 w 1182"/>
                <a:gd name="T89" fmla="*/ 2147483647 h 666"/>
                <a:gd name="T90" fmla="*/ 2147483647 w 1182"/>
                <a:gd name="T91" fmla="*/ 2147483647 h 666"/>
                <a:gd name="T92" fmla="*/ 2147483647 w 1182"/>
                <a:gd name="T93" fmla="*/ 2147483647 h 666"/>
                <a:gd name="T94" fmla="*/ 2147483647 w 1182"/>
                <a:gd name="T95" fmla="*/ 2147483647 h 666"/>
                <a:gd name="T96" fmla="*/ 2147483647 w 1182"/>
                <a:gd name="T97" fmla="*/ 2147483647 h 666"/>
                <a:gd name="T98" fmla="*/ 2147483647 w 1182"/>
                <a:gd name="T99" fmla="*/ 2147483647 h 666"/>
                <a:gd name="T100" fmla="*/ 2147483647 w 1182"/>
                <a:gd name="T101" fmla="*/ 2147483647 h 666"/>
                <a:gd name="T102" fmla="*/ 2147483647 w 1182"/>
                <a:gd name="T103" fmla="*/ 2147483647 h 666"/>
                <a:gd name="T104" fmla="*/ 2147483647 w 1182"/>
                <a:gd name="T105" fmla="*/ 2147483647 h 666"/>
                <a:gd name="T106" fmla="*/ 2147483647 w 1182"/>
                <a:gd name="T107" fmla="*/ 2147483647 h 666"/>
                <a:gd name="T108" fmla="*/ 2147483647 w 1182"/>
                <a:gd name="T109" fmla="*/ 2147483647 h 666"/>
                <a:gd name="T110" fmla="*/ 2147483647 w 1182"/>
                <a:gd name="T111" fmla="*/ 2147483647 h 666"/>
                <a:gd name="T112" fmla="*/ 2147483647 w 1182"/>
                <a:gd name="T113" fmla="*/ 2147483647 h 666"/>
                <a:gd name="T114" fmla="*/ 2147483647 w 1182"/>
                <a:gd name="T115" fmla="*/ 2147483647 h 6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82"/>
                <a:gd name="T175" fmla="*/ 0 h 666"/>
                <a:gd name="T176" fmla="*/ 1182 w 1182"/>
                <a:gd name="T177" fmla="*/ 666 h 6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82" h="666">
                  <a:moveTo>
                    <a:pt x="1152" y="372"/>
                  </a:moveTo>
                  <a:lnTo>
                    <a:pt x="1146" y="360"/>
                  </a:lnTo>
                  <a:lnTo>
                    <a:pt x="1122" y="360"/>
                  </a:lnTo>
                  <a:lnTo>
                    <a:pt x="1116" y="342"/>
                  </a:lnTo>
                  <a:lnTo>
                    <a:pt x="1098" y="342"/>
                  </a:lnTo>
                  <a:lnTo>
                    <a:pt x="1080" y="318"/>
                  </a:lnTo>
                  <a:lnTo>
                    <a:pt x="1080" y="330"/>
                  </a:lnTo>
                  <a:lnTo>
                    <a:pt x="1068" y="330"/>
                  </a:lnTo>
                  <a:lnTo>
                    <a:pt x="1068" y="342"/>
                  </a:lnTo>
                  <a:lnTo>
                    <a:pt x="1032" y="342"/>
                  </a:lnTo>
                  <a:lnTo>
                    <a:pt x="1020" y="330"/>
                  </a:lnTo>
                  <a:lnTo>
                    <a:pt x="990" y="318"/>
                  </a:lnTo>
                  <a:lnTo>
                    <a:pt x="1038" y="270"/>
                  </a:lnTo>
                  <a:lnTo>
                    <a:pt x="1038" y="264"/>
                  </a:lnTo>
                  <a:lnTo>
                    <a:pt x="1032" y="264"/>
                  </a:lnTo>
                  <a:lnTo>
                    <a:pt x="1032" y="258"/>
                  </a:lnTo>
                  <a:lnTo>
                    <a:pt x="1002" y="276"/>
                  </a:lnTo>
                  <a:lnTo>
                    <a:pt x="978" y="276"/>
                  </a:lnTo>
                  <a:lnTo>
                    <a:pt x="966" y="300"/>
                  </a:lnTo>
                  <a:lnTo>
                    <a:pt x="960" y="300"/>
                  </a:lnTo>
                  <a:lnTo>
                    <a:pt x="954" y="306"/>
                  </a:lnTo>
                  <a:lnTo>
                    <a:pt x="942" y="306"/>
                  </a:lnTo>
                  <a:lnTo>
                    <a:pt x="930" y="312"/>
                  </a:lnTo>
                  <a:lnTo>
                    <a:pt x="918" y="324"/>
                  </a:lnTo>
                  <a:lnTo>
                    <a:pt x="918" y="342"/>
                  </a:lnTo>
                  <a:lnTo>
                    <a:pt x="912" y="342"/>
                  </a:lnTo>
                  <a:lnTo>
                    <a:pt x="906" y="348"/>
                  </a:lnTo>
                  <a:lnTo>
                    <a:pt x="894" y="354"/>
                  </a:lnTo>
                  <a:lnTo>
                    <a:pt x="882" y="366"/>
                  </a:lnTo>
                  <a:lnTo>
                    <a:pt x="882" y="378"/>
                  </a:lnTo>
                  <a:lnTo>
                    <a:pt x="888" y="384"/>
                  </a:lnTo>
                  <a:lnTo>
                    <a:pt x="888" y="396"/>
                  </a:lnTo>
                  <a:lnTo>
                    <a:pt x="882" y="390"/>
                  </a:lnTo>
                  <a:lnTo>
                    <a:pt x="870" y="390"/>
                  </a:lnTo>
                  <a:lnTo>
                    <a:pt x="858" y="384"/>
                  </a:lnTo>
                  <a:lnTo>
                    <a:pt x="852" y="384"/>
                  </a:lnTo>
                  <a:lnTo>
                    <a:pt x="852" y="372"/>
                  </a:lnTo>
                  <a:lnTo>
                    <a:pt x="858" y="366"/>
                  </a:lnTo>
                  <a:lnTo>
                    <a:pt x="858" y="348"/>
                  </a:lnTo>
                  <a:lnTo>
                    <a:pt x="840" y="342"/>
                  </a:lnTo>
                  <a:lnTo>
                    <a:pt x="762" y="342"/>
                  </a:lnTo>
                  <a:lnTo>
                    <a:pt x="732" y="282"/>
                  </a:lnTo>
                  <a:lnTo>
                    <a:pt x="726" y="276"/>
                  </a:lnTo>
                  <a:lnTo>
                    <a:pt x="714" y="276"/>
                  </a:lnTo>
                  <a:lnTo>
                    <a:pt x="708" y="282"/>
                  </a:lnTo>
                  <a:lnTo>
                    <a:pt x="702" y="282"/>
                  </a:lnTo>
                  <a:lnTo>
                    <a:pt x="696" y="276"/>
                  </a:lnTo>
                  <a:lnTo>
                    <a:pt x="696" y="234"/>
                  </a:lnTo>
                  <a:lnTo>
                    <a:pt x="690" y="216"/>
                  </a:lnTo>
                  <a:lnTo>
                    <a:pt x="690" y="204"/>
                  </a:lnTo>
                  <a:lnTo>
                    <a:pt x="660" y="204"/>
                  </a:lnTo>
                  <a:lnTo>
                    <a:pt x="654" y="192"/>
                  </a:lnTo>
                  <a:lnTo>
                    <a:pt x="642" y="186"/>
                  </a:lnTo>
                  <a:lnTo>
                    <a:pt x="636" y="168"/>
                  </a:lnTo>
                  <a:lnTo>
                    <a:pt x="618" y="150"/>
                  </a:lnTo>
                  <a:lnTo>
                    <a:pt x="612" y="138"/>
                  </a:lnTo>
                  <a:lnTo>
                    <a:pt x="600" y="138"/>
                  </a:lnTo>
                  <a:lnTo>
                    <a:pt x="576" y="150"/>
                  </a:lnTo>
                  <a:lnTo>
                    <a:pt x="570" y="156"/>
                  </a:lnTo>
                  <a:lnTo>
                    <a:pt x="552" y="156"/>
                  </a:lnTo>
                  <a:lnTo>
                    <a:pt x="534" y="150"/>
                  </a:lnTo>
                  <a:lnTo>
                    <a:pt x="474" y="150"/>
                  </a:lnTo>
                  <a:lnTo>
                    <a:pt x="456" y="156"/>
                  </a:lnTo>
                  <a:lnTo>
                    <a:pt x="420" y="156"/>
                  </a:lnTo>
                  <a:lnTo>
                    <a:pt x="414" y="162"/>
                  </a:lnTo>
                  <a:lnTo>
                    <a:pt x="408" y="162"/>
                  </a:lnTo>
                  <a:lnTo>
                    <a:pt x="330" y="90"/>
                  </a:lnTo>
                  <a:lnTo>
                    <a:pt x="264" y="54"/>
                  </a:lnTo>
                  <a:lnTo>
                    <a:pt x="270" y="66"/>
                  </a:lnTo>
                  <a:lnTo>
                    <a:pt x="270" y="90"/>
                  </a:lnTo>
                  <a:lnTo>
                    <a:pt x="264" y="102"/>
                  </a:lnTo>
                  <a:lnTo>
                    <a:pt x="258" y="108"/>
                  </a:lnTo>
                  <a:lnTo>
                    <a:pt x="240" y="108"/>
                  </a:lnTo>
                  <a:lnTo>
                    <a:pt x="228" y="102"/>
                  </a:lnTo>
                  <a:lnTo>
                    <a:pt x="222" y="96"/>
                  </a:lnTo>
                  <a:lnTo>
                    <a:pt x="222" y="78"/>
                  </a:lnTo>
                  <a:lnTo>
                    <a:pt x="210" y="54"/>
                  </a:lnTo>
                  <a:lnTo>
                    <a:pt x="216" y="36"/>
                  </a:lnTo>
                  <a:lnTo>
                    <a:pt x="162" y="12"/>
                  </a:lnTo>
                  <a:lnTo>
                    <a:pt x="156" y="30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68" y="78"/>
                  </a:lnTo>
                  <a:lnTo>
                    <a:pt x="156" y="84"/>
                  </a:lnTo>
                  <a:lnTo>
                    <a:pt x="150" y="84"/>
                  </a:lnTo>
                  <a:lnTo>
                    <a:pt x="144" y="78"/>
                  </a:lnTo>
                  <a:lnTo>
                    <a:pt x="144" y="60"/>
                  </a:lnTo>
                  <a:lnTo>
                    <a:pt x="132" y="48"/>
                  </a:lnTo>
                  <a:lnTo>
                    <a:pt x="132" y="42"/>
                  </a:lnTo>
                  <a:lnTo>
                    <a:pt x="144" y="30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0" y="42"/>
                  </a:lnTo>
                  <a:lnTo>
                    <a:pt x="48" y="324"/>
                  </a:lnTo>
                  <a:lnTo>
                    <a:pt x="60" y="324"/>
                  </a:lnTo>
                  <a:lnTo>
                    <a:pt x="72" y="336"/>
                  </a:lnTo>
                  <a:lnTo>
                    <a:pt x="138" y="336"/>
                  </a:lnTo>
                  <a:lnTo>
                    <a:pt x="132" y="324"/>
                  </a:lnTo>
                  <a:lnTo>
                    <a:pt x="120" y="318"/>
                  </a:lnTo>
                  <a:lnTo>
                    <a:pt x="114" y="300"/>
                  </a:lnTo>
                  <a:lnTo>
                    <a:pt x="114" y="288"/>
                  </a:lnTo>
                  <a:lnTo>
                    <a:pt x="132" y="270"/>
                  </a:lnTo>
                  <a:lnTo>
                    <a:pt x="144" y="264"/>
                  </a:lnTo>
                  <a:lnTo>
                    <a:pt x="156" y="264"/>
                  </a:lnTo>
                  <a:lnTo>
                    <a:pt x="162" y="258"/>
                  </a:lnTo>
                  <a:lnTo>
                    <a:pt x="168" y="258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186" y="246"/>
                  </a:lnTo>
                  <a:lnTo>
                    <a:pt x="198" y="246"/>
                  </a:lnTo>
                  <a:lnTo>
                    <a:pt x="204" y="252"/>
                  </a:lnTo>
                  <a:lnTo>
                    <a:pt x="174" y="222"/>
                  </a:lnTo>
                  <a:lnTo>
                    <a:pt x="204" y="228"/>
                  </a:lnTo>
                  <a:lnTo>
                    <a:pt x="210" y="216"/>
                  </a:lnTo>
                  <a:lnTo>
                    <a:pt x="228" y="240"/>
                  </a:lnTo>
                  <a:lnTo>
                    <a:pt x="252" y="240"/>
                  </a:lnTo>
                  <a:lnTo>
                    <a:pt x="252" y="252"/>
                  </a:lnTo>
                  <a:lnTo>
                    <a:pt x="264" y="258"/>
                  </a:lnTo>
                  <a:lnTo>
                    <a:pt x="300" y="258"/>
                  </a:lnTo>
                  <a:lnTo>
                    <a:pt x="306" y="264"/>
                  </a:lnTo>
                  <a:lnTo>
                    <a:pt x="312" y="276"/>
                  </a:lnTo>
                  <a:lnTo>
                    <a:pt x="312" y="288"/>
                  </a:lnTo>
                  <a:lnTo>
                    <a:pt x="324" y="294"/>
                  </a:lnTo>
                  <a:lnTo>
                    <a:pt x="312" y="306"/>
                  </a:lnTo>
                  <a:lnTo>
                    <a:pt x="312" y="318"/>
                  </a:lnTo>
                  <a:lnTo>
                    <a:pt x="330" y="336"/>
                  </a:lnTo>
                  <a:lnTo>
                    <a:pt x="360" y="336"/>
                  </a:lnTo>
                  <a:lnTo>
                    <a:pt x="414" y="342"/>
                  </a:lnTo>
                  <a:lnTo>
                    <a:pt x="414" y="336"/>
                  </a:lnTo>
                  <a:lnTo>
                    <a:pt x="450" y="354"/>
                  </a:lnTo>
                  <a:lnTo>
                    <a:pt x="468" y="384"/>
                  </a:lnTo>
                  <a:lnTo>
                    <a:pt x="486" y="402"/>
                  </a:lnTo>
                  <a:lnTo>
                    <a:pt x="486" y="408"/>
                  </a:lnTo>
                  <a:lnTo>
                    <a:pt x="492" y="414"/>
                  </a:lnTo>
                  <a:lnTo>
                    <a:pt x="510" y="450"/>
                  </a:lnTo>
                  <a:lnTo>
                    <a:pt x="522" y="462"/>
                  </a:lnTo>
                  <a:lnTo>
                    <a:pt x="534" y="468"/>
                  </a:lnTo>
                  <a:lnTo>
                    <a:pt x="552" y="468"/>
                  </a:lnTo>
                  <a:lnTo>
                    <a:pt x="564" y="474"/>
                  </a:lnTo>
                  <a:lnTo>
                    <a:pt x="570" y="474"/>
                  </a:lnTo>
                  <a:lnTo>
                    <a:pt x="582" y="486"/>
                  </a:lnTo>
                  <a:lnTo>
                    <a:pt x="588" y="498"/>
                  </a:lnTo>
                  <a:lnTo>
                    <a:pt x="594" y="504"/>
                  </a:lnTo>
                  <a:lnTo>
                    <a:pt x="624" y="522"/>
                  </a:lnTo>
                  <a:lnTo>
                    <a:pt x="648" y="522"/>
                  </a:lnTo>
                  <a:lnTo>
                    <a:pt x="666" y="534"/>
                  </a:lnTo>
                  <a:lnTo>
                    <a:pt x="690" y="546"/>
                  </a:lnTo>
                  <a:lnTo>
                    <a:pt x="696" y="552"/>
                  </a:lnTo>
                  <a:lnTo>
                    <a:pt x="708" y="558"/>
                  </a:lnTo>
                  <a:lnTo>
                    <a:pt x="720" y="570"/>
                  </a:lnTo>
                  <a:lnTo>
                    <a:pt x="732" y="570"/>
                  </a:lnTo>
                  <a:lnTo>
                    <a:pt x="744" y="582"/>
                  </a:lnTo>
                  <a:lnTo>
                    <a:pt x="750" y="582"/>
                  </a:lnTo>
                  <a:lnTo>
                    <a:pt x="774" y="576"/>
                  </a:lnTo>
                  <a:lnTo>
                    <a:pt x="822" y="606"/>
                  </a:lnTo>
                  <a:lnTo>
                    <a:pt x="816" y="612"/>
                  </a:lnTo>
                  <a:lnTo>
                    <a:pt x="816" y="630"/>
                  </a:lnTo>
                  <a:lnTo>
                    <a:pt x="828" y="642"/>
                  </a:lnTo>
                  <a:lnTo>
                    <a:pt x="828" y="654"/>
                  </a:lnTo>
                  <a:lnTo>
                    <a:pt x="840" y="654"/>
                  </a:lnTo>
                  <a:lnTo>
                    <a:pt x="852" y="642"/>
                  </a:lnTo>
                  <a:lnTo>
                    <a:pt x="870" y="666"/>
                  </a:lnTo>
                  <a:lnTo>
                    <a:pt x="882" y="660"/>
                  </a:lnTo>
                  <a:lnTo>
                    <a:pt x="894" y="660"/>
                  </a:lnTo>
                  <a:lnTo>
                    <a:pt x="900" y="666"/>
                  </a:lnTo>
                  <a:lnTo>
                    <a:pt x="906" y="666"/>
                  </a:lnTo>
                  <a:lnTo>
                    <a:pt x="900" y="666"/>
                  </a:lnTo>
                  <a:lnTo>
                    <a:pt x="900" y="642"/>
                  </a:lnTo>
                  <a:lnTo>
                    <a:pt x="906" y="636"/>
                  </a:lnTo>
                  <a:lnTo>
                    <a:pt x="912" y="624"/>
                  </a:lnTo>
                  <a:lnTo>
                    <a:pt x="924" y="618"/>
                  </a:lnTo>
                  <a:lnTo>
                    <a:pt x="930" y="606"/>
                  </a:lnTo>
                  <a:lnTo>
                    <a:pt x="930" y="588"/>
                  </a:lnTo>
                  <a:lnTo>
                    <a:pt x="918" y="576"/>
                  </a:lnTo>
                  <a:lnTo>
                    <a:pt x="906" y="570"/>
                  </a:lnTo>
                  <a:lnTo>
                    <a:pt x="900" y="564"/>
                  </a:lnTo>
                  <a:lnTo>
                    <a:pt x="900" y="546"/>
                  </a:lnTo>
                  <a:lnTo>
                    <a:pt x="906" y="540"/>
                  </a:lnTo>
                  <a:lnTo>
                    <a:pt x="906" y="534"/>
                  </a:lnTo>
                  <a:lnTo>
                    <a:pt x="894" y="522"/>
                  </a:lnTo>
                  <a:lnTo>
                    <a:pt x="882" y="522"/>
                  </a:lnTo>
                  <a:lnTo>
                    <a:pt x="876" y="516"/>
                  </a:lnTo>
                  <a:lnTo>
                    <a:pt x="870" y="516"/>
                  </a:lnTo>
                  <a:lnTo>
                    <a:pt x="858" y="504"/>
                  </a:lnTo>
                  <a:lnTo>
                    <a:pt x="840" y="504"/>
                  </a:lnTo>
                  <a:lnTo>
                    <a:pt x="840" y="486"/>
                  </a:lnTo>
                  <a:lnTo>
                    <a:pt x="846" y="480"/>
                  </a:lnTo>
                  <a:lnTo>
                    <a:pt x="894" y="480"/>
                  </a:lnTo>
                  <a:lnTo>
                    <a:pt x="918" y="468"/>
                  </a:lnTo>
                  <a:lnTo>
                    <a:pt x="918" y="456"/>
                  </a:lnTo>
                  <a:lnTo>
                    <a:pt x="912" y="456"/>
                  </a:lnTo>
                  <a:lnTo>
                    <a:pt x="930" y="444"/>
                  </a:lnTo>
                  <a:lnTo>
                    <a:pt x="906" y="420"/>
                  </a:lnTo>
                  <a:lnTo>
                    <a:pt x="948" y="420"/>
                  </a:lnTo>
                  <a:lnTo>
                    <a:pt x="948" y="414"/>
                  </a:lnTo>
                  <a:lnTo>
                    <a:pt x="936" y="402"/>
                  </a:lnTo>
                  <a:lnTo>
                    <a:pt x="936" y="390"/>
                  </a:lnTo>
                  <a:lnTo>
                    <a:pt x="942" y="384"/>
                  </a:lnTo>
                  <a:lnTo>
                    <a:pt x="942" y="372"/>
                  </a:lnTo>
                  <a:lnTo>
                    <a:pt x="954" y="372"/>
                  </a:lnTo>
                  <a:lnTo>
                    <a:pt x="972" y="390"/>
                  </a:lnTo>
                  <a:lnTo>
                    <a:pt x="978" y="390"/>
                  </a:lnTo>
                  <a:lnTo>
                    <a:pt x="984" y="378"/>
                  </a:lnTo>
                  <a:lnTo>
                    <a:pt x="996" y="372"/>
                  </a:lnTo>
                  <a:lnTo>
                    <a:pt x="1002" y="360"/>
                  </a:lnTo>
                  <a:lnTo>
                    <a:pt x="1020" y="360"/>
                  </a:lnTo>
                  <a:lnTo>
                    <a:pt x="1032" y="366"/>
                  </a:lnTo>
                  <a:lnTo>
                    <a:pt x="1038" y="372"/>
                  </a:lnTo>
                  <a:lnTo>
                    <a:pt x="1014" y="408"/>
                  </a:lnTo>
                  <a:lnTo>
                    <a:pt x="1026" y="408"/>
                  </a:lnTo>
                  <a:lnTo>
                    <a:pt x="1032" y="414"/>
                  </a:lnTo>
                  <a:lnTo>
                    <a:pt x="1044" y="414"/>
                  </a:lnTo>
                  <a:lnTo>
                    <a:pt x="1050" y="420"/>
                  </a:lnTo>
                  <a:lnTo>
                    <a:pt x="1056" y="420"/>
                  </a:lnTo>
                  <a:lnTo>
                    <a:pt x="1068" y="414"/>
                  </a:lnTo>
                  <a:lnTo>
                    <a:pt x="1086" y="414"/>
                  </a:lnTo>
                  <a:lnTo>
                    <a:pt x="1092" y="420"/>
                  </a:lnTo>
                  <a:lnTo>
                    <a:pt x="1098" y="420"/>
                  </a:lnTo>
                  <a:lnTo>
                    <a:pt x="1104" y="426"/>
                  </a:lnTo>
                  <a:lnTo>
                    <a:pt x="1110" y="426"/>
                  </a:lnTo>
                  <a:lnTo>
                    <a:pt x="1128" y="408"/>
                  </a:lnTo>
                  <a:lnTo>
                    <a:pt x="1146" y="402"/>
                  </a:lnTo>
                  <a:lnTo>
                    <a:pt x="1146" y="396"/>
                  </a:lnTo>
                  <a:lnTo>
                    <a:pt x="1158" y="396"/>
                  </a:lnTo>
                  <a:lnTo>
                    <a:pt x="1170" y="390"/>
                  </a:lnTo>
                  <a:lnTo>
                    <a:pt x="1182" y="378"/>
                  </a:lnTo>
                  <a:lnTo>
                    <a:pt x="1182" y="366"/>
                  </a:lnTo>
                  <a:lnTo>
                    <a:pt x="1170" y="366"/>
                  </a:lnTo>
                  <a:lnTo>
                    <a:pt x="1158" y="372"/>
                  </a:lnTo>
                  <a:lnTo>
                    <a:pt x="1152" y="37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4" name="Vietnam" descr="© INSCALE GmbH, 05.05.2010&#10;http://www.presentationload.com/">
              <a:extLst>
                <a:ext uri="{FF2B5EF4-FFF2-40B4-BE49-F238E27FC236}">
                  <a16:creationId xmlns:a16="http://schemas.microsoft.com/office/drawing/2014/main" id="{BF5C2E33-5144-4696-81F1-1359C68108C5}"/>
                </a:ext>
              </a:extLst>
            </p:cNvPr>
            <p:cNvSpPr>
              <a:spLocks/>
            </p:cNvSpPr>
            <p:nvPr/>
          </p:nvSpPr>
          <p:spPr bwMode="gray">
            <a:xfrm>
              <a:off x="7000875" y="3090747"/>
              <a:ext cx="242888" cy="479425"/>
            </a:xfrm>
            <a:custGeom>
              <a:avLst/>
              <a:gdLst>
                <a:gd name="T0" fmla="*/ 2147483647 w 606"/>
                <a:gd name="T1" fmla="*/ 2147483647 h 1194"/>
                <a:gd name="T2" fmla="*/ 2147483647 w 606"/>
                <a:gd name="T3" fmla="*/ 2147483647 h 1194"/>
                <a:gd name="T4" fmla="*/ 2147483647 w 606"/>
                <a:gd name="T5" fmla="*/ 2147483647 h 1194"/>
                <a:gd name="T6" fmla="*/ 2147483647 w 606"/>
                <a:gd name="T7" fmla="*/ 2147483647 h 1194"/>
                <a:gd name="T8" fmla="*/ 2147483647 w 606"/>
                <a:gd name="T9" fmla="*/ 2147483647 h 1194"/>
                <a:gd name="T10" fmla="*/ 2147483647 w 606"/>
                <a:gd name="T11" fmla="*/ 2147483647 h 1194"/>
                <a:gd name="T12" fmla="*/ 2147483647 w 606"/>
                <a:gd name="T13" fmla="*/ 2147483647 h 1194"/>
                <a:gd name="T14" fmla="*/ 2147483647 w 606"/>
                <a:gd name="T15" fmla="*/ 2147483647 h 1194"/>
                <a:gd name="T16" fmla="*/ 2147483647 w 606"/>
                <a:gd name="T17" fmla="*/ 2147483647 h 1194"/>
                <a:gd name="T18" fmla="*/ 2147483647 w 606"/>
                <a:gd name="T19" fmla="*/ 2147483647 h 1194"/>
                <a:gd name="T20" fmla="*/ 2147483647 w 606"/>
                <a:gd name="T21" fmla="*/ 2147483647 h 1194"/>
                <a:gd name="T22" fmla="*/ 2147483647 w 606"/>
                <a:gd name="T23" fmla="*/ 2147483647 h 1194"/>
                <a:gd name="T24" fmla="*/ 2147483647 w 606"/>
                <a:gd name="T25" fmla="*/ 2147483647 h 1194"/>
                <a:gd name="T26" fmla="*/ 2147483647 w 606"/>
                <a:gd name="T27" fmla="*/ 2147483647 h 1194"/>
                <a:gd name="T28" fmla="*/ 2147483647 w 606"/>
                <a:gd name="T29" fmla="*/ 2147483647 h 1194"/>
                <a:gd name="T30" fmla="*/ 2147483647 w 606"/>
                <a:gd name="T31" fmla="*/ 2147483647 h 1194"/>
                <a:gd name="T32" fmla="*/ 2147483647 w 606"/>
                <a:gd name="T33" fmla="*/ 2147483647 h 1194"/>
                <a:gd name="T34" fmla="*/ 2147483647 w 606"/>
                <a:gd name="T35" fmla="*/ 2147483647 h 1194"/>
                <a:gd name="T36" fmla="*/ 2147483647 w 606"/>
                <a:gd name="T37" fmla="*/ 2147483647 h 1194"/>
                <a:gd name="T38" fmla="*/ 2147483647 w 606"/>
                <a:gd name="T39" fmla="*/ 2147483647 h 1194"/>
                <a:gd name="T40" fmla="*/ 2147483647 w 606"/>
                <a:gd name="T41" fmla="*/ 2147483647 h 1194"/>
                <a:gd name="T42" fmla="*/ 2147483647 w 606"/>
                <a:gd name="T43" fmla="*/ 2147483647 h 1194"/>
                <a:gd name="T44" fmla="*/ 2147483647 w 606"/>
                <a:gd name="T45" fmla="*/ 2147483647 h 1194"/>
                <a:gd name="T46" fmla="*/ 2147483647 w 606"/>
                <a:gd name="T47" fmla="*/ 2147483647 h 1194"/>
                <a:gd name="T48" fmla="*/ 2147483647 w 606"/>
                <a:gd name="T49" fmla="*/ 2147483647 h 1194"/>
                <a:gd name="T50" fmla="*/ 2147483647 w 606"/>
                <a:gd name="T51" fmla="*/ 2147483647 h 1194"/>
                <a:gd name="T52" fmla="*/ 2147483647 w 606"/>
                <a:gd name="T53" fmla="*/ 2147483647 h 1194"/>
                <a:gd name="T54" fmla="*/ 2147483647 w 606"/>
                <a:gd name="T55" fmla="*/ 2147483647 h 1194"/>
                <a:gd name="T56" fmla="*/ 2147483647 w 606"/>
                <a:gd name="T57" fmla="*/ 2147483647 h 1194"/>
                <a:gd name="T58" fmla="*/ 2147483647 w 606"/>
                <a:gd name="T59" fmla="*/ 2147483647 h 1194"/>
                <a:gd name="T60" fmla="*/ 2147483647 w 606"/>
                <a:gd name="T61" fmla="*/ 2147483647 h 1194"/>
                <a:gd name="T62" fmla="*/ 2147483647 w 606"/>
                <a:gd name="T63" fmla="*/ 2147483647 h 1194"/>
                <a:gd name="T64" fmla="*/ 2147483647 w 606"/>
                <a:gd name="T65" fmla="*/ 2147483647 h 1194"/>
                <a:gd name="T66" fmla="*/ 2147483647 w 606"/>
                <a:gd name="T67" fmla="*/ 2147483647 h 1194"/>
                <a:gd name="T68" fmla="*/ 2147483647 w 606"/>
                <a:gd name="T69" fmla="*/ 2147483647 h 1194"/>
                <a:gd name="T70" fmla="*/ 2147483647 w 606"/>
                <a:gd name="T71" fmla="*/ 2147483647 h 1194"/>
                <a:gd name="T72" fmla="*/ 2147483647 w 606"/>
                <a:gd name="T73" fmla="*/ 2147483647 h 1194"/>
                <a:gd name="T74" fmla="*/ 2147483647 w 606"/>
                <a:gd name="T75" fmla="*/ 2147483647 h 1194"/>
                <a:gd name="T76" fmla="*/ 2147483647 w 606"/>
                <a:gd name="T77" fmla="*/ 2147483647 h 1194"/>
                <a:gd name="T78" fmla="*/ 2147483647 w 606"/>
                <a:gd name="T79" fmla="*/ 2147483647 h 1194"/>
                <a:gd name="T80" fmla="*/ 2147483647 w 606"/>
                <a:gd name="T81" fmla="*/ 2147483647 h 1194"/>
                <a:gd name="T82" fmla="*/ 2147483647 w 606"/>
                <a:gd name="T83" fmla="*/ 2147483647 h 1194"/>
                <a:gd name="T84" fmla="*/ 2147483647 w 606"/>
                <a:gd name="T85" fmla="*/ 2147483647 h 1194"/>
                <a:gd name="T86" fmla="*/ 2147483647 w 606"/>
                <a:gd name="T87" fmla="*/ 2147483647 h 1194"/>
                <a:gd name="T88" fmla="*/ 2147483647 w 606"/>
                <a:gd name="T89" fmla="*/ 2147483647 h 1194"/>
                <a:gd name="T90" fmla="*/ 2147483647 w 606"/>
                <a:gd name="T91" fmla="*/ 2147483647 h 1194"/>
                <a:gd name="T92" fmla="*/ 2147483647 w 606"/>
                <a:gd name="T93" fmla="*/ 2147483647 h 1194"/>
                <a:gd name="T94" fmla="*/ 2147483647 w 606"/>
                <a:gd name="T95" fmla="*/ 2147483647 h 1194"/>
                <a:gd name="T96" fmla="*/ 2147483647 w 606"/>
                <a:gd name="T97" fmla="*/ 2147483647 h 1194"/>
                <a:gd name="T98" fmla="*/ 2147483647 w 606"/>
                <a:gd name="T99" fmla="*/ 2147483647 h 1194"/>
                <a:gd name="T100" fmla="*/ 2147483647 w 606"/>
                <a:gd name="T101" fmla="*/ 2147483647 h 1194"/>
                <a:gd name="T102" fmla="*/ 2147483647 w 606"/>
                <a:gd name="T103" fmla="*/ 2147483647 h 1194"/>
                <a:gd name="T104" fmla="*/ 2147483647 w 606"/>
                <a:gd name="T105" fmla="*/ 2147483647 h 1194"/>
                <a:gd name="T106" fmla="*/ 2147483647 w 606"/>
                <a:gd name="T107" fmla="*/ 2147483647 h 1194"/>
                <a:gd name="T108" fmla="*/ 2147483647 w 606"/>
                <a:gd name="T109" fmla="*/ 2147483647 h 1194"/>
                <a:gd name="T110" fmla="*/ 2147483647 w 606"/>
                <a:gd name="T111" fmla="*/ 2147483647 h 1194"/>
                <a:gd name="T112" fmla="*/ 2147483647 w 606"/>
                <a:gd name="T113" fmla="*/ 2147483647 h 1194"/>
                <a:gd name="T114" fmla="*/ 2147483647 w 606"/>
                <a:gd name="T115" fmla="*/ 2147483647 h 1194"/>
                <a:gd name="T116" fmla="*/ 2147483647 w 606"/>
                <a:gd name="T117" fmla="*/ 2147483647 h 1194"/>
                <a:gd name="T118" fmla="*/ 2147483647 w 606"/>
                <a:gd name="T119" fmla="*/ 2147483647 h 1194"/>
                <a:gd name="T120" fmla="*/ 2147483647 w 606"/>
                <a:gd name="T121" fmla="*/ 2147483647 h 1194"/>
                <a:gd name="T122" fmla="*/ 2147483647 w 606"/>
                <a:gd name="T123" fmla="*/ 2147483647 h 11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6"/>
                <a:gd name="T187" fmla="*/ 0 h 1194"/>
                <a:gd name="T188" fmla="*/ 606 w 606"/>
                <a:gd name="T189" fmla="*/ 1194 h 11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6" h="1194">
                  <a:moveTo>
                    <a:pt x="6" y="48"/>
                  </a:moveTo>
                  <a:lnTo>
                    <a:pt x="0" y="60"/>
                  </a:lnTo>
                  <a:lnTo>
                    <a:pt x="0" y="72"/>
                  </a:lnTo>
                  <a:lnTo>
                    <a:pt x="12" y="96"/>
                  </a:lnTo>
                  <a:lnTo>
                    <a:pt x="18" y="102"/>
                  </a:lnTo>
                  <a:lnTo>
                    <a:pt x="24" y="114"/>
                  </a:lnTo>
                  <a:lnTo>
                    <a:pt x="36" y="120"/>
                  </a:lnTo>
                  <a:lnTo>
                    <a:pt x="42" y="132"/>
                  </a:lnTo>
                  <a:lnTo>
                    <a:pt x="48" y="126"/>
                  </a:lnTo>
                  <a:lnTo>
                    <a:pt x="54" y="126"/>
                  </a:lnTo>
                  <a:lnTo>
                    <a:pt x="54" y="156"/>
                  </a:lnTo>
                  <a:lnTo>
                    <a:pt x="66" y="180"/>
                  </a:lnTo>
                  <a:lnTo>
                    <a:pt x="84" y="198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08" y="216"/>
                  </a:lnTo>
                  <a:lnTo>
                    <a:pt x="120" y="228"/>
                  </a:lnTo>
                  <a:lnTo>
                    <a:pt x="126" y="222"/>
                  </a:lnTo>
                  <a:lnTo>
                    <a:pt x="132" y="210"/>
                  </a:lnTo>
                  <a:lnTo>
                    <a:pt x="132" y="204"/>
                  </a:lnTo>
                  <a:lnTo>
                    <a:pt x="138" y="192"/>
                  </a:lnTo>
                  <a:lnTo>
                    <a:pt x="150" y="192"/>
                  </a:lnTo>
                  <a:lnTo>
                    <a:pt x="162" y="198"/>
                  </a:lnTo>
                  <a:lnTo>
                    <a:pt x="186" y="222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74" y="234"/>
                  </a:lnTo>
                  <a:lnTo>
                    <a:pt x="198" y="246"/>
                  </a:lnTo>
                  <a:lnTo>
                    <a:pt x="216" y="252"/>
                  </a:lnTo>
                  <a:lnTo>
                    <a:pt x="228" y="258"/>
                  </a:lnTo>
                  <a:lnTo>
                    <a:pt x="228" y="270"/>
                  </a:lnTo>
                  <a:lnTo>
                    <a:pt x="222" y="282"/>
                  </a:lnTo>
                  <a:lnTo>
                    <a:pt x="210" y="288"/>
                  </a:lnTo>
                  <a:lnTo>
                    <a:pt x="204" y="300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4" y="300"/>
                  </a:lnTo>
                  <a:lnTo>
                    <a:pt x="150" y="300"/>
                  </a:lnTo>
                  <a:lnTo>
                    <a:pt x="156" y="306"/>
                  </a:lnTo>
                  <a:lnTo>
                    <a:pt x="156" y="324"/>
                  </a:lnTo>
                  <a:lnTo>
                    <a:pt x="168" y="330"/>
                  </a:lnTo>
                  <a:lnTo>
                    <a:pt x="174" y="336"/>
                  </a:lnTo>
                  <a:lnTo>
                    <a:pt x="210" y="354"/>
                  </a:lnTo>
                  <a:lnTo>
                    <a:pt x="222" y="366"/>
                  </a:lnTo>
                  <a:lnTo>
                    <a:pt x="234" y="372"/>
                  </a:lnTo>
                  <a:lnTo>
                    <a:pt x="240" y="378"/>
                  </a:lnTo>
                  <a:lnTo>
                    <a:pt x="252" y="378"/>
                  </a:lnTo>
                  <a:lnTo>
                    <a:pt x="252" y="408"/>
                  </a:lnTo>
                  <a:lnTo>
                    <a:pt x="258" y="414"/>
                  </a:lnTo>
                  <a:lnTo>
                    <a:pt x="270" y="414"/>
                  </a:lnTo>
                  <a:lnTo>
                    <a:pt x="282" y="420"/>
                  </a:lnTo>
                  <a:lnTo>
                    <a:pt x="288" y="426"/>
                  </a:lnTo>
                  <a:lnTo>
                    <a:pt x="294" y="426"/>
                  </a:lnTo>
                  <a:lnTo>
                    <a:pt x="294" y="450"/>
                  </a:lnTo>
                  <a:lnTo>
                    <a:pt x="306" y="474"/>
                  </a:lnTo>
                  <a:lnTo>
                    <a:pt x="324" y="486"/>
                  </a:lnTo>
                  <a:lnTo>
                    <a:pt x="342" y="504"/>
                  </a:lnTo>
                  <a:lnTo>
                    <a:pt x="348" y="522"/>
                  </a:lnTo>
                  <a:lnTo>
                    <a:pt x="366" y="522"/>
                  </a:lnTo>
                  <a:lnTo>
                    <a:pt x="366" y="528"/>
                  </a:lnTo>
                  <a:lnTo>
                    <a:pt x="372" y="534"/>
                  </a:lnTo>
                  <a:lnTo>
                    <a:pt x="384" y="558"/>
                  </a:lnTo>
                  <a:lnTo>
                    <a:pt x="396" y="570"/>
                  </a:lnTo>
                  <a:lnTo>
                    <a:pt x="408" y="570"/>
                  </a:lnTo>
                  <a:lnTo>
                    <a:pt x="414" y="576"/>
                  </a:lnTo>
                  <a:lnTo>
                    <a:pt x="426" y="582"/>
                  </a:lnTo>
                  <a:lnTo>
                    <a:pt x="432" y="588"/>
                  </a:lnTo>
                  <a:lnTo>
                    <a:pt x="432" y="600"/>
                  </a:lnTo>
                  <a:lnTo>
                    <a:pt x="426" y="606"/>
                  </a:lnTo>
                  <a:lnTo>
                    <a:pt x="420" y="606"/>
                  </a:lnTo>
                  <a:lnTo>
                    <a:pt x="414" y="612"/>
                  </a:lnTo>
                  <a:lnTo>
                    <a:pt x="408" y="612"/>
                  </a:lnTo>
                  <a:lnTo>
                    <a:pt x="432" y="636"/>
                  </a:lnTo>
                  <a:lnTo>
                    <a:pt x="456" y="648"/>
                  </a:lnTo>
                  <a:lnTo>
                    <a:pt x="462" y="654"/>
                  </a:lnTo>
                  <a:lnTo>
                    <a:pt x="468" y="654"/>
                  </a:lnTo>
                  <a:lnTo>
                    <a:pt x="450" y="690"/>
                  </a:lnTo>
                  <a:lnTo>
                    <a:pt x="456" y="690"/>
                  </a:lnTo>
                  <a:lnTo>
                    <a:pt x="468" y="702"/>
                  </a:lnTo>
                  <a:lnTo>
                    <a:pt x="468" y="708"/>
                  </a:lnTo>
                  <a:lnTo>
                    <a:pt x="456" y="720"/>
                  </a:lnTo>
                  <a:lnTo>
                    <a:pt x="450" y="720"/>
                  </a:lnTo>
                  <a:lnTo>
                    <a:pt x="450" y="762"/>
                  </a:lnTo>
                  <a:lnTo>
                    <a:pt x="456" y="762"/>
                  </a:lnTo>
                  <a:lnTo>
                    <a:pt x="468" y="774"/>
                  </a:lnTo>
                  <a:lnTo>
                    <a:pt x="480" y="798"/>
                  </a:lnTo>
                  <a:lnTo>
                    <a:pt x="480" y="804"/>
                  </a:lnTo>
                  <a:lnTo>
                    <a:pt x="468" y="816"/>
                  </a:lnTo>
                  <a:lnTo>
                    <a:pt x="462" y="816"/>
                  </a:lnTo>
                  <a:lnTo>
                    <a:pt x="462" y="828"/>
                  </a:lnTo>
                  <a:lnTo>
                    <a:pt x="468" y="834"/>
                  </a:lnTo>
                  <a:lnTo>
                    <a:pt x="468" y="864"/>
                  </a:lnTo>
                  <a:lnTo>
                    <a:pt x="474" y="870"/>
                  </a:lnTo>
                  <a:lnTo>
                    <a:pt x="474" y="900"/>
                  </a:lnTo>
                  <a:lnTo>
                    <a:pt x="462" y="894"/>
                  </a:lnTo>
                  <a:lnTo>
                    <a:pt x="444" y="894"/>
                  </a:lnTo>
                  <a:lnTo>
                    <a:pt x="438" y="900"/>
                  </a:lnTo>
                  <a:lnTo>
                    <a:pt x="438" y="918"/>
                  </a:lnTo>
                  <a:lnTo>
                    <a:pt x="408" y="918"/>
                  </a:lnTo>
                  <a:lnTo>
                    <a:pt x="408" y="942"/>
                  </a:lnTo>
                  <a:lnTo>
                    <a:pt x="366" y="942"/>
                  </a:lnTo>
                  <a:lnTo>
                    <a:pt x="366" y="966"/>
                  </a:lnTo>
                  <a:lnTo>
                    <a:pt x="378" y="990"/>
                  </a:lnTo>
                  <a:lnTo>
                    <a:pt x="396" y="1008"/>
                  </a:lnTo>
                  <a:lnTo>
                    <a:pt x="396" y="1020"/>
                  </a:lnTo>
                  <a:lnTo>
                    <a:pt x="390" y="1014"/>
                  </a:lnTo>
                  <a:lnTo>
                    <a:pt x="378" y="1008"/>
                  </a:lnTo>
                  <a:lnTo>
                    <a:pt x="372" y="1002"/>
                  </a:lnTo>
                  <a:lnTo>
                    <a:pt x="360" y="996"/>
                  </a:lnTo>
                  <a:lnTo>
                    <a:pt x="348" y="996"/>
                  </a:lnTo>
                  <a:lnTo>
                    <a:pt x="342" y="1002"/>
                  </a:lnTo>
                  <a:lnTo>
                    <a:pt x="342" y="1008"/>
                  </a:lnTo>
                  <a:lnTo>
                    <a:pt x="306" y="1008"/>
                  </a:lnTo>
                  <a:lnTo>
                    <a:pt x="312" y="1014"/>
                  </a:lnTo>
                  <a:lnTo>
                    <a:pt x="318" y="1014"/>
                  </a:lnTo>
                  <a:lnTo>
                    <a:pt x="324" y="1020"/>
                  </a:lnTo>
                  <a:lnTo>
                    <a:pt x="324" y="1026"/>
                  </a:lnTo>
                  <a:lnTo>
                    <a:pt x="312" y="1032"/>
                  </a:lnTo>
                  <a:lnTo>
                    <a:pt x="294" y="1032"/>
                  </a:lnTo>
                  <a:lnTo>
                    <a:pt x="276" y="1038"/>
                  </a:lnTo>
                  <a:lnTo>
                    <a:pt x="270" y="1050"/>
                  </a:lnTo>
                  <a:lnTo>
                    <a:pt x="270" y="1056"/>
                  </a:lnTo>
                  <a:lnTo>
                    <a:pt x="288" y="1074"/>
                  </a:lnTo>
                  <a:lnTo>
                    <a:pt x="300" y="1080"/>
                  </a:lnTo>
                  <a:lnTo>
                    <a:pt x="306" y="1086"/>
                  </a:lnTo>
                  <a:lnTo>
                    <a:pt x="312" y="1086"/>
                  </a:lnTo>
                  <a:lnTo>
                    <a:pt x="294" y="1104"/>
                  </a:lnTo>
                  <a:lnTo>
                    <a:pt x="294" y="1110"/>
                  </a:lnTo>
                  <a:lnTo>
                    <a:pt x="300" y="1116"/>
                  </a:lnTo>
                  <a:lnTo>
                    <a:pt x="300" y="1128"/>
                  </a:lnTo>
                  <a:lnTo>
                    <a:pt x="306" y="1140"/>
                  </a:lnTo>
                  <a:lnTo>
                    <a:pt x="306" y="1152"/>
                  </a:lnTo>
                  <a:lnTo>
                    <a:pt x="312" y="1158"/>
                  </a:lnTo>
                  <a:lnTo>
                    <a:pt x="294" y="1176"/>
                  </a:lnTo>
                  <a:lnTo>
                    <a:pt x="294" y="1188"/>
                  </a:lnTo>
                  <a:lnTo>
                    <a:pt x="306" y="1194"/>
                  </a:lnTo>
                  <a:lnTo>
                    <a:pt x="318" y="1194"/>
                  </a:lnTo>
                  <a:lnTo>
                    <a:pt x="330" y="1188"/>
                  </a:lnTo>
                  <a:lnTo>
                    <a:pt x="354" y="1164"/>
                  </a:lnTo>
                  <a:lnTo>
                    <a:pt x="366" y="1158"/>
                  </a:lnTo>
                  <a:lnTo>
                    <a:pt x="378" y="1158"/>
                  </a:lnTo>
                  <a:lnTo>
                    <a:pt x="384" y="1134"/>
                  </a:lnTo>
                  <a:lnTo>
                    <a:pt x="384" y="1110"/>
                  </a:lnTo>
                  <a:lnTo>
                    <a:pt x="396" y="1110"/>
                  </a:lnTo>
                  <a:lnTo>
                    <a:pt x="402" y="1116"/>
                  </a:lnTo>
                  <a:lnTo>
                    <a:pt x="414" y="1116"/>
                  </a:lnTo>
                  <a:lnTo>
                    <a:pt x="426" y="1104"/>
                  </a:lnTo>
                  <a:lnTo>
                    <a:pt x="426" y="1092"/>
                  </a:lnTo>
                  <a:lnTo>
                    <a:pt x="420" y="1086"/>
                  </a:lnTo>
                  <a:lnTo>
                    <a:pt x="414" y="1074"/>
                  </a:lnTo>
                  <a:lnTo>
                    <a:pt x="408" y="1068"/>
                  </a:lnTo>
                  <a:lnTo>
                    <a:pt x="408" y="1062"/>
                  </a:lnTo>
                  <a:lnTo>
                    <a:pt x="414" y="1056"/>
                  </a:lnTo>
                  <a:lnTo>
                    <a:pt x="426" y="1056"/>
                  </a:lnTo>
                  <a:lnTo>
                    <a:pt x="438" y="1050"/>
                  </a:lnTo>
                  <a:lnTo>
                    <a:pt x="444" y="1044"/>
                  </a:lnTo>
                  <a:lnTo>
                    <a:pt x="450" y="1044"/>
                  </a:lnTo>
                  <a:lnTo>
                    <a:pt x="456" y="1050"/>
                  </a:lnTo>
                  <a:lnTo>
                    <a:pt x="468" y="1050"/>
                  </a:lnTo>
                  <a:lnTo>
                    <a:pt x="480" y="1044"/>
                  </a:lnTo>
                  <a:lnTo>
                    <a:pt x="498" y="1038"/>
                  </a:lnTo>
                  <a:lnTo>
                    <a:pt x="546" y="1014"/>
                  </a:lnTo>
                  <a:lnTo>
                    <a:pt x="582" y="978"/>
                  </a:lnTo>
                  <a:lnTo>
                    <a:pt x="588" y="960"/>
                  </a:lnTo>
                  <a:lnTo>
                    <a:pt x="594" y="936"/>
                  </a:lnTo>
                  <a:lnTo>
                    <a:pt x="606" y="876"/>
                  </a:lnTo>
                  <a:lnTo>
                    <a:pt x="606" y="846"/>
                  </a:lnTo>
                  <a:lnTo>
                    <a:pt x="600" y="834"/>
                  </a:lnTo>
                  <a:lnTo>
                    <a:pt x="576" y="810"/>
                  </a:lnTo>
                  <a:lnTo>
                    <a:pt x="594" y="804"/>
                  </a:lnTo>
                  <a:lnTo>
                    <a:pt x="594" y="774"/>
                  </a:lnTo>
                  <a:lnTo>
                    <a:pt x="588" y="756"/>
                  </a:lnTo>
                  <a:lnTo>
                    <a:pt x="588" y="744"/>
                  </a:lnTo>
                  <a:lnTo>
                    <a:pt x="570" y="708"/>
                  </a:lnTo>
                  <a:lnTo>
                    <a:pt x="564" y="690"/>
                  </a:lnTo>
                  <a:lnTo>
                    <a:pt x="558" y="684"/>
                  </a:lnTo>
                  <a:lnTo>
                    <a:pt x="552" y="672"/>
                  </a:lnTo>
                  <a:lnTo>
                    <a:pt x="558" y="666"/>
                  </a:lnTo>
                  <a:lnTo>
                    <a:pt x="558" y="642"/>
                  </a:lnTo>
                  <a:lnTo>
                    <a:pt x="522" y="606"/>
                  </a:lnTo>
                  <a:lnTo>
                    <a:pt x="486" y="576"/>
                  </a:lnTo>
                  <a:lnTo>
                    <a:pt x="456" y="552"/>
                  </a:lnTo>
                  <a:lnTo>
                    <a:pt x="432" y="534"/>
                  </a:lnTo>
                  <a:lnTo>
                    <a:pt x="420" y="528"/>
                  </a:lnTo>
                  <a:lnTo>
                    <a:pt x="402" y="516"/>
                  </a:lnTo>
                  <a:lnTo>
                    <a:pt x="390" y="510"/>
                  </a:lnTo>
                  <a:lnTo>
                    <a:pt x="384" y="504"/>
                  </a:lnTo>
                  <a:lnTo>
                    <a:pt x="384" y="468"/>
                  </a:lnTo>
                  <a:lnTo>
                    <a:pt x="336" y="420"/>
                  </a:lnTo>
                  <a:lnTo>
                    <a:pt x="306" y="384"/>
                  </a:lnTo>
                  <a:lnTo>
                    <a:pt x="288" y="354"/>
                  </a:lnTo>
                  <a:lnTo>
                    <a:pt x="282" y="336"/>
                  </a:lnTo>
                  <a:lnTo>
                    <a:pt x="282" y="318"/>
                  </a:lnTo>
                  <a:lnTo>
                    <a:pt x="276" y="306"/>
                  </a:lnTo>
                  <a:lnTo>
                    <a:pt x="276" y="282"/>
                  </a:lnTo>
                  <a:lnTo>
                    <a:pt x="282" y="276"/>
                  </a:lnTo>
                  <a:lnTo>
                    <a:pt x="294" y="252"/>
                  </a:lnTo>
                  <a:lnTo>
                    <a:pt x="294" y="240"/>
                  </a:lnTo>
                  <a:lnTo>
                    <a:pt x="300" y="240"/>
                  </a:lnTo>
                  <a:lnTo>
                    <a:pt x="312" y="228"/>
                  </a:lnTo>
                  <a:lnTo>
                    <a:pt x="324" y="222"/>
                  </a:lnTo>
                  <a:lnTo>
                    <a:pt x="336" y="210"/>
                  </a:lnTo>
                  <a:lnTo>
                    <a:pt x="336" y="204"/>
                  </a:lnTo>
                  <a:lnTo>
                    <a:pt x="342" y="198"/>
                  </a:lnTo>
                  <a:lnTo>
                    <a:pt x="372" y="198"/>
                  </a:lnTo>
                  <a:lnTo>
                    <a:pt x="384" y="186"/>
                  </a:lnTo>
                  <a:lnTo>
                    <a:pt x="390" y="174"/>
                  </a:lnTo>
                  <a:lnTo>
                    <a:pt x="390" y="156"/>
                  </a:lnTo>
                  <a:lnTo>
                    <a:pt x="396" y="144"/>
                  </a:lnTo>
                  <a:lnTo>
                    <a:pt x="390" y="144"/>
                  </a:lnTo>
                  <a:lnTo>
                    <a:pt x="384" y="138"/>
                  </a:lnTo>
                  <a:lnTo>
                    <a:pt x="354" y="138"/>
                  </a:lnTo>
                  <a:lnTo>
                    <a:pt x="342" y="132"/>
                  </a:lnTo>
                  <a:lnTo>
                    <a:pt x="336" y="120"/>
                  </a:lnTo>
                  <a:lnTo>
                    <a:pt x="330" y="114"/>
                  </a:lnTo>
                  <a:lnTo>
                    <a:pt x="312" y="114"/>
                  </a:lnTo>
                  <a:lnTo>
                    <a:pt x="312" y="96"/>
                  </a:lnTo>
                  <a:lnTo>
                    <a:pt x="300" y="90"/>
                  </a:lnTo>
                  <a:lnTo>
                    <a:pt x="294" y="72"/>
                  </a:lnTo>
                  <a:lnTo>
                    <a:pt x="312" y="54"/>
                  </a:lnTo>
                  <a:lnTo>
                    <a:pt x="312" y="48"/>
                  </a:lnTo>
                  <a:lnTo>
                    <a:pt x="306" y="42"/>
                  </a:lnTo>
                  <a:lnTo>
                    <a:pt x="276" y="42"/>
                  </a:lnTo>
                  <a:lnTo>
                    <a:pt x="264" y="30"/>
                  </a:lnTo>
                  <a:lnTo>
                    <a:pt x="234" y="36"/>
                  </a:lnTo>
                  <a:lnTo>
                    <a:pt x="204" y="0"/>
                  </a:lnTo>
                  <a:lnTo>
                    <a:pt x="198" y="0"/>
                  </a:lnTo>
                  <a:lnTo>
                    <a:pt x="192" y="6"/>
                  </a:lnTo>
                  <a:lnTo>
                    <a:pt x="180" y="12"/>
                  </a:lnTo>
                  <a:lnTo>
                    <a:pt x="174" y="18"/>
                  </a:lnTo>
                  <a:lnTo>
                    <a:pt x="174" y="30"/>
                  </a:lnTo>
                  <a:lnTo>
                    <a:pt x="168" y="42"/>
                  </a:lnTo>
                  <a:lnTo>
                    <a:pt x="168" y="48"/>
                  </a:lnTo>
                  <a:lnTo>
                    <a:pt x="150" y="48"/>
                  </a:lnTo>
                  <a:lnTo>
                    <a:pt x="144" y="54"/>
                  </a:lnTo>
                  <a:lnTo>
                    <a:pt x="138" y="48"/>
                  </a:lnTo>
                  <a:lnTo>
                    <a:pt x="120" y="48"/>
                  </a:lnTo>
                  <a:lnTo>
                    <a:pt x="132" y="60"/>
                  </a:lnTo>
                  <a:lnTo>
                    <a:pt x="132" y="72"/>
                  </a:lnTo>
                  <a:lnTo>
                    <a:pt x="114" y="72"/>
                  </a:lnTo>
                  <a:lnTo>
                    <a:pt x="108" y="66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90" y="66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60" y="66"/>
                  </a:lnTo>
                  <a:lnTo>
                    <a:pt x="54" y="72"/>
                  </a:lnTo>
                  <a:lnTo>
                    <a:pt x="42" y="72"/>
                  </a:lnTo>
                  <a:lnTo>
                    <a:pt x="18" y="48"/>
                  </a:lnTo>
                  <a:lnTo>
                    <a:pt x="6" y="48"/>
                  </a:lnTo>
                  <a:close/>
                </a:path>
              </a:pathLst>
            </a:custGeom>
            <a:solidFill>
              <a:srgbClr val="0D5C97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5" name="Venezuela" descr="© INSCALE GmbH, 05.05.2010&#10;http://www.presentationload.com/">
              <a:extLst>
                <a:ext uri="{FF2B5EF4-FFF2-40B4-BE49-F238E27FC236}">
                  <a16:creationId xmlns:a16="http://schemas.microsoft.com/office/drawing/2014/main" id="{FA73633E-6E2D-4EC0-9FF4-35C5FD061E9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035175" y="3454284"/>
              <a:ext cx="384175" cy="374650"/>
            </a:xfrm>
            <a:custGeom>
              <a:avLst/>
              <a:gdLst>
                <a:gd name="T0" fmla="*/ 2147483647 w 954"/>
                <a:gd name="T1" fmla="*/ 2147483647 h 930"/>
                <a:gd name="T2" fmla="*/ 2147483647 w 954"/>
                <a:gd name="T3" fmla="*/ 2147483647 h 930"/>
                <a:gd name="T4" fmla="*/ 2147483647 w 954"/>
                <a:gd name="T5" fmla="*/ 2147483647 h 930"/>
                <a:gd name="T6" fmla="*/ 2147483647 w 954"/>
                <a:gd name="T7" fmla="*/ 2147483647 h 930"/>
                <a:gd name="T8" fmla="*/ 2147483647 w 954"/>
                <a:gd name="T9" fmla="*/ 2147483647 h 930"/>
                <a:gd name="T10" fmla="*/ 2147483647 w 954"/>
                <a:gd name="T11" fmla="*/ 2147483647 h 930"/>
                <a:gd name="T12" fmla="*/ 2147483647 w 954"/>
                <a:gd name="T13" fmla="*/ 2147483647 h 930"/>
                <a:gd name="T14" fmla="*/ 2147483647 w 954"/>
                <a:gd name="T15" fmla="*/ 2147483647 h 930"/>
                <a:gd name="T16" fmla="*/ 2147483647 w 954"/>
                <a:gd name="T17" fmla="*/ 2147483647 h 930"/>
                <a:gd name="T18" fmla="*/ 2147483647 w 954"/>
                <a:gd name="T19" fmla="*/ 2147483647 h 930"/>
                <a:gd name="T20" fmla="*/ 2147483647 w 954"/>
                <a:gd name="T21" fmla="*/ 2147483647 h 930"/>
                <a:gd name="T22" fmla="*/ 2147483647 w 954"/>
                <a:gd name="T23" fmla="*/ 2147483647 h 930"/>
                <a:gd name="T24" fmla="*/ 2147483647 w 954"/>
                <a:gd name="T25" fmla="*/ 2147483647 h 930"/>
                <a:gd name="T26" fmla="*/ 2147483647 w 954"/>
                <a:gd name="T27" fmla="*/ 2147483647 h 930"/>
                <a:gd name="T28" fmla="*/ 2147483647 w 954"/>
                <a:gd name="T29" fmla="*/ 2147483647 h 930"/>
                <a:gd name="T30" fmla="*/ 2147483647 w 954"/>
                <a:gd name="T31" fmla="*/ 2147483647 h 930"/>
                <a:gd name="T32" fmla="*/ 2147483647 w 954"/>
                <a:gd name="T33" fmla="*/ 2147483647 h 930"/>
                <a:gd name="T34" fmla="*/ 2147483647 w 954"/>
                <a:gd name="T35" fmla="*/ 2147483647 h 930"/>
                <a:gd name="T36" fmla="*/ 2147483647 w 954"/>
                <a:gd name="T37" fmla="*/ 2147483647 h 930"/>
                <a:gd name="T38" fmla="*/ 2147483647 w 954"/>
                <a:gd name="T39" fmla="*/ 2147483647 h 930"/>
                <a:gd name="T40" fmla="*/ 2147483647 w 954"/>
                <a:gd name="T41" fmla="*/ 2147483647 h 930"/>
                <a:gd name="T42" fmla="*/ 2147483647 w 954"/>
                <a:gd name="T43" fmla="*/ 2147483647 h 930"/>
                <a:gd name="T44" fmla="*/ 2147483647 w 954"/>
                <a:gd name="T45" fmla="*/ 2147483647 h 930"/>
                <a:gd name="T46" fmla="*/ 2147483647 w 954"/>
                <a:gd name="T47" fmla="*/ 2147483647 h 930"/>
                <a:gd name="T48" fmla="*/ 2147483647 w 954"/>
                <a:gd name="T49" fmla="*/ 2147483647 h 930"/>
                <a:gd name="T50" fmla="*/ 0 w 954"/>
                <a:gd name="T51" fmla="*/ 2147483647 h 930"/>
                <a:gd name="T52" fmla="*/ 2147483647 w 954"/>
                <a:gd name="T53" fmla="*/ 2147483647 h 930"/>
                <a:gd name="T54" fmla="*/ 2147483647 w 954"/>
                <a:gd name="T55" fmla="*/ 2147483647 h 930"/>
                <a:gd name="T56" fmla="*/ 2147483647 w 954"/>
                <a:gd name="T57" fmla="*/ 2147483647 h 930"/>
                <a:gd name="T58" fmla="*/ 2147483647 w 954"/>
                <a:gd name="T59" fmla="*/ 2147483647 h 930"/>
                <a:gd name="T60" fmla="*/ 2147483647 w 954"/>
                <a:gd name="T61" fmla="*/ 2147483647 h 930"/>
                <a:gd name="T62" fmla="*/ 2147483647 w 954"/>
                <a:gd name="T63" fmla="*/ 2147483647 h 930"/>
                <a:gd name="T64" fmla="*/ 2147483647 w 954"/>
                <a:gd name="T65" fmla="*/ 2147483647 h 930"/>
                <a:gd name="T66" fmla="*/ 2147483647 w 954"/>
                <a:gd name="T67" fmla="*/ 2147483647 h 930"/>
                <a:gd name="T68" fmla="*/ 2147483647 w 954"/>
                <a:gd name="T69" fmla="*/ 2147483647 h 930"/>
                <a:gd name="T70" fmla="*/ 2147483647 w 954"/>
                <a:gd name="T71" fmla="*/ 2147483647 h 930"/>
                <a:gd name="T72" fmla="*/ 2147483647 w 954"/>
                <a:gd name="T73" fmla="*/ 2147483647 h 930"/>
                <a:gd name="T74" fmla="*/ 2147483647 w 954"/>
                <a:gd name="T75" fmla="*/ 2147483647 h 930"/>
                <a:gd name="T76" fmla="*/ 2147483647 w 954"/>
                <a:gd name="T77" fmla="*/ 2147483647 h 930"/>
                <a:gd name="T78" fmla="*/ 2147483647 w 954"/>
                <a:gd name="T79" fmla="*/ 2147483647 h 930"/>
                <a:gd name="T80" fmla="*/ 2147483647 w 954"/>
                <a:gd name="T81" fmla="*/ 2147483647 h 930"/>
                <a:gd name="T82" fmla="*/ 2147483647 w 954"/>
                <a:gd name="T83" fmla="*/ 2147483647 h 930"/>
                <a:gd name="T84" fmla="*/ 2147483647 w 954"/>
                <a:gd name="T85" fmla="*/ 2147483647 h 930"/>
                <a:gd name="T86" fmla="*/ 2147483647 w 954"/>
                <a:gd name="T87" fmla="*/ 2147483647 h 930"/>
                <a:gd name="T88" fmla="*/ 2147483647 w 954"/>
                <a:gd name="T89" fmla="*/ 2147483647 h 930"/>
                <a:gd name="T90" fmla="*/ 2147483647 w 954"/>
                <a:gd name="T91" fmla="*/ 2147483647 h 930"/>
                <a:gd name="T92" fmla="*/ 2147483647 w 954"/>
                <a:gd name="T93" fmla="*/ 2147483647 h 930"/>
                <a:gd name="T94" fmla="*/ 2147483647 w 954"/>
                <a:gd name="T95" fmla="*/ 2147483647 h 930"/>
                <a:gd name="T96" fmla="*/ 2147483647 w 954"/>
                <a:gd name="T97" fmla="*/ 2147483647 h 930"/>
                <a:gd name="T98" fmla="*/ 2147483647 w 954"/>
                <a:gd name="T99" fmla="*/ 2147483647 h 930"/>
                <a:gd name="T100" fmla="*/ 2147483647 w 954"/>
                <a:gd name="T101" fmla="*/ 2147483647 h 930"/>
                <a:gd name="T102" fmla="*/ 2147483647 w 954"/>
                <a:gd name="T103" fmla="*/ 2147483647 h 930"/>
                <a:gd name="T104" fmla="*/ 2147483647 w 954"/>
                <a:gd name="T105" fmla="*/ 2147483647 h 930"/>
                <a:gd name="T106" fmla="*/ 2147483647 w 954"/>
                <a:gd name="T107" fmla="*/ 2147483647 h 930"/>
                <a:gd name="T108" fmla="*/ 2147483647 w 954"/>
                <a:gd name="T109" fmla="*/ 2147483647 h 930"/>
                <a:gd name="T110" fmla="*/ 2147483647 w 954"/>
                <a:gd name="T111" fmla="*/ 2147483647 h 930"/>
                <a:gd name="T112" fmla="*/ 2147483647 w 954"/>
                <a:gd name="T113" fmla="*/ 2147483647 h 930"/>
                <a:gd name="T114" fmla="*/ 2147483647 w 954"/>
                <a:gd name="T115" fmla="*/ 2147483647 h 930"/>
                <a:gd name="T116" fmla="*/ 2147483647 w 954"/>
                <a:gd name="T117" fmla="*/ 2147483647 h 930"/>
                <a:gd name="T118" fmla="*/ 2147483647 w 954"/>
                <a:gd name="T119" fmla="*/ 2147483647 h 9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4"/>
                <a:gd name="T181" fmla="*/ 0 h 930"/>
                <a:gd name="T182" fmla="*/ 954 w 954"/>
                <a:gd name="T183" fmla="*/ 930 h 9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4" h="930">
                  <a:moveTo>
                    <a:pt x="264" y="42"/>
                  </a:moveTo>
                  <a:lnTo>
                    <a:pt x="264" y="12"/>
                  </a:lnTo>
                  <a:lnTo>
                    <a:pt x="252" y="0"/>
                  </a:lnTo>
                  <a:lnTo>
                    <a:pt x="234" y="0"/>
                  </a:lnTo>
                  <a:lnTo>
                    <a:pt x="228" y="6"/>
                  </a:lnTo>
                  <a:lnTo>
                    <a:pt x="228" y="18"/>
                  </a:lnTo>
                  <a:lnTo>
                    <a:pt x="234" y="24"/>
                  </a:lnTo>
                  <a:lnTo>
                    <a:pt x="234" y="36"/>
                  </a:lnTo>
                  <a:lnTo>
                    <a:pt x="240" y="42"/>
                  </a:lnTo>
                  <a:lnTo>
                    <a:pt x="264" y="42"/>
                  </a:lnTo>
                  <a:close/>
                  <a:moveTo>
                    <a:pt x="936" y="276"/>
                  </a:moveTo>
                  <a:lnTo>
                    <a:pt x="930" y="276"/>
                  </a:lnTo>
                  <a:lnTo>
                    <a:pt x="924" y="282"/>
                  </a:lnTo>
                  <a:lnTo>
                    <a:pt x="912" y="288"/>
                  </a:lnTo>
                  <a:lnTo>
                    <a:pt x="906" y="294"/>
                  </a:lnTo>
                  <a:lnTo>
                    <a:pt x="900" y="288"/>
                  </a:lnTo>
                  <a:lnTo>
                    <a:pt x="888" y="288"/>
                  </a:lnTo>
                  <a:lnTo>
                    <a:pt x="882" y="282"/>
                  </a:lnTo>
                  <a:lnTo>
                    <a:pt x="876" y="282"/>
                  </a:lnTo>
                  <a:lnTo>
                    <a:pt x="852" y="306"/>
                  </a:lnTo>
                  <a:lnTo>
                    <a:pt x="822" y="282"/>
                  </a:lnTo>
                  <a:lnTo>
                    <a:pt x="846" y="282"/>
                  </a:lnTo>
                  <a:lnTo>
                    <a:pt x="858" y="276"/>
                  </a:lnTo>
                  <a:lnTo>
                    <a:pt x="864" y="276"/>
                  </a:lnTo>
                  <a:lnTo>
                    <a:pt x="870" y="264"/>
                  </a:lnTo>
                  <a:lnTo>
                    <a:pt x="870" y="246"/>
                  </a:lnTo>
                  <a:lnTo>
                    <a:pt x="882" y="234"/>
                  </a:lnTo>
                  <a:lnTo>
                    <a:pt x="888" y="222"/>
                  </a:lnTo>
                  <a:lnTo>
                    <a:pt x="876" y="210"/>
                  </a:lnTo>
                  <a:lnTo>
                    <a:pt x="846" y="210"/>
                  </a:lnTo>
                  <a:lnTo>
                    <a:pt x="846" y="204"/>
                  </a:lnTo>
                  <a:lnTo>
                    <a:pt x="840" y="198"/>
                  </a:lnTo>
                  <a:lnTo>
                    <a:pt x="840" y="192"/>
                  </a:lnTo>
                  <a:lnTo>
                    <a:pt x="834" y="186"/>
                  </a:lnTo>
                  <a:lnTo>
                    <a:pt x="828" y="186"/>
                  </a:lnTo>
                  <a:lnTo>
                    <a:pt x="822" y="192"/>
                  </a:lnTo>
                  <a:lnTo>
                    <a:pt x="822" y="210"/>
                  </a:lnTo>
                  <a:lnTo>
                    <a:pt x="816" y="198"/>
                  </a:lnTo>
                  <a:lnTo>
                    <a:pt x="816" y="180"/>
                  </a:lnTo>
                  <a:lnTo>
                    <a:pt x="792" y="180"/>
                  </a:lnTo>
                  <a:lnTo>
                    <a:pt x="786" y="210"/>
                  </a:lnTo>
                  <a:lnTo>
                    <a:pt x="780" y="204"/>
                  </a:lnTo>
                  <a:lnTo>
                    <a:pt x="774" y="192"/>
                  </a:lnTo>
                  <a:lnTo>
                    <a:pt x="774" y="186"/>
                  </a:lnTo>
                  <a:lnTo>
                    <a:pt x="768" y="180"/>
                  </a:lnTo>
                  <a:lnTo>
                    <a:pt x="768" y="156"/>
                  </a:lnTo>
                  <a:lnTo>
                    <a:pt x="738" y="168"/>
                  </a:lnTo>
                  <a:lnTo>
                    <a:pt x="744" y="162"/>
                  </a:lnTo>
                  <a:lnTo>
                    <a:pt x="756" y="156"/>
                  </a:lnTo>
                  <a:lnTo>
                    <a:pt x="762" y="156"/>
                  </a:lnTo>
                  <a:lnTo>
                    <a:pt x="762" y="144"/>
                  </a:lnTo>
                  <a:lnTo>
                    <a:pt x="750" y="138"/>
                  </a:lnTo>
                  <a:lnTo>
                    <a:pt x="744" y="138"/>
                  </a:lnTo>
                  <a:lnTo>
                    <a:pt x="744" y="132"/>
                  </a:lnTo>
                  <a:lnTo>
                    <a:pt x="750" y="132"/>
                  </a:lnTo>
                  <a:lnTo>
                    <a:pt x="762" y="126"/>
                  </a:lnTo>
                  <a:lnTo>
                    <a:pt x="774" y="126"/>
                  </a:lnTo>
                  <a:lnTo>
                    <a:pt x="792" y="120"/>
                  </a:lnTo>
                  <a:lnTo>
                    <a:pt x="804" y="120"/>
                  </a:lnTo>
                  <a:lnTo>
                    <a:pt x="810" y="114"/>
                  </a:lnTo>
                  <a:lnTo>
                    <a:pt x="726" y="114"/>
                  </a:lnTo>
                  <a:lnTo>
                    <a:pt x="690" y="120"/>
                  </a:lnTo>
                  <a:lnTo>
                    <a:pt x="678" y="120"/>
                  </a:lnTo>
                  <a:lnTo>
                    <a:pt x="690" y="132"/>
                  </a:lnTo>
                  <a:lnTo>
                    <a:pt x="678" y="132"/>
                  </a:lnTo>
                  <a:lnTo>
                    <a:pt x="666" y="138"/>
                  </a:lnTo>
                  <a:lnTo>
                    <a:pt x="654" y="138"/>
                  </a:lnTo>
                  <a:lnTo>
                    <a:pt x="642" y="144"/>
                  </a:lnTo>
                  <a:lnTo>
                    <a:pt x="636" y="144"/>
                  </a:lnTo>
                  <a:lnTo>
                    <a:pt x="624" y="150"/>
                  </a:lnTo>
                  <a:lnTo>
                    <a:pt x="606" y="168"/>
                  </a:lnTo>
                  <a:lnTo>
                    <a:pt x="594" y="174"/>
                  </a:lnTo>
                  <a:lnTo>
                    <a:pt x="576" y="174"/>
                  </a:lnTo>
                  <a:lnTo>
                    <a:pt x="564" y="162"/>
                  </a:lnTo>
                  <a:lnTo>
                    <a:pt x="546" y="156"/>
                  </a:lnTo>
                  <a:lnTo>
                    <a:pt x="534" y="144"/>
                  </a:lnTo>
                  <a:lnTo>
                    <a:pt x="522" y="138"/>
                  </a:lnTo>
                  <a:lnTo>
                    <a:pt x="510" y="126"/>
                  </a:lnTo>
                  <a:lnTo>
                    <a:pt x="492" y="126"/>
                  </a:lnTo>
                  <a:lnTo>
                    <a:pt x="450" y="132"/>
                  </a:lnTo>
                  <a:lnTo>
                    <a:pt x="372" y="132"/>
                  </a:lnTo>
                  <a:lnTo>
                    <a:pt x="360" y="120"/>
                  </a:lnTo>
                  <a:lnTo>
                    <a:pt x="354" y="108"/>
                  </a:lnTo>
                  <a:lnTo>
                    <a:pt x="354" y="84"/>
                  </a:lnTo>
                  <a:lnTo>
                    <a:pt x="348" y="72"/>
                  </a:lnTo>
                  <a:lnTo>
                    <a:pt x="336" y="60"/>
                  </a:lnTo>
                  <a:lnTo>
                    <a:pt x="324" y="54"/>
                  </a:lnTo>
                  <a:lnTo>
                    <a:pt x="276" y="54"/>
                  </a:lnTo>
                  <a:lnTo>
                    <a:pt x="240" y="60"/>
                  </a:lnTo>
                  <a:lnTo>
                    <a:pt x="222" y="72"/>
                  </a:lnTo>
                  <a:lnTo>
                    <a:pt x="210" y="78"/>
                  </a:lnTo>
                  <a:lnTo>
                    <a:pt x="204" y="78"/>
                  </a:lnTo>
                  <a:lnTo>
                    <a:pt x="180" y="90"/>
                  </a:lnTo>
                  <a:lnTo>
                    <a:pt x="162" y="96"/>
                  </a:lnTo>
                  <a:lnTo>
                    <a:pt x="144" y="108"/>
                  </a:lnTo>
                  <a:lnTo>
                    <a:pt x="138" y="120"/>
                  </a:lnTo>
                  <a:lnTo>
                    <a:pt x="138" y="144"/>
                  </a:lnTo>
                  <a:lnTo>
                    <a:pt x="150" y="168"/>
                  </a:lnTo>
                  <a:lnTo>
                    <a:pt x="156" y="186"/>
                  </a:lnTo>
                  <a:lnTo>
                    <a:pt x="162" y="198"/>
                  </a:lnTo>
                  <a:lnTo>
                    <a:pt x="156" y="210"/>
                  </a:lnTo>
                  <a:lnTo>
                    <a:pt x="150" y="228"/>
                  </a:lnTo>
                  <a:lnTo>
                    <a:pt x="138" y="234"/>
                  </a:lnTo>
                  <a:lnTo>
                    <a:pt x="132" y="246"/>
                  </a:lnTo>
                  <a:lnTo>
                    <a:pt x="126" y="252"/>
                  </a:lnTo>
                  <a:lnTo>
                    <a:pt x="120" y="252"/>
                  </a:lnTo>
                  <a:lnTo>
                    <a:pt x="126" y="222"/>
                  </a:lnTo>
                  <a:lnTo>
                    <a:pt x="114" y="222"/>
                  </a:lnTo>
                  <a:lnTo>
                    <a:pt x="108" y="216"/>
                  </a:lnTo>
                  <a:lnTo>
                    <a:pt x="96" y="210"/>
                  </a:lnTo>
                  <a:lnTo>
                    <a:pt x="90" y="204"/>
                  </a:lnTo>
                  <a:lnTo>
                    <a:pt x="84" y="192"/>
                  </a:lnTo>
                  <a:lnTo>
                    <a:pt x="96" y="168"/>
                  </a:lnTo>
                  <a:lnTo>
                    <a:pt x="108" y="156"/>
                  </a:lnTo>
                  <a:lnTo>
                    <a:pt x="120" y="132"/>
                  </a:lnTo>
                  <a:lnTo>
                    <a:pt x="120" y="78"/>
                  </a:lnTo>
                  <a:lnTo>
                    <a:pt x="114" y="66"/>
                  </a:lnTo>
                  <a:lnTo>
                    <a:pt x="114" y="54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2" y="66"/>
                  </a:lnTo>
                  <a:lnTo>
                    <a:pt x="90" y="78"/>
                  </a:lnTo>
                  <a:lnTo>
                    <a:pt x="72" y="84"/>
                  </a:lnTo>
                  <a:lnTo>
                    <a:pt x="48" y="108"/>
                  </a:lnTo>
                  <a:lnTo>
                    <a:pt x="36" y="144"/>
                  </a:lnTo>
                  <a:lnTo>
                    <a:pt x="36" y="162"/>
                  </a:lnTo>
                  <a:lnTo>
                    <a:pt x="30" y="168"/>
                  </a:lnTo>
                  <a:lnTo>
                    <a:pt x="30" y="192"/>
                  </a:lnTo>
                  <a:lnTo>
                    <a:pt x="6" y="216"/>
                  </a:lnTo>
                  <a:lnTo>
                    <a:pt x="0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40"/>
                  </a:lnTo>
                  <a:lnTo>
                    <a:pt x="18" y="228"/>
                  </a:lnTo>
                  <a:lnTo>
                    <a:pt x="24" y="228"/>
                  </a:lnTo>
                  <a:lnTo>
                    <a:pt x="36" y="240"/>
                  </a:lnTo>
                  <a:lnTo>
                    <a:pt x="42" y="252"/>
                  </a:lnTo>
                  <a:lnTo>
                    <a:pt x="42" y="288"/>
                  </a:lnTo>
                  <a:lnTo>
                    <a:pt x="48" y="294"/>
                  </a:lnTo>
                  <a:lnTo>
                    <a:pt x="60" y="300"/>
                  </a:lnTo>
                  <a:lnTo>
                    <a:pt x="66" y="306"/>
                  </a:lnTo>
                  <a:lnTo>
                    <a:pt x="66" y="318"/>
                  </a:lnTo>
                  <a:lnTo>
                    <a:pt x="54" y="342"/>
                  </a:lnTo>
                  <a:lnTo>
                    <a:pt x="54" y="384"/>
                  </a:lnTo>
                  <a:lnTo>
                    <a:pt x="66" y="384"/>
                  </a:lnTo>
                  <a:lnTo>
                    <a:pt x="66" y="396"/>
                  </a:lnTo>
                  <a:lnTo>
                    <a:pt x="72" y="408"/>
                  </a:lnTo>
                  <a:lnTo>
                    <a:pt x="78" y="414"/>
                  </a:lnTo>
                  <a:lnTo>
                    <a:pt x="102" y="414"/>
                  </a:lnTo>
                  <a:lnTo>
                    <a:pt x="108" y="408"/>
                  </a:lnTo>
                  <a:lnTo>
                    <a:pt x="120" y="408"/>
                  </a:lnTo>
                  <a:lnTo>
                    <a:pt x="132" y="414"/>
                  </a:lnTo>
                  <a:lnTo>
                    <a:pt x="138" y="414"/>
                  </a:lnTo>
                  <a:lnTo>
                    <a:pt x="150" y="420"/>
                  </a:lnTo>
                  <a:lnTo>
                    <a:pt x="162" y="420"/>
                  </a:lnTo>
                  <a:lnTo>
                    <a:pt x="168" y="414"/>
                  </a:lnTo>
                  <a:lnTo>
                    <a:pt x="168" y="408"/>
                  </a:lnTo>
                  <a:lnTo>
                    <a:pt x="180" y="408"/>
                  </a:lnTo>
                  <a:lnTo>
                    <a:pt x="186" y="414"/>
                  </a:lnTo>
                  <a:lnTo>
                    <a:pt x="198" y="420"/>
                  </a:lnTo>
                  <a:lnTo>
                    <a:pt x="222" y="420"/>
                  </a:lnTo>
                  <a:lnTo>
                    <a:pt x="222" y="426"/>
                  </a:lnTo>
                  <a:lnTo>
                    <a:pt x="228" y="432"/>
                  </a:lnTo>
                  <a:lnTo>
                    <a:pt x="234" y="444"/>
                  </a:lnTo>
                  <a:lnTo>
                    <a:pt x="240" y="462"/>
                  </a:lnTo>
                  <a:lnTo>
                    <a:pt x="264" y="486"/>
                  </a:lnTo>
                  <a:lnTo>
                    <a:pt x="288" y="486"/>
                  </a:lnTo>
                  <a:lnTo>
                    <a:pt x="288" y="480"/>
                  </a:lnTo>
                  <a:lnTo>
                    <a:pt x="306" y="480"/>
                  </a:lnTo>
                  <a:lnTo>
                    <a:pt x="312" y="486"/>
                  </a:lnTo>
                  <a:lnTo>
                    <a:pt x="336" y="486"/>
                  </a:lnTo>
                  <a:lnTo>
                    <a:pt x="342" y="480"/>
                  </a:lnTo>
                  <a:lnTo>
                    <a:pt x="366" y="486"/>
                  </a:lnTo>
                  <a:lnTo>
                    <a:pt x="372" y="480"/>
                  </a:lnTo>
                  <a:lnTo>
                    <a:pt x="384" y="474"/>
                  </a:lnTo>
                  <a:lnTo>
                    <a:pt x="402" y="474"/>
                  </a:lnTo>
                  <a:lnTo>
                    <a:pt x="408" y="480"/>
                  </a:lnTo>
                  <a:lnTo>
                    <a:pt x="408" y="492"/>
                  </a:lnTo>
                  <a:lnTo>
                    <a:pt x="390" y="510"/>
                  </a:lnTo>
                  <a:lnTo>
                    <a:pt x="390" y="534"/>
                  </a:lnTo>
                  <a:lnTo>
                    <a:pt x="384" y="540"/>
                  </a:lnTo>
                  <a:lnTo>
                    <a:pt x="378" y="540"/>
                  </a:lnTo>
                  <a:lnTo>
                    <a:pt x="366" y="552"/>
                  </a:lnTo>
                  <a:lnTo>
                    <a:pt x="366" y="576"/>
                  </a:lnTo>
                  <a:lnTo>
                    <a:pt x="372" y="588"/>
                  </a:lnTo>
                  <a:lnTo>
                    <a:pt x="372" y="618"/>
                  </a:lnTo>
                  <a:lnTo>
                    <a:pt x="366" y="630"/>
                  </a:lnTo>
                  <a:lnTo>
                    <a:pt x="366" y="642"/>
                  </a:lnTo>
                  <a:lnTo>
                    <a:pt x="372" y="648"/>
                  </a:lnTo>
                  <a:lnTo>
                    <a:pt x="384" y="648"/>
                  </a:lnTo>
                  <a:lnTo>
                    <a:pt x="384" y="672"/>
                  </a:lnTo>
                  <a:lnTo>
                    <a:pt x="390" y="684"/>
                  </a:lnTo>
                  <a:lnTo>
                    <a:pt x="402" y="690"/>
                  </a:lnTo>
                  <a:lnTo>
                    <a:pt x="408" y="702"/>
                  </a:lnTo>
                  <a:lnTo>
                    <a:pt x="408" y="708"/>
                  </a:lnTo>
                  <a:lnTo>
                    <a:pt x="402" y="720"/>
                  </a:lnTo>
                  <a:lnTo>
                    <a:pt x="372" y="750"/>
                  </a:lnTo>
                  <a:lnTo>
                    <a:pt x="366" y="750"/>
                  </a:lnTo>
                  <a:lnTo>
                    <a:pt x="390" y="762"/>
                  </a:lnTo>
                  <a:lnTo>
                    <a:pt x="402" y="774"/>
                  </a:lnTo>
                  <a:lnTo>
                    <a:pt x="414" y="774"/>
                  </a:lnTo>
                  <a:lnTo>
                    <a:pt x="414" y="798"/>
                  </a:lnTo>
                  <a:lnTo>
                    <a:pt x="420" y="804"/>
                  </a:lnTo>
                  <a:lnTo>
                    <a:pt x="420" y="822"/>
                  </a:lnTo>
                  <a:lnTo>
                    <a:pt x="426" y="828"/>
                  </a:lnTo>
                  <a:lnTo>
                    <a:pt x="426" y="846"/>
                  </a:lnTo>
                  <a:lnTo>
                    <a:pt x="432" y="858"/>
                  </a:lnTo>
                  <a:lnTo>
                    <a:pt x="432" y="876"/>
                  </a:lnTo>
                  <a:lnTo>
                    <a:pt x="444" y="888"/>
                  </a:lnTo>
                  <a:lnTo>
                    <a:pt x="450" y="900"/>
                  </a:lnTo>
                  <a:lnTo>
                    <a:pt x="450" y="906"/>
                  </a:lnTo>
                  <a:lnTo>
                    <a:pt x="462" y="918"/>
                  </a:lnTo>
                  <a:lnTo>
                    <a:pt x="468" y="918"/>
                  </a:lnTo>
                  <a:lnTo>
                    <a:pt x="480" y="924"/>
                  </a:lnTo>
                  <a:lnTo>
                    <a:pt x="486" y="924"/>
                  </a:lnTo>
                  <a:lnTo>
                    <a:pt x="498" y="918"/>
                  </a:lnTo>
                  <a:lnTo>
                    <a:pt x="504" y="912"/>
                  </a:lnTo>
                  <a:lnTo>
                    <a:pt x="516" y="906"/>
                  </a:lnTo>
                  <a:lnTo>
                    <a:pt x="522" y="900"/>
                  </a:lnTo>
                  <a:lnTo>
                    <a:pt x="528" y="906"/>
                  </a:lnTo>
                  <a:lnTo>
                    <a:pt x="528" y="930"/>
                  </a:lnTo>
                  <a:lnTo>
                    <a:pt x="534" y="930"/>
                  </a:lnTo>
                  <a:lnTo>
                    <a:pt x="546" y="918"/>
                  </a:lnTo>
                  <a:lnTo>
                    <a:pt x="558" y="894"/>
                  </a:lnTo>
                  <a:lnTo>
                    <a:pt x="570" y="882"/>
                  </a:lnTo>
                  <a:lnTo>
                    <a:pt x="588" y="882"/>
                  </a:lnTo>
                  <a:lnTo>
                    <a:pt x="594" y="876"/>
                  </a:lnTo>
                  <a:lnTo>
                    <a:pt x="630" y="858"/>
                  </a:lnTo>
                  <a:lnTo>
                    <a:pt x="636" y="846"/>
                  </a:lnTo>
                  <a:lnTo>
                    <a:pt x="636" y="816"/>
                  </a:lnTo>
                  <a:lnTo>
                    <a:pt x="678" y="816"/>
                  </a:lnTo>
                  <a:lnTo>
                    <a:pt x="684" y="810"/>
                  </a:lnTo>
                  <a:lnTo>
                    <a:pt x="690" y="798"/>
                  </a:lnTo>
                  <a:lnTo>
                    <a:pt x="690" y="792"/>
                  </a:lnTo>
                  <a:lnTo>
                    <a:pt x="684" y="786"/>
                  </a:lnTo>
                  <a:lnTo>
                    <a:pt x="636" y="780"/>
                  </a:lnTo>
                  <a:lnTo>
                    <a:pt x="636" y="750"/>
                  </a:lnTo>
                  <a:lnTo>
                    <a:pt x="630" y="738"/>
                  </a:lnTo>
                  <a:lnTo>
                    <a:pt x="618" y="726"/>
                  </a:lnTo>
                  <a:lnTo>
                    <a:pt x="624" y="720"/>
                  </a:lnTo>
                  <a:lnTo>
                    <a:pt x="624" y="690"/>
                  </a:lnTo>
                  <a:lnTo>
                    <a:pt x="618" y="684"/>
                  </a:lnTo>
                  <a:lnTo>
                    <a:pt x="606" y="678"/>
                  </a:lnTo>
                  <a:lnTo>
                    <a:pt x="588" y="660"/>
                  </a:lnTo>
                  <a:lnTo>
                    <a:pt x="588" y="630"/>
                  </a:lnTo>
                  <a:lnTo>
                    <a:pt x="594" y="636"/>
                  </a:lnTo>
                  <a:lnTo>
                    <a:pt x="594" y="642"/>
                  </a:lnTo>
                  <a:lnTo>
                    <a:pt x="636" y="642"/>
                  </a:lnTo>
                  <a:lnTo>
                    <a:pt x="642" y="648"/>
                  </a:lnTo>
                  <a:lnTo>
                    <a:pt x="642" y="666"/>
                  </a:lnTo>
                  <a:lnTo>
                    <a:pt x="654" y="666"/>
                  </a:lnTo>
                  <a:lnTo>
                    <a:pt x="666" y="660"/>
                  </a:lnTo>
                  <a:lnTo>
                    <a:pt x="678" y="666"/>
                  </a:lnTo>
                  <a:lnTo>
                    <a:pt x="684" y="660"/>
                  </a:lnTo>
                  <a:lnTo>
                    <a:pt x="696" y="660"/>
                  </a:lnTo>
                  <a:lnTo>
                    <a:pt x="702" y="666"/>
                  </a:lnTo>
                  <a:lnTo>
                    <a:pt x="708" y="678"/>
                  </a:lnTo>
                  <a:lnTo>
                    <a:pt x="720" y="690"/>
                  </a:lnTo>
                  <a:lnTo>
                    <a:pt x="732" y="696"/>
                  </a:lnTo>
                  <a:lnTo>
                    <a:pt x="738" y="690"/>
                  </a:lnTo>
                  <a:lnTo>
                    <a:pt x="738" y="672"/>
                  </a:lnTo>
                  <a:lnTo>
                    <a:pt x="744" y="660"/>
                  </a:lnTo>
                  <a:lnTo>
                    <a:pt x="744" y="648"/>
                  </a:lnTo>
                  <a:lnTo>
                    <a:pt x="750" y="642"/>
                  </a:lnTo>
                  <a:lnTo>
                    <a:pt x="768" y="642"/>
                  </a:lnTo>
                  <a:lnTo>
                    <a:pt x="774" y="648"/>
                  </a:lnTo>
                  <a:lnTo>
                    <a:pt x="792" y="648"/>
                  </a:lnTo>
                  <a:lnTo>
                    <a:pt x="804" y="642"/>
                  </a:lnTo>
                  <a:lnTo>
                    <a:pt x="828" y="618"/>
                  </a:lnTo>
                  <a:lnTo>
                    <a:pt x="840" y="612"/>
                  </a:lnTo>
                  <a:lnTo>
                    <a:pt x="864" y="612"/>
                  </a:lnTo>
                  <a:lnTo>
                    <a:pt x="864" y="600"/>
                  </a:lnTo>
                  <a:lnTo>
                    <a:pt x="876" y="600"/>
                  </a:lnTo>
                  <a:lnTo>
                    <a:pt x="882" y="594"/>
                  </a:lnTo>
                  <a:lnTo>
                    <a:pt x="882" y="558"/>
                  </a:lnTo>
                  <a:lnTo>
                    <a:pt x="846" y="522"/>
                  </a:lnTo>
                  <a:lnTo>
                    <a:pt x="840" y="510"/>
                  </a:lnTo>
                  <a:lnTo>
                    <a:pt x="834" y="504"/>
                  </a:lnTo>
                  <a:lnTo>
                    <a:pt x="834" y="492"/>
                  </a:lnTo>
                  <a:lnTo>
                    <a:pt x="846" y="486"/>
                  </a:lnTo>
                  <a:lnTo>
                    <a:pt x="852" y="486"/>
                  </a:lnTo>
                  <a:lnTo>
                    <a:pt x="864" y="480"/>
                  </a:lnTo>
                  <a:lnTo>
                    <a:pt x="864" y="462"/>
                  </a:lnTo>
                  <a:lnTo>
                    <a:pt x="846" y="444"/>
                  </a:lnTo>
                  <a:lnTo>
                    <a:pt x="846" y="438"/>
                  </a:lnTo>
                  <a:lnTo>
                    <a:pt x="876" y="438"/>
                  </a:lnTo>
                  <a:lnTo>
                    <a:pt x="888" y="432"/>
                  </a:lnTo>
                  <a:lnTo>
                    <a:pt x="900" y="432"/>
                  </a:lnTo>
                  <a:lnTo>
                    <a:pt x="912" y="426"/>
                  </a:lnTo>
                  <a:lnTo>
                    <a:pt x="918" y="420"/>
                  </a:lnTo>
                  <a:lnTo>
                    <a:pt x="918" y="402"/>
                  </a:lnTo>
                  <a:lnTo>
                    <a:pt x="894" y="402"/>
                  </a:lnTo>
                  <a:lnTo>
                    <a:pt x="894" y="360"/>
                  </a:lnTo>
                  <a:lnTo>
                    <a:pt x="906" y="348"/>
                  </a:lnTo>
                  <a:lnTo>
                    <a:pt x="918" y="348"/>
                  </a:lnTo>
                  <a:lnTo>
                    <a:pt x="924" y="342"/>
                  </a:lnTo>
                  <a:lnTo>
                    <a:pt x="930" y="342"/>
                  </a:lnTo>
                  <a:lnTo>
                    <a:pt x="936" y="336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942" y="282"/>
                  </a:lnTo>
                  <a:lnTo>
                    <a:pt x="936" y="276"/>
                  </a:lnTo>
                  <a:close/>
                </a:path>
              </a:pathLst>
            </a:custGeom>
            <a:solidFill>
              <a:srgbClr val="1C5C8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6" name="USA" descr="© INSCALE GmbH, 05.05.2010&#10;http://www.presentationload.com/">
              <a:extLst>
                <a:ext uri="{FF2B5EF4-FFF2-40B4-BE49-F238E27FC236}">
                  <a16:creationId xmlns:a16="http://schemas.microsoft.com/office/drawing/2014/main" id="{F1B1B5BC-6521-4CAE-9E29-E70FD788C39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865187" y="2250959"/>
              <a:ext cx="1576388" cy="782638"/>
            </a:xfrm>
            <a:custGeom>
              <a:avLst/>
              <a:gdLst>
                <a:gd name="T0" fmla="*/ 2147483647 w 3918"/>
                <a:gd name="T1" fmla="*/ 2147483647 h 1944"/>
                <a:gd name="T2" fmla="*/ 2147483647 w 3918"/>
                <a:gd name="T3" fmla="*/ 2147483647 h 1944"/>
                <a:gd name="T4" fmla="*/ 2147483647 w 3918"/>
                <a:gd name="T5" fmla="*/ 2147483647 h 1944"/>
                <a:gd name="T6" fmla="*/ 2147483647 w 3918"/>
                <a:gd name="T7" fmla="*/ 2147483647 h 1944"/>
                <a:gd name="T8" fmla="*/ 2147483647 w 3918"/>
                <a:gd name="T9" fmla="*/ 2147483647 h 1944"/>
                <a:gd name="T10" fmla="*/ 2147483647 w 3918"/>
                <a:gd name="T11" fmla="*/ 2147483647 h 1944"/>
                <a:gd name="T12" fmla="*/ 2147483647 w 3918"/>
                <a:gd name="T13" fmla="*/ 2147483647 h 1944"/>
                <a:gd name="T14" fmla="*/ 2147483647 w 3918"/>
                <a:gd name="T15" fmla="*/ 2147483647 h 1944"/>
                <a:gd name="T16" fmla="*/ 2147483647 w 3918"/>
                <a:gd name="T17" fmla="*/ 2147483647 h 1944"/>
                <a:gd name="T18" fmla="*/ 2147483647 w 3918"/>
                <a:gd name="T19" fmla="*/ 2147483647 h 1944"/>
                <a:gd name="T20" fmla="*/ 2147483647 w 3918"/>
                <a:gd name="T21" fmla="*/ 2147483647 h 1944"/>
                <a:gd name="T22" fmla="*/ 2147483647 w 3918"/>
                <a:gd name="T23" fmla="*/ 2147483647 h 1944"/>
                <a:gd name="T24" fmla="*/ 2147483647 w 3918"/>
                <a:gd name="T25" fmla="*/ 2147483647 h 1944"/>
                <a:gd name="T26" fmla="*/ 2147483647 w 3918"/>
                <a:gd name="T27" fmla="*/ 2147483647 h 1944"/>
                <a:gd name="T28" fmla="*/ 2147483647 w 3918"/>
                <a:gd name="T29" fmla="*/ 2147483647 h 1944"/>
                <a:gd name="T30" fmla="*/ 2147483647 w 3918"/>
                <a:gd name="T31" fmla="*/ 2147483647 h 1944"/>
                <a:gd name="T32" fmla="*/ 2147483647 w 3918"/>
                <a:gd name="T33" fmla="*/ 2147483647 h 1944"/>
                <a:gd name="T34" fmla="*/ 2147483647 w 3918"/>
                <a:gd name="T35" fmla="*/ 2147483647 h 1944"/>
                <a:gd name="T36" fmla="*/ 2147483647 w 3918"/>
                <a:gd name="T37" fmla="*/ 2147483647 h 1944"/>
                <a:gd name="T38" fmla="*/ 2147483647 w 3918"/>
                <a:gd name="T39" fmla="*/ 2147483647 h 1944"/>
                <a:gd name="T40" fmla="*/ 2147483647 w 3918"/>
                <a:gd name="T41" fmla="*/ 2147483647 h 1944"/>
                <a:gd name="T42" fmla="*/ 2147483647 w 3918"/>
                <a:gd name="T43" fmla="*/ 2147483647 h 1944"/>
                <a:gd name="T44" fmla="*/ 2147483647 w 3918"/>
                <a:gd name="T45" fmla="*/ 2147483647 h 1944"/>
                <a:gd name="T46" fmla="*/ 2147483647 w 3918"/>
                <a:gd name="T47" fmla="*/ 2147483647 h 1944"/>
                <a:gd name="T48" fmla="*/ 2147483647 w 3918"/>
                <a:gd name="T49" fmla="*/ 2147483647 h 1944"/>
                <a:gd name="T50" fmla="*/ 2147483647 w 3918"/>
                <a:gd name="T51" fmla="*/ 2147483647 h 1944"/>
                <a:gd name="T52" fmla="*/ 2147483647 w 3918"/>
                <a:gd name="T53" fmla="*/ 2147483647 h 1944"/>
                <a:gd name="T54" fmla="*/ 2147483647 w 3918"/>
                <a:gd name="T55" fmla="*/ 2147483647 h 1944"/>
                <a:gd name="T56" fmla="*/ 2147483647 w 3918"/>
                <a:gd name="T57" fmla="*/ 2147483647 h 1944"/>
                <a:gd name="T58" fmla="*/ 2147483647 w 3918"/>
                <a:gd name="T59" fmla="*/ 2147483647 h 1944"/>
                <a:gd name="T60" fmla="*/ 2147483647 w 3918"/>
                <a:gd name="T61" fmla="*/ 2147483647 h 1944"/>
                <a:gd name="T62" fmla="*/ 2147483647 w 3918"/>
                <a:gd name="T63" fmla="*/ 2147483647 h 1944"/>
                <a:gd name="T64" fmla="*/ 2147483647 w 3918"/>
                <a:gd name="T65" fmla="*/ 2147483647 h 1944"/>
                <a:gd name="T66" fmla="*/ 2147483647 w 3918"/>
                <a:gd name="T67" fmla="*/ 2147483647 h 1944"/>
                <a:gd name="T68" fmla="*/ 2147483647 w 3918"/>
                <a:gd name="T69" fmla="*/ 2147483647 h 1944"/>
                <a:gd name="T70" fmla="*/ 2147483647 w 3918"/>
                <a:gd name="T71" fmla="*/ 2147483647 h 1944"/>
                <a:gd name="T72" fmla="*/ 2147483647 w 3918"/>
                <a:gd name="T73" fmla="*/ 2147483647 h 1944"/>
                <a:gd name="T74" fmla="*/ 2147483647 w 3918"/>
                <a:gd name="T75" fmla="*/ 2147483647 h 1944"/>
                <a:gd name="T76" fmla="*/ 2147483647 w 3918"/>
                <a:gd name="T77" fmla="*/ 2147483647 h 1944"/>
                <a:gd name="T78" fmla="*/ 2147483647 w 3918"/>
                <a:gd name="T79" fmla="*/ 2147483647 h 1944"/>
                <a:gd name="T80" fmla="*/ 2147483647 w 3918"/>
                <a:gd name="T81" fmla="*/ 2147483647 h 1944"/>
                <a:gd name="T82" fmla="*/ 2147483647 w 3918"/>
                <a:gd name="T83" fmla="*/ 2147483647 h 1944"/>
                <a:gd name="T84" fmla="*/ 2147483647 w 3918"/>
                <a:gd name="T85" fmla="*/ 2147483647 h 1944"/>
                <a:gd name="T86" fmla="*/ 2147483647 w 3918"/>
                <a:gd name="T87" fmla="*/ 2147483647 h 1944"/>
                <a:gd name="T88" fmla="*/ 2147483647 w 3918"/>
                <a:gd name="T89" fmla="*/ 2147483647 h 1944"/>
                <a:gd name="T90" fmla="*/ 2147483647 w 3918"/>
                <a:gd name="T91" fmla="*/ 2147483647 h 1944"/>
                <a:gd name="T92" fmla="*/ 2147483647 w 3918"/>
                <a:gd name="T93" fmla="*/ 2147483647 h 1944"/>
                <a:gd name="T94" fmla="*/ 2147483647 w 3918"/>
                <a:gd name="T95" fmla="*/ 2147483647 h 1944"/>
                <a:gd name="T96" fmla="*/ 2147483647 w 3918"/>
                <a:gd name="T97" fmla="*/ 2147483647 h 1944"/>
                <a:gd name="T98" fmla="*/ 2147483647 w 3918"/>
                <a:gd name="T99" fmla="*/ 2147483647 h 1944"/>
                <a:gd name="T100" fmla="*/ 2147483647 w 3918"/>
                <a:gd name="T101" fmla="*/ 2147483647 h 1944"/>
                <a:gd name="T102" fmla="*/ 2147483647 w 3918"/>
                <a:gd name="T103" fmla="*/ 2147483647 h 1944"/>
                <a:gd name="T104" fmla="*/ 2147483647 w 3918"/>
                <a:gd name="T105" fmla="*/ 2147483647 h 1944"/>
                <a:gd name="T106" fmla="*/ 2147483647 w 3918"/>
                <a:gd name="T107" fmla="*/ 2147483647 h 1944"/>
                <a:gd name="T108" fmla="*/ 2147483647 w 3918"/>
                <a:gd name="T109" fmla="*/ 2147483647 h 1944"/>
                <a:gd name="T110" fmla="*/ 2147483647 w 3918"/>
                <a:gd name="T111" fmla="*/ 2147483647 h 1944"/>
                <a:gd name="T112" fmla="*/ 2147483647 w 3918"/>
                <a:gd name="T113" fmla="*/ 2147483647 h 1944"/>
                <a:gd name="T114" fmla="*/ 2147483647 w 3918"/>
                <a:gd name="T115" fmla="*/ 2147483647 h 1944"/>
                <a:gd name="T116" fmla="*/ 2147483647 w 3918"/>
                <a:gd name="T117" fmla="*/ 2147483647 h 1944"/>
                <a:gd name="T118" fmla="*/ 2147483647 w 3918"/>
                <a:gd name="T119" fmla="*/ 2147483647 h 1944"/>
                <a:gd name="T120" fmla="*/ 2147483647 w 3918"/>
                <a:gd name="T121" fmla="*/ 2147483647 h 1944"/>
                <a:gd name="T122" fmla="*/ 2147483647 w 3918"/>
                <a:gd name="T123" fmla="*/ 2147483647 h 1944"/>
                <a:gd name="T124" fmla="*/ 2147483647 w 3918"/>
                <a:gd name="T125" fmla="*/ 2147483647 h 19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18"/>
                <a:gd name="T190" fmla="*/ 0 h 1944"/>
                <a:gd name="T191" fmla="*/ 3918 w 3918"/>
                <a:gd name="T192" fmla="*/ 1944 h 19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18" h="1944">
                  <a:moveTo>
                    <a:pt x="3858" y="168"/>
                  </a:moveTo>
                  <a:lnTo>
                    <a:pt x="3852" y="168"/>
                  </a:lnTo>
                  <a:lnTo>
                    <a:pt x="3846" y="162"/>
                  </a:lnTo>
                  <a:lnTo>
                    <a:pt x="3846" y="156"/>
                  </a:lnTo>
                  <a:lnTo>
                    <a:pt x="3840" y="150"/>
                  </a:lnTo>
                  <a:lnTo>
                    <a:pt x="3828" y="150"/>
                  </a:lnTo>
                  <a:lnTo>
                    <a:pt x="3804" y="174"/>
                  </a:lnTo>
                  <a:lnTo>
                    <a:pt x="3798" y="186"/>
                  </a:lnTo>
                  <a:lnTo>
                    <a:pt x="3756" y="210"/>
                  </a:lnTo>
                  <a:lnTo>
                    <a:pt x="3756" y="234"/>
                  </a:lnTo>
                  <a:lnTo>
                    <a:pt x="3744" y="246"/>
                  </a:lnTo>
                  <a:lnTo>
                    <a:pt x="3738" y="246"/>
                  </a:lnTo>
                  <a:lnTo>
                    <a:pt x="3726" y="258"/>
                  </a:lnTo>
                  <a:lnTo>
                    <a:pt x="3720" y="270"/>
                  </a:lnTo>
                  <a:lnTo>
                    <a:pt x="3720" y="294"/>
                  </a:lnTo>
                  <a:lnTo>
                    <a:pt x="3714" y="294"/>
                  </a:lnTo>
                  <a:lnTo>
                    <a:pt x="3708" y="288"/>
                  </a:lnTo>
                  <a:lnTo>
                    <a:pt x="3696" y="288"/>
                  </a:lnTo>
                  <a:lnTo>
                    <a:pt x="3690" y="294"/>
                  </a:lnTo>
                  <a:lnTo>
                    <a:pt x="3678" y="300"/>
                  </a:lnTo>
                  <a:lnTo>
                    <a:pt x="3666" y="312"/>
                  </a:lnTo>
                  <a:lnTo>
                    <a:pt x="3666" y="318"/>
                  </a:lnTo>
                  <a:lnTo>
                    <a:pt x="3660" y="318"/>
                  </a:lnTo>
                  <a:lnTo>
                    <a:pt x="3648" y="324"/>
                  </a:lnTo>
                  <a:lnTo>
                    <a:pt x="3630" y="324"/>
                  </a:lnTo>
                  <a:lnTo>
                    <a:pt x="3618" y="336"/>
                  </a:lnTo>
                  <a:lnTo>
                    <a:pt x="3618" y="342"/>
                  </a:lnTo>
                  <a:lnTo>
                    <a:pt x="3384" y="342"/>
                  </a:lnTo>
                  <a:lnTo>
                    <a:pt x="3372" y="354"/>
                  </a:lnTo>
                  <a:lnTo>
                    <a:pt x="3360" y="360"/>
                  </a:lnTo>
                  <a:lnTo>
                    <a:pt x="3336" y="384"/>
                  </a:lnTo>
                  <a:lnTo>
                    <a:pt x="3324" y="390"/>
                  </a:lnTo>
                  <a:lnTo>
                    <a:pt x="3312" y="402"/>
                  </a:lnTo>
                  <a:lnTo>
                    <a:pt x="3282" y="402"/>
                  </a:lnTo>
                  <a:lnTo>
                    <a:pt x="3282" y="408"/>
                  </a:lnTo>
                  <a:lnTo>
                    <a:pt x="3276" y="408"/>
                  </a:lnTo>
                  <a:lnTo>
                    <a:pt x="3282" y="414"/>
                  </a:lnTo>
                  <a:lnTo>
                    <a:pt x="3282" y="420"/>
                  </a:lnTo>
                  <a:lnTo>
                    <a:pt x="3288" y="426"/>
                  </a:lnTo>
                  <a:lnTo>
                    <a:pt x="3282" y="432"/>
                  </a:lnTo>
                  <a:lnTo>
                    <a:pt x="3282" y="438"/>
                  </a:lnTo>
                  <a:lnTo>
                    <a:pt x="3276" y="444"/>
                  </a:lnTo>
                  <a:lnTo>
                    <a:pt x="3270" y="456"/>
                  </a:lnTo>
                  <a:lnTo>
                    <a:pt x="3264" y="462"/>
                  </a:lnTo>
                  <a:lnTo>
                    <a:pt x="3264" y="468"/>
                  </a:lnTo>
                  <a:lnTo>
                    <a:pt x="3246" y="468"/>
                  </a:lnTo>
                  <a:lnTo>
                    <a:pt x="3246" y="474"/>
                  </a:lnTo>
                  <a:lnTo>
                    <a:pt x="3240" y="474"/>
                  </a:lnTo>
                  <a:lnTo>
                    <a:pt x="3228" y="480"/>
                  </a:lnTo>
                  <a:lnTo>
                    <a:pt x="3204" y="480"/>
                  </a:lnTo>
                  <a:lnTo>
                    <a:pt x="3198" y="474"/>
                  </a:lnTo>
                  <a:lnTo>
                    <a:pt x="3186" y="486"/>
                  </a:lnTo>
                  <a:lnTo>
                    <a:pt x="3162" y="486"/>
                  </a:lnTo>
                  <a:lnTo>
                    <a:pt x="3150" y="480"/>
                  </a:lnTo>
                  <a:lnTo>
                    <a:pt x="3144" y="474"/>
                  </a:lnTo>
                  <a:lnTo>
                    <a:pt x="3114" y="474"/>
                  </a:lnTo>
                  <a:lnTo>
                    <a:pt x="3096" y="486"/>
                  </a:lnTo>
                  <a:lnTo>
                    <a:pt x="3078" y="492"/>
                  </a:lnTo>
                  <a:lnTo>
                    <a:pt x="3072" y="492"/>
                  </a:lnTo>
                  <a:lnTo>
                    <a:pt x="3072" y="516"/>
                  </a:lnTo>
                  <a:lnTo>
                    <a:pt x="3066" y="522"/>
                  </a:lnTo>
                  <a:lnTo>
                    <a:pt x="3078" y="522"/>
                  </a:lnTo>
                  <a:lnTo>
                    <a:pt x="3066" y="528"/>
                  </a:lnTo>
                  <a:lnTo>
                    <a:pt x="3036" y="546"/>
                  </a:lnTo>
                  <a:lnTo>
                    <a:pt x="3000" y="564"/>
                  </a:lnTo>
                  <a:lnTo>
                    <a:pt x="2964" y="576"/>
                  </a:lnTo>
                  <a:lnTo>
                    <a:pt x="2946" y="588"/>
                  </a:lnTo>
                  <a:lnTo>
                    <a:pt x="2934" y="594"/>
                  </a:lnTo>
                  <a:lnTo>
                    <a:pt x="2928" y="594"/>
                  </a:lnTo>
                  <a:lnTo>
                    <a:pt x="2856" y="618"/>
                  </a:lnTo>
                  <a:lnTo>
                    <a:pt x="2850" y="624"/>
                  </a:lnTo>
                  <a:lnTo>
                    <a:pt x="2838" y="624"/>
                  </a:lnTo>
                  <a:lnTo>
                    <a:pt x="2826" y="630"/>
                  </a:lnTo>
                  <a:lnTo>
                    <a:pt x="2808" y="630"/>
                  </a:lnTo>
                  <a:lnTo>
                    <a:pt x="2802" y="636"/>
                  </a:lnTo>
                  <a:lnTo>
                    <a:pt x="2778" y="636"/>
                  </a:lnTo>
                  <a:lnTo>
                    <a:pt x="2772" y="630"/>
                  </a:lnTo>
                  <a:lnTo>
                    <a:pt x="2772" y="624"/>
                  </a:lnTo>
                  <a:lnTo>
                    <a:pt x="2760" y="624"/>
                  </a:lnTo>
                  <a:lnTo>
                    <a:pt x="2748" y="618"/>
                  </a:lnTo>
                  <a:lnTo>
                    <a:pt x="2736" y="606"/>
                  </a:lnTo>
                  <a:lnTo>
                    <a:pt x="2742" y="606"/>
                  </a:lnTo>
                  <a:lnTo>
                    <a:pt x="2748" y="600"/>
                  </a:lnTo>
                  <a:lnTo>
                    <a:pt x="2772" y="588"/>
                  </a:lnTo>
                  <a:lnTo>
                    <a:pt x="2772" y="582"/>
                  </a:lnTo>
                  <a:lnTo>
                    <a:pt x="2796" y="558"/>
                  </a:lnTo>
                  <a:lnTo>
                    <a:pt x="2832" y="540"/>
                  </a:lnTo>
                  <a:lnTo>
                    <a:pt x="2838" y="540"/>
                  </a:lnTo>
                  <a:lnTo>
                    <a:pt x="2844" y="534"/>
                  </a:lnTo>
                  <a:lnTo>
                    <a:pt x="2844" y="510"/>
                  </a:lnTo>
                  <a:lnTo>
                    <a:pt x="2850" y="504"/>
                  </a:lnTo>
                  <a:lnTo>
                    <a:pt x="2856" y="492"/>
                  </a:lnTo>
                  <a:lnTo>
                    <a:pt x="2850" y="486"/>
                  </a:lnTo>
                  <a:lnTo>
                    <a:pt x="2850" y="480"/>
                  </a:lnTo>
                  <a:lnTo>
                    <a:pt x="2856" y="468"/>
                  </a:lnTo>
                  <a:lnTo>
                    <a:pt x="2856" y="444"/>
                  </a:lnTo>
                  <a:lnTo>
                    <a:pt x="2862" y="432"/>
                  </a:lnTo>
                  <a:lnTo>
                    <a:pt x="2862" y="426"/>
                  </a:lnTo>
                  <a:lnTo>
                    <a:pt x="2856" y="420"/>
                  </a:lnTo>
                  <a:lnTo>
                    <a:pt x="2850" y="420"/>
                  </a:lnTo>
                  <a:lnTo>
                    <a:pt x="2844" y="426"/>
                  </a:lnTo>
                  <a:lnTo>
                    <a:pt x="2832" y="426"/>
                  </a:lnTo>
                  <a:lnTo>
                    <a:pt x="2814" y="444"/>
                  </a:lnTo>
                  <a:lnTo>
                    <a:pt x="2802" y="450"/>
                  </a:lnTo>
                  <a:lnTo>
                    <a:pt x="2796" y="456"/>
                  </a:lnTo>
                  <a:lnTo>
                    <a:pt x="2778" y="456"/>
                  </a:lnTo>
                  <a:lnTo>
                    <a:pt x="2772" y="450"/>
                  </a:lnTo>
                  <a:lnTo>
                    <a:pt x="2778" y="444"/>
                  </a:lnTo>
                  <a:lnTo>
                    <a:pt x="2784" y="432"/>
                  </a:lnTo>
                  <a:lnTo>
                    <a:pt x="2808" y="420"/>
                  </a:lnTo>
                  <a:lnTo>
                    <a:pt x="2826" y="402"/>
                  </a:lnTo>
                  <a:lnTo>
                    <a:pt x="2850" y="390"/>
                  </a:lnTo>
                  <a:lnTo>
                    <a:pt x="2856" y="384"/>
                  </a:lnTo>
                  <a:lnTo>
                    <a:pt x="2856" y="366"/>
                  </a:lnTo>
                  <a:lnTo>
                    <a:pt x="2850" y="360"/>
                  </a:lnTo>
                  <a:lnTo>
                    <a:pt x="2850" y="348"/>
                  </a:lnTo>
                  <a:lnTo>
                    <a:pt x="2856" y="348"/>
                  </a:lnTo>
                  <a:lnTo>
                    <a:pt x="2862" y="342"/>
                  </a:lnTo>
                  <a:lnTo>
                    <a:pt x="2868" y="330"/>
                  </a:lnTo>
                  <a:lnTo>
                    <a:pt x="2868" y="318"/>
                  </a:lnTo>
                  <a:lnTo>
                    <a:pt x="2862" y="312"/>
                  </a:lnTo>
                  <a:lnTo>
                    <a:pt x="2850" y="312"/>
                  </a:lnTo>
                  <a:lnTo>
                    <a:pt x="2838" y="306"/>
                  </a:lnTo>
                  <a:lnTo>
                    <a:pt x="2832" y="306"/>
                  </a:lnTo>
                  <a:lnTo>
                    <a:pt x="2826" y="294"/>
                  </a:lnTo>
                  <a:lnTo>
                    <a:pt x="2820" y="288"/>
                  </a:lnTo>
                  <a:lnTo>
                    <a:pt x="2820" y="282"/>
                  </a:lnTo>
                  <a:lnTo>
                    <a:pt x="2814" y="288"/>
                  </a:lnTo>
                  <a:lnTo>
                    <a:pt x="2808" y="288"/>
                  </a:lnTo>
                  <a:lnTo>
                    <a:pt x="2808" y="264"/>
                  </a:lnTo>
                  <a:lnTo>
                    <a:pt x="2844" y="270"/>
                  </a:lnTo>
                  <a:lnTo>
                    <a:pt x="2850" y="264"/>
                  </a:lnTo>
                  <a:lnTo>
                    <a:pt x="2850" y="246"/>
                  </a:lnTo>
                  <a:lnTo>
                    <a:pt x="2862" y="246"/>
                  </a:lnTo>
                  <a:lnTo>
                    <a:pt x="2868" y="228"/>
                  </a:lnTo>
                  <a:lnTo>
                    <a:pt x="2850" y="228"/>
                  </a:lnTo>
                  <a:lnTo>
                    <a:pt x="2844" y="240"/>
                  </a:lnTo>
                  <a:lnTo>
                    <a:pt x="2820" y="228"/>
                  </a:lnTo>
                  <a:lnTo>
                    <a:pt x="2820" y="210"/>
                  </a:lnTo>
                  <a:lnTo>
                    <a:pt x="2802" y="210"/>
                  </a:lnTo>
                  <a:lnTo>
                    <a:pt x="2790" y="216"/>
                  </a:lnTo>
                  <a:lnTo>
                    <a:pt x="2736" y="216"/>
                  </a:lnTo>
                  <a:lnTo>
                    <a:pt x="2724" y="222"/>
                  </a:lnTo>
                  <a:lnTo>
                    <a:pt x="2712" y="222"/>
                  </a:lnTo>
                  <a:lnTo>
                    <a:pt x="2700" y="228"/>
                  </a:lnTo>
                  <a:lnTo>
                    <a:pt x="2682" y="228"/>
                  </a:lnTo>
                  <a:lnTo>
                    <a:pt x="2658" y="216"/>
                  </a:lnTo>
                  <a:lnTo>
                    <a:pt x="2658" y="210"/>
                  </a:lnTo>
                  <a:lnTo>
                    <a:pt x="2652" y="204"/>
                  </a:lnTo>
                  <a:lnTo>
                    <a:pt x="2652" y="198"/>
                  </a:lnTo>
                  <a:lnTo>
                    <a:pt x="2646" y="192"/>
                  </a:lnTo>
                  <a:lnTo>
                    <a:pt x="2628" y="192"/>
                  </a:lnTo>
                  <a:lnTo>
                    <a:pt x="2622" y="198"/>
                  </a:lnTo>
                  <a:lnTo>
                    <a:pt x="2616" y="198"/>
                  </a:lnTo>
                  <a:lnTo>
                    <a:pt x="2610" y="192"/>
                  </a:lnTo>
                  <a:lnTo>
                    <a:pt x="2670" y="162"/>
                  </a:lnTo>
                  <a:lnTo>
                    <a:pt x="2658" y="150"/>
                  </a:lnTo>
                  <a:lnTo>
                    <a:pt x="2640" y="150"/>
                  </a:lnTo>
                  <a:lnTo>
                    <a:pt x="2628" y="162"/>
                  </a:lnTo>
                  <a:lnTo>
                    <a:pt x="2616" y="168"/>
                  </a:lnTo>
                  <a:lnTo>
                    <a:pt x="2610" y="174"/>
                  </a:lnTo>
                  <a:lnTo>
                    <a:pt x="2604" y="174"/>
                  </a:lnTo>
                  <a:lnTo>
                    <a:pt x="2580" y="186"/>
                  </a:lnTo>
                  <a:lnTo>
                    <a:pt x="2562" y="192"/>
                  </a:lnTo>
                  <a:lnTo>
                    <a:pt x="2538" y="204"/>
                  </a:lnTo>
                  <a:lnTo>
                    <a:pt x="2508" y="204"/>
                  </a:lnTo>
                  <a:lnTo>
                    <a:pt x="2496" y="216"/>
                  </a:lnTo>
                  <a:lnTo>
                    <a:pt x="2448" y="216"/>
                  </a:lnTo>
                  <a:lnTo>
                    <a:pt x="2448" y="210"/>
                  </a:lnTo>
                  <a:lnTo>
                    <a:pt x="2454" y="204"/>
                  </a:lnTo>
                  <a:lnTo>
                    <a:pt x="2460" y="204"/>
                  </a:lnTo>
                  <a:lnTo>
                    <a:pt x="2472" y="192"/>
                  </a:lnTo>
                  <a:lnTo>
                    <a:pt x="2460" y="192"/>
                  </a:lnTo>
                  <a:lnTo>
                    <a:pt x="2448" y="198"/>
                  </a:lnTo>
                  <a:lnTo>
                    <a:pt x="2412" y="198"/>
                  </a:lnTo>
                  <a:lnTo>
                    <a:pt x="2400" y="204"/>
                  </a:lnTo>
                  <a:lnTo>
                    <a:pt x="2394" y="210"/>
                  </a:lnTo>
                  <a:lnTo>
                    <a:pt x="2370" y="210"/>
                  </a:lnTo>
                  <a:lnTo>
                    <a:pt x="2370" y="198"/>
                  </a:lnTo>
                  <a:lnTo>
                    <a:pt x="2400" y="180"/>
                  </a:lnTo>
                  <a:lnTo>
                    <a:pt x="2442" y="168"/>
                  </a:lnTo>
                  <a:lnTo>
                    <a:pt x="2502" y="138"/>
                  </a:lnTo>
                  <a:lnTo>
                    <a:pt x="2520" y="126"/>
                  </a:lnTo>
                  <a:lnTo>
                    <a:pt x="2544" y="120"/>
                  </a:lnTo>
                  <a:lnTo>
                    <a:pt x="2574" y="114"/>
                  </a:lnTo>
                  <a:lnTo>
                    <a:pt x="2580" y="114"/>
                  </a:lnTo>
                  <a:lnTo>
                    <a:pt x="2592" y="108"/>
                  </a:lnTo>
                  <a:lnTo>
                    <a:pt x="2574" y="108"/>
                  </a:lnTo>
                  <a:lnTo>
                    <a:pt x="2562" y="102"/>
                  </a:lnTo>
                  <a:lnTo>
                    <a:pt x="2556" y="102"/>
                  </a:lnTo>
                  <a:lnTo>
                    <a:pt x="2556" y="96"/>
                  </a:lnTo>
                  <a:lnTo>
                    <a:pt x="2508" y="102"/>
                  </a:lnTo>
                  <a:lnTo>
                    <a:pt x="2508" y="84"/>
                  </a:lnTo>
                  <a:lnTo>
                    <a:pt x="2502" y="90"/>
                  </a:lnTo>
                  <a:lnTo>
                    <a:pt x="2490" y="96"/>
                  </a:lnTo>
                  <a:lnTo>
                    <a:pt x="2478" y="108"/>
                  </a:lnTo>
                  <a:lnTo>
                    <a:pt x="2466" y="108"/>
                  </a:lnTo>
                  <a:lnTo>
                    <a:pt x="2448" y="90"/>
                  </a:lnTo>
                  <a:lnTo>
                    <a:pt x="2418" y="90"/>
                  </a:lnTo>
                  <a:lnTo>
                    <a:pt x="2412" y="84"/>
                  </a:lnTo>
                  <a:lnTo>
                    <a:pt x="2412" y="78"/>
                  </a:lnTo>
                  <a:lnTo>
                    <a:pt x="2400" y="66"/>
                  </a:lnTo>
                  <a:lnTo>
                    <a:pt x="2388" y="60"/>
                  </a:lnTo>
                  <a:lnTo>
                    <a:pt x="2376" y="60"/>
                  </a:lnTo>
                  <a:lnTo>
                    <a:pt x="2364" y="72"/>
                  </a:lnTo>
                  <a:lnTo>
                    <a:pt x="2364" y="78"/>
                  </a:lnTo>
                  <a:lnTo>
                    <a:pt x="2352" y="78"/>
                  </a:lnTo>
                  <a:lnTo>
                    <a:pt x="2334" y="60"/>
                  </a:lnTo>
                  <a:lnTo>
                    <a:pt x="2322" y="60"/>
                  </a:lnTo>
                  <a:lnTo>
                    <a:pt x="2304" y="54"/>
                  </a:lnTo>
                  <a:lnTo>
                    <a:pt x="2292" y="48"/>
                  </a:lnTo>
                  <a:lnTo>
                    <a:pt x="2292" y="36"/>
                  </a:lnTo>
                  <a:lnTo>
                    <a:pt x="2298" y="24"/>
                  </a:lnTo>
                  <a:lnTo>
                    <a:pt x="2310" y="12"/>
                  </a:lnTo>
                  <a:lnTo>
                    <a:pt x="2298" y="0"/>
                  </a:lnTo>
                  <a:lnTo>
                    <a:pt x="2286" y="6"/>
                  </a:lnTo>
                  <a:lnTo>
                    <a:pt x="2280" y="12"/>
                  </a:lnTo>
                  <a:lnTo>
                    <a:pt x="2274" y="24"/>
                  </a:lnTo>
                  <a:lnTo>
                    <a:pt x="2274" y="30"/>
                  </a:lnTo>
                  <a:lnTo>
                    <a:pt x="2268" y="42"/>
                  </a:lnTo>
                  <a:lnTo>
                    <a:pt x="558" y="42"/>
                  </a:lnTo>
                  <a:lnTo>
                    <a:pt x="552" y="54"/>
                  </a:lnTo>
                  <a:lnTo>
                    <a:pt x="552" y="60"/>
                  </a:lnTo>
                  <a:lnTo>
                    <a:pt x="546" y="60"/>
                  </a:lnTo>
                  <a:lnTo>
                    <a:pt x="546" y="72"/>
                  </a:lnTo>
                  <a:lnTo>
                    <a:pt x="540" y="84"/>
                  </a:lnTo>
                  <a:lnTo>
                    <a:pt x="540" y="108"/>
                  </a:lnTo>
                  <a:lnTo>
                    <a:pt x="510" y="126"/>
                  </a:lnTo>
                  <a:lnTo>
                    <a:pt x="504" y="144"/>
                  </a:lnTo>
                  <a:lnTo>
                    <a:pt x="486" y="168"/>
                  </a:lnTo>
                  <a:lnTo>
                    <a:pt x="438" y="180"/>
                  </a:lnTo>
                  <a:lnTo>
                    <a:pt x="474" y="162"/>
                  </a:lnTo>
                  <a:lnTo>
                    <a:pt x="450" y="162"/>
                  </a:lnTo>
                  <a:lnTo>
                    <a:pt x="456" y="156"/>
                  </a:lnTo>
                  <a:lnTo>
                    <a:pt x="462" y="144"/>
                  </a:lnTo>
                  <a:lnTo>
                    <a:pt x="486" y="120"/>
                  </a:lnTo>
                  <a:lnTo>
                    <a:pt x="492" y="120"/>
                  </a:lnTo>
                  <a:lnTo>
                    <a:pt x="504" y="108"/>
                  </a:lnTo>
                  <a:lnTo>
                    <a:pt x="504" y="102"/>
                  </a:lnTo>
                  <a:lnTo>
                    <a:pt x="456" y="102"/>
                  </a:lnTo>
                  <a:lnTo>
                    <a:pt x="450" y="96"/>
                  </a:lnTo>
                  <a:lnTo>
                    <a:pt x="438" y="90"/>
                  </a:lnTo>
                  <a:lnTo>
                    <a:pt x="432" y="84"/>
                  </a:lnTo>
                  <a:lnTo>
                    <a:pt x="420" y="78"/>
                  </a:lnTo>
                  <a:lnTo>
                    <a:pt x="402" y="78"/>
                  </a:lnTo>
                  <a:lnTo>
                    <a:pt x="390" y="90"/>
                  </a:lnTo>
                  <a:lnTo>
                    <a:pt x="384" y="102"/>
                  </a:lnTo>
                  <a:lnTo>
                    <a:pt x="384" y="150"/>
                  </a:lnTo>
                  <a:lnTo>
                    <a:pt x="378" y="156"/>
                  </a:lnTo>
                  <a:lnTo>
                    <a:pt x="378" y="162"/>
                  </a:lnTo>
                  <a:lnTo>
                    <a:pt x="360" y="180"/>
                  </a:lnTo>
                  <a:lnTo>
                    <a:pt x="390" y="186"/>
                  </a:lnTo>
                  <a:lnTo>
                    <a:pt x="360" y="192"/>
                  </a:lnTo>
                  <a:lnTo>
                    <a:pt x="366" y="210"/>
                  </a:lnTo>
                  <a:lnTo>
                    <a:pt x="348" y="234"/>
                  </a:lnTo>
                  <a:lnTo>
                    <a:pt x="354" y="234"/>
                  </a:lnTo>
                  <a:lnTo>
                    <a:pt x="366" y="246"/>
                  </a:lnTo>
                  <a:lnTo>
                    <a:pt x="372" y="246"/>
                  </a:lnTo>
                  <a:lnTo>
                    <a:pt x="378" y="252"/>
                  </a:lnTo>
                  <a:lnTo>
                    <a:pt x="330" y="252"/>
                  </a:lnTo>
                  <a:lnTo>
                    <a:pt x="324" y="264"/>
                  </a:lnTo>
                  <a:lnTo>
                    <a:pt x="306" y="282"/>
                  </a:lnTo>
                  <a:lnTo>
                    <a:pt x="270" y="342"/>
                  </a:lnTo>
                  <a:lnTo>
                    <a:pt x="258" y="360"/>
                  </a:lnTo>
                  <a:lnTo>
                    <a:pt x="216" y="402"/>
                  </a:lnTo>
                  <a:lnTo>
                    <a:pt x="192" y="432"/>
                  </a:lnTo>
                  <a:lnTo>
                    <a:pt x="174" y="456"/>
                  </a:lnTo>
                  <a:lnTo>
                    <a:pt x="168" y="462"/>
                  </a:lnTo>
                  <a:lnTo>
                    <a:pt x="174" y="480"/>
                  </a:lnTo>
                  <a:lnTo>
                    <a:pt x="168" y="480"/>
                  </a:lnTo>
                  <a:lnTo>
                    <a:pt x="162" y="486"/>
                  </a:lnTo>
                  <a:lnTo>
                    <a:pt x="150" y="492"/>
                  </a:lnTo>
                  <a:lnTo>
                    <a:pt x="126" y="516"/>
                  </a:lnTo>
                  <a:lnTo>
                    <a:pt x="120" y="534"/>
                  </a:lnTo>
                  <a:lnTo>
                    <a:pt x="120" y="546"/>
                  </a:lnTo>
                  <a:lnTo>
                    <a:pt x="102" y="570"/>
                  </a:lnTo>
                  <a:lnTo>
                    <a:pt x="96" y="618"/>
                  </a:lnTo>
                  <a:lnTo>
                    <a:pt x="90" y="630"/>
                  </a:lnTo>
                  <a:lnTo>
                    <a:pt x="72" y="648"/>
                  </a:lnTo>
                  <a:lnTo>
                    <a:pt x="60" y="672"/>
                  </a:lnTo>
                  <a:lnTo>
                    <a:pt x="54" y="678"/>
                  </a:lnTo>
                  <a:lnTo>
                    <a:pt x="42" y="684"/>
                  </a:lnTo>
                  <a:lnTo>
                    <a:pt x="18" y="708"/>
                  </a:lnTo>
                  <a:lnTo>
                    <a:pt x="12" y="720"/>
                  </a:lnTo>
                  <a:lnTo>
                    <a:pt x="18" y="732"/>
                  </a:lnTo>
                  <a:lnTo>
                    <a:pt x="36" y="750"/>
                  </a:lnTo>
                  <a:lnTo>
                    <a:pt x="36" y="762"/>
                  </a:lnTo>
                  <a:lnTo>
                    <a:pt x="30" y="774"/>
                  </a:lnTo>
                  <a:lnTo>
                    <a:pt x="18" y="786"/>
                  </a:lnTo>
                  <a:lnTo>
                    <a:pt x="12" y="798"/>
                  </a:lnTo>
                  <a:lnTo>
                    <a:pt x="6" y="816"/>
                  </a:lnTo>
                  <a:lnTo>
                    <a:pt x="0" y="828"/>
                  </a:lnTo>
                  <a:lnTo>
                    <a:pt x="0" y="840"/>
                  </a:lnTo>
                  <a:lnTo>
                    <a:pt x="6" y="852"/>
                  </a:lnTo>
                  <a:lnTo>
                    <a:pt x="12" y="870"/>
                  </a:lnTo>
                  <a:lnTo>
                    <a:pt x="12" y="882"/>
                  </a:lnTo>
                  <a:lnTo>
                    <a:pt x="18" y="900"/>
                  </a:lnTo>
                  <a:lnTo>
                    <a:pt x="24" y="906"/>
                  </a:lnTo>
                  <a:lnTo>
                    <a:pt x="24" y="912"/>
                  </a:lnTo>
                  <a:lnTo>
                    <a:pt x="48" y="894"/>
                  </a:lnTo>
                  <a:lnTo>
                    <a:pt x="114" y="900"/>
                  </a:lnTo>
                  <a:lnTo>
                    <a:pt x="78" y="900"/>
                  </a:lnTo>
                  <a:lnTo>
                    <a:pt x="66" y="906"/>
                  </a:lnTo>
                  <a:lnTo>
                    <a:pt x="60" y="906"/>
                  </a:lnTo>
                  <a:lnTo>
                    <a:pt x="48" y="918"/>
                  </a:lnTo>
                  <a:lnTo>
                    <a:pt x="48" y="942"/>
                  </a:lnTo>
                  <a:lnTo>
                    <a:pt x="30" y="924"/>
                  </a:lnTo>
                  <a:lnTo>
                    <a:pt x="24" y="924"/>
                  </a:lnTo>
                  <a:lnTo>
                    <a:pt x="18" y="936"/>
                  </a:lnTo>
                  <a:lnTo>
                    <a:pt x="18" y="942"/>
                  </a:lnTo>
                  <a:lnTo>
                    <a:pt x="12" y="960"/>
                  </a:lnTo>
                  <a:lnTo>
                    <a:pt x="12" y="978"/>
                  </a:lnTo>
                  <a:lnTo>
                    <a:pt x="18" y="984"/>
                  </a:lnTo>
                  <a:lnTo>
                    <a:pt x="30" y="990"/>
                  </a:lnTo>
                  <a:lnTo>
                    <a:pt x="42" y="990"/>
                  </a:lnTo>
                  <a:lnTo>
                    <a:pt x="42" y="1002"/>
                  </a:lnTo>
                  <a:lnTo>
                    <a:pt x="36" y="1008"/>
                  </a:lnTo>
                  <a:lnTo>
                    <a:pt x="36" y="1014"/>
                  </a:lnTo>
                  <a:lnTo>
                    <a:pt x="18" y="1032"/>
                  </a:lnTo>
                  <a:lnTo>
                    <a:pt x="12" y="1044"/>
                  </a:lnTo>
                  <a:lnTo>
                    <a:pt x="12" y="1056"/>
                  </a:lnTo>
                  <a:lnTo>
                    <a:pt x="18" y="1068"/>
                  </a:lnTo>
                  <a:lnTo>
                    <a:pt x="24" y="1074"/>
                  </a:lnTo>
                  <a:lnTo>
                    <a:pt x="36" y="1098"/>
                  </a:lnTo>
                  <a:lnTo>
                    <a:pt x="42" y="1104"/>
                  </a:lnTo>
                  <a:lnTo>
                    <a:pt x="54" y="1128"/>
                  </a:lnTo>
                  <a:lnTo>
                    <a:pt x="60" y="1134"/>
                  </a:lnTo>
                  <a:lnTo>
                    <a:pt x="60" y="1146"/>
                  </a:lnTo>
                  <a:lnTo>
                    <a:pt x="54" y="1152"/>
                  </a:lnTo>
                  <a:lnTo>
                    <a:pt x="42" y="1176"/>
                  </a:lnTo>
                  <a:lnTo>
                    <a:pt x="36" y="1182"/>
                  </a:lnTo>
                  <a:lnTo>
                    <a:pt x="36" y="1188"/>
                  </a:lnTo>
                  <a:lnTo>
                    <a:pt x="42" y="1194"/>
                  </a:lnTo>
                  <a:lnTo>
                    <a:pt x="54" y="1194"/>
                  </a:lnTo>
                  <a:lnTo>
                    <a:pt x="72" y="1200"/>
                  </a:lnTo>
                  <a:lnTo>
                    <a:pt x="102" y="1200"/>
                  </a:lnTo>
                  <a:lnTo>
                    <a:pt x="102" y="1212"/>
                  </a:lnTo>
                  <a:lnTo>
                    <a:pt x="120" y="1230"/>
                  </a:lnTo>
                  <a:lnTo>
                    <a:pt x="132" y="1230"/>
                  </a:lnTo>
                  <a:lnTo>
                    <a:pt x="144" y="1224"/>
                  </a:lnTo>
                  <a:lnTo>
                    <a:pt x="150" y="1224"/>
                  </a:lnTo>
                  <a:lnTo>
                    <a:pt x="162" y="1218"/>
                  </a:lnTo>
                  <a:lnTo>
                    <a:pt x="168" y="1248"/>
                  </a:lnTo>
                  <a:lnTo>
                    <a:pt x="174" y="1248"/>
                  </a:lnTo>
                  <a:lnTo>
                    <a:pt x="180" y="1254"/>
                  </a:lnTo>
                  <a:lnTo>
                    <a:pt x="204" y="1266"/>
                  </a:lnTo>
                  <a:lnTo>
                    <a:pt x="216" y="1290"/>
                  </a:lnTo>
                  <a:lnTo>
                    <a:pt x="216" y="1314"/>
                  </a:lnTo>
                  <a:lnTo>
                    <a:pt x="210" y="1338"/>
                  </a:lnTo>
                  <a:lnTo>
                    <a:pt x="216" y="1344"/>
                  </a:lnTo>
                  <a:lnTo>
                    <a:pt x="360" y="1338"/>
                  </a:lnTo>
                  <a:lnTo>
                    <a:pt x="354" y="1344"/>
                  </a:lnTo>
                  <a:lnTo>
                    <a:pt x="354" y="1350"/>
                  </a:lnTo>
                  <a:lnTo>
                    <a:pt x="360" y="1350"/>
                  </a:lnTo>
                  <a:lnTo>
                    <a:pt x="570" y="1446"/>
                  </a:lnTo>
                  <a:lnTo>
                    <a:pt x="774" y="1446"/>
                  </a:lnTo>
                  <a:lnTo>
                    <a:pt x="774" y="1440"/>
                  </a:lnTo>
                  <a:lnTo>
                    <a:pt x="780" y="1428"/>
                  </a:lnTo>
                  <a:lnTo>
                    <a:pt x="780" y="1410"/>
                  </a:lnTo>
                  <a:lnTo>
                    <a:pt x="786" y="1404"/>
                  </a:lnTo>
                  <a:lnTo>
                    <a:pt x="900" y="1404"/>
                  </a:lnTo>
                  <a:lnTo>
                    <a:pt x="912" y="1416"/>
                  </a:lnTo>
                  <a:lnTo>
                    <a:pt x="912" y="1440"/>
                  </a:lnTo>
                  <a:lnTo>
                    <a:pt x="942" y="1452"/>
                  </a:lnTo>
                  <a:lnTo>
                    <a:pt x="948" y="1482"/>
                  </a:lnTo>
                  <a:lnTo>
                    <a:pt x="960" y="1482"/>
                  </a:lnTo>
                  <a:lnTo>
                    <a:pt x="972" y="1488"/>
                  </a:lnTo>
                  <a:lnTo>
                    <a:pt x="984" y="1500"/>
                  </a:lnTo>
                  <a:lnTo>
                    <a:pt x="990" y="1512"/>
                  </a:lnTo>
                  <a:lnTo>
                    <a:pt x="990" y="1554"/>
                  </a:lnTo>
                  <a:lnTo>
                    <a:pt x="984" y="1566"/>
                  </a:lnTo>
                  <a:lnTo>
                    <a:pt x="984" y="1578"/>
                  </a:lnTo>
                  <a:lnTo>
                    <a:pt x="1014" y="1608"/>
                  </a:lnTo>
                  <a:lnTo>
                    <a:pt x="1026" y="1614"/>
                  </a:lnTo>
                  <a:lnTo>
                    <a:pt x="1044" y="1626"/>
                  </a:lnTo>
                  <a:lnTo>
                    <a:pt x="1056" y="1626"/>
                  </a:lnTo>
                  <a:lnTo>
                    <a:pt x="1080" y="1614"/>
                  </a:lnTo>
                  <a:lnTo>
                    <a:pt x="1092" y="1602"/>
                  </a:lnTo>
                  <a:lnTo>
                    <a:pt x="1104" y="1578"/>
                  </a:lnTo>
                  <a:lnTo>
                    <a:pt x="1116" y="1566"/>
                  </a:lnTo>
                  <a:lnTo>
                    <a:pt x="1134" y="1566"/>
                  </a:lnTo>
                  <a:lnTo>
                    <a:pt x="1134" y="1560"/>
                  </a:lnTo>
                  <a:lnTo>
                    <a:pt x="1152" y="1566"/>
                  </a:lnTo>
                  <a:lnTo>
                    <a:pt x="1194" y="1566"/>
                  </a:lnTo>
                  <a:lnTo>
                    <a:pt x="1200" y="1578"/>
                  </a:lnTo>
                  <a:lnTo>
                    <a:pt x="1206" y="1584"/>
                  </a:lnTo>
                  <a:lnTo>
                    <a:pt x="1212" y="1596"/>
                  </a:lnTo>
                  <a:lnTo>
                    <a:pt x="1224" y="1608"/>
                  </a:lnTo>
                  <a:lnTo>
                    <a:pt x="1230" y="1620"/>
                  </a:lnTo>
                  <a:lnTo>
                    <a:pt x="1242" y="1632"/>
                  </a:lnTo>
                  <a:lnTo>
                    <a:pt x="1242" y="1656"/>
                  </a:lnTo>
                  <a:lnTo>
                    <a:pt x="1236" y="1668"/>
                  </a:lnTo>
                  <a:lnTo>
                    <a:pt x="1236" y="1680"/>
                  </a:lnTo>
                  <a:lnTo>
                    <a:pt x="1242" y="1692"/>
                  </a:lnTo>
                  <a:lnTo>
                    <a:pt x="1254" y="1698"/>
                  </a:lnTo>
                  <a:lnTo>
                    <a:pt x="1254" y="1722"/>
                  </a:lnTo>
                  <a:lnTo>
                    <a:pt x="1260" y="1728"/>
                  </a:lnTo>
                  <a:lnTo>
                    <a:pt x="1272" y="1734"/>
                  </a:lnTo>
                  <a:lnTo>
                    <a:pt x="1284" y="1746"/>
                  </a:lnTo>
                  <a:lnTo>
                    <a:pt x="1284" y="1752"/>
                  </a:lnTo>
                  <a:lnTo>
                    <a:pt x="1278" y="1758"/>
                  </a:lnTo>
                  <a:lnTo>
                    <a:pt x="1272" y="1758"/>
                  </a:lnTo>
                  <a:lnTo>
                    <a:pt x="1272" y="1794"/>
                  </a:lnTo>
                  <a:lnTo>
                    <a:pt x="1284" y="1806"/>
                  </a:lnTo>
                  <a:lnTo>
                    <a:pt x="1284" y="1836"/>
                  </a:lnTo>
                  <a:lnTo>
                    <a:pt x="1296" y="1848"/>
                  </a:lnTo>
                  <a:lnTo>
                    <a:pt x="1314" y="1854"/>
                  </a:lnTo>
                  <a:lnTo>
                    <a:pt x="1326" y="1854"/>
                  </a:lnTo>
                  <a:lnTo>
                    <a:pt x="1338" y="1866"/>
                  </a:lnTo>
                  <a:lnTo>
                    <a:pt x="1380" y="1866"/>
                  </a:lnTo>
                  <a:lnTo>
                    <a:pt x="1380" y="1872"/>
                  </a:lnTo>
                  <a:lnTo>
                    <a:pt x="1386" y="1884"/>
                  </a:lnTo>
                  <a:lnTo>
                    <a:pt x="1410" y="1884"/>
                  </a:lnTo>
                  <a:lnTo>
                    <a:pt x="1410" y="1878"/>
                  </a:lnTo>
                  <a:lnTo>
                    <a:pt x="1398" y="1806"/>
                  </a:lnTo>
                  <a:lnTo>
                    <a:pt x="1416" y="1788"/>
                  </a:lnTo>
                  <a:lnTo>
                    <a:pt x="1398" y="1776"/>
                  </a:lnTo>
                  <a:lnTo>
                    <a:pt x="1398" y="1758"/>
                  </a:lnTo>
                  <a:lnTo>
                    <a:pt x="1404" y="1764"/>
                  </a:lnTo>
                  <a:lnTo>
                    <a:pt x="1422" y="1764"/>
                  </a:lnTo>
                  <a:lnTo>
                    <a:pt x="1428" y="1758"/>
                  </a:lnTo>
                  <a:lnTo>
                    <a:pt x="1428" y="1728"/>
                  </a:lnTo>
                  <a:lnTo>
                    <a:pt x="1452" y="1722"/>
                  </a:lnTo>
                  <a:lnTo>
                    <a:pt x="1458" y="1698"/>
                  </a:lnTo>
                  <a:lnTo>
                    <a:pt x="1476" y="1704"/>
                  </a:lnTo>
                  <a:lnTo>
                    <a:pt x="1494" y="1692"/>
                  </a:lnTo>
                  <a:lnTo>
                    <a:pt x="1488" y="1668"/>
                  </a:lnTo>
                  <a:lnTo>
                    <a:pt x="1500" y="1680"/>
                  </a:lnTo>
                  <a:lnTo>
                    <a:pt x="1500" y="1668"/>
                  </a:lnTo>
                  <a:lnTo>
                    <a:pt x="1506" y="1656"/>
                  </a:lnTo>
                  <a:lnTo>
                    <a:pt x="1512" y="1650"/>
                  </a:lnTo>
                  <a:lnTo>
                    <a:pt x="1518" y="1650"/>
                  </a:lnTo>
                  <a:lnTo>
                    <a:pt x="1524" y="1656"/>
                  </a:lnTo>
                  <a:lnTo>
                    <a:pt x="1524" y="1668"/>
                  </a:lnTo>
                  <a:lnTo>
                    <a:pt x="1542" y="1668"/>
                  </a:lnTo>
                  <a:lnTo>
                    <a:pt x="1554" y="1662"/>
                  </a:lnTo>
                  <a:lnTo>
                    <a:pt x="1572" y="1656"/>
                  </a:lnTo>
                  <a:lnTo>
                    <a:pt x="1596" y="1644"/>
                  </a:lnTo>
                  <a:lnTo>
                    <a:pt x="1602" y="1638"/>
                  </a:lnTo>
                  <a:lnTo>
                    <a:pt x="1608" y="1626"/>
                  </a:lnTo>
                  <a:lnTo>
                    <a:pt x="1620" y="1620"/>
                  </a:lnTo>
                  <a:lnTo>
                    <a:pt x="1626" y="1608"/>
                  </a:lnTo>
                  <a:lnTo>
                    <a:pt x="1632" y="1602"/>
                  </a:lnTo>
                  <a:lnTo>
                    <a:pt x="1632" y="1590"/>
                  </a:lnTo>
                  <a:lnTo>
                    <a:pt x="1626" y="1584"/>
                  </a:lnTo>
                  <a:lnTo>
                    <a:pt x="1626" y="1566"/>
                  </a:lnTo>
                  <a:lnTo>
                    <a:pt x="1632" y="1566"/>
                  </a:lnTo>
                  <a:lnTo>
                    <a:pt x="1656" y="1578"/>
                  </a:lnTo>
                  <a:lnTo>
                    <a:pt x="1662" y="1584"/>
                  </a:lnTo>
                  <a:lnTo>
                    <a:pt x="1674" y="1590"/>
                  </a:lnTo>
                  <a:lnTo>
                    <a:pt x="1686" y="1590"/>
                  </a:lnTo>
                  <a:lnTo>
                    <a:pt x="1692" y="1584"/>
                  </a:lnTo>
                  <a:lnTo>
                    <a:pt x="1710" y="1548"/>
                  </a:lnTo>
                  <a:lnTo>
                    <a:pt x="1716" y="1548"/>
                  </a:lnTo>
                  <a:lnTo>
                    <a:pt x="1734" y="1566"/>
                  </a:lnTo>
                  <a:lnTo>
                    <a:pt x="1746" y="1566"/>
                  </a:lnTo>
                  <a:lnTo>
                    <a:pt x="1752" y="1560"/>
                  </a:lnTo>
                  <a:lnTo>
                    <a:pt x="1758" y="1548"/>
                  </a:lnTo>
                  <a:lnTo>
                    <a:pt x="1764" y="1542"/>
                  </a:lnTo>
                  <a:lnTo>
                    <a:pt x="1770" y="1554"/>
                  </a:lnTo>
                  <a:lnTo>
                    <a:pt x="1776" y="1560"/>
                  </a:lnTo>
                  <a:lnTo>
                    <a:pt x="1782" y="1572"/>
                  </a:lnTo>
                  <a:lnTo>
                    <a:pt x="1794" y="1578"/>
                  </a:lnTo>
                  <a:lnTo>
                    <a:pt x="1800" y="1584"/>
                  </a:lnTo>
                  <a:lnTo>
                    <a:pt x="1818" y="1584"/>
                  </a:lnTo>
                  <a:lnTo>
                    <a:pt x="1824" y="1578"/>
                  </a:lnTo>
                  <a:lnTo>
                    <a:pt x="1830" y="1566"/>
                  </a:lnTo>
                  <a:lnTo>
                    <a:pt x="1842" y="1554"/>
                  </a:lnTo>
                  <a:lnTo>
                    <a:pt x="1848" y="1554"/>
                  </a:lnTo>
                  <a:lnTo>
                    <a:pt x="1860" y="1560"/>
                  </a:lnTo>
                  <a:lnTo>
                    <a:pt x="1872" y="1572"/>
                  </a:lnTo>
                  <a:lnTo>
                    <a:pt x="1872" y="1584"/>
                  </a:lnTo>
                  <a:lnTo>
                    <a:pt x="1878" y="1596"/>
                  </a:lnTo>
                  <a:lnTo>
                    <a:pt x="1878" y="1614"/>
                  </a:lnTo>
                  <a:lnTo>
                    <a:pt x="1914" y="1614"/>
                  </a:lnTo>
                  <a:lnTo>
                    <a:pt x="1920" y="1620"/>
                  </a:lnTo>
                  <a:lnTo>
                    <a:pt x="1926" y="1620"/>
                  </a:lnTo>
                  <a:lnTo>
                    <a:pt x="1926" y="1608"/>
                  </a:lnTo>
                  <a:lnTo>
                    <a:pt x="1932" y="1602"/>
                  </a:lnTo>
                  <a:lnTo>
                    <a:pt x="1932" y="1608"/>
                  </a:lnTo>
                  <a:lnTo>
                    <a:pt x="1956" y="1632"/>
                  </a:lnTo>
                  <a:lnTo>
                    <a:pt x="1962" y="1626"/>
                  </a:lnTo>
                  <a:lnTo>
                    <a:pt x="1968" y="1614"/>
                  </a:lnTo>
                  <a:lnTo>
                    <a:pt x="1968" y="1596"/>
                  </a:lnTo>
                  <a:lnTo>
                    <a:pt x="1962" y="1584"/>
                  </a:lnTo>
                  <a:lnTo>
                    <a:pt x="1980" y="1590"/>
                  </a:lnTo>
                  <a:lnTo>
                    <a:pt x="1992" y="1608"/>
                  </a:lnTo>
                  <a:lnTo>
                    <a:pt x="2004" y="1614"/>
                  </a:lnTo>
                  <a:lnTo>
                    <a:pt x="2004" y="1626"/>
                  </a:lnTo>
                  <a:lnTo>
                    <a:pt x="2010" y="1626"/>
                  </a:lnTo>
                  <a:lnTo>
                    <a:pt x="2016" y="1632"/>
                  </a:lnTo>
                  <a:lnTo>
                    <a:pt x="2028" y="1632"/>
                  </a:lnTo>
                  <a:lnTo>
                    <a:pt x="2034" y="1626"/>
                  </a:lnTo>
                  <a:lnTo>
                    <a:pt x="2034" y="1620"/>
                  </a:lnTo>
                  <a:lnTo>
                    <a:pt x="2028" y="1608"/>
                  </a:lnTo>
                  <a:lnTo>
                    <a:pt x="2022" y="1602"/>
                  </a:lnTo>
                  <a:lnTo>
                    <a:pt x="2010" y="1596"/>
                  </a:lnTo>
                  <a:lnTo>
                    <a:pt x="2004" y="1590"/>
                  </a:lnTo>
                  <a:lnTo>
                    <a:pt x="1998" y="1578"/>
                  </a:lnTo>
                  <a:lnTo>
                    <a:pt x="2010" y="1578"/>
                  </a:lnTo>
                  <a:lnTo>
                    <a:pt x="2022" y="1566"/>
                  </a:lnTo>
                  <a:lnTo>
                    <a:pt x="2022" y="1554"/>
                  </a:lnTo>
                  <a:lnTo>
                    <a:pt x="2016" y="1548"/>
                  </a:lnTo>
                  <a:lnTo>
                    <a:pt x="1968" y="1548"/>
                  </a:lnTo>
                  <a:lnTo>
                    <a:pt x="1962" y="1542"/>
                  </a:lnTo>
                  <a:lnTo>
                    <a:pt x="1962" y="1530"/>
                  </a:lnTo>
                  <a:lnTo>
                    <a:pt x="1968" y="1524"/>
                  </a:lnTo>
                  <a:lnTo>
                    <a:pt x="1986" y="1524"/>
                  </a:lnTo>
                  <a:lnTo>
                    <a:pt x="1998" y="1530"/>
                  </a:lnTo>
                  <a:lnTo>
                    <a:pt x="2004" y="1530"/>
                  </a:lnTo>
                  <a:lnTo>
                    <a:pt x="2016" y="1536"/>
                  </a:lnTo>
                  <a:lnTo>
                    <a:pt x="2028" y="1536"/>
                  </a:lnTo>
                  <a:lnTo>
                    <a:pt x="2064" y="1518"/>
                  </a:lnTo>
                  <a:lnTo>
                    <a:pt x="2070" y="1512"/>
                  </a:lnTo>
                  <a:lnTo>
                    <a:pt x="2082" y="1512"/>
                  </a:lnTo>
                  <a:lnTo>
                    <a:pt x="2082" y="1518"/>
                  </a:lnTo>
                  <a:lnTo>
                    <a:pt x="2106" y="1518"/>
                  </a:lnTo>
                  <a:lnTo>
                    <a:pt x="2118" y="1512"/>
                  </a:lnTo>
                  <a:lnTo>
                    <a:pt x="2124" y="1512"/>
                  </a:lnTo>
                  <a:lnTo>
                    <a:pt x="2130" y="1506"/>
                  </a:lnTo>
                  <a:lnTo>
                    <a:pt x="2130" y="1500"/>
                  </a:lnTo>
                  <a:lnTo>
                    <a:pt x="2136" y="1488"/>
                  </a:lnTo>
                  <a:lnTo>
                    <a:pt x="2136" y="1482"/>
                  </a:lnTo>
                  <a:lnTo>
                    <a:pt x="2142" y="1482"/>
                  </a:lnTo>
                  <a:lnTo>
                    <a:pt x="2142" y="1488"/>
                  </a:lnTo>
                  <a:lnTo>
                    <a:pt x="2148" y="1500"/>
                  </a:lnTo>
                  <a:lnTo>
                    <a:pt x="2148" y="1524"/>
                  </a:lnTo>
                  <a:lnTo>
                    <a:pt x="2154" y="1524"/>
                  </a:lnTo>
                  <a:lnTo>
                    <a:pt x="2160" y="1518"/>
                  </a:lnTo>
                  <a:lnTo>
                    <a:pt x="2172" y="1512"/>
                  </a:lnTo>
                  <a:lnTo>
                    <a:pt x="2190" y="1512"/>
                  </a:lnTo>
                  <a:lnTo>
                    <a:pt x="2202" y="1506"/>
                  </a:lnTo>
                  <a:lnTo>
                    <a:pt x="2214" y="1506"/>
                  </a:lnTo>
                  <a:lnTo>
                    <a:pt x="2226" y="1512"/>
                  </a:lnTo>
                  <a:lnTo>
                    <a:pt x="2232" y="1524"/>
                  </a:lnTo>
                  <a:lnTo>
                    <a:pt x="2232" y="1506"/>
                  </a:lnTo>
                  <a:lnTo>
                    <a:pt x="2244" y="1506"/>
                  </a:lnTo>
                  <a:lnTo>
                    <a:pt x="2256" y="1518"/>
                  </a:lnTo>
                  <a:lnTo>
                    <a:pt x="2256" y="1530"/>
                  </a:lnTo>
                  <a:lnTo>
                    <a:pt x="2286" y="1524"/>
                  </a:lnTo>
                  <a:lnTo>
                    <a:pt x="2280" y="1536"/>
                  </a:lnTo>
                  <a:lnTo>
                    <a:pt x="2280" y="1548"/>
                  </a:lnTo>
                  <a:lnTo>
                    <a:pt x="2286" y="1554"/>
                  </a:lnTo>
                  <a:lnTo>
                    <a:pt x="2286" y="1566"/>
                  </a:lnTo>
                  <a:lnTo>
                    <a:pt x="2298" y="1578"/>
                  </a:lnTo>
                  <a:lnTo>
                    <a:pt x="2310" y="1578"/>
                  </a:lnTo>
                  <a:lnTo>
                    <a:pt x="2328" y="1572"/>
                  </a:lnTo>
                  <a:lnTo>
                    <a:pt x="2352" y="1548"/>
                  </a:lnTo>
                  <a:lnTo>
                    <a:pt x="2370" y="1542"/>
                  </a:lnTo>
                  <a:lnTo>
                    <a:pt x="2382" y="1542"/>
                  </a:lnTo>
                  <a:lnTo>
                    <a:pt x="2394" y="1548"/>
                  </a:lnTo>
                  <a:lnTo>
                    <a:pt x="2400" y="1554"/>
                  </a:lnTo>
                  <a:lnTo>
                    <a:pt x="2418" y="1590"/>
                  </a:lnTo>
                  <a:lnTo>
                    <a:pt x="2418" y="1602"/>
                  </a:lnTo>
                  <a:lnTo>
                    <a:pt x="2424" y="1608"/>
                  </a:lnTo>
                  <a:lnTo>
                    <a:pt x="2436" y="1614"/>
                  </a:lnTo>
                  <a:lnTo>
                    <a:pt x="2466" y="1614"/>
                  </a:lnTo>
                  <a:lnTo>
                    <a:pt x="2460" y="1656"/>
                  </a:lnTo>
                  <a:lnTo>
                    <a:pt x="2460" y="1662"/>
                  </a:lnTo>
                  <a:lnTo>
                    <a:pt x="2454" y="1668"/>
                  </a:lnTo>
                  <a:lnTo>
                    <a:pt x="2436" y="1704"/>
                  </a:lnTo>
                  <a:lnTo>
                    <a:pt x="2436" y="1710"/>
                  </a:lnTo>
                  <a:lnTo>
                    <a:pt x="2448" y="1722"/>
                  </a:lnTo>
                  <a:lnTo>
                    <a:pt x="2454" y="1722"/>
                  </a:lnTo>
                  <a:lnTo>
                    <a:pt x="2460" y="1734"/>
                  </a:lnTo>
                  <a:lnTo>
                    <a:pt x="2436" y="1758"/>
                  </a:lnTo>
                  <a:lnTo>
                    <a:pt x="2454" y="1806"/>
                  </a:lnTo>
                  <a:lnTo>
                    <a:pt x="2472" y="1788"/>
                  </a:lnTo>
                  <a:lnTo>
                    <a:pt x="2478" y="1788"/>
                  </a:lnTo>
                  <a:lnTo>
                    <a:pt x="2478" y="1794"/>
                  </a:lnTo>
                  <a:lnTo>
                    <a:pt x="2472" y="1800"/>
                  </a:lnTo>
                  <a:lnTo>
                    <a:pt x="2466" y="1812"/>
                  </a:lnTo>
                  <a:lnTo>
                    <a:pt x="2466" y="1818"/>
                  </a:lnTo>
                  <a:lnTo>
                    <a:pt x="2460" y="1830"/>
                  </a:lnTo>
                  <a:lnTo>
                    <a:pt x="2478" y="1830"/>
                  </a:lnTo>
                  <a:lnTo>
                    <a:pt x="2478" y="1878"/>
                  </a:lnTo>
                  <a:lnTo>
                    <a:pt x="2496" y="1878"/>
                  </a:lnTo>
                  <a:lnTo>
                    <a:pt x="2502" y="1884"/>
                  </a:lnTo>
                  <a:lnTo>
                    <a:pt x="2508" y="1884"/>
                  </a:lnTo>
                  <a:lnTo>
                    <a:pt x="2508" y="1896"/>
                  </a:lnTo>
                  <a:lnTo>
                    <a:pt x="2502" y="1908"/>
                  </a:lnTo>
                  <a:lnTo>
                    <a:pt x="2502" y="1920"/>
                  </a:lnTo>
                  <a:lnTo>
                    <a:pt x="2526" y="1944"/>
                  </a:lnTo>
                  <a:lnTo>
                    <a:pt x="2532" y="1944"/>
                  </a:lnTo>
                  <a:lnTo>
                    <a:pt x="2538" y="1938"/>
                  </a:lnTo>
                  <a:lnTo>
                    <a:pt x="2550" y="1932"/>
                  </a:lnTo>
                  <a:lnTo>
                    <a:pt x="2556" y="1932"/>
                  </a:lnTo>
                  <a:lnTo>
                    <a:pt x="2562" y="1926"/>
                  </a:lnTo>
                  <a:lnTo>
                    <a:pt x="2568" y="1914"/>
                  </a:lnTo>
                  <a:lnTo>
                    <a:pt x="2568" y="1896"/>
                  </a:lnTo>
                  <a:lnTo>
                    <a:pt x="2586" y="1896"/>
                  </a:lnTo>
                  <a:lnTo>
                    <a:pt x="2586" y="1872"/>
                  </a:lnTo>
                  <a:lnTo>
                    <a:pt x="2604" y="1836"/>
                  </a:lnTo>
                  <a:lnTo>
                    <a:pt x="2604" y="1818"/>
                  </a:lnTo>
                  <a:lnTo>
                    <a:pt x="2610" y="1806"/>
                  </a:lnTo>
                  <a:lnTo>
                    <a:pt x="2610" y="1794"/>
                  </a:lnTo>
                  <a:lnTo>
                    <a:pt x="2604" y="1782"/>
                  </a:lnTo>
                  <a:lnTo>
                    <a:pt x="2604" y="1770"/>
                  </a:lnTo>
                  <a:lnTo>
                    <a:pt x="2598" y="1752"/>
                  </a:lnTo>
                  <a:lnTo>
                    <a:pt x="2592" y="1740"/>
                  </a:lnTo>
                  <a:lnTo>
                    <a:pt x="2586" y="1722"/>
                  </a:lnTo>
                  <a:lnTo>
                    <a:pt x="2586" y="1704"/>
                  </a:lnTo>
                  <a:lnTo>
                    <a:pt x="2592" y="1686"/>
                  </a:lnTo>
                  <a:lnTo>
                    <a:pt x="2598" y="1674"/>
                  </a:lnTo>
                  <a:lnTo>
                    <a:pt x="2598" y="1644"/>
                  </a:lnTo>
                  <a:lnTo>
                    <a:pt x="2592" y="1626"/>
                  </a:lnTo>
                  <a:lnTo>
                    <a:pt x="2586" y="1614"/>
                  </a:lnTo>
                  <a:lnTo>
                    <a:pt x="2580" y="1596"/>
                  </a:lnTo>
                  <a:lnTo>
                    <a:pt x="2574" y="1584"/>
                  </a:lnTo>
                  <a:lnTo>
                    <a:pt x="2574" y="1518"/>
                  </a:lnTo>
                  <a:lnTo>
                    <a:pt x="2580" y="1488"/>
                  </a:lnTo>
                  <a:lnTo>
                    <a:pt x="2586" y="1470"/>
                  </a:lnTo>
                  <a:lnTo>
                    <a:pt x="2598" y="1452"/>
                  </a:lnTo>
                  <a:lnTo>
                    <a:pt x="2604" y="1440"/>
                  </a:lnTo>
                  <a:lnTo>
                    <a:pt x="2610" y="1422"/>
                  </a:lnTo>
                  <a:lnTo>
                    <a:pt x="2616" y="1416"/>
                  </a:lnTo>
                  <a:lnTo>
                    <a:pt x="2616" y="1410"/>
                  </a:lnTo>
                  <a:lnTo>
                    <a:pt x="2628" y="1398"/>
                  </a:lnTo>
                  <a:lnTo>
                    <a:pt x="2652" y="1380"/>
                  </a:lnTo>
                  <a:lnTo>
                    <a:pt x="2658" y="1356"/>
                  </a:lnTo>
                  <a:lnTo>
                    <a:pt x="2670" y="1368"/>
                  </a:lnTo>
                  <a:lnTo>
                    <a:pt x="2676" y="1344"/>
                  </a:lnTo>
                  <a:lnTo>
                    <a:pt x="2730" y="1344"/>
                  </a:lnTo>
                  <a:lnTo>
                    <a:pt x="2730" y="1314"/>
                  </a:lnTo>
                  <a:lnTo>
                    <a:pt x="2748" y="1320"/>
                  </a:lnTo>
                  <a:lnTo>
                    <a:pt x="2754" y="1308"/>
                  </a:lnTo>
                  <a:lnTo>
                    <a:pt x="2772" y="1308"/>
                  </a:lnTo>
                  <a:lnTo>
                    <a:pt x="2796" y="1278"/>
                  </a:lnTo>
                  <a:lnTo>
                    <a:pt x="2796" y="1272"/>
                  </a:lnTo>
                  <a:lnTo>
                    <a:pt x="2802" y="1266"/>
                  </a:lnTo>
                  <a:lnTo>
                    <a:pt x="2814" y="1242"/>
                  </a:lnTo>
                  <a:lnTo>
                    <a:pt x="2832" y="1236"/>
                  </a:lnTo>
                  <a:lnTo>
                    <a:pt x="2862" y="1236"/>
                  </a:lnTo>
                  <a:lnTo>
                    <a:pt x="2874" y="1242"/>
                  </a:lnTo>
                  <a:lnTo>
                    <a:pt x="2886" y="1242"/>
                  </a:lnTo>
                  <a:lnTo>
                    <a:pt x="2892" y="1236"/>
                  </a:lnTo>
                  <a:lnTo>
                    <a:pt x="2904" y="1212"/>
                  </a:lnTo>
                  <a:lnTo>
                    <a:pt x="2910" y="1206"/>
                  </a:lnTo>
                  <a:lnTo>
                    <a:pt x="2916" y="1194"/>
                  </a:lnTo>
                  <a:lnTo>
                    <a:pt x="2928" y="1200"/>
                  </a:lnTo>
                  <a:lnTo>
                    <a:pt x="2934" y="1176"/>
                  </a:lnTo>
                  <a:lnTo>
                    <a:pt x="3018" y="1170"/>
                  </a:lnTo>
                  <a:lnTo>
                    <a:pt x="3024" y="1146"/>
                  </a:lnTo>
                  <a:lnTo>
                    <a:pt x="2982" y="1152"/>
                  </a:lnTo>
                  <a:lnTo>
                    <a:pt x="2988" y="1146"/>
                  </a:lnTo>
                  <a:lnTo>
                    <a:pt x="3000" y="1140"/>
                  </a:lnTo>
                  <a:lnTo>
                    <a:pt x="3006" y="1140"/>
                  </a:lnTo>
                  <a:lnTo>
                    <a:pt x="3006" y="1134"/>
                  </a:lnTo>
                  <a:lnTo>
                    <a:pt x="3000" y="1128"/>
                  </a:lnTo>
                  <a:lnTo>
                    <a:pt x="2994" y="1116"/>
                  </a:lnTo>
                  <a:lnTo>
                    <a:pt x="2988" y="1110"/>
                  </a:lnTo>
                  <a:lnTo>
                    <a:pt x="3024" y="1104"/>
                  </a:lnTo>
                  <a:lnTo>
                    <a:pt x="3048" y="1116"/>
                  </a:lnTo>
                  <a:lnTo>
                    <a:pt x="3078" y="1080"/>
                  </a:lnTo>
                  <a:lnTo>
                    <a:pt x="3024" y="1074"/>
                  </a:lnTo>
                  <a:lnTo>
                    <a:pt x="3024" y="1050"/>
                  </a:lnTo>
                  <a:lnTo>
                    <a:pt x="3036" y="1062"/>
                  </a:lnTo>
                  <a:lnTo>
                    <a:pt x="3078" y="1050"/>
                  </a:lnTo>
                  <a:lnTo>
                    <a:pt x="3084" y="990"/>
                  </a:lnTo>
                  <a:lnTo>
                    <a:pt x="3054" y="1002"/>
                  </a:lnTo>
                  <a:lnTo>
                    <a:pt x="3048" y="972"/>
                  </a:lnTo>
                  <a:lnTo>
                    <a:pt x="3024" y="960"/>
                  </a:lnTo>
                  <a:lnTo>
                    <a:pt x="3072" y="978"/>
                  </a:lnTo>
                  <a:lnTo>
                    <a:pt x="3078" y="972"/>
                  </a:lnTo>
                  <a:lnTo>
                    <a:pt x="3060" y="954"/>
                  </a:lnTo>
                  <a:lnTo>
                    <a:pt x="3090" y="954"/>
                  </a:lnTo>
                  <a:lnTo>
                    <a:pt x="3084" y="948"/>
                  </a:lnTo>
                  <a:lnTo>
                    <a:pt x="3078" y="936"/>
                  </a:lnTo>
                  <a:lnTo>
                    <a:pt x="3060" y="918"/>
                  </a:lnTo>
                  <a:lnTo>
                    <a:pt x="3054" y="906"/>
                  </a:lnTo>
                  <a:lnTo>
                    <a:pt x="3054" y="894"/>
                  </a:lnTo>
                  <a:lnTo>
                    <a:pt x="3060" y="888"/>
                  </a:lnTo>
                  <a:lnTo>
                    <a:pt x="3042" y="870"/>
                  </a:lnTo>
                  <a:lnTo>
                    <a:pt x="3042" y="864"/>
                  </a:lnTo>
                  <a:lnTo>
                    <a:pt x="3048" y="864"/>
                  </a:lnTo>
                  <a:lnTo>
                    <a:pt x="3066" y="846"/>
                  </a:lnTo>
                  <a:lnTo>
                    <a:pt x="3072" y="846"/>
                  </a:lnTo>
                  <a:lnTo>
                    <a:pt x="3066" y="870"/>
                  </a:lnTo>
                  <a:lnTo>
                    <a:pt x="3096" y="894"/>
                  </a:lnTo>
                  <a:lnTo>
                    <a:pt x="3096" y="888"/>
                  </a:lnTo>
                  <a:lnTo>
                    <a:pt x="3102" y="882"/>
                  </a:lnTo>
                  <a:lnTo>
                    <a:pt x="3102" y="864"/>
                  </a:lnTo>
                  <a:lnTo>
                    <a:pt x="3108" y="852"/>
                  </a:lnTo>
                  <a:lnTo>
                    <a:pt x="3108" y="834"/>
                  </a:lnTo>
                  <a:lnTo>
                    <a:pt x="3114" y="822"/>
                  </a:lnTo>
                  <a:lnTo>
                    <a:pt x="3144" y="792"/>
                  </a:lnTo>
                  <a:lnTo>
                    <a:pt x="3156" y="786"/>
                  </a:lnTo>
                  <a:lnTo>
                    <a:pt x="3162" y="786"/>
                  </a:lnTo>
                  <a:lnTo>
                    <a:pt x="3162" y="792"/>
                  </a:lnTo>
                  <a:lnTo>
                    <a:pt x="3150" y="816"/>
                  </a:lnTo>
                  <a:lnTo>
                    <a:pt x="3132" y="834"/>
                  </a:lnTo>
                  <a:lnTo>
                    <a:pt x="3126" y="846"/>
                  </a:lnTo>
                  <a:lnTo>
                    <a:pt x="3120" y="882"/>
                  </a:lnTo>
                  <a:lnTo>
                    <a:pt x="3138" y="882"/>
                  </a:lnTo>
                  <a:lnTo>
                    <a:pt x="3138" y="894"/>
                  </a:lnTo>
                  <a:lnTo>
                    <a:pt x="3132" y="906"/>
                  </a:lnTo>
                  <a:lnTo>
                    <a:pt x="3132" y="918"/>
                  </a:lnTo>
                  <a:lnTo>
                    <a:pt x="3114" y="936"/>
                  </a:lnTo>
                  <a:lnTo>
                    <a:pt x="3102" y="960"/>
                  </a:lnTo>
                  <a:lnTo>
                    <a:pt x="3102" y="978"/>
                  </a:lnTo>
                  <a:lnTo>
                    <a:pt x="3126" y="954"/>
                  </a:lnTo>
                  <a:lnTo>
                    <a:pt x="3132" y="942"/>
                  </a:lnTo>
                  <a:lnTo>
                    <a:pt x="3144" y="930"/>
                  </a:lnTo>
                  <a:lnTo>
                    <a:pt x="3168" y="918"/>
                  </a:lnTo>
                  <a:lnTo>
                    <a:pt x="3180" y="906"/>
                  </a:lnTo>
                  <a:lnTo>
                    <a:pt x="3192" y="882"/>
                  </a:lnTo>
                  <a:lnTo>
                    <a:pt x="3192" y="798"/>
                  </a:lnTo>
                  <a:lnTo>
                    <a:pt x="3198" y="780"/>
                  </a:lnTo>
                  <a:lnTo>
                    <a:pt x="3198" y="768"/>
                  </a:lnTo>
                  <a:lnTo>
                    <a:pt x="3204" y="756"/>
                  </a:lnTo>
                  <a:lnTo>
                    <a:pt x="3210" y="756"/>
                  </a:lnTo>
                  <a:lnTo>
                    <a:pt x="3210" y="768"/>
                  </a:lnTo>
                  <a:lnTo>
                    <a:pt x="3204" y="780"/>
                  </a:lnTo>
                  <a:lnTo>
                    <a:pt x="3204" y="798"/>
                  </a:lnTo>
                  <a:lnTo>
                    <a:pt x="3210" y="798"/>
                  </a:lnTo>
                  <a:lnTo>
                    <a:pt x="3216" y="804"/>
                  </a:lnTo>
                  <a:lnTo>
                    <a:pt x="3216" y="840"/>
                  </a:lnTo>
                  <a:lnTo>
                    <a:pt x="3234" y="822"/>
                  </a:lnTo>
                  <a:lnTo>
                    <a:pt x="3240" y="810"/>
                  </a:lnTo>
                  <a:lnTo>
                    <a:pt x="3288" y="762"/>
                  </a:lnTo>
                  <a:lnTo>
                    <a:pt x="3300" y="756"/>
                  </a:lnTo>
                  <a:lnTo>
                    <a:pt x="3324" y="732"/>
                  </a:lnTo>
                  <a:lnTo>
                    <a:pt x="3324" y="726"/>
                  </a:lnTo>
                  <a:lnTo>
                    <a:pt x="3318" y="720"/>
                  </a:lnTo>
                  <a:lnTo>
                    <a:pt x="3312" y="720"/>
                  </a:lnTo>
                  <a:lnTo>
                    <a:pt x="3306" y="714"/>
                  </a:lnTo>
                  <a:lnTo>
                    <a:pt x="3306" y="702"/>
                  </a:lnTo>
                  <a:lnTo>
                    <a:pt x="3312" y="696"/>
                  </a:lnTo>
                  <a:lnTo>
                    <a:pt x="3324" y="696"/>
                  </a:lnTo>
                  <a:lnTo>
                    <a:pt x="3330" y="702"/>
                  </a:lnTo>
                  <a:lnTo>
                    <a:pt x="3360" y="702"/>
                  </a:lnTo>
                  <a:lnTo>
                    <a:pt x="3390" y="696"/>
                  </a:lnTo>
                  <a:lnTo>
                    <a:pt x="3450" y="672"/>
                  </a:lnTo>
                  <a:lnTo>
                    <a:pt x="3462" y="666"/>
                  </a:lnTo>
                  <a:lnTo>
                    <a:pt x="3444" y="660"/>
                  </a:lnTo>
                  <a:lnTo>
                    <a:pt x="3438" y="660"/>
                  </a:lnTo>
                  <a:lnTo>
                    <a:pt x="3432" y="666"/>
                  </a:lnTo>
                  <a:lnTo>
                    <a:pt x="3414" y="672"/>
                  </a:lnTo>
                  <a:lnTo>
                    <a:pt x="3402" y="672"/>
                  </a:lnTo>
                  <a:lnTo>
                    <a:pt x="3390" y="678"/>
                  </a:lnTo>
                  <a:lnTo>
                    <a:pt x="3372" y="678"/>
                  </a:lnTo>
                  <a:lnTo>
                    <a:pt x="3360" y="684"/>
                  </a:lnTo>
                  <a:lnTo>
                    <a:pt x="3348" y="684"/>
                  </a:lnTo>
                  <a:lnTo>
                    <a:pt x="3342" y="678"/>
                  </a:lnTo>
                  <a:lnTo>
                    <a:pt x="3342" y="672"/>
                  </a:lnTo>
                  <a:lnTo>
                    <a:pt x="3348" y="666"/>
                  </a:lnTo>
                  <a:lnTo>
                    <a:pt x="3354" y="654"/>
                  </a:lnTo>
                  <a:lnTo>
                    <a:pt x="3366" y="654"/>
                  </a:lnTo>
                  <a:lnTo>
                    <a:pt x="3378" y="648"/>
                  </a:lnTo>
                  <a:lnTo>
                    <a:pt x="3402" y="648"/>
                  </a:lnTo>
                  <a:lnTo>
                    <a:pt x="3492" y="642"/>
                  </a:lnTo>
                  <a:lnTo>
                    <a:pt x="3534" y="606"/>
                  </a:lnTo>
                  <a:lnTo>
                    <a:pt x="3546" y="618"/>
                  </a:lnTo>
                  <a:lnTo>
                    <a:pt x="3570" y="606"/>
                  </a:lnTo>
                  <a:lnTo>
                    <a:pt x="3570" y="642"/>
                  </a:lnTo>
                  <a:lnTo>
                    <a:pt x="3600" y="618"/>
                  </a:lnTo>
                  <a:lnTo>
                    <a:pt x="3624" y="612"/>
                  </a:lnTo>
                  <a:lnTo>
                    <a:pt x="3630" y="582"/>
                  </a:lnTo>
                  <a:lnTo>
                    <a:pt x="3618" y="570"/>
                  </a:lnTo>
                  <a:lnTo>
                    <a:pt x="3612" y="600"/>
                  </a:lnTo>
                  <a:lnTo>
                    <a:pt x="3588" y="600"/>
                  </a:lnTo>
                  <a:lnTo>
                    <a:pt x="3588" y="576"/>
                  </a:lnTo>
                  <a:lnTo>
                    <a:pt x="3570" y="552"/>
                  </a:lnTo>
                  <a:lnTo>
                    <a:pt x="3594" y="540"/>
                  </a:lnTo>
                  <a:lnTo>
                    <a:pt x="3600" y="504"/>
                  </a:lnTo>
                  <a:lnTo>
                    <a:pt x="3612" y="498"/>
                  </a:lnTo>
                  <a:lnTo>
                    <a:pt x="3618" y="486"/>
                  </a:lnTo>
                  <a:lnTo>
                    <a:pt x="3630" y="480"/>
                  </a:lnTo>
                  <a:lnTo>
                    <a:pt x="3636" y="474"/>
                  </a:lnTo>
                  <a:lnTo>
                    <a:pt x="3648" y="468"/>
                  </a:lnTo>
                  <a:lnTo>
                    <a:pt x="3654" y="456"/>
                  </a:lnTo>
                  <a:lnTo>
                    <a:pt x="3654" y="450"/>
                  </a:lnTo>
                  <a:lnTo>
                    <a:pt x="3660" y="444"/>
                  </a:lnTo>
                  <a:lnTo>
                    <a:pt x="3660" y="438"/>
                  </a:lnTo>
                  <a:lnTo>
                    <a:pt x="3690" y="444"/>
                  </a:lnTo>
                  <a:lnTo>
                    <a:pt x="3702" y="426"/>
                  </a:lnTo>
                  <a:lnTo>
                    <a:pt x="3708" y="432"/>
                  </a:lnTo>
                  <a:lnTo>
                    <a:pt x="3720" y="432"/>
                  </a:lnTo>
                  <a:lnTo>
                    <a:pt x="3726" y="426"/>
                  </a:lnTo>
                  <a:lnTo>
                    <a:pt x="3738" y="420"/>
                  </a:lnTo>
                  <a:lnTo>
                    <a:pt x="3744" y="408"/>
                  </a:lnTo>
                  <a:lnTo>
                    <a:pt x="3756" y="402"/>
                  </a:lnTo>
                  <a:lnTo>
                    <a:pt x="3774" y="384"/>
                  </a:lnTo>
                  <a:lnTo>
                    <a:pt x="3774" y="414"/>
                  </a:lnTo>
                  <a:lnTo>
                    <a:pt x="3786" y="408"/>
                  </a:lnTo>
                  <a:lnTo>
                    <a:pt x="3792" y="402"/>
                  </a:lnTo>
                  <a:lnTo>
                    <a:pt x="3828" y="384"/>
                  </a:lnTo>
                  <a:lnTo>
                    <a:pt x="3834" y="378"/>
                  </a:lnTo>
                  <a:lnTo>
                    <a:pt x="3846" y="378"/>
                  </a:lnTo>
                  <a:lnTo>
                    <a:pt x="3858" y="372"/>
                  </a:lnTo>
                  <a:lnTo>
                    <a:pt x="3876" y="372"/>
                  </a:lnTo>
                  <a:lnTo>
                    <a:pt x="3888" y="366"/>
                  </a:lnTo>
                  <a:lnTo>
                    <a:pt x="3900" y="366"/>
                  </a:lnTo>
                  <a:lnTo>
                    <a:pt x="3900" y="330"/>
                  </a:lnTo>
                  <a:lnTo>
                    <a:pt x="3876" y="330"/>
                  </a:lnTo>
                  <a:lnTo>
                    <a:pt x="3876" y="324"/>
                  </a:lnTo>
                  <a:lnTo>
                    <a:pt x="3882" y="312"/>
                  </a:lnTo>
                  <a:lnTo>
                    <a:pt x="3894" y="300"/>
                  </a:lnTo>
                  <a:lnTo>
                    <a:pt x="3888" y="294"/>
                  </a:lnTo>
                  <a:lnTo>
                    <a:pt x="3882" y="294"/>
                  </a:lnTo>
                  <a:lnTo>
                    <a:pt x="3876" y="288"/>
                  </a:lnTo>
                  <a:lnTo>
                    <a:pt x="3876" y="276"/>
                  </a:lnTo>
                  <a:lnTo>
                    <a:pt x="3888" y="252"/>
                  </a:lnTo>
                  <a:lnTo>
                    <a:pt x="3900" y="222"/>
                  </a:lnTo>
                  <a:lnTo>
                    <a:pt x="3912" y="198"/>
                  </a:lnTo>
                  <a:lnTo>
                    <a:pt x="3918" y="174"/>
                  </a:lnTo>
                  <a:lnTo>
                    <a:pt x="3918" y="168"/>
                  </a:lnTo>
                  <a:lnTo>
                    <a:pt x="3912" y="162"/>
                  </a:lnTo>
                  <a:lnTo>
                    <a:pt x="3876" y="162"/>
                  </a:lnTo>
                  <a:lnTo>
                    <a:pt x="3864" y="168"/>
                  </a:lnTo>
                  <a:lnTo>
                    <a:pt x="3858" y="168"/>
                  </a:lnTo>
                  <a:close/>
                  <a:moveTo>
                    <a:pt x="2718" y="366"/>
                  </a:moveTo>
                  <a:lnTo>
                    <a:pt x="2712" y="366"/>
                  </a:lnTo>
                  <a:lnTo>
                    <a:pt x="2712" y="354"/>
                  </a:lnTo>
                  <a:lnTo>
                    <a:pt x="2718" y="348"/>
                  </a:lnTo>
                  <a:lnTo>
                    <a:pt x="2718" y="336"/>
                  </a:lnTo>
                  <a:lnTo>
                    <a:pt x="2712" y="336"/>
                  </a:lnTo>
                  <a:lnTo>
                    <a:pt x="2700" y="342"/>
                  </a:lnTo>
                  <a:lnTo>
                    <a:pt x="2694" y="348"/>
                  </a:lnTo>
                  <a:lnTo>
                    <a:pt x="2682" y="354"/>
                  </a:lnTo>
                  <a:lnTo>
                    <a:pt x="2676" y="372"/>
                  </a:lnTo>
                  <a:lnTo>
                    <a:pt x="2664" y="366"/>
                  </a:lnTo>
                  <a:lnTo>
                    <a:pt x="2664" y="378"/>
                  </a:lnTo>
                  <a:lnTo>
                    <a:pt x="2652" y="402"/>
                  </a:lnTo>
                  <a:lnTo>
                    <a:pt x="2628" y="414"/>
                  </a:lnTo>
                  <a:lnTo>
                    <a:pt x="2628" y="426"/>
                  </a:lnTo>
                  <a:lnTo>
                    <a:pt x="2634" y="432"/>
                  </a:lnTo>
                  <a:lnTo>
                    <a:pt x="2628" y="432"/>
                  </a:lnTo>
                  <a:lnTo>
                    <a:pt x="2598" y="462"/>
                  </a:lnTo>
                  <a:lnTo>
                    <a:pt x="2598" y="468"/>
                  </a:lnTo>
                  <a:lnTo>
                    <a:pt x="2604" y="474"/>
                  </a:lnTo>
                  <a:lnTo>
                    <a:pt x="2610" y="474"/>
                  </a:lnTo>
                  <a:lnTo>
                    <a:pt x="2616" y="480"/>
                  </a:lnTo>
                  <a:lnTo>
                    <a:pt x="2616" y="492"/>
                  </a:lnTo>
                  <a:lnTo>
                    <a:pt x="2610" y="498"/>
                  </a:lnTo>
                  <a:lnTo>
                    <a:pt x="2604" y="498"/>
                  </a:lnTo>
                  <a:lnTo>
                    <a:pt x="2604" y="510"/>
                  </a:lnTo>
                  <a:lnTo>
                    <a:pt x="2592" y="534"/>
                  </a:lnTo>
                  <a:lnTo>
                    <a:pt x="2580" y="552"/>
                  </a:lnTo>
                  <a:lnTo>
                    <a:pt x="2550" y="582"/>
                  </a:lnTo>
                  <a:lnTo>
                    <a:pt x="2478" y="618"/>
                  </a:lnTo>
                  <a:lnTo>
                    <a:pt x="2484" y="588"/>
                  </a:lnTo>
                  <a:lnTo>
                    <a:pt x="2478" y="582"/>
                  </a:lnTo>
                  <a:lnTo>
                    <a:pt x="2478" y="576"/>
                  </a:lnTo>
                  <a:lnTo>
                    <a:pt x="2472" y="570"/>
                  </a:lnTo>
                  <a:lnTo>
                    <a:pt x="2472" y="564"/>
                  </a:lnTo>
                  <a:lnTo>
                    <a:pt x="2478" y="552"/>
                  </a:lnTo>
                  <a:lnTo>
                    <a:pt x="2496" y="534"/>
                  </a:lnTo>
                  <a:lnTo>
                    <a:pt x="2502" y="522"/>
                  </a:lnTo>
                  <a:lnTo>
                    <a:pt x="2502" y="516"/>
                  </a:lnTo>
                  <a:lnTo>
                    <a:pt x="2496" y="510"/>
                  </a:lnTo>
                  <a:lnTo>
                    <a:pt x="2496" y="492"/>
                  </a:lnTo>
                  <a:lnTo>
                    <a:pt x="2502" y="480"/>
                  </a:lnTo>
                  <a:lnTo>
                    <a:pt x="2508" y="474"/>
                  </a:lnTo>
                  <a:lnTo>
                    <a:pt x="2514" y="462"/>
                  </a:lnTo>
                  <a:lnTo>
                    <a:pt x="2526" y="456"/>
                  </a:lnTo>
                  <a:lnTo>
                    <a:pt x="2532" y="450"/>
                  </a:lnTo>
                  <a:lnTo>
                    <a:pt x="2532" y="432"/>
                  </a:lnTo>
                  <a:lnTo>
                    <a:pt x="2538" y="432"/>
                  </a:lnTo>
                  <a:lnTo>
                    <a:pt x="2622" y="348"/>
                  </a:lnTo>
                  <a:lnTo>
                    <a:pt x="2592" y="354"/>
                  </a:lnTo>
                  <a:lnTo>
                    <a:pt x="2580" y="360"/>
                  </a:lnTo>
                  <a:lnTo>
                    <a:pt x="2574" y="366"/>
                  </a:lnTo>
                  <a:lnTo>
                    <a:pt x="2562" y="372"/>
                  </a:lnTo>
                  <a:lnTo>
                    <a:pt x="2556" y="378"/>
                  </a:lnTo>
                  <a:lnTo>
                    <a:pt x="2550" y="378"/>
                  </a:lnTo>
                  <a:lnTo>
                    <a:pt x="2550" y="372"/>
                  </a:lnTo>
                  <a:lnTo>
                    <a:pt x="2556" y="366"/>
                  </a:lnTo>
                  <a:lnTo>
                    <a:pt x="2568" y="360"/>
                  </a:lnTo>
                  <a:lnTo>
                    <a:pt x="2592" y="336"/>
                  </a:lnTo>
                  <a:lnTo>
                    <a:pt x="2604" y="330"/>
                  </a:lnTo>
                  <a:lnTo>
                    <a:pt x="2658" y="276"/>
                  </a:lnTo>
                  <a:lnTo>
                    <a:pt x="2670" y="288"/>
                  </a:lnTo>
                  <a:lnTo>
                    <a:pt x="2682" y="276"/>
                  </a:lnTo>
                  <a:lnTo>
                    <a:pt x="2682" y="288"/>
                  </a:lnTo>
                  <a:lnTo>
                    <a:pt x="2694" y="288"/>
                  </a:lnTo>
                  <a:lnTo>
                    <a:pt x="2700" y="282"/>
                  </a:lnTo>
                  <a:lnTo>
                    <a:pt x="2700" y="270"/>
                  </a:lnTo>
                  <a:lnTo>
                    <a:pt x="2724" y="276"/>
                  </a:lnTo>
                  <a:lnTo>
                    <a:pt x="2736" y="270"/>
                  </a:lnTo>
                  <a:lnTo>
                    <a:pt x="2742" y="270"/>
                  </a:lnTo>
                  <a:lnTo>
                    <a:pt x="2754" y="264"/>
                  </a:lnTo>
                  <a:lnTo>
                    <a:pt x="2772" y="264"/>
                  </a:lnTo>
                  <a:lnTo>
                    <a:pt x="2784" y="270"/>
                  </a:lnTo>
                  <a:lnTo>
                    <a:pt x="2790" y="276"/>
                  </a:lnTo>
                  <a:lnTo>
                    <a:pt x="2796" y="288"/>
                  </a:lnTo>
                  <a:lnTo>
                    <a:pt x="2772" y="294"/>
                  </a:lnTo>
                  <a:lnTo>
                    <a:pt x="2772" y="318"/>
                  </a:lnTo>
                  <a:lnTo>
                    <a:pt x="2742" y="318"/>
                  </a:lnTo>
                  <a:lnTo>
                    <a:pt x="2736" y="324"/>
                  </a:lnTo>
                  <a:lnTo>
                    <a:pt x="2736" y="360"/>
                  </a:lnTo>
                  <a:lnTo>
                    <a:pt x="2730" y="366"/>
                  </a:lnTo>
                  <a:lnTo>
                    <a:pt x="2718" y="366"/>
                  </a:lnTo>
                  <a:close/>
                </a:path>
              </a:pathLst>
            </a:custGeom>
            <a:solidFill>
              <a:srgbClr val="1C5C8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7" name="Uruguay" descr="© INSCALE GmbH, 05.05.2010&#10;http://www.presentationload.com/">
              <a:extLst>
                <a:ext uri="{FF2B5EF4-FFF2-40B4-BE49-F238E27FC236}">
                  <a16:creationId xmlns:a16="http://schemas.microsoft.com/office/drawing/2014/main" id="{CC51A553-92A8-4043-BEB4-1EFCA195DB98}"/>
                </a:ext>
              </a:extLst>
            </p:cNvPr>
            <p:cNvSpPr>
              <a:spLocks/>
            </p:cNvSpPr>
            <p:nvPr/>
          </p:nvSpPr>
          <p:spPr bwMode="gray">
            <a:xfrm>
              <a:off x="2546350" y="4825884"/>
              <a:ext cx="147638" cy="155575"/>
            </a:xfrm>
            <a:custGeom>
              <a:avLst/>
              <a:gdLst>
                <a:gd name="T0" fmla="*/ 2147483647 w 366"/>
                <a:gd name="T1" fmla="*/ 2147483647 h 384"/>
                <a:gd name="T2" fmla="*/ 2147483647 w 366"/>
                <a:gd name="T3" fmla="*/ 2147483647 h 384"/>
                <a:gd name="T4" fmla="*/ 2147483647 w 366"/>
                <a:gd name="T5" fmla="*/ 2147483647 h 384"/>
                <a:gd name="T6" fmla="*/ 2147483647 w 366"/>
                <a:gd name="T7" fmla="*/ 2147483647 h 384"/>
                <a:gd name="T8" fmla="*/ 2147483647 w 366"/>
                <a:gd name="T9" fmla="*/ 2147483647 h 384"/>
                <a:gd name="T10" fmla="*/ 2147483647 w 366"/>
                <a:gd name="T11" fmla="*/ 2147483647 h 384"/>
                <a:gd name="T12" fmla="*/ 2147483647 w 366"/>
                <a:gd name="T13" fmla="*/ 2147483647 h 384"/>
                <a:gd name="T14" fmla="*/ 2147483647 w 366"/>
                <a:gd name="T15" fmla="*/ 2147483647 h 384"/>
                <a:gd name="T16" fmla="*/ 2147483647 w 366"/>
                <a:gd name="T17" fmla="*/ 2147483647 h 384"/>
                <a:gd name="T18" fmla="*/ 2147483647 w 366"/>
                <a:gd name="T19" fmla="*/ 2147483647 h 384"/>
                <a:gd name="T20" fmla="*/ 2147483647 w 366"/>
                <a:gd name="T21" fmla="*/ 2147483647 h 384"/>
                <a:gd name="T22" fmla="*/ 2147483647 w 366"/>
                <a:gd name="T23" fmla="*/ 2147483647 h 384"/>
                <a:gd name="T24" fmla="*/ 2147483647 w 366"/>
                <a:gd name="T25" fmla="*/ 2147483647 h 384"/>
                <a:gd name="T26" fmla="*/ 2147483647 w 366"/>
                <a:gd name="T27" fmla="*/ 2147483647 h 384"/>
                <a:gd name="T28" fmla="*/ 2147483647 w 366"/>
                <a:gd name="T29" fmla="*/ 2147483647 h 384"/>
                <a:gd name="T30" fmla="*/ 2147483647 w 366"/>
                <a:gd name="T31" fmla="*/ 2147483647 h 384"/>
                <a:gd name="T32" fmla="*/ 2147483647 w 366"/>
                <a:gd name="T33" fmla="*/ 2147483647 h 384"/>
                <a:gd name="T34" fmla="*/ 2147483647 w 366"/>
                <a:gd name="T35" fmla="*/ 2147483647 h 384"/>
                <a:gd name="T36" fmla="*/ 2147483647 w 366"/>
                <a:gd name="T37" fmla="*/ 2147483647 h 384"/>
                <a:gd name="T38" fmla="*/ 2147483647 w 366"/>
                <a:gd name="T39" fmla="*/ 2147483647 h 384"/>
                <a:gd name="T40" fmla="*/ 2147483647 w 366"/>
                <a:gd name="T41" fmla="*/ 2147483647 h 384"/>
                <a:gd name="T42" fmla="*/ 2147483647 w 366"/>
                <a:gd name="T43" fmla="*/ 2147483647 h 384"/>
                <a:gd name="T44" fmla="*/ 2147483647 w 366"/>
                <a:gd name="T45" fmla="*/ 0 h 384"/>
                <a:gd name="T46" fmla="*/ 2147483647 w 366"/>
                <a:gd name="T47" fmla="*/ 2147483647 h 384"/>
                <a:gd name="T48" fmla="*/ 2147483647 w 366"/>
                <a:gd name="T49" fmla="*/ 2147483647 h 384"/>
                <a:gd name="T50" fmla="*/ 0 w 366"/>
                <a:gd name="T51" fmla="*/ 2147483647 h 384"/>
                <a:gd name="T52" fmla="*/ 2147483647 w 366"/>
                <a:gd name="T53" fmla="*/ 2147483647 h 384"/>
                <a:gd name="T54" fmla="*/ 2147483647 w 366"/>
                <a:gd name="T55" fmla="*/ 2147483647 h 384"/>
                <a:gd name="T56" fmla="*/ 2147483647 w 366"/>
                <a:gd name="T57" fmla="*/ 2147483647 h 384"/>
                <a:gd name="T58" fmla="*/ 2147483647 w 366"/>
                <a:gd name="T59" fmla="*/ 2147483647 h 384"/>
                <a:gd name="T60" fmla="*/ 2147483647 w 366"/>
                <a:gd name="T61" fmla="*/ 2147483647 h 384"/>
                <a:gd name="T62" fmla="*/ 2147483647 w 366"/>
                <a:gd name="T63" fmla="*/ 2147483647 h 384"/>
                <a:gd name="T64" fmla="*/ 2147483647 w 366"/>
                <a:gd name="T65" fmla="*/ 2147483647 h 384"/>
                <a:gd name="T66" fmla="*/ 2147483647 w 366"/>
                <a:gd name="T67" fmla="*/ 2147483647 h 384"/>
                <a:gd name="T68" fmla="*/ 2147483647 w 366"/>
                <a:gd name="T69" fmla="*/ 2147483647 h 384"/>
                <a:gd name="T70" fmla="*/ 2147483647 w 366"/>
                <a:gd name="T71" fmla="*/ 2147483647 h 384"/>
                <a:gd name="T72" fmla="*/ 2147483647 w 366"/>
                <a:gd name="T73" fmla="*/ 2147483647 h 384"/>
                <a:gd name="T74" fmla="*/ 2147483647 w 366"/>
                <a:gd name="T75" fmla="*/ 2147483647 h 384"/>
                <a:gd name="T76" fmla="*/ 2147483647 w 366"/>
                <a:gd name="T77" fmla="*/ 2147483647 h 3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66"/>
                <a:gd name="T118" fmla="*/ 0 h 384"/>
                <a:gd name="T119" fmla="*/ 366 w 366"/>
                <a:gd name="T120" fmla="*/ 384 h 3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66" h="384">
                  <a:moveTo>
                    <a:pt x="138" y="372"/>
                  </a:moveTo>
                  <a:lnTo>
                    <a:pt x="174" y="372"/>
                  </a:lnTo>
                  <a:lnTo>
                    <a:pt x="198" y="378"/>
                  </a:lnTo>
                  <a:lnTo>
                    <a:pt x="228" y="378"/>
                  </a:lnTo>
                  <a:lnTo>
                    <a:pt x="288" y="384"/>
                  </a:lnTo>
                  <a:lnTo>
                    <a:pt x="330" y="366"/>
                  </a:lnTo>
                  <a:lnTo>
                    <a:pt x="342" y="354"/>
                  </a:lnTo>
                  <a:lnTo>
                    <a:pt x="360" y="300"/>
                  </a:lnTo>
                  <a:lnTo>
                    <a:pt x="366" y="294"/>
                  </a:lnTo>
                  <a:lnTo>
                    <a:pt x="348" y="294"/>
                  </a:lnTo>
                  <a:lnTo>
                    <a:pt x="348" y="264"/>
                  </a:lnTo>
                  <a:lnTo>
                    <a:pt x="342" y="264"/>
                  </a:lnTo>
                  <a:lnTo>
                    <a:pt x="342" y="240"/>
                  </a:lnTo>
                  <a:lnTo>
                    <a:pt x="348" y="234"/>
                  </a:lnTo>
                  <a:lnTo>
                    <a:pt x="360" y="210"/>
                  </a:lnTo>
                  <a:lnTo>
                    <a:pt x="360" y="198"/>
                  </a:lnTo>
                  <a:lnTo>
                    <a:pt x="354" y="198"/>
                  </a:lnTo>
                  <a:lnTo>
                    <a:pt x="342" y="192"/>
                  </a:lnTo>
                  <a:lnTo>
                    <a:pt x="336" y="192"/>
                  </a:lnTo>
                  <a:lnTo>
                    <a:pt x="318" y="174"/>
                  </a:lnTo>
                  <a:lnTo>
                    <a:pt x="312" y="162"/>
                  </a:lnTo>
                  <a:lnTo>
                    <a:pt x="306" y="156"/>
                  </a:lnTo>
                  <a:lnTo>
                    <a:pt x="300" y="144"/>
                  </a:lnTo>
                  <a:lnTo>
                    <a:pt x="288" y="144"/>
                  </a:lnTo>
                  <a:lnTo>
                    <a:pt x="270" y="138"/>
                  </a:lnTo>
                  <a:lnTo>
                    <a:pt x="258" y="132"/>
                  </a:lnTo>
                  <a:lnTo>
                    <a:pt x="252" y="126"/>
                  </a:lnTo>
                  <a:lnTo>
                    <a:pt x="252" y="114"/>
                  </a:lnTo>
                  <a:lnTo>
                    <a:pt x="246" y="11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192" y="78"/>
                  </a:lnTo>
                  <a:lnTo>
                    <a:pt x="186" y="66"/>
                  </a:lnTo>
                  <a:lnTo>
                    <a:pt x="174" y="60"/>
                  </a:lnTo>
                  <a:lnTo>
                    <a:pt x="168" y="60"/>
                  </a:lnTo>
                  <a:lnTo>
                    <a:pt x="156" y="72"/>
                  </a:lnTo>
                  <a:lnTo>
                    <a:pt x="156" y="78"/>
                  </a:lnTo>
                  <a:lnTo>
                    <a:pt x="144" y="78"/>
                  </a:lnTo>
                  <a:lnTo>
                    <a:pt x="144" y="66"/>
                  </a:lnTo>
                  <a:lnTo>
                    <a:pt x="132" y="54"/>
                  </a:lnTo>
                  <a:lnTo>
                    <a:pt x="126" y="42"/>
                  </a:lnTo>
                  <a:lnTo>
                    <a:pt x="120" y="36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78" y="6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48" y="6"/>
                  </a:lnTo>
                  <a:lnTo>
                    <a:pt x="42" y="12"/>
                  </a:lnTo>
                  <a:lnTo>
                    <a:pt x="18" y="1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6" y="72"/>
                  </a:lnTo>
                  <a:lnTo>
                    <a:pt x="6" y="108"/>
                  </a:lnTo>
                  <a:lnTo>
                    <a:pt x="30" y="126"/>
                  </a:lnTo>
                  <a:lnTo>
                    <a:pt x="12" y="126"/>
                  </a:lnTo>
                  <a:lnTo>
                    <a:pt x="0" y="138"/>
                  </a:lnTo>
                  <a:lnTo>
                    <a:pt x="6" y="144"/>
                  </a:lnTo>
                  <a:lnTo>
                    <a:pt x="12" y="156"/>
                  </a:lnTo>
                  <a:lnTo>
                    <a:pt x="24" y="168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36" y="228"/>
                  </a:lnTo>
                  <a:lnTo>
                    <a:pt x="30" y="234"/>
                  </a:lnTo>
                  <a:lnTo>
                    <a:pt x="6" y="234"/>
                  </a:lnTo>
                  <a:lnTo>
                    <a:pt x="6" y="282"/>
                  </a:lnTo>
                  <a:lnTo>
                    <a:pt x="36" y="318"/>
                  </a:lnTo>
                  <a:lnTo>
                    <a:pt x="42" y="318"/>
                  </a:lnTo>
                  <a:lnTo>
                    <a:pt x="54" y="324"/>
                  </a:lnTo>
                  <a:lnTo>
                    <a:pt x="78" y="348"/>
                  </a:lnTo>
                  <a:lnTo>
                    <a:pt x="90" y="354"/>
                  </a:lnTo>
                  <a:lnTo>
                    <a:pt x="126" y="354"/>
                  </a:lnTo>
                  <a:lnTo>
                    <a:pt x="138" y="372"/>
                  </a:lnTo>
                  <a:close/>
                </a:path>
              </a:pathLst>
            </a:custGeom>
            <a:solidFill>
              <a:srgbClr val="1C5C8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8" name="United Kingdom" descr="© INSCALE GmbH, 05.05.2010&#10;http://www.presentationload.com/">
              <a:extLst>
                <a:ext uri="{FF2B5EF4-FFF2-40B4-BE49-F238E27FC236}">
                  <a16:creationId xmlns:a16="http://schemas.microsoft.com/office/drawing/2014/main" id="{25EEDBF7-4DD4-4B74-938E-7F56C035FE4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978275" y="1903297"/>
              <a:ext cx="233363" cy="331788"/>
            </a:xfrm>
            <a:custGeom>
              <a:avLst/>
              <a:gdLst>
                <a:gd name="T0" fmla="*/ 2147483647 w 576"/>
                <a:gd name="T1" fmla="*/ 2147483647 h 822"/>
                <a:gd name="T2" fmla="*/ 2147483647 w 576"/>
                <a:gd name="T3" fmla="*/ 2147483647 h 822"/>
                <a:gd name="T4" fmla="*/ 2147483647 w 576"/>
                <a:gd name="T5" fmla="*/ 2147483647 h 822"/>
                <a:gd name="T6" fmla="*/ 2147483647 w 576"/>
                <a:gd name="T7" fmla="*/ 2147483647 h 822"/>
                <a:gd name="T8" fmla="*/ 2147483647 w 576"/>
                <a:gd name="T9" fmla="*/ 2147483647 h 822"/>
                <a:gd name="T10" fmla="*/ 2147483647 w 576"/>
                <a:gd name="T11" fmla="*/ 2147483647 h 822"/>
                <a:gd name="T12" fmla="*/ 2147483647 w 576"/>
                <a:gd name="T13" fmla="*/ 2147483647 h 822"/>
                <a:gd name="T14" fmla="*/ 2147483647 w 576"/>
                <a:gd name="T15" fmla="*/ 0 h 822"/>
                <a:gd name="T16" fmla="*/ 2147483647 w 576"/>
                <a:gd name="T17" fmla="*/ 0 h 822"/>
                <a:gd name="T18" fmla="*/ 2147483647 w 576"/>
                <a:gd name="T19" fmla="*/ 2147483647 h 822"/>
                <a:gd name="T20" fmla="*/ 2147483647 w 576"/>
                <a:gd name="T21" fmla="*/ 2147483647 h 822"/>
                <a:gd name="T22" fmla="*/ 2147483647 w 576"/>
                <a:gd name="T23" fmla="*/ 2147483647 h 822"/>
                <a:gd name="T24" fmla="*/ 2147483647 w 576"/>
                <a:gd name="T25" fmla="*/ 2147483647 h 822"/>
                <a:gd name="T26" fmla="*/ 2147483647 w 576"/>
                <a:gd name="T27" fmla="*/ 2147483647 h 822"/>
                <a:gd name="T28" fmla="*/ 2147483647 w 576"/>
                <a:gd name="T29" fmla="*/ 2147483647 h 822"/>
                <a:gd name="T30" fmla="*/ 2147483647 w 576"/>
                <a:gd name="T31" fmla="*/ 2147483647 h 822"/>
                <a:gd name="T32" fmla="*/ 2147483647 w 576"/>
                <a:gd name="T33" fmla="*/ 2147483647 h 822"/>
                <a:gd name="T34" fmla="*/ 2147483647 w 576"/>
                <a:gd name="T35" fmla="*/ 2147483647 h 822"/>
                <a:gd name="T36" fmla="*/ 2147483647 w 576"/>
                <a:gd name="T37" fmla="*/ 2147483647 h 822"/>
                <a:gd name="T38" fmla="*/ 2147483647 w 576"/>
                <a:gd name="T39" fmla="*/ 2147483647 h 822"/>
                <a:gd name="T40" fmla="*/ 2147483647 w 576"/>
                <a:gd name="T41" fmla="*/ 2147483647 h 822"/>
                <a:gd name="T42" fmla="*/ 2147483647 w 576"/>
                <a:gd name="T43" fmla="*/ 2147483647 h 822"/>
                <a:gd name="T44" fmla="*/ 2147483647 w 576"/>
                <a:gd name="T45" fmla="*/ 2147483647 h 822"/>
                <a:gd name="T46" fmla="*/ 2147483647 w 576"/>
                <a:gd name="T47" fmla="*/ 2147483647 h 822"/>
                <a:gd name="T48" fmla="*/ 2147483647 w 576"/>
                <a:gd name="T49" fmla="*/ 2147483647 h 822"/>
                <a:gd name="T50" fmla="*/ 2147483647 w 576"/>
                <a:gd name="T51" fmla="*/ 2147483647 h 822"/>
                <a:gd name="T52" fmla="*/ 2147483647 w 576"/>
                <a:gd name="T53" fmla="*/ 2147483647 h 822"/>
                <a:gd name="T54" fmla="*/ 2147483647 w 576"/>
                <a:gd name="T55" fmla="*/ 2147483647 h 822"/>
                <a:gd name="T56" fmla="*/ 2147483647 w 576"/>
                <a:gd name="T57" fmla="*/ 2147483647 h 822"/>
                <a:gd name="T58" fmla="*/ 2147483647 w 576"/>
                <a:gd name="T59" fmla="*/ 2147483647 h 822"/>
                <a:gd name="T60" fmla="*/ 2147483647 w 576"/>
                <a:gd name="T61" fmla="*/ 2147483647 h 822"/>
                <a:gd name="T62" fmla="*/ 2147483647 w 576"/>
                <a:gd name="T63" fmla="*/ 2147483647 h 822"/>
                <a:gd name="T64" fmla="*/ 2147483647 w 576"/>
                <a:gd name="T65" fmla="*/ 2147483647 h 822"/>
                <a:gd name="T66" fmla="*/ 2147483647 w 576"/>
                <a:gd name="T67" fmla="*/ 2147483647 h 822"/>
                <a:gd name="T68" fmla="*/ 2147483647 w 576"/>
                <a:gd name="T69" fmla="*/ 2147483647 h 822"/>
                <a:gd name="T70" fmla="*/ 2147483647 w 576"/>
                <a:gd name="T71" fmla="*/ 2147483647 h 822"/>
                <a:gd name="T72" fmla="*/ 2147483647 w 576"/>
                <a:gd name="T73" fmla="*/ 2147483647 h 822"/>
                <a:gd name="T74" fmla="*/ 2147483647 w 576"/>
                <a:gd name="T75" fmla="*/ 2147483647 h 822"/>
                <a:gd name="T76" fmla="*/ 2147483647 w 576"/>
                <a:gd name="T77" fmla="*/ 2147483647 h 822"/>
                <a:gd name="T78" fmla="*/ 2147483647 w 576"/>
                <a:gd name="T79" fmla="*/ 2147483647 h 822"/>
                <a:gd name="T80" fmla="*/ 2147483647 w 576"/>
                <a:gd name="T81" fmla="*/ 2147483647 h 822"/>
                <a:gd name="T82" fmla="*/ 2147483647 w 576"/>
                <a:gd name="T83" fmla="*/ 2147483647 h 822"/>
                <a:gd name="T84" fmla="*/ 2147483647 w 576"/>
                <a:gd name="T85" fmla="*/ 2147483647 h 822"/>
                <a:gd name="T86" fmla="*/ 2147483647 w 576"/>
                <a:gd name="T87" fmla="*/ 2147483647 h 822"/>
                <a:gd name="T88" fmla="*/ 2147483647 w 576"/>
                <a:gd name="T89" fmla="*/ 2147483647 h 822"/>
                <a:gd name="T90" fmla="*/ 2147483647 w 576"/>
                <a:gd name="T91" fmla="*/ 2147483647 h 822"/>
                <a:gd name="T92" fmla="*/ 2147483647 w 576"/>
                <a:gd name="T93" fmla="*/ 2147483647 h 822"/>
                <a:gd name="T94" fmla="*/ 2147483647 w 576"/>
                <a:gd name="T95" fmla="*/ 2147483647 h 822"/>
                <a:gd name="T96" fmla="*/ 2147483647 w 576"/>
                <a:gd name="T97" fmla="*/ 2147483647 h 822"/>
                <a:gd name="T98" fmla="*/ 2147483647 w 576"/>
                <a:gd name="T99" fmla="*/ 2147483647 h 822"/>
                <a:gd name="T100" fmla="*/ 2147483647 w 576"/>
                <a:gd name="T101" fmla="*/ 2147483647 h 822"/>
                <a:gd name="T102" fmla="*/ 2147483647 w 576"/>
                <a:gd name="T103" fmla="*/ 2147483647 h 822"/>
                <a:gd name="T104" fmla="*/ 2147483647 w 576"/>
                <a:gd name="T105" fmla="*/ 2147483647 h 822"/>
                <a:gd name="T106" fmla="*/ 2147483647 w 576"/>
                <a:gd name="T107" fmla="*/ 2147483647 h 822"/>
                <a:gd name="T108" fmla="*/ 2147483647 w 576"/>
                <a:gd name="T109" fmla="*/ 2147483647 h 822"/>
                <a:gd name="T110" fmla="*/ 2147483647 w 576"/>
                <a:gd name="T111" fmla="*/ 2147483647 h 822"/>
                <a:gd name="T112" fmla="*/ 2147483647 w 576"/>
                <a:gd name="T113" fmla="*/ 2147483647 h 822"/>
                <a:gd name="T114" fmla="*/ 2147483647 w 576"/>
                <a:gd name="T115" fmla="*/ 2147483647 h 822"/>
                <a:gd name="T116" fmla="*/ 2147483647 w 576"/>
                <a:gd name="T117" fmla="*/ 2147483647 h 822"/>
                <a:gd name="T118" fmla="*/ 2147483647 w 576"/>
                <a:gd name="T119" fmla="*/ 2147483647 h 822"/>
                <a:gd name="T120" fmla="*/ 2147483647 w 576"/>
                <a:gd name="T121" fmla="*/ 2147483647 h 822"/>
                <a:gd name="T122" fmla="*/ 2147483647 w 576"/>
                <a:gd name="T123" fmla="*/ 2147483647 h 8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76"/>
                <a:gd name="T187" fmla="*/ 0 h 822"/>
                <a:gd name="T188" fmla="*/ 576 w 576"/>
                <a:gd name="T189" fmla="*/ 822 h 8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76" h="822">
                  <a:moveTo>
                    <a:pt x="162" y="378"/>
                  </a:moveTo>
                  <a:lnTo>
                    <a:pt x="156" y="378"/>
                  </a:lnTo>
                  <a:lnTo>
                    <a:pt x="150" y="384"/>
                  </a:lnTo>
                  <a:lnTo>
                    <a:pt x="150" y="396"/>
                  </a:lnTo>
                  <a:lnTo>
                    <a:pt x="144" y="414"/>
                  </a:lnTo>
                  <a:lnTo>
                    <a:pt x="156" y="402"/>
                  </a:lnTo>
                  <a:lnTo>
                    <a:pt x="162" y="390"/>
                  </a:lnTo>
                  <a:lnTo>
                    <a:pt x="162" y="378"/>
                  </a:lnTo>
                  <a:close/>
                  <a:moveTo>
                    <a:pt x="132" y="312"/>
                  </a:moveTo>
                  <a:lnTo>
                    <a:pt x="126" y="312"/>
                  </a:lnTo>
                  <a:lnTo>
                    <a:pt x="126" y="336"/>
                  </a:lnTo>
                  <a:lnTo>
                    <a:pt x="132" y="336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44" y="318"/>
                  </a:lnTo>
                  <a:lnTo>
                    <a:pt x="138" y="312"/>
                  </a:lnTo>
                  <a:lnTo>
                    <a:pt x="132" y="312"/>
                  </a:lnTo>
                  <a:close/>
                  <a:moveTo>
                    <a:pt x="114" y="390"/>
                  </a:moveTo>
                  <a:lnTo>
                    <a:pt x="126" y="390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20" y="366"/>
                  </a:lnTo>
                  <a:lnTo>
                    <a:pt x="114" y="372"/>
                  </a:lnTo>
                  <a:lnTo>
                    <a:pt x="108" y="384"/>
                  </a:lnTo>
                  <a:lnTo>
                    <a:pt x="108" y="390"/>
                  </a:lnTo>
                  <a:lnTo>
                    <a:pt x="114" y="390"/>
                  </a:lnTo>
                  <a:close/>
                  <a:moveTo>
                    <a:pt x="330" y="120"/>
                  </a:moveTo>
                  <a:lnTo>
                    <a:pt x="324" y="120"/>
                  </a:lnTo>
                  <a:lnTo>
                    <a:pt x="318" y="126"/>
                  </a:lnTo>
                  <a:lnTo>
                    <a:pt x="318" y="138"/>
                  </a:lnTo>
                  <a:lnTo>
                    <a:pt x="330" y="138"/>
                  </a:lnTo>
                  <a:lnTo>
                    <a:pt x="336" y="126"/>
                  </a:lnTo>
                  <a:lnTo>
                    <a:pt x="330" y="120"/>
                  </a:lnTo>
                  <a:close/>
                  <a:moveTo>
                    <a:pt x="138" y="258"/>
                  </a:moveTo>
                  <a:lnTo>
                    <a:pt x="138" y="234"/>
                  </a:lnTo>
                  <a:lnTo>
                    <a:pt x="126" y="234"/>
                  </a:lnTo>
                  <a:lnTo>
                    <a:pt x="120" y="240"/>
                  </a:lnTo>
                  <a:lnTo>
                    <a:pt x="120" y="246"/>
                  </a:lnTo>
                  <a:lnTo>
                    <a:pt x="126" y="252"/>
                  </a:lnTo>
                  <a:lnTo>
                    <a:pt x="108" y="252"/>
                  </a:lnTo>
                  <a:lnTo>
                    <a:pt x="108" y="258"/>
                  </a:lnTo>
                  <a:lnTo>
                    <a:pt x="114" y="264"/>
                  </a:lnTo>
                  <a:lnTo>
                    <a:pt x="120" y="264"/>
                  </a:lnTo>
                  <a:lnTo>
                    <a:pt x="126" y="270"/>
                  </a:lnTo>
                  <a:lnTo>
                    <a:pt x="150" y="270"/>
                  </a:lnTo>
                  <a:lnTo>
                    <a:pt x="138" y="258"/>
                  </a:lnTo>
                  <a:close/>
                  <a:moveTo>
                    <a:pt x="474" y="0"/>
                  </a:moveTo>
                  <a:lnTo>
                    <a:pt x="468" y="0"/>
                  </a:lnTo>
                  <a:lnTo>
                    <a:pt x="456" y="12"/>
                  </a:lnTo>
                  <a:lnTo>
                    <a:pt x="474" y="12"/>
                  </a:lnTo>
                  <a:lnTo>
                    <a:pt x="474" y="6"/>
                  </a:lnTo>
                  <a:lnTo>
                    <a:pt x="480" y="0"/>
                  </a:lnTo>
                  <a:lnTo>
                    <a:pt x="474" y="0"/>
                  </a:lnTo>
                  <a:close/>
                  <a:moveTo>
                    <a:pt x="432" y="48"/>
                  </a:moveTo>
                  <a:lnTo>
                    <a:pt x="432" y="66"/>
                  </a:lnTo>
                  <a:lnTo>
                    <a:pt x="438" y="66"/>
                  </a:lnTo>
                  <a:lnTo>
                    <a:pt x="444" y="60"/>
                  </a:lnTo>
                  <a:lnTo>
                    <a:pt x="450" y="48"/>
                  </a:lnTo>
                  <a:lnTo>
                    <a:pt x="450" y="24"/>
                  </a:lnTo>
                  <a:lnTo>
                    <a:pt x="438" y="12"/>
                  </a:lnTo>
                  <a:lnTo>
                    <a:pt x="432" y="24"/>
                  </a:lnTo>
                  <a:lnTo>
                    <a:pt x="426" y="30"/>
                  </a:lnTo>
                  <a:lnTo>
                    <a:pt x="420" y="30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2" y="48"/>
                  </a:lnTo>
                  <a:close/>
                  <a:moveTo>
                    <a:pt x="342" y="138"/>
                  </a:moveTo>
                  <a:lnTo>
                    <a:pt x="342" y="150"/>
                  </a:lnTo>
                  <a:lnTo>
                    <a:pt x="354" y="138"/>
                  </a:lnTo>
                  <a:lnTo>
                    <a:pt x="342" y="138"/>
                  </a:lnTo>
                  <a:close/>
                  <a:moveTo>
                    <a:pt x="192" y="402"/>
                  </a:moveTo>
                  <a:lnTo>
                    <a:pt x="192" y="390"/>
                  </a:lnTo>
                  <a:lnTo>
                    <a:pt x="186" y="384"/>
                  </a:lnTo>
                  <a:lnTo>
                    <a:pt x="186" y="378"/>
                  </a:lnTo>
                  <a:lnTo>
                    <a:pt x="174" y="390"/>
                  </a:lnTo>
                  <a:lnTo>
                    <a:pt x="174" y="396"/>
                  </a:lnTo>
                  <a:lnTo>
                    <a:pt x="180" y="402"/>
                  </a:lnTo>
                  <a:lnTo>
                    <a:pt x="192" y="402"/>
                  </a:lnTo>
                  <a:close/>
                  <a:moveTo>
                    <a:pt x="504" y="588"/>
                  </a:moveTo>
                  <a:lnTo>
                    <a:pt x="498" y="594"/>
                  </a:lnTo>
                  <a:lnTo>
                    <a:pt x="498" y="600"/>
                  </a:lnTo>
                  <a:lnTo>
                    <a:pt x="480" y="600"/>
                  </a:lnTo>
                  <a:lnTo>
                    <a:pt x="480" y="588"/>
                  </a:lnTo>
                  <a:lnTo>
                    <a:pt x="486" y="576"/>
                  </a:lnTo>
                  <a:lnTo>
                    <a:pt x="498" y="564"/>
                  </a:lnTo>
                  <a:lnTo>
                    <a:pt x="492" y="558"/>
                  </a:lnTo>
                  <a:lnTo>
                    <a:pt x="456" y="540"/>
                  </a:lnTo>
                  <a:lnTo>
                    <a:pt x="450" y="540"/>
                  </a:lnTo>
                  <a:lnTo>
                    <a:pt x="444" y="534"/>
                  </a:lnTo>
                  <a:lnTo>
                    <a:pt x="450" y="534"/>
                  </a:lnTo>
                  <a:lnTo>
                    <a:pt x="456" y="528"/>
                  </a:lnTo>
                  <a:lnTo>
                    <a:pt x="480" y="528"/>
                  </a:lnTo>
                  <a:lnTo>
                    <a:pt x="468" y="516"/>
                  </a:lnTo>
                  <a:lnTo>
                    <a:pt x="468" y="510"/>
                  </a:lnTo>
                  <a:lnTo>
                    <a:pt x="456" y="498"/>
                  </a:lnTo>
                  <a:lnTo>
                    <a:pt x="450" y="486"/>
                  </a:lnTo>
                  <a:lnTo>
                    <a:pt x="432" y="468"/>
                  </a:lnTo>
                  <a:lnTo>
                    <a:pt x="420" y="468"/>
                  </a:lnTo>
                  <a:lnTo>
                    <a:pt x="414" y="456"/>
                  </a:lnTo>
                  <a:lnTo>
                    <a:pt x="402" y="450"/>
                  </a:lnTo>
                  <a:lnTo>
                    <a:pt x="390" y="438"/>
                  </a:lnTo>
                  <a:lnTo>
                    <a:pt x="390" y="414"/>
                  </a:lnTo>
                  <a:lnTo>
                    <a:pt x="396" y="402"/>
                  </a:lnTo>
                  <a:lnTo>
                    <a:pt x="396" y="390"/>
                  </a:lnTo>
                  <a:lnTo>
                    <a:pt x="384" y="390"/>
                  </a:lnTo>
                  <a:lnTo>
                    <a:pt x="378" y="384"/>
                  </a:lnTo>
                  <a:lnTo>
                    <a:pt x="372" y="372"/>
                  </a:lnTo>
                  <a:lnTo>
                    <a:pt x="360" y="360"/>
                  </a:lnTo>
                  <a:lnTo>
                    <a:pt x="342" y="354"/>
                  </a:lnTo>
                  <a:lnTo>
                    <a:pt x="324" y="354"/>
                  </a:lnTo>
                  <a:lnTo>
                    <a:pt x="306" y="360"/>
                  </a:lnTo>
                  <a:lnTo>
                    <a:pt x="294" y="366"/>
                  </a:lnTo>
                  <a:lnTo>
                    <a:pt x="288" y="366"/>
                  </a:lnTo>
                  <a:lnTo>
                    <a:pt x="270" y="348"/>
                  </a:lnTo>
                  <a:lnTo>
                    <a:pt x="282" y="348"/>
                  </a:lnTo>
                  <a:lnTo>
                    <a:pt x="294" y="354"/>
                  </a:lnTo>
                  <a:lnTo>
                    <a:pt x="306" y="354"/>
                  </a:lnTo>
                  <a:lnTo>
                    <a:pt x="330" y="342"/>
                  </a:lnTo>
                  <a:lnTo>
                    <a:pt x="336" y="336"/>
                  </a:lnTo>
                  <a:lnTo>
                    <a:pt x="330" y="336"/>
                  </a:lnTo>
                  <a:lnTo>
                    <a:pt x="324" y="330"/>
                  </a:lnTo>
                  <a:lnTo>
                    <a:pt x="306" y="330"/>
                  </a:lnTo>
                  <a:lnTo>
                    <a:pt x="330" y="324"/>
                  </a:lnTo>
                  <a:lnTo>
                    <a:pt x="336" y="318"/>
                  </a:lnTo>
                  <a:lnTo>
                    <a:pt x="348" y="312"/>
                  </a:lnTo>
                  <a:lnTo>
                    <a:pt x="360" y="300"/>
                  </a:lnTo>
                  <a:lnTo>
                    <a:pt x="360" y="288"/>
                  </a:lnTo>
                  <a:lnTo>
                    <a:pt x="366" y="276"/>
                  </a:lnTo>
                  <a:lnTo>
                    <a:pt x="372" y="270"/>
                  </a:lnTo>
                  <a:lnTo>
                    <a:pt x="378" y="258"/>
                  </a:lnTo>
                  <a:lnTo>
                    <a:pt x="384" y="252"/>
                  </a:lnTo>
                  <a:lnTo>
                    <a:pt x="396" y="246"/>
                  </a:lnTo>
                  <a:lnTo>
                    <a:pt x="402" y="246"/>
                  </a:lnTo>
                  <a:lnTo>
                    <a:pt x="402" y="240"/>
                  </a:lnTo>
                  <a:lnTo>
                    <a:pt x="396" y="234"/>
                  </a:lnTo>
                  <a:lnTo>
                    <a:pt x="318" y="234"/>
                  </a:lnTo>
                  <a:lnTo>
                    <a:pt x="318" y="228"/>
                  </a:lnTo>
                  <a:lnTo>
                    <a:pt x="288" y="228"/>
                  </a:lnTo>
                  <a:lnTo>
                    <a:pt x="276" y="234"/>
                  </a:lnTo>
                  <a:lnTo>
                    <a:pt x="264" y="234"/>
                  </a:lnTo>
                  <a:lnTo>
                    <a:pt x="258" y="240"/>
                  </a:lnTo>
                  <a:lnTo>
                    <a:pt x="252" y="240"/>
                  </a:lnTo>
                  <a:lnTo>
                    <a:pt x="264" y="228"/>
                  </a:lnTo>
                  <a:lnTo>
                    <a:pt x="252" y="216"/>
                  </a:lnTo>
                  <a:lnTo>
                    <a:pt x="270" y="210"/>
                  </a:lnTo>
                  <a:lnTo>
                    <a:pt x="300" y="192"/>
                  </a:lnTo>
                  <a:lnTo>
                    <a:pt x="312" y="186"/>
                  </a:lnTo>
                  <a:lnTo>
                    <a:pt x="324" y="162"/>
                  </a:lnTo>
                  <a:lnTo>
                    <a:pt x="318" y="156"/>
                  </a:lnTo>
                  <a:lnTo>
                    <a:pt x="288" y="156"/>
                  </a:lnTo>
                  <a:lnTo>
                    <a:pt x="276" y="162"/>
                  </a:lnTo>
                  <a:lnTo>
                    <a:pt x="258" y="168"/>
                  </a:lnTo>
                  <a:lnTo>
                    <a:pt x="240" y="168"/>
                  </a:lnTo>
                  <a:lnTo>
                    <a:pt x="228" y="162"/>
                  </a:lnTo>
                  <a:lnTo>
                    <a:pt x="216" y="162"/>
                  </a:lnTo>
                  <a:lnTo>
                    <a:pt x="210" y="168"/>
                  </a:lnTo>
                  <a:lnTo>
                    <a:pt x="210" y="174"/>
                  </a:lnTo>
                  <a:lnTo>
                    <a:pt x="216" y="180"/>
                  </a:lnTo>
                  <a:lnTo>
                    <a:pt x="204" y="180"/>
                  </a:lnTo>
                  <a:lnTo>
                    <a:pt x="192" y="192"/>
                  </a:lnTo>
                  <a:lnTo>
                    <a:pt x="192" y="210"/>
                  </a:lnTo>
                  <a:lnTo>
                    <a:pt x="198" y="216"/>
                  </a:lnTo>
                  <a:lnTo>
                    <a:pt x="156" y="222"/>
                  </a:lnTo>
                  <a:lnTo>
                    <a:pt x="156" y="234"/>
                  </a:lnTo>
                  <a:lnTo>
                    <a:pt x="168" y="240"/>
                  </a:lnTo>
                  <a:lnTo>
                    <a:pt x="180" y="264"/>
                  </a:lnTo>
                  <a:lnTo>
                    <a:pt x="162" y="282"/>
                  </a:lnTo>
                  <a:lnTo>
                    <a:pt x="162" y="294"/>
                  </a:lnTo>
                  <a:lnTo>
                    <a:pt x="144" y="300"/>
                  </a:lnTo>
                  <a:lnTo>
                    <a:pt x="156" y="312"/>
                  </a:lnTo>
                  <a:lnTo>
                    <a:pt x="168" y="312"/>
                  </a:lnTo>
                  <a:lnTo>
                    <a:pt x="180" y="306"/>
                  </a:lnTo>
                  <a:lnTo>
                    <a:pt x="186" y="300"/>
                  </a:lnTo>
                  <a:lnTo>
                    <a:pt x="186" y="318"/>
                  </a:lnTo>
                  <a:lnTo>
                    <a:pt x="180" y="318"/>
                  </a:lnTo>
                  <a:lnTo>
                    <a:pt x="168" y="330"/>
                  </a:lnTo>
                  <a:lnTo>
                    <a:pt x="156" y="336"/>
                  </a:lnTo>
                  <a:lnTo>
                    <a:pt x="156" y="360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98" y="366"/>
                  </a:lnTo>
                  <a:lnTo>
                    <a:pt x="210" y="360"/>
                  </a:lnTo>
                  <a:lnTo>
                    <a:pt x="216" y="354"/>
                  </a:lnTo>
                  <a:lnTo>
                    <a:pt x="198" y="372"/>
                  </a:lnTo>
                  <a:lnTo>
                    <a:pt x="210" y="402"/>
                  </a:lnTo>
                  <a:lnTo>
                    <a:pt x="204" y="408"/>
                  </a:lnTo>
                  <a:lnTo>
                    <a:pt x="198" y="420"/>
                  </a:lnTo>
                  <a:lnTo>
                    <a:pt x="186" y="426"/>
                  </a:ln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204" y="456"/>
                  </a:lnTo>
                  <a:lnTo>
                    <a:pt x="216" y="450"/>
                  </a:lnTo>
                  <a:lnTo>
                    <a:pt x="240" y="450"/>
                  </a:lnTo>
                  <a:lnTo>
                    <a:pt x="252" y="444"/>
                  </a:lnTo>
                  <a:lnTo>
                    <a:pt x="258" y="438"/>
                  </a:lnTo>
                  <a:lnTo>
                    <a:pt x="270" y="432"/>
                  </a:lnTo>
                  <a:lnTo>
                    <a:pt x="300" y="438"/>
                  </a:lnTo>
                  <a:lnTo>
                    <a:pt x="288" y="444"/>
                  </a:lnTo>
                  <a:lnTo>
                    <a:pt x="264" y="468"/>
                  </a:lnTo>
                  <a:lnTo>
                    <a:pt x="264" y="474"/>
                  </a:lnTo>
                  <a:lnTo>
                    <a:pt x="282" y="492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6" y="498"/>
                  </a:lnTo>
                  <a:lnTo>
                    <a:pt x="312" y="516"/>
                  </a:lnTo>
                  <a:lnTo>
                    <a:pt x="294" y="534"/>
                  </a:lnTo>
                  <a:lnTo>
                    <a:pt x="294" y="564"/>
                  </a:lnTo>
                  <a:lnTo>
                    <a:pt x="222" y="564"/>
                  </a:lnTo>
                  <a:lnTo>
                    <a:pt x="216" y="558"/>
                  </a:lnTo>
                  <a:lnTo>
                    <a:pt x="198" y="558"/>
                  </a:lnTo>
                  <a:lnTo>
                    <a:pt x="192" y="564"/>
                  </a:lnTo>
                  <a:lnTo>
                    <a:pt x="210" y="582"/>
                  </a:lnTo>
                  <a:lnTo>
                    <a:pt x="186" y="600"/>
                  </a:lnTo>
                  <a:lnTo>
                    <a:pt x="228" y="594"/>
                  </a:lnTo>
                  <a:lnTo>
                    <a:pt x="228" y="618"/>
                  </a:lnTo>
                  <a:lnTo>
                    <a:pt x="216" y="642"/>
                  </a:lnTo>
                  <a:lnTo>
                    <a:pt x="210" y="648"/>
                  </a:lnTo>
                  <a:lnTo>
                    <a:pt x="198" y="654"/>
                  </a:lnTo>
                  <a:lnTo>
                    <a:pt x="180" y="660"/>
                  </a:lnTo>
                  <a:lnTo>
                    <a:pt x="168" y="666"/>
                  </a:lnTo>
                  <a:lnTo>
                    <a:pt x="162" y="666"/>
                  </a:lnTo>
                  <a:lnTo>
                    <a:pt x="162" y="690"/>
                  </a:lnTo>
                  <a:lnTo>
                    <a:pt x="168" y="696"/>
                  </a:lnTo>
                  <a:lnTo>
                    <a:pt x="174" y="696"/>
                  </a:lnTo>
                  <a:lnTo>
                    <a:pt x="180" y="690"/>
                  </a:lnTo>
                  <a:lnTo>
                    <a:pt x="192" y="684"/>
                  </a:lnTo>
                  <a:lnTo>
                    <a:pt x="198" y="678"/>
                  </a:lnTo>
                  <a:lnTo>
                    <a:pt x="204" y="684"/>
                  </a:lnTo>
                  <a:lnTo>
                    <a:pt x="204" y="690"/>
                  </a:lnTo>
                  <a:lnTo>
                    <a:pt x="210" y="696"/>
                  </a:lnTo>
                  <a:lnTo>
                    <a:pt x="234" y="696"/>
                  </a:lnTo>
                  <a:lnTo>
                    <a:pt x="240" y="702"/>
                  </a:lnTo>
                  <a:lnTo>
                    <a:pt x="252" y="708"/>
                  </a:lnTo>
                  <a:lnTo>
                    <a:pt x="258" y="708"/>
                  </a:lnTo>
                  <a:lnTo>
                    <a:pt x="276" y="702"/>
                  </a:lnTo>
                  <a:lnTo>
                    <a:pt x="288" y="696"/>
                  </a:lnTo>
                  <a:lnTo>
                    <a:pt x="294" y="690"/>
                  </a:lnTo>
                  <a:lnTo>
                    <a:pt x="318" y="690"/>
                  </a:lnTo>
                  <a:lnTo>
                    <a:pt x="312" y="696"/>
                  </a:lnTo>
                  <a:lnTo>
                    <a:pt x="300" y="702"/>
                  </a:lnTo>
                  <a:lnTo>
                    <a:pt x="294" y="714"/>
                  </a:lnTo>
                  <a:lnTo>
                    <a:pt x="282" y="720"/>
                  </a:lnTo>
                  <a:lnTo>
                    <a:pt x="276" y="726"/>
                  </a:lnTo>
                  <a:lnTo>
                    <a:pt x="210" y="726"/>
                  </a:lnTo>
                  <a:lnTo>
                    <a:pt x="210" y="738"/>
                  </a:lnTo>
                  <a:lnTo>
                    <a:pt x="198" y="738"/>
                  </a:lnTo>
                  <a:lnTo>
                    <a:pt x="186" y="744"/>
                  </a:lnTo>
                  <a:lnTo>
                    <a:pt x="180" y="750"/>
                  </a:lnTo>
                  <a:lnTo>
                    <a:pt x="180" y="768"/>
                  </a:lnTo>
                  <a:lnTo>
                    <a:pt x="174" y="774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86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14" y="810"/>
                  </a:lnTo>
                  <a:lnTo>
                    <a:pt x="108" y="810"/>
                  </a:lnTo>
                  <a:lnTo>
                    <a:pt x="108" y="816"/>
                  </a:lnTo>
                  <a:lnTo>
                    <a:pt x="114" y="816"/>
                  </a:lnTo>
                  <a:lnTo>
                    <a:pt x="120" y="822"/>
                  </a:lnTo>
                  <a:lnTo>
                    <a:pt x="150" y="822"/>
                  </a:lnTo>
                  <a:lnTo>
                    <a:pt x="156" y="810"/>
                  </a:lnTo>
                  <a:lnTo>
                    <a:pt x="174" y="792"/>
                  </a:lnTo>
                  <a:lnTo>
                    <a:pt x="210" y="792"/>
                  </a:lnTo>
                  <a:lnTo>
                    <a:pt x="216" y="798"/>
                  </a:lnTo>
                  <a:lnTo>
                    <a:pt x="228" y="804"/>
                  </a:lnTo>
                  <a:lnTo>
                    <a:pt x="240" y="804"/>
                  </a:lnTo>
                  <a:lnTo>
                    <a:pt x="246" y="792"/>
                  </a:lnTo>
                  <a:lnTo>
                    <a:pt x="252" y="786"/>
                  </a:lnTo>
                  <a:lnTo>
                    <a:pt x="258" y="774"/>
                  </a:lnTo>
                  <a:lnTo>
                    <a:pt x="270" y="762"/>
                  </a:lnTo>
                  <a:lnTo>
                    <a:pt x="288" y="762"/>
                  </a:lnTo>
                  <a:lnTo>
                    <a:pt x="300" y="774"/>
                  </a:lnTo>
                  <a:lnTo>
                    <a:pt x="330" y="774"/>
                  </a:lnTo>
                  <a:lnTo>
                    <a:pt x="354" y="762"/>
                  </a:lnTo>
                  <a:lnTo>
                    <a:pt x="360" y="762"/>
                  </a:lnTo>
                  <a:lnTo>
                    <a:pt x="366" y="768"/>
                  </a:lnTo>
                  <a:lnTo>
                    <a:pt x="378" y="768"/>
                  </a:lnTo>
                  <a:lnTo>
                    <a:pt x="390" y="774"/>
                  </a:lnTo>
                  <a:lnTo>
                    <a:pt x="396" y="774"/>
                  </a:lnTo>
                  <a:lnTo>
                    <a:pt x="396" y="768"/>
                  </a:lnTo>
                  <a:lnTo>
                    <a:pt x="390" y="762"/>
                  </a:lnTo>
                  <a:lnTo>
                    <a:pt x="390" y="750"/>
                  </a:lnTo>
                  <a:lnTo>
                    <a:pt x="396" y="750"/>
                  </a:lnTo>
                  <a:lnTo>
                    <a:pt x="408" y="756"/>
                  </a:lnTo>
                  <a:lnTo>
                    <a:pt x="414" y="762"/>
                  </a:lnTo>
                  <a:lnTo>
                    <a:pt x="426" y="756"/>
                  </a:lnTo>
                  <a:lnTo>
                    <a:pt x="498" y="756"/>
                  </a:lnTo>
                  <a:lnTo>
                    <a:pt x="522" y="750"/>
                  </a:lnTo>
                  <a:lnTo>
                    <a:pt x="534" y="744"/>
                  </a:lnTo>
                  <a:lnTo>
                    <a:pt x="540" y="732"/>
                  </a:lnTo>
                  <a:lnTo>
                    <a:pt x="546" y="726"/>
                  </a:lnTo>
                  <a:lnTo>
                    <a:pt x="552" y="714"/>
                  </a:lnTo>
                  <a:lnTo>
                    <a:pt x="498" y="708"/>
                  </a:lnTo>
                  <a:lnTo>
                    <a:pt x="522" y="702"/>
                  </a:lnTo>
                  <a:lnTo>
                    <a:pt x="516" y="684"/>
                  </a:lnTo>
                  <a:lnTo>
                    <a:pt x="528" y="672"/>
                  </a:lnTo>
                  <a:lnTo>
                    <a:pt x="540" y="666"/>
                  </a:lnTo>
                  <a:lnTo>
                    <a:pt x="546" y="666"/>
                  </a:lnTo>
                  <a:lnTo>
                    <a:pt x="558" y="660"/>
                  </a:lnTo>
                  <a:lnTo>
                    <a:pt x="564" y="654"/>
                  </a:lnTo>
                  <a:lnTo>
                    <a:pt x="576" y="618"/>
                  </a:lnTo>
                  <a:lnTo>
                    <a:pt x="570" y="606"/>
                  </a:lnTo>
                  <a:lnTo>
                    <a:pt x="564" y="600"/>
                  </a:lnTo>
                  <a:lnTo>
                    <a:pt x="552" y="594"/>
                  </a:lnTo>
                  <a:lnTo>
                    <a:pt x="540" y="594"/>
                  </a:lnTo>
                  <a:lnTo>
                    <a:pt x="528" y="588"/>
                  </a:lnTo>
                  <a:lnTo>
                    <a:pt x="504" y="588"/>
                  </a:lnTo>
                  <a:close/>
                  <a:moveTo>
                    <a:pt x="222" y="486"/>
                  </a:moveTo>
                  <a:lnTo>
                    <a:pt x="216" y="480"/>
                  </a:lnTo>
                  <a:lnTo>
                    <a:pt x="204" y="480"/>
                  </a:lnTo>
                  <a:lnTo>
                    <a:pt x="204" y="486"/>
                  </a:lnTo>
                  <a:lnTo>
                    <a:pt x="198" y="498"/>
                  </a:lnTo>
                  <a:lnTo>
                    <a:pt x="192" y="504"/>
                  </a:lnTo>
                  <a:lnTo>
                    <a:pt x="210" y="504"/>
                  </a:lnTo>
                  <a:lnTo>
                    <a:pt x="222" y="492"/>
                  </a:lnTo>
                  <a:lnTo>
                    <a:pt x="222" y="486"/>
                  </a:lnTo>
                  <a:close/>
                  <a:moveTo>
                    <a:pt x="126" y="504"/>
                  </a:moveTo>
                  <a:lnTo>
                    <a:pt x="132" y="498"/>
                  </a:lnTo>
                  <a:lnTo>
                    <a:pt x="132" y="492"/>
                  </a:lnTo>
                  <a:lnTo>
                    <a:pt x="144" y="492"/>
                  </a:lnTo>
                  <a:lnTo>
                    <a:pt x="150" y="480"/>
                  </a:lnTo>
                  <a:lnTo>
                    <a:pt x="156" y="474"/>
                  </a:lnTo>
                  <a:lnTo>
                    <a:pt x="156" y="462"/>
                  </a:lnTo>
                  <a:lnTo>
                    <a:pt x="138" y="444"/>
                  </a:lnTo>
                  <a:lnTo>
                    <a:pt x="138" y="432"/>
                  </a:lnTo>
                  <a:lnTo>
                    <a:pt x="132" y="438"/>
                  </a:lnTo>
                  <a:lnTo>
                    <a:pt x="126" y="426"/>
                  </a:lnTo>
                  <a:lnTo>
                    <a:pt x="120" y="420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30" y="450"/>
                  </a:lnTo>
                  <a:lnTo>
                    <a:pt x="30" y="462"/>
                  </a:lnTo>
                  <a:lnTo>
                    <a:pt x="24" y="462"/>
                  </a:lnTo>
                  <a:lnTo>
                    <a:pt x="18" y="468"/>
                  </a:lnTo>
                  <a:lnTo>
                    <a:pt x="12" y="468"/>
                  </a:lnTo>
                  <a:lnTo>
                    <a:pt x="0" y="480"/>
                  </a:lnTo>
                  <a:lnTo>
                    <a:pt x="6" y="486"/>
                  </a:lnTo>
                  <a:lnTo>
                    <a:pt x="30" y="498"/>
                  </a:lnTo>
                  <a:lnTo>
                    <a:pt x="42" y="498"/>
                  </a:lnTo>
                  <a:lnTo>
                    <a:pt x="66" y="474"/>
                  </a:lnTo>
                  <a:lnTo>
                    <a:pt x="84" y="498"/>
                  </a:lnTo>
                  <a:lnTo>
                    <a:pt x="120" y="504"/>
                  </a:lnTo>
                  <a:lnTo>
                    <a:pt x="126" y="504"/>
                  </a:lnTo>
                  <a:close/>
                  <a:moveTo>
                    <a:pt x="78" y="228"/>
                  </a:moveTo>
                  <a:lnTo>
                    <a:pt x="72" y="228"/>
                  </a:lnTo>
                  <a:lnTo>
                    <a:pt x="66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84" y="228"/>
                  </a:lnTo>
                  <a:lnTo>
                    <a:pt x="78" y="228"/>
                  </a:lnTo>
                  <a:close/>
                  <a:moveTo>
                    <a:pt x="108" y="210"/>
                  </a:moveTo>
                  <a:lnTo>
                    <a:pt x="126" y="210"/>
                  </a:lnTo>
                  <a:lnTo>
                    <a:pt x="132" y="204"/>
                  </a:lnTo>
                  <a:lnTo>
                    <a:pt x="132" y="198"/>
                  </a:lnTo>
                  <a:lnTo>
                    <a:pt x="138" y="186"/>
                  </a:lnTo>
                  <a:lnTo>
                    <a:pt x="150" y="174"/>
                  </a:lnTo>
                  <a:lnTo>
                    <a:pt x="150" y="168"/>
                  </a:lnTo>
                  <a:lnTo>
                    <a:pt x="138" y="174"/>
                  </a:lnTo>
                  <a:lnTo>
                    <a:pt x="132" y="174"/>
                  </a:lnTo>
                  <a:lnTo>
                    <a:pt x="114" y="192"/>
                  </a:lnTo>
                  <a:lnTo>
                    <a:pt x="108" y="186"/>
                  </a:lnTo>
                  <a:lnTo>
                    <a:pt x="96" y="186"/>
                  </a:lnTo>
                  <a:lnTo>
                    <a:pt x="90" y="192"/>
                  </a:lnTo>
                  <a:lnTo>
                    <a:pt x="90" y="210"/>
                  </a:lnTo>
                  <a:lnTo>
                    <a:pt x="96" y="216"/>
                  </a:lnTo>
                  <a:lnTo>
                    <a:pt x="96" y="228"/>
                  </a:lnTo>
                  <a:lnTo>
                    <a:pt x="108" y="210"/>
                  </a:lnTo>
                  <a:close/>
                  <a:moveTo>
                    <a:pt x="72" y="252"/>
                  </a:moveTo>
                  <a:lnTo>
                    <a:pt x="60" y="282"/>
                  </a:lnTo>
                  <a:lnTo>
                    <a:pt x="78" y="258"/>
                  </a:lnTo>
                  <a:lnTo>
                    <a:pt x="72" y="252"/>
                  </a:lnTo>
                  <a:close/>
                </a:path>
              </a:pathLst>
            </a:custGeom>
            <a:solidFill>
              <a:srgbClr val="1C5C8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9" name="United Arab Emirates" descr="© INSCALE GmbH, 05.05.2010&#10;http://www.presentationload.com/">
              <a:extLst>
                <a:ext uri="{FF2B5EF4-FFF2-40B4-BE49-F238E27FC236}">
                  <a16:creationId xmlns:a16="http://schemas.microsoft.com/office/drawing/2014/main" id="{DDB1FE9A-0E8F-4D7D-A78D-69BCC5D76AE3}"/>
                </a:ext>
              </a:extLst>
            </p:cNvPr>
            <p:cNvSpPr>
              <a:spLocks/>
            </p:cNvSpPr>
            <p:nvPr/>
          </p:nvSpPr>
          <p:spPr bwMode="gray">
            <a:xfrm>
              <a:off x="5575300" y="2987559"/>
              <a:ext cx="136525" cy="128588"/>
            </a:xfrm>
            <a:custGeom>
              <a:avLst/>
              <a:gdLst>
                <a:gd name="T0" fmla="*/ 2147483647 w 336"/>
                <a:gd name="T1" fmla="*/ 2147483647 h 318"/>
                <a:gd name="T2" fmla="*/ 2147483647 w 336"/>
                <a:gd name="T3" fmla="*/ 2147483647 h 318"/>
                <a:gd name="T4" fmla="*/ 2147483647 w 336"/>
                <a:gd name="T5" fmla="*/ 2147483647 h 318"/>
                <a:gd name="T6" fmla="*/ 2147483647 w 336"/>
                <a:gd name="T7" fmla="*/ 2147483647 h 318"/>
                <a:gd name="T8" fmla="*/ 2147483647 w 336"/>
                <a:gd name="T9" fmla="*/ 2147483647 h 318"/>
                <a:gd name="T10" fmla="*/ 2147483647 w 336"/>
                <a:gd name="T11" fmla="*/ 0 h 318"/>
                <a:gd name="T12" fmla="*/ 2147483647 w 336"/>
                <a:gd name="T13" fmla="*/ 2147483647 h 318"/>
                <a:gd name="T14" fmla="*/ 2147483647 w 336"/>
                <a:gd name="T15" fmla="*/ 2147483647 h 318"/>
                <a:gd name="T16" fmla="*/ 2147483647 w 336"/>
                <a:gd name="T17" fmla="*/ 2147483647 h 318"/>
                <a:gd name="T18" fmla="*/ 2147483647 w 336"/>
                <a:gd name="T19" fmla="*/ 2147483647 h 318"/>
                <a:gd name="T20" fmla="*/ 2147483647 w 336"/>
                <a:gd name="T21" fmla="*/ 2147483647 h 318"/>
                <a:gd name="T22" fmla="*/ 2147483647 w 336"/>
                <a:gd name="T23" fmla="*/ 2147483647 h 318"/>
                <a:gd name="T24" fmla="*/ 2147483647 w 336"/>
                <a:gd name="T25" fmla="*/ 2147483647 h 318"/>
                <a:gd name="T26" fmla="*/ 2147483647 w 336"/>
                <a:gd name="T27" fmla="*/ 2147483647 h 318"/>
                <a:gd name="T28" fmla="*/ 2147483647 w 336"/>
                <a:gd name="T29" fmla="*/ 2147483647 h 318"/>
                <a:gd name="T30" fmla="*/ 2147483647 w 336"/>
                <a:gd name="T31" fmla="*/ 2147483647 h 318"/>
                <a:gd name="T32" fmla="*/ 2147483647 w 336"/>
                <a:gd name="T33" fmla="*/ 2147483647 h 318"/>
                <a:gd name="T34" fmla="*/ 2147483647 w 336"/>
                <a:gd name="T35" fmla="*/ 2147483647 h 318"/>
                <a:gd name="T36" fmla="*/ 0 w 336"/>
                <a:gd name="T37" fmla="*/ 2147483647 h 318"/>
                <a:gd name="T38" fmla="*/ 2147483647 w 336"/>
                <a:gd name="T39" fmla="*/ 2147483647 h 318"/>
                <a:gd name="T40" fmla="*/ 2147483647 w 336"/>
                <a:gd name="T41" fmla="*/ 2147483647 h 318"/>
                <a:gd name="T42" fmla="*/ 2147483647 w 336"/>
                <a:gd name="T43" fmla="*/ 2147483647 h 318"/>
                <a:gd name="T44" fmla="*/ 2147483647 w 336"/>
                <a:gd name="T45" fmla="*/ 2147483647 h 318"/>
                <a:gd name="T46" fmla="*/ 2147483647 w 336"/>
                <a:gd name="T47" fmla="*/ 2147483647 h 318"/>
                <a:gd name="T48" fmla="*/ 2147483647 w 336"/>
                <a:gd name="T49" fmla="*/ 2147483647 h 318"/>
                <a:gd name="T50" fmla="*/ 2147483647 w 336"/>
                <a:gd name="T51" fmla="*/ 2147483647 h 318"/>
                <a:gd name="T52" fmla="*/ 2147483647 w 336"/>
                <a:gd name="T53" fmla="*/ 2147483647 h 318"/>
                <a:gd name="T54" fmla="*/ 2147483647 w 336"/>
                <a:gd name="T55" fmla="*/ 2147483647 h 318"/>
                <a:gd name="T56" fmla="*/ 2147483647 w 336"/>
                <a:gd name="T57" fmla="*/ 2147483647 h 318"/>
                <a:gd name="T58" fmla="*/ 2147483647 w 336"/>
                <a:gd name="T59" fmla="*/ 2147483647 h 318"/>
                <a:gd name="T60" fmla="*/ 2147483647 w 336"/>
                <a:gd name="T61" fmla="*/ 2147483647 h 318"/>
                <a:gd name="T62" fmla="*/ 2147483647 w 336"/>
                <a:gd name="T63" fmla="*/ 2147483647 h 318"/>
                <a:gd name="T64" fmla="*/ 2147483647 w 336"/>
                <a:gd name="T65" fmla="*/ 2147483647 h 318"/>
                <a:gd name="T66" fmla="*/ 2147483647 w 336"/>
                <a:gd name="T67" fmla="*/ 2147483647 h 318"/>
                <a:gd name="T68" fmla="*/ 2147483647 w 336"/>
                <a:gd name="T69" fmla="*/ 2147483647 h 3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6"/>
                <a:gd name="T106" fmla="*/ 0 h 318"/>
                <a:gd name="T107" fmla="*/ 336 w 336"/>
                <a:gd name="T108" fmla="*/ 318 h 3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6" h="318">
                  <a:moveTo>
                    <a:pt x="300" y="120"/>
                  </a:moveTo>
                  <a:lnTo>
                    <a:pt x="306" y="120"/>
                  </a:lnTo>
                  <a:lnTo>
                    <a:pt x="306" y="126"/>
                  </a:lnTo>
                  <a:lnTo>
                    <a:pt x="312" y="138"/>
                  </a:lnTo>
                  <a:lnTo>
                    <a:pt x="336" y="132"/>
                  </a:lnTo>
                  <a:lnTo>
                    <a:pt x="330" y="120"/>
                  </a:lnTo>
                  <a:lnTo>
                    <a:pt x="324" y="102"/>
                  </a:lnTo>
                  <a:lnTo>
                    <a:pt x="324" y="60"/>
                  </a:lnTo>
                  <a:lnTo>
                    <a:pt x="330" y="42"/>
                  </a:lnTo>
                  <a:lnTo>
                    <a:pt x="330" y="6"/>
                  </a:lnTo>
                  <a:lnTo>
                    <a:pt x="324" y="0"/>
                  </a:lnTo>
                  <a:lnTo>
                    <a:pt x="318" y="0"/>
                  </a:lnTo>
                  <a:lnTo>
                    <a:pt x="312" y="6"/>
                  </a:lnTo>
                  <a:lnTo>
                    <a:pt x="306" y="18"/>
                  </a:lnTo>
                  <a:lnTo>
                    <a:pt x="300" y="36"/>
                  </a:lnTo>
                  <a:lnTo>
                    <a:pt x="288" y="60"/>
                  </a:lnTo>
                  <a:lnTo>
                    <a:pt x="282" y="66"/>
                  </a:lnTo>
                  <a:lnTo>
                    <a:pt x="282" y="72"/>
                  </a:lnTo>
                  <a:lnTo>
                    <a:pt x="276" y="72"/>
                  </a:lnTo>
                  <a:lnTo>
                    <a:pt x="264" y="78"/>
                  </a:lnTo>
                  <a:lnTo>
                    <a:pt x="234" y="108"/>
                  </a:lnTo>
                  <a:lnTo>
                    <a:pt x="228" y="120"/>
                  </a:lnTo>
                  <a:lnTo>
                    <a:pt x="216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8" y="168"/>
                  </a:lnTo>
                  <a:lnTo>
                    <a:pt x="192" y="180"/>
                  </a:lnTo>
                  <a:lnTo>
                    <a:pt x="192" y="186"/>
                  </a:lnTo>
                  <a:lnTo>
                    <a:pt x="186" y="192"/>
                  </a:lnTo>
                  <a:lnTo>
                    <a:pt x="150" y="192"/>
                  </a:lnTo>
                  <a:lnTo>
                    <a:pt x="132" y="186"/>
                  </a:lnTo>
                  <a:lnTo>
                    <a:pt x="90" y="186"/>
                  </a:lnTo>
                  <a:lnTo>
                    <a:pt x="72" y="192"/>
                  </a:lnTo>
                  <a:lnTo>
                    <a:pt x="48" y="204"/>
                  </a:lnTo>
                  <a:lnTo>
                    <a:pt x="24" y="204"/>
                  </a:lnTo>
                  <a:lnTo>
                    <a:pt x="12" y="192"/>
                  </a:lnTo>
                  <a:lnTo>
                    <a:pt x="0" y="186"/>
                  </a:lnTo>
                  <a:lnTo>
                    <a:pt x="0" y="198"/>
                  </a:lnTo>
                  <a:lnTo>
                    <a:pt x="18" y="216"/>
                  </a:lnTo>
                  <a:lnTo>
                    <a:pt x="30" y="240"/>
                  </a:lnTo>
                  <a:lnTo>
                    <a:pt x="54" y="264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94"/>
                  </a:lnTo>
                  <a:lnTo>
                    <a:pt x="96" y="294"/>
                  </a:lnTo>
                  <a:lnTo>
                    <a:pt x="132" y="300"/>
                  </a:lnTo>
                  <a:lnTo>
                    <a:pt x="228" y="312"/>
                  </a:lnTo>
                  <a:lnTo>
                    <a:pt x="270" y="318"/>
                  </a:lnTo>
                  <a:lnTo>
                    <a:pt x="264" y="306"/>
                  </a:lnTo>
                  <a:lnTo>
                    <a:pt x="258" y="300"/>
                  </a:lnTo>
                  <a:lnTo>
                    <a:pt x="252" y="288"/>
                  </a:lnTo>
                  <a:lnTo>
                    <a:pt x="252" y="276"/>
                  </a:lnTo>
                  <a:lnTo>
                    <a:pt x="258" y="270"/>
                  </a:lnTo>
                  <a:lnTo>
                    <a:pt x="264" y="258"/>
                  </a:lnTo>
                  <a:lnTo>
                    <a:pt x="270" y="252"/>
                  </a:lnTo>
                  <a:lnTo>
                    <a:pt x="276" y="240"/>
                  </a:lnTo>
                  <a:lnTo>
                    <a:pt x="276" y="228"/>
                  </a:lnTo>
                  <a:lnTo>
                    <a:pt x="282" y="216"/>
                  </a:lnTo>
                  <a:lnTo>
                    <a:pt x="282" y="204"/>
                  </a:lnTo>
                  <a:lnTo>
                    <a:pt x="288" y="198"/>
                  </a:lnTo>
                  <a:lnTo>
                    <a:pt x="288" y="192"/>
                  </a:lnTo>
                  <a:lnTo>
                    <a:pt x="300" y="192"/>
                  </a:lnTo>
                  <a:lnTo>
                    <a:pt x="300" y="198"/>
                  </a:lnTo>
                  <a:lnTo>
                    <a:pt x="306" y="198"/>
                  </a:lnTo>
                  <a:lnTo>
                    <a:pt x="306" y="192"/>
                  </a:lnTo>
                  <a:lnTo>
                    <a:pt x="288" y="174"/>
                  </a:lnTo>
                  <a:lnTo>
                    <a:pt x="288" y="144"/>
                  </a:lnTo>
                  <a:lnTo>
                    <a:pt x="294" y="132"/>
                  </a:lnTo>
                  <a:lnTo>
                    <a:pt x="294" y="126"/>
                  </a:lnTo>
                  <a:lnTo>
                    <a:pt x="300" y="120"/>
                  </a:lnTo>
                  <a:close/>
                </a:path>
              </a:pathLst>
            </a:custGeom>
            <a:solidFill>
              <a:srgbClr val="0D5C97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0" name="Ukraine" descr="© INSCALE GmbH, 05.05.2010&#10;http://www.presentationload.com/">
              <a:extLst>
                <a:ext uri="{FF2B5EF4-FFF2-40B4-BE49-F238E27FC236}">
                  <a16:creationId xmlns:a16="http://schemas.microsoft.com/office/drawing/2014/main" id="{9EE73A9E-9A89-4C2F-AF90-689F2B5775B9}"/>
                </a:ext>
              </a:extLst>
            </p:cNvPr>
            <p:cNvSpPr>
              <a:spLocks/>
            </p:cNvSpPr>
            <p:nvPr/>
          </p:nvSpPr>
          <p:spPr bwMode="gray">
            <a:xfrm>
              <a:off x="4719637" y="2160472"/>
              <a:ext cx="450850" cy="250825"/>
            </a:xfrm>
            <a:custGeom>
              <a:avLst/>
              <a:gdLst>
                <a:gd name="T0" fmla="*/ 2147483647 w 1116"/>
                <a:gd name="T1" fmla="*/ 2147483647 h 624"/>
                <a:gd name="T2" fmla="*/ 2147483647 w 1116"/>
                <a:gd name="T3" fmla="*/ 2147483647 h 624"/>
                <a:gd name="T4" fmla="*/ 2147483647 w 1116"/>
                <a:gd name="T5" fmla="*/ 2147483647 h 624"/>
                <a:gd name="T6" fmla="*/ 2147483647 w 1116"/>
                <a:gd name="T7" fmla="*/ 2147483647 h 624"/>
                <a:gd name="T8" fmla="*/ 2147483647 w 1116"/>
                <a:gd name="T9" fmla="*/ 2147483647 h 624"/>
                <a:gd name="T10" fmla="*/ 2147483647 w 1116"/>
                <a:gd name="T11" fmla="*/ 2147483647 h 624"/>
                <a:gd name="T12" fmla="*/ 2147483647 w 1116"/>
                <a:gd name="T13" fmla="*/ 2147483647 h 624"/>
                <a:gd name="T14" fmla="*/ 2147483647 w 1116"/>
                <a:gd name="T15" fmla="*/ 2147483647 h 624"/>
                <a:gd name="T16" fmla="*/ 2147483647 w 1116"/>
                <a:gd name="T17" fmla="*/ 2147483647 h 624"/>
                <a:gd name="T18" fmla="*/ 2147483647 w 1116"/>
                <a:gd name="T19" fmla="*/ 2147483647 h 624"/>
                <a:gd name="T20" fmla="*/ 2147483647 w 1116"/>
                <a:gd name="T21" fmla="*/ 2147483647 h 624"/>
                <a:gd name="T22" fmla="*/ 2147483647 w 1116"/>
                <a:gd name="T23" fmla="*/ 2147483647 h 624"/>
                <a:gd name="T24" fmla="*/ 2147483647 w 1116"/>
                <a:gd name="T25" fmla="*/ 2147483647 h 624"/>
                <a:gd name="T26" fmla="*/ 2147483647 w 1116"/>
                <a:gd name="T27" fmla="*/ 2147483647 h 624"/>
                <a:gd name="T28" fmla="*/ 2147483647 w 1116"/>
                <a:gd name="T29" fmla="*/ 2147483647 h 624"/>
                <a:gd name="T30" fmla="*/ 2147483647 w 1116"/>
                <a:gd name="T31" fmla="*/ 2147483647 h 624"/>
                <a:gd name="T32" fmla="*/ 2147483647 w 1116"/>
                <a:gd name="T33" fmla="*/ 2147483647 h 624"/>
                <a:gd name="T34" fmla="*/ 2147483647 w 1116"/>
                <a:gd name="T35" fmla="*/ 2147483647 h 624"/>
                <a:gd name="T36" fmla="*/ 2147483647 w 1116"/>
                <a:gd name="T37" fmla="*/ 2147483647 h 624"/>
                <a:gd name="T38" fmla="*/ 2147483647 w 1116"/>
                <a:gd name="T39" fmla="*/ 2147483647 h 624"/>
                <a:gd name="T40" fmla="*/ 2147483647 w 1116"/>
                <a:gd name="T41" fmla="*/ 2147483647 h 624"/>
                <a:gd name="T42" fmla="*/ 2147483647 w 1116"/>
                <a:gd name="T43" fmla="*/ 2147483647 h 624"/>
                <a:gd name="T44" fmla="*/ 2147483647 w 1116"/>
                <a:gd name="T45" fmla="*/ 2147483647 h 624"/>
                <a:gd name="T46" fmla="*/ 2147483647 w 1116"/>
                <a:gd name="T47" fmla="*/ 2147483647 h 624"/>
                <a:gd name="T48" fmla="*/ 2147483647 w 1116"/>
                <a:gd name="T49" fmla="*/ 2147483647 h 624"/>
                <a:gd name="T50" fmla="*/ 2147483647 w 1116"/>
                <a:gd name="T51" fmla="*/ 2147483647 h 624"/>
                <a:gd name="T52" fmla="*/ 2147483647 w 1116"/>
                <a:gd name="T53" fmla="*/ 2147483647 h 624"/>
                <a:gd name="T54" fmla="*/ 2147483647 w 1116"/>
                <a:gd name="T55" fmla="*/ 2147483647 h 624"/>
                <a:gd name="T56" fmla="*/ 2147483647 w 1116"/>
                <a:gd name="T57" fmla="*/ 2147483647 h 624"/>
                <a:gd name="T58" fmla="*/ 2147483647 w 1116"/>
                <a:gd name="T59" fmla="*/ 2147483647 h 624"/>
                <a:gd name="T60" fmla="*/ 2147483647 w 1116"/>
                <a:gd name="T61" fmla="*/ 2147483647 h 624"/>
                <a:gd name="T62" fmla="*/ 2147483647 w 1116"/>
                <a:gd name="T63" fmla="*/ 2147483647 h 624"/>
                <a:gd name="T64" fmla="*/ 2147483647 w 1116"/>
                <a:gd name="T65" fmla="*/ 2147483647 h 624"/>
                <a:gd name="T66" fmla="*/ 2147483647 w 1116"/>
                <a:gd name="T67" fmla="*/ 2147483647 h 624"/>
                <a:gd name="T68" fmla="*/ 2147483647 w 1116"/>
                <a:gd name="T69" fmla="*/ 2147483647 h 624"/>
                <a:gd name="T70" fmla="*/ 2147483647 w 1116"/>
                <a:gd name="T71" fmla="*/ 2147483647 h 624"/>
                <a:gd name="T72" fmla="*/ 2147483647 w 1116"/>
                <a:gd name="T73" fmla="*/ 2147483647 h 624"/>
                <a:gd name="T74" fmla="*/ 2147483647 w 1116"/>
                <a:gd name="T75" fmla="*/ 2147483647 h 624"/>
                <a:gd name="T76" fmla="*/ 2147483647 w 1116"/>
                <a:gd name="T77" fmla="*/ 2147483647 h 624"/>
                <a:gd name="T78" fmla="*/ 2147483647 w 1116"/>
                <a:gd name="T79" fmla="*/ 2147483647 h 624"/>
                <a:gd name="T80" fmla="*/ 2147483647 w 1116"/>
                <a:gd name="T81" fmla="*/ 2147483647 h 624"/>
                <a:gd name="T82" fmla="*/ 2147483647 w 1116"/>
                <a:gd name="T83" fmla="*/ 2147483647 h 624"/>
                <a:gd name="T84" fmla="*/ 2147483647 w 1116"/>
                <a:gd name="T85" fmla="*/ 2147483647 h 624"/>
                <a:gd name="T86" fmla="*/ 2147483647 w 1116"/>
                <a:gd name="T87" fmla="*/ 2147483647 h 624"/>
                <a:gd name="T88" fmla="*/ 2147483647 w 1116"/>
                <a:gd name="T89" fmla="*/ 0 h 624"/>
                <a:gd name="T90" fmla="*/ 2147483647 w 1116"/>
                <a:gd name="T91" fmla="*/ 2147483647 h 624"/>
                <a:gd name="T92" fmla="*/ 2147483647 w 1116"/>
                <a:gd name="T93" fmla="*/ 2147483647 h 624"/>
                <a:gd name="T94" fmla="*/ 2147483647 w 1116"/>
                <a:gd name="T95" fmla="*/ 2147483647 h 624"/>
                <a:gd name="T96" fmla="*/ 2147483647 w 1116"/>
                <a:gd name="T97" fmla="*/ 2147483647 h 624"/>
                <a:gd name="T98" fmla="*/ 2147483647 w 1116"/>
                <a:gd name="T99" fmla="*/ 2147483647 h 624"/>
                <a:gd name="T100" fmla="*/ 2147483647 w 1116"/>
                <a:gd name="T101" fmla="*/ 2147483647 h 624"/>
                <a:gd name="T102" fmla="*/ 2147483647 w 1116"/>
                <a:gd name="T103" fmla="*/ 2147483647 h 624"/>
                <a:gd name="T104" fmla="*/ 2147483647 w 1116"/>
                <a:gd name="T105" fmla="*/ 2147483647 h 624"/>
                <a:gd name="T106" fmla="*/ 2147483647 w 1116"/>
                <a:gd name="T107" fmla="*/ 2147483647 h 624"/>
                <a:gd name="T108" fmla="*/ 2147483647 w 1116"/>
                <a:gd name="T109" fmla="*/ 2147483647 h 624"/>
                <a:gd name="T110" fmla="*/ 2147483647 w 1116"/>
                <a:gd name="T111" fmla="*/ 2147483647 h 624"/>
                <a:gd name="T112" fmla="*/ 2147483647 w 1116"/>
                <a:gd name="T113" fmla="*/ 2147483647 h 624"/>
                <a:gd name="T114" fmla="*/ 2147483647 w 1116"/>
                <a:gd name="T115" fmla="*/ 2147483647 h 624"/>
                <a:gd name="T116" fmla="*/ 2147483647 w 1116"/>
                <a:gd name="T117" fmla="*/ 2147483647 h 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16"/>
                <a:gd name="T178" fmla="*/ 0 h 624"/>
                <a:gd name="T179" fmla="*/ 1116 w 1116"/>
                <a:gd name="T180" fmla="*/ 624 h 6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16" h="624">
                  <a:moveTo>
                    <a:pt x="24" y="324"/>
                  </a:moveTo>
                  <a:lnTo>
                    <a:pt x="30" y="324"/>
                  </a:lnTo>
                  <a:lnTo>
                    <a:pt x="36" y="330"/>
                  </a:lnTo>
                  <a:lnTo>
                    <a:pt x="48" y="330"/>
                  </a:lnTo>
                  <a:lnTo>
                    <a:pt x="54" y="336"/>
                  </a:lnTo>
                  <a:lnTo>
                    <a:pt x="78" y="336"/>
                  </a:lnTo>
                  <a:lnTo>
                    <a:pt x="84" y="342"/>
                  </a:lnTo>
                  <a:lnTo>
                    <a:pt x="108" y="342"/>
                  </a:lnTo>
                  <a:lnTo>
                    <a:pt x="114" y="348"/>
                  </a:lnTo>
                  <a:lnTo>
                    <a:pt x="126" y="342"/>
                  </a:lnTo>
                  <a:lnTo>
                    <a:pt x="132" y="342"/>
                  </a:lnTo>
                  <a:lnTo>
                    <a:pt x="144" y="336"/>
                  </a:lnTo>
                  <a:lnTo>
                    <a:pt x="150" y="336"/>
                  </a:lnTo>
                  <a:lnTo>
                    <a:pt x="174" y="360"/>
                  </a:lnTo>
                  <a:lnTo>
                    <a:pt x="186" y="360"/>
                  </a:lnTo>
                  <a:lnTo>
                    <a:pt x="198" y="348"/>
                  </a:lnTo>
                  <a:lnTo>
                    <a:pt x="198" y="342"/>
                  </a:lnTo>
                  <a:lnTo>
                    <a:pt x="222" y="348"/>
                  </a:lnTo>
                  <a:lnTo>
                    <a:pt x="228" y="336"/>
                  </a:lnTo>
                  <a:lnTo>
                    <a:pt x="234" y="342"/>
                  </a:lnTo>
                  <a:lnTo>
                    <a:pt x="252" y="342"/>
                  </a:lnTo>
                  <a:lnTo>
                    <a:pt x="258" y="336"/>
                  </a:lnTo>
                  <a:lnTo>
                    <a:pt x="258" y="330"/>
                  </a:lnTo>
                  <a:lnTo>
                    <a:pt x="270" y="318"/>
                  </a:lnTo>
                  <a:lnTo>
                    <a:pt x="282" y="318"/>
                  </a:lnTo>
                  <a:lnTo>
                    <a:pt x="288" y="306"/>
                  </a:lnTo>
                  <a:lnTo>
                    <a:pt x="294" y="306"/>
                  </a:lnTo>
                  <a:lnTo>
                    <a:pt x="306" y="312"/>
                  </a:lnTo>
                  <a:lnTo>
                    <a:pt x="318" y="312"/>
                  </a:lnTo>
                  <a:lnTo>
                    <a:pt x="318" y="306"/>
                  </a:lnTo>
                  <a:lnTo>
                    <a:pt x="324" y="306"/>
                  </a:lnTo>
                  <a:lnTo>
                    <a:pt x="336" y="300"/>
                  </a:lnTo>
                  <a:lnTo>
                    <a:pt x="342" y="300"/>
                  </a:lnTo>
                  <a:lnTo>
                    <a:pt x="354" y="312"/>
                  </a:lnTo>
                  <a:lnTo>
                    <a:pt x="360" y="312"/>
                  </a:lnTo>
                  <a:lnTo>
                    <a:pt x="360" y="318"/>
                  </a:lnTo>
                  <a:lnTo>
                    <a:pt x="402" y="318"/>
                  </a:lnTo>
                  <a:lnTo>
                    <a:pt x="408" y="324"/>
                  </a:lnTo>
                  <a:lnTo>
                    <a:pt x="408" y="336"/>
                  </a:lnTo>
                  <a:lnTo>
                    <a:pt x="426" y="336"/>
                  </a:lnTo>
                  <a:lnTo>
                    <a:pt x="438" y="342"/>
                  </a:lnTo>
                  <a:lnTo>
                    <a:pt x="444" y="348"/>
                  </a:lnTo>
                  <a:lnTo>
                    <a:pt x="450" y="360"/>
                  </a:lnTo>
                  <a:lnTo>
                    <a:pt x="444" y="366"/>
                  </a:lnTo>
                  <a:lnTo>
                    <a:pt x="444" y="390"/>
                  </a:lnTo>
                  <a:lnTo>
                    <a:pt x="456" y="384"/>
                  </a:lnTo>
                  <a:lnTo>
                    <a:pt x="462" y="384"/>
                  </a:lnTo>
                  <a:lnTo>
                    <a:pt x="468" y="390"/>
                  </a:lnTo>
                  <a:lnTo>
                    <a:pt x="462" y="396"/>
                  </a:lnTo>
                  <a:lnTo>
                    <a:pt x="462" y="414"/>
                  </a:lnTo>
                  <a:lnTo>
                    <a:pt x="474" y="414"/>
                  </a:lnTo>
                  <a:lnTo>
                    <a:pt x="480" y="420"/>
                  </a:lnTo>
                  <a:lnTo>
                    <a:pt x="492" y="420"/>
                  </a:lnTo>
                  <a:lnTo>
                    <a:pt x="498" y="426"/>
                  </a:lnTo>
                  <a:lnTo>
                    <a:pt x="498" y="456"/>
                  </a:lnTo>
                  <a:lnTo>
                    <a:pt x="492" y="456"/>
                  </a:lnTo>
                  <a:lnTo>
                    <a:pt x="480" y="462"/>
                  </a:lnTo>
                  <a:lnTo>
                    <a:pt x="462" y="462"/>
                  </a:lnTo>
                  <a:lnTo>
                    <a:pt x="456" y="456"/>
                  </a:lnTo>
                  <a:lnTo>
                    <a:pt x="438" y="456"/>
                  </a:lnTo>
                  <a:lnTo>
                    <a:pt x="432" y="462"/>
                  </a:lnTo>
                  <a:lnTo>
                    <a:pt x="432" y="468"/>
                  </a:lnTo>
                  <a:lnTo>
                    <a:pt x="438" y="468"/>
                  </a:lnTo>
                  <a:lnTo>
                    <a:pt x="450" y="474"/>
                  </a:lnTo>
                  <a:lnTo>
                    <a:pt x="456" y="480"/>
                  </a:lnTo>
                  <a:lnTo>
                    <a:pt x="438" y="492"/>
                  </a:lnTo>
                  <a:lnTo>
                    <a:pt x="432" y="498"/>
                  </a:lnTo>
                  <a:lnTo>
                    <a:pt x="420" y="504"/>
                  </a:lnTo>
                  <a:lnTo>
                    <a:pt x="414" y="504"/>
                  </a:lnTo>
                  <a:lnTo>
                    <a:pt x="414" y="516"/>
                  </a:lnTo>
                  <a:lnTo>
                    <a:pt x="420" y="522"/>
                  </a:lnTo>
                  <a:lnTo>
                    <a:pt x="420" y="534"/>
                  </a:lnTo>
                  <a:lnTo>
                    <a:pt x="396" y="540"/>
                  </a:lnTo>
                  <a:lnTo>
                    <a:pt x="390" y="528"/>
                  </a:lnTo>
                  <a:lnTo>
                    <a:pt x="390" y="516"/>
                  </a:lnTo>
                  <a:lnTo>
                    <a:pt x="390" y="528"/>
                  </a:lnTo>
                  <a:lnTo>
                    <a:pt x="396" y="540"/>
                  </a:lnTo>
                  <a:lnTo>
                    <a:pt x="396" y="546"/>
                  </a:lnTo>
                  <a:lnTo>
                    <a:pt x="408" y="552"/>
                  </a:lnTo>
                  <a:lnTo>
                    <a:pt x="438" y="552"/>
                  </a:lnTo>
                  <a:lnTo>
                    <a:pt x="444" y="546"/>
                  </a:lnTo>
                  <a:lnTo>
                    <a:pt x="450" y="546"/>
                  </a:lnTo>
                  <a:lnTo>
                    <a:pt x="456" y="540"/>
                  </a:lnTo>
                  <a:lnTo>
                    <a:pt x="474" y="540"/>
                  </a:lnTo>
                  <a:lnTo>
                    <a:pt x="480" y="534"/>
                  </a:lnTo>
                  <a:lnTo>
                    <a:pt x="486" y="534"/>
                  </a:lnTo>
                  <a:lnTo>
                    <a:pt x="480" y="528"/>
                  </a:lnTo>
                  <a:lnTo>
                    <a:pt x="486" y="528"/>
                  </a:lnTo>
                  <a:lnTo>
                    <a:pt x="492" y="522"/>
                  </a:lnTo>
                  <a:lnTo>
                    <a:pt x="510" y="516"/>
                  </a:lnTo>
                  <a:lnTo>
                    <a:pt x="522" y="510"/>
                  </a:lnTo>
                  <a:lnTo>
                    <a:pt x="528" y="504"/>
                  </a:lnTo>
                  <a:lnTo>
                    <a:pt x="534" y="492"/>
                  </a:lnTo>
                  <a:lnTo>
                    <a:pt x="540" y="486"/>
                  </a:lnTo>
                  <a:lnTo>
                    <a:pt x="546" y="474"/>
                  </a:lnTo>
                  <a:lnTo>
                    <a:pt x="552" y="468"/>
                  </a:lnTo>
                  <a:lnTo>
                    <a:pt x="552" y="462"/>
                  </a:lnTo>
                  <a:lnTo>
                    <a:pt x="582" y="450"/>
                  </a:lnTo>
                  <a:lnTo>
                    <a:pt x="600" y="438"/>
                  </a:lnTo>
                  <a:lnTo>
                    <a:pt x="612" y="444"/>
                  </a:lnTo>
                  <a:lnTo>
                    <a:pt x="624" y="444"/>
                  </a:lnTo>
                  <a:lnTo>
                    <a:pt x="636" y="450"/>
                  </a:lnTo>
                  <a:lnTo>
                    <a:pt x="654" y="450"/>
                  </a:lnTo>
                  <a:lnTo>
                    <a:pt x="666" y="438"/>
                  </a:lnTo>
                  <a:lnTo>
                    <a:pt x="648" y="462"/>
                  </a:lnTo>
                  <a:lnTo>
                    <a:pt x="624" y="462"/>
                  </a:lnTo>
                  <a:lnTo>
                    <a:pt x="630" y="468"/>
                  </a:lnTo>
                  <a:lnTo>
                    <a:pt x="642" y="474"/>
                  </a:lnTo>
                  <a:lnTo>
                    <a:pt x="654" y="486"/>
                  </a:lnTo>
                  <a:lnTo>
                    <a:pt x="726" y="486"/>
                  </a:lnTo>
                  <a:lnTo>
                    <a:pt x="738" y="504"/>
                  </a:lnTo>
                  <a:lnTo>
                    <a:pt x="726" y="510"/>
                  </a:lnTo>
                  <a:lnTo>
                    <a:pt x="720" y="516"/>
                  </a:lnTo>
                  <a:lnTo>
                    <a:pt x="684" y="534"/>
                  </a:lnTo>
                  <a:lnTo>
                    <a:pt x="678" y="540"/>
                  </a:lnTo>
                  <a:lnTo>
                    <a:pt x="678" y="546"/>
                  </a:lnTo>
                  <a:lnTo>
                    <a:pt x="684" y="546"/>
                  </a:lnTo>
                  <a:lnTo>
                    <a:pt x="690" y="552"/>
                  </a:lnTo>
                  <a:lnTo>
                    <a:pt x="720" y="552"/>
                  </a:lnTo>
                  <a:lnTo>
                    <a:pt x="732" y="558"/>
                  </a:lnTo>
                  <a:lnTo>
                    <a:pt x="744" y="570"/>
                  </a:lnTo>
                  <a:lnTo>
                    <a:pt x="744" y="594"/>
                  </a:lnTo>
                  <a:lnTo>
                    <a:pt x="738" y="606"/>
                  </a:lnTo>
                  <a:lnTo>
                    <a:pt x="738" y="618"/>
                  </a:lnTo>
                  <a:lnTo>
                    <a:pt x="756" y="618"/>
                  </a:lnTo>
                  <a:lnTo>
                    <a:pt x="768" y="624"/>
                  </a:lnTo>
                  <a:lnTo>
                    <a:pt x="780" y="624"/>
                  </a:lnTo>
                  <a:lnTo>
                    <a:pt x="780" y="618"/>
                  </a:lnTo>
                  <a:lnTo>
                    <a:pt x="792" y="606"/>
                  </a:lnTo>
                  <a:lnTo>
                    <a:pt x="804" y="600"/>
                  </a:lnTo>
                  <a:lnTo>
                    <a:pt x="810" y="594"/>
                  </a:lnTo>
                  <a:lnTo>
                    <a:pt x="840" y="594"/>
                  </a:lnTo>
                  <a:lnTo>
                    <a:pt x="858" y="576"/>
                  </a:lnTo>
                  <a:lnTo>
                    <a:pt x="858" y="570"/>
                  </a:lnTo>
                  <a:lnTo>
                    <a:pt x="864" y="564"/>
                  </a:lnTo>
                  <a:lnTo>
                    <a:pt x="870" y="564"/>
                  </a:lnTo>
                  <a:lnTo>
                    <a:pt x="882" y="576"/>
                  </a:lnTo>
                  <a:lnTo>
                    <a:pt x="918" y="570"/>
                  </a:lnTo>
                  <a:lnTo>
                    <a:pt x="918" y="552"/>
                  </a:lnTo>
                  <a:lnTo>
                    <a:pt x="930" y="540"/>
                  </a:lnTo>
                  <a:lnTo>
                    <a:pt x="900" y="540"/>
                  </a:lnTo>
                  <a:lnTo>
                    <a:pt x="894" y="546"/>
                  </a:lnTo>
                  <a:lnTo>
                    <a:pt x="882" y="552"/>
                  </a:lnTo>
                  <a:lnTo>
                    <a:pt x="852" y="552"/>
                  </a:lnTo>
                  <a:lnTo>
                    <a:pt x="846" y="546"/>
                  </a:lnTo>
                  <a:lnTo>
                    <a:pt x="834" y="540"/>
                  </a:lnTo>
                  <a:lnTo>
                    <a:pt x="828" y="534"/>
                  </a:lnTo>
                  <a:lnTo>
                    <a:pt x="828" y="522"/>
                  </a:lnTo>
                  <a:lnTo>
                    <a:pt x="822" y="516"/>
                  </a:lnTo>
                  <a:lnTo>
                    <a:pt x="810" y="516"/>
                  </a:lnTo>
                  <a:lnTo>
                    <a:pt x="786" y="498"/>
                  </a:lnTo>
                  <a:lnTo>
                    <a:pt x="750" y="492"/>
                  </a:lnTo>
                  <a:lnTo>
                    <a:pt x="744" y="480"/>
                  </a:lnTo>
                  <a:lnTo>
                    <a:pt x="810" y="480"/>
                  </a:lnTo>
                  <a:lnTo>
                    <a:pt x="822" y="474"/>
                  </a:lnTo>
                  <a:lnTo>
                    <a:pt x="834" y="462"/>
                  </a:lnTo>
                  <a:lnTo>
                    <a:pt x="846" y="468"/>
                  </a:lnTo>
                  <a:lnTo>
                    <a:pt x="852" y="462"/>
                  </a:lnTo>
                  <a:lnTo>
                    <a:pt x="864" y="456"/>
                  </a:lnTo>
                  <a:lnTo>
                    <a:pt x="870" y="450"/>
                  </a:lnTo>
                  <a:lnTo>
                    <a:pt x="882" y="444"/>
                  </a:lnTo>
                  <a:lnTo>
                    <a:pt x="906" y="444"/>
                  </a:lnTo>
                  <a:lnTo>
                    <a:pt x="918" y="438"/>
                  </a:lnTo>
                  <a:lnTo>
                    <a:pt x="930" y="438"/>
                  </a:lnTo>
                  <a:lnTo>
                    <a:pt x="978" y="408"/>
                  </a:lnTo>
                  <a:lnTo>
                    <a:pt x="1014" y="408"/>
                  </a:lnTo>
                  <a:lnTo>
                    <a:pt x="1014" y="372"/>
                  </a:lnTo>
                  <a:lnTo>
                    <a:pt x="1032" y="372"/>
                  </a:lnTo>
                  <a:lnTo>
                    <a:pt x="1038" y="366"/>
                  </a:lnTo>
                  <a:lnTo>
                    <a:pt x="1038" y="360"/>
                  </a:lnTo>
                  <a:lnTo>
                    <a:pt x="1050" y="348"/>
                  </a:lnTo>
                  <a:lnTo>
                    <a:pt x="1080" y="348"/>
                  </a:lnTo>
                  <a:lnTo>
                    <a:pt x="1092" y="342"/>
                  </a:lnTo>
                  <a:lnTo>
                    <a:pt x="1104" y="342"/>
                  </a:lnTo>
                  <a:lnTo>
                    <a:pt x="1116" y="330"/>
                  </a:lnTo>
                  <a:lnTo>
                    <a:pt x="1116" y="324"/>
                  </a:lnTo>
                  <a:lnTo>
                    <a:pt x="1110" y="312"/>
                  </a:lnTo>
                  <a:lnTo>
                    <a:pt x="1110" y="300"/>
                  </a:lnTo>
                  <a:lnTo>
                    <a:pt x="1098" y="294"/>
                  </a:lnTo>
                  <a:lnTo>
                    <a:pt x="1086" y="282"/>
                  </a:lnTo>
                  <a:lnTo>
                    <a:pt x="1092" y="276"/>
                  </a:lnTo>
                  <a:lnTo>
                    <a:pt x="1110" y="276"/>
                  </a:lnTo>
                  <a:lnTo>
                    <a:pt x="1116" y="270"/>
                  </a:lnTo>
                  <a:lnTo>
                    <a:pt x="1110" y="264"/>
                  </a:lnTo>
                  <a:lnTo>
                    <a:pt x="1104" y="264"/>
                  </a:lnTo>
                  <a:lnTo>
                    <a:pt x="1098" y="258"/>
                  </a:lnTo>
                  <a:lnTo>
                    <a:pt x="1092" y="258"/>
                  </a:lnTo>
                  <a:lnTo>
                    <a:pt x="1110" y="246"/>
                  </a:lnTo>
                  <a:lnTo>
                    <a:pt x="1110" y="222"/>
                  </a:lnTo>
                  <a:lnTo>
                    <a:pt x="1104" y="216"/>
                  </a:lnTo>
                  <a:lnTo>
                    <a:pt x="1080" y="216"/>
                  </a:lnTo>
                  <a:lnTo>
                    <a:pt x="1062" y="204"/>
                  </a:lnTo>
                  <a:lnTo>
                    <a:pt x="1056" y="198"/>
                  </a:lnTo>
                  <a:lnTo>
                    <a:pt x="1056" y="192"/>
                  </a:lnTo>
                  <a:lnTo>
                    <a:pt x="1014" y="192"/>
                  </a:lnTo>
                  <a:lnTo>
                    <a:pt x="1002" y="186"/>
                  </a:lnTo>
                  <a:lnTo>
                    <a:pt x="996" y="180"/>
                  </a:lnTo>
                  <a:lnTo>
                    <a:pt x="978" y="180"/>
                  </a:lnTo>
                  <a:lnTo>
                    <a:pt x="966" y="186"/>
                  </a:lnTo>
                  <a:lnTo>
                    <a:pt x="942" y="162"/>
                  </a:lnTo>
                  <a:lnTo>
                    <a:pt x="936" y="150"/>
                  </a:lnTo>
                  <a:lnTo>
                    <a:pt x="924" y="150"/>
                  </a:lnTo>
                  <a:lnTo>
                    <a:pt x="918" y="156"/>
                  </a:lnTo>
                  <a:lnTo>
                    <a:pt x="918" y="162"/>
                  </a:lnTo>
                  <a:lnTo>
                    <a:pt x="912" y="156"/>
                  </a:lnTo>
                  <a:lnTo>
                    <a:pt x="864" y="156"/>
                  </a:lnTo>
                  <a:lnTo>
                    <a:pt x="858" y="150"/>
                  </a:lnTo>
                  <a:lnTo>
                    <a:pt x="846" y="150"/>
                  </a:lnTo>
                  <a:lnTo>
                    <a:pt x="840" y="144"/>
                  </a:lnTo>
                  <a:lnTo>
                    <a:pt x="816" y="150"/>
                  </a:lnTo>
                  <a:lnTo>
                    <a:pt x="810" y="150"/>
                  </a:lnTo>
                  <a:lnTo>
                    <a:pt x="798" y="102"/>
                  </a:lnTo>
                  <a:lnTo>
                    <a:pt x="756" y="84"/>
                  </a:lnTo>
                  <a:lnTo>
                    <a:pt x="720" y="84"/>
                  </a:lnTo>
                  <a:lnTo>
                    <a:pt x="720" y="66"/>
                  </a:lnTo>
                  <a:lnTo>
                    <a:pt x="714" y="48"/>
                  </a:lnTo>
                  <a:lnTo>
                    <a:pt x="720" y="48"/>
                  </a:lnTo>
                  <a:lnTo>
                    <a:pt x="726" y="42"/>
                  </a:lnTo>
                  <a:lnTo>
                    <a:pt x="726" y="30"/>
                  </a:lnTo>
                  <a:lnTo>
                    <a:pt x="720" y="30"/>
                  </a:lnTo>
                  <a:lnTo>
                    <a:pt x="708" y="24"/>
                  </a:lnTo>
                  <a:lnTo>
                    <a:pt x="702" y="18"/>
                  </a:lnTo>
                  <a:lnTo>
                    <a:pt x="696" y="18"/>
                  </a:lnTo>
                  <a:lnTo>
                    <a:pt x="690" y="0"/>
                  </a:lnTo>
                  <a:lnTo>
                    <a:pt x="642" y="0"/>
                  </a:lnTo>
                  <a:lnTo>
                    <a:pt x="630" y="6"/>
                  </a:lnTo>
                  <a:lnTo>
                    <a:pt x="600" y="6"/>
                  </a:lnTo>
                  <a:lnTo>
                    <a:pt x="600" y="18"/>
                  </a:lnTo>
                  <a:lnTo>
                    <a:pt x="594" y="24"/>
                  </a:lnTo>
                  <a:lnTo>
                    <a:pt x="558" y="24"/>
                  </a:lnTo>
                  <a:lnTo>
                    <a:pt x="546" y="18"/>
                  </a:lnTo>
                  <a:lnTo>
                    <a:pt x="516" y="18"/>
                  </a:lnTo>
                  <a:lnTo>
                    <a:pt x="510" y="30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54"/>
                  </a:lnTo>
                  <a:lnTo>
                    <a:pt x="492" y="60"/>
                  </a:lnTo>
                  <a:lnTo>
                    <a:pt x="492" y="72"/>
                  </a:lnTo>
                  <a:lnTo>
                    <a:pt x="486" y="78"/>
                  </a:lnTo>
                  <a:lnTo>
                    <a:pt x="468" y="78"/>
                  </a:lnTo>
                  <a:lnTo>
                    <a:pt x="462" y="72"/>
                  </a:lnTo>
                  <a:lnTo>
                    <a:pt x="438" y="72"/>
                  </a:lnTo>
                  <a:lnTo>
                    <a:pt x="426" y="78"/>
                  </a:lnTo>
                  <a:lnTo>
                    <a:pt x="420" y="78"/>
                  </a:lnTo>
                  <a:lnTo>
                    <a:pt x="420" y="66"/>
                  </a:lnTo>
                  <a:lnTo>
                    <a:pt x="414" y="60"/>
                  </a:lnTo>
                  <a:lnTo>
                    <a:pt x="396" y="60"/>
                  </a:lnTo>
                  <a:lnTo>
                    <a:pt x="390" y="66"/>
                  </a:lnTo>
                  <a:lnTo>
                    <a:pt x="390" y="72"/>
                  </a:lnTo>
                  <a:lnTo>
                    <a:pt x="378" y="60"/>
                  </a:lnTo>
                  <a:lnTo>
                    <a:pt x="366" y="66"/>
                  </a:lnTo>
                  <a:lnTo>
                    <a:pt x="360" y="60"/>
                  </a:lnTo>
                  <a:lnTo>
                    <a:pt x="342" y="66"/>
                  </a:lnTo>
                  <a:lnTo>
                    <a:pt x="336" y="54"/>
                  </a:lnTo>
                  <a:lnTo>
                    <a:pt x="324" y="66"/>
                  </a:lnTo>
                  <a:lnTo>
                    <a:pt x="306" y="54"/>
                  </a:lnTo>
                  <a:lnTo>
                    <a:pt x="300" y="60"/>
                  </a:lnTo>
                  <a:lnTo>
                    <a:pt x="282" y="48"/>
                  </a:lnTo>
                  <a:lnTo>
                    <a:pt x="258" y="42"/>
                  </a:lnTo>
                  <a:lnTo>
                    <a:pt x="222" y="42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168" y="30"/>
                  </a:lnTo>
                  <a:lnTo>
                    <a:pt x="162" y="36"/>
                  </a:lnTo>
                  <a:lnTo>
                    <a:pt x="150" y="42"/>
                  </a:lnTo>
                  <a:lnTo>
                    <a:pt x="114" y="42"/>
                  </a:lnTo>
                  <a:lnTo>
                    <a:pt x="114" y="48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66" y="60"/>
                  </a:lnTo>
                  <a:lnTo>
                    <a:pt x="72" y="78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102" y="108"/>
                  </a:lnTo>
                  <a:lnTo>
                    <a:pt x="108" y="114"/>
                  </a:lnTo>
                  <a:lnTo>
                    <a:pt x="102" y="126"/>
                  </a:lnTo>
                  <a:lnTo>
                    <a:pt x="108" y="132"/>
                  </a:lnTo>
                  <a:lnTo>
                    <a:pt x="108" y="138"/>
                  </a:lnTo>
                  <a:lnTo>
                    <a:pt x="114" y="144"/>
                  </a:lnTo>
                  <a:lnTo>
                    <a:pt x="108" y="150"/>
                  </a:lnTo>
                  <a:lnTo>
                    <a:pt x="102" y="150"/>
                  </a:lnTo>
                  <a:lnTo>
                    <a:pt x="96" y="156"/>
                  </a:lnTo>
                  <a:lnTo>
                    <a:pt x="84" y="156"/>
                  </a:lnTo>
                  <a:lnTo>
                    <a:pt x="30" y="204"/>
                  </a:lnTo>
                  <a:lnTo>
                    <a:pt x="30" y="246"/>
                  </a:lnTo>
                  <a:lnTo>
                    <a:pt x="42" y="258"/>
                  </a:lnTo>
                  <a:lnTo>
                    <a:pt x="18" y="258"/>
                  </a:lnTo>
                  <a:lnTo>
                    <a:pt x="18" y="270"/>
                  </a:lnTo>
                  <a:lnTo>
                    <a:pt x="12" y="276"/>
                  </a:lnTo>
                  <a:lnTo>
                    <a:pt x="12" y="282"/>
                  </a:lnTo>
                  <a:lnTo>
                    <a:pt x="6" y="288"/>
                  </a:lnTo>
                  <a:lnTo>
                    <a:pt x="0" y="288"/>
                  </a:lnTo>
                  <a:lnTo>
                    <a:pt x="0" y="306"/>
                  </a:lnTo>
                  <a:lnTo>
                    <a:pt x="6" y="306"/>
                  </a:lnTo>
                  <a:lnTo>
                    <a:pt x="24" y="324"/>
                  </a:lnTo>
                  <a:close/>
                </a:path>
              </a:pathLst>
            </a:custGeom>
            <a:solidFill>
              <a:srgbClr val="1C5C8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1" name="Uganda" descr="© INSCALE GmbH, 05.05.2010&#10;http://www.presentationload.com/">
              <a:extLst>
                <a:ext uri="{FF2B5EF4-FFF2-40B4-BE49-F238E27FC236}">
                  <a16:creationId xmlns:a16="http://schemas.microsoft.com/office/drawing/2014/main" id="{CCEF92AE-31A4-467C-92DE-0C24BC586AB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76812" y="3713047"/>
              <a:ext cx="157163" cy="185738"/>
            </a:xfrm>
            <a:custGeom>
              <a:avLst/>
              <a:gdLst>
                <a:gd name="T0" fmla="*/ 2147483647 w 390"/>
                <a:gd name="T1" fmla="*/ 2147483647 h 462"/>
                <a:gd name="T2" fmla="*/ 2147483647 w 390"/>
                <a:gd name="T3" fmla="*/ 2147483647 h 462"/>
                <a:gd name="T4" fmla="*/ 2147483647 w 390"/>
                <a:gd name="T5" fmla="*/ 2147483647 h 462"/>
                <a:gd name="T6" fmla="*/ 2147483647 w 390"/>
                <a:gd name="T7" fmla="*/ 2147483647 h 462"/>
                <a:gd name="T8" fmla="*/ 2147483647 w 390"/>
                <a:gd name="T9" fmla="*/ 2147483647 h 462"/>
                <a:gd name="T10" fmla="*/ 2147483647 w 390"/>
                <a:gd name="T11" fmla="*/ 2147483647 h 462"/>
                <a:gd name="T12" fmla="*/ 2147483647 w 390"/>
                <a:gd name="T13" fmla="*/ 2147483647 h 462"/>
                <a:gd name="T14" fmla="*/ 2147483647 w 390"/>
                <a:gd name="T15" fmla="*/ 2147483647 h 462"/>
                <a:gd name="T16" fmla="*/ 2147483647 w 390"/>
                <a:gd name="T17" fmla="*/ 2147483647 h 462"/>
                <a:gd name="T18" fmla="*/ 2147483647 w 390"/>
                <a:gd name="T19" fmla="*/ 2147483647 h 462"/>
                <a:gd name="T20" fmla="*/ 2147483647 w 390"/>
                <a:gd name="T21" fmla="*/ 2147483647 h 462"/>
                <a:gd name="T22" fmla="*/ 2147483647 w 390"/>
                <a:gd name="T23" fmla="*/ 2147483647 h 462"/>
                <a:gd name="T24" fmla="*/ 2147483647 w 390"/>
                <a:gd name="T25" fmla="*/ 0 h 462"/>
                <a:gd name="T26" fmla="*/ 2147483647 w 390"/>
                <a:gd name="T27" fmla="*/ 2147483647 h 462"/>
                <a:gd name="T28" fmla="*/ 2147483647 w 390"/>
                <a:gd name="T29" fmla="*/ 2147483647 h 462"/>
                <a:gd name="T30" fmla="*/ 2147483647 w 390"/>
                <a:gd name="T31" fmla="*/ 2147483647 h 462"/>
                <a:gd name="T32" fmla="*/ 2147483647 w 390"/>
                <a:gd name="T33" fmla="*/ 2147483647 h 462"/>
                <a:gd name="T34" fmla="*/ 2147483647 w 390"/>
                <a:gd name="T35" fmla="*/ 2147483647 h 462"/>
                <a:gd name="T36" fmla="*/ 2147483647 w 390"/>
                <a:gd name="T37" fmla="*/ 2147483647 h 462"/>
                <a:gd name="T38" fmla="*/ 2147483647 w 390"/>
                <a:gd name="T39" fmla="*/ 2147483647 h 462"/>
                <a:gd name="T40" fmla="*/ 2147483647 w 390"/>
                <a:gd name="T41" fmla="*/ 2147483647 h 462"/>
                <a:gd name="T42" fmla="*/ 2147483647 w 390"/>
                <a:gd name="T43" fmla="*/ 2147483647 h 462"/>
                <a:gd name="T44" fmla="*/ 2147483647 w 390"/>
                <a:gd name="T45" fmla="*/ 2147483647 h 462"/>
                <a:gd name="T46" fmla="*/ 2147483647 w 390"/>
                <a:gd name="T47" fmla="*/ 2147483647 h 462"/>
                <a:gd name="T48" fmla="*/ 2147483647 w 390"/>
                <a:gd name="T49" fmla="*/ 2147483647 h 462"/>
                <a:gd name="T50" fmla="*/ 2147483647 w 390"/>
                <a:gd name="T51" fmla="*/ 2147483647 h 462"/>
                <a:gd name="T52" fmla="*/ 2147483647 w 390"/>
                <a:gd name="T53" fmla="*/ 2147483647 h 462"/>
                <a:gd name="T54" fmla="*/ 2147483647 w 390"/>
                <a:gd name="T55" fmla="*/ 2147483647 h 462"/>
                <a:gd name="T56" fmla="*/ 2147483647 w 390"/>
                <a:gd name="T57" fmla="*/ 2147483647 h 462"/>
                <a:gd name="T58" fmla="*/ 2147483647 w 390"/>
                <a:gd name="T59" fmla="*/ 2147483647 h 462"/>
                <a:gd name="T60" fmla="*/ 2147483647 w 390"/>
                <a:gd name="T61" fmla="*/ 2147483647 h 462"/>
                <a:gd name="T62" fmla="*/ 2147483647 w 390"/>
                <a:gd name="T63" fmla="*/ 2147483647 h 462"/>
                <a:gd name="T64" fmla="*/ 2147483647 w 390"/>
                <a:gd name="T65" fmla="*/ 2147483647 h 462"/>
                <a:gd name="T66" fmla="*/ 2147483647 w 390"/>
                <a:gd name="T67" fmla="*/ 2147483647 h 462"/>
                <a:gd name="T68" fmla="*/ 2147483647 w 390"/>
                <a:gd name="T69" fmla="*/ 2147483647 h 462"/>
                <a:gd name="T70" fmla="*/ 2147483647 w 390"/>
                <a:gd name="T71" fmla="*/ 2147483647 h 462"/>
                <a:gd name="T72" fmla="*/ 2147483647 w 390"/>
                <a:gd name="T73" fmla="*/ 2147483647 h 462"/>
                <a:gd name="T74" fmla="*/ 2147483647 w 390"/>
                <a:gd name="T75" fmla="*/ 2147483647 h 462"/>
                <a:gd name="T76" fmla="*/ 2147483647 w 390"/>
                <a:gd name="T77" fmla="*/ 2147483647 h 462"/>
                <a:gd name="T78" fmla="*/ 2147483647 w 390"/>
                <a:gd name="T79" fmla="*/ 2147483647 h 462"/>
                <a:gd name="T80" fmla="*/ 2147483647 w 390"/>
                <a:gd name="T81" fmla="*/ 2147483647 h 462"/>
                <a:gd name="T82" fmla="*/ 2147483647 w 390"/>
                <a:gd name="T83" fmla="*/ 2147483647 h 462"/>
                <a:gd name="T84" fmla="*/ 2147483647 w 390"/>
                <a:gd name="T85" fmla="*/ 2147483647 h 462"/>
                <a:gd name="T86" fmla="*/ 2147483647 w 390"/>
                <a:gd name="T87" fmla="*/ 2147483647 h 462"/>
                <a:gd name="T88" fmla="*/ 2147483647 w 390"/>
                <a:gd name="T89" fmla="*/ 2147483647 h 462"/>
                <a:gd name="T90" fmla="*/ 2147483647 w 390"/>
                <a:gd name="T91" fmla="*/ 2147483647 h 462"/>
                <a:gd name="T92" fmla="*/ 2147483647 w 390"/>
                <a:gd name="T93" fmla="*/ 2147483647 h 462"/>
                <a:gd name="T94" fmla="*/ 2147483647 w 390"/>
                <a:gd name="T95" fmla="*/ 2147483647 h 462"/>
                <a:gd name="T96" fmla="*/ 2147483647 w 390"/>
                <a:gd name="T97" fmla="*/ 2147483647 h 462"/>
                <a:gd name="T98" fmla="*/ 2147483647 w 390"/>
                <a:gd name="T99" fmla="*/ 2147483647 h 462"/>
                <a:gd name="T100" fmla="*/ 2147483647 w 390"/>
                <a:gd name="T101" fmla="*/ 2147483647 h 462"/>
                <a:gd name="T102" fmla="*/ 2147483647 w 390"/>
                <a:gd name="T103" fmla="*/ 2147483647 h 462"/>
                <a:gd name="T104" fmla="*/ 2147483647 w 390"/>
                <a:gd name="T105" fmla="*/ 2147483647 h 462"/>
                <a:gd name="T106" fmla="*/ 2147483647 w 390"/>
                <a:gd name="T107" fmla="*/ 2147483647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90"/>
                <a:gd name="T163" fmla="*/ 0 h 462"/>
                <a:gd name="T164" fmla="*/ 390 w 390"/>
                <a:gd name="T165" fmla="*/ 462 h 4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90" h="462">
                  <a:moveTo>
                    <a:pt x="306" y="426"/>
                  </a:moveTo>
                  <a:lnTo>
                    <a:pt x="318" y="426"/>
                  </a:lnTo>
                  <a:lnTo>
                    <a:pt x="318" y="420"/>
                  </a:lnTo>
                  <a:lnTo>
                    <a:pt x="306" y="420"/>
                  </a:lnTo>
                  <a:lnTo>
                    <a:pt x="306" y="426"/>
                  </a:lnTo>
                  <a:close/>
                  <a:moveTo>
                    <a:pt x="390" y="192"/>
                  </a:moveTo>
                  <a:lnTo>
                    <a:pt x="384" y="180"/>
                  </a:lnTo>
                  <a:lnTo>
                    <a:pt x="378" y="174"/>
                  </a:lnTo>
                  <a:lnTo>
                    <a:pt x="366" y="150"/>
                  </a:lnTo>
                  <a:lnTo>
                    <a:pt x="366" y="144"/>
                  </a:lnTo>
                  <a:lnTo>
                    <a:pt x="372" y="138"/>
                  </a:lnTo>
                  <a:lnTo>
                    <a:pt x="378" y="138"/>
                  </a:lnTo>
                  <a:lnTo>
                    <a:pt x="384" y="132"/>
                  </a:lnTo>
                  <a:lnTo>
                    <a:pt x="348" y="90"/>
                  </a:lnTo>
                  <a:lnTo>
                    <a:pt x="354" y="84"/>
                  </a:lnTo>
                  <a:lnTo>
                    <a:pt x="336" y="66"/>
                  </a:lnTo>
                  <a:lnTo>
                    <a:pt x="336" y="60"/>
                  </a:lnTo>
                  <a:lnTo>
                    <a:pt x="342" y="54"/>
                  </a:lnTo>
                  <a:lnTo>
                    <a:pt x="342" y="42"/>
                  </a:lnTo>
                  <a:lnTo>
                    <a:pt x="336" y="42"/>
                  </a:lnTo>
                  <a:lnTo>
                    <a:pt x="336" y="48"/>
                  </a:lnTo>
                  <a:lnTo>
                    <a:pt x="330" y="42"/>
                  </a:lnTo>
                  <a:lnTo>
                    <a:pt x="324" y="42"/>
                  </a:lnTo>
                  <a:lnTo>
                    <a:pt x="324" y="18"/>
                  </a:lnTo>
                  <a:lnTo>
                    <a:pt x="318" y="6"/>
                  </a:lnTo>
                  <a:lnTo>
                    <a:pt x="312" y="0"/>
                  </a:lnTo>
                  <a:lnTo>
                    <a:pt x="300" y="0"/>
                  </a:lnTo>
                  <a:lnTo>
                    <a:pt x="300" y="6"/>
                  </a:lnTo>
                  <a:lnTo>
                    <a:pt x="294" y="12"/>
                  </a:lnTo>
                  <a:lnTo>
                    <a:pt x="294" y="18"/>
                  </a:lnTo>
                  <a:lnTo>
                    <a:pt x="276" y="36"/>
                  </a:lnTo>
                  <a:lnTo>
                    <a:pt x="252" y="36"/>
                  </a:lnTo>
                  <a:lnTo>
                    <a:pt x="246" y="30"/>
                  </a:lnTo>
                  <a:lnTo>
                    <a:pt x="246" y="24"/>
                  </a:lnTo>
                  <a:lnTo>
                    <a:pt x="234" y="24"/>
                  </a:lnTo>
                  <a:lnTo>
                    <a:pt x="222" y="36"/>
                  </a:lnTo>
                  <a:lnTo>
                    <a:pt x="198" y="36"/>
                  </a:lnTo>
                  <a:lnTo>
                    <a:pt x="180" y="60"/>
                  </a:lnTo>
                  <a:lnTo>
                    <a:pt x="156" y="30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32" y="42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2" y="30"/>
                  </a:lnTo>
                  <a:lnTo>
                    <a:pt x="84" y="48"/>
                  </a:lnTo>
                  <a:lnTo>
                    <a:pt x="90" y="72"/>
                  </a:lnTo>
                  <a:lnTo>
                    <a:pt x="72" y="90"/>
                  </a:lnTo>
                  <a:lnTo>
                    <a:pt x="84" y="96"/>
                  </a:lnTo>
                  <a:lnTo>
                    <a:pt x="90" y="102"/>
                  </a:lnTo>
                  <a:lnTo>
                    <a:pt x="90" y="108"/>
                  </a:lnTo>
                  <a:lnTo>
                    <a:pt x="84" y="114"/>
                  </a:lnTo>
                  <a:lnTo>
                    <a:pt x="78" y="126"/>
                  </a:lnTo>
                  <a:lnTo>
                    <a:pt x="78" y="138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0"/>
                  </a:lnTo>
                  <a:lnTo>
                    <a:pt x="114" y="156"/>
                  </a:lnTo>
                  <a:lnTo>
                    <a:pt x="114" y="168"/>
                  </a:lnTo>
                  <a:lnTo>
                    <a:pt x="108" y="180"/>
                  </a:lnTo>
                  <a:lnTo>
                    <a:pt x="96" y="192"/>
                  </a:lnTo>
                  <a:lnTo>
                    <a:pt x="84" y="216"/>
                  </a:lnTo>
                  <a:lnTo>
                    <a:pt x="72" y="222"/>
                  </a:lnTo>
                  <a:lnTo>
                    <a:pt x="66" y="234"/>
                  </a:lnTo>
                  <a:lnTo>
                    <a:pt x="42" y="246"/>
                  </a:lnTo>
                  <a:lnTo>
                    <a:pt x="42" y="258"/>
                  </a:lnTo>
                  <a:lnTo>
                    <a:pt x="24" y="270"/>
                  </a:lnTo>
                  <a:lnTo>
                    <a:pt x="6" y="342"/>
                  </a:lnTo>
                  <a:lnTo>
                    <a:pt x="6" y="372"/>
                  </a:lnTo>
                  <a:lnTo>
                    <a:pt x="0" y="450"/>
                  </a:lnTo>
                  <a:lnTo>
                    <a:pt x="12" y="450"/>
                  </a:lnTo>
                  <a:lnTo>
                    <a:pt x="24" y="462"/>
                  </a:lnTo>
                  <a:lnTo>
                    <a:pt x="30" y="462"/>
                  </a:lnTo>
                  <a:lnTo>
                    <a:pt x="42" y="438"/>
                  </a:lnTo>
                  <a:lnTo>
                    <a:pt x="48" y="432"/>
                  </a:lnTo>
                  <a:lnTo>
                    <a:pt x="48" y="426"/>
                  </a:lnTo>
                  <a:lnTo>
                    <a:pt x="72" y="420"/>
                  </a:lnTo>
                  <a:lnTo>
                    <a:pt x="162" y="426"/>
                  </a:lnTo>
                  <a:lnTo>
                    <a:pt x="162" y="414"/>
                  </a:lnTo>
                  <a:lnTo>
                    <a:pt x="156" y="408"/>
                  </a:lnTo>
                  <a:lnTo>
                    <a:pt x="150" y="396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68" y="342"/>
                  </a:lnTo>
                  <a:lnTo>
                    <a:pt x="174" y="336"/>
                  </a:lnTo>
                  <a:lnTo>
                    <a:pt x="186" y="330"/>
                  </a:lnTo>
                  <a:lnTo>
                    <a:pt x="204" y="324"/>
                  </a:lnTo>
                  <a:lnTo>
                    <a:pt x="240" y="324"/>
                  </a:lnTo>
                  <a:lnTo>
                    <a:pt x="252" y="312"/>
                  </a:lnTo>
                  <a:lnTo>
                    <a:pt x="258" y="300"/>
                  </a:lnTo>
                  <a:lnTo>
                    <a:pt x="264" y="300"/>
                  </a:lnTo>
                  <a:lnTo>
                    <a:pt x="264" y="306"/>
                  </a:lnTo>
                  <a:lnTo>
                    <a:pt x="270" y="312"/>
                  </a:lnTo>
                  <a:lnTo>
                    <a:pt x="270" y="330"/>
                  </a:lnTo>
                  <a:lnTo>
                    <a:pt x="276" y="324"/>
                  </a:lnTo>
                  <a:lnTo>
                    <a:pt x="312" y="324"/>
                  </a:lnTo>
                  <a:lnTo>
                    <a:pt x="312" y="330"/>
                  </a:lnTo>
                  <a:lnTo>
                    <a:pt x="312" y="318"/>
                  </a:lnTo>
                  <a:lnTo>
                    <a:pt x="318" y="306"/>
                  </a:lnTo>
                  <a:lnTo>
                    <a:pt x="324" y="300"/>
                  </a:lnTo>
                  <a:lnTo>
                    <a:pt x="330" y="282"/>
                  </a:lnTo>
                  <a:lnTo>
                    <a:pt x="348" y="270"/>
                  </a:lnTo>
                  <a:lnTo>
                    <a:pt x="348" y="246"/>
                  </a:lnTo>
                  <a:lnTo>
                    <a:pt x="354" y="240"/>
                  </a:lnTo>
                  <a:lnTo>
                    <a:pt x="372" y="240"/>
                  </a:lnTo>
                  <a:lnTo>
                    <a:pt x="378" y="216"/>
                  </a:lnTo>
                  <a:lnTo>
                    <a:pt x="390" y="204"/>
                  </a:lnTo>
                  <a:lnTo>
                    <a:pt x="390" y="192"/>
                  </a:lnTo>
                  <a:close/>
                </a:path>
              </a:pathLst>
            </a:custGeom>
            <a:solidFill>
              <a:srgbClr val="1C5C8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 dirty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2" name="Turkmen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A380EACA-5720-4AA3-BF76-4EAF60FD23D0}"/>
                </a:ext>
              </a:extLst>
            </p:cNvPr>
            <p:cNvSpPr>
              <a:spLocks/>
            </p:cNvSpPr>
            <p:nvPr/>
          </p:nvSpPr>
          <p:spPr bwMode="gray">
            <a:xfrm>
              <a:off x="5524500" y="2462097"/>
              <a:ext cx="404813" cy="244475"/>
            </a:xfrm>
            <a:custGeom>
              <a:avLst/>
              <a:gdLst>
                <a:gd name="T0" fmla="*/ 2147483647 w 1008"/>
                <a:gd name="T1" fmla="*/ 2147483647 h 606"/>
                <a:gd name="T2" fmla="*/ 2147483647 w 1008"/>
                <a:gd name="T3" fmla="*/ 2147483647 h 606"/>
                <a:gd name="T4" fmla="*/ 2147483647 w 1008"/>
                <a:gd name="T5" fmla="*/ 2147483647 h 606"/>
                <a:gd name="T6" fmla="*/ 2147483647 w 1008"/>
                <a:gd name="T7" fmla="*/ 2147483647 h 606"/>
                <a:gd name="T8" fmla="*/ 2147483647 w 1008"/>
                <a:gd name="T9" fmla="*/ 2147483647 h 606"/>
                <a:gd name="T10" fmla="*/ 2147483647 w 1008"/>
                <a:gd name="T11" fmla="*/ 2147483647 h 606"/>
                <a:gd name="T12" fmla="*/ 2147483647 w 1008"/>
                <a:gd name="T13" fmla="*/ 2147483647 h 606"/>
                <a:gd name="T14" fmla="*/ 2147483647 w 1008"/>
                <a:gd name="T15" fmla="*/ 2147483647 h 606"/>
                <a:gd name="T16" fmla="*/ 2147483647 w 1008"/>
                <a:gd name="T17" fmla="*/ 2147483647 h 606"/>
                <a:gd name="T18" fmla="*/ 2147483647 w 1008"/>
                <a:gd name="T19" fmla="*/ 2147483647 h 606"/>
                <a:gd name="T20" fmla="*/ 2147483647 w 1008"/>
                <a:gd name="T21" fmla="*/ 2147483647 h 606"/>
                <a:gd name="T22" fmla="*/ 2147483647 w 1008"/>
                <a:gd name="T23" fmla="*/ 2147483647 h 606"/>
                <a:gd name="T24" fmla="*/ 2147483647 w 1008"/>
                <a:gd name="T25" fmla="*/ 2147483647 h 606"/>
                <a:gd name="T26" fmla="*/ 2147483647 w 1008"/>
                <a:gd name="T27" fmla="*/ 2147483647 h 606"/>
                <a:gd name="T28" fmla="*/ 2147483647 w 1008"/>
                <a:gd name="T29" fmla="*/ 2147483647 h 606"/>
                <a:gd name="T30" fmla="*/ 2147483647 w 1008"/>
                <a:gd name="T31" fmla="*/ 2147483647 h 606"/>
                <a:gd name="T32" fmla="*/ 2147483647 w 1008"/>
                <a:gd name="T33" fmla="*/ 2147483647 h 606"/>
                <a:gd name="T34" fmla="*/ 2147483647 w 1008"/>
                <a:gd name="T35" fmla="*/ 2147483647 h 606"/>
                <a:gd name="T36" fmla="*/ 2147483647 w 1008"/>
                <a:gd name="T37" fmla="*/ 2147483647 h 606"/>
                <a:gd name="T38" fmla="*/ 2147483647 w 1008"/>
                <a:gd name="T39" fmla="*/ 2147483647 h 606"/>
                <a:gd name="T40" fmla="*/ 2147483647 w 1008"/>
                <a:gd name="T41" fmla="*/ 2147483647 h 606"/>
                <a:gd name="T42" fmla="*/ 2147483647 w 1008"/>
                <a:gd name="T43" fmla="*/ 2147483647 h 606"/>
                <a:gd name="T44" fmla="*/ 2147483647 w 1008"/>
                <a:gd name="T45" fmla="*/ 2147483647 h 606"/>
                <a:gd name="T46" fmla="*/ 2147483647 w 1008"/>
                <a:gd name="T47" fmla="*/ 2147483647 h 606"/>
                <a:gd name="T48" fmla="*/ 2147483647 w 1008"/>
                <a:gd name="T49" fmla="*/ 2147483647 h 606"/>
                <a:gd name="T50" fmla="*/ 2147483647 w 1008"/>
                <a:gd name="T51" fmla="*/ 2147483647 h 606"/>
                <a:gd name="T52" fmla="*/ 2147483647 w 1008"/>
                <a:gd name="T53" fmla="*/ 2147483647 h 606"/>
                <a:gd name="T54" fmla="*/ 2147483647 w 1008"/>
                <a:gd name="T55" fmla="*/ 2147483647 h 606"/>
                <a:gd name="T56" fmla="*/ 2147483647 w 1008"/>
                <a:gd name="T57" fmla="*/ 2147483647 h 606"/>
                <a:gd name="T58" fmla="*/ 2147483647 w 1008"/>
                <a:gd name="T59" fmla="*/ 2147483647 h 606"/>
                <a:gd name="T60" fmla="*/ 2147483647 w 1008"/>
                <a:gd name="T61" fmla="*/ 2147483647 h 606"/>
                <a:gd name="T62" fmla="*/ 2147483647 w 1008"/>
                <a:gd name="T63" fmla="*/ 2147483647 h 606"/>
                <a:gd name="T64" fmla="*/ 2147483647 w 1008"/>
                <a:gd name="T65" fmla="*/ 2147483647 h 606"/>
                <a:gd name="T66" fmla="*/ 2147483647 w 1008"/>
                <a:gd name="T67" fmla="*/ 2147483647 h 606"/>
                <a:gd name="T68" fmla="*/ 2147483647 w 1008"/>
                <a:gd name="T69" fmla="*/ 2147483647 h 606"/>
                <a:gd name="T70" fmla="*/ 2147483647 w 1008"/>
                <a:gd name="T71" fmla="*/ 2147483647 h 606"/>
                <a:gd name="T72" fmla="*/ 2147483647 w 1008"/>
                <a:gd name="T73" fmla="*/ 2147483647 h 606"/>
                <a:gd name="T74" fmla="*/ 2147483647 w 1008"/>
                <a:gd name="T75" fmla="*/ 2147483647 h 606"/>
                <a:gd name="T76" fmla="*/ 2147483647 w 1008"/>
                <a:gd name="T77" fmla="*/ 2147483647 h 606"/>
                <a:gd name="T78" fmla="*/ 2147483647 w 1008"/>
                <a:gd name="T79" fmla="*/ 2147483647 h 606"/>
                <a:gd name="T80" fmla="*/ 2147483647 w 1008"/>
                <a:gd name="T81" fmla="*/ 2147483647 h 606"/>
                <a:gd name="T82" fmla="*/ 2147483647 w 1008"/>
                <a:gd name="T83" fmla="*/ 2147483647 h 606"/>
                <a:gd name="T84" fmla="*/ 2147483647 w 1008"/>
                <a:gd name="T85" fmla="*/ 2147483647 h 606"/>
                <a:gd name="T86" fmla="*/ 2147483647 w 1008"/>
                <a:gd name="T87" fmla="*/ 2147483647 h 606"/>
                <a:gd name="T88" fmla="*/ 2147483647 w 1008"/>
                <a:gd name="T89" fmla="*/ 2147483647 h 606"/>
                <a:gd name="T90" fmla="*/ 2147483647 w 1008"/>
                <a:gd name="T91" fmla="*/ 2147483647 h 606"/>
                <a:gd name="T92" fmla="*/ 2147483647 w 1008"/>
                <a:gd name="T93" fmla="*/ 2147483647 h 606"/>
                <a:gd name="T94" fmla="*/ 2147483647 w 1008"/>
                <a:gd name="T95" fmla="*/ 2147483647 h 606"/>
                <a:gd name="T96" fmla="*/ 2147483647 w 1008"/>
                <a:gd name="T97" fmla="*/ 2147483647 h 606"/>
                <a:gd name="T98" fmla="*/ 2147483647 w 1008"/>
                <a:gd name="T99" fmla="*/ 2147483647 h 606"/>
                <a:gd name="T100" fmla="*/ 2147483647 w 1008"/>
                <a:gd name="T101" fmla="*/ 2147483647 h 606"/>
                <a:gd name="T102" fmla="*/ 2147483647 w 1008"/>
                <a:gd name="T103" fmla="*/ 2147483647 h 606"/>
                <a:gd name="T104" fmla="*/ 0 w 1008"/>
                <a:gd name="T105" fmla="*/ 2147483647 h 606"/>
                <a:gd name="T106" fmla="*/ 2147483647 w 1008"/>
                <a:gd name="T107" fmla="*/ 2147483647 h 606"/>
                <a:gd name="T108" fmla="*/ 2147483647 w 1008"/>
                <a:gd name="T109" fmla="*/ 2147483647 h 6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08"/>
                <a:gd name="T166" fmla="*/ 0 h 606"/>
                <a:gd name="T167" fmla="*/ 1008 w 1008"/>
                <a:gd name="T168" fmla="*/ 606 h 6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08" h="606">
                  <a:moveTo>
                    <a:pt x="48" y="150"/>
                  </a:moveTo>
                  <a:lnTo>
                    <a:pt x="48" y="156"/>
                  </a:lnTo>
                  <a:lnTo>
                    <a:pt x="42" y="162"/>
                  </a:lnTo>
                  <a:lnTo>
                    <a:pt x="36" y="174"/>
                  </a:lnTo>
                  <a:lnTo>
                    <a:pt x="36" y="186"/>
                  </a:lnTo>
                  <a:lnTo>
                    <a:pt x="42" y="198"/>
                  </a:lnTo>
                  <a:lnTo>
                    <a:pt x="48" y="204"/>
                  </a:lnTo>
                  <a:lnTo>
                    <a:pt x="54" y="216"/>
                  </a:lnTo>
                  <a:lnTo>
                    <a:pt x="60" y="222"/>
                  </a:lnTo>
                  <a:lnTo>
                    <a:pt x="60" y="228"/>
                  </a:lnTo>
                  <a:lnTo>
                    <a:pt x="90" y="222"/>
                  </a:lnTo>
                  <a:lnTo>
                    <a:pt x="90" y="246"/>
                  </a:lnTo>
                  <a:lnTo>
                    <a:pt x="114" y="258"/>
                  </a:lnTo>
                  <a:lnTo>
                    <a:pt x="90" y="258"/>
                  </a:lnTo>
                  <a:lnTo>
                    <a:pt x="78" y="264"/>
                  </a:lnTo>
                  <a:lnTo>
                    <a:pt x="72" y="264"/>
                  </a:lnTo>
                  <a:lnTo>
                    <a:pt x="72" y="270"/>
                  </a:lnTo>
                  <a:lnTo>
                    <a:pt x="78" y="276"/>
                  </a:lnTo>
                  <a:lnTo>
                    <a:pt x="90" y="276"/>
                  </a:lnTo>
                  <a:lnTo>
                    <a:pt x="96" y="282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26" y="300"/>
                  </a:lnTo>
                  <a:lnTo>
                    <a:pt x="132" y="306"/>
                  </a:lnTo>
                  <a:lnTo>
                    <a:pt x="138" y="354"/>
                  </a:lnTo>
                  <a:lnTo>
                    <a:pt x="150" y="360"/>
                  </a:lnTo>
                  <a:lnTo>
                    <a:pt x="150" y="372"/>
                  </a:lnTo>
                  <a:lnTo>
                    <a:pt x="144" y="378"/>
                  </a:lnTo>
                  <a:lnTo>
                    <a:pt x="144" y="402"/>
                  </a:lnTo>
                  <a:lnTo>
                    <a:pt x="150" y="414"/>
                  </a:lnTo>
                  <a:lnTo>
                    <a:pt x="150" y="426"/>
                  </a:lnTo>
                  <a:lnTo>
                    <a:pt x="156" y="432"/>
                  </a:lnTo>
                  <a:lnTo>
                    <a:pt x="156" y="438"/>
                  </a:lnTo>
                  <a:lnTo>
                    <a:pt x="186" y="438"/>
                  </a:lnTo>
                  <a:lnTo>
                    <a:pt x="198" y="426"/>
                  </a:lnTo>
                  <a:lnTo>
                    <a:pt x="210" y="420"/>
                  </a:lnTo>
                  <a:lnTo>
                    <a:pt x="210" y="408"/>
                  </a:lnTo>
                  <a:lnTo>
                    <a:pt x="216" y="402"/>
                  </a:lnTo>
                  <a:lnTo>
                    <a:pt x="228" y="396"/>
                  </a:lnTo>
                  <a:lnTo>
                    <a:pt x="246" y="378"/>
                  </a:lnTo>
                  <a:lnTo>
                    <a:pt x="258" y="372"/>
                  </a:lnTo>
                  <a:lnTo>
                    <a:pt x="294" y="372"/>
                  </a:lnTo>
                  <a:lnTo>
                    <a:pt x="306" y="378"/>
                  </a:lnTo>
                  <a:lnTo>
                    <a:pt x="312" y="372"/>
                  </a:lnTo>
                  <a:lnTo>
                    <a:pt x="312" y="366"/>
                  </a:lnTo>
                  <a:lnTo>
                    <a:pt x="372" y="366"/>
                  </a:lnTo>
                  <a:lnTo>
                    <a:pt x="384" y="378"/>
                  </a:lnTo>
                  <a:lnTo>
                    <a:pt x="384" y="390"/>
                  </a:lnTo>
                  <a:lnTo>
                    <a:pt x="414" y="390"/>
                  </a:lnTo>
                  <a:lnTo>
                    <a:pt x="420" y="396"/>
                  </a:lnTo>
                  <a:lnTo>
                    <a:pt x="432" y="402"/>
                  </a:lnTo>
                  <a:lnTo>
                    <a:pt x="438" y="408"/>
                  </a:lnTo>
                  <a:lnTo>
                    <a:pt x="450" y="414"/>
                  </a:lnTo>
                  <a:lnTo>
                    <a:pt x="450" y="408"/>
                  </a:lnTo>
                  <a:lnTo>
                    <a:pt x="468" y="408"/>
                  </a:lnTo>
                  <a:lnTo>
                    <a:pt x="480" y="414"/>
                  </a:lnTo>
                  <a:lnTo>
                    <a:pt x="498" y="414"/>
                  </a:lnTo>
                  <a:lnTo>
                    <a:pt x="510" y="420"/>
                  </a:lnTo>
                  <a:lnTo>
                    <a:pt x="516" y="420"/>
                  </a:lnTo>
                  <a:lnTo>
                    <a:pt x="522" y="426"/>
                  </a:lnTo>
                  <a:lnTo>
                    <a:pt x="522" y="432"/>
                  </a:lnTo>
                  <a:lnTo>
                    <a:pt x="528" y="444"/>
                  </a:lnTo>
                  <a:lnTo>
                    <a:pt x="534" y="450"/>
                  </a:lnTo>
                  <a:lnTo>
                    <a:pt x="540" y="450"/>
                  </a:lnTo>
                  <a:lnTo>
                    <a:pt x="546" y="456"/>
                  </a:lnTo>
                  <a:lnTo>
                    <a:pt x="558" y="456"/>
                  </a:lnTo>
                  <a:lnTo>
                    <a:pt x="570" y="468"/>
                  </a:lnTo>
                  <a:lnTo>
                    <a:pt x="582" y="474"/>
                  </a:lnTo>
                  <a:lnTo>
                    <a:pt x="588" y="486"/>
                  </a:lnTo>
                  <a:lnTo>
                    <a:pt x="594" y="492"/>
                  </a:lnTo>
                  <a:lnTo>
                    <a:pt x="660" y="486"/>
                  </a:lnTo>
                  <a:lnTo>
                    <a:pt x="660" y="522"/>
                  </a:lnTo>
                  <a:lnTo>
                    <a:pt x="672" y="522"/>
                  </a:lnTo>
                  <a:lnTo>
                    <a:pt x="666" y="546"/>
                  </a:lnTo>
                  <a:lnTo>
                    <a:pt x="678" y="576"/>
                  </a:lnTo>
                  <a:lnTo>
                    <a:pt x="684" y="582"/>
                  </a:lnTo>
                  <a:lnTo>
                    <a:pt x="696" y="582"/>
                  </a:lnTo>
                  <a:lnTo>
                    <a:pt x="702" y="588"/>
                  </a:lnTo>
                  <a:lnTo>
                    <a:pt x="714" y="588"/>
                  </a:lnTo>
                  <a:lnTo>
                    <a:pt x="720" y="582"/>
                  </a:lnTo>
                  <a:lnTo>
                    <a:pt x="726" y="582"/>
                  </a:lnTo>
                  <a:lnTo>
                    <a:pt x="750" y="606"/>
                  </a:lnTo>
                  <a:lnTo>
                    <a:pt x="774" y="606"/>
                  </a:lnTo>
                  <a:lnTo>
                    <a:pt x="786" y="600"/>
                  </a:lnTo>
                  <a:lnTo>
                    <a:pt x="792" y="594"/>
                  </a:lnTo>
                  <a:lnTo>
                    <a:pt x="804" y="570"/>
                  </a:lnTo>
                  <a:lnTo>
                    <a:pt x="804" y="558"/>
                  </a:lnTo>
                  <a:lnTo>
                    <a:pt x="816" y="558"/>
                  </a:lnTo>
                  <a:lnTo>
                    <a:pt x="852" y="540"/>
                  </a:lnTo>
                  <a:lnTo>
                    <a:pt x="858" y="528"/>
                  </a:lnTo>
                  <a:lnTo>
                    <a:pt x="870" y="522"/>
                  </a:lnTo>
                  <a:lnTo>
                    <a:pt x="882" y="522"/>
                  </a:lnTo>
                  <a:lnTo>
                    <a:pt x="882" y="462"/>
                  </a:lnTo>
                  <a:lnTo>
                    <a:pt x="888" y="450"/>
                  </a:lnTo>
                  <a:lnTo>
                    <a:pt x="900" y="444"/>
                  </a:lnTo>
                  <a:lnTo>
                    <a:pt x="936" y="444"/>
                  </a:lnTo>
                  <a:lnTo>
                    <a:pt x="936" y="420"/>
                  </a:lnTo>
                  <a:lnTo>
                    <a:pt x="948" y="420"/>
                  </a:lnTo>
                  <a:lnTo>
                    <a:pt x="960" y="426"/>
                  </a:lnTo>
                  <a:lnTo>
                    <a:pt x="966" y="432"/>
                  </a:lnTo>
                  <a:lnTo>
                    <a:pt x="978" y="438"/>
                  </a:lnTo>
                  <a:lnTo>
                    <a:pt x="1008" y="438"/>
                  </a:lnTo>
                  <a:lnTo>
                    <a:pt x="1008" y="426"/>
                  </a:lnTo>
                  <a:lnTo>
                    <a:pt x="996" y="414"/>
                  </a:lnTo>
                  <a:lnTo>
                    <a:pt x="996" y="396"/>
                  </a:lnTo>
                  <a:lnTo>
                    <a:pt x="1002" y="390"/>
                  </a:lnTo>
                  <a:lnTo>
                    <a:pt x="954" y="360"/>
                  </a:lnTo>
                  <a:lnTo>
                    <a:pt x="930" y="366"/>
                  </a:lnTo>
                  <a:lnTo>
                    <a:pt x="924" y="366"/>
                  </a:lnTo>
                  <a:lnTo>
                    <a:pt x="912" y="354"/>
                  </a:lnTo>
                  <a:lnTo>
                    <a:pt x="900" y="354"/>
                  </a:lnTo>
                  <a:lnTo>
                    <a:pt x="888" y="342"/>
                  </a:lnTo>
                  <a:lnTo>
                    <a:pt x="876" y="336"/>
                  </a:lnTo>
                  <a:lnTo>
                    <a:pt x="870" y="330"/>
                  </a:lnTo>
                  <a:lnTo>
                    <a:pt x="846" y="318"/>
                  </a:lnTo>
                  <a:lnTo>
                    <a:pt x="828" y="306"/>
                  </a:lnTo>
                  <a:lnTo>
                    <a:pt x="804" y="306"/>
                  </a:lnTo>
                  <a:lnTo>
                    <a:pt x="774" y="288"/>
                  </a:lnTo>
                  <a:lnTo>
                    <a:pt x="768" y="282"/>
                  </a:lnTo>
                  <a:lnTo>
                    <a:pt x="762" y="270"/>
                  </a:lnTo>
                  <a:lnTo>
                    <a:pt x="750" y="258"/>
                  </a:lnTo>
                  <a:lnTo>
                    <a:pt x="744" y="258"/>
                  </a:lnTo>
                  <a:lnTo>
                    <a:pt x="732" y="252"/>
                  </a:lnTo>
                  <a:lnTo>
                    <a:pt x="714" y="252"/>
                  </a:lnTo>
                  <a:lnTo>
                    <a:pt x="702" y="246"/>
                  </a:lnTo>
                  <a:lnTo>
                    <a:pt x="690" y="234"/>
                  </a:lnTo>
                  <a:lnTo>
                    <a:pt x="672" y="198"/>
                  </a:lnTo>
                  <a:lnTo>
                    <a:pt x="666" y="192"/>
                  </a:lnTo>
                  <a:lnTo>
                    <a:pt x="666" y="186"/>
                  </a:lnTo>
                  <a:lnTo>
                    <a:pt x="648" y="168"/>
                  </a:lnTo>
                  <a:lnTo>
                    <a:pt x="630" y="138"/>
                  </a:lnTo>
                  <a:lnTo>
                    <a:pt x="594" y="120"/>
                  </a:lnTo>
                  <a:lnTo>
                    <a:pt x="594" y="126"/>
                  </a:lnTo>
                  <a:lnTo>
                    <a:pt x="540" y="120"/>
                  </a:lnTo>
                  <a:lnTo>
                    <a:pt x="510" y="120"/>
                  </a:lnTo>
                  <a:lnTo>
                    <a:pt x="492" y="102"/>
                  </a:lnTo>
                  <a:lnTo>
                    <a:pt x="492" y="90"/>
                  </a:lnTo>
                  <a:lnTo>
                    <a:pt x="504" y="78"/>
                  </a:lnTo>
                  <a:lnTo>
                    <a:pt x="492" y="72"/>
                  </a:lnTo>
                  <a:lnTo>
                    <a:pt x="492" y="60"/>
                  </a:lnTo>
                  <a:lnTo>
                    <a:pt x="486" y="48"/>
                  </a:lnTo>
                  <a:lnTo>
                    <a:pt x="480" y="42"/>
                  </a:lnTo>
                  <a:lnTo>
                    <a:pt x="444" y="42"/>
                  </a:lnTo>
                  <a:lnTo>
                    <a:pt x="432" y="36"/>
                  </a:lnTo>
                  <a:lnTo>
                    <a:pt x="432" y="24"/>
                  </a:lnTo>
                  <a:lnTo>
                    <a:pt x="408" y="24"/>
                  </a:lnTo>
                  <a:lnTo>
                    <a:pt x="390" y="0"/>
                  </a:lnTo>
                  <a:lnTo>
                    <a:pt x="384" y="12"/>
                  </a:lnTo>
                  <a:lnTo>
                    <a:pt x="354" y="6"/>
                  </a:lnTo>
                  <a:lnTo>
                    <a:pt x="384" y="36"/>
                  </a:lnTo>
                  <a:lnTo>
                    <a:pt x="378" y="30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54" y="24"/>
                  </a:lnTo>
                  <a:lnTo>
                    <a:pt x="348" y="30"/>
                  </a:lnTo>
                  <a:lnTo>
                    <a:pt x="348" y="42"/>
                  </a:lnTo>
                  <a:lnTo>
                    <a:pt x="342" y="42"/>
                  </a:lnTo>
                  <a:lnTo>
                    <a:pt x="336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94" y="72"/>
                  </a:lnTo>
                  <a:lnTo>
                    <a:pt x="294" y="84"/>
                  </a:lnTo>
                  <a:lnTo>
                    <a:pt x="300" y="102"/>
                  </a:lnTo>
                  <a:lnTo>
                    <a:pt x="312" y="108"/>
                  </a:lnTo>
                  <a:lnTo>
                    <a:pt x="318" y="120"/>
                  </a:lnTo>
                  <a:lnTo>
                    <a:pt x="252" y="120"/>
                  </a:lnTo>
                  <a:lnTo>
                    <a:pt x="240" y="108"/>
                  </a:lnTo>
                  <a:lnTo>
                    <a:pt x="228" y="108"/>
                  </a:lnTo>
                  <a:lnTo>
                    <a:pt x="228" y="114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14"/>
                  </a:lnTo>
                  <a:lnTo>
                    <a:pt x="174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60"/>
                  </a:lnTo>
                  <a:lnTo>
                    <a:pt x="144" y="54"/>
                  </a:lnTo>
                  <a:lnTo>
                    <a:pt x="132" y="42"/>
                  </a:lnTo>
                  <a:lnTo>
                    <a:pt x="120" y="42"/>
                  </a:lnTo>
                  <a:lnTo>
                    <a:pt x="96" y="30"/>
                  </a:lnTo>
                  <a:lnTo>
                    <a:pt x="78" y="30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90" y="66"/>
                  </a:lnTo>
                  <a:lnTo>
                    <a:pt x="96" y="66"/>
                  </a:lnTo>
                  <a:lnTo>
                    <a:pt x="96" y="72"/>
                  </a:lnTo>
                  <a:lnTo>
                    <a:pt x="102" y="84"/>
                  </a:lnTo>
                  <a:lnTo>
                    <a:pt x="114" y="90"/>
                  </a:lnTo>
                  <a:lnTo>
                    <a:pt x="126" y="102"/>
                  </a:lnTo>
                  <a:lnTo>
                    <a:pt x="138" y="108"/>
                  </a:lnTo>
                  <a:lnTo>
                    <a:pt x="150" y="120"/>
                  </a:lnTo>
                  <a:lnTo>
                    <a:pt x="162" y="126"/>
                  </a:lnTo>
                  <a:lnTo>
                    <a:pt x="162" y="150"/>
                  </a:lnTo>
                  <a:lnTo>
                    <a:pt x="156" y="156"/>
                  </a:lnTo>
                  <a:lnTo>
                    <a:pt x="144" y="156"/>
                  </a:lnTo>
                  <a:lnTo>
                    <a:pt x="132" y="150"/>
                  </a:lnTo>
                  <a:lnTo>
                    <a:pt x="120" y="138"/>
                  </a:lnTo>
                  <a:lnTo>
                    <a:pt x="120" y="162"/>
                  </a:lnTo>
                  <a:lnTo>
                    <a:pt x="78" y="162"/>
                  </a:lnTo>
                  <a:lnTo>
                    <a:pt x="66" y="144"/>
                  </a:lnTo>
                  <a:lnTo>
                    <a:pt x="60" y="150"/>
                  </a:lnTo>
                  <a:lnTo>
                    <a:pt x="48" y="138"/>
                  </a:lnTo>
                  <a:lnTo>
                    <a:pt x="42" y="126"/>
                  </a:lnTo>
                  <a:lnTo>
                    <a:pt x="36" y="120"/>
                  </a:lnTo>
                  <a:lnTo>
                    <a:pt x="36" y="102"/>
                  </a:lnTo>
                  <a:lnTo>
                    <a:pt x="30" y="96"/>
                  </a:lnTo>
                  <a:lnTo>
                    <a:pt x="30" y="84"/>
                  </a:lnTo>
                  <a:lnTo>
                    <a:pt x="24" y="78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6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24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48" y="15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3" name="Turkey" descr="© INSCALE GmbH, 05.05.2010&#10;http://www.presentationload.com/">
              <a:extLst>
                <a:ext uri="{FF2B5EF4-FFF2-40B4-BE49-F238E27FC236}">
                  <a16:creationId xmlns:a16="http://schemas.microsoft.com/office/drawing/2014/main" id="{7D3C96AD-16D2-4D7A-86A0-51A94521F9D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813300" y="2481147"/>
              <a:ext cx="534988" cy="204788"/>
            </a:xfrm>
            <a:custGeom>
              <a:avLst/>
              <a:gdLst>
                <a:gd name="T0" fmla="*/ 2147483647 w 1332"/>
                <a:gd name="T1" fmla="*/ 2147483647 h 510"/>
                <a:gd name="T2" fmla="*/ 2147483647 w 1332"/>
                <a:gd name="T3" fmla="*/ 2147483647 h 510"/>
                <a:gd name="T4" fmla="*/ 2147483647 w 1332"/>
                <a:gd name="T5" fmla="*/ 2147483647 h 510"/>
                <a:gd name="T6" fmla="*/ 2147483647 w 1332"/>
                <a:gd name="T7" fmla="*/ 2147483647 h 510"/>
                <a:gd name="T8" fmla="*/ 2147483647 w 1332"/>
                <a:gd name="T9" fmla="*/ 2147483647 h 510"/>
                <a:gd name="T10" fmla="*/ 2147483647 w 1332"/>
                <a:gd name="T11" fmla="*/ 2147483647 h 510"/>
                <a:gd name="T12" fmla="*/ 2147483647 w 1332"/>
                <a:gd name="T13" fmla="*/ 2147483647 h 510"/>
                <a:gd name="T14" fmla="*/ 2147483647 w 1332"/>
                <a:gd name="T15" fmla="*/ 2147483647 h 510"/>
                <a:gd name="T16" fmla="*/ 2147483647 w 1332"/>
                <a:gd name="T17" fmla="*/ 2147483647 h 510"/>
                <a:gd name="T18" fmla="*/ 2147483647 w 1332"/>
                <a:gd name="T19" fmla="*/ 2147483647 h 510"/>
                <a:gd name="T20" fmla="*/ 2147483647 w 1332"/>
                <a:gd name="T21" fmla="*/ 2147483647 h 510"/>
                <a:gd name="T22" fmla="*/ 2147483647 w 1332"/>
                <a:gd name="T23" fmla="*/ 2147483647 h 510"/>
                <a:gd name="T24" fmla="*/ 2147483647 w 1332"/>
                <a:gd name="T25" fmla="*/ 2147483647 h 510"/>
                <a:gd name="T26" fmla="*/ 2147483647 w 1332"/>
                <a:gd name="T27" fmla="*/ 2147483647 h 510"/>
                <a:gd name="T28" fmla="*/ 2147483647 w 1332"/>
                <a:gd name="T29" fmla="*/ 2147483647 h 510"/>
                <a:gd name="T30" fmla="*/ 2147483647 w 1332"/>
                <a:gd name="T31" fmla="*/ 2147483647 h 510"/>
                <a:gd name="T32" fmla="*/ 2147483647 w 1332"/>
                <a:gd name="T33" fmla="*/ 2147483647 h 510"/>
                <a:gd name="T34" fmla="*/ 2147483647 w 1332"/>
                <a:gd name="T35" fmla="*/ 2147483647 h 510"/>
                <a:gd name="T36" fmla="*/ 2147483647 w 1332"/>
                <a:gd name="T37" fmla="*/ 2147483647 h 510"/>
                <a:gd name="T38" fmla="*/ 2147483647 w 1332"/>
                <a:gd name="T39" fmla="*/ 2147483647 h 510"/>
                <a:gd name="T40" fmla="*/ 2147483647 w 1332"/>
                <a:gd name="T41" fmla="*/ 2147483647 h 510"/>
                <a:gd name="T42" fmla="*/ 2147483647 w 1332"/>
                <a:gd name="T43" fmla="*/ 2147483647 h 510"/>
                <a:gd name="T44" fmla="*/ 2147483647 w 1332"/>
                <a:gd name="T45" fmla="*/ 2147483647 h 510"/>
                <a:gd name="T46" fmla="*/ 2147483647 w 1332"/>
                <a:gd name="T47" fmla="*/ 2147483647 h 510"/>
                <a:gd name="T48" fmla="*/ 2147483647 w 1332"/>
                <a:gd name="T49" fmla="*/ 2147483647 h 510"/>
                <a:gd name="T50" fmla="*/ 2147483647 w 1332"/>
                <a:gd name="T51" fmla="*/ 2147483647 h 510"/>
                <a:gd name="T52" fmla="*/ 2147483647 w 1332"/>
                <a:gd name="T53" fmla="*/ 2147483647 h 510"/>
                <a:gd name="T54" fmla="*/ 2147483647 w 1332"/>
                <a:gd name="T55" fmla="*/ 2147483647 h 510"/>
                <a:gd name="T56" fmla="*/ 2147483647 w 1332"/>
                <a:gd name="T57" fmla="*/ 2147483647 h 510"/>
                <a:gd name="T58" fmla="*/ 2147483647 w 1332"/>
                <a:gd name="T59" fmla="*/ 2147483647 h 510"/>
                <a:gd name="T60" fmla="*/ 2147483647 w 1332"/>
                <a:gd name="T61" fmla="*/ 2147483647 h 510"/>
                <a:gd name="T62" fmla="*/ 2147483647 w 1332"/>
                <a:gd name="T63" fmla="*/ 2147483647 h 510"/>
                <a:gd name="T64" fmla="*/ 2147483647 w 1332"/>
                <a:gd name="T65" fmla="*/ 2147483647 h 510"/>
                <a:gd name="T66" fmla="*/ 2147483647 w 1332"/>
                <a:gd name="T67" fmla="*/ 2147483647 h 510"/>
                <a:gd name="T68" fmla="*/ 2147483647 w 1332"/>
                <a:gd name="T69" fmla="*/ 2147483647 h 510"/>
                <a:gd name="T70" fmla="*/ 2147483647 w 1332"/>
                <a:gd name="T71" fmla="*/ 2147483647 h 510"/>
                <a:gd name="T72" fmla="*/ 2147483647 w 1332"/>
                <a:gd name="T73" fmla="*/ 2147483647 h 510"/>
                <a:gd name="T74" fmla="*/ 2147483647 w 1332"/>
                <a:gd name="T75" fmla="*/ 2147483647 h 510"/>
                <a:gd name="T76" fmla="*/ 2147483647 w 1332"/>
                <a:gd name="T77" fmla="*/ 2147483647 h 510"/>
                <a:gd name="T78" fmla="*/ 2147483647 w 1332"/>
                <a:gd name="T79" fmla="*/ 2147483647 h 510"/>
                <a:gd name="T80" fmla="*/ 2147483647 w 1332"/>
                <a:gd name="T81" fmla="*/ 2147483647 h 510"/>
                <a:gd name="T82" fmla="*/ 2147483647 w 1332"/>
                <a:gd name="T83" fmla="*/ 2147483647 h 510"/>
                <a:gd name="T84" fmla="*/ 2147483647 w 1332"/>
                <a:gd name="T85" fmla="*/ 2147483647 h 510"/>
                <a:gd name="T86" fmla="*/ 2147483647 w 1332"/>
                <a:gd name="T87" fmla="*/ 2147483647 h 510"/>
                <a:gd name="T88" fmla="*/ 2147483647 w 1332"/>
                <a:gd name="T89" fmla="*/ 2147483647 h 510"/>
                <a:gd name="T90" fmla="*/ 2147483647 w 1332"/>
                <a:gd name="T91" fmla="*/ 2147483647 h 510"/>
                <a:gd name="T92" fmla="*/ 2147483647 w 1332"/>
                <a:gd name="T93" fmla="*/ 2147483647 h 510"/>
                <a:gd name="T94" fmla="*/ 2147483647 w 1332"/>
                <a:gd name="T95" fmla="*/ 2147483647 h 510"/>
                <a:gd name="T96" fmla="*/ 2147483647 w 1332"/>
                <a:gd name="T97" fmla="*/ 2147483647 h 510"/>
                <a:gd name="T98" fmla="*/ 2147483647 w 1332"/>
                <a:gd name="T99" fmla="*/ 2147483647 h 510"/>
                <a:gd name="T100" fmla="*/ 2147483647 w 1332"/>
                <a:gd name="T101" fmla="*/ 2147483647 h 510"/>
                <a:gd name="T102" fmla="*/ 2147483647 w 1332"/>
                <a:gd name="T103" fmla="*/ 2147483647 h 510"/>
                <a:gd name="T104" fmla="*/ 2147483647 w 1332"/>
                <a:gd name="T105" fmla="*/ 2147483647 h 510"/>
                <a:gd name="T106" fmla="*/ 2147483647 w 1332"/>
                <a:gd name="T107" fmla="*/ 2147483647 h 510"/>
                <a:gd name="T108" fmla="*/ 2147483647 w 1332"/>
                <a:gd name="T109" fmla="*/ 2147483647 h 510"/>
                <a:gd name="T110" fmla="*/ 2147483647 w 1332"/>
                <a:gd name="T111" fmla="*/ 2147483647 h 510"/>
                <a:gd name="T112" fmla="*/ 2147483647 w 1332"/>
                <a:gd name="T113" fmla="*/ 2147483647 h 510"/>
                <a:gd name="T114" fmla="*/ 2147483647 w 1332"/>
                <a:gd name="T115" fmla="*/ 2147483647 h 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32"/>
                <a:gd name="T175" fmla="*/ 0 h 510"/>
                <a:gd name="T176" fmla="*/ 1332 w 1332"/>
                <a:gd name="T177" fmla="*/ 510 h 5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32" h="510">
                  <a:moveTo>
                    <a:pt x="6" y="192"/>
                  </a:moveTo>
                  <a:lnTo>
                    <a:pt x="24" y="186"/>
                  </a:lnTo>
                  <a:lnTo>
                    <a:pt x="30" y="174"/>
                  </a:lnTo>
                  <a:lnTo>
                    <a:pt x="0" y="174"/>
                  </a:lnTo>
                  <a:lnTo>
                    <a:pt x="6" y="192"/>
                  </a:lnTo>
                  <a:close/>
                  <a:moveTo>
                    <a:pt x="42" y="162"/>
                  </a:move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0" y="162"/>
                  </a:lnTo>
                  <a:lnTo>
                    <a:pt x="54" y="156"/>
                  </a:lnTo>
                  <a:lnTo>
                    <a:pt x="54" y="150"/>
                  </a:lnTo>
                  <a:lnTo>
                    <a:pt x="48" y="150"/>
                  </a:lnTo>
                  <a:lnTo>
                    <a:pt x="48" y="156"/>
                  </a:lnTo>
                  <a:lnTo>
                    <a:pt x="42" y="162"/>
                  </a:lnTo>
                  <a:close/>
                  <a:moveTo>
                    <a:pt x="96" y="138"/>
                  </a:moveTo>
                  <a:lnTo>
                    <a:pt x="66" y="138"/>
                  </a:lnTo>
                  <a:lnTo>
                    <a:pt x="66" y="174"/>
                  </a:lnTo>
                  <a:lnTo>
                    <a:pt x="78" y="150"/>
                  </a:lnTo>
                  <a:lnTo>
                    <a:pt x="96" y="138"/>
                  </a:lnTo>
                  <a:close/>
                  <a:moveTo>
                    <a:pt x="1332" y="402"/>
                  </a:moveTo>
                  <a:lnTo>
                    <a:pt x="1332" y="390"/>
                  </a:lnTo>
                  <a:lnTo>
                    <a:pt x="1308" y="384"/>
                  </a:lnTo>
                  <a:lnTo>
                    <a:pt x="1308" y="354"/>
                  </a:lnTo>
                  <a:lnTo>
                    <a:pt x="1272" y="336"/>
                  </a:lnTo>
                  <a:lnTo>
                    <a:pt x="1278" y="330"/>
                  </a:lnTo>
                  <a:lnTo>
                    <a:pt x="1284" y="318"/>
                  </a:lnTo>
                  <a:lnTo>
                    <a:pt x="1284" y="312"/>
                  </a:lnTo>
                  <a:lnTo>
                    <a:pt x="1290" y="306"/>
                  </a:lnTo>
                  <a:lnTo>
                    <a:pt x="1284" y="306"/>
                  </a:lnTo>
                  <a:lnTo>
                    <a:pt x="1278" y="300"/>
                  </a:lnTo>
                  <a:lnTo>
                    <a:pt x="1278" y="288"/>
                  </a:lnTo>
                  <a:lnTo>
                    <a:pt x="1266" y="276"/>
                  </a:lnTo>
                  <a:lnTo>
                    <a:pt x="1266" y="246"/>
                  </a:lnTo>
                  <a:lnTo>
                    <a:pt x="1248" y="222"/>
                  </a:lnTo>
                  <a:lnTo>
                    <a:pt x="1272" y="222"/>
                  </a:lnTo>
                  <a:lnTo>
                    <a:pt x="1272" y="216"/>
                  </a:lnTo>
                  <a:lnTo>
                    <a:pt x="1278" y="210"/>
                  </a:lnTo>
                  <a:lnTo>
                    <a:pt x="1272" y="198"/>
                  </a:lnTo>
                  <a:lnTo>
                    <a:pt x="1272" y="186"/>
                  </a:lnTo>
                  <a:lnTo>
                    <a:pt x="1266" y="180"/>
                  </a:lnTo>
                  <a:lnTo>
                    <a:pt x="1266" y="174"/>
                  </a:lnTo>
                  <a:lnTo>
                    <a:pt x="1260" y="174"/>
                  </a:lnTo>
                  <a:lnTo>
                    <a:pt x="1248" y="180"/>
                  </a:lnTo>
                  <a:lnTo>
                    <a:pt x="1236" y="180"/>
                  </a:lnTo>
                  <a:lnTo>
                    <a:pt x="1224" y="174"/>
                  </a:lnTo>
                  <a:lnTo>
                    <a:pt x="1218" y="168"/>
                  </a:lnTo>
                  <a:lnTo>
                    <a:pt x="1212" y="156"/>
                  </a:lnTo>
                  <a:lnTo>
                    <a:pt x="1212" y="144"/>
                  </a:lnTo>
                  <a:lnTo>
                    <a:pt x="1200" y="108"/>
                  </a:lnTo>
                  <a:lnTo>
                    <a:pt x="1194" y="96"/>
                  </a:lnTo>
                  <a:lnTo>
                    <a:pt x="1194" y="84"/>
                  </a:lnTo>
                  <a:lnTo>
                    <a:pt x="1188" y="78"/>
                  </a:lnTo>
                  <a:lnTo>
                    <a:pt x="1164" y="78"/>
                  </a:lnTo>
                  <a:lnTo>
                    <a:pt x="1164" y="72"/>
                  </a:lnTo>
                  <a:lnTo>
                    <a:pt x="1158" y="60"/>
                  </a:lnTo>
                  <a:lnTo>
                    <a:pt x="1152" y="54"/>
                  </a:lnTo>
                  <a:lnTo>
                    <a:pt x="1140" y="48"/>
                  </a:lnTo>
                  <a:lnTo>
                    <a:pt x="1128" y="48"/>
                  </a:lnTo>
                  <a:lnTo>
                    <a:pt x="1116" y="54"/>
                  </a:lnTo>
                  <a:lnTo>
                    <a:pt x="1110" y="60"/>
                  </a:lnTo>
                  <a:lnTo>
                    <a:pt x="1074" y="54"/>
                  </a:lnTo>
                  <a:lnTo>
                    <a:pt x="1062" y="66"/>
                  </a:lnTo>
                  <a:lnTo>
                    <a:pt x="1026" y="90"/>
                  </a:lnTo>
                  <a:lnTo>
                    <a:pt x="1014" y="96"/>
                  </a:lnTo>
                  <a:lnTo>
                    <a:pt x="930" y="96"/>
                  </a:lnTo>
                  <a:lnTo>
                    <a:pt x="876" y="108"/>
                  </a:lnTo>
                  <a:lnTo>
                    <a:pt x="810" y="84"/>
                  </a:lnTo>
                  <a:lnTo>
                    <a:pt x="786" y="96"/>
                  </a:lnTo>
                  <a:lnTo>
                    <a:pt x="786" y="90"/>
                  </a:lnTo>
                  <a:lnTo>
                    <a:pt x="780" y="84"/>
                  </a:lnTo>
                  <a:lnTo>
                    <a:pt x="774" y="72"/>
                  </a:lnTo>
                  <a:lnTo>
                    <a:pt x="768" y="66"/>
                  </a:lnTo>
                  <a:lnTo>
                    <a:pt x="756" y="66"/>
                  </a:lnTo>
                  <a:lnTo>
                    <a:pt x="744" y="72"/>
                  </a:lnTo>
                  <a:lnTo>
                    <a:pt x="738" y="78"/>
                  </a:lnTo>
                  <a:lnTo>
                    <a:pt x="708" y="60"/>
                  </a:lnTo>
                  <a:lnTo>
                    <a:pt x="708" y="36"/>
                  </a:lnTo>
                  <a:lnTo>
                    <a:pt x="660" y="48"/>
                  </a:lnTo>
                  <a:lnTo>
                    <a:pt x="636" y="30"/>
                  </a:lnTo>
                  <a:lnTo>
                    <a:pt x="630" y="12"/>
                  </a:lnTo>
                  <a:lnTo>
                    <a:pt x="624" y="12"/>
                  </a:lnTo>
                  <a:lnTo>
                    <a:pt x="618" y="18"/>
                  </a:lnTo>
                  <a:lnTo>
                    <a:pt x="600" y="18"/>
                  </a:lnTo>
                  <a:lnTo>
                    <a:pt x="588" y="24"/>
                  </a:lnTo>
                  <a:lnTo>
                    <a:pt x="558" y="24"/>
                  </a:lnTo>
                  <a:lnTo>
                    <a:pt x="534" y="18"/>
                  </a:lnTo>
                  <a:lnTo>
                    <a:pt x="504" y="18"/>
                  </a:lnTo>
                  <a:lnTo>
                    <a:pt x="492" y="24"/>
                  </a:lnTo>
                  <a:lnTo>
                    <a:pt x="456" y="36"/>
                  </a:lnTo>
                  <a:lnTo>
                    <a:pt x="444" y="42"/>
                  </a:lnTo>
                  <a:lnTo>
                    <a:pt x="438" y="48"/>
                  </a:lnTo>
                  <a:lnTo>
                    <a:pt x="426" y="54"/>
                  </a:lnTo>
                  <a:lnTo>
                    <a:pt x="414" y="66"/>
                  </a:lnTo>
                  <a:lnTo>
                    <a:pt x="408" y="66"/>
                  </a:lnTo>
                  <a:lnTo>
                    <a:pt x="396" y="90"/>
                  </a:lnTo>
                  <a:lnTo>
                    <a:pt x="378" y="90"/>
                  </a:lnTo>
                  <a:lnTo>
                    <a:pt x="354" y="84"/>
                  </a:lnTo>
                  <a:lnTo>
                    <a:pt x="294" y="84"/>
                  </a:lnTo>
                  <a:lnTo>
                    <a:pt x="282" y="78"/>
                  </a:lnTo>
                  <a:lnTo>
                    <a:pt x="264" y="78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34" y="66"/>
                  </a:lnTo>
                  <a:lnTo>
                    <a:pt x="198" y="66"/>
                  </a:lnTo>
                  <a:lnTo>
                    <a:pt x="186" y="54"/>
                  </a:lnTo>
                  <a:lnTo>
                    <a:pt x="180" y="36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56" y="18"/>
                  </a:lnTo>
                  <a:lnTo>
                    <a:pt x="144" y="18"/>
                  </a:lnTo>
                  <a:lnTo>
                    <a:pt x="132" y="0"/>
                  </a:lnTo>
                  <a:lnTo>
                    <a:pt x="120" y="18"/>
                  </a:lnTo>
                  <a:lnTo>
                    <a:pt x="90" y="12"/>
                  </a:lnTo>
                  <a:lnTo>
                    <a:pt x="72" y="36"/>
                  </a:lnTo>
                  <a:lnTo>
                    <a:pt x="78" y="42"/>
                  </a:lnTo>
                  <a:lnTo>
                    <a:pt x="90" y="42"/>
                  </a:lnTo>
                  <a:lnTo>
                    <a:pt x="90" y="48"/>
                  </a:lnTo>
                  <a:lnTo>
                    <a:pt x="96" y="54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66" y="120"/>
                  </a:lnTo>
                  <a:lnTo>
                    <a:pt x="66" y="132"/>
                  </a:lnTo>
                  <a:lnTo>
                    <a:pt x="72" y="132"/>
                  </a:lnTo>
                  <a:lnTo>
                    <a:pt x="90" y="126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14" y="120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8" y="120"/>
                  </a:lnTo>
                  <a:lnTo>
                    <a:pt x="162" y="96"/>
                  </a:lnTo>
                  <a:lnTo>
                    <a:pt x="168" y="96"/>
                  </a:lnTo>
                  <a:lnTo>
                    <a:pt x="174" y="90"/>
                  </a:lnTo>
                  <a:lnTo>
                    <a:pt x="186" y="90"/>
                  </a:lnTo>
                  <a:lnTo>
                    <a:pt x="204" y="84"/>
                  </a:lnTo>
                  <a:lnTo>
                    <a:pt x="216" y="84"/>
                  </a:lnTo>
                  <a:lnTo>
                    <a:pt x="252" y="102"/>
                  </a:lnTo>
                  <a:lnTo>
                    <a:pt x="270" y="108"/>
                  </a:lnTo>
                  <a:lnTo>
                    <a:pt x="282" y="108"/>
                  </a:lnTo>
                  <a:lnTo>
                    <a:pt x="288" y="114"/>
                  </a:lnTo>
                  <a:lnTo>
                    <a:pt x="294" y="114"/>
                  </a:lnTo>
                  <a:lnTo>
                    <a:pt x="270" y="114"/>
                  </a:lnTo>
                  <a:lnTo>
                    <a:pt x="258" y="120"/>
                  </a:lnTo>
                  <a:lnTo>
                    <a:pt x="246" y="120"/>
                  </a:lnTo>
                  <a:lnTo>
                    <a:pt x="246" y="132"/>
                  </a:lnTo>
                  <a:lnTo>
                    <a:pt x="240" y="138"/>
                  </a:lnTo>
                  <a:lnTo>
                    <a:pt x="186" y="144"/>
                  </a:lnTo>
                  <a:lnTo>
                    <a:pt x="138" y="138"/>
                  </a:lnTo>
                  <a:lnTo>
                    <a:pt x="120" y="138"/>
                  </a:lnTo>
                  <a:lnTo>
                    <a:pt x="96" y="150"/>
                  </a:lnTo>
                  <a:lnTo>
                    <a:pt x="84" y="162"/>
                  </a:lnTo>
                  <a:lnTo>
                    <a:pt x="84" y="174"/>
                  </a:lnTo>
                  <a:lnTo>
                    <a:pt x="78" y="192"/>
                  </a:lnTo>
                  <a:lnTo>
                    <a:pt x="78" y="204"/>
                  </a:lnTo>
                  <a:lnTo>
                    <a:pt x="72" y="210"/>
                  </a:lnTo>
                  <a:lnTo>
                    <a:pt x="72" y="216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20" y="246"/>
                  </a:lnTo>
                  <a:lnTo>
                    <a:pt x="126" y="258"/>
                  </a:lnTo>
                  <a:lnTo>
                    <a:pt x="132" y="264"/>
                  </a:lnTo>
                  <a:lnTo>
                    <a:pt x="126" y="282"/>
                  </a:lnTo>
                  <a:lnTo>
                    <a:pt x="138" y="300"/>
                  </a:lnTo>
                  <a:lnTo>
                    <a:pt x="126" y="318"/>
                  </a:lnTo>
                  <a:lnTo>
                    <a:pt x="162" y="354"/>
                  </a:lnTo>
                  <a:lnTo>
                    <a:pt x="156" y="390"/>
                  </a:lnTo>
                  <a:lnTo>
                    <a:pt x="210" y="414"/>
                  </a:lnTo>
                  <a:lnTo>
                    <a:pt x="216" y="444"/>
                  </a:lnTo>
                  <a:lnTo>
                    <a:pt x="216" y="438"/>
                  </a:lnTo>
                  <a:lnTo>
                    <a:pt x="222" y="438"/>
                  </a:lnTo>
                  <a:lnTo>
                    <a:pt x="222" y="432"/>
                  </a:lnTo>
                  <a:lnTo>
                    <a:pt x="228" y="432"/>
                  </a:lnTo>
                  <a:lnTo>
                    <a:pt x="252" y="444"/>
                  </a:lnTo>
                  <a:lnTo>
                    <a:pt x="258" y="444"/>
                  </a:lnTo>
                  <a:lnTo>
                    <a:pt x="264" y="450"/>
                  </a:lnTo>
                  <a:lnTo>
                    <a:pt x="270" y="462"/>
                  </a:lnTo>
                  <a:lnTo>
                    <a:pt x="282" y="468"/>
                  </a:lnTo>
                  <a:lnTo>
                    <a:pt x="294" y="468"/>
                  </a:lnTo>
                  <a:lnTo>
                    <a:pt x="312" y="474"/>
                  </a:lnTo>
                  <a:lnTo>
                    <a:pt x="372" y="474"/>
                  </a:lnTo>
                  <a:lnTo>
                    <a:pt x="372" y="450"/>
                  </a:lnTo>
                  <a:lnTo>
                    <a:pt x="378" y="438"/>
                  </a:lnTo>
                  <a:lnTo>
                    <a:pt x="390" y="426"/>
                  </a:lnTo>
                  <a:lnTo>
                    <a:pt x="408" y="426"/>
                  </a:lnTo>
                  <a:lnTo>
                    <a:pt x="432" y="432"/>
                  </a:lnTo>
                  <a:lnTo>
                    <a:pt x="468" y="444"/>
                  </a:lnTo>
                  <a:lnTo>
                    <a:pt x="474" y="450"/>
                  </a:lnTo>
                  <a:lnTo>
                    <a:pt x="480" y="450"/>
                  </a:lnTo>
                  <a:lnTo>
                    <a:pt x="480" y="456"/>
                  </a:lnTo>
                  <a:lnTo>
                    <a:pt x="486" y="468"/>
                  </a:lnTo>
                  <a:lnTo>
                    <a:pt x="486" y="474"/>
                  </a:lnTo>
                  <a:lnTo>
                    <a:pt x="492" y="480"/>
                  </a:lnTo>
                  <a:lnTo>
                    <a:pt x="504" y="486"/>
                  </a:lnTo>
                  <a:lnTo>
                    <a:pt x="564" y="486"/>
                  </a:lnTo>
                  <a:lnTo>
                    <a:pt x="576" y="480"/>
                  </a:lnTo>
                  <a:lnTo>
                    <a:pt x="594" y="474"/>
                  </a:lnTo>
                  <a:lnTo>
                    <a:pt x="606" y="462"/>
                  </a:lnTo>
                  <a:lnTo>
                    <a:pt x="618" y="456"/>
                  </a:lnTo>
                  <a:lnTo>
                    <a:pt x="630" y="444"/>
                  </a:lnTo>
                  <a:lnTo>
                    <a:pt x="648" y="438"/>
                  </a:lnTo>
                  <a:lnTo>
                    <a:pt x="660" y="432"/>
                  </a:lnTo>
                  <a:lnTo>
                    <a:pt x="672" y="432"/>
                  </a:lnTo>
                  <a:lnTo>
                    <a:pt x="684" y="438"/>
                  </a:lnTo>
                  <a:lnTo>
                    <a:pt x="690" y="444"/>
                  </a:lnTo>
                  <a:lnTo>
                    <a:pt x="696" y="444"/>
                  </a:lnTo>
                  <a:lnTo>
                    <a:pt x="702" y="450"/>
                  </a:lnTo>
                  <a:lnTo>
                    <a:pt x="714" y="450"/>
                  </a:lnTo>
                  <a:lnTo>
                    <a:pt x="726" y="444"/>
                  </a:lnTo>
                  <a:lnTo>
                    <a:pt x="732" y="432"/>
                  </a:lnTo>
                  <a:lnTo>
                    <a:pt x="744" y="420"/>
                  </a:lnTo>
                  <a:lnTo>
                    <a:pt x="756" y="432"/>
                  </a:lnTo>
                  <a:lnTo>
                    <a:pt x="756" y="444"/>
                  </a:lnTo>
                  <a:lnTo>
                    <a:pt x="750" y="450"/>
                  </a:lnTo>
                  <a:lnTo>
                    <a:pt x="744" y="462"/>
                  </a:lnTo>
                  <a:lnTo>
                    <a:pt x="744" y="468"/>
                  </a:lnTo>
                  <a:lnTo>
                    <a:pt x="738" y="474"/>
                  </a:lnTo>
                  <a:lnTo>
                    <a:pt x="738" y="486"/>
                  </a:lnTo>
                  <a:lnTo>
                    <a:pt x="744" y="492"/>
                  </a:lnTo>
                  <a:lnTo>
                    <a:pt x="744" y="498"/>
                  </a:lnTo>
                  <a:lnTo>
                    <a:pt x="756" y="510"/>
                  </a:lnTo>
                  <a:lnTo>
                    <a:pt x="768" y="510"/>
                  </a:lnTo>
                  <a:lnTo>
                    <a:pt x="768" y="504"/>
                  </a:lnTo>
                  <a:lnTo>
                    <a:pt x="774" y="498"/>
                  </a:lnTo>
                  <a:lnTo>
                    <a:pt x="774" y="480"/>
                  </a:lnTo>
                  <a:lnTo>
                    <a:pt x="780" y="486"/>
                  </a:lnTo>
                  <a:lnTo>
                    <a:pt x="792" y="486"/>
                  </a:lnTo>
                  <a:lnTo>
                    <a:pt x="792" y="462"/>
                  </a:lnTo>
                  <a:lnTo>
                    <a:pt x="786" y="462"/>
                  </a:lnTo>
                  <a:lnTo>
                    <a:pt x="786" y="432"/>
                  </a:lnTo>
                  <a:lnTo>
                    <a:pt x="810" y="432"/>
                  </a:lnTo>
                  <a:lnTo>
                    <a:pt x="804" y="438"/>
                  </a:lnTo>
                  <a:lnTo>
                    <a:pt x="804" y="444"/>
                  </a:lnTo>
                  <a:lnTo>
                    <a:pt x="840" y="444"/>
                  </a:lnTo>
                  <a:lnTo>
                    <a:pt x="858" y="438"/>
                  </a:lnTo>
                  <a:lnTo>
                    <a:pt x="864" y="432"/>
                  </a:lnTo>
                  <a:lnTo>
                    <a:pt x="870" y="432"/>
                  </a:lnTo>
                  <a:lnTo>
                    <a:pt x="888" y="414"/>
                  </a:lnTo>
                  <a:lnTo>
                    <a:pt x="894" y="414"/>
                  </a:lnTo>
                  <a:lnTo>
                    <a:pt x="900" y="420"/>
                  </a:lnTo>
                  <a:lnTo>
                    <a:pt x="912" y="426"/>
                  </a:lnTo>
                  <a:lnTo>
                    <a:pt x="924" y="438"/>
                  </a:lnTo>
                  <a:lnTo>
                    <a:pt x="942" y="438"/>
                  </a:lnTo>
                  <a:lnTo>
                    <a:pt x="954" y="444"/>
                  </a:lnTo>
                  <a:lnTo>
                    <a:pt x="966" y="444"/>
                  </a:lnTo>
                  <a:lnTo>
                    <a:pt x="978" y="438"/>
                  </a:lnTo>
                  <a:lnTo>
                    <a:pt x="996" y="438"/>
                  </a:lnTo>
                  <a:lnTo>
                    <a:pt x="1002" y="432"/>
                  </a:lnTo>
                  <a:lnTo>
                    <a:pt x="1014" y="426"/>
                  </a:lnTo>
                  <a:lnTo>
                    <a:pt x="1026" y="414"/>
                  </a:lnTo>
                  <a:lnTo>
                    <a:pt x="1038" y="408"/>
                  </a:lnTo>
                  <a:lnTo>
                    <a:pt x="1086" y="408"/>
                  </a:lnTo>
                  <a:lnTo>
                    <a:pt x="1092" y="414"/>
                  </a:lnTo>
                  <a:lnTo>
                    <a:pt x="1110" y="414"/>
                  </a:lnTo>
                  <a:lnTo>
                    <a:pt x="1122" y="402"/>
                  </a:lnTo>
                  <a:lnTo>
                    <a:pt x="1146" y="402"/>
                  </a:lnTo>
                  <a:lnTo>
                    <a:pt x="1152" y="390"/>
                  </a:lnTo>
                  <a:lnTo>
                    <a:pt x="1152" y="384"/>
                  </a:lnTo>
                  <a:lnTo>
                    <a:pt x="1158" y="384"/>
                  </a:lnTo>
                  <a:lnTo>
                    <a:pt x="1158" y="408"/>
                  </a:lnTo>
                  <a:lnTo>
                    <a:pt x="1164" y="414"/>
                  </a:lnTo>
                  <a:lnTo>
                    <a:pt x="1170" y="414"/>
                  </a:lnTo>
                  <a:lnTo>
                    <a:pt x="1182" y="408"/>
                  </a:lnTo>
                  <a:lnTo>
                    <a:pt x="1188" y="402"/>
                  </a:lnTo>
                  <a:lnTo>
                    <a:pt x="1188" y="390"/>
                  </a:lnTo>
                  <a:lnTo>
                    <a:pt x="1230" y="390"/>
                  </a:lnTo>
                  <a:lnTo>
                    <a:pt x="1242" y="402"/>
                  </a:lnTo>
                  <a:lnTo>
                    <a:pt x="1254" y="402"/>
                  </a:lnTo>
                  <a:lnTo>
                    <a:pt x="1260" y="396"/>
                  </a:lnTo>
                  <a:lnTo>
                    <a:pt x="1260" y="390"/>
                  </a:lnTo>
                  <a:lnTo>
                    <a:pt x="1284" y="390"/>
                  </a:lnTo>
                  <a:lnTo>
                    <a:pt x="1290" y="396"/>
                  </a:lnTo>
                  <a:lnTo>
                    <a:pt x="1290" y="414"/>
                  </a:lnTo>
                  <a:lnTo>
                    <a:pt x="1332" y="402"/>
                  </a:lnTo>
                  <a:close/>
                  <a:moveTo>
                    <a:pt x="102" y="282"/>
                  </a:moveTo>
                  <a:lnTo>
                    <a:pt x="96" y="282"/>
                  </a:lnTo>
                  <a:lnTo>
                    <a:pt x="96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14" y="324"/>
                  </a:lnTo>
                  <a:lnTo>
                    <a:pt x="114" y="318"/>
                  </a:lnTo>
                  <a:lnTo>
                    <a:pt x="120" y="312"/>
                  </a:lnTo>
                  <a:lnTo>
                    <a:pt x="120" y="300"/>
                  </a:lnTo>
                  <a:lnTo>
                    <a:pt x="102" y="282"/>
                  </a:lnTo>
                  <a:close/>
                </a:path>
              </a:pathLst>
            </a:custGeom>
            <a:solidFill>
              <a:srgbClr val="0D5C97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4" name="Tunisia" descr="© INSCALE GmbH, 05.05.2010&#10;http://www.presentationload.com/">
              <a:extLst>
                <a:ext uri="{FF2B5EF4-FFF2-40B4-BE49-F238E27FC236}">
                  <a16:creationId xmlns:a16="http://schemas.microsoft.com/office/drawing/2014/main" id="{27C26C70-D3DC-4AE0-A7F8-71908D613506}"/>
                </a:ext>
              </a:extLst>
            </p:cNvPr>
            <p:cNvSpPr>
              <a:spLocks/>
            </p:cNvSpPr>
            <p:nvPr/>
          </p:nvSpPr>
          <p:spPr bwMode="gray">
            <a:xfrm>
              <a:off x="4346575" y="2638309"/>
              <a:ext cx="111125" cy="230188"/>
            </a:xfrm>
            <a:custGeom>
              <a:avLst/>
              <a:gdLst>
                <a:gd name="T0" fmla="*/ 2147483647 w 276"/>
                <a:gd name="T1" fmla="*/ 2147483647 h 570"/>
                <a:gd name="T2" fmla="*/ 2147483647 w 276"/>
                <a:gd name="T3" fmla="*/ 2147483647 h 570"/>
                <a:gd name="T4" fmla="*/ 2147483647 w 276"/>
                <a:gd name="T5" fmla="*/ 2147483647 h 570"/>
                <a:gd name="T6" fmla="*/ 2147483647 w 276"/>
                <a:gd name="T7" fmla="*/ 2147483647 h 570"/>
                <a:gd name="T8" fmla="*/ 2147483647 w 276"/>
                <a:gd name="T9" fmla="*/ 2147483647 h 570"/>
                <a:gd name="T10" fmla="*/ 2147483647 w 276"/>
                <a:gd name="T11" fmla="*/ 2147483647 h 570"/>
                <a:gd name="T12" fmla="*/ 0 w 276"/>
                <a:gd name="T13" fmla="*/ 2147483647 h 570"/>
                <a:gd name="T14" fmla="*/ 2147483647 w 276"/>
                <a:gd name="T15" fmla="*/ 2147483647 h 570"/>
                <a:gd name="T16" fmla="*/ 2147483647 w 276"/>
                <a:gd name="T17" fmla="*/ 2147483647 h 570"/>
                <a:gd name="T18" fmla="*/ 2147483647 w 276"/>
                <a:gd name="T19" fmla="*/ 2147483647 h 570"/>
                <a:gd name="T20" fmla="*/ 2147483647 w 276"/>
                <a:gd name="T21" fmla="*/ 2147483647 h 570"/>
                <a:gd name="T22" fmla="*/ 2147483647 w 276"/>
                <a:gd name="T23" fmla="*/ 2147483647 h 570"/>
                <a:gd name="T24" fmla="*/ 2147483647 w 276"/>
                <a:gd name="T25" fmla="*/ 2147483647 h 570"/>
                <a:gd name="T26" fmla="*/ 2147483647 w 276"/>
                <a:gd name="T27" fmla="*/ 2147483647 h 570"/>
                <a:gd name="T28" fmla="*/ 2147483647 w 276"/>
                <a:gd name="T29" fmla="*/ 2147483647 h 570"/>
                <a:gd name="T30" fmla="*/ 2147483647 w 276"/>
                <a:gd name="T31" fmla="*/ 2147483647 h 570"/>
                <a:gd name="T32" fmla="*/ 2147483647 w 276"/>
                <a:gd name="T33" fmla="*/ 2147483647 h 570"/>
                <a:gd name="T34" fmla="*/ 2147483647 w 276"/>
                <a:gd name="T35" fmla="*/ 2147483647 h 570"/>
                <a:gd name="T36" fmla="*/ 2147483647 w 276"/>
                <a:gd name="T37" fmla="*/ 2147483647 h 570"/>
                <a:gd name="T38" fmla="*/ 2147483647 w 276"/>
                <a:gd name="T39" fmla="*/ 2147483647 h 570"/>
                <a:gd name="T40" fmla="*/ 2147483647 w 276"/>
                <a:gd name="T41" fmla="*/ 2147483647 h 570"/>
                <a:gd name="T42" fmla="*/ 2147483647 w 276"/>
                <a:gd name="T43" fmla="*/ 2147483647 h 570"/>
                <a:gd name="T44" fmla="*/ 2147483647 w 276"/>
                <a:gd name="T45" fmla="*/ 2147483647 h 570"/>
                <a:gd name="T46" fmla="*/ 2147483647 w 276"/>
                <a:gd name="T47" fmla="*/ 2147483647 h 570"/>
                <a:gd name="T48" fmla="*/ 2147483647 w 276"/>
                <a:gd name="T49" fmla="*/ 2147483647 h 570"/>
                <a:gd name="T50" fmla="*/ 2147483647 w 276"/>
                <a:gd name="T51" fmla="*/ 2147483647 h 570"/>
                <a:gd name="T52" fmla="*/ 2147483647 w 276"/>
                <a:gd name="T53" fmla="*/ 2147483647 h 570"/>
                <a:gd name="T54" fmla="*/ 2147483647 w 276"/>
                <a:gd name="T55" fmla="*/ 2147483647 h 570"/>
                <a:gd name="T56" fmla="*/ 2147483647 w 276"/>
                <a:gd name="T57" fmla="*/ 2147483647 h 570"/>
                <a:gd name="T58" fmla="*/ 2147483647 w 276"/>
                <a:gd name="T59" fmla="*/ 2147483647 h 570"/>
                <a:gd name="T60" fmla="*/ 2147483647 w 276"/>
                <a:gd name="T61" fmla="*/ 2147483647 h 570"/>
                <a:gd name="T62" fmla="*/ 2147483647 w 276"/>
                <a:gd name="T63" fmla="*/ 2147483647 h 570"/>
                <a:gd name="T64" fmla="*/ 2147483647 w 276"/>
                <a:gd name="T65" fmla="*/ 2147483647 h 570"/>
                <a:gd name="T66" fmla="*/ 2147483647 w 276"/>
                <a:gd name="T67" fmla="*/ 2147483647 h 570"/>
                <a:gd name="T68" fmla="*/ 2147483647 w 276"/>
                <a:gd name="T69" fmla="*/ 2147483647 h 570"/>
                <a:gd name="T70" fmla="*/ 2147483647 w 276"/>
                <a:gd name="T71" fmla="*/ 2147483647 h 570"/>
                <a:gd name="T72" fmla="*/ 2147483647 w 276"/>
                <a:gd name="T73" fmla="*/ 2147483647 h 570"/>
                <a:gd name="T74" fmla="*/ 2147483647 w 276"/>
                <a:gd name="T75" fmla="*/ 2147483647 h 570"/>
                <a:gd name="T76" fmla="*/ 2147483647 w 276"/>
                <a:gd name="T77" fmla="*/ 2147483647 h 570"/>
                <a:gd name="T78" fmla="*/ 2147483647 w 276"/>
                <a:gd name="T79" fmla="*/ 2147483647 h 570"/>
                <a:gd name="T80" fmla="*/ 2147483647 w 276"/>
                <a:gd name="T81" fmla="*/ 2147483647 h 570"/>
                <a:gd name="T82" fmla="*/ 2147483647 w 276"/>
                <a:gd name="T83" fmla="*/ 2147483647 h 570"/>
                <a:gd name="T84" fmla="*/ 2147483647 w 276"/>
                <a:gd name="T85" fmla="*/ 2147483647 h 570"/>
                <a:gd name="T86" fmla="*/ 2147483647 w 276"/>
                <a:gd name="T87" fmla="*/ 2147483647 h 570"/>
                <a:gd name="T88" fmla="*/ 2147483647 w 276"/>
                <a:gd name="T89" fmla="*/ 0 h 570"/>
                <a:gd name="T90" fmla="*/ 2147483647 w 276"/>
                <a:gd name="T91" fmla="*/ 2147483647 h 570"/>
                <a:gd name="T92" fmla="*/ 2147483647 w 276"/>
                <a:gd name="T93" fmla="*/ 2147483647 h 570"/>
                <a:gd name="T94" fmla="*/ 2147483647 w 276"/>
                <a:gd name="T95" fmla="*/ 2147483647 h 5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6"/>
                <a:gd name="T145" fmla="*/ 0 h 570"/>
                <a:gd name="T146" fmla="*/ 276 w 276"/>
                <a:gd name="T147" fmla="*/ 570 h 5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6" h="570">
                  <a:moveTo>
                    <a:pt x="42" y="60"/>
                  </a:moveTo>
                  <a:lnTo>
                    <a:pt x="60" y="66"/>
                  </a:lnTo>
                  <a:lnTo>
                    <a:pt x="60" y="78"/>
                  </a:lnTo>
                  <a:lnTo>
                    <a:pt x="54" y="90"/>
                  </a:lnTo>
                  <a:lnTo>
                    <a:pt x="54" y="126"/>
                  </a:lnTo>
                  <a:lnTo>
                    <a:pt x="60" y="138"/>
                  </a:lnTo>
                  <a:lnTo>
                    <a:pt x="60" y="180"/>
                  </a:lnTo>
                  <a:lnTo>
                    <a:pt x="54" y="192"/>
                  </a:lnTo>
                  <a:lnTo>
                    <a:pt x="54" y="204"/>
                  </a:lnTo>
                  <a:lnTo>
                    <a:pt x="48" y="210"/>
                  </a:lnTo>
                  <a:lnTo>
                    <a:pt x="48" y="216"/>
                  </a:lnTo>
                  <a:lnTo>
                    <a:pt x="24" y="234"/>
                  </a:lnTo>
                  <a:lnTo>
                    <a:pt x="0" y="258"/>
                  </a:lnTo>
                  <a:lnTo>
                    <a:pt x="0" y="300"/>
                  </a:lnTo>
                  <a:lnTo>
                    <a:pt x="12" y="300"/>
                  </a:lnTo>
                  <a:lnTo>
                    <a:pt x="12" y="330"/>
                  </a:lnTo>
                  <a:lnTo>
                    <a:pt x="24" y="330"/>
                  </a:lnTo>
                  <a:lnTo>
                    <a:pt x="42" y="336"/>
                  </a:lnTo>
                  <a:lnTo>
                    <a:pt x="54" y="348"/>
                  </a:lnTo>
                  <a:lnTo>
                    <a:pt x="54" y="390"/>
                  </a:lnTo>
                  <a:lnTo>
                    <a:pt x="60" y="390"/>
                  </a:lnTo>
                  <a:lnTo>
                    <a:pt x="66" y="396"/>
                  </a:lnTo>
                  <a:lnTo>
                    <a:pt x="90" y="408"/>
                  </a:lnTo>
                  <a:lnTo>
                    <a:pt x="96" y="420"/>
                  </a:lnTo>
                  <a:lnTo>
                    <a:pt x="102" y="426"/>
                  </a:lnTo>
                  <a:lnTo>
                    <a:pt x="108" y="450"/>
                  </a:lnTo>
                  <a:lnTo>
                    <a:pt x="114" y="492"/>
                  </a:lnTo>
                  <a:lnTo>
                    <a:pt x="126" y="540"/>
                  </a:lnTo>
                  <a:lnTo>
                    <a:pt x="138" y="570"/>
                  </a:lnTo>
                  <a:lnTo>
                    <a:pt x="144" y="564"/>
                  </a:lnTo>
                  <a:lnTo>
                    <a:pt x="156" y="564"/>
                  </a:lnTo>
                  <a:lnTo>
                    <a:pt x="186" y="534"/>
                  </a:lnTo>
                  <a:lnTo>
                    <a:pt x="186" y="510"/>
                  </a:lnTo>
                  <a:lnTo>
                    <a:pt x="174" y="486"/>
                  </a:lnTo>
                  <a:lnTo>
                    <a:pt x="174" y="468"/>
                  </a:lnTo>
                  <a:lnTo>
                    <a:pt x="192" y="450"/>
                  </a:lnTo>
                  <a:lnTo>
                    <a:pt x="198" y="450"/>
                  </a:lnTo>
                  <a:lnTo>
                    <a:pt x="204" y="438"/>
                  </a:lnTo>
                  <a:lnTo>
                    <a:pt x="210" y="432"/>
                  </a:lnTo>
                  <a:lnTo>
                    <a:pt x="216" y="420"/>
                  </a:lnTo>
                  <a:lnTo>
                    <a:pt x="222" y="414"/>
                  </a:lnTo>
                  <a:lnTo>
                    <a:pt x="234" y="408"/>
                  </a:lnTo>
                  <a:lnTo>
                    <a:pt x="246" y="408"/>
                  </a:lnTo>
                  <a:lnTo>
                    <a:pt x="270" y="396"/>
                  </a:lnTo>
                  <a:lnTo>
                    <a:pt x="276" y="390"/>
                  </a:lnTo>
                  <a:lnTo>
                    <a:pt x="276" y="384"/>
                  </a:lnTo>
                  <a:lnTo>
                    <a:pt x="264" y="372"/>
                  </a:lnTo>
                  <a:lnTo>
                    <a:pt x="258" y="372"/>
                  </a:lnTo>
                  <a:lnTo>
                    <a:pt x="264" y="330"/>
                  </a:lnTo>
                  <a:lnTo>
                    <a:pt x="252" y="330"/>
                  </a:lnTo>
                  <a:lnTo>
                    <a:pt x="240" y="300"/>
                  </a:lnTo>
                  <a:lnTo>
                    <a:pt x="228" y="294"/>
                  </a:lnTo>
                  <a:lnTo>
                    <a:pt x="222" y="306"/>
                  </a:lnTo>
                  <a:lnTo>
                    <a:pt x="216" y="294"/>
                  </a:lnTo>
                  <a:lnTo>
                    <a:pt x="198" y="294"/>
                  </a:lnTo>
                  <a:lnTo>
                    <a:pt x="186" y="288"/>
                  </a:lnTo>
                  <a:lnTo>
                    <a:pt x="180" y="282"/>
                  </a:lnTo>
                  <a:lnTo>
                    <a:pt x="168" y="276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234" y="186"/>
                  </a:lnTo>
                  <a:lnTo>
                    <a:pt x="240" y="174"/>
                  </a:lnTo>
                  <a:lnTo>
                    <a:pt x="240" y="156"/>
                  </a:lnTo>
                  <a:lnTo>
                    <a:pt x="234" y="144"/>
                  </a:lnTo>
                  <a:lnTo>
                    <a:pt x="216" y="126"/>
                  </a:lnTo>
                  <a:lnTo>
                    <a:pt x="204" y="120"/>
                  </a:lnTo>
                  <a:lnTo>
                    <a:pt x="198" y="120"/>
                  </a:lnTo>
                  <a:lnTo>
                    <a:pt x="198" y="102"/>
                  </a:lnTo>
                  <a:lnTo>
                    <a:pt x="204" y="90"/>
                  </a:lnTo>
                  <a:lnTo>
                    <a:pt x="204" y="78"/>
                  </a:lnTo>
                  <a:lnTo>
                    <a:pt x="210" y="72"/>
                  </a:lnTo>
                  <a:lnTo>
                    <a:pt x="222" y="66"/>
                  </a:lnTo>
                  <a:lnTo>
                    <a:pt x="228" y="60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40" y="30"/>
                  </a:lnTo>
                  <a:lnTo>
                    <a:pt x="240" y="18"/>
                  </a:lnTo>
                  <a:lnTo>
                    <a:pt x="228" y="18"/>
                  </a:lnTo>
                  <a:lnTo>
                    <a:pt x="222" y="30"/>
                  </a:lnTo>
                  <a:lnTo>
                    <a:pt x="210" y="36"/>
                  </a:lnTo>
                  <a:lnTo>
                    <a:pt x="204" y="48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74" y="54"/>
                  </a:lnTo>
                  <a:lnTo>
                    <a:pt x="162" y="42"/>
                  </a:lnTo>
                  <a:lnTo>
                    <a:pt x="174" y="30"/>
                  </a:lnTo>
                  <a:lnTo>
                    <a:pt x="174" y="24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26" y="6"/>
                  </a:lnTo>
                  <a:lnTo>
                    <a:pt x="108" y="12"/>
                  </a:lnTo>
                  <a:lnTo>
                    <a:pt x="96" y="18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42" y="60"/>
                  </a:lnTo>
                  <a:close/>
                </a:path>
              </a:pathLst>
            </a:custGeom>
            <a:solidFill>
              <a:srgbClr val="1C5C8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5" name="Togo" descr="© INSCALE GmbH, 05.05.2010&#10;http://www.presentationload.com/">
              <a:extLst>
                <a:ext uri="{FF2B5EF4-FFF2-40B4-BE49-F238E27FC236}">
                  <a16:creationId xmlns:a16="http://schemas.microsoft.com/office/drawing/2014/main" id="{E84484AC-80C1-44DC-A64B-9167F06F4744}"/>
                </a:ext>
              </a:extLst>
            </p:cNvPr>
            <p:cNvSpPr>
              <a:spLocks/>
            </p:cNvSpPr>
            <p:nvPr/>
          </p:nvSpPr>
          <p:spPr bwMode="gray">
            <a:xfrm>
              <a:off x="4122737" y="3489209"/>
              <a:ext cx="57150" cy="163513"/>
            </a:xfrm>
            <a:custGeom>
              <a:avLst/>
              <a:gdLst>
                <a:gd name="T0" fmla="*/ 2147483647 w 138"/>
                <a:gd name="T1" fmla="*/ 2147483647 h 402"/>
                <a:gd name="T2" fmla="*/ 2147483647 w 138"/>
                <a:gd name="T3" fmla="*/ 2147483647 h 402"/>
                <a:gd name="T4" fmla="*/ 2147483647 w 138"/>
                <a:gd name="T5" fmla="*/ 2147483647 h 402"/>
                <a:gd name="T6" fmla="*/ 2147483647 w 138"/>
                <a:gd name="T7" fmla="*/ 2147483647 h 402"/>
                <a:gd name="T8" fmla="*/ 2147483647 w 138"/>
                <a:gd name="T9" fmla="*/ 2147483647 h 402"/>
                <a:gd name="T10" fmla="*/ 2147483647 w 138"/>
                <a:gd name="T11" fmla="*/ 2147483647 h 402"/>
                <a:gd name="T12" fmla="*/ 2147483647 w 138"/>
                <a:gd name="T13" fmla="*/ 2147483647 h 402"/>
                <a:gd name="T14" fmla="*/ 2147483647 w 138"/>
                <a:gd name="T15" fmla="*/ 2147483647 h 402"/>
                <a:gd name="T16" fmla="*/ 2147483647 w 138"/>
                <a:gd name="T17" fmla="*/ 2147483647 h 402"/>
                <a:gd name="T18" fmla="*/ 2147483647 w 138"/>
                <a:gd name="T19" fmla="*/ 2147483647 h 402"/>
                <a:gd name="T20" fmla="*/ 2147483647 w 138"/>
                <a:gd name="T21" fmla="*/ 2147483647 h 402"/>
                <a:gd name="T22" fmla="*/ 2147483647 w 138"/>
                <a:gd name="T23" fmla="*/ 2147483647 h 402"/>
                <a:gd name="T24" fmla="*/ 2147483647 w 138"/>
                <a:gd name="T25" fmla="*/ 2147483647 h 402"/>
                <a:gd name="T26" fmla="*/ 2147483647 w 138"/>
                <a:gd name="T27" fmla="*/ 2147483647 h 402"/>
                <a:gd name="T28" fmla="*/ 2147483647 w 138"/>
                <a:gd name="T29" fmla="*/ 2147483647 h 402"/>
                <a:gd name="T30" fmla="*/ 2147483647 w 138"/>
                <a:gd name="T31" fmla="*/ 2147483647 h 402"/>
                <a:gd name="T32" fmla="*/ 2147483647 w 138"/>
                <a:gd name="T33" fmla="*/ 0 h 402"/>
                <a:gd name="T34" fmla="*/ 2147483647 w 138"/>
                <a:gd name="T35" fmla="*/ 0 h 402"/>
                <a:gd name="T36" fmla="*/ 2147483647 w 138"/>
                <a:gd name="T37" fmla="*/ 2147483647 h 402"/>
                <a:gd name="T38" fmla="*/ 0 w 138"/>
                <a:gd name="T39" fmla="*/ 2147483647 h 402"/>
                <a:gd name="T40" fmla="*/ 2147483647 w 138"/>
                <a:gd name="T41" fmla="*/ 2147483647 h 402"/>
                <a:gd name="T42" fmla="*/ 2147483647 w 138"/>
                <a:gd name="T43" fmla="*/ 2147483647 h 402"/>
                <a:gd name="T44" fmla="*/ 2147483647 w 138"/>
                <a:gd name="T45" fmla="*/ 2147483647 h 402"/>
                <a:gd name="T46" fmla="*/ 2147483647 w 138"/>
                <a:gd name="T47" fmla="*/ 2147483647 h 402"/>
                <a:gd name="T48" fmla="*/ 2147483647 w 138"/>
                <a:gd name="T49" fmla="*/ 2147483647 h 402"/>
                <a:gd name="T50" fmla="*/ 2147483647 w 138"/>
                <a:gd name="T51" fmla="*/ 2147483647 h 402"/>
                <a:gd name="T52" fmla="*/ 2147483647 w 138"/>
                <a:gd name="T53" fmla="*/ 2147483647 h 402"/>
                <a:gd name="T54" fmla="*/ 2147483647 w 138"/>
                <a:gd name="T55" fmla="*/ 2147483647 h 402"/>
                <a:gd name="T56" fmla="*/ 2147483647 w 138"/>
                <a:gd name="T57" fmla="*/ 2147483647 h 402"/>
                <a:gd name="T58" fmla="*/ 2147483647 w 138"/>
                <a:gd name="T59" fmla="*/ 2147483647 h 402"/>
                <a:gd name="T60" fmla="*/ 2147483647 w 138"/>
                <a:gd name="T61" fmla="*/ 2147483647 h 402"/>
                <a:gd name="T62" fmla="*/ 2147483647 w 138"/>
                <a:gd name="T63" fmla="*/ 2147483647 h 402"/>
                <a:gd name="T64" fmla="*/ 2147483647 w 138"/>
                <a:gd name="T65" fmla="*/ 2147483647 h 402"/>
                <a:gd name="T66" fmla="*/ 2147483647 w 138"/>
                <a:gd name="T67" fmla="*/ 2147483647 h 402"/>
                <a:gd name="T68" fmla="*/ 2147483647 w 138"/>
                <a:gd name="T69" fmla="*/ 2147483647 h 402"/>
                <a:gd name="T70" fmla="*/ 2147483647 w 138"/>
                <a:gd name="T71" fmla="*/ 2147483647 h 402"/>
                <a:gd name="T72" fmla="*/ 2147483647 w 138"/>
                <a:gd name="T73" fmla="*/ 2147483647 h 402"/>
                <a:gd name="T74" fmla="*/ 2147483647 w 138"/>
                <a:gd name="T75" fmla="*/ 2147483647 h 402"/>
                <a:gd name="T76" fmla="*/ 2147483647 w 138"/>
                <a:gd name="T77" fmla="*/ 2147483647 h 402"/>
                <a:gd name="T78" fmla="*/ 2147483647 w 138"/>
                <a:gd name="T79" fmla="*/ 2147483647 h 402"/>
                <a:gd name="T80" fmla="*/ 2147483647 w 138"/>
                <a:gd name="T81" fmla="*/ 2147483647 h 402"/>
                <a:gd name="T82" fmla="*/ 2147483647 w 138"/>
                <a:gd name="T83" fmla="*/ 2147483647 h 402"/>
                <a:gd name="T84" fmla="*/ 2147483647 w 138"/>
                <a:gd name="T85" fmla="*/ 2147483647 h 402"/>
                <a:gd name="T86" fmla="*/ 2147483647 w 138"/>
                <a:gd name="T87" fmla="*/ 2147483647 h 402"/>
                <a:gd name="T88" fmla="*/ 2147483647 w 138"/>
                <a:gd name="T89" fmla="*/ 2147483647 h 402"/>
                <a:gd name="T90" fmla="*/ 2147483647 w 138"/>
                <a:gd name="T91" fmla="*/ 2147483647 h 402"/>
                <a:gd name="T92" fmla="*/ 2147483647 w 138"/>
                <a:gd name="T93" fmla="*/ 2147483647 h 402"/>
                <a:gd name="T94" fmla="*/ 2147483647 w 138"/>
                <a:gd name="T95" fmla="*/ 2147483647 h 402"/>
                <a:gd name="T96" fmla="*/ 2147483647 w 138"/>
                <a:gd name="T97" fmla="*/ 2147483647 h 402"/>
                <a:gd name="T98" fmla="*/ 2147483647 w 138"/>
                <a:gd name="T99" fmla="*/ 2147483647 h 402"/>
                <a:gd name="T100" fmla="*/ 2147483647 w 138"/>
                <a:gd name="T101" fmla="*/ 2147483647 h 402"/>
                <a:gd name="T102" fmla="*/ 2147483647 w 138"/>
                <a:gd name="T103" fmla="*/ 2147483647 h 4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8"/>
                <a:gd name="T157" fmla="*/ 0 h 402"/>
                <a:gd name="T158" fmla="*/ 138 w 138"/>
                <a:gd name="T159" fmla="*/ 402 h 4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8" h="402">
                  <a:moveTo>
                    <a:pt x="126" y="354"/>
                  </a:moveTo>
                  <a:lnTo>
                    <a:pt x="120" y="288"/>
                  </a:lnTo>
                  <a:lnTo>
                    <a:pt x="132" y="282"/>
                  </a:lnTo>
                  <a:lnTo>
                    <a:pt x="120" y="270"/>
                  </a:lnTo>
                  <a:lnTo>
                    <a:pt x="120" y="210"/>
                  </a:lnTo>
                  <a:lnTo>
                    <a:pt x="132" y="198"/>
                  </a:lnTo>
                  <a:lnTo>
                    <a:pt x="126" y="186"/>
                  </a:lnTo>
                  <a:lnTo>
                    <a:pt x="126" y="156"/>
                  </a:lnTo>
                  <a:lnTo>
                    <a:pt x="120" y="144"/>
                  </a:lnTo>
                  <a:lnTo>
                    <a:pt x="108" y="132"/>
                  </a:lnTo>
                  <a:lnTo>
                    <a:pt x="108" y="90"/>
                  </a:lnTo>
                  <a:lnTo>
                    <a:pt x="78" y="60"/>
                  </a:lnTo>
                  <a:lnTo>
                    <a:pt x="66" y="54"/>
                  </a:lnTo>
                  <a:lnTo>
                    <a:pt x="66" y="24"/>
                  </a:lnTo>
                  <a:lnTo>
                    <a:pt x="72" y="6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12" y="18"/>
                  </a:lnTo>
                  <a:lnTo>
                    <a:pt x="0" y="30"/>
                  </a:lnTo>
                  <a:lnTo>
                    <a:pt x="36" y="54"/>
                  </a:lnTo>
                  <a:lnTo>
                    <a:pt x="24" y="132"/>
                  </a:lnTo>
                  <a:lnTo>
                    <a:pt x="36" y="120"/>
                  </a:lnTo>
                  <a:lnTo>
                    <a:pt x="42" y="120"/>
                  </a:lnTo>
                  <a:lnTo>
                    <a:pt x="48" y="126"/>
                  </a:lnTo>
                  <a:lnTo>
                    <a:pt x="48" y="150"/>
                  </a:lnTo>
                  <a:lnTo>
                    <a:pt x="42" y="162"/>
                  </a:lnTo>
                  <a:lnTo>
                    <a:pt x="54" y="174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36" y="192"/>
                  </a:lnTo>
                  <a:lnTo>
                    <a:pt x="42" y="198"/>
                  </a:lnTo>
                  <a:lnTo>
                    <a:pt x="54" y="204"/>
                  </a:lnTo>
                  <a:lnTo>
                    <a:pt x="60" y="210"/>
                  </a:lnTo>
                  <a:lnTo>
                    <a:pt x="60" y="222"/>
                  </a:lnTo>
                  <a:lnTo>
                    <a:pt x="54" y="228"/>
                  </a:lnTo>
                  <a:lnTo>
                    <a:pt x="54" y="270"/>
                  </a:lnTo>
                  <a:lnTo>
                    <a:pt x="48" y="276"/>
                  </a:lnTo>
                  <a:lnTo>
                    <a:pt x="48" y="294"/>
                  </a:lnTo>
                  <a:lnTo>
                    <a:pt x="54" y="294"/>
                  </a:lnTo>
                  <a:lnTo>
                    <a:pt x="60" y="300"/>
                  </a:lnTo>
                  <a:lnTo>
                    <a:pt x="60" y="312"/>
                  </a:lnTo>
                  <a:lnTo>
                    <a:pt x="54" y="324"/>
                  </a:lnTo>
                  <a:lnTo>
                    <a:pt x="54" y="336"/>
                  </a:lnTo>
                  <a:lnTo>
                    <a:pt x="66" y="378"/>
                  </a:lnTo>
                  <a:lnTo>
                    <a:pt x="96" y="402"/>
                  </a:lnTo>
                  <a:lnTo>
                    <a:pt x="108" y="396"/>
                  </a:lnTo>
                  <a:lnTo>
                    <a:pt x="120" y="384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26" y="360"/>
                  </a:lnTo>
                  <a:lnTo>
                    <a:pt x="126" y="35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6" name="Thailand" descr="© INSCALE GmbH, 05.05.2010&#10;http://www.presentationload.com/">
              <a:extLst>
                <a:ext uri="{FF2B5EF4-FFF2-40B4-BE49-F238E27FC236}">
                  <a16:creationId xmlns:a16="http://schemas.microsoft.com/office/drawing/2014/main" id="{D2D9C5A5-3B67-4639-A3C3-2D9460FBBF99}"/>
                </a:ext>
              </a:extLst>
            </p:cNvPr>
            <p:cNvSpPr>
              <a:spLocks/>
            </p:cNvSpPr>
            <p:nvPr/>
          </p:nvSpPr>
          <p:spPr bwMode="gray">
            <a:xfrm>
              <a:off x="6881812" y="3185997"/>
              <a:ext cx="249238" cy="479425"/>
            </a:xfrm>
            <a:custGeom>
              <a:avLst/>
              <a:gdLst>
                <a:gd name="T0" fmla="*/ 2147483647 w 618"/>
                <a:gd name="T1" fmla="*/ 2147483647 h 1188"/>
                <a:gd name="T2" fmla="*/ 2147483647 w 618"/>
                <a:gd name="T3" fmla="*/ 2147483647 h 1188"/>
                <a:gd name="T4" fmla="*/ 2147483647 w 618"/>
                <a:gd name="T5" fmla="*/ 2147483647 h 1188"/>
                <a:gd name="T6" fmla="*/ 2147483647 w 618"/>
                <a:gd name="T7" fmla="*/ 2147483647 h 1188"/>
                <a:gd name="T8" fmla="*/ 2147483647 w 618"/>
                <a:gd name="T9" fmla="*/ 2147483647 h 1188"/>
                <a:gd name="T10" fmla="*/ 2147483647 w 618"/>
                <a:gd name="T11" fmla="*/ 2147483647 h 1188"/>
                <a:gd name="T12" fmla="*/ 2147483647 w 618"/>
                <a:gd name="T13" fmla="*/ 2147483647 h 1188"/>
                <a:gd name="T14" fmla="*/ 2147483647 w 618"/>
                <a:gd name="T15" fmla="*/ 2147483647 h 1188"/>
                <a:gd name="T16" fmla="*/ 2147483647 w 618"/>
                <a:gd name="T17" fmla="*/ 2147483647 h 1188"/>
                <a:gd name="T18" fmla="*/ 2147483647 w 618"/>
                <a:gd name="T19" fmla="*/ 2147483647 h 1188"/>
                <a:gd name="T20" fmla="*/ 2147483647 w 618"/>
                <a:gd name="T21" fmla="*/ 2147483647 h 1188"/>
                <a:gd name="T22" fmla="*/ 2147483647 w 618"/>
                <a:gd name="T23" fmla="*/ 2147483647 h 1188"/>
                <a:gd name="T24" fmla="*/ 2147483647 w 618"/>
                <a:gd name="T25" fmla="*/ 0 h 1188"/>
                <a:gd name="T26" fmla="*/ 2147483647 w 618"/>
                <a:gd name="T27" fmla="*/ 2147483647 h 1188"/>
                <a:gd name="T28" fmla="*/ 2147483647 w 618"/>
                <a:gd name="T29" fmla="*/ 2147483647 h 1188"/>
                <a:gd name="T30" fmla="*/ 2147483647 w 618"/>
                <a:gd name="T31" fmla="*/ 2147483647 h 1188"/>
                <a:gd name="T32" fmla="*/ 0 w 618"/>
                <a:gd name="T33" fmla="*/ 2147483647 h 1188"/>
                <a:gd name="T34" fmla="*/ 2147483647 w 618"/>
                <a:gd name="T35" fmla="*/ 2147483647 h 1188"/>
                <a:gd name="T36" fmla="*/ 2147483647 w 618"/>
                <a:gd name="T37" fmla="*/ 2147483647 h 1188"/>
                <a:gd name="T38" fmla="*/ 2147483647 w 618"/>
                <a:gd name="T39" fmla="*/ 2147483647 h 1188"/>
                <a:gd name="T40" fmla="*/ 2147483647 w 618"/>
                <a:gd name="T41" fmla="*/ 2147483647 h 1188"/>
                <a:gd name="T42" fmla="*/ 2147483647 w 618"/>
                <a:gd name="T43" fmla="*/ 2147483647 h 1188"/>
                <a:gd name="T44" fmla="*/ 2147483647 w 618"/>
                <a:gd name="T45" fmla="*/ 2147483647 h 1188"/>
                <a:gd name="T46" fmla="*/ 2147483647 w 618"/>
                <a:gd name="T47" fmla="*/ 2147483647 h 1188"/>
                <a:gd name="T48" fmla="*/ 2147483647 w 618"/>
                <a:gd name="T49" fmla="*/ 2147483647 h 1188"/>
                <a:gd name="T50" fmla="*/ 2147483647 w 618"/>
                <a:gd name="T51" fmla="*/ 2147483647 h 1188"/>
                <a:gd name="T52" fmla="*/ 2147483647 w 618"/>
                <a:gd name="T53" fmla="*/ 2147483647 h 1188"/>
                <a:gd name="T54" fmla="*/ 2147483647 w 618"/>
                <a:gd name="T55" fmla="*/ 2147483647 h 1188"/>
                <a:gd name="T56" fmla="*/ 2147483647 w 618"/>
                <a:gd name="T57" fmla="*/ 2147483647 h 1188"/>
                <a:gd name="T58" fmla="*/ 2147483647 w 618"/>
                <a:gd name="T59" fmla="*/ 2147483647 h 1188"/>
                <a:gd name="T60" fmla="*/ 2147483647 w 618"/>
                <a:gd name="T61" fmla="*/ 2147483647 h 1188"/>
                <a:gd name="T62" fmla="*/ 2147483647 w 618"/>
                <a:gd name="T63" fmla="*/ 2147483647 h 1188"/>
                <a:gd name="T64" fmla="*/ 2147483647 w 618"/>
                <a:gd name="T65" fmla="*/ 2147483647 h 1188"/>
                <a:gd name="T66" fmla="*/ 2147483647 w 618"/>
                <a:gd name="T67" fmla="*/ 2147483647 h 1188"/>
                <a:gd name="T68" fmla="*/ 2147483647 w 618"/>
                <a:gd name="T69" fmla="*/ 2147483647 h 1188"/>
                <a:gd name="T70" fmla="*/ 2147483647 w 618"/>
                <a:gd name="T71" fmla="*/ 2147483647 h 1188"/>
                <a:gd name="T72" fmla="*/ 2147483647 w 618"/>
                <a:gd name="T73" fmla="*/ 2147483647 h 1188"/>
                <a:gd name="T74" fmla="*/ 2147483647 w 618"/>
                <a:gd name="T75" fmla="*/ 2147483647 h 1188"/>
                <a:gd name="T76" fmla="*/ 2147483647 w 618"/>
                <a:gd name="T77" fmla="*/ 2147483647 h 1188"/>
                <a:gd name="T78" fmla="*/ 2147483647 w 618"/>
                <a:gd name="T79" fmla="*/ 2147483647 h 1188"/>
                <a:gd name="T80" fmla="*/ 2147483647 w 618"/>
                <a:gd name="T81" fmla="*/ 2147483647 h 1188"/>
                <a:gd name="T82" fmla="*/ 2147483647 w 618"/>
                <a:gd name="T83" fmla="*/ 2147483647 h 1188"/>
                <a:gd name="T84" fmla="*/ 2147483647 w 618"/>
                <a:gd name="T85" fmla="*/ 2147483647 h 1188"/>
                <a:gd name="T86" fmla="*/ 2147483647 w 618"/>
                <a:gd name="T87" fmla="*/ 2147483647 h 1188"/>
                <a:gd name="T88" fmla="*/ 2147483647 w 618"/>
                <a:gd name="T89" fmla="*/ 2147483647 h 1188"/>
                <a:gd name="T90" fmla="*/ 2147483647 w 618"/>
                <a:gd name="T91" fmla="*/ 2147483647 h 1188"/>
                <a:gd name="T92" fmla="*/ 2147483647 w 618"/>
                <a:gd name="T93" fmla="*/ 2147483647 h 1188"/>
                <a:gd name="T94" fmla="*/ 2147483647 w 618"/>
                <a:gd name="T95" fmla="*/ 2147483647 h 1188"/>
                <a:gd name="T96" fmla="*/ 2147483647 w 618"/>
                <a:gd name="T97" fmla="*/ 2147483647 h 1188"/>
                <a:gd name="T98" fmla="*/ 2147483647 w 618"/>
                <a:gd name="T99" fmla="*/ 2147483647 h 1188"/>
                <a:gd name="T100" fmla="*/ 2147483647 w 618"/>
                <a:gd name="T101" fmla="*/ 2147483647 h 1188"/>
                <a:gd name="T102" fmla="*/ 2147483647 w 618"/>
                <a:gd name="T103" fmla="*/ 2147483647 h 1188"/>
                <a:gd name="T104" fmla="*/ 2147483647 w 618"/>
                <a:gd name="T105" fmla="*/ 2147483647 h 1188"/>
                <a:gd name="T106" fmla="*/ 2147483647 w 618"/>
                <a:gd name="T107" fmla="*/ 2147483647 h 1188"/>
                <a:gd name="T108" fmla="*/ 2147483647 w 618"/>
                <a:gd name="T109" fmla="*/ 2147483647 h 1188"/>
                <a:gd name="T110" fmla="*/ 2147483647 w 618"/>
                <a:gd name="T111" fmla="*/ 2147483647 h 1188"/>
                <a:gd name="T112" fmla="*/ 2147483647 w 618"/>
                <a:gd name="T113" fmla="*/ 2147483647 h 1188"/>
                <a:gd name="T114" fmla="*/ 2147483647 w 618"/>
                <a:gd name="T115" fmla="*/ 2147483647 h 1188"/>
                <a:gd name="T116" fmla="*/ 2147483647 w 618"/>
                <a:gd name="T117" fmla="*/ 2147483647 h 11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8"/>
                <a:gd name="T178" fmla="*/ 0 h 1188"/>
                <a:gd name="T179" fmla="*/ 618 w 618"/>
                <a:gd name="T180" fmla="*/ 1188 h 11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8" h="1188">
                  <a:moveTo>
                    <a:pt x="588" y="426"/>
                  </a:moveTo>
                  <a:lnTo>
                    <a:pt x="588" y="420"/>
                  </a:lnTo>
                  <a:lnTo>
                    <a:pt x="594" y="414"/>
                  </a:lnTo>
                  <a:lnTo>
                    <a:pt x="606" y="390"/>
                  </a:lnTo>
                  <a:lnTo>
                    <a:pt x="594" y="378"/>
                  </a:lnTo>
                  <a:lnTo>
                    <a:pt x="594" y="372"/>
                  </a:lnTo>
                  <a:lnTo>
                    <a:pt x="588" y="378"/>
                  </a:lnTo>
                  <a:lnTo>
                    <a:pt x="588" y="366"/>
                  </a:lnTo>
                  <a:lnTo>
                    <a:pt x="582" y="360"/>
                  </a:lnTo>
                  <a:lnTo>
                    <a:pt x="582" y="354"/>
                  </a:lnTo>
                  <a:lnTo>
                    <a:pt x="546" y="318"/>
                  </a:lnTo>
                  <a:lnTo>
                    <a:pt x="534" y="294"/>
                  </a:lnTo>
                  <a:lnTo>
                    <a:pt x="534" y="282"/>
                  </a:lnTo>
                  <a:lnTo>
                    <a:pt x="528" y="240"/>
                  </a:lnTo>
                  <a:lnTo>
                    <a:pt x="510" y="222"/>
                  </a:lnTo>
                  <a:lnTo>
                    <a:pt x="498" y="216"/>
                  </a:lnTo>
                  <a:lnTo>
                    <a:pt x="480" y="204"/>
                  </a:lnTo>
                  <a:lnTo>
                    <a:pt x="468" y="192"/>
                  </a:lnTo>
                  <a:lnTo>
                    <a:pt x="468" y="180"/>
                  </a:lnTo>
                  <a:lnTo>
                    <a:pt x="462" y="174"/>
                  </a:lnTo>
                  <a:lnTo>
                    <a:pt x="438" y="174"/>
                  </a:lnTo>
                  <a:lnTo>
                    <a:pt x="426" y="168"/>
                  </a:lnTo>
                  <a:lnTo>
                    <a:pt x="420" y="162"/>
                  </a:lnTo>
                  <a:lnTo>
                    <a:pt x="402" y="162"/>
                  </a:lnTo>
                  <a:lnTo>
                    <a:pt x="396" y="168"/>
                  </a:lnTo>
                  <a:lnTo>
                    <a:pt x="396" y="180"/>
                  </a:lnTo>
                  <a:lnTo>
                    <a:pt x="378" y="198"/>
                  </a:lnTo>
                  <a:lnTo>
                    <a:pt x="360" y="198"/>
                  </a:lnTo>
                  <a:lnTo>
                    <a:pt x="336" y="186"/>
                  </a:lnTo>
                  <a:lnTo>
                    <a:pt x="330" y="180"/>
                  </a:lnTo>
                  <a:lnTo>
                    <a:pt x="318" y="180"/>
                  </a:lnTo>
                  <a:lnTo>
                    <a:pt x="312" y="186"/>
                  </a:lnTo>
                  <a:lnTo>
                    <a:pt x="306" y="198"/>
                  </a:lnTo>
                  <a:lnTo>
                    <a:pt x="294" y="210"/>
                  </a:lnTo>
                  <a:lnTo>
                    <a:pt x="294" y="216"/>
                  </a:lnTo>
                  <a:lnTo>
                    <a:pt x="288" y="222"/>
                  </a:lnTo>
                  <a:lnTo>
                    <a:pt x="264" y="234"/>
                  </a:lnTo>
                  <a:lnTo>
                    <a:pt x="246" y="234"/>
                  </a:lnTo>
                  <a:lnTo>
                    <a:pt x="246" y="222"/>
                  </a:lnTo>
                  <a:lnTo>
                    <a:pt x="270" y="174"/>
                  </a:lnTo>
                  <a:lnTo>
                    <a:pt x="270" y="162"/>
                  </a:lnTo>
                  <a:lnTo>
                    <a:pt x="264" y="156"/>
                  </a:lnTo>
                  <a:lnTo>
                    <a:pt x="252" y="156"/>
                  </a:lnTo>
                  <a:lnTo>
                    <a:pt x="264" y="144"/>
                  </a:lnTo>
                  <a:lnTo>
                    <a:pt x="270" y="132"/>
                  </a:lnTo>
                  <a:lnTo>
                    <a:pt x="270" y="120"/>
                  </a:lnTo>
                  <a:lnTo>
                    <a:pt x="264" y="108"/>
                  </a:lnTo>
                  <a:lnTo>
                    <a:pt x="258" y="102"/>
                  </a:lnTo>
                  <a:lnTo>
                    <a:pt x="264" y="96"/>
                  </a:lnTo>
                  <a:lnTo>
                    <a:pt x="264" y="66"/>
                  </a:lnTo>
                  <a:lnTo>
                    <a:pt x="252" y="60"/>
                  </a:lnTo>
                  <a:lnTo>
                    <a:pt x="246" y="60"/>
                  </a:lnTo>
                  <a:lnTo>
                    <a:pt x="240" y="66"/>
                  </a:lnTo>
                  <a:lnTo>
                    <a:pt x="228" y="66"/>
                  </a:lnTo>
                  <a:lnTo>
                    <a:pt x="228" y="78"/>
                  </a:lnTo>
                  <a:lnTo>
                    <a:pt x="210" y="78"/>
                  </a:lnTo>
                  <a:lnTo>
                    <a:pt x="204" y="72"/>
                  </a:lnTo>
                  <a:lnTo>
                    <a:pt x="198" y="60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18"/>
                  </a:lnTo>
                  <a:lnTo>
                    <a:pt x="198" y="12"/>
                  </a:lnTo>
                  <a:lnTo>
                    <a:pt x="186" y="12"/>
                  </a:lnTo>
                  <a:lnTo>
                    <a:pt x="174" y="6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30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0" y="42"/>
                  </a:lnTo>
                  <a:lnTo>
                    <a:pt x="84" y="54"/>
                  </a:lnTo>
                  <a:lnTo>
                    <a:pt x="78" y="60"/>
                  </a:lnTo>
                  <a:lnTo>
                    <a:pt x="66" y="60"/>
                  </a:lnTo>
                  <a:lnTo>
                    <a:pt x="54" y="54"/>
                  </a:lnTo>
                  <a:lnTo>
                    <a:pt x="24" y="54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12" y="108"/>
                  </a:lnTo>
                  <a:lnTo>
                    <a:pt x="6" y="114"/>
                  </a:lnTo>
                  <a:lnTo>
                    <a:pt x="6" y="120"/>
                  </a:lnTo>
                  <a:lnTo>
                    <a:pt x="24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24" y="186"/>
                  </a:lnTo>
                  <a:lnTo>
                    <a:pt x="36" y="192"/>
                  </a:lnTo>
                  <a:lnTo>
                    <a:pt x="30" y="216"/>
                  </a:lnTo>
                  <a:lnTo>
                    <a:pt x="36" y="216"/>
                  </a:lnTo>
                  <a:lnTo>
                    <a:pt x="36" y="222"/>
                  </a:lnTo>
                  <a:lnTo>
                    <a:pt x="42" y="234"/>
                  </a:lnTo>
                  <a:lnTo>
                    <a:pt x="60" y="252"/>
                  </a:lnTo>
                  <a:lnTo>
                    <a:pt x="72" y="258"/>
                  </a:lnTo>
                  <a:lnTo>
                    <a:pt x="84" y="270"/>
                  </a:lnTo>
                  <a:lnTo>
                    <a:pt x="96" y="276"/>
                  </a:lnTo>
                  <a:lnTo>
                    <a:pt x="102" y="282"/>
                  </a:lnTo>
                  <a:lnTo>
                    <a:pt x="102" y="288"/>
                  </a:lnTo>
                  <a:lnTo>
                    <a:pt x="96" y="288"/>
                  </a:lnTo>
                  <a:lnTo>
                    <a:pt x="96" y="306"/>
                  </a:lnTo>
                  <a:lnTo>
                    <a:pt x="102" y="318"/>
                  </a:lnTo>
                  <a:lnTo>
                    <a:pt x="108" y="324"/>
                  </a:lnTo>
                  <a:lnTo>
                    <a:pt x="114" y="324"/>
                  </a:lnTo>
                  <a:lnTo>
                    <a:pt x="120" y="318"/>
                  </a:lnTo>
                  <a:lnTo>
                    <a:pt x="126" y="324"/>
                  </a:lnTo>
                  <a:lnTo>
                    <a:pt x="126" y="342"/>
                  </a:lnTo>
                  <a:lnTo>
                    <a:pt x="120" y="348"/>
                  </a:lnTo>
                  <a:lnTo>
                    <a:pt x="108" y="348"/>
                  </a:lnTo>
                  <a:lnTo>
                    <a:pt x="114" y="360"/>
                  </a:lnTo>
                  <a:lnTo>
                    <a:pt x="114" y="384"/>
                  </a:lnTo>
                  <a:lnTo>
                    <a:pt x="108" y="396"/>
                  </a:lnTo>
                  <a:lnTo>
                    <a:pt x="102" y="402"/>
                  </a:lnTo>
                  <a:lnTo>
                    <a:pt x="84" y="438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96" y="456"/>
                  </a:lnTo>
                  <a:lnTo>
                    <a:pt x="102" y="468"/>
                  </a:lnTo>
                  <a:lnTo>
                    <a:pt x="108" y="474"/>
                  </a:lnTo>
                  <a:lnTo>
                    <a:pt x="114" y="486"/>
                  </a:lnTo>
                  <a:lnTo>
                    <a:pt x="156" y="528"/>
                  </a:lnTo>
                  <a:lnTo>
                    <a:pt x="162" y="540"/>
                  </a:lnTo>
                  <a:lnTo>
                    <a:pt x="162" y="570"/>
                  </a:lnTo>
                  <a:lnTo>
                    <a:pt x="168" y="588"/>
                  </a:lnTo>
                  <a:lnTo>
                    <a:pt x="168" y="612"/>
                  </a:lnTo>
                  <a:lnTo>
                    <a:pt x="192" y="636"/>
                  </a:lnTo>
                  <a:lnTo>
                    <a:pt x="192" y="660"/>
                  </a:lnTo>
                  <a:lnTo>
                    <a:pt x="198" y="672"/>
                  </a:lnTo>
                  <a:lnTo>
                    <a:pt x="198" y="702"/>
                  </a:lnTo>
                  <a:lnTo>
                    <a:pt x="192" y="714"/>
                  </a:lnTo>
                  <a:lnTo>
                    <a:pt x="192" y="732"/>
                  </a:lnTo>
                  <a:lnTo>
                    <a:pt x="174" y="768"/>
                  </a:lnTo>
                  <a:lnTo>
                    <a:pt x="156" y="786"/>
                  </a:lnTo>
                  <a:lnTo>
                    <a:pt x="156" y="798"/>
                  </a:lnTo>
                  <a:lnTo>
                    <a:pt x="162" y="804"/>
                  </a:lnTo>
                  <a:lnTo>
                    <a:pt x="162" y="816"/>
                  </a:lnTo>
                  <a:lnTo>
                    <a:pt x="156" y="828"/>
                  </a:lnTo>
                  <a:lnTo>
                    <a:pt x="150" y="834"/>
                  </a:lnTo>
                  <a:lnTo>
                    <a:pt x="144" y="846"/>
                  </a:lnTo>
                  <a:lnTo>
                    <a:pt x="144" y="852"/>
                  </a:lnTo>
                  <a:lnTo>
                    <a:pt x="138" y="858"/>
                  </a:lnTo>
                  <a:lnTo>
                    <a:pt x="132" y="876"/>
                  </a:lnTo>
                  <a:lnTo>
                    <a:pt x="126" y="888"/>
                  </a:lnTo>
                  <a:lnTo>
                    <a:pt x="126" y="906"/>
                  </a:lnTo>
                  <a:lnTo>
                    <a:pt x="120" y="918"/>
                  </a:lnTo>
                  <a:lnTo>
                    <a:pt x="120" y="966"/>
                  </a:lnTo>
                  <a:lnTo>
                    <a:pt x="126" y="978"/>
                  </a:lnTo>
                  <a:lnTo>
                    <a:pt x="126" y="1008"/>
                  </a:lnTo>
                  <a:lnTo>
                    <a:pt x="132" y="1014"/>
                  </a:lnTo>
                  <a:lnTo>
                    <a:pt x="132" y="1020"/>
                  </a:lnTo>
                  <a:lnTo>
                    <a:pt x="138" y="1020"/>
                  </a:lnTo>
                  <a:lnTo>
                    <a:pt x="138" y="1002"/>
                  </a:lnTo>
                  <a:lnTo>
                    <a:pt x="144" y="990"/>
                  </a:lnTo>
                  <a:lnTo>
                    <a:pt x="144" y="978"/>
                  </a:lnTo>
                  <a:lnTo>
                    <a:pt x="150" y="972"/>
                  </a:lnTo>
                  <a:lnTo>
                    <a:pt x="150" y="996"/>
                  </a:lnTo>
                  <a:lnTo>
                    <a:pt x="162" y="996"/>
                  </a:lnTo>
                  <a:lnTo>
                    <a:pt x="186" y="1020"/>
                  </a:lnTo>
                  <a:lnTo>
                    <a:pt x="192" y="1032"/>
                  </a:lnTo>
                  <a:lnTo>
                    <a:pt x="198" y="1038"/>
                  </a:lnTo>
                  <a:lnTo>
                    <a:pt x="198" y="1044"/>
                  </a:lnTo>
                  <a:lnTo>
                    <a:pt x="228" y="1074"/>
                  </a:lnTo>
                  <a:lnTo>
                    <a:pt x="228" y="1098"/>
                  </a:lnTo>
                  <a:lnTo>
                    <a:pt x="234" y="1110"/>
                  </a:lnTo>
                  <a:lnTo>
                    <a:pt x="246" y="1128"/>
                  </a:lnTo>
                  <a:lnTo>
                    <a:pt x="264" y="1146"/>
                  </a:lnTo>
                  <a:lnTo>
                    <a:pt x="270" y="1140"/>
                  </a:lnTo>
                  <a:lnTo>
                    <a:pt x="276" y="1128"/>
                  </a:lnTo>
                  <a:lnTo>
                    <a:pt x="270" y="1122"/>
                  </a:lnTo>
                  <a:lnTo>
                    <a:pt x="270" y="1110"/>
                  </a:lnTo>
                  <a:lnTo>
                    <a:pt x="276" y="1104"/>
                  </a:lnTo>
                  <a:lnTo>
                    <a:pt x="288" y="1104"/>
                  </a:lnTo>
                  <a:lnTo>
                    <a:pt x="294" y="1116"/>
                  </a:lnTo>
                  <a:lnTo>
                    <a:pt x="294" y="1122"/>
                  </a:lnTo>
                  <a:lnTo>
                    <a:pt x="312" y="1122"/>
                  </a:lnTo>
                  <a:lnTo>
                    <a:pt x="324" y="1128"/>
                  </a:lnTo>
                  <a:lnTo>
                    <a:pt x="330" y="1134"/>
                  </a:lnTo>
                  <a:lnTo>
                    <a:pt x="330" y="1146"/>
                  </a:lnTo>
                  <a:lnTo>
                    <a:pt x="342" y="1146"/>
                  </a:lnTo>
                  <a:lnTo>
                    <a:pt x="342" y="1158"/>
                  </a:lnTo>
                  <a:lnTo>
                    <a:pt x="330" y="1170"/>
                  </a:lnTo>
                  <a:lnTo>
                    <a:pt x="330" y="1176"/>
                  </a:lnTo>
                  <a:lnTo>
                    <a:pt x="336" y="1182"/>
                  </a:lnTo>
                  <a:lnTo>
                    <a:pt x="354" y="1182"/>
                  </a:lnTo>
                  <a:lnTo>
                    <a:pt x="354" y="1176"/>
                  </a:lnTo>
                  <a:lnTo>
                    <a:pt x="366" y="1176"/>
                  </a:lnTo>
                  <a:lnTo>
                    <a:pt x="372" y="1170"/>
                  </a:lnTo>
                  <a:lnTo>
                    <a:pt x="378" y="1170"/>
                  </a:lnTo>
                  <a:lnTo>
                    <a:pt x="396" y="1188"/>
                  </a:lnTo>
                  <a:lnTo>
                    <a:pt x="402" y="1182"/>
                  </a:lnTo>
                  <a:lnTo>
                    <a:pt x="402" y="1176"/>
                  </a:lnTo>
                  <a:lnTo>
                    <a:pt x="408" y="1164"/>
                  </a:lnTo>
                  <a:lnTo>
                    <a:pt x="414" y="1158"/>
                  </a:lnTo>
                  <a:lnTo>
                    <a:pt x="420" y="1146"/>
                  </a:lnTo>
                  <a:lnTo>
                    <a:pt x="396" y="1134"/>
                  </a:lnTo>
                  <a:lnTo>
                    <a:pt x="390" y="1128"/>
                  </a:lnTo>
                  <a:lnTo>
                    <a:pt x="390" y="1116"/>
                  </a:lnTo>
                  <a:lnTo>
                    <a:pt x="384" y="1104"/>
                  </a:lnTo>
                  <a:lnTo>
                    <a:pt x="384" y="1092"/>
                  </a:lnTo>
                  <a:lnTo>
                    <a:pt x="378" y="1080"/>
                  </a:lnTo>
                  <a:lnTo>
                    <a:pt x="372" y="1074"/>
                  </a:lnTo>
                  <a:lnTo>
                    <a:pt x="354" y="1074"/>
                  </a:lnTo>
                  <a:lnTo>
                    <a:pt x="342" y="1080"/>
                  </a:lnTo>
                  <a:lnTo>
                    <a:pt x="336" y="1086"/>
                  </a:lnTo>
                  <a:lnTo>
                    <a:pt x="318" y="1086"/>
                  </a:lnTo>
                  <a:lnTo>
                    <a:pt x="312" y="1080"/>
                  </a:lnTo>
                  <a:lnTo>
                    <a:pt x="306" y="1068"/>
                  </a:lnTo>
                  <a:lnTo>
                    <a:pt x="306" y="1056"/>
                  </a:lnTo>
                  <a:lnTo>
                    <a:pt x="294" y="1032"/>
                  </a:lnTo>
                  <a:lnTo>
                    <a:pt x="288" y="1032"/>
                  </a:lnTo>
                  <a:lnTo>
                    <a:pt x="288" y="1050"/>
                  </a:lnTo>
                  <a:lnTo>
                    <a:pt x="282" y="1056"/>
                  </a:lnTo>
                  <a:lnTo>
                    <a:pt x="276" y="1056"/>
                  </a:lnTo>
                  <a:lnTo>
                    <a:pt x="270" y="1044"/>
                  </a:lnTo>
                  <a:lnTo>
                    <a:pt x="264" y="1038"/>
                  </a:lnTo>
                  <a:lnTo>
                    <a:pt x="258" y="1026"/>
                  </a:lnTo>
                  <a:lnTo>
                    <a:pt x="258" y="1014"/>
                  </a:lnTo>
                  <a:lnTo>
                    <a:pt x="270" y="1002"/>
                  </a:lnTo>
                  <a:lnTo>
                    <a:pt x="270" y="1008"/>
                  </a:lnTo>
                  <a:lnTo>
                    <a:pt x="276" y="1008"/>
                  </a:lnTo>
                  <a:lnTo>
                    <a:pt x="276" y="1014"/>
                  </a:lnTo>
                  <a:lnTo>
                    <a:pt x="282" y="1014"/>
                  </a:lnTo>
                  <a:lnTo>
                    <a:pt x="288" y="1008"/>
                  </a:lnTo>
                  <a:lnTo>
                    <a:pt x="282" y="1002"/>
                  </a:lnTo>
                  <a:lnTo>
                    <a:pt x="282" y="990"/>
                  </a:lnTo>
                  <a:lnTo>
                    <a:pt x="276" y="978"/>
                  </a:lnTo>
                  <a:lnTo>
                    <a:pt x="270" y="972"/>
                  </a:lnTo>
                  <a:lnTo>
                    <a:pt x="270" y="960"/>
                  </a:lnTo>
                  <a:lnTo>
                    <a:pt x="258" y="948"/>
                  </a:lnTo>
                  <a:lnTo>
                    <a:pt x="246" y="948"/>
                  </a:lnTo>
                  <a:lnTo>
                    <a:pt x="246" y="894"/>
                  </a:lnTo>
                  <a:lnTo>
                    <a:pt x="192" y="906"/>
                  </a:lnTo>
                  <a:lnTo>
                    <a:pt x="192" y="864"/>
                  </a:lnTo>
                  <a:lnTo>
                    <a:pt x="186" y="828"/>
                  </a:lnTo>
                  <a:lnTo>
                    <a:pt x="186" y="804"/>
                  </a:lnTo>
                  <a:lnTo>
                    <a:pt x="180" y="792"/>
                  </a:lnTo>
                  <a:lnTo>
                    <a:pt x="174" y="786"/>
                  </a:lnTo>
                  <a:lnTo>
                    <a:pt x="180" y="786"/>
                  </a:lnTo>
                  <a:lnTo>
                    <a:pt x="192" y="774"/>
                  </a:lnTo>
                  <a:lnTo>
                    <a:pt x="198" y="762"/>
                  </a:lnTo>
                  <a:lnTo>
                    <a:pt x="204" y="744"/>
                  </a:lnTo>
                  <a:lnTo>
                    <a:pt x="204" y="678"/>
                  </a:lnTo>
                  <a:lnTo>
                    <a:pt x="210" y="678"/>
                  </a:lnTo>
                  <a:lnTo>
                    <a:pt x="216" y="672"/>
                  </a:lnTo>
                  <a:lnTo>
                    <a:pt x="222" y="660"/>
                  </a:lnTo>
                  <a:lnTo>
                    <a:pt x="228" y="654"/>
                  </a:lnTo>
                  <a:lnTo>
                    <a:pt x="228" y="612"/>
                  </a:lnTo>
                  <a:lnTo>
                    <a:pt x="222" y="600"/>
                  </a:lnTo>
                  <a:lnTo>
                    <a:pt x="222" y="594"/>
                  </a:lnTo>
                  <a:lnTo>
                    <a:pt x="216" y="588"/>
                  </a:lnTo>
                  <a:lnTo>
                    <a:pt x="222" y="558"/>
                  </a:lnTo>
                  <a:lnTo>
                    <a:pt x="234" y="558"/>
                  </a:lnTo>
                  <a:lnTo>
                    <a:pt x="234" y="552"/>
                  </a:lnTo>
                  <a:lnTo>
                    <a:pt x="240" y="546"/>
                  </a:lnTo>
                  <a:lnTo>
                    <a:pt x="264" y="546"/>
                  </a:lnTo>
                  <a:lnTo>
                    <a:pt x="270" y="552"/>
                  </a:lnTo>
                  <a:lnTo>
                    <a:pt x="294" y="564"/>
                  </a:lnTo>
                  <a:lnTo>
                    <a:pt x="300" y="570"/>
                  </a:lnTo>
                  <a:lnTo>
                    <a:pt x="288" y="576"/>
                  </a:lnTo>
                  <a:lnTo>
                    <a:pt x="288" y="588"/>
                  </a:lnTo>
                  <a:lnTo>
                    <a:pt x="282" y="594"/>
                  </a:lnTo>
                  <a:lnTo>
                    <a:pt x="282" y="612"/>
                  </a:lnTo>
                  <a:lnTo>
                    <a:pt x="288" y="624"/>
                  </a:lnTo>
                  <a:lnTo>
                    <a:pt x="306" y="624"/>
                  </a:lnTo>
                  <a:lnTo>
                    <a:pt x="330" y="612"/>
                  </a:lnTo>
                  <a:lnTo>
                    <a:pt x="342" y="612"/>
                  </a:lnTo>
                  <a:lnTo>
                    <a:pt x="354" y="606"/>
                  </a:lnTo>
                  <a:lnTo>
                    <a:pt x="360" y="600"/>
                  </a:lnTo>
                  <a:lnTo>
                    <a:pt x="366" y="600"/>
                  </a:lnTo>
                  <a:lnTo>
                    <a:pt x="396" y="684"/>
                  </a:lnTo>
                  <a:lnTo>
                    <a:pt x="402" y="678"/>
                  </a:lnTo>
                  <a:lnTo>
                    <a:pt x="414" y="672"/>
                  </a:lnTo>
                  <a:lnTo>
                    <a:pt x="426" y="672"/>
                  </a:lnTo>
                  <a:lnTo>
                    <a:pt x="426" y="642"/>
                  </a:lnTo>
                  <a:lnTo>
                    <a:pt x="414" y="630"/>
                  </a:lnTo>
                  <a:lnTo>
                    <a:pt x="414" y="600"/>
                  </a:lnTo>
                  <a:lnTo>
                    <a:pt x="402" y="588"/>
                  </a:lnTo>
                  <a:lnTo>
                    <a:pt x="396" y="552"/>
                  </a:lnTo>
                  <a:lnTo>
                    <a:pt x="426" y="522"/>
                  </a:lnTo>
                  <a:lnTo>
                    <a:pt x="426" y="516"/>
                  </a:lnTo>
                  <a:lnTo>
                    <a:pt x="432" y="504"/>
                  </a:lnTo>
                  <a:lnTo>
                    <a:pt x="438" y="498"/>
                  </a:lnTo>
                  <a:lnTo>
                    <a:pt x="450" y="492"/>
                  </a:lnTo>
                  <a:lnTo>
                    <a:pt x="468" y="486"/>
                  </a:lnTo>
                  <a:lnTo>
                    <a:pt x="504" y="486"/>
                  </a:lnTo>
                  <a:lnTo>
                    <a:pt x="510" y="492"/>
                  </a:lnTo>
                  <a:lnTo>
                    <a:pt x="522" y="492"/>
                  </a:lnTo>
                  <a:lnTo>
                    <a:pt x="534" y="486"/>
                  </a:lnTo>
                  <a:lnTo>
                    <a:pt x="564" y="486"/>
                  </a:lnTo>
                  <a:lnTo>
                    <a:pt x="576" y="492"/>
                  </a:lnTo>
                  <a:lnTo>
                    <a:pt x="582" y="498"/>
                  </a:lnTo>
                  <a:lnTo>
                    <a:pt x="588" y="498"/>
                  </a:lnTo>
                  <a:lnTo>
                    <a:pt x="594" y="492"/>
                  </a:lnTo>
                  <a:lnTo>
                    <a:pt x="600" y="480"/>
                  </a:lnTo>
                  <a:lnTo>
                    <a:pt x="618" y="462"/>
                  </a:lnTo>
                  <a:lnTo>
                    <a:pt x="618" y="450"/>
                  </a:lnTo>
                  <a:lnTo>
                    <a:pt x="612" y="444"/>
                  </a:lnTo>
                  <a:lnTo>
                    <a:pt x="600" y="438"/>
                  </a:lnTo>
                  <a:lnTo>
                    <a:pt x="588" y="426"/>
                  </a:lnTo>
                  <a:close/>
                </a:path>
              </a:pathLst>
            </a:custGeom>
            <a:solidFill>
              <a:srgbClr val="0D5C97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7" name="Tanzania" descr="© INSCALE GmbH, 05.05.2010&#10;http://www.presentationload.com/">
              <a:extLst>
                <a:ext uri="{FF2B5EF4-FFF2-40B4-BE49-F238E27FC236}">
                  <a16:creationId xmlns:a16="http://schemas.microsoft.com/office/drawing/2014/main" id="{4100DFE5-D5DD-4638-A0DD-48FAB3122B0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75225" y="3881322"/>
              <a:ext cx="307975" cy="349250"/>
            </a:xfrm>
            <a:custGeom>
              <a:avLst/>
              <a:gdLst>
                <a:gd name="T0" fmla="*/ 2147483647 w 768"/>
                <a:gd name="T1" fmla="*/ 2147483647 h 870"/>
                <a:gd name="T2" fmla="*/ 2147483647 w 768"/>
                <a:gd name="T3" fmla="*/ 2147483647 h 870"/>
                <a:gd name="T4" fmla="*/ 2147483647 w 768"/>
                <a:gd name="T5" fmla="*/ 2147483647 h 870"/>
                <a:gd name="T6" fmla="*/ 2147483647 w 768"/>
                <a:gd name="T7" fmla="*/ 2147483647 h 870"/>
                <a:gd name="T8" fmla="*/ 2147483647 w 768"/>
                <a:gd name="T9" fmla="*/ 2147483647 h 870"/>
                <a:gd name="T10" fmla="*/ 2147483647 w 768"/>
                <a:gd name="T11" fmla="*/ 2147483647 h 870"/>
                <a:gd name="T12" fmla="*/ 2147483647 w 768"/>
                <a:gd name="T13" fmla="*/ 2147483647 h 870"/>
                <a:gd name="T14" fmla="*/ 2147483647 w 768"/>
                <a:gd name="T15" fmla="*/ 2147483647 h 870"/>
                <a:gd name="T16" fmla="*/ 2147483647 w 768"/>
                <a:gd name="T17" fmla="*/ 2147483647 h 870"/>
                <a:gd name="T18" fmla="*/ 2147483647 w 768"/>
                <a:gd name="T19" fmla="*/ 2147483647 h 870"/>
                <a:gd name="T20" fmla="*/ 2147483647 w 768"/>
                <a:gd name="T21" fmla="*/ 2147483647 h 870"/>
                <a:gd name="T22" fmla="*/ 2147483647 w 768"/>
                <a:gd name="T23" fmla="*/ 2147483647 h 870"/>
                <a:gd name="T24" fmla="*/ 2147483647 w 768"/>
                <a:gd name="T25" fmla="*/ 2147483647 h 870"/>
                <a:gd name="T26" fmla="*/ 2147483647 w 768"/>
                <a:gd name="T27" fmla="*/ 2147483647 h 870"/>
                <a:gd name="T28" fmla="*/ 2147483647 w 768"/>
                <a:gd name="T29" fmla="*/ 2147483647 h 870"/>
                <a:gd name="T30" fmla="*/ 2147483647 w 768"/>
                <a:gd name="T31" fmla="*/ 2147483647 h 870"/>
                <a:gd name="T32" fmla="*/ 2147483647 w 768"/>
                <a:gd name="T33" fmla="*/ 2147483647 h 870"/>
                <a:gd name="T34" fmla="*/ 2147483647 w 768"/>
                <a:gd name="T35" fmla="*/ 2147483647 h 870"/>
                <a:gd name="T36" fmla="*/ 2147483647 w 768"/>
                <a:gd name="T37" fmla="*/ 2147483647 h 870"/>
                <a:gd name="T38" fmla="*/ 2147483647 w 768"/>
                <a:gd name="T39" fmla="*/ 2147483647 h 870"/>
                <a:gd name="T40" fmla="*/ 2147483647 w 768"/>
                <a:gd name="T41" fmla="*/ 2147483647 h 870"/>
                <a:gd name="T42" fmla="*/ 2147483647 w 768"/>
                <a:gd name="T43" fmla="*/ 2147483647 h 870"/>
                <a:gd name="T44" fmla="*/ 2147483647 w 768"/>
                <a:gd name="T45" fmla="*/ 2147483647 h 870"/>
                <a:gd name="T46" fmla="*/ 2147483647 w 768"/>
                <a:gd name="T47" fmla="*/ 2147483647 h 870"/>
                <a:gd name="T48" fmla="*/ 2147483647 w 768"/>
                <a:gd name="T49" fmla="*/ 2147483647 h 870"/>
                <a:gd name="T50" fmla="*/ 2147483647 w 768"/>
                <a:gd name="T51" fmla="*/ 2147483647 h 870"/>
                <a:gd name="T52" fmla="*/ 2147483647 w 768"/>
                <a:gd name="T53" fmla="*/ 2147483647 h 870"/>
                <a:gd name="T54" fmla="*/ 2147483647 w 768"/>
                <a:gd name="T55" fmla="*/ 2147483647 h 870"/>
                <a:gd name="T56" fmla="*/ 2147483647 w 768"/>
                <a:gd name="T57" fmla="*/ 2147483647 h 870"/>
                <a:gd name="T58" fmla="*/ 2147483647 w 768"/>
                <a:gd name="T59" fmla="*/ 2147483647 h 870"/>
                <a:gd name="T60" fmla="*/ 2147483647 w 768"/>
                <a:gd name="T61" fmla="*/ 2147483647 h 870"/>
                <a:gd name="T62" fmla="*/ 2147483647 w 768"/>
                <a:gd name="T63" fmla="*/ 2147483647 h 870"/>
                <a:gd name="T64" fmla="*/ 2147483647 w 768"/>
                <a:gd name="T65" fmla="*/ 2147483647 h 870"/>
                <a:gd name="T66" fmla="*/ 2147483647 w 768"/>
                <a:gd name="T67" fmla="*/ 2147483647 h 870"/>
                <a:gd name="T68" fmla="*/ 2147483647 w 768"/>
                <a:gd name="T69" fmla="*/ 2147483647 h 870"/>
                <a:gd name="T70" fmla="*/ 2147483647 w 768"/>
                <a:gd name="T71" fmla="*/ 2147483647 h 870"/>
                <a:gd name="T72" fmla="*/ 2147483647 w 768"/>
                <a:gd name="T73" fmla="*/ 2147483647 h 870"/>
                <a:gd name="T74" fmla="*/ 2147483647 w 768"/>
                <a:gd name="T75" fmla="*/ 2147483647 h 870"/>
                <a:gd name="T76" fmla="*/ 2147483647 w 768"/>
                <a:gd name="T77" fmla="*/ 2147483647 h 870"/>
                <a:gd name="T78" fmla="*/ 2147483647 w 768"/>
                <a:gd name="T79" fmla="*/ 2147483647 h 870"/>
                <a:gd name="T80" fmla="*/ 2147483647 w 768"/>
                <a:gd name="T81" fmla="*/ 2147483647 h 870"/>
                <a:gd name="T82" fmla="*/ 2147483647 w 768"/>
                <a:gd name="T83" fmla="*/ 2147483647 h 870"/>
                <a:gd name="T84" fmla="*/ 2147483647 w 768"/>
                <a:gd name="T85" fmla="*/ 2147483647 h 870"/>
                <a:gd name="T86" fmla="*/ 2147483647 w 768"/>
                <a:gd name="T87" fmla="*/ 2147483647 h 870"/>
                <a:gd name="T88" fmla="*/ 2147483647 w 768"/>
                <a:gd name="T89" fmla="*/ 2147483647 h 870"/>
                <a:gd name="T90" fmla="*/ 2147483647 w 768"/>
                <a:gd name="T91" fmla="*/ 2147483647 h 870"/>
                <a:gd name="T92" fmla="*/ 2147483647 w 768"/>
                <a:gd name="T93" fmla="*/ 2147483647 h 870"/>
                <a:gd name="T94" fmla="*/ 2147483647 w 768"/>
                <a:gd name="T95" fmla="*/ 2147483647 h 870"/>
                <a:gd name="T96" fmla="*/ 2147483647 w 768"/>
                <a:gd name="T97" fmla="*/ 2147483647 h 870"/>
                <a:gd name="T98" fmla="*/ 2147483647 w 768"/>
                <a:gd name="T99" fmla="*/ 2147483647 h 870"/>
                <a:gd name="T100" fmla="*/ 2147483647 w 768"/>
                <a:gd name="T101" fmla="*/ 2147483647 h 870"/>
                <a:gd name="T102" fmla="*/ 2147483647 w 768"/>
                <a:gd name="T103" fmla="*/ 2147483647 h 8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68"/>
                <a:gd name="T157" fmla="*/ 0 h 870"/>
                <a:gd name="T158" fmla="*/ 768 w 768"/>
                <a:gd name="T159" fmla="*/ 870 h 8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68" h="870">
                  <a:moveTo>
                    <a:pt x="762" y="744"/>
                  </a:moveTo>
                  <a:lnTo>
                    <a:pt x="750" y="744"/>
                  </a:lnTo>
                  <a:lnTo>
                    <a:pt x="744" y="738"/>
                  </a:lnTo>
                  <a:lnTo>
                    <a:pt x="732" y="732"/>
                  </a:lnTo>
                  <a:lnTo>
                    <a:pt x="720" y="720"/>
                  </a:lnTo>
                  <a:lnTo>
                    <a:pt x="720" y="708"/>
                  </a:lnTo>
                  <a:lnTo>
                    <a:pt x="714" y="690"/>
                  </a:lnTo>
                  <a:lnTo>
                    <a:pt x="714" y="654"/>
                  </a:lnTo>
                  <a:lnTo>
                    <a:pt x="690" y="612"/>
                  </a:lnTo>
                  <a:lnTo>
                    <a:pt x="702" y="564"/>
                  </a:lnTo>
                  <a:lnTo>
                    <a:pt x="684" y="540"/>
                  </a:lnTo>
                  <a:lnTo>
                    <a:pt x="690" y="528"/>
                  </a:lnTo>
                  <a:lnTo>
                    <a:pt x="696" y="522"/>
                  </a:lnTo>
                  <a:lnTo>
                    <a:pt x="708" y="498"/>
                  </a:lnTo>
                  <a:lnTo>
                    <a:pt x="708" y="480"/>
                  </a:lnTo>
                  <a:lnTo>
                    <a:pt x="702" y="474"/>
                  </a:lnTo>
                  <a:lnTo>
                    <a:pt x="690" y="468"/>
                  </a:lnTo>
                  <a:lnTo>
                    <a:pt x="672" y="456"/>
                  </a:lnTo>
                  <a:lnTo>
                    <a:pt x="660" y="450"/>
                  </a:lnTo>
                  <a:lnTo>
                    <a:pt x="654" y="438"/>
                  </a:lnTo>
                  <a:lnTo>
                    <a:pt x="654" y="426"/>
                  </a:lnTo>
                  <a:lnTo>
                    <a:pt x="660" y="414"/>
                  </a:lnTo>
                  <a:lnTo>
                    <a:pt x="666" y="396"/>
                  </a:lnTo>
                  <a:lnTo>
                    <a:pt x="666" y="384"/>
                  </a:lnTo>
                  <a:lnTo>
                    <a:pt x="672" y="366"/>
                  </a:lnTo>
                  <a:lnTo>
                    <a:pt x="678" y="354"/>
                  </a:lnTo>
                  <a:lnTo>
                    <a:pt x="678" y="330"/>
                  </a:lnTo>
                  <a:lnTo>
                    <a:pt x="684" y="318"/>
                  </a:lnTo>
                  <a:lnTo>
                    <a:pt x="684" y="300"/>
                  </a:lnTo>
                  <a:lnTo>
                    <a:pt x="570" y="192"/>
                  </a:lnTo>
                  <a:lnTo>
                    <a:pt x="576" y="186"/>
                  </a:lnTo>
                  <a:lnTo>
                    <a:pt x="582" y="186"/>
                  </a:lnTo>
                  <a:lnTo>
                    <a:pt x="588" y="180"/>
                  </a:lnTo>
                  <a:lnTo>
                    <a:pt x="588" y="174"/>
                  </a:lnTo>
                  <a:lnTo>
                    <a:pt x="576" y="162"/>
                  </a:lnTo>
                  <a:lnTo>
                    <a:pt x="324" y="6"/>
                  </a:lnTo>
                  <a:lnTo>
                    <a:pt x="312" y="6"/>
                  </a:lnTo>
                  <a:lnTo>
                    <a:pt x="312" y="18"/>
                  </a:lnTo>
                  <a:lnTo>
                    <a:pt x="318" y="24"/>
                  </a:lnTo>
                  <a:lnTo>
                    <a:pt x="318" y="36"/>
                  </a:lnTo>
                  <a:lnTo>
                    <a:pt x="294" y="48"/>
                  </a:lnTo>
                  <a:lnTo>
                    <a:pt x="276" y="66"/>
                  </a:lnTo>
                  <a:lnTo>
                    <a:pt x="264" y="84"/>
                  </a:lnTo>
                  <a:lnTo>
                    <a:pt x="264" y="90"/>
                  </a:lnTo>
                  <a:lnTo>
                    <a:pt x="270" y="96"/>
                  </a:lnTo>
                  <a:lnTo>
                    <a:pt x="294" y="96"/>
                  </a:lnTo>
                  <a:lnTo>
                    <a:pt x="306" y="90"/>
                  </a:lnTo>
                  <a:lnTo>
                    <a:pt x="312" y="90"/>
                  </a:lnTo>
                  <a:lnTo>
                    <a:pt x="306" y="96"/>
                  </a:lnTo>
                  <a:lnTo>
                    <a:pt x="294" y="102"/>
                  </a:lnTo>
                  <a:lnTo>
                    <a:pt x="276" y="120"/>
                  </a:lnTo>
                  <a:lnTo>
                    <a:pt x="270" y="120"/>
                  </a:lnTo>
                  <a:lnTo>
                    <a:pt x="264" y="114"/>
                  </a:lnTo>
                  <a:lnTo>
                    <a:pt x="252" y="108"/>
                  </a:lnTo>
                  <a:lnTo>
                    <a:pt x="246" y="108"/>
                  </a:lnTo>
                  <a:lnTo>
                    <a:pt x="234" y="120"/>
                  </a:lnTo>
                  <a:lnTo>
                    <a:pt x="234" y="138"/>
                  </a:lnTo>
                  <a:lnTo>
                    <a:pt x="246" y="150"/>
                  </a:lnTo>
                  <a:lnTo>
                    <a:pt x="216" y="150"/>
                  </a:lnTo>
                  <a:lnTo>
                    <a:pt x="216" y="138"/>
                  </a:lnTo>
                  <a:lnTo>
                    <a:pt x="222" y="132"/>
                  </a:lnTo>
                  <a:lnTo>
                    <a:pt x="222" y="126"/>
                  </a:lnTo>
                  <a:lnTo>
                    <a:pt x="228" y="114"/>
                  </a:lnTo>
                  <a:lnTo>
                    <a:pt x="210" y="120"/>
                  </a:lnTo>
                  <a:lnTo>
                    <a:pt x="192" y="102"/>
                  </a:lnTo>
                  <a:lnTo>
                    <a:pt x="186" y="102"/>
                  </a:lnTo>
                  <a:lnTo>
                    <a:pt x="174" y="114"/>
                  </a:lnTo>
                  <a:lnTo>
                    <a:pt x="174" y="132"/>
                  </a:lnTo>
                  <a:lnTo>
                    <a:pt x="168" y="138"/>
                  </a:lnTo>
                  <a:lnTo>
                    <a:pt x="162" y="138"/>
                  </a:lnTo>
                  <a:lnTo>
                    <a:pt x="156" y="132"/>
                  </a:lnTo>
                  <a:lnTo>
                    <a:pt x="156" y="48"/>
                  </a:lnTo>
                  <a:lnTo>
                    <a:pt x="162" y="36"/>
                  </a:lnTo>
                  <a:lnTo>
                    <a:pt x="162" y="24"/>
                  </a:lnTo>
                  <a:lnTo>
                    <a:pt x="168" y="12"/>
                  </a:lnTo>
                  <a:lnTo>
                    <a:pt x="168" y="6"/>
                  </a:lnTo>
                  <a:lnTo>
                    <a:pt x="78" y="0"/>
                  </a:lnTo>
                  <a:lnTo>
                    <a:pt x="72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66"/>
                  </a:lnTo>
                  <a:lnTo>
                    <a:pt x="96" y="72"/>
                  </a:lnTo>
                  <a:lnTo>
                    <a:pt x="96" y="96"/>
                  </a:lnTo>
                  <a:lnTo>
                    <a:pt x="78" y="114"/>
                  </a:lnTo>
                  <a:lnTo>
                    <a:pt x="66" y="114"/>
                  </a:lnTo>
                  <a:lnTo>
                    <a:pt x="66" y="126"/>
                  </a:lnTo>
                  <a:lnTo>
                    <a:pt x="60" y="138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62"/>
                  </a:lnTo>
                  <a:lnTo>
                    <a:pt x="90" y="162"/>
                  </a:lnTo>
                  <a:lnTo>
                    <a:pt x="90" y="180"/>
                  </a:lnTo>
                  <a:lnTo>
                    <a:pt x="78" y="186"/>
                  </a:lnTo>
                  <a:lnTo>
                    <a:pt x="84" y="198"/>
                  </a:lnTo>
                  <a:lnTo>
                    <a:pt x="72" y="198"/>
                  </a:lnTo>
                  <a:lnTo>
                    <a:pt x="54" y="216"/>
                  </a:lnTo>
                  <a:lnTo>
                    <a:pt x="48" y="228"/>
                  </a:lnTo>
                  <a:lnTo>
                    <a:pt x="48" y="246"/>
                  </a:lnTo>
                  <a:lnTo>
                    <a:pt x="42" y="258"/>
                  </a:lnTo>
                  <a:lnTo>
                    <a:pt x="30" y="270"/>
                  </a:lnTo>
                  <a:lnTo>
                    <a:pt x="6" y="282"/>
                  </a:lnTo>
                  <a:lnTo>
                    <a:pt x="0" y="294"/>
                  </a:lnTo>
                  <a:lnTo>
                    <a:pt x="6" y="306"/>
                  </a:lnTo>
                  <a:lnTo>
                    <a:pt x="18" y="318"/>
                  </a:lnTo>
                  <a:lnTo>
                    <a:pt x="18" y="330"/>
                  </a:lnTo>
                  <a:lnTo>
                    <a:pt x="12" y="342"/>
                  </a:lnTo>
                  <a:lnTo>
                    <a:pt x="12" y="348"/>
                  </a:lnTo>
                  <a:lnTo>
                    <a:pt x="18" y="354"/>
                  </a:lnTo>
                  <a:lnTo>
                    <a:pt x="18" y="366"/>
                  </a:lnTo>
                  <a:lnTo>
                    <a:pt x="24" y="378"/>
                  </a:lnTo>
                  <a:lnTo>
                    <a:pt x="24" y="396"/>
                  </a:lnTo>
                  <a:lnTo>
                    <a:pt x="18" y="402"/>
                  </a:lnTo>
                  <a:lnTo>
                    <a:pt x="18" y="432"/>
                  </a:lnTo>
                  <a:lnTo>
                    <a:pt x="30" y="444"/>
                  </a:lnTo>
                  <a:lnTo>
                    <a:pt x="36" y="444"/>
                  </a:lnTo>
                  <a:lnTo>
                    <a:pt x="48" y="450"/>
                  </a:lnTo>
                  <a:lnTo>
                    <a:pt x="72" y="474"/>
                  </a:lnTo>
                  <a:lnTo>
                    <a:pt x="78" y="486"/>
                  </a:lnTo>
                  <a:lnTo>
                    <a:pt x="78" y="546"/>
                  </a:lnTo>
                  <a:lnTo>
                    <a:pt x="84" y="558"/>
                  </a:lnTo>
                  <a:lnTo>
                    <a:pt x="114" y="594"/>
                  </a:lnTo>
                  <a:lnTo>
                    <a:pt x="114" y="600"/>
                  </a:lnTo>
                  <a:lnTo>
                    <a:pt x="108" y="612"/>
                  </a:lnTo>
                  <a:lnTo>
                    <a:pt x="108" y="618"/>
                  </a:lnTo>
                  <a:lnTo>
                    <a:pt x="126" y="618"/>
                  </a:lnTo>
                  <a:lnTo>
                    <a:pt x="138" y="612"/>
                  </a:lnTo>
                  <a:lnTo>
                    <a:pt x="138" y="630"/>
                  </a:lnTo>
                  <a:lnTo>
                    <a:pt x="144" y="636"/>
                  </a:lnTo>
                  <a:lnTo>
                    <a:pt x="162" y="636"/>
                  </a:lnTo>
                  <a:lnTo>
                    <a:pt x="180" y="654"/>
                  </a:lnTo>
                  <a:lnTo>
                    <a:pt x="192" y="654"/>
                  </a:lnTo>
                  <a:lnTo>
                    <a:pt x="204" y="648"/>
                  </a:lnTo>
                  <a:lnTo>
                    <a:pt x="204" y="666"/>
                  </a:lnTo>
                  <a:lnTo>
                    <a:pt x="222" y="666"/>
                  </a:lnTo>
                  <a:lnTo>
                    <a:pt x="240" y="678"/>
                  </a:lnTo>
                  <a:lnTo>
                    <a:pt x="264" y="678"/>
                  </a:lnTo>
                  <a:lnTo>
                    <a:pt x="270" y="696"/>
                  </a:lnTo>
                  <a:lnTo>
                    <a:pt x="300" y="696"/>
                  </a:lnTo>
                  <a:lnTo>
                    <a:pt x="300" y="690"/>
                  </a:lnTo>
                  <a:lnTo>
                    <a:pt x="312" y="678"/>
                  </a:lnTo>
                  <a:lnTo>
                    <a:pt x="318" y="684"/>
                  </a:lnTo>
                  <a:lnTo>
                    <a:pt x="330" y="690"/>
                  </a:lnTo>
                  <a:lnTo>
                    <a:pt x="336" y="702"/>
                  </a:lnTo>
                  <a:lnTo>
                    <a:pt x="348" y="714"/>
                  </a:lnTo>
                  <a:lnTo>
                    <a:pt x="348" y="774"/>
                  </a:lnTo>
                  <a:lnTo>
                    <a:pt x="354" y="774"/>
                  </a:lnTo>
                  <a:lnTo>
                    <a:pt x="360" y="780"/>
                  </a:lnTo>
                  <a:lnTo>
                    <a:pt x="360" y="792"/>
                  </a:lnTo>
                  <a:lnTo>
                    <a:pt x="354" y="798"/>
                  </a:lnTo>
                  <a:lnTo>
                    <a:pt x="354" y="804"/>
                  </a:lnTo>
                  <a:lnTo>
                    <a:pt x="348" y="810"/>
                  </a:lnTo>
                  <a:lnTo>
                    <a:pt x="348" y="816"/>
                  </a:lnTo>
                  <a:lnTo>
                    <a:pt x="366" y="834"/>
                  </a:lnTo>
                  <a:lnTo>
                    <a:pt x="378" y="840"/>
                  </a:lnTo>
                  <a:lnTo>
                    <a:pt x="372" y="858"/>
                  </a:lnTo>
                  <a:lnTo>
                    <a:pt x="408" y="858"/>
                  </a:lnTo>
                  <a:lnTo>
                    <a:pt x="414" y="852"/>
                  </a:lnTo>
                  <a:lnTo>
                    <a:pt x="420" y="852"/>
                  </a:lnTo>
                  <a:lnTo>
                    <a:pt x="432" y="840"/>
                  </a:lnTo>
                  <a:lnTo>
                    <a:pt x="444" y="840"/>
                  </a:lnTo>
                  <a:lnTo>
                    <a:pt x="456" y="846"/>
                  </a:lnTo>
                  <a:lnTo>
                    <a:pt x="462" y="858"/>
                  </a:lnTo>
                  <a:lnTo>
                    <a:pt x="474" y="864"/>
                  </a:lnTo>
                  <a:lnTo>
                    <a:pt x="480" y="870"/>
                  </a:lnTo>
                  <a:lnTo>
                    <a:pt x="492" y="870"/>
                  </a:lnTo>
                  <a:lnTo>
                    <a:pt x="510" y="852"/>
                  </a:lnTo>
                  <a:lnTo>
                    <a:pt x="516" y="852"/>
                  </a:lnTo>
                  <a:lnTo>
                    <a:pt x="522" y="858"/>
                  </a:lnTo>
                  <a:lnTo>
                    <a:pt x="534" y="864"/>
                  </a:lnTo>
                  <a:lnTo>
                    <a:pt x="552" y="864"/>
                  </a:lnTo>
                  <a:lnTo>
                    <a:pt x="564" y="852"/>
                  </a:lnTo>
                  <a:lnTo>
                    <a:pt x="576" y="846"/>
                  </a:lnTo>
                  <a:lnTo>
                    <a:pt x="582" y="834"/>
                  </a:lnTo>
                  <a:lnTo>
                    <a:pt x="588" y="828"/>
                  </a:lnTo>
                  <a:lnTo>
                    <a:pt x="612" y="828"/>
                  </a:lnTo>
                  <a:lnTo>
                    <a:pt x="618" y="834"/>
                  </a:lnTo>
                  <a:lnTo>
                    <a:pt x="618" y="840"/>
                  </a:lnTo>
                  <a:lnTo>
                    <a:pt x="630" y="840"/>
                  </a:lnTo>
                  <a:lnTo>
                    <a:pt x="642" y="834"/>
                  </a:lnTo>
                  <a:lnTo>
                    <a:pt x="654" y="822"/>
                  </a:lnTo>
                  <a:lnTo>
                    <a:pt x="660" y="822"/>
                  </a:lnTo>
                  <a:lnTo>
                    <a:pt x="690" y="816"/>
                  </a:lnTo>
                  <a:lnTo>
                    <a:pt x="768" y="762"/>
                  </a:lnTo>
                  <a:lnTo>
                    <a:pt x="762" y="744"/>
                  </a:lnTo>
                  <a:close/>
                  <a:moveTo>
                    <a:pt x="726" y="360"/>
                  </a:moveTo>
                  <a:lnTo>
                    <a:pt x="732" y="354"/>
                  </a:lnTo>
                  <a:lnTo>
                    <a:pt x="732" y="324"/>
                  </a:lnTo>
                  <a:lnTo>
                    <a:pt x="720" y="312"/>
                  </a:lnTo>
                  <a:lnTo>
                    <a:pt x="714" y="312"/>
                  </a:lnTo>
                  <a:lnTo>
                    <a:pt x="708" y="318"/>
                  </a:lnTo>
                  <a:lnTo>
                    <a:pt x="708" y="348"/>
                  </a:lnTo>
                  <a:lnTo>
                    <a:pt x="714" y="354"/>
                  </a:lnTo>
                  <a:lnTo>
                    <a:pt x="726" y="360"/>
                  </a:lnTo>
                  <a:close/>
                  <a:moveTo>
                    <a:pt x="678" y="420"/>
                  </a:moveTo>
                  <a:lnTo>
                    <a:pt x="690" y="426"/>
                  </a:lnTo>
                  <a:lnTo>
                    <a:pt x="696" y="438"/>
                  </a:lnTo>
                  <a:lnTo>
                    <a:pt x="708" y="444"/>
                  </a:lnTo>
                  <a:lnTo>
                    <a:pt x="720" y="444"/>
                  </a:lnTo>
                  <a:lnTo>
                    <a:pt x="726" y="438"/>
                  </a:lnTo>
                  <a:lnTo>
                    <a:pt x="720" y="432"/>
                  </a:lnTo>
                  <a:lnTo>
                    <a:pt x="720" y="426"/>
                  </a:lnTo>
                  <a:lnTo>
                    <a:pt x="708" y="414"/>
                  </a:lnTo>
                  <a:lnTo>
                    <a:pt x="708" y="390"/>
                  </a:lnTo>
                  <a:lnTo>
                    <a:pt x="702" y="378"/>
                  </a:lnTo>
                  <a:lnTo>
                    <a:pt x="684" y="378"/>
                  </a:lnTo>
                  <a:lnTo>
                    <a:pt x="678" y="384"/>
                  </a:lnTo>
                  <a:lnTo>
                    <a:pt x="678" y="4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8" name="Taji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FCE19270-E0FD-48E9-B9E4-9D30E78ACB88}"/>
                </a:ext>
              </a:extLst>
            </p:cNvPr>
            <p:cNvSpPr>
              <a:spLocks/>
            </p:cNvSpPr>
            <p:nvPr/>
          </p:nvSpPr>
          <p:spPr bwMode="gray">
            <a:xfrm>
              <a:off x="5934075" y="2520834"/>
              <a:ext cx="222250" cy="139700"/>
            </a:xfrm>
            <a:custGeom>
              <a:avLst/>
              <a:gdLst>
                <a:gd name="T0" fmla="*/ 2147483647 w 552"/>
                <a:gd name="T1" fmla="*/ 2147483647 h 348"/>
                <a:gd name="T2" fmla="*/ 2147483647 w 552"/>
                <a:gd name="T3" fmla="*/ 2147483647 h 348"/>
                <a:gd name="T4" fmla="*/ 2147483647 w 552"/>
                <a:gd name="T5" fmla="*/ 2147483647 h 348"/>
                <a:gd name="T6" fmla="*/ 2147483647 w 552"/>
                <a:gd name="T7" fmla="*/ 2147483647 h 348"/>
                <a:gd name="T8" fmla="*/ 2147483647 w 552"/>
                <a:gd name="T9" fmla="*/ 2147483647 h 348"/>
                <a:gd name="T10" fmla="*/ 2147483647 w 552"/>
                <a:gd name="T11" fmla="*/ 2147483647 h 348"/>
                <a:gd name="T12" fmla="*/ 2147483647 w 552"/>
                <a:gd name="T13" fmla="*/ 2147483647 h 348"/>
                <a:gd name="T14" fmla="*/ 2147483647 w 552"/>
                <a:gd name="T15" fmla="*/ 2147483647 h 348"/>
                <a:gd name="T16" fmla="*/ 2147483647 w 552"/>
                <a:gd name="T17" fmla="*/ 2147483647 h 348"/>
                <a:gd name="T18" fmla="*/ 2147483647 w 552"/>
                <a:gd name="T19" fmla="*/ 2147483647 h 348"/>
                <a:gd name="T20" fmla="*/ 2147483647 w 552"/>
                <a:gd name="T21" fmla="*/ 2147483647 h 348"/>
                <a:gd name="T22" fmla="*/ 2147483647 w 552"/>
                <a:gd name="T23" fmla="*/ 2147483647 h 348"/>
                <a:gd name="T24" fmla="*/ 2147483647 w 552"/>
                <a:gd name="T25" fmla="*/ 2147483647 h 348"/>
                <a:gd name="T26" fmla="*/ 2147483647 w 552"/>
                <a:gd name="T27" fmla="*/ 2147483647 h 348"/>
                <a:gd name="T28" fmla="*/ 2147483647 w 552"/>
                <a:gd name="T29" fmla="*/ 2147483647 h 348"/>
                <a:gd name="T30" fmla="*/ 2147483647 w 552"/>
                <a:gd name="T31" fmla="*/ 2147483647 h 348"/>
                <a:gd name="T32" fmla="*/ 2147483647 w 552"/>
                <a:gd name="T33" fmla="*/ 2147483647 h 348"/>
                <a:gd name="T34" fmla="*/ 2147483647 w 552"/>
                <a:gd name="T35" fmla="*/ 2147483647 h 348"/>
                <a:gd name="T36" fmla="*/ 2147483647 w 552"/>
                <a:gd name="T37" fmla="*/ 2147483647 h 348"/>
                <a:gd name="T38" fmla="*/ 2147483647 w 552"/>
                <a:gd name="T39" fmla="*/ 0 h 348"/>
                <a:gd name="T40" fmla="*/ 2147483647 w 552"/>
                <a:gd name="T41" fmla="*/ 2147483647 h 348"/>
                <a:gd name="T42" fmla="*/ 2147483647 w 552"/>
                <a:gd name="T43" fmla="*/ 2147483647 h 348"/>
                <a:gd name="T44" fmla="*/ 2147483647 w 552"/>
                <a:gd name="T45" fmla="*/ 2147483647 h 348"/>
                <a:gd name="T46" fmla="*/ 2147483647 w 552"/>
                <a:gd name="T47" fmla="*/ 2147483647 h 348"/>
                <a:gd name="T48" fmla="*/ 2147483647 w 552"/>
                <a:gd name="T49" fmla="*/ 2147483647 h 348"/>
                <a:gd name="T50" fmla="*/ 2147483647 w 552"/>
                <a:gd name="T51" fmla="*/ 2147483647 h 348"/>
                <a:gd name="T52" fmla="*/ 2147483647 w 552"/>
                <a:gd name="T53" fmla="*/ 2147483647 h 348"/>
                <a:gd name="T54" fmla="*/ 2147483647 w 552"/>
                <a:gd name="T55" fmla="*/ 2147483647 h 348"/>
                <a:gd name="T56" fmla="*/ 2147483647 w 552"/>
                <a:gd name="T57" fmla="*/ 2147483647 h 348"/>
                <a:gd name="T58" fmla="*/ 2147483647 w 552"/>
                <a:gd name="T59" fmla="*/ 2147483647 h 348"/>
                <a:gd name="T60" fmla="*/ 2147483647 w 552"/>
                <a:gd name="T61" fmla="*/ 2147483647 h 348"/>
                <a:gd name="T62" fmla="*/ 2147483647 w 552"/>
                <a:gd name="T63" fmla="*/ 2147483647 h 348"/>
                <a:gd name="T64" fmla="*/ 2147483647 w 552"/>
                <a:gd name="T65" fmla="*/ 2147483647 h 348"/>
                <a:gd name="T66" fmla="*/ 2147483647 w 552"/>
                <a:gd name="T67" fmla="*/ 2147483647 h 348"/>
                <a:gd name="T68" fmla="*/ 2147483647 w 552"/>
                <a:gd name="T69" fmla="*/ 2147483647 h 348"/>
                <a:gd name="T70" fmla="*/ 2147483647 w 552"/>
                <a:gd name="T71" fmla="*/ 2147483647 h 348"/>
                <a:gd name="T72" fmla="*/ 2147483647 w 552"/>
                <a:gd name="T73" fmla="*/ 2147483647 h 348"/>
                <a:gd name="T74" fmla="*/ 2147483647 w 552"/>
                <a:gd name="T75" fmla="*/ 2147483647 h 348"/>
                <a:gd name="T76" fmla="*/ 2147483647 w 552"/>
                <a:gd name="T77" fmla="*/ 2147483647 h 348"/>
                <a:gd name="T78" fmla="*/ 2147483647 w 552"/>
                <a:gd name="T79" fmla="*/ 2147483647 h 348"/>
                <a:gd name="T80" fmla="*/ 2147483647 w 552"/>
                <a:gd name="T81" fmla="*/ 2147483647 h 348"/>
                <a:gd name="T82" fmla="*/ 2147483647 w 552"/>
                <a:gd name="T83" fmla="*/ 2147483647 h 348"/>
                <a:gd name="T84" fmla="*/ 2147483647 w 552"/>
                <a:gd name="T85" fmla="*/ 2147483647 h 348"/>
                <a:gd name="T86" fmla="*/ 2147483647 w 552"/>
                <a:gd name="T87" fmla="*/ 2147483647 h 348"/>
                <a:gd name="T88" fmla="*/ 2147483647 w 552"/>
                <a:gd name="T89" fmla="*/ 2147483647 h 348"/>
                <a:gd name="T90" fmla="*/ 2147483647 w 552"/>
                <a:gd name="T91" fmla="*/ 2147483647 h 348"/>
                <a:gd name="T92" fmla="*/ 2147483647 w 552"/>
                <a:gd name="T93" fmla="*/ 2147483647 h 348"/>
                <a:gd name="T94" fmla="*/ 2147483647 w 552"/>
                <a:gd name="T95" fmla="*/ 2147483647 h 348"/>
                <a:gd name="T96" fmla="*/ 2147483647 w 552"/>
                <a:gd name="T97" fmla="*/ 2147483647 h 348"/>
                <a:gd name="T98" fmla="*/ 2147483647 w 552"/>
                <a:gd name="T99" fmla="*/ 2147483647 h 34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52"/>
                <a:gd name="T151" fmla="*/ 0 h 348"/>
                <a:gd name="T152" fmla="*/ 552 w 552"/>
                <a:gd name="T153" fmla="*/ 348 h 34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52" h="348">
                  <a:moveTo>
                    <a:pt x="528" y="270"/>
                  </a:moveTo>
                  <a:lnTo>
                    <a:pt x="516" y="246"/>
                  </a:lnTo>
                  <a:lnTo>
                    <a:pt x="516" y="204"/>
                  </a:lnTo>
                  <a:lnTo>
                    <a:pt x="510" y="198"/>
                  </a:lnTo>
                  <a:lnTo>
                    <a:pt x="498" y="192"/>
                  </a:lnTo>
                  <a:lnTo>
                    <a:pt x="492" y="192"/>
                  </a:lnTo>
                  <a:lnTo>
                    <a:pt x="480" y="186"/>
                  </a:lnTo>
                  <a:lnTo>
                    <a:pt x="456" y="186"/>
                  </a:lnTo>
                  <a:lnTo>
                    <a:pt x="450" y="192"/>
                  </a:lnTo>
                  <a:lnTo>
                    <a:pt x="438" y="192"/>
                  </a:lnTo>
                  <a:lnTo>
                    <a:pt x="426" y="180"/>
                  </a:lnTo>
                  <a:lnTo>
                    <a:pt x="426" y="168"/>
                  </a:lnTo>
                  <a:lnTo>
                    <a:pt x="432" y="156"/>
                  </a:lnTo>
                  <a:lnTo>
                    <a:pt x="432" y="144"/>
                  </a:lnTo>
                  <a:lnTo>
                    <a:pt x="414" y="144"/>
                  </a:lnTo>
                  <a:lnTo>
                    <a:pt x="414" y="120"/>
                  </a:lnTo>
                  <a:lnTo>
                    <a:pt x="396" y="114"/>
                  </a:lnTo>
                  <a:lnTo>
                    <a:pt x="384" y="126"/>
                  </a:lnTo>
                  <a:lnTo>
                    <a:pt x="342" y="126"/>
                  </a:lnTo>
                  <a:lnTo>
                    <a:pt x="336" y="132"/>
                  </a:lnTo>
                  <a:lnTo>
                    <a:pt x="324" y="138"/>
                  </a:lnTo>
                  <a:lnTo>
                    <a:pt x="312" y="138"/>
                  </a:lnTo>
                  <a:lnTo>
                    <a:pt x="312" y="132"/>
                  </a:lnTo>
                  <a:lnTo>
                    <a:pt x="306" y="132"/>
                  </a:lnTo>
                  <a:lnTo>
                    <a:pt x="294" y="138"/>
                  </a:lnTo>
                  <a:lnTo>
                    <a:pt x="264" y="108"/>
                  </a:lnTo>
                  <a:lnTo>
                    <a:pt x="258" y="114"/>
                  </a:lnTo>
                  <a:lnTo>
                    <a:pt x="246" y="120"/>
                  </a:lnTo>
                  <a:lnTo>
                    <a:pt x="240" y="126"/>
                  </a:lnTo>
                  <a:lnTo>
                    <a:pt x="222" y="126"/>
                  </a:lnTo>
                  <a:lnTo>
                    <a:pt x="210" y="114"/>
                  </a:lnTo>
                  <a:lnTo>
                    <a:pt x="186" y="114"/>
                  </a:lnTo>
                  <a:lnTo>
                    <a:pt x="174" y="108"/>
                  </a:lnTo>
                  <a:lnTo>
                    <a:pt x="156" y="108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20"/>
                  </a:lnTo>
                  <a:lnTo>
                    <a:pt x="120" y="114"/>
                  </a:lnTo>
                  <a:lnTo>
                    <a:pt x="120" y="108"/>
                  </a:lnTo>
                  <a:lnTo>
                    <a:pt x="114" y="102"/>
                  </a:lnTo>
                  <a:lnTo>
                    <a:pt x="114" y="90"/>
                  </a:lnTo>
                  <a:lnTo>
                    <a:pt x="126" y="84"/>
                  </a:lnTo>
                  <a:lnTo>
                    <a:pt x="132" y="78"/>
                  </a:lnTo>
                  <a:lnTo>
                    <a:pt x="132" y="66"/>
                  </a:lnTo>
                  <a:lnTo>
                    <a:pt x="138" y="60"/>
                  </a:lnTo>
                  <a:lnTo>
                    <a:pt x="150" y="60"/>
                  </a:lnTo>
                  <a:lnTo>
                    <a:pt x="186" y="72"/>
                  </a:lnTo>
                  <a:lnTo>
                    <a:pt x="198" y="78"/>
                  </a:lnTo>
                  <a:lnTo>
                    <a:pt x="204" y="78"/>
                  </a:lnTo>
                  <a:lnTo>
                    <a:pt x="210" y="72"/>
                  </a:lnTo>
                  <a:lnTo>
                    <a:pt x="210" y="66"/>
                  </a:lnTo>
                  <a:lnTo>
                    <a:pt x="204" y="60"/>
                  </a:lnTo>
                  <a:lnTo>
                    <a:pt x="198" y="60"/>
                  </a:lnTo>
                  <a:lnTo>
                    <a:pt x="186" y="54"/>
                  </a:lnTo>
                  <a:lnTo>
                    <a:pt x="180" y="48"/>
                  </a:lnTo>
                  <a:lnTo>
                    <a:pt x="174" y="48"/>
                  </a:lnTo>
                  <a:lnTo>
                    <a:pt x="198" y="12"/>
                  </a:lnTo>
                  <a:lnTo>
                    <a:pt x="192" y="6"/>
                  </a:lnTo>
                  <a:lnTo>
                    <a:pt x="180" y="0"/>
                  </a:lnTo>
                  <a:lnTo>
                    <a:pt x="162" y="0"/>
                  </a:lnTo>
                  <a:lnTo>
                    <a:pt x="156" y="12"/>
                  </a:lnTo>
                  <a:lnTo>
                    <a:pt x="144" y="18"/>
                  </a:lnTo>
                  <a:lnTo>
                    <a:pt x="138" y="30"/>
                  </a:lnTo>
                  <a:lnTo>
                    <a:pt x="132" y="30"/>
                  </a:lnTo>
                  <a:lnTo>
                    <a:pt x="114" y="12"/>
                  </a:lnTo>
                  <a:lnTo>
                    <a:pt x="102" y="12"/>
                  </a:lnTo>
                  <a:lnTo>
                    <a:pt x="102" y="24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66" y="60"/>
                  </a:lnTo>
                  <a:lnTo>
                    <a:pt x="90" y="84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78" y="108"/>
                  </a:lnTo>
                  <a:lnTo>
                    <a:pt x="54" y="120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44"/>
                  </a:lnTo>
                  <a:lnTo>
                    <a:pt x="18" y="144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54" y="162"/>
                  </a:lnTo>
                  <a:lnTo>
                    <a:pt x="66" y="174"/>
                  </a:lnTo>
                  <a:lnTo>
                    <a:pt x="66" y="180"/>
                  </a:lnTo>
                  <a:lnTo>
                    <a:pt x="60" y="186"/>
                  </a:lnTo>
                  <a:lnTo>
                    <a:pt x="60" y="204"/>
                  </a:lnTo>
                  <a:lnTo>
                    <a:pt x="66" y="210"/>
                  </a:lnTo>
                  <a:lnTo>
                    <a:pt x="78" y="216"/>
                  </a:lnTo>
                  <a:lnTo>
                    <a:pt x="90" y="228"/>
                  </a:lnTo>
                  <a:lnTo>
                    <a:pt x="90" y="246"/>
                  </a:lnTo>
                  <a:lnTo>
                    <a:pt x="84" y="258"/>
                  </a:lnTo>
                  <a:lnTo>
                    <a:pt x="72" y="264"/>
                  </a:lnTo>
                  <a:lnTo>
                    <a:pt x="66" y="276"/>
                  </a:lnTo>
                  <a:lnTo>
                    <a:pt x="60" y="282"/>
                  </a:lnTo>
                  <a:lnTo>
                    <a:pt x="60" y="306"/>
                  </a:lnTo>
                  <a:lnTo>
                    <a:pt x="66" y="312"/>
                  </a:lnTo>
                  <a:lnTo>
                    <a:pt x="78" y="318"/>
                  </a:lnTo>
                  <a:lnTo>
                    <a:pt x="84" y="324"/>
                  </a:lnTo>
                  <a:lnTo>
                    <a:pt x="90" y="324"/>
                  </a:lnTo>
                  <a:lnTo>
                    <a:pt x="108" y="306"/>
                  </a:lnTo>
                  <a:lnTo>
                    <a:pt x="120" y="300"/>
                  </a:lnTo>
                  <a:lnTo>
                    <a:pt x="126" y="294"/>
                  </a:lnTo>
                  <a:lnTo>
                    <a:pt x="138" y="294"/>
                  </a:lnTo>
                  <a:lnTo>
                    <a:pt x="144" y="300"/>
                  </a:lnTo>
                  <a:lnTo>
                    <a:pt x="150" y="312"/>
                  </a:lnTo>
                  <a:lnTo>
                    <a:pt x="156" y="318"/>
                  </a:lnTo>
                  <a:lnTo>
                    <a:pt x="162" y="318"/>
                  </a:lnTo>
                  <a:lnTo>
                    <a:pt x="162" y="288"/>
                  </a:lnTo>
                  <a:lnTo>
                    <a:pt x="174" y="276"/>
                  </a:lnTo>
                  <a:lnTo>
                    <a:pt x="186" y="270"/>
                  </a:lnTo>
                  <a:lnTo>
                    <a:pt x="204" y="270"/>
                  </a:lnTo>
                  <a:lnTo>
                    <a:pt x="216" y="282"/>
                  </a:lnTo>
                  <a:lnTo>
                    <a:pt x="222" y="258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10" y="246"/>
                  </a:lnTo>
                  <a:lnTo>
                    <a:pt x="222" y="234"/>
                  </a:lnTo>
                  <a:lnTo>
                    <a:pt x="228" y="234"/>
                  </a:lnTo>
                  <a:lnTo>
                    <a:pt x="234" y="228"/>
                  </a:lnTo>
                  <a:lnTo>
                    <a:pt x="234" y="204"/>
                  </a:lnTo>
                  <a:lnTo>
                    <a:pt x="240" y="198"/>
                  </a:lnTo>
                  <a:lnTo>
                    <a:pt x="258" y="198"/>
                  </a:lnTo>
                  <a:lnTo>
                    <a:pt x="276" y="216"/>
                  </a:lnTo>
                  <a:lnTo>
                    <a:pt x="276" y="246"/>
                  </a:lnTo>
                  <a:lnTo>
                    <a:pt x="294" y="246"/>
                  </a:lnTo>
                  <a:lnTo>
                    <a:pt x="306" y="312"/>
                  </a:lnTo>
                  <a:lnTo>
                    <a:pt x="306" y="318"/>
                  </a:lnTo>
                  <a:lnTo>
                    <a:pt x="336" y="348"/>
                  </a:lnTo>
                  <a:lnTo>
                    <a:pt x="342" y="348"/>
                  </a:lnTo>
                  <a:lnTo>
                    <a:pt x="348" y="342"/>
                  </a:lnTo>
                  <a:lnTo>
                    <a:pt x="360" y="336"/>
                  </a:lnTo>
                  <a:lnTo>
                    <a:pt x="366" y="324"/>
                  </a:lnTo>
                  <a:lnTo>
                    <a:pt x="372" y="318"/>
                  </a:lnTo>
                  <a:lnTo>
                    <a:pt x="390" y="318"/>
                  </a:lnTo>
                  <a:lnTo>
                    <a:pt x="396" y="312"/>
                  </a:lnTo>
                  <a:lnTo>
                    <a:pt x="402" y="300"/>
                  </a:lnTo>
                  <a:lnTo>
                    <a:pt x="408" y="294"/>
                  </a:lnTo>
                  <a:lnTo>
                    <a:pt x="432" y="282"/>
                  </a:lnTo>
                  <a:lnTo>
                    <a:pt x="456" y="282"/>
                  </a:lnTo>
                  <a:lnTo>
                    <a:pt x="456" y="300"/>
                  </a:lnTo>
                  <a:lnTo>
                    <a:pt x="492" y="288"/>
                  </a:lnTo>
                  <a:lnTo>
                    <a:pt x="516" y="288"/>
                  </a:lnTo>
                  <a:lnTo>
                    <a:pt x="522" y="294"/>
                  </a:lnTo>
                  <a:lnTo>
                    <a:pt x="546" y="294"/>
                  </a:lnTo>
                  <a:lnTo>
                    <a:pt x="552" y="288"/>
                  </a:lnTo>
                  <a:lnTo>
                    <a:pt x="540" y="276"/>
                  </a:lnTo>
                  <a:lnTo>
                    <a:pt x="534" y="276"/>
                  </a:lnTo>
                  <a:lnTo>
                    <a:pt x="528" y="27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9" name="Taiwan" descr="© INSCALE GmbH, 05.05.2010&#10;http://www.presentationload.com/">
              <a:extLst>
                <a:ext uri="{FF2B5EF4-FFF2-40B4-BE49-F238E27FC236}">
                  <a16:creationId xmlns:a16="http://schemas.microsoft.com/office/drawing/2014/main" id="{F2C464C4-DC34-42F4-B9E2-20D170B75EDB}"/>
                </a:ext>
              </a:extLst>
            </p:cNvPr>
            <p:cNvSpPr>
              <a:spLocks/>
            </p:cNvSpPr>
            <p:nvPr/>
          </p:nvSpPr>
          <p:spPr bwMode="gray">
            <a:xfrm>
              <a:off x="7489825" y="3027247"/>
              <a:ext cx="49213" cy="107950"/>
            </a:xfrm>
            <a:custGeom>
              <a:avLst/>
              <a:gdLst>
                <a:gd name="T0" fmla="*/ 2147483647 w 120"/>
                <a:gd name="T1" fmla="*/ 2147483647 h 270"/>
                <a:gd name="T2" fmla="*/ 2147483647 w 120"/>
                <a:gd name="T3" fmla="*/ 2147483647 h 270"/>
                <a:gd name="T4" fmla="*/ 2147483647 w 120"/>
                <a:gd name="T5" fmla="*/ 2147483647 h 270"/>
                <a:gd name="T6" fmla="*/ 2147483647 w 120"/>
                <a:gd name="T7" fmla="*/ 2147483647 h 270"/>
                <a:gd name="T8" fmla="*/ 2147483647 w 120"/>
                <a:gd name="T9" fmla="*/ 2147483647 h 270"/>
                <a:gd name="T10" fmla="*/ 2147483647 w 120"/>
                <a:gd name="T11" fmla="*/ 2147483647 h 270"/>
                <a:gd name="T12" fmla="*/ 2147483647 w 120"/>
                <a:gd name="T13" fmla="*/ 2147483647 h 270"/>
                <a:gd name="T14" fmla="*/ 2147483647 w 120"/>
                <a:gd name="T15" fmla="*/ 2147483647 h 270"/>
                <a:gd name="T16" fmla="*/ 2147483647 w 120"/>
                <a:gd name="T17" fmla="*/ 2147483647 h 270"/>
                <a:gd name="T18" fmla="*/ 2147483647 w 120"/>
                <a:gd name="T19" fmla="*/ 2147483647 h 270"/>
                <a:gd name="T20" fmla="*/ 2147483647 w 120"/>
                <a:gd name="T21" fmla="*/ 0 h 270"/>
                <a:gd name="T22" fmla="*/ 2147483647 w 120"/>
                <a:gd name="T23" fmla="*/ 2147483647 h 270"/>
                <a:gd name="T24" fmla="*/ 2147483647 w 120"/>
                <a:gd name="T25" fmla="*/ 2147483647 h 270"/>
                <a:gd name="T26" fmla="*/ 2147483647 w 120"/>
                <a:gd name="T27" fmla="*/ 2147483647 h 270"/>
                <a:gd name="T28" fmla="*/ 2147483647 w 120"/>
                <a:gd name="T29" fmla="*/ 2147483647 h 270"/>
                <a:gd name="T30" fmla="*/ 0 w 120"/>
                <a:gd name="T31" fmla="*/ 2147483647 h 270"/>
                <a:gd name="T32" fmla="*/ 0 w 120"/>
                <a:gd name="T33" fmla="*/ 2147483647 h 270"/>
                <a:gd name="T34" fmla="*/ 2147483647 w 120"/>
                <a:gd name="T35" fmla="*/ 2147483647 h 270"/>
                <a:gd name="T36" fmla="*/ 2147483647 w 120"/>
                <a:gd name="T37" fmla="*/ 2147483647 h 270"/>
                <a:gd name="T38" fmla="*/ 2147483647 w 120"/>
                <a:gd name="T39" fmla="*/ 2147483647 h 270"/>
                <a:gd name="T40" fmla="*/ 2147483647 w 120"/>
                <a:gd name="T41" fmla="*/ 2147483647 h 270"/>
                <a:gd name="T42" fmla="*/ 2147483647 w 120"/>
                <a:gd name="T43" fmla="*/ 2147483647 h 270"/>
                <a:gd name="T44" fmla="*/ 2147483647 w 120"/>
                <a:gd name="T45" fmla="*/ 2147483647 h 270"/>
                <a:gd name="T46" fmla="*/ 2147483647 w 120"/>
                <a:gd name="T47" fmla="*/ 2147483647 h 270"/>
                <a:gd name="T48" fmla="*/ 2147483647 w 120"/>
                <a:gd name="T49" fmla="*/ 2147483647 h 270"/>
                <a:gd name="T50" fmla="*/ 2147483647 w 120"/>
                <a:gd name="T51" fmla="*/ 2147483647 h 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0"/>
                <a:gd name="T79" fmla="*/ 0 h 270"/>
                <a:gd name="T80" fmla="*/ 120 w 120"/>
                <a:gd name="T81" fmla="*/ 270 h 2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0" h="270">
                  <a:moveTo>
                    <a:pt x="84" y="270"/>
                  </a:moveTo>
                  <a:lnTo>
                    <a:pt x="84" y="222"/>
                  </a:lnTo>
                  <a:lnTo>
                    <a:pt x="90" y="216"/>
                  </a:lnTo>
                  <a:lnTo>
                    <a:pt x="102" y="192"/>
                  </a:lnTo>
                  <a:lnTo>
                    <a:pt x="102" y="102"/>
                  </a:lnTo>
                  <a:lnTo>
                    <a:pt x="108" y="96"/>
                  </a:lnTo>
                  <a:lnTo>
                    <a:pt x="114" y="84"/>
                  </a:lnTo>
                  <a:lnTo>
                    <a:pt x="114" y="54"/>
                  </a:lnTo>
                  <a:lnTo>
                    <a:pt x="120" y="36"/>
                  </a:lnTo>
                  <a:lnTo>
                    <a:pt x="120" y="24"/>
                  </a:lnTo>
                  <a:lnTo>
                    <a:pt x="72" y="0"/>
                  </a:lnTo>
                  <a:lnTo>
                    <a:pt x="48" y="30"/>
                  </a:lnTo>
                  <a:lnTo>
                    <a:pt x="42" y="42"/>
                  </a:lnTo>
                  <a:lnTo>
                    <a:pt x="30" y="78"/>
                  </a:lnTo>
                  <a:lnTo>
                    <a:pt x="12" y="114"/>
                  </a:lnTo>
                  <a:lnTo>
                    <a:pt x="0" y="150"/>
                  </a:lnTo>
                  <a:lnTo>
                    <a:pt x="0" y="168"/>
                  </a:lnTo>
                  <a:lnTo>
                    <a:pt x="6" y="180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48" y="234"/>
                  </a:lnTo>
                  <a:lnTo>
                    <a:pt x="60" y="258"/>
                  </a:lnTo>
                  <a:lnTo>
                    <a:pt x="84" y="270"/>
                  </a:lnTo>
                  <a:close/>
                </a:path>
              </a:pathLst>
            </a:custGeom>
            <a:solidFill>
              <a:srgbClr val="0D5C97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0" name="Syria" descr="© INSCALE GmbH, 05.05.2010&#10;http://www.presentationload.com/">
              <a:extLst>
                <a:ext uri="{FF2B5EF4-FFF2-40B4-BE49-F238E27FC236}">
                  <a16:creationId xmlns:a16="http://schemas.microsoft.com/office/drawing/2014/main" id="{218527C2-20A1-4B1E-A219-1EE13C04437E}"/>
                </a:ext>
              </a:extLst>
            </p:cNvPr>
            <p:cNvSpPr>
              <a:spLocks/>
            </p:cNvSpPr>
            <p:nvPr/>
          </p:nvSpPr>
          <p:spPr bwMode="gray">
            <a:xfrm>
              <a:off x="5102225" y="2635134"/>
              <a:ext cx="180975" cy="166688"/>
            </a:xfrm>
            <a:custGeom>
              <a:avLst/>
              <a:gdLst>
                <a:gd name="T0" fmla="*/ 2147483647 w 450"/>
                <a:gd name="T1" fmla="*/ 2147483647 h 414"/>
                <a:gd name="T2" fmla="*/ 2147483647 w 450"/>
                <a:gd name="T3" fmla="*/ 2147483647 h 414"/>
                <a:gd name="T4" fmla="*/ 2147483647 w 450"/>
                <a:gd name="T5" fmla="*/ 2147483647 h 414"/>
                <a:gd name="T6" fmla="*/ 2147483647 w 450"/>
                <a:gd name="T7" fmla="*/ 0 h 414"/>
                <a:gd name="T8" fmla="*/ 2147483647 w 450"/>
                <a:gd name="T9" fmla="*/ 2147483647 h 414"/>
                <a:gd name="T10" fmla="*/ 2147483647 w 450"/>
                <a:gd name="T11" fmla="*/ 2147483647 h 414"/>
                <a:gd name="T12" fmla="*/ 2147483647 w 450"/>
                <a:gd name="T13" fmla="*/ 2147483647 h 414"/>
                <a:gd name="T14" fmla="*/ 2147483647 w 450"/>
                <a:gd name="T15" fmla="*/ 2147483647 h 414"/>
                <a:gd name="T16" fmla="*/ 2147483647 w 450"/>
                <a:gd name="T17" fmla="*/ 2147483647 h 414"/>
                <a:gd name="T18" fmla="*/ 2147483647 w 450"/>
                <a:gd name="T19" fmla="*/ 2147483647 h 414"/>
                <a:gd name="T20" fmla="*/ 2147483647 w 450"/>
                <a:gd name="T21" fmla="*/ 2147483647 h 414"/>
                <a:gd name="T22" fmla="*/ 2147483647 w 450"/>
                <a:gd name="T23" fmla="*/ 2147483647 h 414"/>
                <a:gd name="T24" fmla="*/ 2147483647 w 450"/>
                <a:gd name="T25" fmla="*/ 2147483647 h 414"/>
                <a:gd name="T26" fmla="*/ 2147483647 w 450"/>
                <a:gd name="T27" fmla="*/ 2147483647 h 414"/>
                <a:gd name="T28" fmla="*/ 2147483647 w 450"/>
                <a:gd name="T29" fmla="*/ 2147483647 h 414"/>
                <a:gd name="T30" fmla="*/ 2147483647 w 450"/>
                <a:gd name="T31" fmla="*/ 2147483647 h 414"/>
                <a:gd name="T32" fmla="*/ 2147483647 w 450"/>
                <a:gd name="T33" fmla="*/ 2147483647 h 414"/>
                <a:gd name="T34" fmla="*/ 2147483647 w 450"/>
                <a:gd name="T35" fmla="*/ 2147483647 h 414"/>
                <a:gd name="T36" fmla="*/ 2147483647 w 450"/>
                <a:gd name="T37" fmla="*/ 2147483647 h 414"/>
                <a:gd name="T38" fmla="*/ 2147483647 w 450"/>
                <a:gd name="T39" fmla="*/ 2147483647 h 414"/>
                <a:gd name="T40" fmla="*/ 2147483647 w 450"/>
                <a:gd name="T41" fmla="*/ 2147483647 h 414"/>
                <a:gd name="T42" fmla="*/ 2147483647 w 450"/>
                <a:gd name="T43" fmla="*/ 2147483647 h 414"/>
                <a:gd name="T44" fmla="*/ 2147483647 w 450"/>
                <a:gd name="T45" fmla="*/ 2147483647 h 414"/>
                <a:gd name="T46" fmla="*/ 2147483647 w 450"/>
                <a:gd name="T47" fmla="*/ 2147483647 h 414"/>
                <a:gd name="T48" fmla="*/ 2147483647 w 450"/>
                <a:gd name="T49" fmla="*/ 2147483647 h 414"/>
                <a:gd name="T50" fmla="*/ 2147483647 w 450"/>
                <a:gd name="T51" fmla="*/ 2147483647 h 414"/>
                <a:gd name="T52" fmla="*/ 2147483647 w 450"/>
                <a:gd name="T53" fmla="*/ 2147483647 h 414"/>
                <a:gd name="T54" fmla="*/ 2147483647 w 450"/>
                <a:gd name="T55" fmla="*/ 2147483647 h 414"/>
                <a:gd name="T56" fmla="*/ 2147483647 w 450"/>
                <a:gd name="T57" fmla="*/ 2147483647 h 414"/>
                <a:gd name="T58" fmla="*/ 2147483647 w 450"/>
                <a:gd name="T59" fmla="*/ 2147483647 h 414"/>
                <a:gd name="T60" fmla="*/ 2147483647 w 450"/>
                <a:gd name="T61" fmla="*/ 2147483647 h 414"/>
                <a:gd name="T62" fmla="*/ 2147483647 w 450"/>
                <a:gd name="T63" fmla="*/ 2147483647 h 414"/>
                <a:gd name="T64" fmla="*/ 2147483647 w 450"/>
                <a:gd name="T65" fmla="*/ 2147483647 h 414"/>
                <a:gd name="T66" fmla="*/ 2147483647 w 450"/>
                <a:gd name="T67" fmla="*/ 2147483647 h 414"/>
                <a:gd name="T68" fmla="*/ 2147483647 w 450"/>
                <a:gd name="T69" fmla="*/ 2147483647 h 414"/>
                <a:gd name="T70" fmla="*/ 2147483647 w 450"/>
                <a:gd name="T71" fmla="*/ 2147483647 h 414"/>
                <a:gd name="T72" fmla="*/ 2147483647 w 450"/>
                <a:gd name="T73" fmla="*/ 2147483647 h 414"/>
                <a:gd name="T74" fmla="*/ 2147483647 w 450"/>
                <a:gd name="T75" fmla="*/ 2147483647 h 414"/>
                <a:gd name="T76" fmla="*/ 2147483647 w 450"/>
                <a:gd name="T77" fmla="*/ 2147483647 h 414"/>
                <a:gd name="T78" fmla="*/ 2147483647 w 450"/>
                <a:gd name="T79" fmla="*/ 2147483647 h 414"/>
                <a:gd name="T80" fmla="*/ 2147483647 w 450"/>
                <a:gd name="T81" fmla="*/ 2147483647 h 414"/>
                <a:gd name="T82" fmla="*/ 2147483647 w 450"/>
                <a:gd name="T83" fmla="*/ 2147483647 h 414"/>
                <a:gd name="T84" fmla="*/ 2147483647 w 450"/>
                <a:gd name="T85" fmla="*/ 2147483647 h 414"/>
                <a:gd name="T86" fmla="*/ 2147483647 w 450"/>
                <a:gd name="T87" fmla="*/ 2147483647 h 414"/>
                <a:gd name="T88" fmla="*/ 2147483647 w 450"/>
                <a:gd name="T89" fmla="*/ 2147483647 h 414"/>
                <a:gd name="T90" fmla="*/ 2147483647 w 450"/>
                <a:gd name="T91" fmla="*/ 2147483647 h 414"/>
                <a:gd name="T92" fmla="*/ 2147483647 w 450"/>
                <a:gd name="T93" fmla="*/ 2147483647 h 414"/>
                <a:gd name="T94" fmla="*/ 2147483647 w 450"/>
                <a:gd name="T95" fmla="*/ 2147483647 h 414"/>
                <a:gd name="T96" fmla="*/ 2147483647 w 450"/>
                <a:gd name="T97" fmla="*/ 2147483647 h 4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0"/>
                <a:gd name="T148" fmla="*/ 0 h 414"/>
                <a:gd name="T149" fmla="*/ 450 w 450"/>
                <a:gd name="T150" fmla="*/ 414 h 4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0" h="414">
                  <a:moveTo>
                    <a:pt x="426" y="60"/>
                  </a:moveTo>
                  <a:lnTo>
                    <a:pt x="432" y="54"/>
                  </a:lnTo>
                  <a:lnTo>
                    <a:pt x="438" y="42"/>
                  </a:lnTo>
                  <a:lnTo>
                    <a:pt x="450" y="30"/>
                  </a:lnTo>
                  <a:lnTo>
                    <a:pt x="444" y="30"/>
                  </a:lnTo>
                  <a:lnTo>
                    <a:pt x="438" y="24"/>
                  </a:lnTo>
                  <a:lnTo>
                    <a:pt x="438" y="0"/>
                  </a:lnTo>
                  <a:lnTo>
                    <a:pt x="432" y="0"/>
                  </a:lnTo>
                  <a:lnTo>
                    <a:pt x="432" y="6"/>
                  </a:lnTo>
                  <a:lnTo>
                    <a:pt x="426" y="18"/>
                  </a:lnTo>
                  <a:lnTo>
                    <a:pt x="402" y="18"/>
                  </a:lnTo>
                  <a:lnTo>
                    <a:pt x="390" y="30"/>
                  </a:lnTo>
                  <a:lnTo>
                    <a:pt x="372" y="30"/>
                  </a:lnTo>
                  <a:lnTo>
                    <a:pt x="366" y="24"/>
                  </a:lnTo>
                  <a:lnTo>
                    <a:pt x="318" y="24"/>
                  </a:lnTo>
                  <a:lnTo>
                    <a:pt x="306" y="30"/>
                  </a:lnTo>
                  <a:lnTo>
                    <a:pt x="294" y="42"/>
                  </a:lnTo>
                  <a:lnTo>
                    <a:pt x="282" y="48"/>
                  </a:lnTo>
                  <a:lnTo>
                    <a:pt x="276" y="54"/>
                  </a:lnTo>
                  <a:lnTo>
                    <a:pt x="258" y="54"/>
                  </a:lnTo>
                  <a:lnTo>
                    <a:pt x="246" y="60"/>
                  </a:lnTo>
                  <a:lnTo>
                    <a:pt x="234" y="60"/>
                  </a:lnTo>
                  <a:lnTo>
                    <a:pt x="222" y="54"/>
                  </a:lnTo>
                  <a:lnTo>
                    <a:pt x="204" y="54"/>
                  </a:lnTo>
                  <a:lnTo>
                    <a:pt x="192" y="42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50" y="48"/>
                  </a:lnTo>
                  <a:lnTo>
                    <a:pt x="144" y="48"/>
                  </a:lnTo>
                  <a:lnTo>
                    <a:pt x="138" y="54"/>
                  </a:lnTo>
                  <a:lnTo>
                    <a:pt x="120" y="60"/>
                  </a:lnTo>
                  <a:lnTo>
                    <a:pt x="84" y="60"/>
                  </a:lnTo>
                  <a:lnTo>
                    <a:pt x="84" y="54"/>
                  </a:lnTo>
                  <a:lnTo>
                    <a:pt x="90" y="48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72" y="102"/>
                  </a:lnTo>
                  <a:lnTo>
                    <a:pt x="60" y="102"/>
                  </a:lnTo>
                  <a:lnTo>
                    <a:pt x="54" y="96"/>
                  </a:lnTo>
                  <a:lnTo>
                    <a:pt x="54" y="114"/>
                  </a:lnTo>
                  <a:lnTo>
                    <a:pt x="48" y="120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14"/>
                  </a:lnTo>
                  <a:lnTo>
                    <a:pt x="18" y="120"/>
                  </a:lnTo>
                  <a:lnTo>
                    <a:pt x="12" y="132"/>
                  </a:lnTo>
                  <a:lnTo>
                    <a:pt x="12" y="150"/>
                  </a:lnTo>
                  <a:lnTo>
                    <a:pt x="6" y="150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24" y="222"/>
                  </a:lnTo>
                  <a:lnTo>
                    <a:pt x="72" y="222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8" y="252"/>
                  </a:lnTo>
                  <a:lnTo>
                    <a:pt x="78" y="270"/>
                  </a:lnTo>
                  <a:lnTo>
                    <a:pt x="72" y="282"/>
                  </a:lnTo>
                  <a:lnTo>
                    <a:pt x="66" y="282"/>
                  </a:lnTo>
                  <a:lnTo>
                    <a:pt x="54" y="288"/>
                  </a:lnTo>
                  <a:lnTo>
                    <a:pt x="48" y="288"/>
                  </a:lnTo>
                  <a:lnTo>
                    <a:pt x="42" y="294"/>
                  </a:lnTo>
                  <a:lnTo>
                    <a:pt x="42" y="318"/>
                  </a:lnTo>
                  <a:lnTo>
                    <a:pt x="24" y="336"/>
                  </a:lnTo>
                  <a:lnTo>
                    <a:pt x="30" y="378"/>
                  </a:lnTo>
                  <a:lnTo>
                    <a:pt x="36" y="378"/>
                  </a:lnTo>
                  <a:lnTo>
                    <a:pt x="72" y="396"/>
                  </a:lnTo>
                  <a:lnTo>
                    <a:pt x="84" y="408"/>
                  </a:lnTo>
                  <a:lnTo>
                    <a:pt x="96" y="414"/>
                  </a:lnTo>
                  <a:lnTo>
                    <a:pt x="114" y="414"/>
                  </a:lnTo>
                  <a:lnTo>
                    <a:pt x="174" y="384"/>
                  </a:lnTo>
                  <a:lnTo>
                    <a:pt x="204" y="354"/>
                  </a:lnTo>
                  <a:lnTo>
                    <a:pt x="228" y="336"/>
                  </a:lnTo>
                  <a:lnTo>
                    <a:pt x="240" y="324"/>
                  </a:lnTo>
                  <a:lnTo>
                    <a:pt x="300" y="276"/>
                  </a:lnTo>
                  <a:lnTo>
                    <a:pt x="312" y="270"/>
                  </a:lnTo>
                  <a:lnTo>
                    <a:pt x="372" y="246"/>
                  </a:lnTo>
                  <a:lnTo>
                    <a:pt x="396" y="234"/>
                  </a:lnTo>
                  <a:lnTo>
                    <a:pt x="402" y="228"/>
                  </a:lnTo>
                  <a:lnTo>
                    <a:pt x="402" y="222"/>
                  </a:lnTo>
                  <a:lnTo>
                    <a:pt x="384" y="204"/>
                  </a:lnTo>
                  <a:lnTo>
                    <a:pt x="384" y="198"/>
                  </a:lnTo>
                  <a:lnTo>
                    <a:pt x="390" y="180"/>
                  </a:lnTo>
                  <a:lnTo>
                    <a:pt x="396" y="168"/>
                  </a:lnTo>
                  <a:lnTo>
                    <a:pt x="396" y="138"/>
                  </a:lnTo>
                  <a:lnTo>
                    <a:pt x="390" y="126"/>
                  </a:lnTo>
                  <a:lnTo>
                    <a:pt x="390" y="114"/>
                  </a:lnTo>
                  <a:lnTo>
                    <a:pt x="384" y="108"/>
                  </a:lnTo>
                  <a:lnTo>
                    <a:pt x="378" y="96"/>
                  </a:lnTo>
                  <a:lnTo>
                    <a:pt x="378" y="84"/>
                  </a:lnTo>
                  <a:lnTo>
                    <a:pt x="384" y="72"/>
                  </a:lnTo>
                  <a:lnTo>
                    <a:pt x="390" y="66"/>
                  </a:lnTo>
                  <a:lnTo>
                    <a:pt x="402" y="66"/>
                  </a:lnTo>
                  <a:lnTo>
                    <a:pt x="414" y="60"/>
                  </a:lnTo>
                  <a:lnTo>
                    <a:pt x="426" y="6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1" name="Switzerland" descr="© INSCALE GmbH, 05.05.2010&#10;http://www.presentationload.com/">
              <a:extLst>
                <a:ext uri="{FF2B5EF4-FFF2-40B4-BE49-F238E27FC236}">
                  <a16:creationId xmlns:a16="http://schemas.microsoft.com/office/drawing/2014/main" id="{35C8E392-486C-4517-A2A9-0C60B3F1694E}"/>
                </a:ext>
              </a:extLst>
            </p:cNvPr>
            <p:cNvSpPr>
              <a:spLocks/>
            </p:cNvSpPr>
            <p:nvPr/>
          </p:nvSpPr>
          <p:spPr bwMode="gray">
            <a:xfrm>
              <a:off x="4311650" y="2300172"/>
              <a:ext cx="117475" cy="63500"/>
            </a:xfrm>
            <a:custGeom>
              <a:avLst/>
              <a:gdLst>
                <a:gd name="T0" fmla="*/ 2147483647 w 288"/>
                <a:gd name="T1" fmla="*/ 2147483647 h 162"/>
                <a:gd name="T2" fmla="*/ 2147483647 w 288"/>
                <a:gd name="T3" fmla="*/ 2147483647 h 162"/>
                <a:gd name="T4" fmla="*/ 2147483647 w 288"/>
                <a:gd name="T5" fmla="*/ 2147483647 h 162"/>
                <a:gd name="T6" fmla="*/ 2147483647 w 288"/>
                <a:gd name="T7" fmla="*/ 2147483647 h 162"/>
                <a:gd name="T8" fmla="*/ 2147483647 w 288"/>
                <a:gd name="T9" fmla="*/ 2147483647 h 162"/>
                <a:gd name="T10" fmla="*/ 2147483647 w 288"/>
                <a:gd name="T11" fmla="*/ 2147483647 h 162"/>
                <a:gd name="T12" fmla="*/ 2147483647 w 288"/>
                <a:gd name="T13" fmla="*/ 2147483647 h 162"/>
                <a:gd name="T14" fmla="*/ 0 w 288"/>
                <a:gd name="T15" fmla="*/ 2147483647 h 162"/>
                <a:gd name="T16" fmla="*/ 2147483647 w 288"/>
                <a:gd name="T17" fmla="*/ 2147483647 h 162"/>
                <a:gd name="T18" fmla="*/ 2147483647 w 288"/>
                <a:gd name="T19" fmla="*/ 2147483647 h 162"/>
                <a:gd name="T20" fmla="*/ 2147483647 w 288"/>
                <a:gd name="T21" fmla="*/ 2147483647 h 162"/>
                <a:gd name="T22" fmla="*/ 2147483647 w 288"/>
                <a:gd name="T23" fmla="*/ 2147483647 h 162"/>
                <a:gd name="T24" fmla="*/ 2147483647 w 288"/>
                <a:gd name="T25" fmla="*/ 2147483647 h 162"/>
                <a:gd name="T26" fmla="*/ 2147483647 w 288"/>
                <a:gd name="T27" fmla="*/ 2147483647 h 162"/>
                <a:gd name="T28" fmla="*/ 2147483647 w 288"/>
                <a:gd name="T29" fmla="*/ 2147483647 h 162"/>
                <a:gd name="T30" fmla="*/ 2147483647 w 288"/>
                <a:gd name="T31" fmla="*/ 2147483647 h 162"/>
                <a:gd name="T32" fmla="*/ 2147483647 w 288"/>
                <a:gd name="T33" fmla="*/ 2147483647 h 162"/>
                <a:gd name="T34" fmla="*/ 2147483647 w 288"/>
                <a:gd name="T35" fmla="*/ 2147483647 h 162"/>
                <a:gd name="T36" fmla="*/ 2147483647 w 288"/>
                <a:gd name="T37" fmla="*/ 2147483647 h 162"/>
                <a:gd name="T38" fmla="*/ 2147483647 w 288"/>
                <a:gd name="T39" fmla="*/ 2147483647 h 162"/>
                <a:gd name="T40" fmla="*/ 2147483647 w 288"/>
                <a:gd name="T41" fmla="*/ 2147483647 h 162"/>
                <a:gd name="T42" fmla="*/ 2147483647 w 288"/>
                <a:gd name="T43" fmla="*/ 2147483647 h 162"/>
                <a:gd name="T44" fmla="*/ 2147483647 w 288"/>
                <a:gd name="T45" fmla="*/ 2147483647 h 162"/>
                <a:gd name="T46" fmla="*/ 2147483647 w 288"/>
                <a:gd name="T47" fmla="*/ 2147483647 h 162"/>
                <a:gd name="T48" fmla="*/ 2147483647 w 288"/>
                <a:gd name="T49" fmla="*/ 2147483647 h 162"/>
                <a:gd name="T50" fmla="*/ 2147483647 w 288"/>
                <a:gd name="T51" fmla="*/ 2147483647 h 162"/>
                <a:gd name="T52" fmla="*/ 2147483647 w 288"/>
                <a:gd name="T53" fmla="*/ 2147483647 h 162"/>
                <a:gd name="T54" fmla="*/ 2147483647 w 288"/>
                <a:gd name="T55" fmla="*/ 2147483647 h 162"/>
                <a:gd name="T56" fmla="*/ 2147483647 w 288"/>
                <a:gd name="T57" fmla="*/ 2147483647 h 162"/>
                <a:gd name="T58" fmla="*/ 2147483647 w 288"/>
                <a:gd name="T59" fmla="*/ 2147483647 h 162"/>
                <a:gd name="T60" fmla="*/ 2147483647 w 288"/>
                <a:gd name="T61" fmla="*/ 2147483647 h 162"/>
                <a:gd name="T62" fmla="*/ 2147483647 w 288"/>
                <a:gd name="T63" fmla="*/ 2147483647 h 162"/>
                <a:gd name="T64" fmla="*/ 2147483647 w 288"/>
                <a:gd name="T65" fmla="*/ 2147483647 h 162"/>
                <a:gd name="T66" fmla="*/ 2147483647 w 288"/>
                <a:gd name="T67" fmla="*/ 0 h 162"/>
                <a:gd name="T68" fmla="*/ 2147483647 w 288"/>
                <a:gd name="T69" fmla="*/ 2147483647 h 162"/>
                <a:gd name="T70" fmla="*/ 2147483647 w 288"/>
                <a:gd name="T71" fmla="*/ 2147483647 h 162"/>
                <a:gd name="T72" fmla="*/ 2147483647 w 288"/>
                <a:gd name="T73" fmla="*/ 2147483647 h 1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8"/>
                <a:gd name="T112" fmla="*/ 0 h 162"/>
                <a:gd name="T113" fmla="*/ 288 w 288"/>
                <a:gd name="T114" fmla="*/ 162 h 1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8" h="162">
                  <a:moveTo>
                    <a:pt x="132" y="24"/>
                  </a:moveTo>
                  <a:lnTo>
                    <a:pt x="96" y="24"/>
                  </a:lnTo>
                  <a:lnTo>
                    <a:pt x="90" y="42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60" y="48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30" y="66"/>
                  </a:lnTo>
                  <a:lnTo>
                    <a:pt x="30" y="78"/>
                  </a:lnTo>
                  <a:lnTo>
                    <a:pt x="18" y="90"/>
                  </a:lnTo>
                  <a:lnTo>
                    <a:pt x="12" y="102"/>
                  </a:lnTo>
                  <a:lnTo>
                    <a:pt x="0" y="108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30" y="108"/>
                  </a:lnTo>
                  <a:lnTo>
                    <a:pt x="48" y="108"/>
                  </a:lnTo>
                  <a:lnTo>
                    <a:pt x="54" y="114"/>
                  </a:lnTo>
                  <a:lnTo>
                    <a:pt x="48" y="138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32" y="138"/>
                  </a:lnTo>
                  <a:lnTo>
                    <a:pt x="132" y="120"/>
                  </a:lnTo>
                  <a:lnTo>
                    <a:pt x="138" y="114"/>
                  </a:lnTo>
                  <a:lnTo>
                    <a:pt x="150" y="114"/>
                  </a:lnTo>
                  <a:lnTo>
                    <a:pt x="156" y="120"/>
                  </a:lnTo>
                  <a:lnTo>
                    <a:pt x="156" y="126"/>
                  </a:lnTo>
                  <a:lnTo>
                    <a:pt x="162" y="132"/>
                  </a:lnTo>
                  <a:lnTo>
                    <a:pt x="162" y="138"/>
                  </a:lnTo>
                  <a:lnTo>
                    <a:pt x="168" y="138"/>
                  </a:lnTo>
                  <a:lnTo>
                    <a:pt x="192" y="162"/>
                  </a:lnTo>
                  <a:lnTo>
                    <a:pt x="192" y="144"/>
                  </a:lnTo>
                  <a:lnTo>
                    <a:pt x="204" y="132"/>
                  </a:lnTo>
                  <a:lnTo>
                    <a:pt x="210" y="108"/>
                  </a:lnTo>
                  <a:lnTo>
                    <a:pt x="222" y="126"/>
                  </a:lnTo>
                  <a:lnTo>
                    <a:pt x="240" y="120"/>
                  </a:lnTo>
                  <a:lnTo>
                    <a:pt x="258" y="132"/>
                  </a:lnTo>
                  <a:lnTo>
                    <a:pt x="264" y="120"/>
                  </a:lnTo>
                  <a:lnTo>
                    <a:pt x="252" y="108"/>
                  </a:lnTo>
                  <a:lnTo>
                    <a:pt x="252" y="102"/>
                  </a:lnTo>
                  <a:lnTo>
                    <a:pt x="276" y="102"/>
                  </a:lnTo>
                  <a:lnTo>
                    <a:pt x="282" y="84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6" y="66"/>
                  </a:lnTo>
                  <a:lnTo>
                    <a:pt x="270" y="66"/>
                  </a:lnTo>
                  <a:lnTo>
                    <a:pt x="252" y="84"/>
                  </a:lnTo>
                  <a:lnTo>
                    <a:pt x="246" y="84"/>
                  </a:lnTo>
                  <a:lnTo>
                    <a:pt x="246" y="66"/>
                  </a:lnTo>
                  <a:lnTo>
                    <a:pt x="210" y="66"/>
                  </a:lnTo>
                  <a:lnTo>
                    <a:pt x="210" y="60"/>
                  </a:lnTo>
                  <a:lnTo>
                    <a:pt x="216" y="48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28" y="30"/>
                  </a:lnTo>
                  <a:lnTo>
                    <a:pt x="216" y="30"/>
                  </a:lnTo>
                  <a:lnTo>
                    <a:pt x="210" y="18"/>
                  </a:lnTo>
                  <a:lnTo>
                    <a:pt x="192" y="12"/>
                  </a:lnTo>
                  <a:lnTo>
                    <a:pt x="180" y="12"/>
                  </a:lnTo>
                  <a:lnTo>
                    <a:pt x="174" y="6"/>
                  </a:lnTo>
                  <a:lnTo>
                    <a:pt x="162" y="0"/>
                  </a:lnTo>
                  <a:lnTo>
                    <a:pt x="156" y="0"/>
                  </a:lnTo>
                  <a:lnTo>
                    <a:pt x="150" y="6"/>
                  </a:lnTo>
                  <a:lnTo>
                    <a:pt x="150" y="18"/>
                  </a:lnTo>
                  <a:lnTo>
                    <a:pt x="156" y="24"/>
                  </a:lnTo>
                  <a:lnTo>
                    <a:pt x="150" y="18"/>
                  </a:lnTo>
                  <a:lnTo>
                    <a:pt x="132" y="24"/>
                  </a:lnTo>
                  <a:close/>
                </a:path>
              </a:pathLst>
            </a:custGeom>
            <a:solidFill>
              <a:srgbClr val="1C5C8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2" name="Sweden" descr="© INSCALE GmbH, 05.05.2010&#10;http://www.presentationload.com/">
              <a:extLst>
                <a:ext uri="{FF2B5EF4-FFF2-40B4-BE49-F238E27FC236}">
                  <a16:creationId xmlns:a16="http://schemas.microsoft.com/office/drawing/2014/main" id="{91DCB460-2D9F-489A-AFD1-34D90DC3D3E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445000" y="1666759"/>
              <a:ext cx="277813" cy="398463"/>
            </a:xfrm>
            <a:custGeom>
              <a:avLst/>
              <a:gdLst>
                <a:gd name="T0" fmla="*/ 2147483647 w 690"/>
                <a:gd name="T1" fmla="*/ 2147483647 h 990"/>
                <a:gd name="T2" fmla="*/ 2147483647 w 690"/>
                <a:gd name="T3" fmla="*/ 2147483647 h 990"/>
                <a:gd name="T4" fmla="*/ 2147483647 w 690"/>
                <a:gd name="T5" fmla="*/ 2147483647 h 990"/>
                <a:gd name="T6" fmla="*/ 2147483647 w 690"/>
                <a:gd name="T7" fmla="*/ 2147483647 h 990"/>
                <a:gd name="T8" fmla="*/ 2147483647 w 690"/>
                <a:gd name="T9" fmla="*/ 2147483647 h 990"/>
                <a:gd name="T10" fmla="*/ 2147483647 w 690"/>
                <a:gd name="T11" fmla="*/ 2147483647 h 990"/>
                <a:gd name="T12" fmla="*/ 2147483647 w 690"/>
                <a:gd name="T13" fmla="*/ 2147483647 h 990"/>
                <a:gd name="T14" fmla="*/ 2147483647 w 690"/>
                <a:gd name="T15" fmla="*/ 2147483647 h 990"/>
                <a:gd name="T16" fmla="*/ 2147483647 w 690"/>
                <a:gd name="T17" fmla="*/ 2147483647 h 990"/>
                <a:gd name="T18" fmla="*/ 2147483647 w 690"/>
                <a:gd name="T19" fmla="*/ 2147483647 h 990"/>
                <a:gd name="T20" fmla="*/ 2147483647 w 690"/>
                <a:gd name="T21" fmla="*/ 2147483647 h 990"/>
                <a:gd name="T22" fmla="*/ 2147483647 w 690"/>
                <a:gd name="T23" fmla="*/ 2147483647 h 990"/>
                <a:gd name="T24" fmla="*/ 2147483647 w 690"/>
                <a:gd name="T25" fmla="*/ 2147483647 h 990"/>
                <a:gd name="T26" fmla="*/ 2147483647 w 690"/>
                <a:gd name="T27" fmla="*/ 2147483647 h 990"/>
                <a:gd name="T28" fmla="*/ 2147483647 w 690"/>
                <a:gd name="T29" fmla="*/ 2147483647 h 990"/>
                <a:gd name="T30" fmla="*/ 2147483647 w 690"/>
                <a:gd name="T31" fmla="*/ 2147483647 h 990"/>
                <a:gd name="T32" fmla="*/ 2147483647 w 690"/>
                <a:gd name="T33" fmla="*/ 2147483647 h 990"/>
                <a:gd name="T34" fmla="*/ 2147483647 w 690"/>
                <a:gd name="T35" fmla="*/ 2147483647 h 990"/>
                <a:gd name="T36" fmla="*/ 2147483647 w 690"/>
                <a:gd name="T37" fmla="*/ 2147483647 h 990"/>
                <a:gd name="T38" fmla="*/ 2147483647 w 690"/>
                <a:gd name="T39" fmla="*/ 2147483647 h 990"/>
                <a:gd name="T40" fmla="*/ 2147483647 w 690"/>
                <a:gd name="T41" fmla="*/ 2147483647 h 990"/>
                <a:gd name="T42" fmla="*/ 2147483647 w 690"/>
                <a:gd name="T43" fmla="*/ 2147483647 h 990"/>
                <a:gd name="T44" fmla="*/ 2147483647 w 690"/>
                <a:gd name="T45" fmla="*/ 2147483647 h 990"/>
                <a:gd name="T46" fmla="*/ 0 w 690"/>
                <a:gd name="T47" fmla="*/ 2147483647 h 990"/>
                <a:gd name="T48" fmla="*/ 2147483647 w 690"/>
                <a:gd name="T49" fmla="*/ 2147483647 h 990"/>
                <a:gd name="T50" fmla="*/ 2147483647 w 690"/>
                <a:gd name="T51" fmla="*/ 2147483647 h 990"/>
                <a:gd name="T52" fmla="*/ 2147483647 w 690"/>
                <a:gd name="T53" fmla="*/ 2147483647 h 990"/>
                <a:gd name="T54" fmla="*/ 2147483647 w 690"/>
                <a:gd name="T55" fmla="*/ 2147483647 h 990"/>
                <a:gd name="T56" fmla="*/ 2147483647 w 690"/>
                <a:gd name="T57" fmla="*/ 2147483647 h 990"/>
                <a:gd name="T58" fmla="*/ 2147483647 w 690"/>
                <a:gd name="T59" fmla="*/ 2147483647 h 990"/>
                <a:gd name="T60" fmla="*/ 2147483647 w 690"/>
                <a:gd name="T61" fmla="*/ 2147483647 h 990"/>
                <a:gd name="T62" fmla="*/ 2147483647 w 690"/>
                <a:gd name="T63" fmla="*/ 2147483647 h 990"/>
                <a:gd name="T64" fmla="*/ 2147483647 w 690"/>
                <a:gd name="T65" fmla="*/ 2147483647 h 990"/>
                <a:gd name="T66" fmla="*/ 2147483647 w 690"/>
                <a:gd name="T67" fmla="*/ 2147483647 h 990"/>
                <a:gd name="T68" fmla="*/ 2147483647 w 690"/>
                <a:gd name="T69" fmla="*/ 2147483647 h 990"/>
                <a:gd name="T70" fmla="*/ 2147483647 w 690"/>
                <a:gd name="T71" fmla="*/ 2147483647 h 990"/>
                <a:gd name="T72" fmla="*/ 2147483647 w 690"/>
                <a:gd name="T73" fmla="*/ 2147483647 h 990"/>
                <a:gd name="T74" fmla="*/ 2147483647 w 690"/>
                <a:gd name="T75" fmla="*/ 2147483647 h 990"/>
                <a:gd name="T76" fmla="*/ 2147483647 w 690"/>
                <a:gd name="T77" fmla="*/ 2147483647 h 990"/>
                <a:gd name="T78" fmla="*/ 2147483647 w 690"/>
                <a:gd name="T79" fmla="*/ 2147483647 h 990"/>
                <a:gd name="T80" fmla="*/ 2147483647 w 690"/>
                <a:gd name="T81" fmla="*/ 2147483647 h 990"/>
                <a:gd name="T82" fmla="*/ 2147483647 w 690"/>
                <a:gd name="T83" fmla="*/ 2147483647 h 990"/>
                <a:gd name="T84" fmla="*/ 2147483647 w 690"/>
                <a:gd name="T85" fmla="*/ 2147483647 h 990"/>
                <a:gd name="T86" fmla="*/ 2147483647 w 690"/>
                <a:gd name="T87" fmla="*/ 2147483647 h 990"/>
                <a:gd name="T88" fmla="*/ 2147483647 w 690"/>
                <a:gd name="T89" fmla="*/ 2147483647 h 990"/>
                <a:gd name="T90" fmla="*/ 2147483647 w 690"/>
                <a:gd name="T91" fmla="*/ 2147483647 h 990"/>
                <a:gd name="T92" fmla="*/ 2147483647 w 690"/>
                <a:gd name="T93" fmla="*/ 2147483647 h 990"/>
                <a:gd name="T94" fmla="*/ 2147483647 w 690"/>
                <a:gd name="T95" fmla="*/ 2147483647 h 990"/>
                <a:gd name="T96" fmla="*/ 2147483647 w 690"/>
                <a:gd name="T97" fmla="*/ 2147483647 h 990"/>
                <a:gd name="T98" fmla="*/ 2147483647 w 690"/>
                <a:gd name="T99" fmla="*/ 2147483647 h 990"/>
                <a:gd name="T100" fmla="*/ 2147483647 w 690"/>
                <a:gd name="T101" fmla="*/ 2147483647 h 9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90"/>
                <a:gd name="T154" fmla="*/ 0 h 990"/>
                <a:gd name="T155" fmla="*/ 690 w 690"/>
                <a:gd name="T156" fmla="*/ 990 h 9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90" h="990">
                  <a:moveTo>
                    <a:pt x="678" y="204"/>
                  </a:moveTo>
                  <a:lnTo>
                    <a:pt x="672" y="198"/>
                  </a:lnTo>
                  <a:lnTo>
                    <a:pt x="660" y="192"/>
                  </a:lnTo>
                  <a:lnTo>
                    <a:pt x="648" y="180"/>
                  </a:lnTo>
                  <a:lnTo>
                    <a:pt x="648" y="174"/>
                  </a:lnTo>
                  <a:lnTo>
                    <a:pt x="654" y="162"/>
                  </a:lnTo>
                  <a:lnTo>
                    <a:pt x="660" y="156"/>
                  </a:lnTo>
                  <a:lnTo>
                    <a:pt x="666" y="144"/>
                  </a:lnTo>
                  <a:lnTo>
                    <a:pt x="642" y="132"/>
                  </a:lnTo>
                  <a:lnTo>
                    <a:pt x="648" y="108"/>
                  </a:lnTo>
                  <a:lnTo>
                    <a:pt x="636" y="102"/>
                  </a:lnTo>
                  <a:lnTo>
                    <a:pt x="636" y="96"/>
                  </a:lnTo>
                  <a:lnTo>
                    <a:pt x="642" y="90"/>
                  </a:lnTo>
                  <a:lnTo>
                    <a:pt x="642" y="66"/>
                  </a:lnTo>
                  <a:lnTo>
                    <a:pt x="636" y="66"/>
                  </a:lnTo>
                  <a:lnTo>
                    <a:pt x="630" y="60"/>
                  </a:lnTo>
                  <a:lnTo>
                    <a:pt x="618" y="60"/>
                  </a:lnTo>
                  <a:lnTo>
                    <a:pt x="588" y="42"/>
                  </a:lnTo>
                  <a:lnTo>
                    <a:pt x="552" y="42"/>
                  </a:lnTo>
                  <a:lnTo>
                    <a:pt x="540" y="30"/>
                  </a:lnTo>
                  <a:lnTo>
                    <a:pt x="534" y="30"/>
                  </a:lnTo>
                  <a:lnTo>
                    <a:pt x="528" y="24"/>
                  </a:lnTo>
                  <a:lnTo>
                    <a:pt x="516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56" y="0"/>
                  </a:lnTo>
                  <a:lnTo>
                    <a:pt x="456" y="24"/>
                  </a:lnTo>
                  <a:lnTo>
                    <a:pt x="444" y="24"/>
                  </a:lnTo>
                  <a:lnTo>
                    <a:pt x="444" y="30"/>
                  </a:lnTo>
                  <a:lnTo>
                    <a:pt x="456" y="42"/>
                  </a:lnTo>
                  <a:lnTo>
                    <a:pt x="462" y="42"/>
                  </a:lnTo>
                  <a:lnTo>
                    <a:pt x="456" y="48"/>
                  </a:lnTo>
                  <a:lnTo>
                    <a:pt x="444" y="48"/>
                  </a:lnTo>
                  <a:lnTo>
                    <a:pt x="438" y="42"/>
                  </a:lnTo>
                  <a:lnTo>
                    <a:pt x="414" y="42"/>
                  </a:lnTo>
                  <a:lnTo>
                    <a:pt x="390" y="36"/>
                  </a:lnTo>
                  <a:lnTo>
                    <a:pt x="366" y="42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48" y="36"/>
                  </a:lnTo>
                  <a:lnTo>
                    <a:pt x="348" y="66"/>
                  </a:lnTo>
                  <a:lnTo>
                    <a:pt x="342" y="72"/>
                  </a:lnTo>
                  <a:lnTo>
                    <a:pt x="324" y="72"/>
                  </a:lnTo>
                  <a:lnTo>
                    <a:pt x="282" y="78"/>
                  </a:lnTo>
                  <a:lnTo>
                    <a:pt x="264" y="96"/>
                  </a:lnTo>
                  <a:lnTo>
                    <a:pt x="252" y="102"/>
                  </a:lnTo>
                  <a:lnTo>
                    <a:pt x="246" y="102"/>
                  </a:lnTo>
                  <a:lnTo>
                    <a:pt x="246" y="114"/>
                  </a:lnTo>
                  <a:lnTo>
                    <a:pt x="258" y="120"/>
                  </a:lnTo>
                  <a:lnTo>
                    <a:pt x="264" y="126"/>
                  </a:lnTo>
                  <a:lnTo>
                    <a:pt x="258" y="144"/>
                  </a:lnTo>
                  <a:lnTo>
                    <a:pt x="252" y="144"/>
                  </a:lnTo>
                  <a:lnTo>
                    <a:pt x="240" y="150"/>
                  </a:lnTo>
                  <a:lnTo>
                    <a:pt x="234" y="156"/>
                  </a:lnTo>
                  <a:lnTo>
                    <a:pt x="234" y="162"/>
                  </a:lnTo>
                  <a:lnTo>
                    <a:pt x="228" y="168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16" y="180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16" y="192"/>
                  </a:lnTo>
                  <a:lnTo>
                    <a:pt x="210" y="198"/>
                  </a:lnTo>
                  <a:lnTo>
                    <a:pt x="204" y="198"/>
                  </a:lnTo>
                  <a:lnTo>
                    <a:pt x="192" y="204"/>
                  </a:lnTo>
                  <a:lnTo>
                    <a:pt x="174" y="192"/>
                  </a:lnTo>
                  <a:lnTo>
                    <a:pt x="174" y="228"/>
                  </a:lnTo>
                  <a:lnTo>
                    <a:pt x="168" y="270"/>
                  </a:lnTo>
                  <a:lnTo>
                    <a:pt x="138" y="300"/>
                  </a:lnTo>
                  <a:lnTo>
                    <a:pt x="132" y="300"/>
                  </a:lnTo>
                  <a:lnTo>
                    <a:pt x="120" y="306"/>
                  </a:lnTo>
                  <a:lnTo>
                    <a:pt x="132" y="312"/>
                  </a:lnTo>
                  <a:lnTo>
                    <a:pt x="150" y="330"/>
                  </a:lnTo>
                  <a:lnTo>
                    <a:pt x="150" y="336"/>
                  </a:lnTo>
                  <a:lnTo>
                    <a:pt x="144" y="342"/>
                  </a:lnTo>
                  <a:lnTo>
                    <a:pt x="102" y="342"/>
                  </a:lnTo>
                  <a:lnTo>
                    <a:pt x="90" y="348"/>
                  </a:lnTo>
                  <a:lnTo>
                    <a:pt x="84" y="354"/>
                  </a:lnTo>
                  <a:lnTo>
                    <a:pt x="72" y="360"/>
                  </a:lnTo>
                  <a:lnTo>
                    <a:pt x="30" y="402"/>
                  </a:lnTo>
                  <a:lnTo>
                    <a:pt x="36" y="408"/>
                  </a:lnTo>
                  <a:lnTo>
                    <a:pt x="42" y="408"/>
                  </a:lnTo>
                  <a:lnTo>
                    <a:pt x="48" y="414"/>
                  </a:lnTo>
                  <a:lnTo>
                    <a:pt x="48" y="420"/>
                  </a:lnTo>
                  <a:lnTo>
                    <a:pt x="42" y="426"/>
                  </a:lnTo>
                  <a:lnTo>
                    <a:pt x="36" y="426"/>
                  </a:lnTo>
                  <a:lnTo>
                    <a:pt x="30" y="432"/>
                  </a:lnTo>
                  <a:lnTo>
                    <a:pt x="30" y="444"/>
                  </a:lnTo>
                  <a:lnTo>
                    <a:pt x="54" y="468"/>
                  </a:lnTo>
                  <a:lnTo>
                    <a:pt x="54" y="480"/>
                  </a:lnTo>
                  <a:lnTo>
                    <a:pt x="48" y="492"/>
                  </a:lnTo>
                  <a:lnTo>
                    <a:pt x="48" y="510"/>
                  </a:lnTo>
                  <a:lnTo>
                    <a:pt x="60" y="522"/>
                  </a:lnTo>
                  <a:lnTo>
                    <a:pt x="66" y="522"/>
                  </a:lnTo>
                  <a:lnTo>
                    <a:pt x="84" y="540"/>
                  </a:lnTo>
                  <a:lnTo>
                    <a:pt x="84" y="552"/>
                  </a:lnTo>
                  <a:lnTo>
                    <a:pt x="72" y="564"/>
                  </a:lnTo>
                  <a:lnTo>
                    <a:pt x="48" y="570"/>
                  </a:lnTo>
                  <a:lnTo>
                    <a:pt x="54" y="576"/>
                  </a:lnTo>
                  <a:lnTo>
                    <a:pt x="60" y="588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66" y="606"/>
                  </a:lnTo>
                  <a:lnTo>
                    <a:pt x="72" y="618"/>
                  </a:lnTo>
                  <a:lnTo>
                    <a:pt x="66" y="618"/>
                  </a:lnTo>
                  <a:lnTo>
                    <a:pt x="66" y="642"/>
                  </a:lnTo>
                  <a:lnTo>
                    <a:pt x="60" y="648"/>
                  </a:lnTo>
                  <a:lnTo>
                    <a:pt x="24" y="648"/>
                  </a:lnTo>
                  <a:lnTo>
                    <a:pt x="30" y="660"/>
                  </a:lnTo>
                  <a:lnTo>
                    <a:pt x="30" y="666"/>
                  </a:lnTo>
                  <a:lnTo>
                    <a:pt x="24" y="666"/>
                  </a:lnTo>
                  <a:lnTo>
                    <a:pt x="18" y="672"/>
                  </a:lnTo>
                  <a:lnTo>
                    <a:pt x="18" y="678"/>
                  </a:lnTo>
                  <a:lnTo>
                    <a:pt x="30" y="690"/>
                  </a:lnTo>
                  <a:lnTo>
                    <a:pt x="30" y="708"/>
                  </a:lnTo>
                  <a:lnTo>
                    <a:pt x="24" y="714"/>
                  </a:lnTo>
                  <a:lnTo>
                    <a:pt x="18" y="726"/>
                  </a:lnTo>
                  <a:lnTo>
                    <a:pt x="0" y="708"/>
                  </a:lnTo>
                  <a:lnTo>
                    <a:pt x="0" y="768"/>
                  </a:lnTo>
                  <a:lnTo>
                    <a:pt x="6" y="762"/>
                  </a:lnTo>
                  <a:lnTo>
                    <a:pt x="24" y="762"/>
                  </a:lnTo>
                  <a:lnTo>
                    <a:pt x="36" y="774"/>
                  </a:lnTo>
                  <a:lnTo>
                    <a:pt x="36" y="780"/>
                  </a:lnTo>
                  <a:lnTo>
                    <a:pt x="30" y="780"/>
                  </a:lnTo>
                  <a:lnTo>
                    <a:pt x="30" y="774"/>
                  </a:lnTo>
                  <a:lnTo>
                    <a:pt x="24" y="774"/>
                  </a:lnTo>
                  <a:lnTo>
                    <a:pt x="24" y="834"/>
                  </a:lnTo>
                  <a:lnTo>
                    <a:pt x="30" y="840"/>
                  </a:lnTo>
                  <a:lnTo>
                    <a:pt x="36" y="840"/>
                  </a:lnTo>
                  <a:lnTo>
                    <a:pt x="48" y="846"/>
                  </a:lnTo>
                  <a:lnTo>
                    <a:pt x="54" y="858"/>
                  </a:lnTo>
                  <a:lnTo>
                    <a:pt x="60" y="864"/>
                  </a:lnTo>
                  <a:lnTo>
                    <a:pt x="66" y="876"/>
                  </a:lnTo>
                  <a:lnTo>
                    <a:pt x="90" y="900"/>
                  </a:lnTo>
                  <a:lnTo>
                    <a:pt x="96" y="900"/>
                  </a:lnTo>
                  <a:lnTo>
                    <a:pt x="96" y="912"/>
                  </a:lnTo>
                  <a:lnTo>
                    <a:pt x="78" y="912"/>
                  </a:lnTo>
                  <a:lnTo>
                    <a:pt x="78" y="942"/>
                  </a:lnTo>
                  <a:lnTo>
                    <a:pt x="90" y="954"/>
                  </a:lnTo>
                  <a:lnTo>
                    <a:pt x="102" y="960"/>
                  </a:lnTo>
                  <a:lnTo>
                    <a:pt x="96" y="966"/>
                  </a:lnTo>
                  <a:lnTo>
                    <a:pt x="96" y="984"/>
                  </a:lnTo>
                  <a:lnTo>
                    <a:pt x="102" y="984"/>
                  </a:lnTo>
                  <a:lnTo>
                    <a:pt x="108" y="990"/>
                  </a:lnTo>
                  <a:lnTo>
                    <a:pt x="174" y="990"/>
                  </a:lnTo>
                  <a:lnTo>
                    <a:pt x="180" y="984"/>
                  </a:lnTo>
                  <a:lnTo>
                    <a:pt x="180" y="948"/>
                  </a:lnTo>
                  <a:lnTo>
                    <a:pt x="198" y="942"/>
                  </a:lnTo>
                  <a:lnTo>
                    <a:pt x="198" y="924"/>
                  </a:lnTo>
                  <a:lnTo>
                    <a:pt x="264" y="930"/>
                  </a:lnTo>
                  <a:lnTo>
                    <a:pt x="276" y="936"/>
                  </a:lnTo>
                  <a:lnTo>
                    <a:pt x="300" y="876"/>
                  </a:lnTo>
                  <a:lnTo>
                    <a:pt x="300" y="864"/>
                  </a:lnTo>
                  <a:lnTo>
                    <a:pt x="306" y="852"/>
                  </a:lnTo>
                  <a:lnTo>
                    <a:pt x="306" y="816"/>
                  </a:lnTo>
                  <a:lnTo>
                    <a:pt x="300" y="810"/>
                  </a:lnTo>
                  <a:lnTo>
                    <a:pt x="294" y="798"/>
                  </a:lnTo>
                  <a:lnTo>
                    <a:pt x="312" y="798"/>
                  </a:lnTo>
                  <a:lnTo>
                    <a:pt x="324" y="786"/>
                  </a:lnTo>
                  <a:lnTo>
                    <a:pt x="324" y="780"/>
                  </a:lnTo>
                  <a:lnTo>
                    <a:pt x="306" y="762"/>
                  </a:lnTo>
                  <a:lnTo>
                    <a:pt x="294" y="762"/>
                  </a:lnTo>
                  <a:lnTo>
                    <a:pt x="312" y="756"/>
                  </a:lnTo>
                  <a:lnTo>
                    <a:pt x="300" y="750"/>
                  </a:lnTo>
                  <a:lnTo>
                    <a:pt x="324" y="750"/>
                  </a:lnTo>
                  <a:lnTo>
                    <a:pt x="336" y="744"/>
                  </a:lnTo>
                  <a:lnTo>
                    <a:pt x="348" y="744"/>
                  </a:lnTo>
                  <a:lnTo>
                    <a:pt x="354" y="738"/>
                  </a:lnTo>
                  <a:lnTo>
                    <a:pt x="360" y="726"/>
                  </a:lnTo>
                  <a:lnTo>
                    <a:pt x="360" y="714"/>
                  </a:lnTo>
                  <a:lnTo>
                    <a:pt x="366" y="708"/>
                  </a:lnTo>
                  <a:lnTo>
                    <a:pt x="384" y="726"/>
                  </a:lnTo>
                  <a:lnTo>
                    <a:pt x="390" y="726"/>
                  </a:lnTo>
                  <a:lnTo>
                    <a:pt x="396" y="720"/>
                  </a:lnTo>
                  <a:lnTo>
                    <a:pt x="408" y="696"/>
                  </a:lnTo>
                  <a:lnTo>
                    <a:pt x="402" y="690"/>
                  </a:lnTo>
                  <a:lnTo>
                    <a:pt x="402" y="684"/>
                  </a:lnTo>
                  <a:lnTo>
                    <a:pt x="414" y="684"/>
                  </a:lnTo>
                  <a:lnTo>
                    <a:pt x="420" y="678"/>
                  </a:lnTo>
                  <a:lnTo>
                    <a:pt x="432" y="672"/>
                  </a:lnTo>
                  <a:lnTo>
                    <a:pt x="432" y="660"/>
                  </a:lnTo>
                  <a:lnTo>
                    <a:pt x="420" y="636"/>
                  </a:lnTo>
                  <a:lnTo>
                    <a:pt x="408" y="630"/>
                  </a:lnTo>
                  <a:lnTo>
                    <a:pt x="408" y="618"/>
                  </a:lnTo>
                  <a:lnTo>
                    <a:pt x="372" y="600"/>
                  </a:lnTo>
                  <a:lnTo>
                    <a:pt x="360" y="606"/>
                  </a:lnTo>
                  <a:lnTo>
                    <a:pt x="354" y="606"/>
                  </a:lnTo>
                  <a:lnTo>
                    <a:pt x="342" y="600"/>
                  </a:lnTo>
                  <a:lnTo>
                    <a:pt x="330" y="576"/>
                  </a:lnTo>
                  <a:lnTo>
                    <a:pt x="330" y="558"/>
                  </a:lnTo>
                  <a:lnTo>
                    <a:pt x="324" y="546"/>
                  </a:lnTo>
                  <a:lnTo>
                    <a:pt x="324" y="528"/>
                  </a:lnTo>
                  <a:lnTo>
                    <a:pt x="336" y="516"/>
                  </a:lnTo>
                  <a:lnTo>
                    <a:pt x="342" y="504"/>
                  </a:lnTo>
                  <a:lnTo>
                    <a:pt x="342" y="486"/>
                  </a:lnTo>
                  <a:lnTo>
                    <a:pt x="336" y="474"/>
                  </a:lnTo>
                  <a:lnTo>
                    <a:pt x="330" y="468"/>
                  </a:lnTo>
                  <a:lnTo>
                    <a:pt x="330" y="462"/>
                  </a:lnTo>
                  <a:lnTo>
                    <a:pt x="348" y="462"/>
                  </a:lnTo>
                  <a:lnTo>
                    <a:pt x="354" y="456"/>
                  </a:lnTo>
                  <a:lnTo>
                    <a:pt x="354" y="438"/>
                  </a:lnTo>
                  <a:lnTo>
                    <a:pt x="348" y="426"/>
                  </a:lnTo>
                  <a:lnTo>
                    <a:pt x="354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96" y="420"/>
                  </a:lnTo>
                  <a:lnTo>
                    <a:pt x="408" y="408"/>
                  </a:lnTo>
                  <a:lnTo>
                    <a:pt x="438" y="414"/>
                  </a:lnTo>
                  <a:lnTo>
                    <a:pt x="450" y="390"/>
                  </a:lnTo>
                  <a:lnTo>
                    <a:pt x="480" y="390"/>
                  </a:lnTo>
                  <a:lnTo>
                    <a:pt x="498" y="384"/>
                  </a:lnTo>
                  <a:lnTo>
                    <a:pt x="510" y="378"/>
                  </a:lnTo>
                  <a:lnTo>
                    <a:pt x="522" y="354"/>
                  </a:lnTo>
                  <a:lnTo>
                    <a:pt x="540" y="336"/>
                  </a:lnTo>
                  <a:lnTo>
                    <a:pt x="546" y="324"/>
                  </a:lnTo>
                  <a:lnTo>
                    <a:pt x="528" y="300"/>
                  </a:lnTo>
                  <a:lnTo>
                    <a:pt x="558" y="264"/>
                  </a:lnTo>
                  <a:lnTo>
                    <a:pt x="540" y="246"/>
                  </a:lnTo>
                  <a:lnTo>
                    <a:pt x="576" y="234"/>
                  </a:lnTo>
                  <a:lnTo>
                    <a:pt x="594" y="216"/>
                  </a:lnTo>
                  <a:lnTo>
                    <a:pt x="672" y="222"/>
                  </a:lnTo>
                  <a:lnTo>
                    <a:pt x="684" y="240"/>
                  </a:lnTo>
                  <a:lnTo>
                    <a:pt x="690" y="240"/>
                  </a:lnTo>
                  <a:lnTo>
                    <a:pt x="678" y="204"/>
                  </a:lnTo>
                  <a:close/>
                  <a:moveTo>
                    <a:pt x="390" y="828"/>
                  </a:moveTo>
                  <a:lnTo>
                    <a:pt x="390" y="840"/>
                  </a:lnTo>
                  <a:lnTo>
                    <a:pt x="396" y="852"/>
                  </a:lnTo>
                  <a:lnTo>
                    <a:pt x="396" y="864"/>
                  </a:lnTo>
                  <a:lnTo>
                    <a:pt x="402" y="870"/>
                  </a:lnTo>
                  <a:lnTo>
                    <a:pt x="402" y="876"/>
                  </a:lnTo>
                  <a:lnTo>
                    <a:pt x="414" y="852"/>
                  </a:lnTo>
                  <a:lnTo>
                    <a:pt x="426" y="852"/>
                  </a:lnTo>
                  <a:lnTo>
                    <a:pt x="432" y="846"/>
                  </a:lnTo>
                  <a:lnTo>
                    <a:pt x="438" y="834"/>
                  </a:lnTo>
                  <a:lnTo>
                    <a:pt x="438" y="822"/>
                  </a:lnTo>
                  <a:lnTo>
                    <a:pt x="432" y="816"/>
                  </a:lnTo>
                  <a:lnTo>
                    <a:pt x="450" y="798"/>
                  </a:lnTo>
                  <a:lnTo>
                    <a:pt x="444" y="798"/>
                  </a:lnTo>
                  <a:lnTo>
                    <a:pt x="438" y="804"/>
                  </a:lnTo>
                  <a:lnTo>
                    <a:pt x="420" y="804"/>
                  </a:lnTo>
                  <a:lnTo>
                    <a:pt x="408" y="810"/>
                  </a:lnTo>
                  <a:lnTo>
                    <a:pt x="390" y="828"/>
                  </a:lnTo>
                  <a:close/>
                  <a:moveTo>
                    <a:pt x="300" y="900"/>
                  </a:moveTo>
                  <a:lnTo>
                    <a:pt x="300" y="912"/>
                  </a:lnTo>
                  <a:lnTo>
                    <a:pt x="294" y="924"/>
                  </a:lnTo>
                  <a:lnTo>
                    <a:pt x="300" y="918"/>
                  </a:lnTo>
                  <a:lnTo>
                    <a:pt x="312" y="912"/>
                  </a:lnTo>
                  <a:lnTo>
                    <a:pt x="318" y="900"/>
                  </a:lnTo>
                  <a:lnTo>
                    <a:pt x="318" y="894"/>
                  </a:lnTo>
                  <a:lnTo>
                    <a:pt x="324" y="888"/>
                  </a:lnTo>
                  <a:lnTo>
                    <a:pt x="324" y="882"/>
                  </a:lnTo>
                  <a:lnTo>
                    <a:pt x="342" y="858"/>
                  </a:lnTo>
                  <a:lnTo>
                    <a:pt x="336" y="840"/>
                  </a:lnTo>
                  <a:lnTo>
                    <a:pt x="330" y="852"/>
                  </a:lnTo>
                  <a:lnTo>
                    <a:pt x="312" y="870"/>
                  </a:lnTo>
                  <a:lnTo>
                    <a:pt x="300" y="894"/>
                  </a:lnTo>
                  <a:lnTo>
                    <a:pt x="300" y="90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3" name="Swaziland" descr="© INSCALE GmbH, 05.05.2010&#10;http://www.presentationload.com/">
              <a:extLst>
                <a:ext uri="{FF2B5EF4-FFF2-40B4-BE49-F238E27FC236}">
                  <a16:creationId xmlns:a16="http://schemas.microsoft.com/office/drawing/2014/main" id="{D1278F78-AA99-463B-A185-B2F1D4B71847}"/>
                </a:ext>
              </a:extLst>
            </p:cNvPr>
            <p:cNvSpPr>
              <a:spLocks/>
            </p:cNvSpPr>
            <p:nvPr/>
          </p:nvSpPr>
          <p:spPr bwMode="gray">
            <a:xfrm>
              <a:off x="4994275" y="4683009"/>
              <a:ext cx="39688" cy="53975"/>
            </a:xfrm>
            <a:custGeom>
              <a:avLst/>
              <a:gdLst>
                <a:gd name="T0" fmla="*/ 2147483647 w 102"/>
                <a:gd name="T1" fmla="*/ 2147483647 h 132"/>
                <a:gd name="T2" fmla="*/ 2147483647 w 102"/>
                <a:gd name="T3" fmla="*/ 2147483647 h 132"/>
                <a:gd name="T4" fmla="*/ 2147483647 w 102"/>
                <a:gd name="T5" fmla="*/ 2147483647 h 132"/>
                <a:gd name="T6" fmla="*/ 2147483647 w 102"/>
                <a:gd name="T7" fmla="*/ 2147483647 h 132"/>
                <a:gd name="T8" fmla="*/ 2147483647 w 102"/>
                <a:gd name="T9" fmla="*/ 2147483647 h 132"/>
                <a:gd name="T10" fmla="*/ 2147483647 w 102"/>
                <a:gd name="T11" fmla="*/ 0 h 132"/>
                <a:gd name="T12" fmla="*/ 2147483647 w 102"/>
                <a:gd name="T13" fmla="*/ 0 h 132"/>
                <a:gd name="T14" fmla="*/ 2147483647 w 102"/>
                <a:gd name="T15" fmla="*/ 2147483647 h 132"/>
                <a:gd name="T16" fmla="*/ 2147483647 w 102"/>
                <a:gd name="T17" fmla="*/ 2147483647 h 132"/>
                <a:gd name="T18" fmla="*/ 2147483647 w 102"/>
                <a:gd name="T19" fmla="*/ 2147483647 h 132"/>
                <a:gd name="T20" fmla="*/ 2147483647 w 102"/>
                <a:gd name="T21" fmla="*/ 2147483647 h 132"/>
                <a:gd name="T22" fmla="*/ 0 w 102"/>
                <a:gd name="T23" fmla="*/ 2147483647 h 132"/>
                <a:gd name="T24" fmla="*/ 0 w 102"/>
                <a:gd name="T25" fmla="*/ 2147483647 h 132"/>
                <a:gd name="T26" fmla="*/ 2147483647 w 102"/>
                <a:gd name="T27" fmla="*/ 2147483647 h 132"/>
                <a:gd name="T28" fmla="*/ 2147483647 w 102"/>
                <a:gd name="T29" fmla="*/ 2147483647 h 132"/>
                <a:gd name="T30" fmla="*/ 2147483647 w 102"/>
                <a:gd name="T31" fmla="*/ 2147483647 h 132"/>
                <a:gd name="T32" fmla="*/ 2147483647 w 102"/>
                <a:gd name="T33" fmla="*/ 2147483647 h 132"/>
                <a:gd name="T34" fmla="*/ 2147483647 w 102"/>
                <a:gd name="T35" fmla="*/ 2147483647 h 132"/>
                <a:gd name="T36" fmla="*/ 2147483647 w 102"/>
                <a:gd name="T37" fmla="*/ 2147483647 h 132"/>
                <a:gd name="T38" fmla="*/ 2147483647 w 102"/>
                <a:gd name="T39" fmla="*/ 2147483647 h 132"/>
                <a:gd name="T40" fmla="*/ 2147483647 w 102"/>
                <a:gd name="T41" fmla="*/ 2147483647 h 132"/>
                <a:gd name="T42" fmla="*/ 2147483647 w 102"/>
                <a:gd name="T43" fmla="*/ 2147483647 h 132"/>
                <a:gd name="T44" fmla="*/ 2147483647 w 102"/>
                <a:gd name="T45" fmla="*/ 2147483647 h 132"/>
                <a:gd name="T46" fmla="*/ 2147483647 w 102"/>
                <a:gd name="T47" fmla="*/ 2147483647 h 132"/>
                <a:gd name="T48" fmla="*/ 2147483647 w 102"/>
                <a:gd name="T49" fmla="*/ 2147483647 h 1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32"/>
                <a:gd name="T77" fmla="*/ 102 w 102"/>
                <a:gd name="T78" fmla="*/ 132 h 1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32">
                  <a:moveTo>
                    <a:pt x="84" y="54"/>
                  </a:moveTo>
                  <a:lnTo>
                    <a:pt x="84" y="30"/>
                  </a:lnTo>
                  <a:lnTo>
                    <a:pt x="90" y="18"/>
                  </a:lnTo>
                  <a:lnTo>
                    <a:pt x="66" y="18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24" y="12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12" y="108"/>
                  </a:lnTo>
                  <a:lnTo>
                    <a:pt x="24" y="114"/>
                  </a:lnTo>
                  <a:lnTo>
                    <a:pt x="36" y="126"/>
                  </a:lnTo>
                  <a:lnTo>
                    <a:pt x="54" y="126"/>
                  </a:lnTo>
                  <a:lnTo>
                    <a:pt x="66" y="132"/>
                  </a:lnTo>
                  <a:lnTo>
                    <a:pt x="78" y="132"/>
                  </a:lnTo>
                  <a:lnTo>
                    <a:pt x="90" y="90"/>
                  </a:lnTo>
                  <a:lnTo>
                    <a:pt x="96" y="90"/>
                  </a:lnTo>
                  <a:lnTo>
                    <a:pt x="102" y="84"/>
                  </a:lnTo>
                  <a:lnTo>
                    <a:pt x="96" y="60"/>
                  </a:lnTo>
                  <a:lnTo>
                    <a:pt x="90" y="60"/>
                  </a:lnTo>
                  <a:lnTo>
                    <a:pt x="84" y="5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4" name="Suriname" descr="© INSCALE GmbH, 05.05.2010&#10;http://www.presentationload.com/">
              <a:extLst>
                <a:ext uri="{FF2B5EF4-FFF2-40B4-BE49-F238E27FC236}">
                  <a16:creationId xmlns:a16="http://schemas.microsoft.com/office/drawing/2014/main" id="{6CB14582-E8B0-4755-86BB-C427967B26F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65387" y="3655897"/>
              <a:ext cx="117475" cy="134938"/>
            </a:xfrm>
            <a:custGeom>
              <a:avLst/>
              <a:gdLst>
                <a:gd name="T0" fmla="*/ 2147483647 w 294"/>
                <a:gd name="T1" fmla="*/ 2147483647 h 336"/>
                <a:gd name="T2" fmla="*/ 2147483647 w 294"/>
                <a:gd name="T3" fmla="*/ 2147483647 h 336"/>
                <a:gd name="T4" fmla="*/ 2147483647 w 294"/>
                <a:gd name="T5" fmla="*/ 2147483647 h 336"/>
                <a:gd name="T6" fmla="*/ 0 w 294"/>
                <a:gd name="T7" fmla="*/ 2147483647 h 336"/>
                <a:gd name="T8" fmla="*/ 2147483647 w 294"/>
                <a:gd name="T9" fmla="*/ 2147483647 h 336"/>
                <a:gd name="T10" fmla="*/ 2147483647 w 294"/>
                <a:gd name="T11" fmla="*/ 2147483647 h 336"/>
                <a:gd name="T12" fmla="*/ 2147483647 w 294"/>
                <a:gd name="T13" fmla="*/ 2147483647 h 336"/>
                <a:gd name="T14" fmla="*/ 2147483647 w 294"/>
                <a:gd name="T15" fmla="*/ 2147483647 h 336"/>
                <a:gd name="T16" fmla="*/ 2147483647 w 294"/>
                <a:gd name="T17" fmla="*/ 2147483647 h 336"/>
                <a:gd name="T18" fmla="*/ 2147483647 w 294"/>
                <a:gd name="T19" fmla="*/ 2147483647 h 336"/>
                <a:gd name="T20" fmla="*/ 2147483647 w 294"/>
                <a:gd name="T21" fmla="*/ 2147483647 h 336"/>
                <a:gd name="T22" fmla="*/ 2147483647 w 294"/>
                <a:gd name="T23" fmla="*/ 2147483647 h 336"/>
                <a:gd name="T24" fmla="*/ 2147483647 w 294"/>
                <a:gd name="T25" fmla="*/ 2147483647 h 336"/>
                <a:gd name="T26" fmla="*/ 2147483647 w 294"/>
                <a:gd name="T27" fmla="*/ 2147483647 h 336"/>
                <a:gd name="T28" fmla="*/ 2147483647 w 294"/>
                <a:gd name="T29" fmla="*/ 2147483647 h 336"/>
                <a:gd name="T30" fmla="*/ 2147483647 w 294"/>
                <a:gd name="T31" fmla="*/ 2147483647 h 336"/>
                <a:gd name="T32" fmla="*/ 2147483647 w 294"/>
                <a:gd name="T33" fmla="*/ 2147483647 h 336"/>
                <a:gd name="T34" fmla="*/ 2147483647 w 294"/>
                <a:gd name="T35" fmla="*/ 2147483647 h 336"/>
                <a:gd name="T36" fmla="*/ 2147483647 w 294"/>
                <a:gd name="T37" fmla="*/ 2147483647 h 336"/>
                <a:gd name="T38" fmla="*/ 2147483647 w 294"/>
                <a:gd name="T39" fmla="*/ 2147483647 h 336"/>
                <a:gd name="T40" fmla="*/ 2147483647 w 294"/>
                <a:gd name="T41" fmla="*/ 2147483647 h 336"/>
                <a:gd name="T42" fmla="*/ 2147483647 w 294"/>
                <a:gd name="T43" fmla="*/ 2147483647 h 336"/>
                <a:gd name="T44" fmla="*/ 2147483647 w 294"/>
                <a:gd name="T45" fmla="*/ 2147483647 h 336"/>
                <a:gd name="T46" fmla="*/ 2147483647 w 294"/>
                <a:gd name="T47" fmla="*/ 2147483647 h 336"/>
                <a:gd name="T48" fmla="*/ 2147483647 w 294"/>
                <a:gd name="T49" fmla="*/ 2147483647 h 336"/>
                <a:gd name="T50" fmla="*/ 2147483647 w 294"/>
                <a:gd name="T51" fmla="*/ 2147483647 h 336"/>
                <a:gd name="T52" fmla="*/ 2147483647 w 294"/>
                <a:gd name="T53" fmla="*/ 2147483647 h 336"/>
                <a:gd name="T54" fmla="*/ 2147483647 w 294"/>
                <a:gd name="T55" fmla="*/ 2147483647 h 336"/>
                <a:gd name="T56" fmla="*/ 2147483647 w 294"/>
                <a:gd name="T57" fmla="*/ 2147483647 h 336"/>
                <a:gd name="T58" fmla="*/ 2147483647 w 294"/>
                <a:gd name="T59" fmla="*/ 2147483647 h 336"/>
                <a:gd name="T60" fmla="*/ 2147483647 w 294"/>
                <a:gd name="T61" fmla="*/ 2147483647 h 336"/>
                <a:gd name="T62" fmla="*/ 2147483647 w 294"/>
                <a:gd name="T63" fmla="*/ 2147483647 h 336"/>
                <a:gd name="T64" fmla="*/ 2147483647 w 294"/>
                <a:gd name="T65" fmla="*/ 2147483647 h 336"/>
                <a:gd name="T66" fmla="*/ 2147483647 w 294"/>
                <a:gd name="T67" fmla="*/ 2147483647 h 336"/>
                <a:gd name="T68" fmla="*/ 2147483647 w 294"/>
                <a:gd name="T69" fmla="*/ 2147483647 h 336"/>
                <a:gd name="T70" fmla="*/ 2147483647 w 294"/>
                <a:gd name="T71" fmla="*/ 0 h 336"/>
                <a:gd name="T72" fmla="*/ 2147483647 w 294"/>
                <a:gd name="T73" fmla="*/ 2147483647 h 336"/>
                <a:gd name="T74" fmla="*/ 2147483647 w 294"/>
                <a:gd name="T75" fmla="*/ 2147483647 h 336"/>
                <a:gd name="T76" fmla="*/ 2147483647 w 294"/>
                <a:gd name="T77" fmla="*/ 2147483647 h 336"/>
                <a:gd name="T78" fmla="*/ 2147483647 w 294"/>
                <a:gd name="T79" fmla="*/ 2147483647 h 336"/>
                <a:gd name="T80" fmla="*/ 2147483647 w 294"/>
                <a:gd name="T81" fmla="*/ 2147483647 h 336"/>
                <a:gd name="T82" fmla="*/ 2147483647 w 294"/>
                <a:gd name="T83" fmla="*/ 2147483647 h 3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4"/>
                <a:gd name="T127" fmla="*/ 0 h 336"/>
                <a:gd name="T128" fmla="*/ 294 w 294"/>
                <a:gd name="T129" fmla="*/ 336 h 3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4" h="336">
                  <a:moveTo>
                    <a:pt x="60" y="78"/>
                  </a:moveTo>
                  <a:lnTo>
                    <a:pt x="30" y="78"/>
                  </a:lnTo>
                  <a:lnTo>
                    <a:pt x="18" y="84"/>
                  </a:lnTo>
                  <a:lnTo>
                    <a:pt x="12" y="90"/>
                  </a:lnTo>
                  <a:lnTo>
                    <a:pt x="12" y="132"/>
                  </a:lnTo>
                  <a:lnTo>
                    <a:pt x="6" y="138"/>
                  </a:lnTo>
                  <a:lnTo>
                    <a:pt x="0" y="150"/>
                  </a:lnTo>
                  <a:lnTo>
                    <a:pt x="0" y="162"/>
                  </a:lnTo>
                  <a:lnTo>
                    <a:pt x="6" y="168"/>
                  </a:lnTo>
                  <a:lnTo>
                    <a:pt x="6" y="174"/>
                  </a:lnTo>
                  <a:lnTo>
                    <a:pt x="12" y="174"/>
                  </a:lnTo>
                  <a:lnTo>
                    <a:pt x="12" y="186"/>
                  </a:lnTo>
                  <a:lnTo>
                    <a:pt x="18" y="198"/>
                  </a:lnTo>
                  <a:lnTo>
                    <a:pt x="24" y="204"/>
                  </a:lnTo>
                  <a:lnTo>
                    <a:pt x="30" y="216"/>
                  </a:lnTo>
                  <a:lnTo>
                    <a:pt x="42" y="216"/>
                  </a:lnTo>
                  <a:lnTo>
                    <a:pt x="42" y="210"/>
                  </a:lnTo>
                  <a:lnTo>
                    <a:pt x="54" y="198"/>
                  </a:lnTo>
                  <a:lnTo>
                    <a:pt x="54" y="216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58"/>
                  </a:lnTo>
                  <a:lnTo>
                    <a:pt x="72" y="276"/>
                  </a:lnTo>
                  <a:lnTo>
                    <a:pt x="78" y="294"/>
                  </a:lnTo>
                  <a:lnTo>
                    <a:pt x="84" y="306"/>
                  </a:lnTo>
                  <a:lnTo>
                    <a:pt x="90" y="312"/>
                  </a:lnTo>
                  <a:lnTo>
                    <a:pt x="90" y="318"/>
                  </a:lnTo>
                  <a:lnTo>
                    <a:pt x="102" y="324"/>
                  </a:lnTo>
                  <a:lnTo>
                    <a:pt x="108" y="324"/>
                  </a:lnTo>
                  <a:lnTo>
                    <a:pt x="132" y="336"/>
                  </a:lnTo>
                  <a:lnTo>
                    <a:pt x="150" y="336"/>
                  </a:lnTo>
                  <a:lnTo>
                    <a:pt x="156" y="330"/>
                  </a:lnTo>
                  <a:lnTo>
                    <a:pt x="150" y="324"/>
                  </a:lnTo>
                  <a:lnTo>
                    <a:pt x="150" y="318"/>
                  </a:lnTo>
                  <a:lnTo>
                    <a:pt x="138" y="306"/>
                  </a:lnTo>
                  <a:lnTo>
                    <a:pt x="138" y="282"/>
                  </a:lnTo>
                  <a:lnTo>
                    <a:pt x="150" y="276"/>
                  </a:lnTo>
                  <a:lnTo>
                    <a:pt x="156" y="276"/>
                  </a:lnTo>
                  <a:lnTo>
                    <a:pt x="156" y="288"/>
                  </a:lnTo>
                  <a:lnTo>
                    <a:pt x="180" y="288"/>
                  </a:lnTo>
                  <a:lnTo>
                    <a:pt x="192" y="282"/>
                  </a:lnTo>
                  <a:lnTo>
                    <a:pt x="198" y="276"/>
                  </a:lnTo>
                  <a:lnTo>
                    <a:pt x="210" y="270"/>
                  </a:lnTo>
                  <a:lnTo>
                    <a:pt x="216" y="270"/>
                  </a:lnTo>
                  <a:lnTo>
                    <a:pt x="222" y="282"/>
                  </a:lnTo>
                  <a:lnTo>
                    <a:pt x="228" y="288"/>
                  </a:lnTo>
                  <a:lnTo>
                    <a:pt x="246" y="294"/>
                  </a:lnTo>
                  <a:lnTo>
                    <a:pt x="252" y="282"/>
                  </a:lnTo>
                  <a:lnTo>
                    <a:pt x="258" y="276"/>
                  </a:lnTo>
                  <a:lnTo>
                    <a:pt x="258" y="264"/>
                  </a:lnTo>
                  <a:lnTo>
                    <a:pt x="264" y="264"/>
                  </a:lnTo>
                  <a:lnTo>
                    <a:pt x="276" y="258"/>
                  </a:lnTo>
                  <a:lnTo>
                    <a:pt x="270" y="222"/>
                  </a:lnTo>
                  <a:lnTo>
                    <a:pt x="288" y="204"/>
                  </a:lnTo>
                  <a:lnTo>
                    <a:pt x="288" y="198"/>
                  </a:lnTo>
                  <a:lnTo>
                    <a:pt x="282" y="186"/>
                  </a:lnTo>
                  <a:lnTo>
                    <a:pt x="264" y="168"/>
                  </a:lnTo>
                  <a:lnTo>
                    <a:pt x="258" y="156"/>
                  </a:lnTo>
                  <a:lnTo>
                    <a:pt x="258" y="144"/>
                  </a:lnTo>
                  <a:lnTo>
                    <a:pt x="252" y="126"/>
                  </a:lnTo>
                  <a:lnTo>
                    <a:pt x="252" y="96"/>
                  </a:lnTo>
                  <a:lnTo>
                    <a:pt x="258" y="78"/>
                  </a:lnTo>
                  <a:lnTo>
                    <a:pt x="264" y="66"/>
                  </a:lnTo>
                  <a:lnTo>
                    <a:pt x="276" y="60"/>
                  </a:lnTo>
                  <a:lnTo>
                    <a:pt x="282" y="54"/>
                  </a:lnTo>
                  <a:lnTo>
                    <a:pt x="288" y="54"/>
                  </a:lnTo>
                  <a:lnTo>
                    <a:pt x="288" y="30"/>
                  </a:lnTo>
                  <a:lnTo>
                    <a:pt x="294" y="12"/>
                  </a:lnTo>
                  <a:lnTo>
                    <a:pt x="288" y="12"/>
                  </a:lnTo>
                  <a:lnTo>
                    <a:pt x="282" y="6"/>
                  </a:lnTo>
                  <a:lnTo>
                    <a:pt x="270" y="6"/>
                  </a:lnTo>
                  <a:lnTo>
                    <a:pt x="252" y="0"/>
                  </a:lnTo>
                  <a:lnTo>
                    <a:pt x="210" y="0"/>
                  </a:lnTo>
                  <a:lnTo>
                    <a:pt x="204" y="12"/>
                  </a:lnTo>
                  <a:lnTo>
                    <a:pt x="156" y="6"/>
                  </a:lnTo>
                  <a:lnTo>
                    <a:pt x="156" y="18"/>
                  </a:lnTo>
                  <a:lnTo>
                    <a:pt x="96" y="0"/>
                  </a:lnTo>
                  <a:lnTo>
                    <a:pt x="72" y="6"/>
                  </a:lnTo>
                  <a:lnTo>
                    <a:pt x="66" y="18"/>
                  </a:lnTo>
                  <a:lnTo>
                    <a:pt x="60" y="24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0" y="7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5" name="Sudan" descr="© INSCALE GmbH, 05.05.2010&#10;http://www.presentationload.com/">
              <a:extLst>
                <a:ext uri="{FF2B5EF4-FFF2-40B4-BE49-F238E27FC236}">
                  <a16:creationId xmlns:a16="http://schemas.microsoft.com/office/drawing/2014/main" id="{280F0822-1099-4326-9C0C-D90FB8508D47}"/>
                </a:ext>
              </a:extLst>
            </p:cNvPr>
            <p:cNvSpPr>
              <a:spLocks/>
            </p:cNvSpPr>
            <p:nvPr/>
          </p:nvSpPr>
          <p:spPr bwMode="gray">
            <a:xfrm>
              <a:off x="4751387" y="3100272"/>
              <a:ext cx="468313" cy="636588"/>
            </a:xfrm>
            <a:custGeom>
              <a:avLst/>
              <a:gdLst>
                <a:gd name="T0" fmla="*/ 2147483647 w 1164"/>
                <a:gd name="T1" fmla="*/ 2147483647 h 1584"/>
                <a:gd name="T2" fmla="*/ 2147483647 w 1164"/>
                <a:gd name="T3" fmla="*/ 2147483647 h 1584"/>
                <a:gd name="T4" fmla="*/ 2147483647 w 1164"/>
                <a:gd name="T5" fmla="*/ 2147483647 h 1584"/>
                <a:gd name="T6" fmla="*/ 2147483647 w 1164"/>
                <a:gd name="T7" fmla="*/ 2147483647 h 1584"/>
                <a:gd name="T8" fmla="*/ 2147483647 w 1164"/>
                <a:gd name="T9" fmla="*/ 2147483647 h 1584"/>
                <a:gd name="T10" fmla="*/ 2147483647 w 1164"/>
                <a:gd name="T11" fmla="*/ 2147483647 h 1584"/>
                <a:gd name="T12" fmla="*/ 2147483647 w 1164"/>
                <a:gd name="T13" fmla="*/ 2147483647 h 1584"/>
                <a:gd name="T14" fmla="*/ 2147483647 w 1164"/>
                <a:gd name="T15" fmla="*/ 2147483647 h 1584"/>
                <a:gd name="T16" fmla="*/ 0 w 1164"/>
                <a:gd name="T17" fmla="*/ 2147483647 h 1584"/>
                <a:gd name="T18" fmla="*/ 2147483647 w 1164"/>
                <a:gd name="T19" fmla="*/ 2147483647 h 1584"/>
                <a:gd name="T20" fmla="*/ 2147483647 w 1164"/>
                <a:gd name="T21" fmla="*/ 2147483647 h 1584"/>
                <a:gd name="T22" fmla="*/ 2147483647 w 1164"/>
                <a:gd name="T23" fmla="*/ 2147483647 h 1584"/>
                <a:gd name="T24" fmla="*/ 2147483647 w 1164"/>
                <a:gd name="T25" fmla="*/ 2147483647 h 1584"/>
                <a:gd name="T26" fmla="*/ 2147483647 w 1164"/>
                <a:gd name="T27" fmla="*/ 2147483647 h 1584"/>
                <a:gd name="T28" fmla="*/ 2147483647 w 1164"/>
                <a:gd name="T29" fmla="*/ 2147483647 h 1584"/>
                <a:gd name="T30" fmla="*/ 2147483647 w 1164"/>
                <a:gd name="T31" fmla="*/ 2147483647 h 1584"/>
                <a:gd name="T32" fmla="*/ 2147483647 w 1164"/>
                <a:gd name="T33" fmla="*/ 2147483647 h 1584"/>
                <a:gd name="T34" fmla="*/ 2147483647 w 1164"/>
                <a:gd name="T35" fmla="*/ 2147483647 h 1584"/>
                <a:gd name="T36" fmla="*/ 2147483647 w 1164"/>
                <a:gd name="T37" fmla="*/ 2147483647 h 1584"/>
                <a:gd name="T38" fmla="*/ 2147483647 w 1164"/>
                <a:gd name="T39" fmla="*/ 2147483647 h 1584"/>
                <a:gd name="T40" fmla="*/ 2147483647 w 1164"/>
                <a:gd name="T41" fmla="*/ 2147483647 h 1584"/>
                <a:gd name="T42" fmla="*/ 2147483647 w 1164"/>
                <a:gd name="T43" fmla="*/ 2147483647 h 1584"/>
                <a:gd name="T44" fmla="*/ 2147483647 w 1164"/>
                <a:gd name="T45" fmla="*/ 2147483647 h 1584"/>
                <a:gd name="T46" fmla="*/ 2147483647 w 1164"/>
                <a:gd name="T47" fmla="*/ 2147483647 h 1584"/>
                <a:gd name="T48" fmla="*/ 2147483647 w 1164"/>
                <a:gd name="T49" fmla="*/ 2147483647 h 1584"/>
                <a:gd name="T50" fmla="*/ 2147483647 w 1164"/>
                <a:gd name="T51" fmla="*/ 2147483647 h 1584"/>
                <a:gd name="T52" fmla="*/ 2147483647 w 1164"/>
                <a:gd name="T53" fmla="*/ 2147483647 h 1584"/>
                <a:gd name="T54" fmla="*/ 2147483647 w 1164"/>
                <a:gd name="T55" fmla="*/ 2147483647 h 1584"/>
                <a:gd name="T56" fmla="*/ 2147483647 w 1164"/>
                <a:gd name="T57" fmla="*/ 2147483647 h 1584"/>
                <a:gd name="T58" fmla="*/ 2147483647 w 1164"/>
                <a:gd name="T59" fmla="*/ 2147483647 h 1584"/>
                <a:gd name="T60" fmla="*/ 2147483647 w 1164"/>
                <a:gd name="T61" fmla="*/ 2147483647 h 1584"/>
                <a:gd name="T62" fmla="*/ 2147483647 w 1164"/>
                <a:gd name="T63" fmla="*/ 2147483647 h 1584"/>
                <a:gd name="T64" fmla="*/ 2147483647 w 1164"/>
                <a:gd name="T65" fmla="*/ 2147483647 h 1584"/>
                <a:gd name="T66" fmla="*/ 2147483647 w 1164"/>
                <a:gd name="T67" fmla="*/ 2147483647 h 1584"/>
                <a:gd name="T68" fmla="*/ 2147483647 w 1164"/>
                <a:gd name="T69" fmla="*/ 2147483647 h 1584"/>
                <a:gd name="T70" fmla="*/ 2147483647 w 1164"/>
                <a:gd name="T71" fmla="*/ 2147483647 h 1584"/>
                <a:gd name="T72" fmla="*/ 2147483647 w 1164"/>
                <a:gd name="T73" fmla="*/ 2147483647 h 1584"/>
                <a:gd name="T74" fmla="*/ 2147483647 w 1164"/>
                <a:gd name="T75" fmla="*/ 2147483647 h 1584"/>
                <a:gd name="T76" fmla="*/ 2147483647 w 1164"/>
                <a:gd name="T77" fmla="*/ 2147483647 h 1584"/>
                <a:gd name="T78" fmla="*/ 2147483647 w 1164"/>
                <a:gd name="T79" fmla="*/ 2147483647 h 1584"/>
                <a:gd name="T80" fmla="*/ 2147483647 w 1164"/>
                <a:gd name="T81" fmla="*/ 2147483647 h 1584"/>
                <a:gd name="T82" fmla="*/ 2147483647 w 1164"/>
                <a:gd name="T83" fmla="*/ 2147483647 h 1584"/>
                <a:gd name="T84" fmla="*/ 2147483647 w 1164"/>
                <a:gd name="T85" fmla="*/ 2147483647 h 1584"/>
                <a:gd name="T86" fmla="*/ 2147483647 w 1164"/>
                <a:gd name="T87" fmla="*/ 2147483647 h 1584"/>
                <a:gd name="T88" fmla="*/ 2147483647 w 1164"/>
                <a:gd name="T89" fmla="*/ 2147483647 h 1584"/>
                <a:gd name="T90" fmla="*/ 2147483647 w 1164"/>
                <a:gd name="T91" fmla="*/ 2147483647 h 1584"/>
                <a:gd name="T92" fmla="*/ 2147483647 w 1164"/>
                <a:gd name="T93" fmla="*/ 2147483647 h 1584"/>
                <a:gd name="T94" fmla="*/ 2147483647 w 1164"/>
                <a:gd name="T95" fmla="*/ 2147483647 h 1584"/>
                <a:gd name="T96" fmla="*/ 2147483647 w 1164"/>
                <a:gd name="T97" fmla="*/ 2147483647 h 1584"/>
                <a:gd name="T98" fmla="*/ 2147483647 w 1164"/>
                <a:gd name="T99" fmla="*/ 2147483647 h 1584"/>
                <a:gd name="T100" fmla="*/ 2147483647 w 1164"/>
                <a:gd name="T101" fmla="*/ 2147483647 h 1584"/>
                <a:gd name="T102" fmla="*/ 2147483647 w 1164"/>
                <a:gd name="T103" fmla="*/ 2147483647 h 1584"/>
                <a:gd name="T104" fmla="*/ 2147483647 w 1164"/>
                <a:gd name="T105" fmla="*/ 2147483647 h 1584"/>
                <a:gd name="T106" fmla="*/ 2147483647 w 1164"/>
                <a:gd name="T107" fmla="*/ 2147483647 h 1584"/>
                <a:gd name="T108" fmla="*/ 2147483647 w 1164"/>
                <a:gd name="T109" fmla="*/ 2147483647 h 1584"/>
                <a:gd name="T110" fmla="*/ 2147483647 w 1164"/>
                <a:gd name="T111" fmla="*/ 2147483647 h 158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4"/>
                <a:gd name="T169" fmla="*/ 0 h 1584"/>
                <a:gd name="T170" fmla="*/ 1164 w 1164"/>
                <a:gd name="T171" fmla="*/ 1584 h 158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4" h="1584">
                  <a:moveTo>
                    <a:pt x="894" y="24"/>
                  </a:moveTo>
                  <a:lnTo>
                    <a:pt x="894" y="48"/>
                  </a:lnTo>
                  <a:lnTo>
                    <a:pt x="888" y="60"/>
                  </a:lnTo>
                  <a:lnTo>
                    <a:pt x="882" y="66"/>
                  </a:lnTo>
                  <a:lnTo>
                    <a:pt x="864" y="66"/>
                  </a:lnTo>
                  <a:lnTo>
                    <a:pt x="858" y="72"/>
                  </a:lnTo>
                  <a:lnTo>
                    <a:pt x="846" y="72"/>
                  </a:lnTo>
                  <a:lnTo>
                    <a:pt x="834" y="84"/>
                  </a:lnTo>
                  <a:lnTo>
                    <a:pt x="822" y="108"/>
                  </a:lnTo>
                  <a:lnTo>
                    <a:pt x="816" y="114"/>
                  </a:lnTo>
                  <a:lnTo>
                    <a:pt x="798" y="114"/>
                  </a:lnTo>
                  <a:lnTo>
                    <a:pt x="792" y="108"/>
                  </a:lnTo>
                  <a:lnTo>
                    <a:pt x="786" y="96"/>
                  </a:lnTo>
                  <a:lnTo>
                    <a:pt x="780" y="90"/>
                  </a:lnTo>
                  <a:lnTo>
                    <a:pt x="660" y="84"/>
                  </a:lnTo>
                  <a:lnTo>
                    <a:pt x="660" y="72"/>
                  </a:lnTo>
                  <a:lnTo>
                    <a:pt x="654" y="72"/>
                  </a:lnTo>
                  <a:lnTo>
                    <a:pt x="636" y="90"/>
                  </a:lnTo>
                  <a:lnTo>
                    <a:pt x="210" y="84"/>
                  </a:lnTo>
                  <a:lnTo>
                    <a:pt x="210" y="246"/>
                  </a:lnTo>
                  <a:lnTo>
                    <a:pt x="138" y="246"/>
                  </a:lnTo>
                  <a:lnTo>
                    <a:pt x="144" y="600"/>
                  </a:lnTo>
                  <a:lnTo>
                    <a:pt x="132" y="600"/>
                  </a:lnTo>
                  <a:lnTo>
                    <a:pt x="120" y="594"/>
                  </a:lnTo>
                  <a:lnTo>
                    <a:pt x="78" y="594"/>
                  </a:lnTo>
                  <a:lnTo>
                    <a:pt x="66" y="606"/>
                  </a:lnTo>
                  <a:lnTo>
                    <a:pt x="72" y="612"/>
                  </a:lnTo>
                  <a:lnTo>
                    <a:pt x="72" y="624"/>
                  </a:lnTo>
                  <a:lnTo>
                    <a:pt x="78" y="630"/>
                  </a:lnTo>
                  <a:lnTo>
                    <a:pt x="78" y="636"/>
                  </a:lnTo>
                  <a:lnTo>
                    <a:pt x="72" y="642"/>
                  </a:lnTo>
                  <a:lnTo>
                    <a:pt x="60" y="648"/>
                  </a:lnTo>
                  <a:lnTo>
                    <a:pt x="48" y="660"/>
                  </a:lnTo>
                  <a:lnTo>
                    <a:pt x="48" y="678"/>
                  </a:lnTo>
                  <a:lnTo>
                    <a:pt x="36" y="678"/>
                  </a:lnTo>
                  <a:lnTo>
                    <a:pt x="42" y="702"/>
                  </a:lnTo>
                  <a:lnTo>
                    <a:pt x="48" y="720"/>
                  </a:lnTo>
                  <a:lnTo>
                    <a:pt x="30" y="732"/>
                  </a:lnTo>
                  <a:lnTo>
                    <a:pt x="12" y="750"/>
                  </a:lnTo>
                  <a:lnTo>
                    <a:pt x="18" y="756"/>
                  </a:lnTo>
                  <a:lnTo>
                    <a:pt x="30" y="780"/>
                  </a:lnTo>
                  <a:lnTo>
                    <a:pt x="30" y="792"/>
                  </a:lnTo>
                  <a:lnTo>
                    <a:pt x="18" y="804"/>
                  </a:lnTo>
                  <a:lnTo>
                    <a:pt x="6" y="810"/>
                  </a:lnTo>
                  <a:lnTo>
                    <a:pt x="0" y="822"/>
                  </a:lnTo>
                  <a:lnTo>
                    <a:pt x="0" y="840"/>
                  </a:lnTo>
                  <a:lnTo>
                    <a:pt x="6" y="846"/>
                  </a:lnTo>
                  <a:lnTo>
                    <a:pt x="18" y="846"/>
                  </a:lnTo>
                  <a:lnTo>
                    <a:pt x="24" y="840"/>
                  </a:lnTo>
                  <a:lnTo>
                    <a:pt x="36" y="840"/>
                  </a:lnTo>
                  <a:lnTo>
                    <a:pt x="42" y="846"/>
                  </a:lnTo>
                  <a:lnTo>
                    <a:pt x="42" y="888"/>
                  </a:lnTo>
                  <a:lnTo>
                    <a:pt x="60" y="900"/>
                  </a:lnTo>
                  <a:lnTo>
                    <a:pt x="42" y="906"/>
                  </a:lnTo>
                  <a:lnTo>
                    <a:pt x="48" y="930"/>
                  </a:lnTo>
                  <a:lnTo>
                    <a:pt x="54" y="930"/>
                  </a:lnTo>
                  <a:lnTo>
                    <a:pt x="66" y="936"/>
                  </a:lnTo>
                  <a:lnTo>
                    <a:pt x="78" y="954"/>
                  </a:lnTo>
                  <a:lnTo>
                    <a:pt x="84" y="960"/>
                  </a:lnTo>
                  <a:lnTo>
                    <a:pt x="84" y="966"/>
                  </a:lnTo>
                  <a:lnTo>
                    <a:pt x="72" y="966"/>
                  </a:lnTo>
                  <a:lnTo>
                    <a:pt x="72" y="990"/>
                  </a:lnTo>
                  <a:lnTo>
                    <a:pt x="102" y="1020"/>
                  </a:lnTo>
                  <a:lnTo>
                    <a:pt x="108" y="1032"/>
                  </a:lnTo>
                  <a:lnTo>
                    <a:pt x="120" y="1044"/>
                  </a:lnTo>
                  <a:lnTo>
                    <a:pt x="126" y="1062"/>
                  </a:lnTo>
                  <a:lnTo>
                    <a:pt x="132" y="1074"/>
                  </a:lnTo>
                  <a:lnTo>
                    <a:pt x="132" y="1104"/>
                  </a:lnTo>
                  <a:lnTo>
                    <a:pt x="126" y="1110"/>
                  </a:lnTo>
                  <a:lnTo>
                    <a:pt x="120" y="1122"/>
                  </a:lnTo>
                  <a:lnTo>
                    <a:pt x="114" y="1128"/>
                  </a:lnTo>
                  <a:lnTo>
                    <a:pt x="114" y="1134"/>
                  </a:lnTo>
                  <a:lnTo>
                    <a:pt x="120" y="1140"/>
                  </a:lnTo>
                  <a:lnTo>
                    <a:pt x="126" y="1140"/>
                  </a:lnTo>
                  <a:lnTo>
                    <a:pt x="120" y="1158"/>
                  </a:lnTo>
                  <a:lnTo>
                    <a:pt x="168" y="1164"/>
                  </a:lnTo>
                  <a:lnTo>
                    <a:pt x="168" y="1194"/>
                  </a:lnTo>
                  <a:lnTo>
                    <a:pt x="192" y="1206"/>
                  </a:lnTo>
                  <a:lnTo>
                    <a:pt x="222" y="1206"/>
                  </a:lnTo>
                  <a:lnTo>
                    <a:pt x="222" y="1224"/>
                  </a:lnTo>
                  <a:lnTo>
                    <a:pt x="228" y="1224"/>
                  </a:lnTo>
                  <a:lnTo>
                    <a:pt x="240" y="1230"/>
                  </a:lnTo>
                  <a:lnTo>
                    <a:pt x="252" y="1242"/>
                  </a:lnTo>
                  <a:lnTo>
                    <a:pt x="252" y="1248"/>
                  </a:lnTo>
                  <a:lnTo>
                    <a:pt x="246" y="1248"/>
                  </a:lnTo>
                  <a:lnTo>
                    <a:pt x="246" y="1254"/>
                  </a:lnTo>
                  <a:lnTo>
                    <a:pt x="240" y="1254"/>
                  </a:lnTo>
                  <a:lnTo>
                    <a:pt x="240" y="1260"/>
                  </a:lnTo>
                  <a:lnTo>
                    <a:pt x="252" y="1272"/>
                  </a:lnTo>
                  <a:lnTo>
                    <a:pt x="264" y="1278"/>
                  </a:lnTo>
                  <a:lnTo>
                    <a:pt x="270" y="1278"/>
                  </a:lnTo>
                  <a:lnTo>
                    <a:pt x="282" y="1284"/>
                  </a:lnTo>
                  <a:lnTo>
                    <a:pt x="294" y="1296"/>
                  </a:lnTo>
                  <a:lnTo>
                    <a:pt x="300" y="1308"/>
                  </a:lnTo>
                  <a:lnTo>
                    <a:pt x="306" y="1314"/>
                  </a:lnTo>
                  <a:lnTo>
                    <a:pt x="306" y="1320"/>
                  </a:lnTo>
                  <a:lnTo>
                    <a:pt x="324" y="1320"/>
                  </a:lnTo>
                  <a:lnTo>
                    <a:pt x="330" y="1326"/>
                  </a:lnTo>
                  <a:lnTo>
                    <a:pt x="330" y="1338"/>
                  </a:lnTo>
                  <a:lnTo>
                    <a:pt x="318" y="1338"/>
                  </a:lnTo>
                  <a:lnTo>
                    <a:pt x="318" y="1344"/>
                  </a:lnTo>
                  <a:lnTo>
                    <a:pt x="330" y="1356"/>
                  </a:lnTo>
                  <a:lnTo>
                    <a:pt x="330" y="1374"/>
                  </a:lnTo>
                  <a:lnTo>
                    <a:pt x="354" y="1380"/>
                  </a:lnTo>
                  <a:lnTo>
                    <a:pt x="360" y="1386"/>
                  </a:lnTo>
                  <a:lnTo>
                    <a:pt x="372" y="1392"/>
                  </a:lnTo>
                  <a:lnTo>
                    <a:pt x="378" y="1398"/>
                  </a:lnTo>
                  <a:lnTo>
                    <a:pt x="384" y="1410"/>
                  </a:lnTo>
                  <a:lnTo>
                    <a:pt x="384" y="1434"/>
                  </a:lnTo>
                  <a:lnTo>
                    <a:pt x="390" y="1446"/>
                  </a:lnTo>
                  <a:lnTo>
                    <a:pt x="420" y="1470"/>
                  </a:lnTo>
                  <a:lnTo>
                    <a:pt x="420" y="1494"/>
                  </a:lnTo>
                  <a:lnTo>
                    <a:pt x="468" y="1518"/>
                  </a:lnTo>
                  <a:lnTo>
                    <a:pt x="474" y="1512"/>
                  </a:lnTo>
                  <a:lnTo>
                    <a:pt x="480" y="1500"/>
                  </a:lnTo>
                  <a:lnTo>
                    <a:pt x="486" y="1494"/>
                  </a:lnTo>
                  <a:lnTo>
                    <a:pt x="498" y="1494"/>
                  </a:lnTo>
                  <a:lnTo>
                    <a:pt x="510" y="1500"/>
                  </a:lnTo>
                  <a:lnTo>
                    <a:pt x="510" y="1506"/>
                  </a:lnTo>
                  <a:lnTo>
                    <a:pt x="522" y="1512"/>
                  </a:lnTo>
                  <a:lnTo>
                    <a:pt x="528" y="1512"/>
                  </a:lnTo>
                  <a:lnTo>
                    <a:pt x="540" y="1500"/>
                  </a:lnTo>
                  <a:lnTo>
                    <a:pt x="540" y="1494"/>
                  </a:lnTo>
                  <a:lnTo>
                    <a:pt x="552" y="1482"/>
                  </a:lnTo>
                  <a:lnTo>
                    <a:pt x="558" y="1488"/>
                  </a:lnTo>
                  <a:lnTo>
                    <a:pt x="570" y="1494"/>
                  </a:lnTo>
                  <a:lnTo>
                    <a:pt x="576" y="1512"/>
                  </a:lnTo>
                  <a:lnTo>
                    <a:pt x="582" y="1524"/>
                  </a:lnTo>
                  <a:lnTo>
                    <a:pt x="594" y="1536"/>
                  </a:lnTo>
                  <a:lnTo>
                    <a:pt x="606" y="1542"/>
                  </a:lnTo>
                  <a:lnTo>
                    <a:pt x="612" y="1548"/>
                  </a:lnTo>
                  <a:lnTo>
                    <a:pt x="618" y="1548"/>
                  </a:lnTo>
                  <a:lnTo>
                    <a:pt x="624" y="1572"/>
                  </a:lnTo>
                  <a:lnTo>
                    <a:pt x="642" y="1572"/>
                  </a:lnTo>
                  <a:lnTo>
                    <a:pt x="660" y="1554"/>
                  </a:lnTo>
                  <a:lnTo>
                    <a:pt x="672" y="1554"/>
                  </a:lnTo>
                  <a:lnTo>
                    <a:pt x="678" y="1560"/>
                  </a:lnTo>
                  <a:lnTo>
                    <a:pt x="690" y="1566"/>
                  </a:lnTo>
                  <a:lnTo>
                    <a:pt x="702" y="1566"/>
                  </a:lnTo>
                  <a:lnTo>
                    <a:pt x="702" y="1560"/>
                  </a:lnTo>
                  <a:lnTo>
                    <a:pt x="708" y="1554"/>
                  </a:lnTo>
                  <a:lnTo>
                    <a:pt x="714" y="1554"/>
                  </a:lnTo>
                  <a:lnTo>
                    <a:pt x="738" y="1584"/>
                  </a:lnTo>
                  <a:lnTo>
                    <a:pt x="756" y="1560"/>
                  </a:lnTo>
                  <a:lnTo>
                    <a:pt x="780" y="1560"/>
                  </a:lnTo>
                  <a:lnTo>
                    <a:pt x="792" y="1548"/>
                  </a:lnTo>
                  <a:lnTo>
                    <a:pt x="804" y="1548"/>
                  </a:lnTo>
                  <a:lnTo>
                    <a:pt x="804" y="1554"/>
                  </a:lnTo>
                  <a:lnTo>
                    <a:pt x="810" y="1560"/>
                  </a:lnTo>
                  <a:lnTo>
                    <a:pt x="834" y="1560"/>
                  </a:lnTo>
                  <a:lnTo>
                    <a:pt x="852" y="1542"/>
                  </a:lnTo>
                  <a:lnTo>
                    <a:pt x="852" y="1536"/>
                  </a:lnTo>
                  <a:lnTo>
                    <a:pt x="858" y="1530"/>
                  </a:lnTo>
                  <a:lnTo>
                    <a:pt x="858" y="1524"/>
                  </a:lnTo>
                  <a:lnTo>
                    <a:pt x="870" y="1524"/>
                  </a:lnTo>
                  <a:lnTo>
                    <a:pt x="888" y="1494"/>
                  </a:lnTo>
                  <a:lnTo>
                    <a:pt x="978" y="1494"/>
                  </a:lnTo>
                  <a:lnTo>
                    <a:pt x="1002" y="1482"/>
                  </a:lnTo>
                  <a:lnTo>
                    <a:pt x="996" y="1464"/>
                  </a:lnTo>
                  <a:lnTo>
                    <a:pt x="996" y="1446"/>
                  </a:lnTo>
                  <a:lnTo>
                    <a:pt x="990" y="1434"/>
                  </a:lnTo>
                  <a:lnTo>
                    <a:pt x="984" y="1428"/>
                  </a:lnTo>
                  <a:lnTo>
                    <a:pt x="966" y="1428"/>
                  </a:lnTo>
                  <a:lnTo>
                    <a:pt x="954" y="1422"/>
                  </a:lnTo>
                  <a:lnTo>
                    <a:pt x="936" y="1386"/>
                  </a:lnTo>
                  <a:lnTo>
                    <a:pt x="936" y="1368"/>
                  </a:lnTo>
                  <a:lnTo>
                    <a:pt x="924" y="1362"/>
                  </a:lnTo>
                  <a:lnTo>
                    <a:pt x="924" y="1326"/>
                  </a:lnTo>
                  <a:lnTo>
                    <a:pt x="912" y="1326"/>
                  </a:lnTo>
                  <a:lnTo>
                    <a:pt x="906" y="1302"/>
                  </a:lnTo>
                  <a:lnTo>
                    <a:pt x="882" y="1302"/>
                  </a:lnTo>
                  <a:lnTo>
                    <a:pt x="876" y="1290"/>
                  </a:lnTo>
                  <a:lnTo>
                    <a:pt x="876" y="1272"/>
                  </a:lnTo>
                  <a:lnTo>
                    <a:pt x="864" y="1266"/>
                  </a:lnTo>
                  <a:lnTo>
                    <a:pt x="858" y="1254"/>
                  </a:lnTo>
                  <a:lnTo>
                    <a:pt x="846" y="1248"/>
                  </a:lnTo>
                  <a:lnTo>
                    <a:pt x="840" y="1242"/>
                  </a:lnTo>
                  <a:lnTo>
                    <a:pt x="816" y="1242"/>
                  </a:lnTo>
                  <a:lnTo>
                    <a:pt x="804" y="1236"/>
                  </a:lnTo>
                  <a:lnTo>
                    <a:pt x="798" y="1236"/>
                  </a:lnTo>
                  <a:lnTo>
                    <a:pt x="798" y="1224"/>
                  </a:lnTo>
                  <a:lnTo>
                    <a:pt x="804" y="1212"/>
                  </a:lnTo>
                  <a:lnTo>
                    <a:pt x="810" y="1206"/>
                  </a:lnTo>
                  <a:lnTo>
                    <a:pt x="804" y="1182"/>
                  </a:lnTo>
                  <a:lnTo>
                    <a:pt x="840" y="1182"/>
                  </a:lnTo>
                  <a:lnTo>
                    <a:pt x="846" y="1188"/>
                  </a:lnTo>
                  <a:lnTo>
                    <a:pt x="852" y="1182"/>
                  </a:lnTo>
                  <a:lnTo>
                    <a:pt x="864" y="1182"/>
                  </a:lnTo>
                  <a:lnTo>
                    <a:pt x="870" y="1176"/>
                  </a:lnTo>
                  <a:lnTo>
                    <a:pt x="870" y="1164"/>
                  </a:lnTo>
                  <a:lnTo>
                    <a:pt x="876" y="1152"/>
                  </a:lnTo>
                  <a:lnTo>
                    <a:pt x="876" y="1116"/>
                  </a:lnTo>
                  <a:lnTo>
                    <a:pt x="870" y="1110"/>
                  </a:lnTo>
                  <a:lnTo>
                    <a:pt x="870" y="1098"/>
                  </a:lnTo>
                  <a:lnTo>
                    <a:pt x="864" y="1086"/>
                  </a:lnTo>
                  <a:lnTo>
                    <a:pt x="864" y="1074"/>
                  </a:lnTo>
                  <a:lnTo>
                    <a:pt x="870" y="1062"/>
                  </a:lnTo>
                  <a:lnTo>
                    <a:pt x="882" y="1056"/>
                  </a:lnTo>
                  <a:lnTo>
                    <a:pt x="888" y="1050"/>
                  </a:lnTo>
                  <a:lnTo>
                    <a:pt x="888" y="1032"/>
                  </a:lnTo>
                  <a:lnTo>
                    <a:pt x="882" y="1020"/>
                  </a:lnTo>
                  <a:lnTo>
                    <a:pt x="882" y="1002"/>
                  </a:lnTo>
                  <a:lnTo>
                    <a:pt x="900" y="984"/>
                  </a:lnTo>
                  <a:lnTo>
                    <a:pt x="906" y="984"/>
                  </a:lnTo>
                  <a:lnTo>
                    <a:pt x="906" y="996"/>
                  </a:lnTo>
                  <a:lnTo>
                    <a:pt x="912" y="1002"/>
                  </a:lnTo>
                  <a:lnTo>
                    <a:pt x="924" y="1002"/>
                  </a:lnTo>
                  <a:lnTo>
                    <a:pt x="930" y="996"/>
                  </a:lnTo>
                  <a:lnTo>
                    <a:pt x="930" y="960"/>
                  </a:lnTo>
                  <a:lnTo>
                    <a:pt x="924" y="954"/>
                  </a:lnTo>
                  <a:lnTo>
                    <a:pt x="924" y="948"/>
                  </a:lnTo>
                  <a:lnTo>
                    <a:pt x="936" y="930"/>
                  </a:lnTo>
                  <a:lnTo>
                    <a:pt x="936" y="906"/>
                  </a:lnTo>
                  <a:lnTo>
                    <a:pt x="942" y="900"/>
                  </a:lnTo>
                  <a:lnTo>
                    <a:pt x="954" y="900"/>
                  </a:lnTo>
                  <a:lnTo>
                    <a:pt x="960" y="894"/>
                  </a:lnTo>
                  <a:lnTo>
                    <a:pt x="960" y="858"/>
                  </a:lnTo>
                  <a:lnTo>
                    <a:pt x="966" y="852"/>
                  </a:lnTo>
                  <a:lnTo>
                    <a:pt x="972" y="840"/>
                  </a:lnTo>
                  <a:lnTo>
                    <a:pt x="978" y="834"/>
                  </a:lnTo>
                  <a:lnTo>
                    <a:pt x="1008" y="834"/>
                  </a:lnTo>
                  <a:lnTo>
                    <a:pt x="1008" y="786"/>
                  </a:lnTo>
                  <a:lnTo>
                    <a:pt x="1014" y="774"/>
                  </a:lnTo>
                  <a:lnTo>
                    <a:pt x="1020" y="768"/>
                  </a:lnTo>
                  <a:lnTo>
                    <a:pt x="1026" y="756"/>
                  </a:lnTo>
                  <a:lnTo>
                    <a:pt x="1032" y="750"/>
                  </a:lnTo>
                  <a:lnTo>
                    <a:pt x="1032" y="708"/>
                  </a:lnTo>
                  <a:lnTo>
                    <a:pt x="1026" y="660"/>
                  </a:lnTo>
                  <a:lnTo>
                    <a:pt x="1020" y="654"/>
                  </a:lnTo>
                  <a:lnTo>
                    <a:pt x="1020" y="636"/>
                  </a:lnTo>
                  <a:lnTo>
                    <a:pt x="1032" y="630"/>
                  </a:lnTo>
                  <a:lnTo>
                    <a:pt x="1038" y="630"/>
                  </a:lnTo>
                  <a:lnTo>
                    <a:pt x="1038" y="594"/>
                  </a:lnTo>
                  <a:lnTo>
                    <a:pt x="1044" y="594"/>
                  </a:lnTo>
                  <a:lnTo>
                    <a:pt x="1050" y="588"/>
                  </a:lnTo>
                  <a:lnTo>
                    <a:pt x="1056" y="576"/>
                  </a:lnTo>
                  <a:lnTo>
                    <a:pt x="1056" y="534"/>
                  </a:lnTo>
                  <a:lnTo>
                    <a:pt x="1050" y="528"/>
                  </a:lnTo>
                  <a:lnTo>
                    <a:pt x="1050" y="516"/>
                  </a:lnTo>
                  <a:lnTo>
                    <a:pt x="1062" y="516"/>
                  </a:lnTo>
                  <a:lnTo>
                    <a:pt x="1068" y="510"/>
                  </a:lnTo>
                  <a:lnTo>
                    <a:pt x="1068" y="492"/>
                  </a:lnTo>
                  <a:lnTo>
                    <a:pt x="1086" y="492"/>
                  </a:lnTo>
                  <a:lnTo>
                    <a:pt x="1092" y="486"/>
                  </a:lnTo>
                  <a:lnTo>
                    <a:pt x="1092" y="480"/>
                  </a:lnTo>
                  <a:lnTo>
                    <a:pt x="1098" y="474"/>
                  </a:lnTo>
                  <a:lnTo>
                    <a:pt x="1098" y="462"/>
                  </a:lnTo>
                  <a:lnTo>
                    <a:pt x="1110" y="462"/>
                  </a:lnTo>
                  <a:lnTo>
                    <a:pt x="1128" y="456"/>
                  </a:lnTo>
                  <a:lnTo>
                    <a:pt x="1152" y="444"/>
                  </a:lnTo>
                  <a:lnTo>
                    <a:pt x="1164" y="420"/>
                  </a:lnTo>
                  <a:lnTo>
                    <a:pt x="1164" y="408"/>
                  </a:lnTo>
                  <a:lnTo>
                    <a:pt x="1128" y="384"/>
                  </a:lnTo>
                  <a:lnTo>
                    <a:pt x="1128" y="378"/>
                  </a:lnTo>
                  <a:lnTo>
                    <a:pt x="1122" y="372"/>
                  </a:lnTo>
                  <a:lnTo>
                    <a:pt x="1122" y="360"/>
                  </a:lnTo>
                  <a:lnTo>
                    <a:pt x="1116" y="354"/>
                  </a:lnTo>
                  <a:lnTo>
                    <a:pt x="1092" y="354"/>
                  </a:lnTo>
                  <a:lnTo>
                    <a:pt x="1080" y="342"/>
                  </a:lnTo>
                  <a:lnTo>
                    <a:pt x="1080" y="330"/>
                  </a:lnTo>
                  <a:lnTo>
                    <a:pt x="1074" y="312"/>
                  </a:lnTo>
                  <a:lnTo>
                    <a:pt x="1074" y="294"/>
                  </a:lnTo>
                  <a:lnTo>
                    <a:pt x="1068" y="282"/>
                  </a:lnTo>
                  <a:lnTo>
                    <a:pt x="1068" y="264"/>
                  </a:lnTo>
                  <a:lnTo>
                    <a:pt x="1062" y="264"/>
                  </a:lnTo>
                  <a:lnTo>
                    <a:pt x="1062" y="240"/>
                  </a:lnTo>
                  <a:lnTo>
                    <a:pt x="1056" y="222"/>
                  </a:lnTo>
                  <a:lnTo>
                    <a:pt x="1056" y="180"/>
                  </a:lnTo>
                  <a:lnTo>
                    <a:pt x="1050" y="168"/>
                  </a:lnTo>
                  <a:lnTo>
                    <a:pt x="1068" y="162"/>
                  </a:lnTo>
                  <a:lnTo>
                    <a:pt x="1038" y="132"/>
                  </a:lnTo>
                  <a:lnTo>
                    <a:pt x="1038" y="90"/>
                  </a:lnTo>
                  <a:lnTo>
                    <a:pt x="1032" y="78"/>
                  </a:lnTo>
                  <a:lnTo>
                    <a:pt x="1026" y="72"/>
                  </a:lnTo>
                  <a:lnTo>
                    <a:pt x="1014" y="66"/>
                  </a:lnTo>
                  <a:lnTo>
                    <a:pt x="984" y="36"/>
                  </a:lnTo>
                  <a:lnTo>
                    <a:pt x="972" y="36"/>
                  </a:lnTo>
                  <a:lnTo>
                    <a:pt x="954" y="18"/>
                  </a:lnTo>
                  <a:lnTo>
                    <a:pt x="948" y="0"/>
                  </a:lnTo>
                  <a:lnTo>
                    <a:pt x="924" y="24"/>
                  </a:lnTo>
                  <a:lnTo>
                    <a:pt x="894" y="2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6" name="Sri Lanka" descr="© INSCALE GmbH, 05.05.2010&#10;http://www.presentationload.com/">
              <a:extLst>
                <a:ext uri="{FF2B5EF4-FFF2-40B4-BE49-F238E27FC236}">
                  <a16:creationId xmlns:a16="http://schemas.microsoft.com/office/drawing/2014/main" id="{94FC0970-1E76-4E9B-B6FC-E40B76B9E8E3}"/>
                </a:ext>
              </a:extLst>
            </p:cNvPr>
            <p:cNvSpPr>
              <a:spLocks/>
            </p:cNvSpPr>
            <p:nvPr/>
          </p:nvSpPr>
          <p:spPr bwMode="gray">
            <a:xfrm>
              <a:off x="6403975" y="3536834"/>
              <a:ext cx="68263" cy="123825"/>
            </a:xfrm>
            <a:custGeom>
              <a:avLst/>
              <a:gdLst>
                <a:gd name="T0" fmla="*/ 2147483647 w 174"/>
                <a:gd name="T1" fmla="*/ 2147483647 h 306"/>
                <a:gd name="T2" fmla="*/ 2147483647 w 174"/>
                <a:gd name="T3" fmla="*/ 0 h 306"/>
                <a:gd name="T4" fmla="*/ 2147483647 w 174"/>
                <a:gd name="T5" fmla="*/ 0 h 306"/>
                <a:gd name="T6" fmla="*/ 2147483647 w 174"/>
                <a:gd name="T7" fmla="*/ 2147483647 h 306"/>
                <a:gd name="T8" fmla="*/ 2147483647 w 174"/>
                <a:gd name="T9" fmla="*/ 2147483647 h 306"/>
                <a:gd name="T10" fmla="*/ 2147483647 w 174"/>
                <a:gd name="T11" fmla="*/ 2147483647 h 306"/>
                <a:gd name="T12" fmla="*/ 2147483647 w 174"/>
                <a:gd name="T13" fmla="*/ 2147483647 h 306"/>
                <a:gd name="T14" fmla="*/ 2147483647 w 174"/>
                <a:gd name="T15" fmla="*/ 2147483647 h 306"/>
                <a:gd name="T16" fmla="*/ 2147483647 w 174"/>
                <a:gd name="T17" fmla="*/ 2147483647 h 306"/>
                <a:gd name="T18" fmla="*/ 2147483647 w 174"/>
                <a:gd name="T19" fmla="*/ 2147483647 h 306"/>
                <a:gd name="T20" fmla="*/ 2147483647 w 174"/>
                <a:gd name="T21" fmla="*/ 2147483647 h 306"/>
                <a:gd name="T22" fmla="*/ 2147483647 w 174"/>
                <a:gd name="T23" fmla="*/ 2147483647 h 306"/>
                <a:gd name="T24" fmla="*/ 2147483647 w 174"/>
                <a:gd name="T25" fmla="*/ 2147483647 h 306"/>
                <a:gd name="T26" fmla="*/ 2147483647 w 174"/>
                <a:gd name="T27" fmla="*/ 2147483647 h 306"/>
                <a:gd name="T28" fmla="*/ 2147483647 w 174"/>
                <a:gd name="T29" fmla="*/ 2147483647 h 306"/>
                <a:gd name="T30" fmla="*/ 2147483647 w 174"/>
                <a:gd name="T31" fmla="*/ 2147483647 h 306"/>
                <a:gd name="T32" fmla="*/ 2147483647 w 174"/>
                <a:gd name="T33" fmla="*/ 2147483647 h 306"/>
                <a:gd name="T34" fmla="*/ 2147483647 w 174"/>
                <a:gd name="T35" fmla="*/ 2147483647 h 306"/>
                <a:gd name="T36" fmla="*/ 2147483647 w 174"/>
                <a:gd name="T37" fmla="*/ 2147483647 h 306"/>
                <a:gd name="T38" fmla="*/ 2147483647 w 174"/>
                <a:gd name="T39" fmla="*/ 2147483647 h 306"/>
                <a:gd name="T40" fmla="*/ 0 w 174"/>
                <a:gd name="T41" fmla="*/ 2147483647 h 306"/>
                <a:gd name="T42" fmla="*/ 0 w 174"/>
                <a:gd name="T43" fmla="*/ 2147483647 h 306"/>
                <a:gd name="T44" fmla="*/ 2147483647 w 174"/>
                <a:gd name="T45" fmla="*/ 2147483647 h 306"/>
                <a:gd name="T46" fmla="*/ 2147483647 w 174"/>
                <a:gd name="T47" fmla="*/ 2147483647 h 306"/>
                <a:gd name="T48" fmla="*/ 2147483647 w 174"/>
                <a:gd name="T49" fmla="*/ 2147483647 h 306"/>
                <a:gd name="T50" fmla="*/ 2147483647 w 174"/>
                <a:gd name="T51" fmla="*/ 2147483647 h 306"/>
                <a:gd name="T52" fmla="*/ 2147483647 w 174"/>
                <a:gd name="T53" fmla="*/ 2147483647 h 306"/>
                <a:gd name="T54" fmla="*/ 0 w 174"/>
                <a:gd name="T55" fmla="*/ 2147483647 h 306"/>
                <a:gd name="T56" fmla="*/ 2147483647 w 174"/>
                <a:gd name="T57" fmla="*/ 2147483647 h 306"/>
                <a:gd name="T58" fmla="*/ 2147483647 w 174"/>
                <a:gd name="T59" fmla="*/ 2147483647 h 30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4"/>
                <a:gd name="T91" fmla="*/ 0 h 306"/>
                <a:gd name="T92" fmla="*/ 174 w 174"/>
                <a:gd name="T93" fmla="*/ 306 h 30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4" h="306">
                  <a:moveTo>
                    <a:pt x="24" y="6"/>
                  </a:moveTo>
                  <a:lnTo>
                    <a:pt x="36" y="0"/>
                  </a:lnTo>
                  <a:lnTo>
                    <a:pt x="48" y="0"/>
                  </a:lnTo>
                  <a:lnTo>
                    <a:pt x="66" y="6"/>
                  </a:lnTo>
                  <a:lnTo>
                    <a:pt x="78" y="12"/>
                  </a:lnTo>
                  <a:lnTo>
                    <a:pt x="114" y="66"/>
                  </a:lnTo>
                  <a:lnTo>
                    <a:pt x="132" y="84"/>
                  </a:lnTo>
                  <a:lnTo>
                    <a:pt x="126" y="120"/>
                  </a:lnTo>
                  <a:lnTo>
                    <a:pt x="150" y="114"/>
                  </a:lnTo>
                  <a:lnTo>
                    <a:pt x="156" y="168"/>
                  </a:lnTo>
                  <a:lnTo>
                    <a:pt x="162" y="174"/>
                  </a:lnTo>
                  <a:lnTo>
                    <a:pt x="168" y="198"/>
                  </a:lnTo>
                  <a:lnTo>
                    <a:pt x="174" y="228"/>
                  </a:lnTo>
                  <a:lnTo>
                    <a:pt x="174" y="258"/>
                  </a:lnTo>
                  <a:lnTo>
                    <a:pt x="156" y="276"/>
                  </a:lnTo>
                  <a:lnTo>
                    <a:pt x="120" y="294"/>
                  </a:lnTo>
                  <a:lnTo>
                    <a:pt x="84" y="306"/>
                  </a:lnTo>
                  <a:lnTo>
                    <a:pt x="48" y="306"/>
                  </a:lnTo>
                  <a:lnTo>
                    <a:pt x="24" y="282"/>
                  </a:lnTo>
                  <a:lnTo>
                    <a:pt x="12" y="240"/>
                  </a:lnTo>
                  <a:lnTo>
                    <a:pt x="0" y="192"/>
                  </a:lnTo>
                  <a:lnTo>
                    <a:pt x="0" y="156"/>
                  </a:lnTo>
                  <a:lnTo>
                    <a:pt x="12" y="138"/>
                  </a:lnTo>
                  <a:lnTo>
                    <a:pt x="18" y="132"/>
                  </a:lnTo>
                  <a:lnTo>
                    <a:pt x="24" y="120"/>
                  </a:lnTo>
                  <a:lnTo>
                    <a:pt x="30" y="102"/>
                  </a:lnTo>
                  <a:lnTo>
                    <a:pt x="30" y="78"/>
                  </a:lnTo>
                  <a:lnTo>
                    <a:pt x="0" y="36"/>
                  </a:lnTo>
                  <a:lnTo>
                    <a:pt x="24" y="36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D5C97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7" name="Spain" descr="© INSCALE GmbH, 05.05.2010&#10;http://www.presentationload.com/">
              <a:extLst>
                <a:ext uri="{FF2B5EF4-FFF2-40B4-BE49-F238E27FC236}">
                  <a16:creationId xmlns:a16="http://schemas.microsoft.com/office/drawing/2014/main" id="{0864A91A-7CAB-40D7-8AC5-E840EB8429A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911600" y="2430347"/>
              <a:ext cx="352425" cy="249238"/>
            </a:xfrm>
            <a:custGeom>
              <a:avLst/>
              <a:gdLst>
                <a:gd name="T0" fmla="*/ 2147483647 w 876"/>
                <a:gd name="T1" fmla="*/ 2147483647 h 618"/>
                <a:gd name="T2" fmla="*/ 2147483647 w 876"/>
                <a:gd name="T3" fmla="*/ 2147483647 h 618"/>
                <a:gd name="T4" fmla="*/ 2147483647 w 876"/>
                <a:gd name="T5" fmla="*/ 2147483647 h 618"/>
                <a:gd name="T6" fmla="*/ 2147483647 w 876"/>
                <a:gd name="T7" fmla="*/ 2147483647 h 618"/>
                <a:gd name="T8" fmla="*/ 2147483647 w 876"/>
                <a:gd name="T9" fmla="*/ 2147483647 h 618"/>
                <a:gd name="T10" fmla="*/ 2147483647 w 876"/>
                <a:gd name="T11" fmla="*/ 2147483647 h 618"/>
                <a:gd name="T12" fmla="*/ 2147483647 w 876"/>
                <a:gd name="T13" fmla="*/ 2147483647 h 618"/>
                <a:gd name="T14" fmla="*/ 2147483647 w 876"/>
                <a:gd name="T15" fmla="*/ 2147483647 h 618"/>
                <a:gd name="T16" fmla="*/ 2147483647 w 876"/>
                <a:gd name="T17" fmla="*/ 2147483647 h 618"/>
                <a:gd name="T18" fmla="*/ 2147483647 w 876"/>
                <a:gd name="T19" fmla="*/ 2147483647 h 618"/>
                <a:gd name="T20" fmla="*/ 2147483647 w 876"/>
                <a:gd name="T21" fmla="*/ 2147483647 h 618"/>
                <a:gd name="T22" fmla="*/ 2147483647 w 876"/>
                <a:gd name="T23" fmla="*/ 2147483647 h 618"/>
                <a:gd name="T24" fmla="*/ 2147483647 w 876"/>
                <a:gd name="T25" fmla="*/ 2147483647 h 618"/>
                <a:gd name="T26" fmla="*/ 2147483647 w 876"/>
                <a:gd name="T27" fmla="*/ 2147483647 h 618"/>
                <a:gd name="T28" fmla="*/ 2147483647 w 876"/>
                <a:gd name="T29" fmla="*/ 2147483647 h 618"/>
                <a:gd name="T30" fmla="*/ 2147483647 w 876"/>
                <a:gd name="T31" fmla="*/ 2147483647 h 618"/>
                <a:gd name="T32" fmla="*/ 2147483647 w 876"/>
                <a:gd name="T33" fmla="*/ 2147483647 h 618"/>
                <a:gd name="T34" fmla="*/ 2147483647 w 876"/>
                <a:gd name="T35" fmla="*/ 2147483647 h 618"/>
                <a:gd name="T36" fmla="*/ 2147483647 w 876"/>
                <a:gd name="T37" fmla="*/ 2147483647 h 618"/>
                <a:gd name="T38" fmla="*/ 2147483647 w 876"/>
                <a:gd name="T39" fmla="*/ 2147483647 h 618"/>
                <a:gd name="T40" fmla="*/ 2147483647 w 876"/>
                <a:gd name="T41" fmla="*/ 0 h 618"/>
                <a:gd name="T42" fmla="*/ 2147483647 w 876"/>
                <a:gd name="T43" fmla="*/ 2147483647 h 618"/>
                <a:gd name="T44" fmla="*/ 0 w 876"/>
                <a:gd name="T45" fmla="*/ 2147483647 h 618"/>
                <a:gd name="T46" fmla="*/ 2147483647 w 876"/>
                <a:gd name="T47" fmla="*/ 2147483647 h 618"/>
                <a:gd name="T48" fmla="*/ 2147483647 w 876"/>
                <a:gd name="T49" fmla="*/ 2147483647 h 618"/>
                <a:gd name="T50" fmla="*/ 2147483647 w 876"/>
                <a:gd name="T51" fmla="*/ 2147483647 h 618"/>
                <a:gd name="T52" fmla="*/ 2147483647 w 876"/>
                <a:gd name="T53" fmla="*/ 2147483647 h 618"/>
                <a:gd name="T54" fmla="*/ 2147483647 w 876"/>
                <a:gd name="T55" fmla="*/ 2147483647 h 618"/>
                <a:gd name="T56" fmla="*/ 2147483647 w 876"/>
                <a:gd name="T57" fmla="*/ 2147483647 h 618"/>
                <a:gd name="T58" fmla="*/ 2147483647 w 876"/>
                <a:gd name="T59" fmla="*/ 2147483647 h 618"/>
                <a:gd name="T60" fmla="*/ 2147483647 w 876"/>
                <a:gd name="T61" fmla="*/ 2147483647 h 618"/>
                <a:gd name="T62" fmla="*/ 2147483647 w 876"/>
                <a:gd name="T63" fmla="*/ 2147483647 h 618"/>
                <a:gd name="T64" fmla="*/ 2147483647 w 876"/>
                <a:gd name="T65" fmla="*/ 2147483647 h 618"/>
                <a:gd name="T66" fmla="*/ 2147483647 w 876"/>
                <a:gd name="T67" fmla="*/ 2147483647 h 618"/>
                <a:gd name="T68" fmla="*/ 2147483647 w 876"/>
                <a:gd name="T69" fmla="*/ 2147483647 h 618"/>
                <a:gd name="T70" fmla="*/ 2147483647 w 876"/>
                <a:gd name="T71" fmla="*/ 2147483647 h 618"/>
                <a:gd name="T72" fmla="*/ 2147483647 w 876"/>
                <a:gd name="T73" fmla="*/ 2147483647 h 618"/>
                <a:gd name="T74" fmla="*/ 2147483647 w 876"/>
                <a:gd name="T75" fmla="*/ 2147483647 h 618"/>
                <a:gd name="T76" fmla="*/ 2147483647 w 876"/>
                <a:gd name="T77" fmla="*/ 2147483647 h 618"/>
                <a:gd name="T78" fmla="*/ 2147483647 w 876"/>
                <a:gd name="T79" fmla="*/ 2147483647 h 618"/>
                <a:gd name="T80" fmla="*/ 2147483647 w 876"/>
                <a:gd name="T81" fmla="*/ 2147483647 h 618"/>
                <a:gd name="T82" fmla="*/ 2147483647 w 876"/>
                <a:gd name="T83" fmla="*/ 2147483647 h 618"/>
                <a:gd name="T84" fmla="*/ 2147483647 w 876"/>
                <a:gd name="T85" fmla="*/ 2147483647 h 618"/>
                <a:gd name="T86" fmla="*/ 2147483647 w 876"/>
                <a:gd name="T87" fmla="*/ 2147483647 h 618"/>
                <a:gd name="T88" fmla="*/ 2147483647 w 876"/>
                <a:gd name="T89" fmla="*/ 2147483647 h 618"/>
                <a:gd name="T90" fmla="*/ 2147483647 w 876"/>
                <a:gd name="T91" fmla="*/ 2147483647 h 618"/>
                <a:gd name="T92" fmla="*/ 2147483647 w 876"/>
                <a:gd name="T93" fmla="*/ 2147483647 h 618"/>
                <a:gd name="T94" fmla="*/ 2147483647 w 876"/>
                <a:gd name="T95" fmla="*/ 2147483647 h 618"/>
                <a:gd name="T96" fmla="*/ 2147483647 w 876"/>
                <a:gd name="T97" fmla="*/ 2147483647 h 618"/>
                <a:gd name="T98" fmla="*/ 2147483647 w 876"/>
                <a:gd name="T99" fmla="*/ 2147483647 h 618"/>
                <a:gd name="T100" fmla="*/ 2147483647 w 876"/>
                <a:gd name="T101" fmla="*/ 2147483647 h 618"/>
                <a:gd name="T102" fmla="*/ 2147483647 w 876"/>
                <a:gd name="T103" fmla="*/ 2147483647 h 618"/>
                <a:gd name="T104" fmla="*/ 2147483647 w 876"/>
                <a:gd name="T105" fmla="*/ 2147483647 h 618"/>
                <a:gd name="T106" fmla="*/ 2147483647 w 876"/>
                <a:gd name="T107" fmla="*/ 2147483647 h 618"/>
                <a:gd name="T108" fmla="*/ 2147483647 w 876"/>
                <a:gd name="T109" fmla="*/ 2147483647 h 6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618"/>
                <a:gd name="T167" fmla="*/ 876 w 876"/>
                <a:gd name="T168" fmla="*/ 618 h 6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618">
                  <a:moveTo>
                    <a:pt x="804" y="318"/>
                  </a:moveTo>
                  <a:lnTo>
                    <a:pt x="798" y="312"/>
                  </a:lnTo>
                  <a:lnTo>
                    <a:pt x="798" y="306"/>
                  </a:lnTo>
                  <a:lnTo>
                    <a:pt x="786" y="306"/>
                  </a:lnTo>
                  <a:lnTo>
                    <a:pt x="762" y="318"/>
                  </a:lnTo>
                  <a:lnTo>
                    <a:pt x="750" y="330"/>
                  </a:lnTo>
                  <a:lnTo>
                    <a:pt x="750" y="336"/>
                  </a:lnTo>
                  <a:lnTo>
                    <a:pt x="756" y="342"/>
                  </a:lnTo>
                  <a:lnTo>
                    <a:pt x="768" y="342"/>
                  </a:lnTo>
                  <a:lnTo>
                    <a:pt x="774" y="348"/>
                  </a:lnTo>
                  <a:lnTo>
                    <a:pt x="774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816" y="324"/>
                  </a:lnTo>
                  <a:lnTo>
                    <a:pt x="810" y="318"/>
                  </a:lnTo>
                  <a:lnTo>
                    <a:pt x="804" y="318"/>
                  </a:lnTo>
                  <a:close/>
                  <a:moveTo>
                    <a:pt x="672" y="390"/>
                  </a:moveTo>
                  <a:lnTo>
                    <a:pt x="678" y="396"/>
                  </a:lnTo>
                  <a:lnTo>
                    <a:pt x="684" y="396"/>
                  </a:lnTo>
                  <a:lnTo>
                    <a:pt x="690" y="390"/>
                  </a:lnTo>
                  <a:lnTo>
                    <a:pt x="690" y="372"/>
                  </a:lnTo>
                  <a:lnTo>
                    <a:pt x="684" y="372"/>
                  </a:lnTo>
                  <a:lnTo>
                    <a:pt x="672" y="384"/>
                  </a:lnTo>
                  <a:lnTo>
                    <a:pt x="672" y="390"/>
                  </a:lnTo>
                  <a:close/>
                  <a:moveTo>
                    <a:pt x="840" y="300"/>
                  </a:moveTo>
                  <a:lnTo>
                    <a:pt x="840" y="306"/>
                  </a:lnTo>
                  <a:lnTo>
                    <a:pt x="852" y="318"/>
                  </a:lnTo>
                  <a:lnTo>
                    <a:pt x="870" y="318"/>
                  </a:lnTo>
                  <a:lnTo>
                    <a:pt x="876" y="312"/>
                  </a:lnTo>
                  <a:lnTo>
                    <a:pt x="864" y="300"/>
                  </a:lnTo>
                  <a:lnTo>
                    <a:pt x="852" y="300"/>
                  </a:lnTo>
                  <a:lnTo>
                    <a:pt x="846" y="294"/>
                  </a:lnTo>
                  <a:lnTo>
                    <a:pt x="840" y="300"/>
                  </a:lnTo>
                  <a:close/>
                  <a:moveTo>
                    <a:pt x="804" y="150"/>
                  </a:moveTo>
                  <a:lnTo>
                    <a:pt x="798" y="138"/>
                  </a:lnTo>
                  <a:lnTo>
                    <a:pt x="798" y="132"/>
                  </a:lnTo>
                  <a:lnTo>
                    <a:pt x="810" y="120"/>
                  </a:lnTo>
                  <a:lnTo>
                    <a:pt x="798" y="114"/>
                  </a:lnTo>
                  <a:lnTo>
                    <a:pt x="792" y="108"/>
                  </a:lnTo>
                  <a:lnTo>
                    <a:pt x="792" y="102"/>
                  </a:lnTo>
                  <a:lnTo>
                    <a:pt x="780" y="102"/>
                  </a:lnTo>
                  <a:lnTo>
                    <a:pt x="780" y="108"/>
                  </a:lnTo>
                  <a:lnTo>
                    <a:pt x="774" y="114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26" y="108"/>
                  </a:lnTo>
                  <a:lnTo>
                    <a:pt x="726" y="102"/>
                  </a:lnTo>
                  <a:lnTo>
                    <a:pt x="708" y="102"/>
                  </a:lnTo>
                  <a:lnTo>
                    <a:pt x="696" y="108"/>
                  </a:lnTo>
                  <a:lnTo>
                    <a:pt x="690" y="84"/>
                  </a:lnTo>
                  <a:lnTo>
                    <a:pt x="672" y="84"/>
                  </a:lnTo>
                  <a:lnTo>
                    <a:pt x="672" y="78"/>
                  </a:lnTo>
                  <a:lnTo>
                    <a:pt x="666" y="72"/>
                  </a:lnTo>
                  <a:lnTo>
                    <a:pt x="648" y="72"/>
                  </a:lnTo>
                  <a:lnTo>
                    <a:pt x="642" y="78"/>
                  </a:lnTo>
                  <a:lnTo>
                    <a:pt x="642" y="90"/>
                  </a:lnTo>
                  <a:lnTo>
                    <a:pt x="624" y="96"/>
                  </a:lnTo>
                  <a:lnTo>
                    <a:pt x="624" y="84"/>
                  </a:lnTo>
                  <a:lnTo>
                    <a:pt x="594" y="84"/>
                  </a:lnTo>
                  <a:lnTo>
                    <a:pt x="582" y="72"/>
                  </a:lnTo>
                  <a:lnTo>
                    <a:pt x="570" y="72"/>
                  </a:lnTo>
                  <a:lnTo>
                    <a:pt x="564" y="78"/>
                  </a:lnTo>
                  <a:lnTo>
                    <a:pt x="546" y="60"/>
                  </a:lnTo>
                  <a:lnTo>
                    <a:pt x="510" y="60"/>
                  </a:lnTo>
                  <a:lnTo>
                    <a:pt x="516" y="54"/>
                  </a:lnTo>
                  <a:lnTo>
                    <a:pt x="516" y="48"/>
                  </a:lnTo>
                  <a:lnTo>
                    <a:pt x="504" y="36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36"/>
                  </a:lnTo>
                  <a:lnTo>
                    <a:pt x="450" y="36"/>
                  </a:lnTo>
                  <a:lnTo>
                    <a:pt x="390" y="24"/>
                  </a:lnTo>
                  <a:lnTo>
                    <a:pt x="378" y="24"/>
                  </a:lnTo>
                  <a:lnTo>
                    <a:pt x="348" y="36"/>
                  </a:lnTo>
                  <a:lnTo>
                    <a:pt x="294" y="30"/>
                  </a:lnTo>
                  <a:lnTo>
                    <a:pt x="258" y="12"/>
                  </a:lnTo>
                  <a:lnTo>
                    <a:pt x="234" y="12"/>
                  </a:lnTo>
                  <a:lnTo>
                    <a:pt x="216" y="18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6"/>
                  </a:lnTo>
                  <a:lnTo>
                    <a:pt x="72" y="30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2" y="90"/>
                  </a:lnTo>
                  <a:lnTo>
                    <a:pt x="24" y="96"/>
                  </a:lnTo>
                  <a:lnTo>
                    <a:pt x="30" y="10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24" y="150"/>
                  </a:lnTo>
                  <a:lnTo>
                    <a:pt x="30" y="144"/>
                  </a:lnTo>
                  <a:lnTo>
                    <a:pt x="54" y="132"/>
                  </a:lnTo>
                  <a:lnTo>
                    <a:pt x="78" y="132"/>
                  </a:lnTo>
                  <a:lnTo>
                    <a:pt x="78" y="138"/>
                  </a:lnTo>
                  <a:lnTo>
                    <a:pt x="66" y="150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78" y="15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0" y="144"/>
                  </a:lnTo>
                  <a:lnTo>
                    <a:pt x="174" y="144"/>
                  </a:lnTo>
                  <a:lnTo>
                    <a:pt x="174" y="162"/>
                  </a:lnTo>
                  <a:lnTo>
                    <a:pt x="180" y="162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68" y="198"/>
                  </a:lnTo>
                  <a:lnTo>
                    <a:pt x="144" y="210"/>
                  </a:lnTo>
                  <a:lnTo>
                    <a:pt x="138" y="216"/>
                  </a:lnTo>
                  <a:lnTo>
                    <a:pt x="138" y="222"/>
                  </a:lnTo>
                  <a:lnTo>
                    <a:pt x="144" y="222"/>
                  </a:lnTo>
                  <a:lnTo>
                    <a:pt x="150" y="228"/>
                  </a:lnTo>
                  <a:lnTo>
                    <a:pt x="150" y="240"/>
                  </a:lnTo>
                  <a:lnTo>
                    <a:pt x="144" y="258"/>
                  </a:lnTo>
                  <a:lnTo>
                    <a:pt x="144" y="276"/>
                  </a:lnTo>
                  <a:lnTo>
                    <a:pt x="138" y="276"/>
                  </a:lnTo>
                  <a:lnTo>
                    <a:pt x="132" y="282"/>
                  </a:lnTo>
                  <a:lnTo>
                    <a:pt x="132" y="294"/>
                  </a:lnTo>
                  <a:lnTo>
                    <a:pt x="138" y="300"/>
                  </a:lnTo>
                  <a:lnTo>
                    <a:pt x="138" y="312"/>
                  </a:lnTo>
                  <a:lnTo>
                    <a:pt x="126" y="324"/>
                  </a:lnTo>
                  <a:lnTo>
                    <a:pt x="90" y="324"/>
                  </a:lnTo>
                  <a:lnTo>
                    <a:pt x="114" y="348"/>
                  </a:lnTo>
                  <a:lnTo>
                    <a:pt x="114" y="360"/>
                  </a:lnTo>
                  <a:lnTo>
                    <a:pt x="120" y="366"/>
                  </a:lnTo>
                  <a:lnTo>
                    <a:pt x="132" y="372"/>
                  </a:lnTo>
                  <a:lnTo>
                    <a:pt x="132" y="378"/>
                  </a:lnTo>
                  <a:lnTo>
                    <a:pt x="120" y="390"/>
                  </a:lnTo>
                  <a:lnTo>
                    <a:pt x="108" y="396"/>
                  </a:lnTo>
                  <a:lnTo>
                    <a:pt x="96" y="408"/>
                  </a:lnTo>
                  <a:lnTo>
                    <a:pt x="96" y="414"/>
                  </a:lnTo>
                  <a:lnTo>
                    <a:pt x="102" y="420"/>
                  </a:lnTo>
                  <a:lnTo>
                    <a:pt x="102" y="426"/>
                  </a:lnTo>
                  <a:lnTo>
                    <a:pt x="108" y="438"/>
                  </a:lnTo>
                  <a:lnTo>
                    <a:pt x="114" y="444"/>
                  </a:lnTo>
                  <a:lnTo>
                    <a:pt x="126" y="444"/>
                  </a:lnTo>
                  <a:lnTo>
                    <a:pt x="126" y="450"/>
                  </a:lnTo>
                  <a:lnTo>
                    <a:pt x="114" y="462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90" y="480"/>
                  </a:lnTo>
                  <a:lnTo>
                    <a:pt x="90" y="528"/>
                  </a:lnTo>
                  <a:lnTo>
                    <a:pt x="120" y="528"/>
                  </a:lnTo>
                  <a:lnTo>
                    <a:pt x="144" y="546"/>
                  </a:lnTo>
                  <a:lnTo>
                    <a:pt x="162" y="546"/>
                  </a:lnTo>
                  <a:lnTo>
                    <a:pt x="156" y="576"/>
                  </a:lnTo>
                  <a:lnTo>
                    <a:pt x="162" y="576"/>
                  </a:lnTo>
                  <a:lnTo>
                    <a:pt x="162" y="594"/>
                  </a:lnTo>
                  <a:lnTo>
                    <a:pt x="168" y="606"/>
                  </a:lnTo>
                  <a:lnTo>
                    <a:pt x="174" y="612"/>
                  </a:lnTo>
                  <a:lnTo>
                    <a:pt x="192" y="612"/>
                  </a:lnTo>
                  <a:lnTo>
                    <a:pt x="198" y="618"/>
                  </a:lnTo>
                  <a:lnTo>
                    <a:pt x="204" y="618"/>
                  </a:lnTo>
                  <a:lnTo>
                    <a:pt x="210" y="612"/>
                  </a:lnTo>
                  <a:lnTo>
                    <a:pt x="222" y="606"/>
                  </a:lnTo>
                  <a:lnTo>
                    <a:pt x="240" y="588"/>
                  </a:lnTo>
                  <a:lnTo>
                    <a:pt x="252" y="582"/>
                  </a:lnTo>
                  <a:lnTo>
                    <a:pt x="264" y="582"/>
                  </a:lnTo>
                  <a:lnTo>
                    <a:pt x="294" y="564"/>
                  </a:lnTo>
                  <a:lnTo>
                    <a:pt x="360" y="564"/>
                  </a:lnTo>
                  <a:lnTo>
                    <a:pt x="366" y="558"/>
                  </a:lnTo>
                  <a:lnTo>
                    <a:pt x="378" y="558"/>
                  </a:lnTo>
                  <a:lnTo>
                    <a:pt x="390" y="570"/>
                  </a:lnTo>
                  <a:lnTo>
                    <a:pt x="396" y="570"/>
                  </a:lnTo>
                  <a:lnTo>
                    <a:pt x="408" y="564"/>
                  </a:lnTo>
                  <a:lnTo>
                    <a:pt x="420" y="564"/>
                  </a:lnTo>
                  <a:lnTo>
                    <a:pt x="426" y="558"/>
                  </a:lnTo>
                  <a:lnTo>
                    <a:pt x="432" y="558"/>
                  </a:lnTo>
                  <a:lnTo>
                    <a:pt x="432" y="570"/>
                  </a:lnTo>
                  <a:lnTo>
                    <a:pt x="438" y="570"/>
                  </a:lnTo>
                  <a:lnTo>
                    <a:pt x="450" y="558"/>
                  </a:lnTo>
                  <a:lnTo>
                    <a:pt x="462" y="534"/>
                  </a:lnTo>
                  <a:lnTo>
                    <a:pt x="462" y="522"/>
                  </a:lnTo>
                  <a:lnTo>
                    <a:pt x="498" y="492"/>
                  </a:lnTo>
                  <a:lnTo>
                    <a:pt x="528" y="492"/>
                  </a:lnTo>
                  <a:lnTo>
                    <a:pt x="534" y="474"/>
                  </a:lnTo>
                  <a:lnTo>
                    <a:pt x="534" y="468"/>
                  </a:lnTo>
                  <a:lnTo>
                    <a:pt x="540" y="462"/>
                  </a:lnTo>
                  <a:lnTo>
                    <a:pt x="540" y="450"/>
                  </a:lnTo>
                  <a:lnTo>
                    <a:pt x="546" y="444"/>
                  </a:lnTo>
                  <a:lnTo>
                    <a:pt x="552" y="432"/>
                  </a:lnTo>
                  <a:lnTo>
                    <a:pt x="552" y="426"/>
                  </a:lnTo>
                  <a:lnTo>
                    <a:pt x="570" y="426"/>
                  </a:lnTo>
                  <a:lnTo>
                    <a:pt x="594" y="414"/>
                  </a:lnTo>
                  <a:lnTo>
                    <a:pt x="600" y="408"/>
                  </a:lnTo>
                  <a:lnTo>
                    <a:pt x="594" y="396"/>
                  </a:lnTo>
                  <a:lnTo>
                    <a:pt x="588" y="390"/>
                  </a:lnTo>
                  <a:lnTo>
                    <a:pt x="582" y="378"/>
                  </a:lnTo>
                  <a:lnTo>
                    <a:pt x="576" y="372"/>
                  </a:lnTo>
                  <a:lnTo>
                    <a:pt x="570" y="372"/>
                  </a:lnTo>
                  <a:lnTo>
                    <a:pt x="570" y="336"/>
                  </a:lnTo>
                  <a:lnTo>
                    <a:pt x="582" y="312"/>
                  </a:lnTo>
                  <a:lnTo>
                    <a:pt x="594" y="306"/>
                  </a:lnTo>
                  <a:lnTo>
                    <a:pt x="600" y="294"/>
                  </a:lnTo>
                  <a:lnTo>
                    <a:pt x="612" y="282"/>
                  </a:lnTo>
                  <a:lnTo>
                    <a:pt x="618" y="270"/>
                  </a:lnTo>
                  <a:lnTo>
                    <a:pt x="630" y="258"/>
                  </a:lnTo>
                  <a:lnTo>
                    <a:pt x="642" y="258"/>
                  </a:lnTo>
                  <a:lnTo>
                    <a:pt x="654" y="246"/>
                  </a:lnTo>
                  <a:lnTo>
                    <a:pt x="654" y="240"/>
                  </a:lnTo>
                  <a:lnTo>
                    <a:pt x="648" y="240"/>
                  </a:lnTo>
                  <a:lnTo>
                    <a:pt x="648" y="228"/>
                  </a:lnTo>
                  <a:lnTo>
                    <a:pt x="654" y="222"/>
                  </a:lnTo>
                  <a:lnTo>
                    <a:pt x="726" y="198"/>
                  </a:lnTo>
                  <a:lnTo>
                    <a:pt x="750" y="186"/>
                  </a:lnTo>
                  <a:lnTo>
                    <a:pt x="756" y="174"/>
                  </a:lnTo>
                  <a:lnTo>
                    <a:pt x="768" y="168"/>
                  </a:lnTo>
                  <a:lnTo>
                    <a:pt x="774" y="168"/>
                  </a:lnTo>
                  <a:lnTo>
                    <a:pt x="786" y="156"/>
                  </a:lnTo>
                  <a:lnTo>
                    <a:pt x="798" y="156"/>
                  </a:lnTo>
                  <a:lnTo>
                    <a:pt x="804" y="150"/>
                  </a:lnTo>
                  <a:close/>
                </a:path>
              </a:pathLst>
            </a:custGeom>
            <a:solidFill>
              <a:srgbClr val="0D5C97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8" name="Somalia" descr="© INSCALE GmbH, 05.05.2010&#10;http://www.presentationload.com/">
              <a:extLst>
                <a:ext uri="{FF2B5EF4-FFF2-40B4-BE49-F238E27FC236}">
                  <a16:creationId xmlns:a16="http://schemas.microsoft.com/office/drawing/2014/main" id="{F455BC62-8F82-403A-A32A-2875693A1906}"/>
                </a:ext>
              </a:extLst>
            </p:cNvPr>
            <p:cNvSpPr>
              <a:spLocks/>
            </p:cNvSpPr>
            <p:nvPr/>
          </p:nvSpPr>
          <p:spPr bwMode="gray">
            <a:xfrm>
              <a:off x="5302250" y="3459047"/>
              <a:ext cx="287338" cy="444500"/>
            </a:xfrm>
            <a:custGeom>
              <a:avLst/>
              <a:gdLst>
                <a:gd name="T0" fmla="*/ 2147483647 w 714"/>
                <a:gd name="T1" fmla="*/ 2147483647 h 1104"/>
                <a:gd name="T2" fmla="*/ 2147483647 w 714"/>
                <a:gd name="T3" fmla="*/ 2147483647 h 1104"/>
                <a:gd name="T4" fmla="*/ 2147483647 w 714"/>
                <a:gd name="T5" fmla="*/ 2147483647 h 1104"/>
                <a:gd name="T6" fmla="*/ 2147483647 w 714"/>
                <a:gd name="T7" fmla="*/ 2147483647 h 1104"/>
                <a:gd name="T8" fmla="*/ 2147483647 w 714"/>
                <a:gd name="T9" fmla="*/ 2147483647 h 1104"/>
                <a:gd name="T10" fmla="*/ 2147483647 w 714"/>
                <a:gd name="T11" fmla="*/ 2147483647 h 1104"/>
                <a:gd name="T12" fmla="*/ 2147483647 w 714"/>
                <a:gd name="T13" fmla="*/ 2147483647 h 1104"/>
                <a:gd name="T14" fmla="*/ 2147483647 w 714"/>
                <a:gd name="T15" fmla="*/ 2147483647 h 1104"/>
                <a:gd name="T16" fmla="*/ 2147483647 w 714"/>
                <a:gd name="T17" fmla="*/ 2147483647 h 1104"/>
                <a:gd name="T18" fmla="*/ 2147483647 w 714"/>
                <a:gd name="T19" fmla="*/ 2147483647 h 1104"/>
                <a:gd name="T20" fmla="*/ 2147483647 w 714"/>
                <a:gd name="T21" fmla="*/ 2147483647 h 1104"/>
                <a:gd name="T22" fmla="*/ 2147483647 w 714"/>
                <a:gd name="T23" fmla="*/ 2147483647 h 1104"/>
                <a:gd name="T24" fmla="*/ 0 w 714"/>
                <a:gd name="T25" fmla="*/ 2147483647 h 1104"/>
                <a:gd name="T26" fmla="*/ 2147483647 w 714"/>
                <a:gd name="T27" fmla="*/ 2147483647 h 1104"/>
                <a:gd name="T28" fmla="*/ 2147483647 w 714"/>
                <a:gd name="T29" fmla="*/ 2147483647 h 1104"/>
                <a:gd name="T30" fmla="*/ 2147483647 w 714"/>
                <a:gd name="T31" fmla="*/ 2147483647 h 1104"/>
                <a:gd name="T32" fmla="*/ 2147483647 w 714"/>
                <a:gd name="T33" fmla="*/ 2147483647 h 1104"/>
                <a:gd name="T34" fmla="*/ 2147483647 w 714"/>
                <a:gd name="T35" fmla="*/ 2147483647 h 1104"/>
                <a:gd name="T36" fmla="*/ 2147483647 w 714"/>
                <a:gd name="T37" fmla="*/ 2147483647 h 1104"/>
                <a:gd name="T38" fmla="*/ 2147483647 w 714"/>
                <a:gd name="T39" fmla="*/ 2147483647 h 1104"/>
                <a:gd name="T40" fmla="*/ 2147483647 w 714"/>
                <a:gd name="T41" fmla="*/ 2147483647 h 1104"/>
                <a:gd name="T42" fmla="*/ 2147483647 w 714"/>
                <a:gd name="T43" fmla="*/ 2147483647 h 1104"/>
                <a:gd name="T44" fmla="*/ 2147483647 w 714"/>
                <a:gd name="T45" fmla="*/ 2147483647 h 1104"/>
                <a:gd name="T46" fmla="*/ 2147483647 w 714"/>
                <a:gd name="T47" fmla="*/ 2147483647 h 1104"/>
                <a:gd name="T48" fmla="*/ 2147483647 w 714"/>
                <a:gd name="T49" fmla="*/ 2147483647 h 1104"/>
                <a:gd name="T50" fmla="*/ 2147483647 w 714"/>
                <a:gd name="T51" fmla="*/ 2147483647 h 1104"/>
                <a:gd name="T52" fmla="*/ 2147483647 w 714"/>
                <a:gd name="T53" fmla="*/ 2147483647 h 1104"/>
                <a:gd name="T54" fmla="*/ 2147483647 w 714"/>
                <a:gd name="T55" fmla="*/ 2147483647 h 1104"/>
                <a:gd name="T56" fmla="*/ 2147483647 w 714"/>
                <a:gd name="T57" fmla="*/ 2147483647 h 1104"/>
                <a:gd name="T58" fmla="*/ 2147483647 w 714"/>
                <a:gd name="T59" fmla="*/ 2147483647 h 1104"/>
                <a:gd name="T60" fmla="*/ 2147483647 w 714"/>
                <a:gd name="T61" fmla="*/ 2147483647 h 1104"/>
                <a:gd name="T62" fmla="*/ 2147483647 w 714"/>
                <a:gd name="T63" fmla="*/ 2147483647 h 1104"/>
                <a:gd name="T64" fmla="*/ 2147483647 w 714"/>
                <a:gd name="T65" fmla="*/ 2147483647 h 1104"/>
                <a:gd name="T66" fmla="*/ 2147483647 w 714"/>
                <a:gd name="T67" fmla="*/ 2147483647 h 1104"/>
                <a:gd name="T68" fmla="*/ 2147483647 w 714"/>
                <a:gd name="T69" fmla="*/ 2147483647 h 1104"/>
                <a:gd name="T70" fmla="*/ 2147483647 w 714"/>
                <a:gd name="T71" fmla="*/ 2147483647 h 1104"/>
                <a:gd name="T72" fmla="*/ 2147483647 w 714"/>
                <a:gd name="T73" fmla="*/ 2147483647 h 1104"/>
                <a:gd name="T74" fmla="*/ 2147483647 w 714"/>
                <a:gd name="T75" fmla="*/ 2147483647 h 1104"/>
                <a:gd name="T76" fmla="*/ 2147483647 w 714"/>
                <a:gd name="T77" fmla="*/ 2147483647 h 1104"/>
                <a:gd name="T78" fmla="*/ 2147483647 w 714"/>
                <a:gd name="T79" fmla="*/ 2147483647 h 1104"/>
                <a:gd name="T80" fmla="*/ 2147483647 w 714"/>
                <a:gd name="T81" fmla="*/ 2147483647 h 1104"/>
                <a:gd name="T82" fmla="*/ 2147483647 w 714"/>
                <a:gd name="T83" fmla="*/ 2147483647 h 1104"/>
                <a:gd name="T84" fmla="*/ 2147483647 w 714"/>
                <a:gd name="T85" fmla="*/ 2147483647 h 1104"/>
                <a:gd name="T86" fmla="*/ 2147483647 w 714"/>
                <a:gd name="T87" fmla="*/ 2147483647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14"/>
                <a:gd name="T133" fmla="*/ 0 h 1104"/>
                <a:gd name="T134" fmla="*/ 714 w 714"/>
                <a:gd name="T135" fmla="*/ 1104 h 110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14" h="1104">
                  <a:moveTo>
                    <a:pt x="108" y="114"/>
                  </a:moveTo>
                  <a:lnTo>
                    <a:pt x="120" y="126"/>
                  </a:lnTo>
                  <a:lnTo>
                    <a:pt x="120" y="138"/>
                  </a:lnTo>
                  <a:lnTo>
                    <a:pt x="126" y="150"/>
                  </a:lnTo>
                  <a:lnTo>
                    <a:pt x="132" y="156"/>
                  </a:lnTo>
                  <a:lnTo>
                    <a:pt x="138" y="168"/>
                  </a:lnTo>
                  <a:lnTo>
                    <a:pt x="144" y="174"/>
                  </a:lnTo>
                  <a:lnTo>
                    <a:pt x="156" y="198"/>
                  </a:lnTo>
                  <a:lnTo>
                    <a:pt x="162" y="204"/>
                  </a:lnTo>
                  <a:lnTo>
                    <a:pt x="162" y="210"/>
                  </a:lnTo>
                  <a:lnTo>
                    <a:pt x="186" y="210"/>
                  </a:lnTo>
                  <a:lnTo>
                    <a:pt x="192" y="222"/>
                  </a:lnTo>
                  <a:lnTo>
                    <a:pt x="198" y="228"/>
                  </a:lnTo>
                  <a:lnTo>
                    <a:pt x="204" y="240"/>
                  </a:lnTo>
                  <a:lnTo>
                    <a:pt x="240" y="258"/>
                  </a:lnTo>
                  <a:lnTo>
                    <a:pt x="312" y="282"/>
                  </a:lnTo>
                  <a:lnTo>
                    <a:pt x="336" y="288"/>
                  </a:lnTo>
                  <a:lnTo>
                    <a:pt x="348" y="294"/>
                  </a:lnTo>
                  <a:lnTo>
                    <a:pt x="366" y="300"/>
                  </a:lnTo>
                  <a:lnTo>
                    <a:pt x="378" y="312"/>
                  </a:lnTo>
                  <a:lnTo>
                    <a:pt x="414" y="330"/>
                  </a:lnTo>
                  <a:lnTo>
                    <a:pt x="486" y="324"/>
                  </a:lnTo>
                  <a:lnTo>
                    <a:pt x="276" y="570"/>
                  </a:lnTo>
                  <a:lnTo>
                    <a:pt x="192" y="570"/>
                  </a:lnTo>
                  <a:lnTo>
                    <a:pt x="186" y="576"/>
                  </a:lnTo>
                  <a:lnTo>
                    <a:pt x="174" y="576"/>
                  </a:lnTo>
                  <a:lnTo>
                    <a:pt x="162" y="582"/>
                  </a:lnTo>
                  <a:lnTo>
                    <a:pt x="156" y="588"/>
                  </a:lnTo>
                  <a:lnTo>
                    <a:pt x="144" y="594"/>
                  </a:lnTo>
                  <a:lnTo>
                    <a:pt x="144" y="606"/>
                  </a:lnTo>
                  <a:lnTo>
                    <a:pt x="126" y="624"/>
                  </a:lnTo>
                  <a:lnTo>
                    <a:pt x="102" y="624"/>
                  </a:lnTo>
                  <a:lnTo>
                    <a:pt x="90" y="630"/>
                  </a:lnTo>
                  <a:lnTo>
                    <a:pt x="78" y="630"/>
                  </a:lnTo>
                  <a:lnTo>
                    <a:pt x="66" y="642"/>
                  </a:lnTo>
                  <a:lnTo>
                    <a:pt x="66" y="654"/>
                  </a:lnTo>
                  <a:lnTo>
                    <a:pt x="60" y="660"/>
                  </a:lnTo>
                  <a:lnTo>
                    <a:pt x="42" y="696"/>
                  </a:lnTo>
                  <a:lnTo>
                    <a:pt x="0" y="738"/>
                  </a:lnTo>
                  <a:lnTo>
                    <a:pt x="0" y="1038"/>
                  </a:lnTo>
                  <a:lnTo>
                    <a:pt x="42" y="1104"/>
                  </a:lnTo>
                  <a:lnTo>
                    <a:pt x="48" y="1086"/>
                  </a:lnTo>
                  <a:lnTo>
                    <a:pt x="84" y="1032"/>
                  </a:lnTo>
                  <a:lnTo>
                    <a:pt x="96" y="1008"/>
                  </a:lnTo>
                  <a:lnTo>
                    <a:pt x="114" y="996"/>
                  </a:lnTo>
                  <a:lnTo>
                    <a:pt x="144" y="966"/>
                  </a:lnTo>
                  <a:lnTo>
                    <a:pt x="150" y="954"/>
                  </a:lnTo>
                  <a:lnTo>
                    <a:pt x="162" y="936"/>
                  </a:lnTo>
                  <a:lnTo>
                    <a:pt x="192" y="906"/>
                  </a:lnTo>
                  <a:lnTo>
                    <a:pt x="216" y="876"/>
                  </a:lnTo>
                  <a:lnTo>
                    <a:pt x="246" y="846"/>
                  </a:lnTo>
                  <a:lnTo>
                    <a:pt x="264" y="840"/>
                  </a:lnTo>
                  <a:lnTo>
                    <a:pt x="276" y="828"/>
                  </a:lnTo>
                  <a:lnTo>
                    <a:pt x="294" y="816"/>
                  </a:lnTo>
                  <a:lnTo>
                    <a:pt x="318" y="804"/>
                  </a:lnTo>
                  <a:lnTo>
                    <a:pt x="336" y="786"/>
                  </a:lnTo>
                  <a:lnTo>
                    <a:pt x="372" y="756"/>
                  </a:lnTo>
                  <a:lnTo>
                    <a:pt x="420" y="708"/>
                  </a:lnTo>
                  <a:lnTo>
                    <a:pt x="438" y="684"/>
                  </a:lnTo>
                  <a:lnTo>
                    <a:pt x="462" y="654"/>
                  </a:lnTo>
                  <a:lnTo>
                    <a:pt x="492" y="618"/>
                  </a:lnTo>
                  <a:lnTo>
                    <a:pt x="516" y="570"/>
                  </a:lnTo>
                  <a:lnTo>
                    <a:pt x="528" y="540"/>
                  </a:lnTo>
                  <a:lnTo>
                    <a:pt x="546" y="516"/>
                  </a:lnTo>
                  <a:lnTo>
                    <a:pt x="558" y="498"/>
                  </a:lnTo>
                  <a:lnTo>
                    <a:pt x="564" y="492"/>
                  </a:lnTo>
                  <a:lnTo>
                    <a:pt x="570" y="480"/>
                  </a:lnTo>
                  <a:lnTo>
                    <a:pt x="576" y="474"/>
                  </a:lnTo>
                  <a:lnTo>
                    <a:pt x="576" y="450"/>
                  </a:lnTo>
                  <a:lnTo>
                    <a:pt x="582" y="432"/>
                  </a:lnTo>
                  <a:lnTo>
                    <a:pt x="588" y="420"/>
                  </a:lnTo>
                  <a:lnTo>
                    <a:pt x="588" y="402"/>
                  </a:lnTo>
                  <a:lnTo>
                    <a:pt x="594" y="390"/>
                  </a:lnTo>
                  <a:lnTo>
                    <a:pt x="606" y="378"/>
                  </a:lnTo>
                  <a:lnTo>
                    <a:pt x="612" y="366"/>
                  </a:lnTo>
                  <a:lnTo>
                    <a:pt x="624" y="354"/>
                  </a:lnTo>
                  <a:lnTo>
                    <a:pt x="624" y="324"/>
                  </a:lnTo>
                  <a:lnTo>
                    <a:pt x="636" y="318"/>
                  </a:lnTo>
                  <a:lnTo>
                    <a:pt x="642" y="306"/>
                  </a:lnTo>
                  <a:lnTo>
                    <a:pt x="660" y="252"/>
                  </a:lnTo>
                  <a:lnTo>
                    <a:pt x="672" y="252"/>
                  </a:lnTo>
                  <a:lnTo>
                    <a:pt x="672" y="246"/>
                  </a:lnTo>
                  <a:lnTo>
                    <a:pt x="684" y="234"/>
                  </a:lnTo>
                  <a:lnTo>
                    <a:pt x="684" y="138"/>
                  </a:lnTo>
                  <a:lnTo>
                    <a:pt x="708" y="126"/>
                  </a:lnTo>
                  <a:lnTo>
                    <a:pt x="702" y="54"/>
                  </a:lnTo>
                  <a:lnTo>
                    <a:pt x="708" y="42"/>
                  </a:lnTo>
                  <a:lnTo>
                    <a:pt x="708" y="36"/>
                  </a:lnTo>
                  <a:lnTo>
                    <a:pt x="714" y="24"/>
                  </a:lnTo>
                  <a:lnTo>
                    <a:pt x="714" y="12"/>
                  </a:lnTo>
                  <a:lnTo>
                    <a:pt x="690" y="0"/>
                  </a:lnTo>
                  <a:lnTo>
                    <a:pt x="672" y="0"/>
                  </a:lnTo>
                  <a:lnTo>
                    <a:pt x="666" y="12"/>
                  </a:lnTo>
                  <a:lnTo>
                    <a:pt x="654" y="18"/>
                  </a:lnTo>
                  <a:lnTo>
                    <a:pt x="648" y="30"/>
                  </a:lnTo>
                  <a:lnTo>
                    <a:pt x="624" y="42"/>
                  </a:lnTo>
                  <a:lnTo>
                    <a:pt x="612" y="42"/>
                  </a:lnTo>
                  <a:lnTo>
                    <a:pt x="594" y="48"/>
                  </a:lnTo>
                  <a:lnTo>
                    <a:pt x="582" y="54"/>
                  </a:lnTo>
                  <a:lnTo>
                    <a:pt x="564" y="54"/>
                  </a:lnTo>
                  <a:lnTo>
                    <a:pt x="546" y="48"/>
                  </a:lnTo>
                  <a:lnTo>
                    <a:pt x="534" y="42"/>
                  </a:lnTo>
                  <a:lnTo>
                    <a:pt x="516" y="48"/>
                  </a:lnTo>
                  <a:lnTo>
                    <a:pt x="510" y="54"/>
                  </a:lnTo>
                  <a:lnTo>
                    <a:pt x="498" y="60"/>
                  </a:lnTo>
                  <a:lnTo>
                    <a:pt x="492" y="72"/>
                  </a:lnTo>
                  <a:lnTo>
                    <a:pt x="486" y="78"/>
                  </a:lnTo>
                  <a:lnTo>
                    <a:pt x="474" y="78"/>
                  </a:lnTo>
                  <a:lnTo>
                    <a:pt x="462" y="72"/>
                  </a:lnTo>
                  <a:lnTo>
                    <a:pt x="456" y="60"/>
                  </a:lnTo>
                  <a:lnTo>
                    <a:pt x="444" y="60"/>
                  </a:lnTo>
                  <a:lnTo>
                    <a:pt x="438" y="66"/>
                  </a:lnTo>
                  <a:lnTo>
                    <a:pt x="426" y="72"/>
                  </a:lnTo>
                  <a:lnTo>
                    <a:pt x="396" y="102"/>
                  </a:lnTo>
                  <a:lnTo>
                    <a:pt x="384" y="108"/>
                  </a:lnTo>
                  <a:lnTo>
                    <a:pt x="372" y="108"/>
                  </a:lnTo>
                  <a:lnTo>
                    <a:pt x="360" y="102"/>
                  </a:lnTo>
                  <a:lnTo>
                    <a:pt x="354" y="96"/>
                  </a:lnTo>
                  <a:lnTo>
                    <a:pt x="342" y="90"/>
                  </a:lnTo>
                  <a:lnTo>
                    <a:pt x="330" y="90"/>
                  </a:lnTo>
                  <a:lnTo>
                    <a:pt x="306" y="102"/>
                  </a:lnTo>
                  <a:lnTo>
                    <a:pt x="294" y="114"/>
                  </a:lnTo>
                  <a:lnTo>
                    <a:pt x="270" y="126"/>
                  </a:lnTo>
                  <a:lnTo>
                    <a:pt x="210" y="126"/>
                  </a:lnTo>
                  <a:lnTo>
                    <a:pt x="192" y="108"/>
                  </a:lnTo>
                  <a:lnTo>
                    <a:pt x="186" y="96"/>
                  </a:lnTo>
                  <a:lnTo>
                    <a:pt x="174" y="90"/>
                  </a:lnTo>
                  <a:lnTo>
                    <a:pt x="168" y="78"/>
                  </a:lnTo>
                  <a:lnTo>
                    <a:pt x="168" y="66"/>
                  </a:lnTo>
                  <a:lnTo>
                    <a:pt x="156" y="54"/>
                  </a:lnTo>
                  <a:lnTo>
                    <a:pt x="150" y="54"/>
                  </a:lnTo>
                  <a:lnTo>
                    <a:pt x="126" y="78"/>
                  </a:lnTo>
                  <a:lnTo>
                    <a:pt x="108" y="11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9" name="Solomon Is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E5CBAA8A-9AFC-47C2-8937-0C659A82A19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8605837" y="4065472"/>
              <a:ext cx="149225" cy="141288"/>
            </a:xfrm>
            <a:custGeom>
              <a:avLst/>
              <a:gdLst>
                <a:gd name="T0" fmla="*/ 2147483647 w 372"/>
                <a:gd name="T1" fmla="*/ 0 h 348"/>
                <a:gd name="T2" fmla="*/ 2147483647 w 372"/>
                <a:gd name="T3" fmla="*/ 2147483647 h 348"/>
                <a:gd name="T4" fmla="*/ 0 w 372"/>
                <a:gd name="T5" fmla="*/ 2147483647 h 348"/>
                <a:gd name="T6" fmla="*/ 2147483647 w 372"/>
                <a:gd name="T7" fmla="*/ 2147483647 h 348"/>
                <a:gd name="T8" fmla="*/ 0 w 372"/>
                <a:gd name="T9" fmla="*/ 2147483647 h 348"/>
                <a:gd name="T10" fmla="*/ 2147483647 w 372"/>
                <a:gd name="T11" fmla="*/ 2147483647 h 348"/>
                <a:gd name="T12" fmla="*/ 2147483647 w 372"/>
                <a:gd name="T13" fmla="*/ 2147483647 h 348"/>
                <a:gd name="T14" fmla="*/ 2147483647 w 372"/>
                <a:gd name="T15" fmla="*/ 2147483647 h 348"/>
                <a:gd name="T16" fmla="*/ 2147483647 w 372"/>
                <a:gd name="T17" fmla="*/ 2147483647 h 348"/>
                <a:gd name="T18" fmla="*/ 2147483647 w 372"/>
                <a:gd name="T19" fmla="*/ 2147483647 h 348"/>
                <a:gd name="T20" fmla="*/ 2147483647 w 372"/>
                <a:gd name="T21" fmla="*/ 2147483647 h 348"/>
                <a:gd name="T22" fmla="*/ 2147483647 w 372"/>
                <a:gd name="T23" fmla="*/ 2147483647 h 348"/>
                <a:gd name="T24" fmla="*/ 2147483647 w 372"/>
                <a:gd name="T25" fmla="*/ 2147483647 h 348"/>
                <a:gd name="T26" fmla="*/ 2147483647 w 372"/>
                <a:gd name="T27" fmla="*/ 2147483647 h 348"/>
                <a:gd name="T28" fmla="*/ 2147483647 w 372"/>
                <a:gd name="T29" fmla="*/ 2147483647 h 348"/>
                <a:gd name="T30" fmla="*/ 2147483647 w 372"/>
                <a:gd name="T31" fmla="*/ 2147483647 h 348"/>
                <a:gd name="T32" fmla="*/ 2147483647 w 372"/>
                <a:gd name="T33" fmla="*/ 2147483647 h 348"/>
                <a:gd name="T34" fmla="*/ 2147483647 w 372"/>
                <a:gd name="T35" fmla="*/ 2147483647 h 348"/>
                <a:gd name="T36" fmla="*/ 2147483647 w 372"/>
                <a:gd name="T37" fmla="*/ 2147483647 h 348"/>
                <a:gd name="T38" fmla="*/ 2147483647 w 372"/>
                <a:gd name="T39" fmla="*/ 2147483647 h 348"/>
                <a:gd name="T40" fmla="*/ 2147483647 w 372"/>
                <a:gd name="T41" fmla="*/ 2147483647 h 348"/>
                <a:gd name="T42" fmla="*/ 2147483647 w 372"/>
                <a:gd name="T43" fmla="*/ 2147483647 h 348"/>
                <a:gd name="T44" fmla="*/ 2147483647 w 372"/>
                <a:gd name="T45" fmla="*/ 2147483647 h 348"/>
                <a:gd name="T46" fmla="*/ 2147483647 w 372"/>
                <a:gd name="T47" fmla="*/ 2147483647 h 348"/>
                <a:gd name="T48" fmla="*/ 2147483647 w 372"/>
                <a:gd name="T49" fmla="*/ 2147483647 h 348"/>
                <a:gd name="T50" fmla="*/ 2147483647 w 372"/>
                <a:gd name="T51" fmla="*/ 2147483647 h 348"/>
                <a:gd name="T52" fmla="*/ 2147483647 w 372"/>
                <a:gd name="T53" fmla="*/ 2147483647 h 348"/>
                <a:gd name="T54" fmla="*/ 2147483647 w 372"/>
                <a:gd name="T55" fmla="*/ 2147483647 h 348"/>
                <a:gd name="T56" fmla="*/ 2147483647 w 372"/>
                <a:gd name="T57" fmla="*/ 2147483647 h 348"/>
                <a:gd name="T58" fmla="*/ 2147483647 w 372"/>
                <a:gd name="T59" fmla="*/ 2147483647 h 348"/>
                <a:gd name="T60" fmla="*/ 2147483647 w 372"/>
                <a:gd name="T61" fmla="*/ 2147483647 h 348"/>
                <a:gd name="T62" fmla="*/ 2147483647 w 372"/>
                <a:gd name="T63" fmla="*/ 2147483647 h 3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2"/>
                <a:gd name="T97" fmla="*/ 0 h 348"/>
                <a:gd name="T98" fmla="*/ 372 w 372"/>
                <a:gd name="T99" fmla="*/ 348 h 3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2" h="348">
                  <a:moveTo>
                    <a:pt x="30" y="18"/>
                  </a:moveTo>
                  <a:lnTo>
                    <a:pt x="12" y="0"/>
                  </a:lnTo>
                  <a:lnTo>
                    <a:pt x="6" y="24"/>
                  </a:lnTo>
                  <a:lnTo>
                    <a:pt x="24" y="48"/>
                  </a:lnTo>
                  <a:lnTo>
                    <a:pt x="30" y="18"/>
                  </a:lnTo>
                  <a:close/>
                  <a:moveTo>
                    <a:pt x="0" y="126"/>
                  </a:moveTo>
                  <a:lnTo>
                    <a:pt x="18" y="132"/>
                  </a:lnTo>
                  <a:lnTo>
                    <a:pt x="36" y="102"/>
                  </a:lnTo>
                  <a:lnTo>
                    <a:pt x="0" y="102"/>
                  </a:lnTo>
                  <a:lnTo>
                    <a:pt x="0" y="126"/>
                  </a:lnTo>
                  <a:close/>
                  <a:moveTo>
                    <a:pt x="78" y="120"/>
                  </a:moveTo>
                  <a:lnTo>
                    <a:pt x="36" y="120"/>
                  </a:lnTo>
                  <a:lnTo>
                    <a:pt x="42" y="144"/>
                  </a:lnTo>
                  <a:lnTo>
                    <a:pt x="78" y="132"/>
                  </a:lnTo>
                  <a:lnTo>
                    <a:pt x="78" y="120"/>
                  </a:lnTo>
                  <a:close/>
                  <a:moveTo>
                    <a:pt x="60" y="186"/>
                  </a:moveTo>
                  <a:lnTo>
                    <a:pt x="96" y="186"/>
                  </a:lnTo>
                  <a:lnTo>
                    <a:pt x="48" y="150"/>
                  </a:lnTo>
                  <a:lnTo>
                    <a:pt x="60" y="186"/>
                  </a:lnTo>
                  <a:close/>
                  <a:moveTo>
                    <a:pt x="246" y="222"/>
                  </a:moveTo>
                  <a:lnTo>
                    <a:pt x="222" y="210"/>
                  </a:lnTo>
                  <a:lnTo>
                    <a:pt x="192" y="210"/>
                  </a:lnTo>
                  <a:lnTo>
                    <a:pt x="192" y="228"/>
                  </a:lnTo>
                  <a:lnTo>
                    <a:pt x="198" y="234"/>
                  </a:lnTo>
                  <a:lnTo>
                    <a:pt x="204" y="246"/>
                  </a:lnTo>
                  <a:lnTo>
                    <a:pt x="216" y="252"/>
                  </a:lnTo>
                  <a:lnTo>
                    <a:pt x="252" y="264"/>
                  </a:lnTo>
                  <a:lnTo>
                    <a:pt x="264" y="264"/>
                  </a:lnTo>
                  <a:lnTo>
                    <a:pt x="276" y="258"/>
                  </a:lnTo>
                  <a:lnTo>
                    <a:pt x="276" y="252"/>
                  </a:lnTo>
                  <a:lnTo>
                    <a:pt x="270" y="246"/>
                  </a:lnTo>
                  <a:lnTo>
                    <a:pt x="264" y="234"/>
                  </a:lnTo>
                  <a:lnTo>
                    <a:pt x="246" y="222"/>
                  </a:lnTo>
                  <a:close/>
                  <a:moveTo>
                    <a:pt x="312" y="288"/>
                  </a:moveTo>
                  <a:lnTo>
                    <a:pt x="360" y="348"/>
                  </a:lnTo>
                  <a:lnTo>
                    <a:pt x="372" y="318"/>
                  </a:lnTo>
                  <a:lnTo>
                    <a:pt x="312" y="288"/>
                  </a:lnTo>
                  <a:close/>
                  <a:moveTo>
                    <a:pt x="288" y="126"/>
                  </a:moveTo>
                  <a:lnTo>
                    <a:pt x="288" y="132"/>
                  </a:lnTo>
                  <a:lnTo>
                    <a:pt x="282" y="138"/>
                  </a:lnTo>
                  <a:lnTo>
                    <a:pt x="282" y="150"/>
                  </a:lnTo>
                  <a:lnTo>
                    <a:pt x="276" y="162"/>
                  </a:lnTo>
                  <a:lnTo>
                    <a:pt x="276" y="192"/>
                  </a:lnTo>
                  <a:lnTo>
                    <a:pt x="312" y="228"/>
                  </a:lnTo>
                  <a:lnTo>
                    <a:pt x="324" y="234"/>
                  </a:lnTo>
                  <a:lnTo>
                    <a:pt x="330" y="240"/>
                  </a:lnTo>
                  <a:lnTo>
                    <a:pt x="288" y="126"/>
                  </a:lnTo>
                  <a:close/>
                  <a:moveTo>
                    <a:pt x="120" y="60"/>
                  </a:moveTo>
                  <a:lnTo>
                    <a:pt x="120" y="66"/>
                  </a:lnTo>
                  <a:lnTo>
                    <a:pt x="126" y="78"/>
                  </a:lnTo>
                  <a:lnTo>
                    <a:pt x="138" y="90"/>
                  </a:lnTo>
                  <a:lnTo>
                    <a:pt x="150" y="108"/>
                  </a:lnTo>
                  <a:lnTo>
                    <a:pt x="168" y="120"/>
                  </a:lnTo>
                  <a:lnTo>
                    <a:pt x="192" y="144"/>
                  </a:lnTo>
                  <a:lnTo>
                    <a:pt x="204" y="150"/>
                  </a:lnTo>
                  <a:lnTo>
                    <a:pt x="216" y="150"/>
                  </a:lnTo>
                  <a:lnTo>
                    <a:pt x="210" y="138"/>
                  </a:lnTo>
                  <a:lnTo>
                    <a:pt x="204" y="132"/>
                  </a:lnTo>
                  <a:lnTo>
                    <a:pt x="198" y="120"/>
                  </a:lnTo>
                  <a:lnTo>
                    <a:pt x="186" y="108"/>
                  </a:lnTo>
                  <a:lnTo>
                    <a:pt x="174" y="90"/>
                  </a:lnTo>
                  <a:lnTo>
                    <a:pt x="156" y="78"/>
                  </a:lnTo>
                  <a:lnTo>
                    <a:pt x="144" y="66"/>
                  </a:lnTo>
                  <a:lnTo>
                    <a:pt x="132" y="60"/>
                  </a:lnTo>
                  <a:lnTo>
                    <a:pt x="120" y="6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70" name="Slovenia" descr="© INSCALE GmbH, 05.05.2010&#10;http://www.presentationload.com/">
              <a:extLst>
                <a:ext uri="{FF2B5EF4-FFF2-40B4-BE49-F238E27FC236}">
                  <a16:creationId xmlns:a16="http://schemas.microsoft.com/office/drawing/2014/main" id="{F0C8052F-8AC6-42D5-8FCA-AC80885AB0BC}"/>
                </a:ext>
              </a:extLst>
            </p:cNvPr>
            <p:cNvSpPr>
              <a:spLocks/>
            </p:cNvSpPr>
            <p:nvPr/>
          </p:nvSpPr>
          <p:spPr bwMode="gray">
            <a:xfrm>
              <a:off x="4497387" y="2328747"/>
              <a:ext cx="85725" cy="47625"/>
            </a:xfrm>
            <a:custGeom>
              <a:avLst/>
              <a:gdLst>
                <a:gd name="T0" fmla="*/ 2147483647 w 210"/>
                <a:gd name="T1" fmla="*/ 2147483647 h 120"/>
                <a:gd name="T2" fmla="*/ 2147483647 w 210"/>
                <a:gd name="T3" fmla="*/ 2147483647 h 120"/>
                <a:gd name="T4" fmla="*/ 2147483647 w 210"/>
                <a:gd name="T5" fmla="*/ 2147483647 h 120"/>
                <a:gd name="T6" fmla="*/ 2147483647 w 210"/>
                <a:gd name="T7" fmla="*/ 2147483647 h 120"/>
                <a:gd name="T8" fmla="*/ 2147483647 w 210"/>
                <a:gd name="T9" fmla="*/ 2147483647 h 120"/>
                <a:gd name="T10" fmla="*/ 2147483647 w 210"/>
                <a:gd name="T11" fmla="*/ 2147483647 h 120"/>
                <a:gd name="T12" fmla="*/ 2147483647 w 210"/>
                <a:gd name="T13" fmla="*/ 2147483647 h 120"/>
                <a:gd name="T14" fmla="*/ 2147483647 w 210"/>
                <a:gd name="T15" fmla="*/ 2147483647 h 120"/>
                <a:gd name="T16" fmla="*/ 2147483647 w 210"/>
                <a:gd name="T17" fmla="*/ 2147483647 h 120"/>
                <a:gd name="T18" fmla="*/ 2147483647 w 210"/>
                <a:gd name="T19" fmla="*/ 2147483647 h 120"/>
                <a:gd name="T20" fmla="*/ 2147483647 w 210"/>
                <a:gd name="T21" fmla="*/ 2147483647 h 120"/>
                <a:gd name="T22" fmla="*/ 2147483647 w 210"/>
                <a:gd name="T23" fmla="*/ 2147483647 h 120"/>
                <a:gd name="T24" fmla="*/ 2147483647 w 210"/>
                <a:gd name="T25" fmla="*/ 2147483647 h 120"/>
                <a:gd name="T26" fmla="*/ 2147483647 w 210"/>
                <a:gd name="T27" fmla="*/ 2147483647 h 120"/>
                <a:gd name="T28" fmla="*/ 2147483647 w 210"/>
                <a:gd name="T29" fmla="*/ 2147483647 h 120"/>
                <a:gd name="T30" fmla="*/ 2147483647 w 210"/>
                <a:gd name="T31" fmla="*/ 2147483647 h 120"/>
                <a:gd name="T32" fmla="*/ 2147483647 w 210"/>
                <a:gd name="T33" fmla="*/ 2147483647 h 120"/>
                <a:gd name="T34" fmla="*/ 2147483647 w 210"/>
                <a:gd name="T35" fmla="*/ 2147483647 h 120"/>
                <a:gd name="T36" fmla="*/ 2147483647 w 210"/>
                <a:gd name="T37" fmla="*/ 2147483647 h 120"/>
                <a:gd name="T38" fmla="*/ 2147483647 w 210"/>
                <a:gd name="T39" fmla="*/ 2147483647 h 120"/>
                <a:gd name="T40" fmla="*/ 2147483647 w 210"/>
                <a:gd name="T41" fmla="*/ 2147483647 h 120"/>
                <a:gd name="T42" fmla="*/ 2147483647 w 210"/>
                <a:gd name="T43" fmla="*/ 0 h 120"/>
                <a:gd name="T44" fmla="*/ 2147483647 w 210"/>
                <a:gd name="T45" fmla="*/ 2147483647 h 120"/>
                <a:gd name="T46" fmla="*/ 2147483647 w 210"/>
                <a:gd name="T47" fmla="*/ 2147483647 h 120"/>
                <a:gd name="T48" fmla="*/ 2147483647 w 210"/>
                <a:gd name="T49" fmla="*/ 2147483647 h 120"/>
                <a:gd name="T50" fmla="*/ 2147483647 w 210"/>
                <a:gd name="T51" fmla="*/ 2147483647 h 120"/>
                <a:gd name="T52" fmla="*/ 2147483647 w 210"/>
                <a:gd name="T53" fmla="*/ 2147483647 h 120"/>
                <a:gd name="T54" fmla="*/ 2147483647 w 210"/>
                <a:gd name="T55" fmla="*/ 2147483647 h 120"/>
                <a:gd name="T56" fmla="*/ 2147483647 w 210"/>
                <a:gd name="T57" fmla="*/ 2147483647 h 120"/>
                <a:gd name="T58" fmla="*/ 2147483647 w 210"/>
                <a:gd name="T59" fmla="*/ 2147483647 h 120"/>
                <a:gd name="T60" fmla="*/ 2147483647 w 210"/>
                <a:gd name="T61" fmla="*/ 2147483647 h 120"/>
                <a:gd name="T62" fmla="*/ 2147483647 w 210"/>
                <a:gd name="T63" fmla="*/ 2147483647 h 120"/>
                <a:gd name="T64" fmla="*/ 2147483647 w 210"/>
                <a:gd name="T65" fmla="*/ 2147483647 h 120"/>
                <a:gd name="T66" fmla="*/ 2147483647 w 210"/>
                <a:gd name="T67" fmla="*/ 2147483647 h 120"/>
                <a:gd name="T68" fmla="*/ 0 w 210"/>
                <a:gd name="T69" fmla="*/ 2147483647 h 120"/>
                <a:gd name="T70" fmla="*/ 2147483647 w 210"/>
                <a:gd name="T71" fmla="*/ 2147483647 h 120"/>
                <a:gd name="T72" fmla="*/ 2147483647 w 210"/>
                <a:gd name="T73" fmla="*/ 2147483647 h 120"/>
                <a:gd name="T74" fmla="*/ 2147483647 w 210"/>
                <a:gd name="T75" fmla="*/ 2147483647 h 120"/>
                <a:gd name="T76" fmla="*/ 2147483647 w 210"/>
                <a:gd name="T77" fmla="*/ 2147483647 h 120"/>
                <a:gd name="T78" fmla="*/ 2147483647 w 210"/>
                <a:gd name="T79" fmla="*/ 2147483647 h 120"/>
                <a:gd name="T80" fmla="*/ 2147483647 w 210"/>
                <a:gd name="T81" fmla="*/ 2147483647 h 120"/>
                <a:gd name="T82" fmla="*/ 2147483647 w 210"/>
                <a:gd name="T83" fmla="*/ 2147483647 h 120"/>
                <a:gd name="T84" fmla="*/ 2147483647 w 210"/>
                <a:gd name="T85" fmla="*/ 2147483647 h 120"/>
                <a:gd name="T86" fmla="*/ 2147483647 w 210"/>
                <a:gd name="T87" fmla="*/ 2147483647 h 1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120"/>
                <a:gd name="T134" fmla="*/ 210 w 210"/>
                <a:gd name="T135" fmla="*/ 120 h 1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120">
                  <a:moveTo>
                    <a:pt x="24" y="120"/>
                  </a:moveTo>
                  <a:lnTo>
                    <a:pt x="42" y="120"/>
                  </a:lnTo>
                  <a:lnTo>
                    <a:pt x="42" y="108"/>
                  </a:lnTo>
                  <a:lnTo>
                    <a:pt x="54" y="114"/>
                  </a:lnTo>
                  <a:lnTo>
                    <a:pt x="72" y="114"/>
                  </a:lnTo>
                  <a:lnTo>
                    <a:pt x="78" y="102"/>
                  </a:lnTo>
                  <a:lnTo>
                    <a:pt x="78" y="108"/>
                  </a:lnTo>
                  <a:lnTo>
                    <a:pt x="84" y="114"/>
                  </a:lnTo>
                  <a:lnTo>
                    <a:pt x="126" y="114"/>
                  </a:lnTo>
                  <a:lnTo>
                    <a:pt x="126" y="96"/>
                  </a:lnTo>
                  <a:lnTo>
                    <a:pt x="138" y="90"/>
                  </a:lnTo>
                  <a:lnTo>
                    <a:pt x="150" y="78"/>
                  </a:lnTo>
                  <a:lnTo>
                    <a:pt x="150" y="7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74" y="54"/>
                  </a:lnTo>
                  <a:lnTo>
                    <a:pt x="186" y="48"/>
                  </a:lnTo>
                  <a:lnTo>
                    <a:pt x="186" y="36"/>
                  </a:lnTo>
                  <a:lnTo>
                    <a:pt x="210" y="36"/>
                  </a:lnTo>
                  <a:lnTo>
                    <a:pt x="192" y="24"/>
                  </a:lnTo>
                  <a:lnTo>
                    <a:pt x="186" y="6"/>
                  </a:lnTo>
                  <a:lnTo>
                    <a:pt x="180" y="0"/>
                  </a:lnTo>
                  <a:lnTo>
                    <a:pt x="174" y="12"/>
                  </a:lnTo>
                  <a:lnTo>
                    <a:pt x="168" y="30"/>
                  </a:lnTo>
                  <a:lnTo>
                    <a:pt x="144" y="24"/>
                  </a:lnTo>
                  <a:lnTo>
                    <a:pt x="132" y="3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54" y="42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2" y="60"/>
                  </a:lnTo>
                  <a:lnTo>
                    <a:pt x="6" y="96"/>
                  </a:lnTo>
                  <a:lnTo>
                    <a:pt x="18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30" y="114"/>
                  </a:lnTo>
                  <a:lnTo>
                    <a:pt x="24" y="1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71" name="Slovakia" descr="© INSCALE GmbH, 05.05.2010&#10;http://www.presentationload.com/">
              <a:extLst>
                <a:ext uri="{FF2B5EF4-FFF2-40B4-BE49-F238E27FC236}">
                  <a16:creationId xmlns:a16="http://schemas.microsoft.com/office/drawing/2014/main" id="{D63BB5AE-BF88-4D32-B884-17F002C2D4ED}"/>
                </a:ext>
              </a:extLst>
            </p:cNvPr>
            <p:cNvSpPr>
              <a:spLocks/>
            </p:cNvSpPr>
            <p:nvPr/>
          </p:nvSpPr>
          <p:spPr bwMode="gray">
            <a:xfrm>
              <a:off x="4584700" y="2246197"/>
              <a:ext cx="142875" cy="58738"/>
            </a:xfrm>
            <a:custGeom>
              <a:avLst/>
              <a:gdLst>
                <a:gd name="T0" fmla="*/ 2147483647 w 354"/>
                <a:gd name="T1" fmla="*/ 2147483647 h 144"/>
                <a:gd name="T2" fmla="*/ 2147483647 w 354"/>
                <a:gd name="T3" fmla="*/ 2147483647 h 144"/>
                <a:gd name="T4" fmla="*/ 2147483647 w 354"/>
                <a:gd name="T5" fmla="*/ 2147483647 h 144"/>
                <a:gd name="T6" fmla="*/ 2147483647 w 354"/>
                <a:gd name="T7" fmla="*/ 2147483647 h 144"/>
                <a:gd name="T8" fmla="*/ 2147483647 w 354"/>
                <a:gd name="T9" fmla="*/ 2147483647 h 144"/>
                <a:gd name="T10" fmla="*/ 2147483647 w 354"/>
                <a:gd name="T11" fmla="*/ 2147483647 h 144"/>
                <a:gd name="T12" fmla="*/ 2147483647 w 354"/>
                <a:gd name="T13" fmla="*/ 2147483647 h 144"/>
                <a:gd name="T14" fmla="*/ 2147483647 w 354"/>
                <a:gd name="T15" fmla="*/ 0 h 144"/>
                <a:gd name="T16" fmla="*/ 2147483647 w 354"/>
                <a:gd name="T17" fmla="*/ 2147483647 h 144"/>
                <a:gd name="T18" fmla="*/ 2147483647 w 354"/>
                <a:gd name="T19" fmla="*/ 0 h 144"/>
                <a:gd name="T20" fmla="*/ 2147483647 w 354"/>
                <a:gd name="T21" fmla="*/ 2147483647 h 144"/>
                <a:gd name="T22" fmla="*/ 2147483647 w 354"/>
                <a:gd name="T23" fmla="*/ 2147483647 h 144"/>
                <a:gd name="T24" fmla="*/ 2147483647 w 354"/>
                <a:gd name="T25" fmla="*/ 2147483647 h 144"/>
                <a:gd name="T26" fmla="*/ 2147483647 w 354"/>
                <a:gd name="T27" fmla="*/ 2147483647 h 144"/>
                <a:gd name="T28" fmla="*/ 2147483647 w 354"/>
                <a:gd name="T29" fmla="*/ 2147483647 h 144"/>
                <a:gd name="T30" fmla="*/ 0 w 354"/>
                <a:gd name="T31" fmla="*/ 2147483647 h 144"/>
                <a:gd name="T32" fmla="*/ 2147483647 w 354"/>
                <a:gd name="T33" fmla="*/ 2147483647 h 144"/>
                <a:gd name="T34" fmla="*/ 2147483647 w 354"/>
                <a:gd name="T35" fmla="*/ 2147483647 h 144"/>
                <a:gd name="T36" fmla="*/ 2147483647 w 354"/>
                <a:gd name="T37" fmla="*/ 2147483647 h 144"/>
                <a:gd name="T38" fmla="*/ 2147483647 w 354"/>
                <a:gd name="T39" fmla="*/ 2147483647 h 144"/>
                <a:gd name="T40" fmla="*/ 2147483647 w 354"/>
                <a:gd name="T41" fmla="*/ 2147483647 h 144"/>
                <a:gd name="T42" fmla="*/ 2147483647 w 354"/>
                <a:gd name="T43" fmla="*/ 2147483647 h 144"/>
                <a:gd name="T44" fmla="*/ 2147483647 w 354"/>
                <a:gd name="T45" fmla="*/ 2147483647 h 144"/>
                <a:gd name="T46" fmla="*/ 2147483647 w 354"/>
                <a:gd name="T47" fmla="*/ 2147483647 h 144"/>
                <a:gd name="T48" fmla="*/ 2147483647 w 354"/>
                <a:gd name="T49" fmla="*/ 2147483647 h 144"/>
                <a:gd name="T50" fmla="*/ 2147483647 w 354"/>
                <a:gd name="T51" fmla="*/ 2147483647 h 144"/>
                <a:gd name="T52" fmla="*/ 2147483647 w 354"/>
                <a:gd name="T53" fmla="*/ 2147483647 h 144"/>
                <a:gd name="T54" fmla="*/ 2147483647 w 354"/>
                <a:gd name="T55" fmla="*/ 2147483647 h 144"/>
                <a:gd name="T56" fmla="*/ 2147483647 w 354"/>
                <a:gd name="T57" fmla="*/ 2147483647 h 144"/>
                <a:gd name="T58" fmla="*/ 2147483647 w 354"/>
                <a:gd name="T59" fmla="*/ 2147483647 h 144"/>
                <a:gd name="T60" fmla="*/ 2147483647 w 354"/>
                <a:gd name="T61" fmla="*/ 2147483647 h 144"/>
                <a:gd name="T62" fmla="*/ 2147483647 w 354"/>
                <a:gd name="T63" fmla="*/ 2147483647 h 144"/>
                <a:gd name="T64" fmla="*/ 2147483647 w 354"/>
                <a:gd name="T65" fmla="*/ 2147483647 h 144"/>
                <a:gd name="T66" fmla="*/ 2147483647 w 354"/>
                <a:gd name="T67" fmla="*/ 2147483647 h 144"/>
                <a:gd name="T68" fmla="*/ 2147483647 w 354"/>
                <a:gd name="T69" fmla="*/ 2147483647 h 1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4"/>
                <a:gd name="T106" fmla="*/ 0 h 144"/>
                <a:gd name="T107" fmla="*/ 354 w 354"/>
                <a:gd name="T108" fmla="*/ 144 h 1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4" h="144">
                  <a:moveTo>
                    <a:pt x="348" y="30"/>
                  </a:moveTo>
                  <a:lnTo>
                    <a:pt x="324" y="30"/>
                  </a:lnTo>
                  <a:lnTo>
                    <a:pt x="300" y="6"/>
                  </a:lnTo>
                  <a:lnTo>
                    <a:pt x="276" y="6"/>
                  </a:lnTo>
                  <a:lnTo>
                    <a:pt x="270" y="12"/>
                  </a:lnTo>
                  <a:lnTo>
                    <a:pt x="258" y="18"/>
                  </a:lnTo>
                  <a:lnTo>
                    <a:pt x="246" y="18"/>
                  </a:lnTo>
                  <a:lnTo>
                    <a:pt x="240" y="12"/>
                  </a:lnTo>
                  <a:lnTo>
                    <a:pt x="210" y="12"/>
                  </a:lnTo>
                  <a:lnTo>
                    <a:pt x="210" y="18"/>
                  </a:lnTo>
                  <a:lnTo>
                    <a:pt x="204" y="24"/>
                  </a:lnTo>
                  <a:lnTo>
                    <a:pt x="192" y="24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56" y="0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0"/>
                  </a:lnTo>
                  <a:lnTo>
                    <a:pt x="108" y="12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54" y="60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0" y="60"/>
                  </a:lnTo>
                  <a:lnTo>
                    <a:pt x="12" y="60"/>
                  </a:lnTo>
                  <a:lnTo>
                    <a:pt x="6" y="66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6" y="102"/>
                  </a:lnTo>
                  <a:lnTo>
                    <a:pt x="6" y="114"/>
                  </a:lnTo>
                  <a:lnTo>
                    <a:pt x="12" y="114"/>
                  </a:lnTo>
                  <a:lnTo>
                    <a:pt x="12" y="126"/>
                  </a:lnTo>
                  <a:lnTo>
                    <a:pt x="6" y="132"/>
                  </a:lnTo>
                  <a:lnTo>
                    <a:pt x="18" y="138"/>
                  </a:lnTo>
                  <a:lnTo>
                    <a:pt x="30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90" y="144"/>
                  </a:lnTo>
                  <a:lnTo>
                    <a:pt x="108" y="138"/>
                  </a:lnTo>
                  <a:lnTo>
                    <a:pt x="120" y="138"/>
                  </a:lnTo>
                  <a:lnTo>
                    <a:pt x="132" y="114"/>
                  </a:lnTo>
                  <a:lnTo>
                    <a:pt x="168" y="120"/>
                  </a:lnTo>
                  <a:lnTo>
                    <a:pt x="174" y="108"/>
                  </a:lnTo>
                  <a:lnTo>
                    <a:pt x="198" y="108"/>
                  </a:lnTo>
                  <a:lnTo>
                    <a:pt x="210" y="102"/>
                  </a:lnTo>
                  <a:lnTo>
                    <a:pt x="216" y="102"/>
                  </a:lnTo>
                  <a:lnTo>
                    <a:pt x="228" y="90"/>
                  </a:lnTo>
                  <a:lnTo>
                    <a:pt x="234" y="78"/>
                  </a:lnTo>
                  <a:lnTo>
                    <a:pt x="258" y="78"/>
                  </a:lnTo>
                  <a:lnTo>
                    <a:pt x="258" y="90"/>
                  </a:lnTo>
                  <a:lnTo>
                    <a:pt x="276" y="96"/>
                  </a:lnTo>
                  <a:lnTo>
                    <a:pt x="276" y="78"/>
                  </a:lnTo>
                  <a:lnTo>
                    <a:pt x="288" y="78"/>
                  </a:lnTo>
                  <a:lnTo>
                    <a:pt x="288" y="90"/>
                  </a:lnTo>
                  <a:lnTo>
                    <a:pt x="300" y="90"/>
                  </a:lnTo>
                  <a:lnTo>
                    <a:pt x="312" y="84"/>
                  </a:lnTo>
                  <a:lnTo>
                    <a:pt x="336" y="84"/>
                  </a:lnTo>
                  <a:lnTo>
                    <a:pt x="336" y="90"/>
                  </a:lnTo>
                  <a:lnTo>
                    <a:pt x="336" y="72"/>
                  </a:lnTo>
                  <a:lnTo>
                    <a:pt x="342" y="72"/>
                  </a:lnTo>
                  <a:lnTo>
                    <a:pt x="348" y="66"/>
                  </a:lnTo>
                  <a:lnTo>
                    <a:pt x="348" y="60"/>
                  </a:lnTo>
                  <a:lnTo>
                    <a:pt x="354" y="54"/>
                  </a:lnTo>
                  <a:lnTo>
                    <a:pt x="354" y="30"/>
                  </a:lnTo>
                  <a:lnTo>
                    <a:pt x="348" y="30"/>
                  </a:lnTo>
                  <a:close/>
                </a:path>
              </a:pathLst>
            </a:custGeom>
            <a:solidFill>
              <a:srgbClr val="1C5C8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72" name="Sierra Leone" descr="© INSCALE GmbH, 05.05.2010&#10;http://www.presentationload.com/">
              <a:extLst>
                <a:ext uri="{FF2B5EF4-FFF2-40B4-BE49-F238E27FC236}">
                  <a16:creationId xmlns:a16="http://schemas.microsoft.com/office/drawing/2014/main" id="{F450C505-4D8A-4762-9DF7-E04F63DBA58C}"/>
                </a:ext>
              </a:extLst>
            </p:cNvPr>
            <p:cNvSpPr>
              <a:spLocks/>
            </p:cNvSpPr>
            <p:nvPr/>
          </p:nvSpPr>
          <p:spPr bwMode="gray">
            <a:xfrm>
              <a:off x="3751262" y="3520959"/>
              <a:ext cx="82550" cy="109538"/>
            </a:xfrm>
            <a:custGeom>
              <a:avLst/>
              <a:gdLst>
                <a:gd name="T0" fmla="*/ 2147483647 w 210"/>
                <a:gd name="T1" fmla="*/ 2147483647 h 270"/>
                <a:gd name="T2" fmla="*/ 2147483647 w 210"/>
                <a:gd name="T3" fmla="*/ 2147483647 h 270"/>
                <a:gd name="T4" fmla="*/ 2147483647 w 210"/>
                <a:gd name="T5" fmla="*/ 2147483647 h 270"/>
                <a:gd name="T6" fmla="*/ 2147483647 w 210"/>
                <a:gd name="T7" fmla="*/ 2147483647 h 270"/>
                <a:gd name="T8" fmla="*/ 2147483647 w 210"/>
                <a:gd name="T9" fmla="*/ 2147483647 h 270"/>
                <a:gd name="T10" fmla="*/ 2147483647 w 210"/>
                <a:gd name="T11" fmla="*/ 2147483647 h 270"/>
                <a:gd name="T12" fmla="*/ 2147483647 w 210"/>
                <a:gd name="T13" fmla="*/ 2147483647 h 270"/>
                <a:gd name="T14" fmla="*/ 2147483647 w 210"/>
                <a:gd name="T15" fmla="*/ 2147483647 h 270"/>
                <a:gd name="T16" fmla="*/ 2147483647 w 210"/>
                <a:gd name="T17" fmla="*/ 2147483647 h 270"/>
                <a:gd name="T18" fmla="*/ 2147483647 w 210"/>
                <a:gd name="T19" fmla="*/ 2147483647 h 270"/>
                <a:gd name="T20" fmla="*/ 2147483647 w 210"/>
                <a:gd name="T21" fmla="*/ 2147483647 h 270"/>
                <a:gd name="T22" fmla="*/ 2147483647 w 210"/>
                <a:gd name="T23" fmla="*/ 0 h 270"/>
                <a:gd name="T24" fmla="*/ 2147483647 w 210"/>
                <a:gd name="T25" fmla="*/ 0 h 270"/>
                <a:gd name="T26" fmla="*/ 2147483647 w 210"/>
                <a:gd name="T27" fmla="*/ 2147483647 h 270"/>
                <a:gd name="T28" fmla="*/ 2147483647 w 210"/>
                <a:gd name="T29" fmla="*/ 2147483647 h 270"/>
                <a:gd name="T30" fmla="*/ 2147483647 w 210"/>
                <a:gd name="T31" fmla="*/ 2147483647 h 270"/>
                <a:gd name="T32" fmla="*/ 2147483647 w 210"/>
                <a:gd name="T33" fmla="*/ 2147483647 h 270"/>
                <a:gd name="T34" fmla="*/ 2147483647 w 210"/>
                <a:gd name="T35" fmla="*/ 2147483647 h 270"/>
                <a:gd name="T36" fmla="*/ 2147483647 w 210"/>
                <a:gd name="T37" fmla="*/ 2147483647 h 270"/>
                <a:gd name="T38" fmla="*/ 2147483647 w 210"/>
                <a:gd name="T39" fmla="*/ 2147483647 h 270"/>
                <a:gd name="T40" fmla="*/ 2147483647 w 210"/>
                <a:gd name="T41" fmla="*/ 2147483647 h 270"/>
                <a:gd name="T42" fmla="*/ 2147483647 w 210"/>
                <a:gd name="T43" fmla="*/ 2147483647 h 270"/>
                <a:gd name="T44" fmla="*/ 0 w 210"/>
                <a:gd name="T45" fmla="*/ 2147483647 h 270"/>
                <a:gd name="T46" fmla="*/ 2147483647 w 210"/>
                <a:gd name="T47" fmla="*/ 2147483647 h 270"/>
                <a:gd name="T48" fmla="*/ 2147483647 w 210"/>
                <a:gd name="T49" fmla="*/ 2147483647 h 270"/>
                <a:gd name="T50" fmla="*/ 0 w 210"/>
                <a:gd name="T51" fmla="*/ 2147483647 h 270"/>
                <a:gd name="T52" fmla="*/ 0 w 210"/>
                <a:gd name="T53" fmla="*/ 2147483647 h 270"/>
                <a:gd name="T54" fmla="*/ 2147483647 w 210"/>
                <a:gd name="T55" fmla="*/ 2147483647 h 270"/>
                <a:gd name="T56" fmla="*/ 2147483647 w 210"/>
                <a:gd name="T57" fmla="*/ 2147483647 h 270"/>
                <a:gd name="T58" fmla="*/ 2147483647 w 210"/>
                <a:gd name="T59" fmla="*/ 2147483647 h 270"/>
                <a:gd name="T60" fmla="*/ 2147483647 w 210"/>
                <a:gd name="T61" fmla="*/ 2147483647 h 270"/>
                <a:gd name="T62" fmla="*/ 2147483647 w 210"/>
                <a:gd name="T63" fmla="*/ 2147483647 h 270"/>
                <a:gd name="T64" fmla="*/ 2147483647 w 210"/>
                <a:gd name="T65" fmla="*/ 2147483647 h 270"/>
                <a:gd name="T66" fmla="*/ 2147483647 w 210"/>
                <a:gd name="T67" fmla="*/ 2147483647 h 270"/>
                <a:gd name="T68" fmla="*/ 2147483647 w 210"/>
                <a:gd name="T69" fmla="*/ 2147483647 h 270"/>
                <a:gd name="T70" fmla="*/ 2147483647 w 210"/>
                <a:gd name="T71" fmla="*/ 2147483647 h 270"/>
                <a:gd name="T72" fmla="*/ 2147483647 w 210"/>
                <a:gd name="T73" fmla="*/ 2147483647 h 270"/>
                <a:gd name="T74" fmla="*/ 2147483647 w 210"/>
                <a:gd name="T75" fmla="*/ 2147483647 h 270"/>
                <a:gd name="T76" fmla="*/ 2147483647 w 210"/>
                <a:gd name="T77" fmla="*/ 2147483647 h 270"/>
                <a:gd name="T78" fmla="*/ 2147483647 w 210"/>
                <a:gd name="T79" fmla="*/ 2147483647 h 270"/>
                <a:gd name="T80" fmla="*/ 2147483647 w 210"/>
                <a:gd name="T81" fmla="*/ 2147483647 h 270"/>
                <a:gd name="T82" fmla="*/ 2147483647 w 210"/>
                <a:gd name="T83" fmla="*/ 2147483647 h 270"/>
                <a:gd name="T84" fmla="*/ 2147483647 w 210"/>
                <a:gd name="T85" fmla="*/ 2147483647 h 270"/>
                <a:gd name="T86" fmla="*/ 2147483647 w 210"/>
                <a:gd name="T87" fmla="*/ 2147483647 h 2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270"/>
                <a:gd name="T134" fmla="*/ 210 w 210"/>
                <a:gd name="T135" fmla="*/ 270 h 27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270">
                  <a:moveTo>
                    <a:pt x="186" y="180"/>
                  </a:moveTo>
                  <a:lnTo>
                    <a:pt x="186" y="162"/>
                  </a:lnTo>
                  <a:lnTo>
                    <a:pt x="210" y="156"/>
                  </a:lnTo>
                  <a:lnTo>
                    <a:pt x="204" y="132"/>
                  </a:lnTo>
                  <a:lnTo>
                    <a:pt x="174" y="144"/>
                  </a:lnTo>
                  <a:lnTo>
                    <a:pt x="180" y="126"/>
                  </a:lnTo>
                  <a:lnTo>
                    <a:pt x="186" y="120"/>
                  </a:lnTo>
                  <a:lnTo>
                    <a:pt x="192" y="108"/>
                  </a:lnTo>
                  <a:lnTo>
                    <a:pt x="192" y="90"/>
                  </a:lnTo>
                  <a:lnTo>
                    <a:pt x="180" y="78"/>
                  </a:lnTo>
                  <a:lnTo>
                    <a:pt x="180" y="60"/>
                  </a:lnTo>
                  <a:lnTo>
                    <a:pt x="138" y="0"/>
                  </a:lnTo>
                  <a:lnTo>
                    <a:pt x="102" y="0"/>
                  </a:lnTo>
                  <a:lnTo>
                    <a:pt x="96" y="18"/>
                  </a:lnTo>
                  <a:lnTo>
                    <a:pt x="60" y="18"/>
                  </a:lnTo>
                  <a:lnTo>
                    <a:pt x="60" y="24"/>
                  </a:lnTo>
                  <a:lnTo>
                    <a:pt x="54" y="30"/>
                  </a:lnTo>
                  <a:lnTo>
                    <a:pt x="48" y="42"/>
                  </a:lnTo>
                  <a:lnTo>
                    <a:pt x="36" y="54"/>
                  </a:lnTo>
                  <a:lnTo>
                    <a:pt x="30" y="66"/>
                  </a:lnTo>
                  <a:lnTo>
                    <a:pt x="18" y="72"/>
                  </a:lnTo>
                  <a:lnTo>
                    <a:pt x="12" y="78"/>
                  </a:lnTo>
                  <a:lnTo>
                    <a:pt x="0" y="84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0" y="114"/>
                  </a:lnTo>
                  <a:lnTo>
                    <a:pt x="0" y="132"/>
                  </a:lnTo>
                  <a:lnTo>
                    <a:pt x="6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18" y="180"/>
                  </a:lnTo>
                  <a:lnTo>
                    <a:pt x="42" y="198"/>
                  </a:lnTo>
                  <a:lnTo>
                    <a:pt x="42" y="204"/>
                  </a:lnTo>
                  <a:lnTo>
                    <a:pt x="48" y="210"/>
                  </a:lnTo>
                  <a:lnTo>
                    <a:pt x="54" y="222"/>
                  </a:lnTo>
                  <a:lnTo>
                    <a:pt x="78" y="234"/>
                  </a:lnTo>
                  <a:lnTo>
                    <a:pt x="96" y="234"/>
                  </a:lnTo>
                  <a:lnTo>
                    <a:pt x="126" y="270"/>
                  </a:lnTo>
                  <a:lnTo>
                    <a:pt x="126" y="234"/>
                  </a:lnTo>
                  <a:lnTo>
                    <a:pt x="144" y="216"/>
                  </a:lnTo>
                  <a:lnTo>
                    <a:pt x="156" y="210"/>
                  </a:lnTo>
                  <a:lnTo>
                    <a:pt x="168" y="198"/>
                  </a:lnTo>
                  <a:lnTo>
                    <a:pt x="180" y="192"/>
                  </a:lnTo>
                  <a:lnTo>
                    <a:pt x="186" y="18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73" name="Senegal" descr="© INSCALE GmbH, 05.05.2010&#10;http://www.presentationload.com/">
              <a:extLst>
                <a:ext uri="{FF2B5EF4-FFF2-40B4-BE49-F238E27FC236}">
                  <a16:creationId xmlns:a16="http://schemas.microsoft.com/office/drawing/2014/main" id="{DA59BDCE-4156-4809-8169-57CF55826F58}"/>
                </a:ext>
              </a:extLst>
            </p:cNvPr>
            <p:cNvSpPr>
              <a:spLocks/>
            </p:cNvSpPr>
            <p:nvPr/>
          </p:nvSpPr>
          <p:spPr bwMode="gray">
            <a:xfrm>
              <a:off x="3667125" y="3301884"/>
              <a:ext cx="166688" cy="149225"/>
            </a:xfrm>
            <a:custGeom>
              <a:avLst/>
              <a:gdLst>
                <a:gd name="T0" fmla="*/ 2147483647 w 414"/>
                <a:gd name="T1" fmla="*/ 2147483647 h 366"/>
                <a:gd name="T2" fmla="*/ 2147483647 w 414"/>
                <a:gd name="T3" fmla="*/ 2147483647 h 366"/>
                <a:gd name="T4" fmla="*/ 2147483647 w 414"/>
                <a:gd name="T5" fmla="*/ 2147483647 h 366"/>
                <a:gd name="T6" fmla="*/ 2147483647 w 414"/>
                <a:gd name="T7" fmla="*/ 2147483647 h 366"/>
                <a:gd name="T8" fmla="*/ 2147483647 w 414"/>
                <a:gd name="T9" fmla="*/ 2147483647 h 366"/>
                <a:gd name="T10" fmla="*/ 2147483647 w 414"/>
                <a:gd name="T11" fmla="*/ 2147483647 h 366"/>
                <a:gd name="T12" fmla="*/ 2147483647 w 414"/>
                <a:gd name="T13" fmla="*/ 2147483647 h 366"/>
                <a:gd name="T14" fmla="*/ 2147483647 w 414"/>
                <a:gd name="T15" fmla="*/ 2147483647 h 366"/>
                <a:gd name="T16" fmla="*/ 2147483647 w 414"/>
                <a:gd name="T17" fmla="*/ 2147483647 h 366"/>
                <a:gd name="T18" fmla="*/ 2147483647 w 414"/>
                <a:gd name="T19" fmla="*/ 2147483647 h 366"/>
                <a:gd name="T20" fmla="*/ 2147483647 w 414"/>
                <a:gd name="T21" fmla="*/ 2147483647 h 366"/>
                <a:gd name="T22" fmla="*/ 2147483647 w 414"/>
                <a:gd name="T23" fmla="*/ 2147483647 h 366"/>
                <a:gd name="T24" fmla="*/ 2147483647 w 414"/>
                <a:gd name="T25" fmla="*/ 2147483647 h 366"/>
                <a:gd name="T26" fmla="*/ 2147483647 w 414"/>
                <a:gd name="T27" fmla="*/ 2147483647 h 366"/>
                <a:gd name="T28" fmla="*/ 2147483647 w 414"/>
                <a:gd name="T29" fmla="*/ 0 h 366"/>
                <a:gd name="T30" fmla="*/ 2147483647 w 414"/>
                <a:gd name="T31" fmla="*/ 2147483647 h 366"/>
                <a:gd name="T32" fmla="*/ 2147483647 w 414"/>
                <a:gd name="T33" fmla="*/ 2147483647 h 366"/>
                <a:gd name="T34" fmla="*/ 2147483647 w 414"/>
                <a:gd name="T35" fmla="*/ 2147483647 h 366"/>
                <a:gd name="T36" fmla="*/ 2147483647 w 414"/>
                <a:gd name="T37" fmla="*/ 2147483647 h 366"/>
                <a:gd name="T38" fmla="*/ 2147483647 w 414"/>
                <a:gd name="T39" fmla="*/ 2147483647 h 366"/>
                <a:gd name="T40" fmla="*/ 2147483647 w 414"/>
                <a:gd name="T41" fmla="*/ 2147483647 h 366"/>
                <a:gd name="T42" fmla="*/ 0 w 414"/>
                <a:gd name="T43" fmla="*/ 2147483647 h 366"/>
                <a:gd name="T44" fmla="*/ 2147483647 w 414"/>
                <a:gd name="T45" fmla="*/ 2147483647 h 366"/>
                <a:gd name="T46" fmla="*/ 2147483647 w 414"/>
                <a:gd name="T47" fmla="*/ 2147483647 h 366"/>
                <a:gd name="T48" fmla="*/ 2147483647 w 414"/>
                <a:gd name="T49" fmla="*/ 2147483647 h 366"/>
                <a:gd name="T50" fmla="*/ 2147483647 w 414"/>
                <a:gd name="T51" fmla="*/ 2147483647 h 366"/>
                <a:gd name="T52" fmla="*/ 2147483647 w 414"/>
                <a:gd name="T53" fmla="*/ 2147483647 h 366"/>
                <a:gd name="T54" fmla="*/ 2147483647 w 414"/>
                <a:gd name="T55" fmla="*/ 2147483647 h 366"/>
                <a:gd name="T56" fmla="*/ 2147483647 w 414"/>
                <a:gd name="T57" fmla="*/ 2147483647 h 366"/>
                <a:gd name="T58" fmla="*/ 2147483647 w 414"/>
                <a:gd name="T59" fmla="*/ 2147483647 h 366"/>
                <a:gd name="T60" fmla="*/ 2147483647 w 414"/>
                <a:gd name="T61" fmla="*/ 2147483647 h 366"/>
                <a:gd name="T62" fmla="*/ 2147483647 w 414"/>
                <a:gd name="T63" fmla="*/ 2147483647 h 366"/>
                <a:gd name="T64" fmla="*/ 2147483647 w 414"/>
                <a:gd name="T65" fmla="*/ 2147483647 h 366"/>
                <a:gd name="T66" fmla="*/ 2147483647 w 414"/>
                <a:gd name="T67" fmla="*/ 2147483647 h 366"/>
                <a:gd name="T68" fmla="*/ 2147483647 w 414"/>
                <a:gd name="T69" fmla="*/ 2147483647 h 366"/>
                <a:gd name="T70" fmla="*/ 2147483647 w 414"/>
                <a:gd name="T71" fmla="*/ 2147483647 h 366"/>
                <a:gd name="T72" fmla="*/ 2147483647 w 414"/>
                <a:gd name="T73" fmla="*/ 2147483647 h 366"/>
                <a:gd name="T74" fmla="*/ 2147483647 w 414"/>
                <a:gd name="T75" fmla="*/ 2147483647 h 366"/>
                <a:gd name="T76" fmla="*/ 2147483647 w 414"/>
                <a:gd name="T77" fmla="*/ 2147483647 h 366"/>
                <a:gd name="T78" fmla="*/ 2147483647 w 414"/>
                <a:gd name="T79" fmla="*/ 2147483647 h 366"/>
                <a:gd name="T80" fmla="*/ 2147483647 w 414"/>
                <a:gd name="T81" fmla="*/ 2147483647 h 366"/>
                <a:gd name="T82" fmla="*/ 2147483647 w 414"/>
                <a:gd name="T83" fmla="*/ 2147483647 h 366"/>
                <a:gd name="T84" fmla="*/ 2147483647 w 414"/>
                <a:gd name="T85" fmla="*/ 2147483647 h 366"/>
                <a:gd name="T86" fmla="*/ 2147483647 w 414"/>
                <a:gd name="T87" fmla="*/ 2147483647 h 366"/>
                <a:gd name="T88" fmla="*/ 2147483647 w 414"/>
                <a:gd name="T89" fmla="*/ 2147483647 h 366"/>
                <a:gd name="T90" fmla="*/ 2147483647 w 414"/>
                <a:gd name="T91" fmla="*/ 2147483647 h 366"/>
                <a:gd name="T92" fmla="*/ 2147483647 w 414"/>
                <a:gd name="T93" fmla="*/ 2147483647 h 366"/>
                <a:gd name="T94" fmla="*/ 2147483647 w 414"/>
                <a:gd name="T95" fmla="*/ 2147483647 h 366"/>
                <a:gd name="T96" fmla="*/ 2147483647 w 414"/>
                <a:gd name="T97" fmla="*/ 2147483647 h 366"/>
                <a:gd name="T98" fmla="*/ 2147483647 w 414"/>
                <a:gd name="T99" fmla="*/ 2147483647 h 366"/>
                <a:gd name="T100" fmla="*/ 2147483647 w 414"/>
                <a:gd name="T101" fmla="*/ 2147483647 h 366"/>
                <a:gd name="T102" fmla="*/ 2147483647 w 414"/>
                <a:gd name="T103" fmla="*/ 2147483647 h 366"/>
                <a:gd name="T104" fmla="*/ 2147483647 w 414"/>
                <a:gd name="T105" fmla="*/ 2147483647 h 3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14"/>
                <a:gd name="T160" fmla="*/ 0 h 366"/>
                <a:gd name="T161" fmla="*/ 414 w 414"/>
                <a:gd name="T162" fmla="*/ 366 h 3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14" h="366">
                  <a:moveTo>
                    <a:pt x="402" y="270"/>
                  </a:moveTo>
                  <a:lnTo>
                    <a:pt x="396" y="270"/>
                  </a:lnTo>
                  <a:lnTo>
                    <a:pt x="396" y="276"/>
                  </a:lnTo>
                  <a:lnTo>
                    <a:pt x="384" y="276"/>
                  </a:lnTo>
                  <a:lnTo>
                    <a:pt x="378" y="270"/>
                  </a:lnTo>
                  <a:lnTo>
                    <a:pt x="378" y="246"/>
                  </a:lnTo>
                  <a:lnTo>
                    <a:pt x="384" y="240"/>
                  </a:lnTo>
                  <a:lnTo>
                    <a:pt x="384" y="222"/>
                  </a:lnTo>
                  <a:lnTo>
                    <a:pt x="372" y="210"/>
                  </a:lnTo>
                  <a:lnTo>
                    <a:pt x="372" y="204"/>
                  </a:lnTo>
                  <a:lnTo>
                    <a:pt x="360" y="186"/>
                  </a:lnTo>
                  <a:lnTo>
                    <a:pt x="360" y="162"/>
                  </a:lnTo>
                  <a:lnTo>
                    <a:pt x="348" y="138"/>
                  </a:lnTo>
                  <a:lnTo>
                    <a:pt x="318" y="132"/>
                  </a:lnTo>
                  <a:lnTo>
                    <a:pt x="318" y="108"/>
                  </a:lnTo>
                  <a:lnTo>
                    <a:pt x="312" y="102"/>
                  </a:lnTo>
                  <a:lnTo>
                    <a:pt x="294" y="102"/>
                  </a:lnTo>
                  <a:lnTo>
                    <a:pt x="294" y="72"/>
                  </a:lnTo>
                  <a:lnTo>
                    <a:pt x="288" y="60"/>
                  </a:lnTo>
                  <a:lnTo>
                    <a:pt x="288" y="54"/>
                  </a:lnTo>
                  <a:lnTo>
                    <a:pt x="282" y="48"/>
                  </a:lnTo>
                  <a:lnTo>
                    <a:pt x="264" y="48"/>
                  </a:lnTo>
                  <a:lnTo>
                    <a:pt x="252" y="54"/>
                  </a:lnTo>
                  <a:lnTo>
                    <a:pt x="246" y="42"/>
                  </a:lnTo>
                  <a:lnTo>
                    <a:pt x="234" y="30"/>
                  </a:lnTo>
                  <a:lnTo>
                    <a:pt x="228" y="18"/>
                  </a:lnTo>
                  <a:lnTo>
                    <a:pt x="222" y="18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62" y="0"/>
                  </a:lnTo>
                  <a:lnTo>
                    <a:pt x="162" y="18"/>
                  </a:lnTo>
                  <a:lnTo>
                    <a:pt x="132" y="12"/>
                  </a:lnTo>
                  <a:lnTo>
                    <a:pt x="120" y="18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102" y="12"/>
                  </a:lnTo>
                  <a:lnTo>
                    <a:pt x="90" y="18"/>
                  </a:lnTo>
                  <a:lnTo>
                    <a:pt x="84" y="24"/>
                  </a:lnTo>
                  <a:lnTo>
                    <a:pt x="66" y="60"/>
                  </a:lnTo>
                  <a:lnTo>
                    <a:pt x="60" y="66"/>
                  </a:lnTo>
                  <a:lnTo>
                    <a:pt x="60" y="90"/>
                  </a:lnTo>
                  <a:lnTo>
                    <a:pt x="48" y="96"/>
                  </a:lnTo>
                  <a:lnTo>
                    <a:pt x="30" y="132"/>
                  </a:lnTo>
                  <a:lnTo>
                    <a:pt x="0" y="16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18" y="174"/>
                  </a:lnTo>
                  <a:lnTo>
                    <a:pt x="24" y="186"/>
                  </a:lnTo>
                  <a:lnTo>
                    <a:pt x="24" y="204"/>
                  </a:lnTo>
                  <a:lnTo>
                    <a:pt x="42" y="222"/>
                  </a:lnTo>
                  <a:lnTo>
                    <a:pt x="42" y="246"/>
                  </a:lnTo>
                  <a:lnTo>
                    <a:pt x="48" y="252"/>
                  </a:lnTo>
                  <a:lnTo>
                    <a:pt x="126" y="252"/>
                  </a:lnTo>
                  <a:lnTo>
                    <a:pt x="126" y="240"/>
                  </a:lnTo>
                  <a:lnTo>
                    <a:pt x="180" y="240"/>
                  </a:lnTo>
                  <a:lnTo>
                    <a:pt x="180" y="252"/>
                  </a:lnTo>
                  <a:lnTo>
                    <a:pt x="192" y="246"/>
                  </a:lnTo>
                  <a:lnTo>
                    <a:pt x="198" y="252"/>
                  </a:lnTo>
                  <a:lnTo>
                    <a:pt x="204" y="264"/>
                  </a:lnTo>
                  <a:lnTo>
                    <a:pt x="216" y="264"/>
                  </a:lnTo>
                  <a:lnTo>
                    <a:pt x="222" y="258"/>
                  </a:lnTo>
                  <a:lnTo>
                    <a:pt x="246" y="258"/>
                  </a:lnTo>
                  <a:lnTo>
                    <a:pt x="252" y="264"/>
                  </a:lnTo>
                  <a:lnTo>
                    <a:pt x="252" y="270"/>
                  </a:lnTo>
                  <a:lnTo>
                    <a:pt x="246" y="276"/>
                  </a:lnTo>
                  <a:lnTo>
                    <a:pt x="234" y="282"/>
                  </a:lnTo>
                  <a:lnTo>
                    <a:pt x="228" y="288"/>
                  </a:lnTo>
                  <a:lnTo>
                    <a:pt x="204" y="288"/>
                  </a:lnTo>
                  <a:lnTo>
                    <a:pt x="186" y="282"/>
                  </a:lnTo>
                  <a:lnTo>
                    <a:pt x="180" y="270"/>
                  </a:lnTo>
                  <a:lnTo>
                    <a:pt x="168" y="264"/>
                  </a:lnTo>
                  <a:lnTo>
                    <a:pt x="162" y="258"/>
                  </a:lnTo>
                  <a:lnTo>
                    <a:pt x="156" y="264"/>
                  </a:lnTo>
                  <a:lnTo>
                    <a:pt x="150" y="276"/>
                  </a:lnTo>
                  <a:lnTo>
                    <a:pt x="126" y="276"/>
                  </a:lnTo>
                  <a:lnTo>
                    <a:pt x="120" y="282"/>
                  </a:lnTo>
                  <a:lnTo>
                    <a:pt x="108" y="282"/>
                  </a:lnTo>
                  <a:lnTo>
                    <a:pt x="108" y="294"/>
                  </a:lnTo>
                  <a:lnTo>
                    <a:pt x="36" y="294"/>
                  </a:lnTo>
                  <a:lnTo>
                    <a:pt x="36" y="318"/>
                  </a:lnTo>
                  <a:lnTo>
                    <a:pt x="30" y="324"/>
                  </a:lnTo>
                  <a:lnTo>
                    <a:pt x="30" y="336"/>
                  </a:lnTo>
                  <a:lnTo>
                    <a:pt x="36" y="342"/>
                  </a:lnTo>
                  <a:lnTo>
                    <a:pt x="42" y="354"/>
                  </a:lnTo>
                  <a:lnTo>
                    <a:pt x="48" y="360"/>
                  </a:lnTo>
                  <a:lnTo>
                    <a:pt x="60" y="366"/>
                  </a:lnTo>
                  <a:lnTo>
                    <a:pt x="66" y="366"/>
                  </a:lnTo>
                  <a:lnTo>
                    <a:pt x="72" y="360"/>
                  </a:lnTo>
                  <a:lnTo>
                    <a:pt x="78" y="360"/>
                  </a:lnTo>
                  <a:lnTo>
                    <a:pt x="90" y="348"/>
                  </a:lnTo>
                  <a:lnTo>
                    <a:pt x="126" y="348"/>
                  </a:lnTo>
                  <a:lnTo>
                    <a:pt x="156" y="324"/>
                  </a:lnTo>
                  <a:lnTo>
                    <a:pt x="294" y="330"/>
                  </a:lnTo>
                  <a:lnTo>
                    <a:pt x="294" y="336"/>
                  </a:lnTo>
                  <a:lnTo>
                    <a:pt x="300" y="348"/>
                  </a:lnTo>
                  <a:lnTo>
                    <a:pt x="318" y="348"/>
                  </a:lnTo>
                  <a:lnTo>
                    <a:pt x="324" y="342"/>
                  </a:lnTo>
                  <a:lnTo>
                    <a:pt x="330" y="348"/>
                  </a:lnTo>
                  <a:lnTo>
                    <a:pt x="336" y="360"/>
                  </a:lnTo>
                  <a:lnTo>
                    <a:pt x="342" y="366"/>
                  </a:lnTo>
                  <a:lnTo>
                    <a:pt x="354" y="366"/>
                  </a:lnTo>
                  <a:lnTo>
                    <a:pt x="366" y="360"/>
                  </a:lnTo>
                  <a:lnTo>
                    <a:pt x="372" y="354"/>
                  </a:lnTo>
                  <a:lnTo>
                    <a:pt x="414" y="354"/>
                  </a:lnTo>
                  <a:lnTo>
                    <a:pt x="414" y="288"/>
                  </a:lnTo>
                  <a:lnTo>
                    <a:pt x="408" y="276"/>
                  </a:lnTo>
                  <a:lnTo>
                    <a:pt x="402" y="270"/>
                  </a:lnTo>
                  <a:close/>
                </a:path>
              </a:pathLst>
            </a:custGeom>
            <a:solidFill>
              <a:srgbClr val="1C5C8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74" name="Saudi Arabia" descr="© INSCALE GmbH, 05.05.2010&#10;http://www.presentationload.com/">
              <a:extLst>
                <a:ext uri="{FF2B5EF4-FFF2-40B4-BE49-F238E27FC236}">
                  <a16:creationId xmlns:a16="http://schemas.microsoft.com/office/drawing/2014/main" id="{CEBDD93D-6594-4285-8E5A-94BB0BAEC560}"/>
                </a:ext>
              </a:extLst>
            </p:cNvPr>
            <p:cNvSpPr>
              <a:spLocks/>
            </p:cNvSpPr>
            <p:nvPr/>
          </p:nvSpPr>
          <p:spPr bwMode="gray">
            <a:xfrm>
              <a:off x="5097462" y="2804997"/>
              <a:ext cx="598488" cy="512763"/>
            </a:xfrm>
            <a:custGeom>
              <a:avLst/>
              <a:gdLst>
                <a:gd name="T0" fmla="*/ 2147483647 w 1488"/>
                <a:gd name="T1" fmla="*/ 2147483647 h 1278"/>
                <a:gd name="T2" fmla="*/ 2147483647 w 1488"/>
                <a:gd name="T3" fmla="*/ 2147483647 h 1278"/>
                <a:gd name="T4" fmla="*/ 2147483647 w 1488"/>
                <a:gd name="T5" fmla="*/ 2147483647 h 1278"/>
                <a:gd name="T6" fmla="*/ 2147483647 w 1488"/>
                <a:gd name="T7" fmla="*/ 2147483647 h 1278"/>
                <a:gd name="T8" fmla="*/ 2147483647 w 1488"/>
                <a:gd name="T9" fmla="*/ 2147483647 h 1278"/>
                <a:gd name="T10" fmla="*/ 2147483647 w 1488"/>
                <a:gd name="T11" fmla="*/ 2147483647 h 1278"/>
                <a:gd name="T12" fmla="*/ 2147483647 w 1488"/>
                <a:gd name="T13" fmla="*/ 2147483647 h 1278"/>
                <a:gd name="T14" fmla="*/ 2147483647 w 1488"/>
                <a:gd name="T15" fmla="*/ 2147483647 h 1278"/>
                <a:gd name="T16" fmla="*/ 2147483647 w 1488"/>
                <a:gd name="T17" fmla="*/ 2147483647 h 1278"/>
                <a:gd name="T18" fmla="*/ 2147483647 w 1488"/>
                <a:gd name="T19" fmla="*/ 2147483647 h 1278"/>
                <a:gd name="T20" fmla="*/ 2147483647 w 1488"/>
                <a:gd name="T21" fmla="*/ 2147483647 h 1278"/>
                <a:gd name="T22" fmla="*/ 2147483647 w 1488"/>
                <a:gd name="T23" fmla="*/ 2147483647 h 1278"/>
                <a:gd name="T24" fmla="*/ 2147483647 w 1488"/>
                <a:gd name="T25" fmla="*/ 2147483647 h 1278"/>
                <a:gd name="T26" fmla="*/ 2147483647 w 1488"/>
                <a:gd name="T27" fmla="*/ 2147483647 h 1278"/>
                <a:gd name="T28" fmla="*/ 2147483647 w 1488"/>
                <a:gd name="T29" fmla="*/ 2147483647 h 1278"/>
                <a:gd name="T30" fmla="*/ 2147483647 w 1488"/>
                <a:gd name="T31" fmla="*/ 2147483647 h 1278"/>
                <a:gd name="T32" fmla="*/ 2147483647 w 1488"/>
                <a:gd name="T33" fmla="*/ 2147483647 h 1278"/>
                <a:gd name="T34" fmla="*/ 2147483647 w 1488"/>
                <a:gd name="T35" fmla="*/ 2147483647 h 1278"/>
                <a:gd name="T36" fmla="*/ 2147483647 w 1488"/>
                <a:gd name="T37" fmla="*/ 2147483647 h 1278"/>
                <a:gd name="T38" fmla="*/ 2147483647 w 1488"/>
                <a:gd name="T39" fmla="*/ 0 h 1278"/>
                <a:gd name="T40" fmla="*/ 2147483647 w 1488"/>
                <a:gd name="T41" fmla="*/ 2147483647 h 1278"/>
                <a:gd name="T42" fmla="*/ 2147483647 w 1488"/>
                <a:gd name="T43" fmla="*/ 2147483647 h 1278"/>
                <a:gd name="T44" fmla="*/ 2147483647 w 1488"/>
                <a:gd name="T45" fmla="*/ 2147483647 h 1278"/>
                <a:gd name="T46" fmla="*/ 2147483647 w 1488"/>
                <a:gd name="T47" fmla="*/ 2147483647 h 1278"/>
                <a:gd name="T48" fmla="*/ 2147483647 w 1488"/>
                <a:gd name="T49" fmla="*/ 2147483647 h 1278"/>
                <a:gd name="T50" fmla="*/ 2147483647 w 1488"/>
                <a:gd name="T51" fmla="*/ 2147483647 h 1278"/>
                <a:gd name="T52" fmla="*/ 2147483647 w 1488"/>
                <a:gd name="T53" fmla="*/ 2147483647 h 1278"/>
                <a:gd name="T54" fmla="*/ 2147483647 w 1488"/>
                <a:gd name="T55" fmla="*/ 2147483647 h 1278"/>
                <a:gd name="T56" fmla="*/ 2147483647 w 1488"/>
                <a:gd name="T57" fmla="*/ 2147483647 h 1278"/>
                <a:gd name="T58" fmla="*/ 2147483647 w 1488"/>
                <a:gd name="T59" fmla="*/ 2147483647 h 1278"/>
                <a:gd name="T60" fmla="*/ 2147483647 w 1488"/>
                <a:gd name="T61" fmla="*/ 2147483647 h 1278"/>
                <a:gd name="T62" fmla="*/ 0 w 1488"/>
                <a:gd name="T63" fmla="*/ 2147483647 h 1278"/>
                <a:gd name="T64" fmla="*/ 2147483647 w 1488"/>
                <a:gd name="T65" fmla="*/ 2147483647 h 1278"/>
                <a:gd name="T66" fmla="*/ 2147483647 w 1488"/>
                <a:gd name="T67" fmla="*/ 2147483647 h 1278"/>
                <a:gd name="T68" fmla="*/ 2147483647 w 1488"/>
                <a:gd name="T69" fmla="*/ 2147483647 h 1278"/>
                <a:gd name="T70" fmla="*/ 2147483647 w 1488"/>
                <a:gd name="T71" fmla="*/ 2147483647 h 1278"/>
                <a:gd name="T72" fmla="*/ 2147483647 w 1488"/>
                <a:gd name="T73" fmla="*/ 2147483647 h 1278"/>
                <a:gd name="T74" fmla="*/ 2147483647 w 1488"/>
                <a:gd name="T75" fmla="*/ 2147483647 h 1278"/>
                <a:gd name="T76" fmla="*/ 2147483647 w 1488"/>
                <a:gd name="T77" fmla="*/ 2147483647 h 1278"/>
                <a:gd name="T78" fmla="*/ 2147483647 w 1488"/>
                <a:gd name="T79" fmla="*/ 2147483647 h 1278"/>
                <a:gd name="T80" fmla="*/ 2147483647 w 1488"/>
                <a:gd name="T81" fmla="*/ 2147483647 h 1278"/>
                <a:gd name="T82" fmla="*/ 2147483647 w 1488"/>
                <a:gd name="T83" fmla="*/ 2147483647 h 1278"/>
                <a:gd name="T84" fmla="*/ 2147483647 w 1488"/>
                <a:gd name="T85" fmla="*/ 2147483647 h 1278"/>
                <a:gd name="T86" fmla="*/ 2147483647 w 1488"/>
                <a:gd name="T87" fmla="*/ 2147483647 h 1278"/>
                <a:gd name="T88" fmla="*/ 2147483647 w 1488"/>
                <a:gd name="T89" fmla="*/ 2147483647 h 1278"/>
                <a:gd name="T90" fmla="*/ 2147483647 w 1488"/>
                <a:gd name="T91" fmla="*/ 2147483647 h 1278"/>
                <a:gd name="T92" fmla="*/ 2147483647 w 1488"/>
                <a:gd name="T93" fmla="*/ 2147483647 h 1278"/>
                <a:gd name="T94" fmla="*/ 2147483647 w 1488"/>
                <a:gd name="T95" fmla="*/ 2147483647 h 1278"/>
                <a:gd name="T96" fmla="*/ 2147483647 w 1488"/>
                <a:gd name="T97" fmla="*/ 2147483647 h 1278"/>
                <a:gd name="T98" fmla="*/ 2147483647 w 1488"/>
                <a:gd name="T99" fmla="*/ 2147483647 h 1278"/>
                <a:gd name="T100" fmla="*/ 2147483647 w 1488"/>
                <a:gd name="T101" fmla="*/ 2147483647 h 1278"/>
                <a:gd name="T102" fmla="*/ 2147483647 w 1488"/>
                <a:gd name="T103" fmla="*/ 2147483647 h 1278"/>
                <a:gd name="T104" fmla="*/ 2147483647 w 1488"/>
                <a:gd name="T105" fmla="*/ 2147483647 h 1278"/>
                <a:gd name="T106" fmla="*/ 2147483647 w 1488"/>
                <a:gd name="T107" fmla="*/ 2147483647 h 1278"/>
                <a:gd name="T108" fmla="*/ 2147483647 w 1488"/>
                <a:gd name="T109" fmla="*/ 2147483647 h 1278"/>
                <a:gd name="T110" fmla="*/ 2147483647 w 1488"/>
                <a:gd name="T111" fmla="*/ 2147483647 h 1278"/>
                <a:gd name="T112" fmla="*/ 2147483647 w 1488"/>
                <a:gd name="T113" fmla="*/ 2147483647 h 1278"/>
                <a:gd name="T114" fmla="*/ 2147483647 w 1488"/>
                <a:gd name="T115" fmla="*/ 2147483647 h 1278"/>
                <a:gd name="T116" fmla="*/ 2147483647 w 1488"/>
                <a:gd name="T117" fmla="*/ 2147483647 h 12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88"/>
                <a:gd name="T178" fmla="*/ 0 h 1278"/>
                <a:gd name="T179" fmla="*/ 1488 w 1488"/>
                <a:gd name="T180" fmla="*/ 1278 h 12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88" h="1278">
                  <a:moveTo>
                    <a:pt x="1464" y="792"/>
                  </a:moveTo>
                  <a:lnTo>
                    <a:pt x="1464" y="780"/>
                  </a:lnTo>
                  <a:lnTo>
                    <a:pt x="1458" y="774"/>
                  </a:lnTo>
                  <a:lnTo>
                    <a:pt x="1416" y="768"/>
                  </a:lnTo>
                  <a:lnTo>
                    <a:pt x="1320" y="756"/>
                  </a:lnTo>
                  <a:lnTo>
                    <a:pt x="1284" y="750"/>
                  </a:lnTo>
                  <a:lnTo>
                    <a:pt x="1266" y="750"/>
                  </a:lnTo>
                  <a:lnTo>
                    <a:pt x="1260" y="738"/>
                  </a:lnTo>
                  <a:lnTo>
                    <a:pt x="1248" y="732"/>
                  </a:lnTo>
                  <a:lnTo>
                    <a:pt x="1242" y="720"/>
                  </a:lnTo>
                  <a:lnTo>
                    <a:pt x="1218" y="696"/>
                  </a:lnTo>
                  <a:lnTo>
                    <a:pt x="1206" y="672"/>
                  </a:lnTo>
                  <a:lnTo>
                    <a:pt x="1188" y="654"/>
                  </a:lnTo>
                  <a:lnTo>
                    <a:pt x="1188" y="642"/>
                  </a:lnTo>
                  <a:lnTo>
                    <a:pt x="1182" y="636"/>
                  </a:lnTo>
                  <a:lnTo>
                    <a:pt x="1182" y="618"/>
                  </a:lnTo>
                  <a:lnTo>
                    <a:pt x="1176" y="624"/>
                  </a:lnTo>
                  <a:lnTo>
                    <a:pt x="1164" y="612"/>
                  </a:lnTo>
                  <a:lnTo>
                    <a:pt x="1146" y="612"/>
                  </a:lnTo>
                  <a:lnTo>
                    <a:pt x="1140" y="600"/>
                  </a:lnTo>
                  <a:lnTo>
                    <a:pt x="1134" y="594"/>
                  </a:lnTo>
                  <a:lnTo>
                    <a:pt x="1128" y="582"/>
                  </a:lnTo>
                  <a:lnTo>
                    <a:pt x="1122" y="564"/>
                  </a:lnTo>
                  <a:lnTo>
                    <a:pt x="1116" y="552"/>
                  </a:lnTo>
                  <a:lnTo>
                    <a:pt x="1116" y="540"/>
                  </a:lnTo>
                  <a:lnTo>
                    <a:pt x="1110" y="534"/>
                  </a:lnTo>
                  <a:lnTo>
                    <a:pt x="1098" y="528"/>
                  </a:lnTo>
                  <a:lnTo>
                    <a:pt x="1086" y="516"/>
                  </a:lnTo>
                  <a:lnTo>
                    <a:pt x="1074" y="510"/>
                  </a:lnTo>
                  <a:lnTo>
                    <a:pt x="1068" y="498"/>
                  </a:lnTo>
                  <a:lnTo>
                    <a:pt x="1068" y="462"/>
                  </a:lnTo>
                  <a:lnTo>
                    <a:pt x="1062" y="450"/>
                  </a:lnTo>
                  <a:lnTo>
                    <a:pt x="1062" y="438"/>
                  </a:lnTo>
                  <a:lnTo>
                    <a:pt x="1050" y="426"/>
                  </a:lnTo>
                  <a:lnTo>
                    <a:pt x="1002" y="402"/>
                  </a:lnTo>
                  <a:lnTo>
                    <a:pt x="996" y="396"/>
                  </a:lnTo>
                  <a:lnTo>
                    <a:pt x="990" y="384"/>
                  </a:lnTo>
                  <a:lnTo>
                    <a:pt x="990" y="360"/>
                  </a:lnTo>
                  <a:lnTo>
                    <a:pt x="972" y="342"/>
                  </a:lnTo>
                  <a:lnTo>
                    <a:pt x="966" y="330"/>
                  </a:lnTo>
                  <a:lnTo>
                    <a:pt x="960" y="324"/>
                  </a:lnTo>
                  <a:lnTo>
                    <a:pt x="960" y="300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882" y="294"/>
                  </a:lnTo>
                  <a:lnTo>
                    <a:pt x="876" y="288"/>
                  </a:lnTo>
                  <a:lnTo>
                    <a:pt x="876" y="252"/>
                  </a:lnTo>
                  <a:lnTo>
                    <a:pt x="852" y="246"/>
                  </a:lnTo>
                  <a:lnTo>
                    <a:pt x="804" y="246"/>
                  </a:lnTo>
                  <a:lnTo>
                    <a:pt x="750" y="240"/>
                  </a:lnTo>
                  <a:lnTo>
                    <a:pt x="684" y="240"/>
                  </a:lnTo>
                  <a:lnTo>
                    <a:pt x="492" y="96"/>
                  </a:lnTo>
                  <a:lnTo>
                    <a:pt x="480" y="90"/>
                  </a:lnTo>
                  <a:lnTo>
                    <a:pt x="474" y="84"/>
                  </a:lnTo>
                  <a:lnTo>
                    <a:pt x="426" y="60"/>
                  </a:lnTo>
                  <a:lnTo>
                    <a:pt x="414" y="48"/>
                  </a:lnTo>
                  <a:lnTo>
                    <a:pt x="402" y="42"/>
                  </a:lnTo>
                  <a:lnTo>
                    <a:pt x="372" y="12"/>
                  </a:lnTo>
                  <a:lnTo>
                    <a:pt x="306" y="12"/>
                  </a:lnTo>
                  <a:lnTo>
                    <a:pt x="294" y="0"/>
                  </a:lnTo>
                  <a:lnTo>
                    <a:pt x="288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64" y="18"/>
                  </a:lnTo>
                  <a:lnTo>
                    <a:pt x="252" y="24"/>
                  </a:lnTo>
                  <a:lnTo>
                    <a:pt x="210" y="24"/>
                  </a:lnTo>
                  <a:lnTo>
                    <a:pt x="198" y="48"/>
                  </a:lnTo>
                  <a:lnTo>
                    <a:pt x="132" y="48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32" y="60"/>
                  </a:lnTo>
                  <a:lnTo>
                    <a:pt x="144" y="66"/>
                  </a:lnTo>
                  <a:lnTo>
                    <a:pt x="156" y="66"/>
                  </a:lnTo>
                  <a:lnTo>
                    <a:pt x="180" y="90"/>
                  </a:lnTo>
                  <a:lnTo>
                    <a:pt x="192" y="114"/>
                  </a:lnTo>
                  <a:lnTo>
                    <a:pt x="198" y="120"/>
                  </a:lnTo>
                  <a:lnTo>
                    <a:pt x="198" y="132"/>
                  </a:lnTo>
                  <a:lnTo>
                    <a:pt x="192" y="138"/>
                  </a:lnTo>
                  <a:lnTo>
                    <a:pt x="192" y="150"/>
                  </a:lnTo>
                  <a:lnTo>
                    <a:pt x="186" y="156"/>
                  </a:lnTo>
                  <a:lnTo>
                    <a:pt x="180" y="168"/>
                  </a:lnTo>
                  <a:lnTo>
                    <a:pt x="174" y="174"/>
                  </a:lnTo>
                  <a:lnTo>
                    <a:pt x="162" y="180"/>
                  </a:lnTo>
                  <a:lnTo>
                    <a:pt x="150" y="180"/>
                  </a:lnTo>
                  <a:lnTo>
                    <a:pt x="138" y="186"/>
                  </a:lnTo>
                  <a:lnTo>
                    <a:pt x="132" y="186"/>
                  </a:lnTo>
                  <a:lnTo>
                    <a:pt x="120" y="198"/>
                  </a:lnTo>
                  <a:lnTo>
                    <a:pt x="120" y="210"/>
                  </a:lnTo>
                  <a:lnTo>
                    <a:pt x="108" y="234"/>
                  </a:lnTo>
                  <a:lnTo>
                    <a:pt x="96" y="246"/>
                  </a:lnTo>
                  <a:lnTo>
                    <a:pt x="60" y="246"/>
                  </a:lnTo>
                  <a:lnTo>
                    <a:pt x="36" y="234"/>
                  </a:lnTo>
                  <a:lnTo>
                    <a:pt x="6" y="234"/>
                  </a:lnTo>
                  <a:lnTo>
                    <a:pt x="6" y="264"/>
                  </a:lnTo>
                  <a:lnTo>
                    <a:pt x="0" y="306"/>
                  </a:lnTo>
                  <a:lnTo>
                    <a:pt x="0" y="348"/>
                  </a:lnTo>
                  <a:lnTo>
                    <a:pt x="6" y="372"/>
                  </a:lnTo>
                  <a:lnTo>
                    <a:pt x="24" y="378"/>
                  </a:lnTo>
                  <a:lnTo>
                    <a:pt x="36" y="390"/>
                  </a:lnTo>
                  <a:lnTo>
                    <a:pt x="54" y="390"/>
                  </a:lnTo>
                  <a:lnTo>
                    <a:pt x="72" y="408"/>
                  </a:lnTo>
                  <a:lnTo>
                    <a:pt x="90" y="438"/>
                  </a:lnTo>
                  <a:lnTo>
                    <a:pt x="102" y="474"/>
                  </a:lnTo>
                  <a:lnTo>
                    <a:pt x="120" y="504"/>
                  </a:lnTo>
                  <a:lnTo>
                    <a:pt x="132" y="516"/>
                  </a:lnTo>
                  <a:lnTo>
                    <a:pt x="150" y="528"/>
                  </a:lnTo>
                  <a:lnTo>
                    <a:pt x="162" y="540"/>
                  </a:lnTo>
                  <a:lnTo>
                    <a:pt x="174" y="558"/>
                  </a:lnTo>
                  <a:lnTo>
                    <a:pt x="180" y="570"/>
                  </a:lnTo>
                  <a:lnTo>
                    <a:pt x="186" y="594"/>
                  </a:lnTo>
                  <a:lnTo>
                    <a:pt x="192" y="612"/>
                  </a:lnTo>
                  <a:lnTo>
                    <a:pt x="198" y="636"/>
                  </a:lnTo>
                  <a:lnTo>
                    <a:pt x="210" y="648"/>
                  </a:lnTo>
                  <a:lnTo>
                    <a:pt x="234" y="660"/>
                  </a:lnTo>
                  <a:lnTo>
                    <a:pt x="264" y="660"/>
                  </a:lnTo>
                  <a:lnTo>
                    <a:pt x="282" y="666"/>
                  </a:lnTo>
                  <a:lnTo>
                    <a:pt x="294" y="678"/>
                  </a:lnTo>
                  <a:lnTo>
                    <a:pt x="312" y="708"/>
                  </a:lnTo>
                  <a:lnTo>
                    <a:pt x="330" y="756"/>
                  </a:lnTo>
                  <a:lnTo>
                    <a:pt x="336" y="804"/>
                  </a:lnTo>
                  <a:lnTo>
                    <a:pt x="342" y="840"/>
                  </a:lnTo>
                  <a:lnTo>
                    <a:pt x="348" y="870"/>
                  </a:lnTo>
                  <a:lnTo>
                    <a:pt x="366" y="906"/>
                  </a:lnTo>
                  <a:lnTo>
                    <a:pt x="384" y="924"/>
                  </a:lnTo>
                  <a:lnTo>
                    <a:pt x="390" y="936"/>
                  </a:lnTo>
                  <a:lnTo>
                    <a:pt x="414" y="936"/>
                  </a:lnTo>
                  <a:lnTo>
                    <a:pt x="438" y="948"/>
                  </a:lnTo>
                  <a:lnTo>
                    <a:pt x="456" y="972"/>
                  </a:lnTo>
                  <a:lnTo>
                    <a:pt x="480" y="1008"/>
                  </a:lnTo>
                  <a:lnTo>
                    <a:pt x="504" y="1056"/>
                  </a:lnTo>
                  <a:lnTo>
                    <a:pt x="552" y="1128"/>
                  </a:lnTo>
                  <a:lnTo>
                    <a:pt x="582" y="1170"/>
                  </a:lnTo>
                  <a:lnTo>
                    <a:pt x="606" y="1206"/>
                  </a:lnTo>
                  <a:lnTo>
                    <a:pt x="618" y="1236"/>
                  </a:lnTo>
                  <a:lnTo>
                    <a:pt x="618" y="1266"/>
                  </a:lnTo>
                  <a:lnTo>
                    <a:pt x="612" y="1278"/>
                  </a:lnTo>
                  <a:lnTo>
                    <a:pt x="624" y="1266"/>
                  </a:lnTo>
                  <a:lnTo>
                    <a:pt x="630" y="1254"/>
                  </a:lnTo>
                  <a:lnTo>
                    <a:pt x="636" y="1248"/>
                  </a:lnTo>
                  <a:lnTo>
                    <a:pt x="636" y="1200"/>
                  </a:lnTo>
                  <a:lnTo>
                    <a:pt x="642" y="1188"/>
                  </a:lnTo>
                  <a:lnTo>
                    <a:pt x="648" y="1182"/>
                  </a:lnTo>
                  <a:lnTo>
                    <a:pt x="654" y="1182"/>
                  </a:lnTo>
                  <a:lnTo>
                    <a:pt x="672" y="1200"/>
                  </a:lnTo>
                  <a:lnTo>
                    <a:pt x="696" y="1194"/>
                  </a:lnTo>
                  <a:lnTo>
                    <a:pt x="702" y="1188"/>
                  </a:lnTo>
                  <a:lnTo>
                    <a:pt x="792" y="1188"/>
                  </a:lnTo>
                  <a:lnTo>
                    <a:pt x="804" y="1194"/>
                  </a:lnTo>
                  <a:lnTo>
                    <a:pt x="810" y="1200"/>
                  </a:lnTo>
                  <a:lnTo>
                    <a:pt x="888" y="1200"/>
                  </a:lnTo>
                  <a:lnTo>
                    <a:pt x="894" y="1206"/>
                  </a:lnTo>
                  <a:lnTo>
                    <a:pt x="900" y="1218"/>
                  </a:lnTo>
                  <a:lnTo>
                    <a:pt x="912" y="1224"/>
                  </a:lnTo>
                  <a:lnTo>
                    <a:pt x="924" y="1224"/>
                  </a:lnTo>
                  <a:lnTo>
                    <a:pt x="930" y="1212"/>
                  </a:lnTo>
                  <a:lnTo>
                    <a:pt x="936" y="1206"/>
                  </a:lnTo>
                  <a:lnTo>
                    <a:pt x="936" y="1188"/>
                  </a:lnTo>
                  <a:lnTo>
                    <a:pt x="942" y="1176"/>
                  </a:lnTo>
                  <a:lnTo>
                    <a:pt x="948" y="1170"/>
                  </a:lnTo>
                  <a:lnTo>
                    <a:pt x="954" y="1158"/>
                  </a:lnTo>
                  <a:lnTo>
                    <a:pt x="966" y="1146"/>
                  </a:lnTo>
                  <a:lnTo>
                    <a:pt x="972" y="1134"/>
                  </a:lnTo>
                  <a:lnTo>
                    <a:pt x="990" y="1116"/>
                  </a:lnTo>
                  <a:lnTo>
                    <a:pt x="1020" y="1098"/>
                  </a:lnTo>
                  <a:lnTo>
                    <a:pt x="1050" y="1092"/>
                  </a:lnTo>
                  <a:lnTo>
                    <a:pt x="1068" y="1086"/>
                  </a:lnTo>
                  <a:lnTo>
                    <a:pt x="1092" y="1086"/>
                  </a:lnTo>
                  <a:lnTo>
                    <a:pt x="1140" y="1080"/>
                  </a:lnTo>
                  <a:lnTo>
                    <a:pt x="1188" y="1068"/>
                  </a:lnTo>
                  <a:lnTo>
                    <a:pt x="1230" y="1062"/>
                  </a:lnTo>
                  <a:lnTo>
                    <a:pt x="1248" y="1062"/>
                  </a:lnTo>
                  <a:lnTo>
                    <a:pt x="1452" y="990"/>
                  </a:lnTo>
                  <a:lnTo>
                    <a:pt x="1488" y="816"/>
                  </a:lnTo>
                  <a:lnTo>
                    <a:pt x="1482" y="810"/>
                  </a:lnTo>
                  <a:lnTo>
                    <a:pt x="1470" y="804"/>
                  </a:lnTo>
                  <a:lnTo>
                    <a:pt x="1464" y="798"/>
                  </a:lnTo>
                  <a:lnTo>
                    <a:pt x="1464" y="792"/>
                  </a:lnTo>
                  <a:close/>
                </a:path>
              </a:pathLst>
            </a:custGeom>
            <a:solidFill>
              <a:srgbClr val="0D5C97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 dirty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75" name="Rwanda" descr="© INSCALE GmbH, 05.05.2010&#10;http://www.presentationload.com/">
              <a:extLst>
                <a:ext uri="{FF2B5EF4-FFF2-40B4-BE49-F238E27FC236}">
                  <a16:creationId xmlns:a16="http://schemas.microsoft.com/office/drawing/2014/main" id="{E27A2A8A-25BE-4906-86AD-BC4741E92D4D}"/>
                </a:ext>
              </a:extLst>
            </p:cNvPr>
            <p:cNvSpPr>
              <a:spLocks/>
            </p:cNvSpPr>
            <p:nvPr/>
          </p:nvSpPr>
          <p:spPr bwMode="gray">
            <a:xfrm>
              <a:off x="4953000" y="3881322"/>
              <a:ext cx="60325" cy="60325"/>
            </a:xfrm>
            <a:custGeom>
              <a:avLst/>
              <a:gdLst>
                <a:gd name="T0" fmla="*/ 2147483647 w 150"/>
                <a:gd name="T1" fmla="*/ 2147483647 h 150"/>
                <a:gd name="T2" fmla="*/ 2147483647 w 150"/>
                <a:gd name="T3" fmla="*/ 2147483647 h 150"/>
                <a:gd name="T4" fmla="*/ 2147483647 w 150"/>
                <a:gd name="T5" fmla="*/ 2147483647 h 150"/>
                <a:gd name="T6" fmla="*/ 2147483647 w 150"/>
                <a:gd name="T7" fmla="*/ 2147483647 h 150"/>
                <a:gd name="T8" fmla="*/ 2147483647 w 150"/>
                <a:gd name="T9" fmla="*/ 2147483647 h 150"/>
                <a:gd name="T10" fmla="*/ 2147483647 w 150"/>
                <a:gd name="T11" fmla="*/ 2147483647 h 150"/>
                <a:gd name="T12" fmla="*/ 2147483647 w 150"/>
                <a:gd name="T13" fmla="*/ 2147483647 h 150"/>
                <a:gd name="T14" fmla="*/ 2147483647 w 150"/>
                <a:gd name="T15" fmla="*/ 2147483647 h 150"/>
                <a:gd name="T16" fmla="*/ 2147483647 w 150"/>
                <a:gd name="T17" fmla="*/ 2147483647 h 150"/>
                <a:gd name="T18" fmla="*/ 2147483647 w 150"/>
                <a:gd name="T19" fmla="*/ 2147483647 h 150"/>
                <a:gd name="T20" fmla="*/ 2147483647 w 150"/>
                <a:gd name="T21" fmla="*/ 2147483647 h 150"/>
                <a:gd name="T22" fmla="*/ 2147483647 w 150"/>
                <a:gd name="T23" fmla="*/ 2147483647 h 150"/>
                <a:gd name="T24" fmla="*/ 2147483647 w 150"/>
                <a:gd name="T25" fmla="*/ 2147483647 h 150"/>
                <a:gd name="T26" fmla="*/ 2147483647 w 150"/>
                <a:gd name="T27" fmla="*/ 0 h 150"/>
                <a:gd name="T28" fmla="*/ 2147483647 w 150"/>
                <a:gd name="T29" fmla="*/ 2147483647 h 150"/>
                <a:gd name="T30" fmla="*/ 2147483647 w 150"/>
                <a:gd name="T31" fmla="*/ 2147483647 h 150"/>
                <a:gd name="T32" fmla="*/ 2147483647 w 150"/>
                <a:gd name="T33" fmla="*/ 2147483647 h 150"/>
                <a:gd name="T34" fmla="*/ 2147483647 w 150"/>
                <a:gd name="T35" fmla="*/ 2147483647 h 150"/>
                <a:gd name="T36" fmla="*/ 2147483647 w 150"/>
                <a:gd name="T37" fmla="*/ 2147483647 h 150"/>
                <a:gd name="T38" fmla="*/ 2147483647 w 150"/>
                <a:gd name="T39" fmla="*/ 2147483647 h 150"/>
                <a:gd name="T40" fmla="*/ 2147483647 w 150"/>
                <a:gd name="T41" fmla="*/ 2147483647 h 150"/>
                <a:gd name="T42" fmla="*/ 2147483647 w 150"/>
                <a:gd name="T43" fmla="*/ 2147483647 h 150"/>
                <a:gd name="T44" fmla="*/ 2147483647 w 150"/>
                <a:gd name="T45" fmla="*/ 2147483647 h 150"/>
                <a:gd name="T46" fmla="*/ 2147483647 w 150"/>
                <a:gd name="T47" fmla="*/ 2147483647 h 150"/>
                <a:gd name="T48" fmla="*/ 2147483647 w 150"/>
                <a:gd name="T49" fmla="*/ 2147483647 h 150"/>
                <a:gd name="T50" fmla="*/ 2147483647 w 150"/>
                <a:gd name="T51" fmla="*/ 2147483647 h 150"/>
                <a:gd name="T52" fmla="*/ 2147483647 w 150"/>
                <a:gd name="T53" fmla="*/ 2147483647 h 150"/>
                <a:gd name="T54" fmla="*/ 2147483647 w 150"/>
                <a:gd name="T55" fmla="*/ 2147483647 h 150"/>
                <a:gd name="T56" fmla="*/ 2147483647 w 150"/>
                <a:gd name="T57" fmla="*/ 2147483647 h 150"/>
                <a:gd name="T58" fmla="*/ 2147483647 w 150"/>
                <a:gd name="T59" fmla="*/ 2147483647 h 150"/>
                <a:gd name="T60" fmla="*/ 0 w 150"/>
                <a:gd name="T61" fmla="*/ 2147483647 h 150"/>
                <a:gd name="T62" fmla="*/ 0 w 150"/>
                <a:gd name="T63" fmla="*/ 2147483647 h 150"/>
                <a:gd name="T64" fmla="*/ 2147483647 w 150"/>
                <a:gd name="T65" fmla="*/ 2147483647 h 150"/>
                <a:gd name="T66" fmla="*/ 2147483647 w 150"/>
                <a:gd name="T67" fmla="*/ 2147483647 h 150"/>
                <a:gd name="T68" fmla="*/ 2147483647 w 150"/>
                <a:gd name="T69" fmla="*/ 2147483647 h 150"/>
                <a:gd name="T70" fmla="*/ 2147483647 w 150"/>
                <a:gd name="T71" fmla="*/ 2147483647 h 150"/>
                <a:gd name="T72" fmla="*/ 2147483647 w 150"/>
                <a:gd name="T73" fmla="*/ 2147483647 h 1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0"/>
                <a:gd name="T112" fmla="*/ 0 h 150"/>
                <a:gd name="T113" fmla="*/ 150 w 150"/>
                <a:gd name="T114" fmla="*/ 150 h 1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0" h="150">
                  <a:moveTo>
                    <a:pt x="48" y="150"/>
                  </a:moveTo>
                  <a:lnTo>
                    <a:pt x="54" y="150"/>
                  </a:lnTo>
                  <a:lnTo>
                    <a:pt x="60" y="144"/>
                  </a:lnTo>
                  <a:lnTo>
                    <a:pt x="72" y="138"/>
                  </a:lnTo>
                  <a:lnTo>
                    <a:pt x="78" y="114"/>
                  </a:lnTo>
                  <a:lnTo>
                    <a:pt x="138" y="114"/>
                  </a:lnTo>
                  <a:lnTo>
                    <a:pt x="150" y="102"/>
                  </a:lnTo>
                  <a:lnTo>
                    <a:pt x="150" y="72"/>
                  </a:lnTo>
                  <a:lnTo>
                    <a:pt x="144" y="66"/>
                  </a:lnTo>
                  <a:lnTo>
                    <a:pt x="144" y="48"/>
                  </a:lnTo>
                  <a:lnTo>
                    <a:pt x="138" y="42"/>
                  </a:lnTo>
                  <a:lnTo>
                    <a:pt x="132" y="30"/>
                  </a:lnTo>
                  <a:lnTo>
                    <a:pt x="126" y="24"/>
                  </a:lnTo>
                  <a:lnTo>
                    <a:pt x="132" y="0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02" y="18"/>
                  </a:lnTo>
                  <a:lnTo>
                    <a:pt x="90" y="42"/>
                  </a:lnTo>
                  <a:lnTo>
                    <a:pt x="84" y="42"/>
                  </a:lnTo>
                  <a:lnTo>
                    <a:pt x="72" y="30"/>
                  </a:lnTo>
                  <a:lnTo>
                    <a:pt x="54" y="30"/>
                  </a:lnTo>
                  <a:lnTo>
                    <a:pt x="48" y="36"/>
                  </a:lnTo>
                  <a:lnTo>
                    <a:pt x="24" y="48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24" y="72"/>
                  </a:lnTo>
                  <a:lnTo>
                    <a:pt x="30" y="78"/>
                  </a:lnTo>
                  <a:lnTo>
                    <a:pt x="30" y="90"/>
                  </a:lnTo>
                  <a:lnTo>
                    <a:pt x="18" y="102"/>
                  </a:lnTo>
                  <a:lnTo>
                    <a:pt x="6" y="108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30" y="132"/>
                  </a:lnTo>
                  <a:lnTo>
                    <a:pt x="36" y="144"/>
                  </a:lnTo>
                  <a:lnTo>
                    <a:pt x="42" y="150"/>
                  </a:lnTo>
                  <a:lnTo>
                    <a:pt x="48" y="15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76" name="Russia (Urup,Simushir)" descr="© INSCALE GmbH, 05.05.2010&#10;http://www.presentationload.com/">
              <a:extLst>
                <a:ext uri="{FF2B5EF4-FFF2-40B4-BE49-F238E27FC236}">
                  <a16:creationId xmlns:a16="http://schemas.microsoft.com/office/drawing/2014/main" id="{B88271F5-5BDD-435B-9EB6-4A78F631719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918450" y="1949334"/>
              <a:ext cx="120650" cy="481013"/>
            </a:xfrm>
            <a:custGeom>
              <a:avLst/>
              <a:gdLst>
                <a:gd name="T0" fmla="*/ 0 w 300"/>
                <a:gd name="T1" fmla="*/ 2147483647 h 1194"/>
                <a:gd name="T2" fmla="*/ 2147483647 w 300"/>
                <a:gd name="T3" fmla="*/ 2147483647 h 1194"/>
                <a:gd name="T4" fmla="*/ 2147483647 w 300"/>
                <a:gd name="T5" fmla="*/ 2147483647 h 1194"/>
                <a:gd name="T6" fmla="*/ 2147483647 w 300"/>
                <a:gd name="T7" fmla="*/ 2147483647 h 1194"/>
                <a:gd name="T8" fmla="*/ 0 w 300"/>
                <a:gd name="T9" fmla="*/ 2147483647 h 1194"/>
                <a:gd name="T10" fmla="*/ 2147483647 w 300"/>
                <a:gd name="T11" fmla="*/ 2147483647 h 1194"/>
                <a:gd name="T12" fmla="*/ 2147483647 w 300"/>
                <a:gd name="T13" fmla="*/ 2147483647 h 1194"/>
                <a:gd name="T14" fmla="*/ 2147483647 w 300"/>
                <a:gd name="T15" fmla="*/ 2147483647 h 1194"/>
                <a:gd name="T16" fmla="*/ 2147483647 w 300"/>
                <a:gd name="T17" fmla="*/ 2147483647 h 1194"/>
                <a:gd name="T18" fmla="*/ 2147483647 w 300"/>
                <a:gd name="T19" fmla="*/ 2147483647 h 1194"/>
                <a:gd name="T20" fmla="*/ 2147483647 w 300"/>
                <a:gd name="T21" fmla="*/ 2147483647 h 1194"/>
                <a:gd name="T22" fmla="*/ 2147483647 w 300"/>
                <a:gd name="T23" fmla="*/ 2147483647 h 1194"/>
                <a:gd name="T24" fmla="*/ 2147483647 w 300"/>
                <a:gd name="T25" fmla="*/ 2147483647 h 1194"/>
                <a:gd name="T26" fmla="*/ 2147483647 w 300"/>
                <a:gd name="T27" fmla="*/ 2147483647 h 1194"/>
                <a:gd name="T28" fmla="*/ 2147483647 w 300"/>
                <a:gd name="T29" fmla="*/ 2147483647 h 1194"/>
                <a:gd name="T30" fmla="*/ 2147483647 w 300"/>
                <a:gd name="T31" fmla="*/ 2147483647 h 1194"/>
                <a:gd name="T32" fmla="*/ 2147483647 w 300"/>
                <a:gd name="T33" fmla="*/ 2147483647 h 1194"/>
                <a:gd name="T34" fmla="*/ 2147483647 w 300"/>
                <a:gd name="T35" fmla="*/ 2147483647 h 1194"/>
                <a:gd name="T36" fmla="*/ 2147483647 w 300"/>
                <a:gd name="T37" fmla="*/ 2147483647 h 1194"/>
                <a:gd name="T38" fmla="*/ 2147483647 w 300"/>
                <a:gd name="T39" fmla="*/ 2147483647 h 1194"/>
                <a:gd name="T40" fmla="*/ 2147483647 w 300"/>
                <a:gd name="T41" fmla="*/ 2147483647 h 1194"/>
                <a:gd name="T42" fmla="*/ 2147483647 w 300"/>
                <a:gd name="T43" fmla="*/ 2147483647 h 1194"/>
                <a:gd name="T44" fmla="*/ 2147483647 w 300"/>
                <a:gd name="T45" fmla="*/ 2147483647 h 1194"/>
                <a:gd name="T46" fmla="*/ 2147483647 w 300"/>
                <a:gd name="T47" fmla="*/ 2147483647 h 1194"/>
                <a:gd name="T48" fmla="*/ 2147483647 w 300"/>
                <a:gd name="T49" fmla="*/ 2147483647 h 1194"/>
                <a:gd name="T50" fmla="*/ 2147483647 w 300"/>
                <a:gd name="T51" fmla="*/ 2147483647 h 1194"/>
                <a:gd name="T52" fmla="*/ 2147483647 w 300"/>
                <a:gd name="T53" fmla="*/ 2147483647 h 1194"/>
                <a:gd name="T54" fmla="*/ 2147483647 w 300"/>
                <a:gd name="T55" fmla="*/ 2147483647 h 1194"/>
                <a:gd name="T56" fmla="*/ 2147483647 w 300"/>
                <a:gd name="T57" fmla="*/ 2147483647 h 1194"/>
                <a:gd name="T58" fmla="*/ 2147483647 w 300"/>
                <a:gd name="T59" fmla="*/ 2147483647 h 1194"/>
                <a:gd name="T60" fmla="*/ 2147483647 w 300"/>
                <a:gd name="T61" fmla="*/ 2147483647 h 1194"/>
                <a:gd name="T62" fmla="*/ 2147483647 w 300"/>
                <a:gd name="T63" fmla="*/ 2147483647 h 1194"/>
                <a:gd name="T64" fmla="*/ 2147483647 w 300"/>
                <a:gd name="T65" fmla="*/ 2147483647 h 1194"/>
                <a:gd name="T66" fmla="*/ 2147483647 w 300"/>
                <a:gd name="T67" fmla="*/ 2147483647 h 1194"/>
                <a:gd name="T68" fmla="*/ 2147483647 w 300"/>
                <a:gd name="T69" fmla="*/ 2147483647 h 1194"/>
                <a:gd name="T70" fmla="*/ 2147483647 w 300"/>
                <a:gd name="T71" fmla="*/ 2147483647 h 1194"/>
                <a:gd name="T72" fmla="*/ 2147483647 w 300"/>
                <a:gd name="T73" fmla="*/ 2147483647 h 1194"/>
                <a:gd name="T74" fmla="*/ 2147483647 w 300"/>
                <a:gd name="T75" fmla="*/ 2147483647 h 1194"/>
                <a:gd name="T76" fmla="*/ 2147483647 w 300"/>
                <a:gd name="T77" fmla="*/ 2147483647 h 1194"/>
                <a:gd name="T78" fmla="*/ 2147483647 w 300"/>
                <a:gd name="T79" fmla="*/ 2147483647 h 1194"/>
                <a:gd name="T80" fmla="*/ 2147483647 w 300"/>
                <a:gd name="T81" fmla="*/ 2147483647 h 1194"/>
                <a:gd name="T82" fmla="*/ 2147483647 w 300"/>
                <a:gd name="T83" fmla="*/ 2147483647 h 1194"/>
                <a:gd name="T84" fmla="*/ 2147483647 w 300"/>
                <a:gd name="T85" fmla="*/ 2147483647 h 1194"/>
                <a:gd name="T86" fmla="*/ 2147483647 w 300"/>
                <a:gd name="T87" fmla="*/ 2147483647 h 1194"/>
                <a:gd name="T88" fmla="*/ 2147483647 w 300"/>
                <a:gd name="T89" fmla="*/ 2147483647 h 1194"/>
                <a:gd name="T90" fmla="*/ 2147483647 w 300"/>
                <a:gd name="T91" fmla="*/ 2147483647 h 1194"/>
                <a:gd name="T92" fmla="*/ 2147483647 w 300"/>
                <a:gd name="T93" fmla="*/ 2147483647 h 1194"/>
                <a:gd name="T94" fmla="*/ 2147483647 w 300"/>
                <a:gd name="T95" fmla="*/ 2147483647 h 1194"/>
                <a:gd name="T96" fmla="*/ 2147483647 w 300"/>
                <a:gd name="T97" fmla="*/ 2147483647 h 1194"/>
                <a:gd name="T98" fmla="*/ 2147483647 w 300"/>
                <a:gd name="T99" fmla="*/ 0 h 1194"/>
                <a:gd name="T100" fmla="*/ 2147483647 w 300"/>
                <a:gd name="T101" fmla="*/ 2147483647 h 11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0"/>
                <a:gd name="T154" fmla="*/ 0 h 1194"/>
                <a:gd name="T155" fmla="*/ 300 w 300"/>
                <a:gd name="T156" fmla="*/ 1194 h 11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0" h="1194">
                  <a:moveTo>
                    <a:pt x="0" y="1194"/>
                  </a:moveTo>
                  <a:lnTo>
                    <a:pt x="12" y="1188"/>
                  </a:lnTo>
                  <a:lnTo>
                    <a:pt x="36" y="1146"/>
                  </a:lnTo>
                  <a:lnTo>
                    <a:pt x="18" y="1134"/>
                  </a:lnTo>
                  <a:lnTo>
                    <a:pt x="0" y="1194"/>
                  </a:lnTo>
                  <a:close/>
                  <a:moveTo>
                    <a:pt x="114" y="1068"/>
                  </a:moveTo>
                  <a:lnTo>
                    <a:pt x="72" y="1062"/>
                  </a:lnTo>
                  <a:lnTo>
                    <a:pt x="54" y="1134"/>
                  </a:lnTo>
                  <a:lnTo>
                    <a:pt x="66" y="1134"/>
                  </a:lnTo>
                  <a:lnTo>
                    <a:pt x="84" y="1104"/>
                  </a:lnTo>
                  <a:lnTo>
                    <a:pt x="132" y="1074"/>
                  </a:lnTo>
                  <a:lnTo>
                    <a:pt x="120" y="1050"/>
                  </a:lnTo>
                  <a:lnTo>
                    <a:pt x="114" y="1068"/>
                  </a:lnTo>
                  <a:close/>
                  <a:moveTo>
                    <a:pt x="192" y="1008"/>
                  </a:moveTo>
                  <a:lnTo>
                    <a:pt x="186" y="1008"/>
                  </a:lnTo>
                  <a:lnTo>
                    <a:pt x="180" y="1020"/>
                  </a:lnTo>
                  <a:lnTo>
                    <a:pt x="174" y="1026"/>
                  </a:lnTo>
                  <a:lnTo>
                    <a:pt x="168" y="1038"/>
                  </a:lnTo>
                  <a:lnTo>
                    <a:pt x="168" y="1044"/>
                  </a:lnTo>
                  <a:lnTo>
                    <a:pt x="174" y="1050"/>
                  </a:lnTo>
                  <a:lnTo>
                    <a:pt x="180" y="1050"/>
                  </a:lnTo>
                  <a:lnTo>
                    <a:pt x="198" y="1032"/>
                  </a:lnTo>
                  <a:lnTo>
                    <a:pt x="198" y="1014"/>
                  </a:lnTo>
                  <a:lnTo>
                    <a:pt x="192" y="1008"/>
                  </a:lnTo>
                  <a:close/>
                  <a:moveTo>
                    <a:pt x="282" y="636"/>
                  </a:moveTo>
                  <a:lnTo>
                    <a:pt x="264" y="654"/>
                  </a:lnTo>
                  <a:lnTo>
                    <a:pt x="276" y="678"/>
                  </a:lnTo>
                  <a:lnTo>
                    <a:pt x="258" y="678"/>
                  </a:lnTo>
                  <a:lnTo>
                    <a:pt x="258" y="702"/>
                  </a:lnTo>
                  <a:lnTo>
                    <a:pt x="282" y="702"/>
                  </a:lnTo>
                  <a:lnTo>
                    <a:pt x="294" y="684"/>
                  </a:lnTo>
                  <a:lnTo>
                    <a:pt x="282" y="654"/>
                  </a:lnTo>
                  <a:lnTo>
                    <a:pt x="300" y="654"/>
                  </a:lnTo>
                  <a:lnTo>
                    <a:pt x="282" y="636"/>
                  </a:lnTo>
                  <a:close/>
                  <a:moveTo>
                    <a:pt x="276" y="768"/>
                  </a:moveTo>
                  <a:lnTo>
                    <a:pt x="294" y="750"/>
                  </a:lnTo>
                  <a:lnTo>
                    <a:pt x="270" y="732"/>
                  </a:lnTo>
                  <a:lnTo>
                    <a:pt x="276" y="768"/>
                  </a:lnTo>
                  <a:close/>
                  <a:moveTo>
                    <a:pt x="258" y="954"/>
                  </a:moveTo>
                  <a:lnTo>
                    <a:pt x="258" y="924"/>
                  </a:lnTo>
                  <a:lnTo>
                    <a:pt x="240" y="948"/>
                  </a:lnTo>
                  <a:lnTo>
                    <a:pt x="258" y="954"/>
                  </a:lnTo>
                  <a:close/>
                  <a:moveTo>
                    <a:pt x="252" y="858"/>
                  </a:moveTo>
                  <a:lnTo>
                    <a:pt x="270" y="858"/>
                  </a:lnTo>
                  <a:lnTo>
                    <a:pt x="252" y="840"/>
                  </a:lnTo>
                  <a:lnTo>
                    <a:pt x="252" y="858"/>
                  </a:lnTo>
                  <a:close/>
                  <a:moveTo>
                    <a:pt x="126" y="24"/>
                  </a:moveTo>
                  <a:lnTo>
                    <a:pt x="144" y="60"/>
                  </a:lnTo>
                  <a:lnTo>
                    <a:pt x="174" y="24"/>
                  </a:lnTo>
                  <a:lnTo>
                    <a:pt x="162" y="0"/>
                  </a:lnTo>
                  <a:lnTo>
                    <a:pt x="126" y="2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77" name="Russia" descr="© INSCALE GmbH, 05.05.2010&#10;http://www.presentationload.com/">
              <a:extLst>
                <a:ext uri="{FF2B5EF4-FFF2-40B4-BE49-F238E27FC236}">
                  <a16:creationId xmlns:a16="http://schemas.microsoft.com/office/drawing/2014/main" id="{43425992-BB57-412F-9194-98B093864B3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651375" y="1352434"/>
              <a:ext cx="3640138" cy="1160463"/>
            </a:xfrm>
            <a:custGeom>
              <a:avLst/>
              <a:gdLst>
                <a:gd name="T0" fmla="*/ 2147483647 w 9048"/>
                <a:gd name="T1" fmla="*/ 2147483647 h 2880"/>
                <a:gd name="T2" fmla="*/ 2147483647 w 9048"/>
                <a:gd name="T3" fmla="*/ 2147483647 h 2880"/>
                <a:gd name="T4" fmla="*/ 2147483647 w 9048"/>
                <a:gd name="T5" fmla="*/ 2147483647 h 2880"/>
                <a:gd name="T6" fmla="*/ 2147483647 w 9048"/>
                <a:gd name="T7" fmla="*/ 2147483647 h 2880"/>
                <a:gd name="T8" fmla="*/ 2147483647 w 9048"/>
                <a:gd name="T9" fmla="*/ 2147483647 h 2880"/>
                <a:gd name="T10" fmla="*/ 2147483647 w 9048"/>
                <a:gd name="T11" fmla="*/ 2147483647 h 2880"/>
                <a:gd name="T12" fmla="*/ 2147483647 w 9048"/>
                <a:gd name="T13" fmla="*/ 2147483647 h 2880"/>
                <a:gd name="T14" fmla="*/ 2147483647 w 9048"/>
                <a:gd name="T15" fmla="*/ 2147483647 h 2880"/>
                <a:gd name="T16" fmla="*/ 2147483647 w 9048"/>
                <a:gd name="T17" fmla="*/ 2147483647 h 2880"/>
                <a:gd name="T18" fmla="*/ 2147483647 w 9048"/>
                <a:gd name="T19" fmla="*/ 2147483647 h 2880"/>
                <a:gd name="T20" fmla="*/ 2147483647 w 9048"/>
                <a:gd name="T21" fmla="*/ 2147483647 h 2880"/>
                <a:gd name="T22" fmla="*/ 2147483647 w 9048"/>
                <a:gd name="T23" fmla="*/ 2147483647 h 2880"/>
                <a:gd name="T24" fmla="*/ 2147483647 w 9048"/>
                <a:gd name="T25" fmla="*/ 2147483647 h 2880"/>
                <a:gd name="T26" fmla="*/ 2147483647 w 9048"/>
                <a:gd name="T27" fmla="*/ 2147483647 h 2880"/>
                <a:gd name="T28" fmla="*/ 2147483647 w 9048"/>
                <a:gd name="T29" fmla="*/ 2147483647 h 2880"/>
                <a:gd name="T30" fmla="*/ 2147483647 w 9048"/>
                <a:gd name="T31" fmla="*/ 2147483647 h 2880"/>
                <a:gd name="T32" fmla="*/ 2147483647 w 9048"/>
                <a:gd name="T33" fmla="*/ 2147483647 h 2880"/>
                <a:gd name="T34" fmla="*/ 2147483647 w 9048"/>
                <a:gd name="T35" fmla="*/ 2147483647 h 2880"/>
                <a:gd name="T36" fmla="*/ 2147483647 w 9048"/>
                <a:gd name="T37" fmla="*/ 2147483647 h 2880"/>
                <a:gd name="T38" fmla="*/ 2147483647 w 9048"/>
                <a:gd name="T39" fmla="*/ 2147483647 h 2880"/>
                <a:gd name="T40" fmla="*/ 2147483647 w 9048"/>
                <a:gd name="T41" fmla="*/ 2147483647 h 2880"/>
                <a:gd name="T42" fmla="*/ 2147483647 w 9048"/>
                <a:gd name="T43" fmla="*/ 2147483647 h 2880"/>
                <a:gd name="T44" fmla="*/ 2147483647 w 9048"/>
                <a:gd name="T45" fmla="*/ 2147483647 h 2880"/>
                <a:gd name="T46" fmla="*/ 2147483647 w 9048"/>
                <a:gd name="T47" fmla="*/ 2147483647 h 2880"/>
                <a:gd name="T48" fmla="*/ 2147483647 w 9048"/>
                <a:gd name="T49" fmla="*/ 2147483647 h 2880"/>
                <a:gd name="T50" fmla="*/ 2147483647 w 9048"/>
                <a:gd name="T51" fmla="*/ 2147483647 h 2880"/>
                <a:gd name="T52" fmla="*/ 2147483647 w 9048"/>
                <a:gd name="T53" fmla="*/ 2147483647 h 2880"/>
                <a:gd name="T54" fmla="*/ 2147483647 w 9048"/>
                <a:gd name="T55" fmla="*/ 2147483647 h 2880"/>
                <a:gd name="T56" fmla="*/ 2147483647 w 9048"/>
                <a:gd name="T57" fmla="*/ 2147483647 h 2880"/>
                <a:gd name="T58" fmla="*/ 2147483647 w 9048"/>
                <a:gd name="T59" fmla="*/ 2147483647 h 2880"/>
                <a:gd name="T60" fmla="*/ 2147483647 w 9048"/>
                <a:gd name="T61" fmla="*/ 2147483647 h 2880"/>
                <a:gd name="T62" fmla="*/ 2147483647 w 9048"/>
                <a:gd name="T63" fmla="*/ 2147483647 h 2880"/>
                <a:gd name="T64" fmla="*/ 2147483647 w 9048"/>
                <a:gd name="T65" fmla="*/ 2147483647 h 2880"/>
                <a:gd name="T66" fmla="*/ 2147483647 w 9048"/>
                <a:gd name="T67" fmla="*/ 2147483647 h 2880"/>
                <a:gd name="T68" fmla="*/ 2147483647 w 9048"/>
                <a:gd name="T69" fmla="*/ 2147483647 h 2880"/>
                <a:gd name="T70" fmla="*/ 2147483647 w 9048"/>
                <a:gd name="T71" fmla="*/ 2147483647 h 2880"/>
                <a:gd name="T72" fmla="*/ 2147483647 w 9048"/>
                <a:gd name="T73" fmla="*/ 2147483647 h 2880"/>
                <a:gd name="T74" fmla="*/ 2147483647 w 9048"/>
                <a:gd name="T75" fmla="*/ 2147483647 h 2880"/>
                <a:gd name="T76" fmla="*/ 2147483647 w 9048"/>
                <a:gd name="T77" fmla="*/ 2147483647 h 2880"/>
                <a:gd name="T78" fmla="*/ 2147483647 w 9048"/>
                <a:gd name="T79" fmla="*/ 2147483647 h 2880"/>
                <a:gd name="T80" fmla="*/ 2147483647 w 9048"/>
                <a:gd name="T81" fmla="*/ 2147483647 h 2880"/>
                <a:gd name="T82" fmla="*/ 2147483647 w 9048"/>
                <a:gd name="T83" fmla="*/ 2147483647 h 2880"/>
                <a:gd name="T84" fmla="*/ 2147483647 w 9048"/>
                <a:gd name="T85" fmla="*/ 2147483647 h 2880"/>
                <a:gd name="T86" fmla="*/ 2147483647 w 9048"/>
                <a:gd name="T87" fmla="*/ 2147483647 h 2880"/>
                <a:gd name="T88" fmla="*/ 2147483647 w 9048"/>
                <a:gd name="T89" fmla="*/ 2147483647 h 2880"/>
                <a:gd name="T90" fmla="*/ 2147483647 w 9048"/>
                <a:gd name="T91" fmla="*/ 2147483647 h 2880"/>
                <a:gd name="T92" fmla="*/ 2147483647 w 9048"/>
                <a:gd name="T93" fmla="*/ 2147483647 h 2880"/>
                <a:gd name="T94" fmla="*/ 2147483647 w 9048"/>
                <a:gd name="T95" fmla="*/ 2147483647 h 2880"/>
                <a:gd name="T96" fmla="*/ 2147483647 w 9048"/>
                <a:gd name="T97" fmla="*/ 2147483647 h 2880"/>
                <a:gd name="T98" fmla="*/ 2147483647 w 9048"/>
                <a:gd name="T99" fmla="*/ 2147483647 h 2880"/>
                <a:gd name="T100" fmla="*/ 2147483647 w 9048"/>
                <a:gd name="T101" fmla="*/ 2147483647 h 2880"/>
                <a:gd name="T102" fmla="*/ 2147483647 w 9048"/>
                <a:gd name="T103" fmla="*/ 2147483647 h 2880"/>
                <a:gd name="T104" fmla="*/ 2147483647 w 9048"/>
                <a:gd name="T105" fmla="*/ 2147483647 h 2880"/>
                <a:gd name="T106" fmla="*/ 2147483647 w 9048"/>
                <a:gd name="T107" fmla="*/ 2147483647 h 2880"/>
                <a:gd name="T108" fmla="*/ 2147483647 w 9048"/>
                <a:gd name="T109" fmla="*/ 2147483647 h 2880"/>
                <a:gd name="T110" fmla="*/ 2147483647 w 9048"/>
                <a:gd name="T111" fmla="*/ 2147483647 h 2880"/>
                <a:gd name="T112" fmla="*/ 2147483647 w 9048"/>
                <a:gd name="T113" fmla="*/ 2147483647 h 2880"/>
                <a:gd name="T114" fmla="*/ 2147483647 w 9048"/>
                <a:gd name="T115" fmla="*/ 2147483647 h 2880"/>
                <a:gd name="T116" fmla="*/ 2147483647 w 9048"/>
                <a:gd name="T117" fmla="*/ 2147483647 h 2880"/>
                <a:gd name="T118" fmla="*/ 2147483647 w 9048"/>
                <a:gd name="T119" fmla="*/ 2147483647 h 2880"/>
                <a:gd name="T120" fmla="*/ 2147483647 w 9048"/>
                <a:gd name="T121" fmla="*/ 2147483647 h 2880"/>
                <a:gd name="T122" fmla="*/ 2147483647 w 9048"/>
                <a:gd name="T123" fmla="*/ 2147483647 h 2880"/>
                <a:gd name="T124" fmla="*/ 2147483647 w 9048"/>
                <a:gd name="T125" fmla="*/ 2147483647 h 28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48"/>
                <a:gd name="T190" fmla="*/ 0 h 2880"/>
                <a:gd name="T191" fmla="*/ 9048 w 9048"/>
                <a:gd name="T192" fmla="*/ 2880 h 28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48" h="2880">
                  <a:moveTo>
                    <a:pt x="2790" y="546"/>
                  </a:moveTo>
                  <a:lnTo>
                    <a:pt x="2760" y="540"/>
                  </a:lnTo>
                  <a:lnTo>
                    <a:pt x="2736" y="558"/>
                  </a:lnTo>
                  <a:lnTo>
                    <a:pt x="2778" y="570"/>
                  </a:lnTo>
                  <a:lnTo>
                    <a:pt x="2790" y="546"/>
                  </a:lnTo>
                  <a:close/>
                  <a:moveTo>
                    <a:pt x="2832" y="522"/>
                  </a:moveTo>
                  <a:lnTo>
                    <a:pt x="2820" y="516"/>
                  </a:lnTo>
                  <a:lnTo>
                    <a:pt x="2814" y="510"/>
                  </a:lnTo>
                  <a:lnTo>
                    <a:pt x="2808" y="510"/>
                  </a:lnTo>
                  <a:lnTo>
                    <a:pt x="2808" y="528"/>
                  </a:lnTo>
                  <a:lnTo>
                    <a:pt x="2820" y="534"/>
                  </a:lnTo>
                  <a:lnTo>
                    <a:pt x="2832" y="534"/>
                  </a:lnTo>
                  <a:lnTo>
                    <a:pt x="2844" y="540"/>
                  </a:lnTo>
                  <a:lnTo>
                    <a:pt x="2850" y="540"/>
                  </a:lnTo>
                  <a:lnTo>
                    <a:pt x="2850" y="534"/>
                  </a:lnTo>
                  <a:lnTo>
                    <a:pt x="2844" y="528"/>
                  </a:lnTo>
                  <a:lnTo>
                    <a:pt x="2832" y="522"/>
                  </a:lnTo>
                  <a:close/>
                  <a:moveTo>
                    <a:pt x="1704" y="18"/>
                  </a:moveTo>
                  <a:lnTo>
                    <a:pt x="1710" y="18"/>
                  </a:lnTo>
                  <a:lnTo>
                    <a:pt x="1716" y="12"/>
                  </a:lnTo>
                  <a:lnTo>
                    <a:pt x="1728" y="6"/>
                  </a:lnTo>
                  <a:lnTo>
                    <a:pt x="1734" y="0"/>
                  </a:lnTo>
                  <a:lnTo>
                    <a:pt x="1644" y="0"/>
                  </a:lnTo>
                  <a:lnTo>
                    <a:pt x="1638" y="12"/>
                  </a:lnTo>
                  <a:lnTo>
                    <a:pt x="1680" y="12"/>
                  </a:lnTo>
                  <a:lnTo>
                    <a:pt x="1686" y="18"/>
                  </a:lnTo>
                  <a:lnTo>
                    <a:pt x="1704" y="18"/>
                  </a:lnTo>
                  <a:close/>
                  <a:moveTo>
                    <a:pt x="1740" y="60"/>
                  </a:moveTo>
                  <a:lnTo>
                    <a:pt x="1746" y="60"/>
                  </a:lnTo>
                  <a:lnTo>
                    <a:pt x="1758" y="48"/>
                  </a:lnTo>
                  <a:lnTo>
                    <a:pt x="1764" y="48"/>
                  </a:lnTo>
                  <a:lnTo>
                    <a:pt x="1770" y="54"/>
                  </a:lnTo>
                  <a:lnTo>
                    <a:pt x="1782" y="54"/>
                  </a:lnTo>
                  <a:lnTo>
                    <a:pt x="1788" y="60"/>
                  </a:lnTo>
                  <a:lnTo>
                    <a:pt x="1800" y="60"/>
                  </a:lnTo>
                  <a:lnTo>
                    <a:pt x="1812" y="48"/>
                  </a:lnTo>
                  <a:lnTo>
                    <a:pt x="1812" y="36"/>
                  </a:lnTo>
                  <a:lnTo>
                    <a:pt x="1806" y="30"/>
                  </a:lnTo>
                  <a:lnTo>
                    <a:pt x="1794" y="24"/>
                  </a:lnTo>
                  <a:lnTo>
                    <a:pt x="1758" y="24"/>
                  </a:lnTo>
                  <a:lnTo>
                    <a:pt x="1710" y="48"/>
                  </a:lnTo>
                  <a:lnTo>
                    <a:pt x="1716" y="54"/>
                  </a:lnTo>
                  <a:lnTo>
                    <a:pt x="1728" y="60"/>
                  </a:lnTo>
                  <a:lnTo>
                    <a:pt x="1740" y="60"/>
                  </a:lnTo>
                  <a:close/>
                  <a:moveTo>
                    <a:pt x="2382" y="510"/>
                  </a:moveTo>
                  <a:lnTo>
                    <a:pt x="2400" y="504"/>
                  </a:lnTo>
                  <a:lnTo>
                    <a:pt x="2412" y="498"/>
                  </a:lnTo>
                  <a:lnTo>
                    <a:pt x="2412" y="486"/>
                  </a:lnTo>
                  <a:lnTo>
                    <a:pt x="2406" y="486"/>
                  </a:lnTo>
                  <a:lnTo>
                    <a:pt x="2400" y="480"/>
                  </a:lnTo>
                  <a:lnTo>
                    <a:pt x="2346" y="480"/>
                  </a:lnTo>
                  <a:lnTo>
                    <a:pt x="2346" y="492"/>
                  </a:lnTo>
                  <a:lnTo>
                    <a:pt x="2358" y="504"/>
                  </a:lnTo>
                  <a:lnTo>
                    <a:pt x="2370" y="510"/>
                  </a:lnTo>
                  <a:lnTo>
                    <a:pt x="2382" y="510"/>
                  </a:lnTo>
                  <a:close/>
                  <a:moveTo>
                    <a:pt x="1590" y="30"/>
                  </a:moveTo>
                  <a:lnTo>
                    <a:pt x="1548" y="24"/>
                  </a:lnTo>
                  <a:lnTo>
                    <a:pt x="1554" y="36"/>
                  </a:lnTo>
                  <a:lnTo>
                    <a:pt x="1590" y="30"/>
                  </a:lnTo>
                  <a:close/>
                  <a:moveTo>
                    <a:pt x="1890" y="696"/>
                  </a:moveTo>
                  <a:lnTo>
                    <a:pt x="1896" y="708"/>
                  </a:lnTo>
                  <a:lnTo>
                    <a:pt x="1920" y="720"/>
                  </a:lnTo>
                  <a:lnTo>
                    <a:pt x="1950" y="738"/>
                  </a:lnTo>
                  <a:lnTo>
                    <a:pt x="1974" y="744"/>
                  </a:lnTo>
                  <a:lnTo>
                    <a:pt x="1992" y="738"/>
                  </a:lnTo>
                  <a:lnTo>
                    <a:pt x="1980" y="720"/>
                  </a:lnTo>
                  <a:lnTo>
                    <a:pt x="1950" y="702"/>
                  </a:lnTo>
                  <a:lnTo>
                    <a:pt x="1914" y="696"/>
                  </a:lnTo>
                  <a:lnTo>
                    <a:pt x="1890" y="696"/>
                  </a:lnTo>
                  <a:close/>
                  <a:moveTo>
                    <a:pt x="3108" y="126"/>
                  </a:moveTo>
                  <a:lnTo>
                    <a:pt x="3120" y="108"/>
                  </a:lnTo>
                  <a:lnTo>
                    <a:pt x="3030" y="108"/>
                  </a:lnTo>
                  <a:lnTo>
                    <a:pt x="3108" y="126"/>
                  </a:lnTo>
                  <a:close/>
                  <a:moveTo>
                    <a:pt x="1560" y="102"/>
                  </a:moveTo>
                  <a:lnTo>
                    <a:pt x="1632" y="102"/>
                  </a:lnTo>
                  <a:lnTo>
                    <a:pt x="1608" y="84"/>
                  </a:lnTo>
                  <a:lnTo>
                    <a:pt x="1560" y="102"/>
                  </a:lnTo>
                  <a:close/>
                  <a:moveTo>
                    <a:pt x="1572" y="60"/>
                  </a:moveTo>
                  <a:lnTo>
                    <a:pt x="1584" y="66"/>
                  </a:lnTo>
                  <a:lnTo>
                    <a:pt x="1596" y="78"/>
                  </a:lnTo>
                  <a:lnTo>
                    <a:pt x="1620" y="66"/>
                  </a:lnTo>
                  <a:lnTo>
                    <a:pt x="1620" y="72"/>
                  </a:lnTo>
                  <a:lnTo>
                    <a:pt x="1644" y="72"/>
                  </a:lnTo>
                  <a:lnTo>
                    <a:pt x="1668" y="60"/>
                  </a:lnTo>
                  <a:lnTo>
                    <a:pt x="1674" y="54"/>
                  </a:lnTo>
                  <a:lnTo>
                    <a:pt x="1680" y="54"/>
                  </a:lnTo>
                  <a:lnTo>
                    <a:pt x="1626" y="48"/>
                  </a:lnTo>
                  <a:lnTo>
                    <a:pt x="1614" y="54"/>
                  </a:lnTo>
                  <a:lnTo>
                    <a:pt x="1608" y="54"/>
                  </a:lnTo>
                  <a:lnTo>
                    <a:pt x="1602" y="48"/>
                  </a:lnTo>
                  <a:lnTo>
                    <a:pt x="1584" y="48"/>
                  </a:lnTo>
                  <a:lnTo>
                    <a:pt x="1572" y="60"/>
                  </a:lnTo>
                  <a:close/>
                  <a:moveTo>
                    <a:pt x="1662" y="36"/>
                  </a:moveTo>
                  <a:lnTo>
                    <a:pt x="1602" y="36"/>
                  </a:lnTo>
                  <a:lnTo>
                    <a:pt x="1650" y="48"/>
                  </a:lnTo>
                  <a:lnTo>
                    <a:pt x="1662" y="36"/>
                  </a:lnTo>
                  <a:close/>
                  <a:moveTo>
                    <a:pt x="1542" y="522"/>
                  </a:moveTo>
                  <a:lnTo>
                    <a:pt x="1500" y="528"/>
                  </a:lnTo>
                  <a:lnTo>
                    <a:pt x="1512" y="552"/>
                  </a:lnTo>
                  <a:lnTo>
                    <a:pt x="1542" y="534"/>
                  </a:lnTo>
                  <a:lnTo>
                    <a:pt x="1524" y="558"/>
                  </a:lnTo>
                  <a:lnTo>
                    <a:pt x="1518" y="558"/>
                  </a:lnTo>
                  <a:lnTo>
                    <a:pt x="1512" y="564"/>
                  </a:lnTo>
                  <a:lnTo>
                    <a:pt x="1506" y="564"/>
                  </a:lnTo>
                  <a:lnTo>
                    <a:pt x="1494" y="570"/>
                  </a:lnTo>
                  <a:lnTo>
                    <a:pt x="1488" y="576"/>
                  </a:lnTo>
                  <a:lnTo>
                    <a:pt x="1488" y="582"/>
                  </a:lnTo>
                  <a:lnTo>
                    <a:pt x="1500" y="594"/>
                  </a:lnTo>
                  <a:lnTo>
                    <a:pt x="1524" y="606"/>
                  </a:lnTo>
                  <a:lnTo>
                    <a:pt x="1566" y="606"/>
                  </a:lnTo>
                  <a:lnTo>
                    <a:pt x="1590" y="612"/>
                  </a:lnTo>
                  <a:lnTo>
                    <a:pt x="1608" y="618"/>
                  </a:lnTo>
                  <a:lnTo>
                    <a:pt x="1614" y="624"/>
                  </a:lnTo>
                  <a:lnTo>
                    <a:pt x="1620" y="636"/>
                  </a:lnTo>
                  <a:lnTo>
                    <a:pt x="1620" y="648"/>
                  </a:lnTo>
                  <a:lnTo>
                    <a:pt x="1626" y="654"/>
                  </a:lnTo>
                  <a:lnTo>
                    <a:pt x="1626" y="660"/>
                  </a:lnTo>
                  <a:lnTo>
                    <a:pt x="1644" y="660"/>
                  </a:lnTo>
                  <a:lnTo>
                    <a:pt x="1662" y="666"/>
                  </a:lnTo>
                  <a:lnTo>
                    <a:pt x="1674" y="666"/>
                  </a:lnTo>
                  <a:lnTo>
                    <a:pt x="1692" y="672"/>
                  </a:lnTo>
                  <a:lnTo>
                    <a:pt x="1704" y="672"/>
                  </a:lnTo>
                  <a:lnTo>
                    <a:pt x="1818" y="666"/>
                  </a:lnTo>
                  <a:lnTo>
                    <a:pt x="1806" y="666"/>
                  </a:lnTo>
                  <a:lnTo>
                    <a:pt x="1734" y="642"/>
                  </a:lnTo>
                  <a:lnTo>
                    <a:pt x="1704" y="618"/>
                  </a:lnTo>
                  <a:lnTo>
                    <a:pt x="1692" y="600"/>
                  </a:lnTo>
                  <a:lnTo>
                    <a:pt x="1686" y="588"/>
                  </a:lnTo>
                  <a:lnTo>
                    <a:pt x="1674" y="582"/>
                  </a:lnTo>
                  <a:lnTo>
                    <a:pt x="1674" y="570"/>
                  </a:lnTo>
                  <a:lnTo>
                    <a:pt x="1668" y="564"/>
                  </a:lnTo>
                  <a:lnTo>
                    <a:pt x="1692" y="516"/>
                  </a:lnTo>
                  <a:lnTo>
                    <a:pt x="1686" y="510"/>
                  </a:lnTo>
                  <a:lnTo>
                    <a:pt x="1686" y="504"/>
                  </a:lnTo>
                  <a:lnTo>
                    <a:pt x="1674" y="504"/>
                  </a:lnTo>
                  <a:lnTo>
                    <a:pt x="1710" y="498"/>
                  </a:lnTo>
                  <a:lnTo>
                    <a:pt x="1698" y="480"/>
                  </a:lnTo>
                  <a:lnTo>
                    <a:pt x="1734" y="480"/>
                  </a:lnTo>
                  <a:lnTo>
                    <a:pt x="1710" y="468"/>
                  </a:lnTo>
                  <a:lnTo>
                    <a:pt x="1734" y="474"/>
                  </a:lnTo>
                  <a:lnTo>
                    <a:pt x="1740" y="462"/>
                  </a:lnTo>
                  <a:lnTo>
                    <a:pt x="1722" y="450"/>
                  </a:lnTo>
                  <a:lnTo>
                    <a:pt x="1764" y="450"/>
                  </a:lnTo>
                  <a:lnTo>
                    <a:pt x="1770" y="444"/>
                  </a:lnTo>
                  <a:lnTo>
                    <a:pt x="1752" y="426"/>
                  </a:lnTo>
                  <a:lnTo>
                    <a:pt x="1782" y="432"/>
                  </a:lnTo>
                  <a:lnTo>
                    <a:pt x="1782" y="402"/>
                  </a:lnTo>
                  <a:lnTo>
                    <a:pt x="1788" y="408"/>
                  </a:lnTo>
                  <a:lnTo>
                    <a:pt x="1800" y="414"/>
                  </a:lnTo>
                  <a:lnTo>
                    <a:pt x="1812" y="414"/>
                  </a:lnTo>
                  <a:lnTo>
                    <a:pt x="1830" y="408"/>
                  </a:lnTo>
                  <a:lnTo>
                    <a:pt x="1842" y="402"/>
                  </a:lnTo>
                  <a:lnTo>
                    <a:pt x="1860" y="390"/>
                  </a:lnTo>
                  <a:lnTo>
                    <a:pt x="1878" y="372"/>
                  </a:lnTo>
                  <a:lnTo>
                    <a:pt x="1896" y="372"/>
                  </a:lnTo>
                  <a:lnTo>
                    <a:pt x="1938" y="366"/>
                  </a:lnTo>
                  <a:lnTo>
                    <a:pt x="1992" y="354"/>
                  </a:lnTo>
                  <a:lnTo>
                    <a:pt x="2046" y="348"/>
                  </a:lnTo>
                  <a:lnTo>
                    <a:pt x="2094" y="336"/>
                  </a:lnTo>
                  <a:lnTo>
                    <a:pt x="2124" y="330"/>
                  </a:lnTo>
                  <a:lnTo>
                    <a:pt x="2136" y="324"/>
                  </a:lnTo>
                  <a:lnTo>
                    <a:pt x="2154" y="318"/>
                  </a:lnTo>
                  <a:lnTo>
                    <a:pt x="2160" y="312"/>
                  </a:lnTo>
                  <a:lnTo>
                    <a:pt x="2166" y="300"/>
                  </a:lnTo>
                  <a:lnTo>
                    <a:pt x="2166" y="294"/>
                  </a:lnTo>
                  <a:lnTo>
                    <a:pt x="2154" y="282"/>
                  </a:lnTo>
                  <a:lnTo>
                    <a:pt x="2136" y="276"/>
                  </a:lnTo>
                  <a:lnTo>
                    <a:pt x="2088" y="270"/>
                  </a:lnTo>
                  <a:lnTo>
                    <a:pt x="2046" y="276"/>
                  </a:lnTo>
                  <a:lnTo>
                    <a:pt x="2016" y="288"/>
                  </a:lnTo>
                  <a:lnTo>
                    <a:pt x="1980" y="300"/>
                  </a:lnTo>
                  <a:lnTo>
                    <a:pt x="1938" y="318"/>
                  </a:lnTo>
                  <a:lnTo>
                    <a:pt x="1860" y="318"/>
                  </a:lnTo>
                  <a:lnTo>
                    <a:pt x="1842" y="312"/>
                  </a:lnTo>
                  <a:lnTo>
                    <a:pt x="1824" y="312"/>
                  </a:lnTo>
                  <a:lnTo>
                    <a:pt x="1806" y="336"/>
                  </a:lnTo>
                  <a:lnTo>
                    <a:pt x="1782" y="318"/>
                  </a:lnTo>
                  <a:lnTo>
                    <a:pt x="1728" y="342"/>
                  </a:lnTo>
                  <a:lnTo>
                    <a:pt x="1698" y="342"/>
                  </a:lnTo>
                  <a:lnTo>
                    <a:pt x="1668" y="366"/>
                  </a:lnTo>
                  <a:lnTo>
                    <a:pt x="1692" y="372"/>
                  </a:lnTo>
                  <a:lnTo>
                    <a:pt x="1644" y="372"/>
                  </a:lnTo>
                  <a:lnTo>
                    <a:pt x="1614" y="378"/>
                  </a:lnTo>
                  <a:lnTo>
                    <a:pt x="1614" y="396"/>
                  </a:lnTo>
                  <a:lnTo>
                    <a:pt x="1638" y="378"/>
                  </a:lnTo>
                  <a:lnTo>
                    <a:pt x="1644" y="396"/>
                  </a:lnTo>
                  <a:lnTo>
                    <a:pt x="1668" y="396"/>
                  </a:lnTo>
                  <a:lnTo>
                    <a:pt x="1662" y="408"/>
                  </a:lnTo>
                  <a:lnTo>
                    <a:pt x="1620" y="408"/>
                  </a:lnTo>
                  <a:lnTo>
                    <a:pt x="1614" y="420"/>
                  </a:lnTo>
                  <a:lnTo>
                    <a:pt x="1644" y="426"/>
                  </a:lnTo>
                  <a:lnTo>
                    <a:pt x="1596" y="432"/>
                  </a:lnTo>
                  <a:lnTo>
                    <a:pt x="1632" y="438"/>
                  </a:lnTo>
                  <a:lnTo>
                    <a:pt x="1584" y="444"/>
                  </a:lnTo>
                  <a:lnTo>
                    <a:pt x="1584" y="462"/>
                  </a:lnTo>
                  <a:lnTo>
                    <a:pt x="1554" y="474"/>
                  </a:lnTo>
                  <a:lnTo>
                    <a:pt x="1560" y="486"/>
                  </a:lnTo>
                  <a:lnTo>
                    <a:pt x="1602" y="468"/>
                  </a:lnTo>
                  <a:lnTo>
                    <a:pt x="1590" y="498"/>
                  </a:lnTo>
                  <a:lnTo>
                    <a:pt x="1554" y="498"/>
                  </a:lnTo>
                  <a:lnTo>
                    <a:pt x="1542" y="504"/>
                  </a:lnTo>
                  <a:lnTo>
                    <a:pt x="1542" y="522"/>
                  </a:lnTo>
                  <a:close/>
                  <a:moveTo>
                    <a:pt x="5778" y="498"/>
                  </a:moveTo>
                  <a:lnTo>
                    <a:pt x="5850" y="486"/>
                  </a:lnTo>
                  <a:lnTo>
                    <a:pt x="5958" y="504"/>
                  </a:lnTo>
                  <a:lnTo>
                    <a:pt x="5952" y="492"/>
                  </a:lnTo>
                  <a:lnTo>
                    <a:pt x="5940" y="486"/>
                  </a:lnTo>
                  <a:lnTo>
                    <a:pt x="5928" y="474"/>
                  </a:lnTo>
                  <a:lnTo>
                    <a:pt x="5904" y="462"/>
                  </a:lnTo>
                  <a:lnTo>
                    <a:pt x="5844" y="462"/>
                  </a:lnTo>
                  <a:lnTo>
                    <a:pt x="5808" y="468"/>
                  </a:lnTo>
                  <a:lnTo>
                    <a:pt x="5796" y="468"/>
                  </a:lnTo>
                  <a:lnTo>
                    <a:pt x="5778" y="498"/>
                  </a:lnTo>
                  <a:close/>
                  <a:moveTo>
                    <a:pt x="5784" y="378"/>
                  </a:moveTo>
                  <a:lnTo>
                    <a:pt x="5838" y="384"/>
                  </a:lnTo>
                  <a:lnTo>
                    <a:pt x="5844" y="378"/>
                  </a:lnTo>
                  <a:lnTo>
                    <a:pt x="5850" y="366"/>
                  </a:lnTo>
                  <a:lnTo>
                    <a:pt x="5838" y="354"/>
                  </a:lnTo>
                  <a:lnTo>
                    <a:pt x="5802" y="354"/>
                  </a:lnTo>
                  <a:lnTo>
                    <a:pt x="5742" y="342"/>
                  </a:lnTo>
                  <a:lnTo>
                    <a:pt x="5724" y="342"/>
                  </a:lnTo>
                  <a:lnTo>
                    <a:pt x="5718" y="348"/>
                  </a:lnTo>
                  <a:lnTo>
                    <a:pt x="5730" y="354"/>
                  </a:lnTo>
                  <a:lnTo>
                    <a:pt x="5742" y="366"/>
                  </a:lnTo>
                  <a:lnTo>
                    <a:pt x="5754" y="372"/>
                  </a:lnTo>
                  <a:lnTo>
                    <a:pt x="5772" y="372"/>
                  </a:lnTo>
                  <a:lnTo>
                    <a:pt x="5778" y="378"/>
                  </a:lnTo>
                  <a:lnTo>
                    <a:pt x="5784" y="378"/>
                  </a:lnTo>
                  <a:close/>
                  <a:moveTo>
                    <a:pt x="5724" y="432"/>
                  </a:moveTo>
                  <a:lnTo>
                    <a:pt x="5712" y="444"/>
                  </a:lnTo>
                  <a:lnTo>
                    <a:pt x="5712" y="456"/>
                  </a:lnTo>
                  <a:lnTo>
                    <a:pt x="5724" y="462"/>
                  </a:lnTo>
                  <a:lnTo>
                    <a:pt x="5772" y="462"/>
                  </a:lnTo>
                  <a:lnTo>
                    <a:pt x="5778" y="456"/>
                  </a:lnTo>
                  <a:lnTo>
                    <a:pt x="5778" y="450"/>
                  </a:lnTo>
                  <a:lnTo>
                    <a:pt x="5766" y="438"/>
                  </a:lnTo>
                  <a:lnTo>
                    <a:pt x="5742" y="426"/>
                  </a:lnTo>
                  <a:lnTo>
                    <a:pt x="5730" y="426"/>
                  </a:lnTo>
                  <a:lnTo>
                    <a:pt x="5724" y="432"/>
                  </a:lnTo>
                  <a:close/>
                  <a:moveTo>
                    <a:pt x="3072" y="96"/>
                  </a:moveTo>
                  <a:lnTo>
                    <a:pt x="3192" y="96"/>
                  </a:lnTo>
                  <a:lnTo>
                    <a:pt x="3204" y="90"/>
                  </a:lnTo>
                  <a:lnTo>
                    <a:pt x="3228" y="90"/>
                  </a:lnTo>
                  <a:lnTo>
                    <a:pt x="3240" y="84"/>
                  </a:lnTo>
                  <a:lnTo>
                    <a:pt x="3240" y="72"/>
                  </a:lnTo>
                  <a:lnTo>
                    <a:pt x="3222" y="60"/>
                  </a:lnTo>
                  <a:lnTo>
                    <a:pt x="3192" y="42"/>
                  </a:lnTo>
                  <a:lnTo>
                    <a:pt x="3156" y="30"/>
                  </a:lnTo>
                  <a:lnTo>
                    <a:pt x="3132" y="24"/>
                  </a:lnTo>
                  <a:lnTo>
                    <a:pt x="3120" y="18"/>
                  </a:lnTo>
                  <a:lnTo>
                    <a:pt x="3108" y="18"/>
                  </a:lnTo>
                  <a:lnTo>
                    <a:pt x="3096" y="12"/>
                  </a:lnTo>
                  <a:lnTo>
                    <a:pt x="3060" y="12"/>
                  </a:lnTo>
                  <a:lnTo>
                    <a:pt x="3048" y="18"/>
                  </a:lnTo>
                  <a:lnTo>
                    <a:pt x="3036" y="18"/>
                  </a:lnTo>
                  <a:lnTo>
                    <a:pt x="3030" y="30"/>
                  </a:lnTo>
                  <a:lnTo>
                    <a:pt x="3030" y="42"/>
                  </a:lnTo>
                  <a:lnTo>
                    <a:pt x="3036" y="54"/>
                  </a:lnTo>
                  <a:lnTo>
                    <a:pt x="3048" y="66"/>
                  </a:lnTo>
                  <a:lnTo>
                    <a:pt x="3054" y="78"/>
                  </a:lnTo>
                  <a:lnTo>
                    <a:pt x="3072" y="96"/>
                  </a:lnTo>
                  <a:close/>
                  <a:moveTo>
                    <a:pt x="6138" y="408"/>
                  </a:moveTo>
                  <a:lnTo>
                    <a:pt x="6144" y="402"/>
                  </a:lnTo>
                  <a:lnTo>
                    <a:pt x="6132" y="396"/>
                  </a:lnTo>
                  <a:lnTo>
                    <a:pt x="6102" y="390"/>
                  </a:lnTo>
                  <a:lnTo>
                    <a:pt x="6036" y="390"/>
                  </a:lnTo>
                  <a:lnTo>
                    <a:pt x="6012" y="366"/>
                  </a:lnTo>
                  <a:lnTo>
                    <a:pt x="6000" y="360"/>
                  </a:lnTo>
                  <a:lnTo>
                    <a:pt x="5970" y="360"/>
                  </a:lnTo>
                  <a:lnTo>
                    <a:pt x="5958" y="366"/>
                  </a:lnTo>
                  <a:lnTo>
                    <a:pt x="5910" y="366"/>
                  </a:lnTo>
                  <a:lnTo>
                    <a:pt x="5946" y="390"/>
                  </a:lnTo>
                  <a:lnTo>
                    <a:pt x="5964" y="396"/>
                  </a:lnTo>
                  <a:lnTo>
                    <a:pt x="6000" y="402"/>
                  </a:lnTo>
                  <a:lnTo>
                    <a:pt x="6054" y="414"/>
                  </a:lnTo>
                  <a:lnTo>
                    <a:pt x="6102" y="414"/>
                  </a:lnTo>
                  <a:lnTo>
                    <a:pt x="6138" y="408"/>
                  </a:lnTo>
                  <a:close/>
                  <a:moveTo>
                    <a:pt x="7602" y="744"/>
                  </a:moveTo>
                  <a:lnTo>
                    <a:pt x="7596" y="732"/>
                  </a:lnTo>
                  <a:lnTo>
                    <a:pt x="7572" y="726"/>
                  </a:lnTo>
                  <a:lnTo>
                    <a:pt x="7512" y="714"/>
                  </a:lnTo>
                  <a:lnTo>
                    <a:pt x="7500" y="714"/>
                  </a:lnTo>
                  <a:lnTo>
                    <a:pt x="7512" y="726"/>
                  </a:lnTo>
                  <a:lnTo>
                    <a:pt x="7548" y="738"/>
                  </a:lnTo>
                  <a:lnTo>
                    <a:pt x="7584" y="744"/>
                  </a:lnTo>
                  <a:lnTo>
                    <a:pt x="7602" y="744"/>
                  </a:lnTo>
                  <a:close/>
                  <a:moveTo>
                    <a:pt x="3162" y="120"/>
                  </a:moveTo>
                  <a:lnTo>
                    <a:pt x="3216" y="138"/>
                  </a:lnTo>
                  <a:lnTo>
                    <a:pt x="3246" y="144"/>
                  </a:lnTo>
                  <a:lnTo>
                    <a:pt x="3264" y="144"/>
                  </a:lnTo>
                  <a:lnTo>
                    <a:pt x="3312" y="138"/>
                  </a:lnTo>
                  <a:lnTo>
                    <a:pt x="3372" y="156"/>
                  </a:lnTo>
                  <a:lnTo>
                    <a:pt x="3432" y="156"/>
                  </a:lnTo>
                  <a:lnTo>
                    <a:pt x="3426" y="138"/>
                  </a:lnTo>
                  <a:lnTo>
                    <a:pt x="3402" y="102"/>
                  </a:lnTo>
                  <a:lnTo>
                    <a:pt x="3384" y="96"/>
                  </a:lnTo>
                  <a:lnTo>
                    <a:pt x="3372" y="90"/>
                  </a:lnTo>
                  <a:lnTo>
                    <a:pt x="3354" y="96"/>
                  </a:lnTo>
                  <a:lnTo>
                    <a:pt x="3318" y="114"/>
                  </a:lnTo>
                  <a:lnTo>
                    <a:pt x="3294" y="90"/>
                  </a:lnTo>
                  <a:lnTo>
                    <a:pt x="3282" y="90"/>
                  </a:lnTo>
                  <a:lnTo>
                    <a:pt x="3210" y="102"/>
                  </a:lnTo>
                  <a:lnTo>
                    <a:pt x="3174" y="114"/>
                  </a:lnTo>
                  <a:lnTo>
                    <a:pt x="3162" y="120"/>
                  </a:lnTo>
                  <a:close/>
                  <a:moveTo>
                    <a:pt x="3582" y="198"/>
                  </a:moveTo>
                  <a:lnTo>
                    <a:pt x="3744" y="192"/>
                  </a:lnTo>
                  <a:lnTo>
                    <a:pt x="3702" y="168"/>
                  </a:lnTo>
                  <a:lnTo>
                    <a:pt x="3696" y="168"/>
                  </a:lnTo>
                  <a:lnTo>
                    <a:pt x="3690" y="162"/>
                  </a:lnTo>
                  <a:lnTo>
                    <a:pt x="3666" y="150"/>
                  </a:lnTo>
                  <a:lnTo>
                    <a:pt x="3648" y="144"/>
                  </a:lnTo>
                  <a:lnTo>
                    <a:pt x="3636" y="138"/>
                  </a:lnTo>
                  <a:lnTo>
                    <a:pt x="3618" y="138"/>
                  </a:lnTo>
                  <a:lnTo>
                    <a:pt x="3606" y="144"/>
                  </a:lnTo>
                  <a:lnTo>
                    <a:pt x="3600" y="150"/>
                  </a:lnTo>
                  <a:lnTo>
                    <a:pt x="3588" y="156"/>
                  </a:lnTo>
                  <a:lnTo>
                    <a:pt x="3588" y="150"/>
                  </a:lnTo>
                  <a:lnTo>
                    <a:pt x="3582" y="144"/>
                  </a:lnTo>
                  <a:lnTo>
                    <a:pt x="3576" y="132"/>
                  </a:lnTo>
                  <a:lnTo>
                    <a:pt x="3570" y="126"/>
                  </a:lnTo>
                  <a:lnTo>
                    <a:pt x="3546" y="114"/>
                  </a:lnTo>
                  <a:lnTo>
                    <a:pt x="3522" y="126"/>
                  </a:lnTo>
                  <a:lnTo>
                    <a:pt x="3504" y="162"/>
                  </a:lnTo>
                  <a:lnTo>
                    <a:pt x="3498" y="192"/>
                  </a:lnTo>
                  <a:lnTo>
                    <a:pt x="3492" y="210"/>
                  </a:lnTo>
                  <a:lnTo>
                    <a:pt x="3516" y="222"/>
                  </a:lnTo>
                  <a:lnTo>
                    <a:pt x="3534" y="216"/>
                  </a:lnTo>
                  <a:lnTo>
                    <a:pt x="3546" y="216"/>
                  </a:lnTo>
                  <a:lnTo>
                    <a:pt x="3582" y="198"/>
                  </a:lnTo>
                  <a:close/>
                  <a:moveTo>
                    <a:pt x="5622" y="420"/>
                  </a:moveTo>
                  <a:lnTo>
                    <a:pt x="5640" y="390"/>
                  </a:lnTo>
                  <a:lnTo>
                    <a:pt x="5754" y="390"/>
                  </a:lnTo>
                  <a:lnTo>
                    <a:pt x="5688" y="360"/>
                  </a:lnTo>
                  <a:lnTo>
                    <a:pt x="5700" y="336"/>
                  </a:lnTo>
                  <a:lnTo>
                    <a:pt x="5610" y="318"/>
                  </a:lnTo>
                  <a:lnTo>
                    <a:pt x="5628" y="348"/>
                  </a:lnTo>
                  <a:lnTo>
                    <a:pt x="5616" y="342"/>
                  </a:lnTo>
                  <a:lnTo>
                    <a:pt x="5592" y="336"/>
                  </a:lnTo>
                  <a:lnTo>
                    <a:pt x="5556" y="330"/>
                  </a:lnTo>
                  <a:lnTo>
                    <a:pt x="5514" y="318"/>
                  </a:lnTo>
                  <a:lnTo>
                    <a:pt x="5454" y="318"/>
                  </a:lnTo>
                  <a:lnTo>
                    <a:pt x="5448" y="330"/>
                  </a:lnTo>
                  <a:lnTo>
                    <a:pt x="5460" y="354"/>
                  </a:lnTo>
                  <a:lnTo>
                    <a:pt x="5496" y="372"/>
                  </a:lnTo>
                  <a:lnTo>
                    <a:pt x="5538" y="390"/>
                  </a:lnTo>
                  <a:lnTo>
                    <a:pt x="5574" y="408"/>
                  </a:lnTo>
                  <a:lnTo>
                    <a:pt x="5610" y="414"/>
                  </a:lnTo>
                  <a:lnTo>
                    <a:pt x="5622" y="420"/>
                  </a:lnTo>
                  <a:close/>
                  <a:moveTo>
                    <a:pt x="4320" y="432"/>
                  </a:moveTo>
                  <a:lnTo>
                    <a:pt x="4368" y="444"/>
                  </a:lnTo>
                  <a:lnTo>
                    <a:pt x="4380" y="444"/>
                  </a:lnTo>
                  <a:lnTo>
                    <a:pt x="4392" y="438"/>
                  </a:lnTo>
                  <a:lnTo>
                    <a:pt x="4398" y="438"/>
                  </a:lnTo>
                  <a:lnTo>
                    <a:pt x="4404" y="432"/>
                  </a:lnTo>
                  <a:lnTo>
                    <a:pt x="4404" y="426"/>
                  </a:lnTo>
                  <a:lnTo>
                    <a:pt x="4398" y="426"/>
                  </a:lnTo>
                  <a:lnTo>
                    <a:pt x="4362" y="414"/>
                  </a:lnTo>
                  <a:lnTo>
                    <a:pt x="4344" y="420"/>
                  </a:lnTo>
                  <a:lnTo>
                    <a:pt x="4332" y="420"/>
                  </a:lnTo>
                  <a:lnTo>
                    <a:pt x="4320" y="432"/>
                  </a:lnTo>
                  <a:close/>
                  <a:moveTo>
                    <a:pt x="5424" y="354"/>
                  </a:moveTo>
                  <a:lnTo>
                    <a:pt x="5370" y="336"/>
                  </a:lnTo>
                  <a:lnTo>
                    <a:pt x="5394" y="366"/>
                  </a:lnTo>
                  <a:lnTo>
                    <a:pt x="5424" y="354"/>
                  </a:lnTo>
                  <a:close/>
                  <a:moveTo>
                    <a:pt x="7986" y="666"/>
                  </a:moveTo>
                  <a:lnTo>
                    <a:pt x="8034" y="654"/>
                  </a:lnTo>
                  <a:lnTo>
                    <a:pt x="8088" y="654"/>
                  </a:lnTo>
                  <a:lnTo>
                    <a:pt x="8100" y="648"/>
                  </a:lnTo>
                  <a:lnTo>
                    <a:pt x="8106" y="642"/>
                  </a:lnTo>
                  <a:lnTo>
                    <a:pt x="8106" y="636"/>
                  </a:lnTo>
                  <a:lnTo>
                    <a:pt x="8100" y="630"/>
                  </a:lnTo>
                  <a:lnTo>
                    <a:pt x="8088" y="630"/>
                  </a:lnTo>
                  <a:lnTo>
                    <a:pt x="8052" y="618"/>
                  </a:lnTo>
                  <a:lnTo>
                    <a:pt x="8028" y="612"/>
                  </a:lnTo>
                  <a:lnTo>
                    <a:pt x="8010" y="606"/>
                  </a:lnTo>
                  <a:lnTo>
                    <a:pt x="7968" y="606"/>
                  </a:lnTo>
                  <a:lnTo>
                    <a:pt x="7944" y="618"/>
                  </a:lnTo>
                  <a:lnTo>
                    <a:pt x="7938" y="630"/>
                  </a:lnTo>
                  <a:lnTo>
                    <a:pt x="7938" y="654"/>
                  </a:lnTo>
                  <a:lnTo>
                    <a:pt x="7944" y="666"/>
                  </a:lnTo>
                  <a:lnTo>
                    <a:pt x="7950" y="666"/>
                  </a:lnTo>
                  <a:lnTo>
                    <a:pt x="7962" y="672"/>
                  </a:lnTo>
                  <a:lnTo>
                    <a:pt x="7968" y="672"/>
                  </a:lnTo>
                  <a:lnTo>
                    <a:pt x="7980" y="666"/>
                  </a:lnTo>
                  <a:lnTo>
                    <a:pt x="7986" y="666"/>
                  </a:lnTo>
                  <a:close/>
                  <a:moveTo>
                    <a:pt x="162" y="1788"/>
                  </a:moveTo>
                  <a:lnTo>
                    <a:pt x="150" y="1788"/>
                  </a:lnTo>
                  <a:lnTo>
                    <a:pt x="138" y="1794"/>
                  </a:lnTo>
                  <a:lnTo>
                    <a:pt x="114" y="1794"/>
                  </a:lnTo>
                  <a:lnTo>
                    <a:pt x="108" y="1788"/>
                  </a:lnTo>
                  <a:lnTo>
                    <a:pt x="96" y="1788"/>
                  </a:lnTo>
                  <a:lnTo>
                    <a:pt x="96" y="1782"/>
                  </a:lnTo>
                  <a:lnTo>
                    <a:pt x="84" y="1782"/>
                  </a:lnTo>
                  <a:lnTo>
                    <a:pt x="84" y="1788"/>
                  </a:lnTo>
                  <a:lnTo>
                    <a:pt x="72" y="1800"/>
                  </a:lnTo>
                  <a:lnTo>
                    <a:pt x="12" y="1800"/>
                  </a:lnTo>
                  <a:lnTo>
                    <a:pt x="0" y="1812"/>
                  </a:lnTo>
                  <a:lnTo>
                    <a:pt x="0" y="1818"/>
                  </a:lnTo>
                  <a:lnTo>
                    <a:pt x="12" y="1830"/>
                  </a:lnTo>
                  <a:lnTo>
                    <a:pt x="6" y="1842"/>
                  </a:lnTo>
                  <a:lnTo>
                    <a:pt x="12" y="1848"/>
                  </a:lnTo>
                  <a:lnTo>
                    <a:pt x="18" y="1848"/>
                  </a:lnTo>
                  <a:lnTo>
                    <a:pt x="24" y="1842"/>
                  </a:lnTo>
                  <a:lnTo>
                    <a:pt x="48" y="1842"/>
                  </a:lnTo>
                  <a:lnTo>
                    <a:pt x="54" y="1848"/>
                  </a:lnTo>
                  <a:lnTo>
                    <a:pt x="66" y="1848"/>
                  </a:lnTo>
                  <a:lnTo>
                    <a:pt x="72" y="1854"/>
                  </a:lnTo>
                  <a:lnTo>
                    <a:pt x="162" y="1854"/>
                  </a:lnTo>
                  <a:lnTo>
                    <a:pt x="162" y="1848"/>
                  </a:lnTo>
                  <a:lnTo>
                    <a:pt x="168" y="1848"/>
                  </a:lnTo>
                  <a:lnTo>
                    <a:pt x="162" y="1830"/>
                  </a:lnTo>
                  <a:lnTo>
                    <a:pt x="174" y="1818"/>
                  </a:lnTo>
                  <a:lnTo>
                    <a:pt x="174" y="1800"/>
                  </a:lnTo>
                  <a:lnTo>
                    <a:pt x="168" y="1788"/>
                  </a:lnTo>
                  <a:lnTo>
                    <a:pt x="162" y="1788"/>
                  </a:lnTo>
                  <a:close/>
                  <a:moveTo>
                    <a:pt x="1038" y="90"/>
                  </a:moveTo>
                  <a:lnTo>
                    <a:pt x="1062" y="72"/>
                  </a:lnTo>
                  <a:lnTo>
                    <a:pt x="1032" y="72"/>
                  </a:lnTo>
                  <a:lnTo>
                    <a:pt x="1032" y="84"/>
                  </a:lnTo>
                  <a:lnTo>
                    <a:pt x="1038" y="90"/>
                  </a:lnTo>
                  <a:close/>
                  <a:moveTo>
                    <a:pt x="990" y="72"/>
                  </a:moveTo>
                  <a:lnTo>
                    <a:pt x="1074" y="54"/>
                  </a:lnTo>
                  <a:lnTo>
                    <a:pt x="1044" y="42"/>
                  </a:lnTo>
                  <a:lnTo>
                    <a:pt x="996" y="54"/>
                  </a:lnTo>
                  <a:lnTo>
                    <a:pt x="948" y="54"/>
                  </a:lnTo>
                  <a:lnTo>
                    <a:pt x="966" y="66"/>
                  </a:lnTo>
                  <a:lnTo>
                    <a:pt x="990" y="72"/>
                  </a:lnTo>
                  <a:close/>
                  <a:moveTo>
                    <a:pt x="1122" y="90"/>
                  </a:moveTo>
                  <a:lnTo>
                    <a:pt x="1128" y="78"/>
                  </a:lnTo>
                  <a:lnTo>
                    <a:pt x="1152" y="78"/>
                  </a:lnTo>
                  <a:lnTo>
                    <a:pt x="1164" y="66"/>
                  </a:lnTo>
                  <a:lnTo>
                    <a:pt x="1218" y="66"/>
                  </a:lnTo>
                  <a:lnTo>
                    <a:pt x="1218" y="60"/>
                  </a:lnTo>
                  <a:lnTo>
                    <a:pt x="1206" y="54"/>
                  </a:lnTo>
                  <a:lnTo>
                    <a:pt x="1182" y="54"/>
                  </a:lnTo>
                  <a:lnTo>
                    <a:pt x="1182" y="48"/>
                  </a:lnTo>
                  <a:lnTo>
                    <a:pt x="1176" y="48"/>
                  </a:lnTo>
                  <a:lnTo>
                    <a:pt x="1164" y="42"/>
                  </a:lnTo>
                  <a:lnTo>
                    <a:pt x="1140" y="42"/>
                  </a:lnTo>
                  <a:lnTo>
                    <a:pt x="1134" y="48"/>
                  </a:lnTo>
                  <a:lnTo>
                    <a:pt x="1128" y="60"/>
                  </a:lnTo>
                  <a:lnTo>
                    <a:pt x="1128" y="66"/>
                  </a:lnTo>
                  <a:lnTo>
                    <a:pt x="1122" y="66"/>
                  </a:lnTo>
                  <a:lnTo>
                    <a:pt x="1116" y="72"/>
                  </a:lnTo>
                  <a:lnTo>
                    <a:pt x="1104" y="72"/>
                  </a:lnTo>
                  <a:lnTo>
                    <a:pt x="1086" y="78"/>
                  </a:lnTo>
                  <a:lnTo>
                    <a:pt x="1080" y="78"/>
                  </a:lnTo>
                  <a:lnTo>
                    <a:pt x="1074" y="84"/>
                  </a:lnTo>
                  <a:lnTo>
                    <a:pt x="1080" y="84"/>
                  </a:lnTo>
                  <a:lnTo>
                    <a:pt x="1092" y="90"/>
                  </a:lnTo>
                  <a:lnTo>
                    <a:pt x="1122" y="90"/>
                  </a:lnTo>
                  <a:close/>
                  <a:moveTo>
                    <a:pt x="1176" y="78"/>
                  </a:moveTo>
                  <a:lnTo>
                    <a:pt x="1158" y="90"/>
                  </a:lnTo>
                  <a:lnTo>
                    <a:pt x="1176" y="102"/>
                  </a:lnTo>
                  <a:lnTo>
                    <a:pt x="1194" y="108"/>
                  </a:lnTo>
                  <a:lnTo>
                    <a:pt x="1248" y="102"/>
                  </a:lnTo>
                  <a:lnTo>
                    <a:pt x="1242" y="90"/>
                  </a:lnTo>
                  <a:lnTo>
                    <a:pt x="1212" y="90"/>
                  </a:lnTo>
                  <a:lnTo>
                    <a:pt x="1176" y="78"/>
                  </a:lnTo>
                  <a:close/>
                  <a:moveTo>
                    <a:pt x="7812" y="2436"/>
                  </a:moveTo>
                  <a:lnTo>
                    <a:pt x="7782" y="2400"/>
                  </a:lnTo>
                  <a:lnTo>
                    <a:pt x="7776" y="2400"/>
                  </a:lnTo>
                  <a:lnTo>
                    <a:pt x="7770" y="2394"/>
                  </a:lnTo>
                  <a:lnTo>
                    <a:pt x="7752" y="2388"/>
                  </a:lnTo>
                  <a:lnTo>
                    <a:pt x="7728" y="2364"/>
                  </a:lnTo>
                  <a:lnTo>
                    <a:pt x="7722" y="2352"/>
                  </a:lnTo>
                  <a:lnTo>
                    <a:pt x="7704" y="2298"/>
                  </a:lnTo>
                  <a:lnTo>
                    <a:pt x="7698" y="2286"/>
                  </a:lnTo>
                  <a:lnTo>
                    <a:pt x="7698" y="2274"/>
                  </a:lnTo>
                  <a:lnTo>
                    <a:pt x="7674" y="2250"/>
                  </a:lnTo>
                  <a:lnTo>
                    <a:pt x="7680" y="2244"/>
                  </a:lnTo>
                  <a:lnTo>
                    <a:pt x="7698" y="2244"/>
                  </a:lnTo>
                  <a:lnTo>
                    <a:pt x="7770" y="2268"/>
                  </a:lnTo>
                  <a:lnTo>
                    <a:pt x="7800" y="2280"/>
                  </a:lnTo>
                  <a:lnTo>
                    <a:pt x="7812" y="2286"/>
                  </a:lnTo>
                  <a:lnTo>
                    <a:pt x="7740" y="2232"/>
                  </a:lnTo>
                  <a:lnTo>
                    <a:pt x="7734" y="2226"/>
                  </a:lnTo>
                  <a:lnTo>
                    <a:pt x="7722" y="2202"/>
                  </a:lnTo>
                  <a:lnTo>
                    <a:pt x="7710" y="2196"/>
                  </a:lnTo>
                  <a:lnTo>
                    <a:pt x="7704" y="2184"/>
                  </a:lnTo>
                  <a:lnTo>
                    <a:pt x="7698" y="2178"/>
                  </a:lnTo>
                  <a:lnTo>
                    <a:pt x="7674" y="2166"/>
                  </a:lnTo>
                  <a:lnTo>
                    <a:pt x="7668" y="2160"/>
                  </a:lnTo>
                  <a:lnTo>
                    <a:pt x="7656" y="2154"/>
                  </a:lnTo>
                  <a:lnTo>
                    <a:pt x="7578" y="2070"/>
                  </a:lnTo>
                  <a:lnTo>
                    <a:pt x="7554" y="2070"/>
                  </a:lnTo>
                  <a:lnTo>
                    <a:pt x="7542" y="2040"/>
                  </a:lnTo>
                  <a:lnTo>
                    <a:pt x="7524" y="2040"/>
                  </a:lnTo>
                  <a:lnTo>
                    <a:pt x="7512" y="2028"/>
                  </a:lnTo>
                  <a:lnTo>
                    <a:pt x="7500" y="2004"/>
                  </a:lnTo>
                  <a:lnTo>
                    <a:pt x="7500" y="1980"/>
                  </a:lnTo>
                  <a:lnTo>
                    <a:pt x="7470" y="1944"/>
                  </a:lnTo>
                  <a:lnTo>
                    <a:pt x="7446" y="1950"/>
                  </a:lnTo>
                  <a:lnTo>
                    <a:pt x="7434" y="1920"/>
                  </a:lnTo>
                  <a:lnTo>
                    <a:pt x="7392" y="1890"/>
                  </a:lnTo>
                  <a:lnTo>
                    <a:pt x="7380" y="1866"/>
                  </a:lnTo>
                  <a:lnTo>
                    <a:pt x="7368" y="1860"/>
                  </a:lnTo>
                  <a:lnTo>
                    <a:pt x="7362" y="1854"/>
                  </a:lnTo>
                  <a:lnTo>
                    <a:pt x="7344" y="1854"/>
                  </a:lnTo>
                  <a:lnTo>
                    <a:pt x="7344" y="1860"/>
                  </a:lnTo>
                  <a:lnTo>
                    <a:pt x="7392" y="1908"/>
                  </a:lnTo>
                  <a:lnTo>
                    <a:pt x="7392" y="1914"/>
                  </a:lnTo>
                  <a:lnTo>
                    <a:pt x="7386" y="1914"/>
                  </a:lnTo>
                  <a:lnTo>
                    <a:pt x="7380" y="1908"/>
                  </a:lnTo>
                  <a:lnTo>
                    <a:pt x="7368" y="1908"/>
                  </a:lnTo>
                  <a:lnTo>
                    <a:pt x="7362" y="1914"/>
                  </a:lnTo>
                  <a:lnTo>
                    <a:pt x="7362" y="1926"/>
                  </a:lnTo>
                  <a:lnTo>
                    <a:pt x="7374" y="1950"/>
                  </a:lnTo>
                  <a:lnTo>
                    <a:pt x="7386" y="1962"/>
                  </a:lnTo>
                  <a:lnTo>
                    <a:pt x="7392" y="1974"/>
                  </a:lnTo>
                  <a:lnTo>
                    <a:pt x="7404" y="1980"/>
                  </a:lnTo>
                  <a:lnTo>
                    <a:pt x="7404" y="1992"/>
                  </a:lnTo>
                  <a:lnTo>
                    <a:pt x="7416" y="2016"/>
                  </a:lnTo>
                  <a:lnTo>
                    <a:pt x="7422" y="2022"/>
                  </a:lnTo>
                  <a:lnTo>
                    <a:pt x="7440" y="2034"/>
                  </a:lnTo>
                  <a:lnTo>
                    <a:pt x="7470" y="2052"/>
                  </a:lnTo>
                  <a:lnTo>
                    <a:pt x="7500" y="2076"/>
                  </a:lnTo>
                  <a:lnTo>
                    <a:pt x="7518" y="2100"/>
                  </a:lnTo>
                  <a:lnTo>
                    <a:pt x="7524" y="2112"/>
                  </a:lnTo>
                  <a:lnTo>
                    <a:pt x="7536" y="2130"/>
                  </a:lnTo>
                  <a:lnTo>
                    <a:pt x="7536" y="2142"/>
                  </a:lnTo>
                  <a:lnTo>
                    <a:pt x="7548" y="2154"/>
                  </a:lnTo>
                  <a:lnTo>
                    <a:pt x="7554" y="2166"/>
                  </a:lnTo>
                  <a:lnTo>
                    <a:pt x="7572" y="2184"/>
                  </a:lnTo>
                  <a:lnTo>
                    <a:pt x="7590" y="2208"/>
                  </a:lnTo>
                  <a:lnTo>
                    <a:pt x="7608" y="2238"/>
                  </a:lnTo>
                  <a:lnTo>
                    <a:pt x="7620" y="2262"/>
                  </a:lnTo>
                  <a:lnTo>
                    <a:pt x="7626" y="2268"/>
                  </a:lnTo>
                  <a:lnTo>
                    <a:pt x="7626" y="2280"/>
                  </a:lnTo>
                  <a:lnTo>
                    <a:pt x="7632" y="2292"/>
                  </a:lnTo>
                  <a:lnTo>
                    <a:pt x="7644" y="2304"/>
                  </a:lnTo>
                  <a:lnTo>
                    <a:pt x="7656" y="2304"/>
                  </a:lnTo>
                  <a:lnTo>
                    <a:pt x="7668" y="2310"/>
                  </a:lnTo>
                  <a:lnTo>
                    <a:pt x="7674" y="2322"/>
                  </a:lnTo>
                  <a:lnTo>
                    <a:pt x="7686" y="2334"/>
                  </a:lnTo>
                  <a:lnTo>
                    <a:pt x="7698" y="2358"/>
                  </a:lnTo>
                  <a:lnTo>
                    <a:pt x="7698" y="2376"/>
                  </a:lnTo>
                  <a:lnTo>
                    <a:pt x="7740" y="2412"/>
                  </a:lnTo>
                  <a:lnTo>
                    <a:pt x="7752" y="2466"/>
                  </a:lnTo>
                  <a:lnTo>
                    <a:pt x="7794" y="2508"/>
                  </a:lnTo>
                  <a:lnTo>
                    <a:pt x="7794" y="2502"/>
                  </a:lnTo>
                  <a:lnTo>
                    <a:pt x="7788" y="2496"/>
                  </a:lnTo>
                  <a:lnTo>
                    <a:pt x="7788" y="2484"/>
                  </a:lnTo>
                  <a:lnTo>
                    <a:pt x="7782" y="2472"/>
                  </a:lnTo>
                  <a:lnTo>
                    <a:pt x="7782" y="2460"/>
                  </a:lnTo>
                  <a:lnTo>
                    <a:pt x="7776" y="2448"/>
                  </a:lnTo>
                  <a:lnTo>
                    <a:pt x="7782" y="2442"/>
                  </a:lnTo>
                  <a:lnTo>
                    <a:pt x="7788" y="2442"/>
                  </a:lnTo>
                  <a:lnTo>
                    <a:pt x="7800" y="2454"/>
                  </a:lnTo>
                  <a:lnTo>
                    <a:pt x="7830" y="2454"/>
                  </a:lnTo>
                  <a:lnTo>
                    <a:pt x="7866" y="2496"/>
                  </a:lnTo>
                  <a:lnTo>
                    <a:pt x="7866" y="2472"/>
                  </a:lnTo>
                  <a:lnTo>
                    <a:pt x="7836" y="2430"/>
                  </a:lnTo>
                  <a:lnTo>
                    <a:pt x="7812" y="2436"/>
                  </a:lnTo>
                  <a:close/>
                  <a:moveTo>
                    <a:pt x="1344" y="84"/>
                  </a:moveTo>
                  <a:lnTo>
                    <a:pt x="1350" y="72"/>
                  </a:lnTo>
                  <a:lnTo>
                    <a:pt x="1308" y="66"/>
                  </a:lnTo>
                  <a:lnTo>
                    <a:pt x="1284" y="78"/>
                  </a:lnTo>
                  <a:lnTo>
                    <a:pt x="1290" y="90"/>
                  </a:lnTo>
                  <a:lnTo>
                    <a:pt x="1344" y="84"/>
                  </a:lnTo>
                  <a:close/>
                  <a:moveTo>
                    <a:pt x="9048" y="996"/>
                  </a:moveTo>
                  <a:lnTo>
                    <a:pt x="9036" y="984"/>
                  </a:lnTo>
                  <a:lnTo>
                    <a:pt x="9024" y="978"/>
                  </a:lnTo>
                  <a:lnTo>
                    <a:pt x="9006" y="972"/>
                  </a:lnTo>
                  <a:lnTo>
                    <a:pt x="8994" y="966"/>
                  </a:lnTo>
                  <a:lnTo>
                    <a:pt x="8982" y="966"/>
                  </a:lnTo>
                  <a:lnTo>
                    <a:pt x="8940" y="948"/>
                  </a:lnTo>
                  <a:lnTo>
                    <a:pt x="8898" y="948"/>
                  </a:lnTo>
                  <a:lnTo>
                    <a:pt x="8868" y="930"/>
                  </a:lnTo>
                  <a:lnTo>
                    <a:pt x="8778" y="924"/>
                  </a:lnTo>
                  <a:lnTo>
                    <a:pt x="8736" y="906"/>
                  </a:lnTo>
                  <a:lnTo>
                    <a:pt x="8700" y="906"/>
                  </a:lnTo>
                  <a:lnTo>
                    <a:pt x="8754" y="942"/>
                  </a:lnTo>
                  <a:lnTo>
                    <a:pt x="8808" y="966"/>
                  </a:lnTo>
                  <a:lnTo>
                    <a:pt x="8796" y="966"/>
                  </a:lnTo>
                  <a:lnTo>
                    <a:pt x="8784" y="972"/>
                  </a:lnTo>
                  <a:lnTo>
                    <a:pt x="8754" y="972"/>
                  </a:lnTo>
                  <a:lnTo>
                    <a:pt x="8730" y="960"/>
                  </a:lnTo>
                  <a:lnTo>
                    <a:pt x="8676" y="906"/>
                  </a:lnTo>
                  <a:lnTo>
                    <a:pt x="8580" y="870"/>
                  </a:lnTo>
                  <a:lnTo>
                    <a:pt x="8496" y="846"/>
                  </a:lnTo>
                  <a:lnTo>
                    <a:pt x="8442" y="834"/>
                  </a:lnTo>
                  <a:lnTo>
                    <a:pt x="8370" y="822"/>
                  </a:lnTo>
                  <a:lnTo>
                    <a:pt x="8280" y="804"/>
                  </a:lnTo>
                  <a:lnTo>
                    <a:pt x="8190" y="780"/>
                  </a:lnTo>
                  <a:lnTo>
                    <a:pt x="8112" y="762"/>
                  </a:lnTo>
                  <a:lnTo>
                    <a:pt x="8052" y="750"/>
                  </a:lnTo>
                  <a:lnTo>
                    <a:pt x="7998" y="738"/>
                  </a:lnTo>
                  <a:lnTo>
                    <a:pt x="7956" y="732"/>
                  </a:lnTo>
                  <a:lnTo>
                    <a:pt x="7758" y="732"/>
                  </a:lnTo>
                  <a:lnTo>
                    <a:pt x="7746" y="714"/>
                  </a:lnTo>
                  <a:lnTo>
                    <a:pt x="7698" y="720"/>
                  </a:lnTo>
                  <a:lnTo>
                    <a:pt x="7680" y="708"/>
                  </a:lnTo>
                  <a:lnTo>
                    <a:pt x="7626" y="708"/>
                  </a:lnTo>
                  <a:lnTo>
                    <a:pt x="7650" y="726"/>
                  </a:lnTo>
                  <a:lnTo>
                    <a:pt x="7644" y="744"/>
                  </a:lnTo>
                  <a:lnTo>
                    <a:pt x="7656" y="744"/>
                  </a:lnTo>
                  <a:lnTo>
                    <a:pt x="7680" y="756"/>
                  </a:lnTo>
                  <a:lnTo>
                    <a:pt x="7716" y="762"/>
                  </a:lnTo>
                  <a:lnTo>
                    <a:pt x="7740" y="774"/>
                  </a:lnTo>
                  <a:lnTo>
                    <a:pt x="7758" y="786"/>
                  </a:lnTo>
                  <a:lnTo>
                    <a:pt x="7752" y="798"/>
                  </a:lnTo>
                  <a:lnTo>
                    <a:pt x="7728" y="804"/>
                  </a:lnTo>
                  <a:lnTo>
                    <a:pt x="7698" y="804"/>
                  </a:lnTo>
                  <a:lnTo>
                    <a:pt x="7686" y="798"/>
                  </a:lnTo>
                  <a:lnTo>
                    <a:pt x="7680" y="792"/>
                  </a:lnTo>
                  <a:lnTo>
                    <a:pt x="7656" y="774"/>
                  </a:lnTo>
                  <a:lnTo>
                    <a:pt x="7584" y="774"/>
                  </a:lnTo>
                  <a:lnTo>
                    <a:pt x="7530" y="738"/>
                  </a:lnTo>
                  <a:lnTo>
                    <a:pt x="7524" y="738"/>
                  </a:lnTo>
                  <a:lnTo>
                    <a:pt x="7518" y="744"/>
                  </a:lnTo>
                  <a:lnTo>
                    <a:pt x="7506" y="744"/>
                  </a:lnTo>
                  <a:lnTo>
                    <a:pt x="7500" y="750"/>
                  </a:lnTo>
                  <a:lnTo>
                    <a:pt x="7446" y="750"/>
                  </a:lnTo>
                  <a:lnTo>
                    <a:pt x="7440" y="738"/>
                  </a:lnTo>
                  <a:lnTo>
                    <a:pt x="7344" y="744"/>
                  </a:lnTo>
                  <a:lnTo>
                    <a:pt x="7320" y="726"/>
                  </a:lnTo>
                  <a:lnTo>
                    <a:pt x="7314" y="732"/>
                  </a:lnTo>
                  <a:lnTo>
                    <a:pt x="7212" y="732"/>
                  </a:lnTo>
                  <a:lnTo>
                    <a:pt x="7206" y="738"/>
                  </a:lnTo>
                  <a:lnTo>
                    <a:pt x="7212" y="744"/>
                  </a:lnTo>
                  <a:lnTo>
                    <a:pt x="7218" y="756"/>
                  </a:lnTo>
                  <a:lnTo>
                    <a:pt x="7254" y="792"/>
                  </a:lnTo>
                  <a:lnTo>
                    <a:pt x="7248" y="792"/>
                  </a:lnTo>
                  <a:lnTo>
                    <a:pt x="7242" y="786"/>
                  </a:lnTo>
                  <a:lnTo>
                    <a:pt x="7230" y="780"/>
                  </a:lnTo>
                  <a:lnTo>
                    <a:pt x="7218" y="768"/>
                  </a:lnTo>
                  <a:lnTo>
                    <a:pt x="7206" y="762"/>
                  </a:lnTo>
                  <a:lnTo>
                    <a:pt x="7194" y="750"/>
                  </a:lnTo>
                  <a:lnTo>
                    <a:pt x="7176" y="744"/>
                  </a:lnTo>
                  <a:lnTo>
                    <a:pt x="7104" y="732"/>
                  </a:lnTo>
                  <a:lnTo>
                    <a:pt x="7086" y="732"/>
                  </a:lnTo>
                  <a:lnTo>
                    <a:pt x="7086" y="726"/>
                  </a:lnTo>
                  <a:lnTo>
                    <a:pt x="7056" y="696"/>
                  </a:lnTo>
                  <a:lnTo>
                    <a:pt x="7032" y="684"/>
                  </a:lnTo>
                  <a:lnTo>
                    <a:pt x="6990" y="666"/>
                  </a:lnTo>
                  <a:lnTo>
                    <a:pt x="6948" y="660"/>
                  </a:lnTo>
                  <a:lnTo>
                    <a:pt x="6912" y="654"/>
                  </a:lnTo>
                  <a:lnTo>
                    <a:pt x="6882" y="654"/>
                  </a:lnTo>
                  <a:lnTo>
                    <a:pt x="6864" y="648"/>
                  </a:lnTo>
                  <a:lnTo>
                    <a:pt x="6834" y="648"/>
                  </a:lnTo>
                  <a:lnTo>
                    <a:pt x="6786" y="636"/>
                  </a:lnTo>
                  <a:lnTo>
                    <a:pt x="6774" y="642"/>
                  </a:lnTo>
                  <a:lnTo>
                    <a:pt x="6714" y="642"/>
                  </a:lnTo>
                  <a:lnTo>
                    <a:pt x="6696" y="660"/>
                  </a:lnTo>
                  <a:lnTo>
                    <a:pt x="6684" y="666"/>
                  </a:lnTo>
                  <a:lnTo>
                    <a:pt x="6648" y="666"/>
                  </a:lnTo>
                  <a:lnTo>
                    <a:pt x="6630" y="660"/>
                  </a:lnTo>
                  <a:lnTo>
                    <a:pt x="6594" y="660"/>
                  </a:lnTo>
                  <a:lnTo>
                    <a:pt x="6582" y="654"/>
                  </a:lnTo>
                  <a:lnTo>
                    <a:pt x="6576" y="648"/>
                  </a:lnTo>
                  <a:lnTo>
                    <a:pt x="6552" y="636"/>
                  </a:lnTo>
                  <a:lnTo>
                    <a:pt x="6534" y="630"/>
                  </a:lnTo>
                  <a:lnTo>
                    <a:pt x="6522" y="624"/>
                  </a:lnTo>
                  <a:lnTo>
                    <a:pt x="6498" y="624"/>
                  </a:lnTo>
                  <a:lnTo>
                    <a:pt x="6486" y="630"/>
                  </a:lnTo>
                  <a:lnTo>
                    <a:pt x="6474" y="612"/>
                  </a:lnTo>
                  <a:lnTo>
                    <a:pt x="6438" y="612"/>
                  </a:lnTo>
                  <a:lnTo>
                    <a:pt x="6372" y="606"/>
                  </a:lnTo>
                  <a:lnTo>
                    <a:pt x="6408" y="594"/>
                  </a:lnTo>
                  <a:lnTo>
                    <a:pt x="6372" y="570"/>
                  </a:lnTo>
                  <a:lnTo>
                    <a:pt x="6360" y="570"/>
                  </a:lnTo>
                  <a:lnTo>
                    <a:pt x="6324" y="564"/>
                  </a:lnTo>
                  <a:lnTo>
                    <a:pt x="6282" y="558"/>
                  </a:lnTo>
                  <a:lnTo>
                    <a:pt x="6246" y="558"/>
                  </a:lnTo>
                  <a:lnTo>
                    <a:pt x="6228" y="564"/>
                  </a:lnTo>
                  <a:lnTo>
                    <a:pt x="6228" y="594"/>
                  </a:lnTo>
                  <a:lnTo>
                    <a:pt x="6222" y="600"/>
                  </a:lnTo>
                  <a:lnTo>
                    <a:pt x="6192" y="600"/>
                  </a:lnTo>
                  <a:lnTo>
                    <a:pt x="6180" y="594"/>
                  </a:lnTo>
                  <a:lnTo>
                    <a:pt x="6168" y="594"/>
                  </a:lnTo>
                  <a:lnTo>
                    <a:pt x="6186" y="582"/>
                  </a:lnTo>
                  <a:lnTo>
                    <a:pt x="6168" y="570"/>
                  </a:lnTo>
                  <a:lnTo>
                    <a:pt x="6096" y="570"/>
                  </a:lnTo>
                  <a:lnTo>
                    <a:pt x="6114" y="558"/>
                  </a:lnTo>
                  <a:lnTo>
                    <a:pt x="6156" y="558"/>
                  </a:lnTo>
                  <a:lnTo>
                    <a:pt x="6216" y="588"/>
                  </a:lnTo>
                  <a:lnTo>
                    <a:pt x="6216" y="564"/>
                  </a:lnTo>
                  <a:lnTo>
                    <a:pt x="6162" y="540"/>
                  </a:lnTo>
                  <a:lnTo>
                    <a:pt x="6048" y="546"/>
                  </a:lnTo>
                  <a:lnTo>
                    <a:pt x="6048" y="534"/>
                  </a:lnTo>
                  <a:lnTo>
                    <a:pt x="5928" y="540"/>
                  </a:lnTo>
                  <a:lnTo>
                    <a:pt x="5880" y="522"/>
                  </a:lnTo>
                  <a:lnTo>
                    <a:pt x="5862" y="522"/>
                  </a:lnTo>
                  <a:lnTo>
                    <a:pt x="5898" y="546"/>
                  </a:lnTo>
                  <a:lnTo>
                    <a:pt x="5850" y="546"/>
                  </a:lnTo>
                  <a:lnTo>
                    <a:pt x="5838" y="552"/>
                  </a:lnTo>
                  <a:lnTo>
                    <a:pt x="5832" y="552"/>
                  </a:lnTo>
                  <a:lnTo>
                    <a:pt x="5832" y="558"/>
                  </a:lnTo>
                  <a:lnTo>
                    <a:pt x="5844" y="564"/>
                  </a:lnTo>
                  <a:lnTo>
                    <a:pt x="5850" y="570"/>
                  </a:lnTo>
                  <a:lnTo>
                    <a:pt x="5862" y="576"/>
                  </a:lnTo>
                  <a:lnTo>
                    <a:pt x="5892" y="576"/>
                  </a:lnTo>
                  <a:lnTo>
                    <a:pt x="5892" y="582"/>
                  </a:lnTo>
                  <a:lnTo>
                    <a:pt x="5952" y="618"/>
                  </a:lnTo>
                  <a:lnTo>
                    <a:pt x="5904" y="618"/>
                  </a:lnTo>
                  <a:lnTo>
                    <a:pt x="5898" y="612"/>
                  </a:lnTo>
                  <a:lnTo>
                    <a:pt x="5886" y="606"/>
                  </a:lnTo>
                  <a:lnTo>
                    <a:pt x="5874" y="606"/>
                  </a:lnTo>
                  <a:lnTo>
                    <a:pt x="5862" y="600"/>
                  </a:lnTo>
                  <a:lnTo>
                    <a:pt x="5844" y="618"/>
                  </a:lnTo>
                  <a:lnTo>
                    <a:pt x="5868" y="636"/>
                  </a:lnTo>
                  <a:lnTo>
                    <a:pt x="5814" y="630"/>
                  </a:lnTo>
                  <a:lnTo>
                    <a:pt x="5808" y="630"/>
                  </a:lnTo>
                  <a:lnTo>
                    <a:pt x="5802" y="624"/>
                  </a:lnTo>
                  <a:lnTo>
                    <a:pt x="5784" y="618"/>
                  </a:lnTo>
                  <a:lnTo>
                    <a:pt x="5766" y="618"/>
                  </a:lnTo>
                  <a:lnTo>
                    <a:pt x="5754" y="612"/>
                  </a:lnTo>
                  <a:lnTo>
                    <a:pt x="5736" y="606"/>
                  </a:lnTo>
                  <a:lnTo>
                    <a:pt x="5724" y="606"/>
                  </a:lnTo>
                  <a:lnTo>
                    <a:pt x="5712" y="612"/>
                  </a:lnTo>
                  <a:lnTo>
                    <a:pt x="5700" y="612"/>
                  </a:lnTo>
                  <a:lnTo>
                    <a:pt x="5688" y="618"/>
                  </a:lnTo>
                  <a:lnTo>
                    <a:pt x="5682" y="624"/>
                  </a:lnTo>
                  <a:lnTo>
                    <a:pt x="5676" y="624"/>
                  </a:lnTo>
                  <a:lnTo>
                    <a:pt x="5610" y="618"/>
                  </a:lnTo>
                  <a:lnTo>
                    <a:pt x="5604" y="618"/>
                  </a:lnTo>
                  <a:lnTo>
                    <a:pt x="5598" y="612"/>
                  </a:lnTo>
                  <a:lnTo>
                    <a:pt x="5562" y="594"/>
                  </a:lnTo>
                  <a:lnTo>
                    <a:pt x="5556" y="594"/>
                  </a:lnTo>
                  <a:lnTo>
                    <a:pt x="5550" y="588"/>
                  </a:lnTo>
                  <a:lnTo>
                    <a:pt x="5538" y="588"/>
                  </a:lnTo>
                  <a:lnTo>
                    <a:pt x="5538" y="606"/>
                  </a:lnTo>
                  <a:lnTo>
                    <a:pt x="5544" y="612"/>
                  </a:lnTo>
                  <a:lnTo>
                    <a:pt x="5550" y="624"/>
                  </a:lnTo>
                  <a:lnTo>
                    <a:pt x="5556" y="630"/>
                  </a:lnTo>
                  <a:lnTo>
                    <a:pt x="5562" y="642"/>
                  </a:lnTo>
                  <a:lnTo>
                    <a:pt x="5562" y="660"/>
                  </a:lnTo>
                  <a:lnTo>
                    <a:pt x="5556" y="666"/>
                  </a:lnTo>
                  <a:lnTo>
                    <a:pt x="5532" y="660"/>
                  </a:lnTo>
                  <a:lnTo>
                    <a:pt x="5424" y="624"/>
                  </a:lnTo>
                  <a:lnTo>
                    <a:pt x="5412" y="618"/>
                  </a:lnTo>
                  <a:lnTo>
                    <a:pt x="5406" y="618"/>
                  </a:lnTo>
                  <a:lnTo>
                    <a:pt x="5400" y="612"/>
                  </a:lnTo>
                  <a:lnTo>
                    <a:pt x="5394" y="600"/>
                  </a:lnTo>
                  <a:lnTo>
                    <a:pt x="5382" y="594"/>
                  </a:lnTo>
                  <a:lnTo>
                    <a:pt x="5376" y="588"/>
                  </a:lnTo>
                  <a:lnTo>
                    <a:pt x="5376" y="606"/>
                  </a:lnTo>
                  <a:lnTo>
                    <a:pt x="5322" y="588"/>
                  </a:lnTo>
                  <a:lnTo>
                    <a:pt x="5292" y="570"/>
                  </a:lnTo>
                  <a:lnTo>
                    <a:pt x="5298" y="570"/>
                  </a:lnTo>
                  <a:lnTo>
                    <a:pt x="5304" y="576"/>
                  </a:lnTo>
                  <a:lnTo>
                    <a:pt x="5328" y="576"/>
                  </a:lnTo>
                  <a:lnTo>
                    <a:pt x="5340" y="582"/>
                  </a:lnTo>
                  <a:lnTo>
                    <a:pt x="5352" y="582"/>
                  </a:lnTo>
                  <a:lnTo>
                    <a:pt x="5358" y="576"/>
                  </a:lnTo>
                  <a:lnTo>
                    <a:pt x="5358" y="570"/>
                  </a:lnTo>
                  <a:lnTo>
                    <a:pt x="5346" y="564"/>
                  </a:lnTo>
                  <a:lnTo>
                    <a:pt x="5334" y="552"/>
                  </a:lnTo>
                  <a:lnTo>
                    <a:pt x="5292" y="552"/>
                  </a:lnTo>
                  <a:lnTo>
                    <a:pt x="5304" y="540"/>
                  </a:lnTo>
                  <a:lnTo>
                    <a:pt x="5298" y="534"/>
                  </a:lnTo>
                  <a:lnTo>
                    <a:pt x="5286" y="528"/>
                  </a:lnTo>
                  <a:lnTo>
                    <a:pt x="5256" y="528"/>
                  </a:lnTo>
                  <a:lnTo>
                    <a:pt x="5268" y="510"/>
                  </a:lnTo>
                  <a:lnTo>
                    <a:pt x="5262" y="510"/>
                  </a:lnTo>
                  <a:lnTo>
                    <a:pt x="5256" y="504"/>
                  </a:lnTo>
                  <a:lnTo>
                    <a:pt x="5232" y="504"/>
                  </a:lnTo>
                  <a:lnTo>
                    <a:pt x="5220" y="498"/>
                  </a:lnTo>
                  <a:lnTo>
                    <a:pt x="5208" y="498"/>
                  </a:lnTo>
                  <a:lnTo>
                    <a:pt x="5202" y="492"/>
                  </a:lnTo>
                  <a:lnTo>
                    <a:pt x="5190" y="492"/>
                  </a:lnTo>
                  <a:lnTo>
                    <a:pt x="5184" y="486"/>
                  </a:lnTo>
                  <a:lnTo>
                    <a:pt x="5142" y="486"/>
                  </a:lnTo>
                  <a:lnTo>
                    <a:pt x="5130" y="492"/>
                  </a:lnTo>
                  <a:lnTo>
                    <a:pt x="5094" y="492"/>
                  </a:lnTo>
                  <a:lnTo>
                    <a:pt x="5076" y="486"/>
                  </a:lnTo>
                  <a:lnTo>
                    <a:pt x="5070" y="480"/>
                  </a:lnTo>
                  <a:lnTo>
                    <a:pt x="5064" y="480"/>
                  </a:lnTo>
                  <a:lnTo>
                    <a:pt x="5040" y="486"/>
                  </a:lnTo>
                  <a:lnTo>
                    <a:pt x="5040" y="474"/>
                  </a:lnTo>
                  <a:lnTo>
                    <a:pt x="4992" y="468"/>
                  </a:lnTo>
                  <a:lnTo>
                    <a:pt x="4980" y="456"/>
                  </a:lnTo>
                  <a:lnTo>
                    <a:pt x="4974" y="474"/>
                  </a:lnTo>
                  <a:lnTo>
                    <a:pt x="4956" y="480"/>
                  </a:lnTo>
                  <a:lnTo>
                    <a:pt x="4986" y="498"/>
                  </a:lnTo>
                  <a:lnTo>
                    <a:pt x="5010" y="528"/>
                  </a:lnTo>
                  <a:lnTo>
                    <a:pt x="4962" y="522"/>
                  </a:lnTo>
                  <a:lnTo>
                    <a:pt x="4956" y="516"/>
                  </a:lnTo>
                  <a:lnTo>
                    <a:pt x="4890" y="522"/>
                  </a:lnTo>
                  <a:lnTo>
                    <a:pt x="4872" y="528"/>
                  </a:lnTo>
                  <a:lnTo>
                    <a:pt x="4872" y="516"/>
                  </a:lnTo>
                  <a:lnTo>
                    <a:pt x="4824" y="522"/>
                  </a:lnTo>
                  <a:lnTo>
                    <a:pt x="4818" y="510"/>
                  </a:lnTo>
                  <a:lnTo>
                    <a:pt x="4764" y="510"/>
                  </a:lnTo>
                  <a:lnTo>
                    <a:pt x="4728" y="504"/>
                  </a:lnTo>
                  <a:lnTo>
                    <a:pt x="4746" y="480"/>
                  </a:lnTo>
                  <a:lnTo>
                    <a:pt x="4620" y="480"/>
                  </a:lnTo>
                  <a:lnTo>
                    <a:pt x="4608" y="468"/>
                  </a:lnTo>
                  <a:lnTo>
                    <a:pt x="4602" y="474"/>
                  </a:lnTo>
                  <a:lnTo>
                    <a:pt x="4590" y="468"/>
                  </a:lnTo>
                  <a:lnTo>
                    <a:pt x="4542" y="474"/>
                  </a:lnTo>
                  <a:lnTo>
                    <a:pt x="4548" y="486"/>
                  </a:lnTo>
                  <a:lnTo>
                    <a:pt x="4488" y="480"/>
                  </a:lnTo>
                  <a:lnTo>
                    <a:pt x="4476" y="486"/>
                  </a:lnTo>
                  <a:lnTo>
                    <a:pt x="4506" y="498"/>
                  </a:lnTo>
                  <a:lnTo>
                    <a:pt x="4464" y="492"/>
                  </a:lnTo>
                  <a:lnTo>
                    <a:pt x="4464" y="474"/>
                  </a:lnTo>
                  <a:lnTo>
                    <a:pt x="4434" y="456"/>
                  </a:lnTo>
                  <a:lnTo>
                    <a:pt x="4416" y="456"/>
                  </a:lnTo>
                  <a:lnTo>
                    <a:pt x="4428" y="474"/>
                  </a:lnTo>
                  <a:lnTo>
                    <a:pt x="4374" y="474"/>
                  </a:lnTo>
                  <a:lnTo>
                    <a:pt x="4368" y="468"/>
                  </a:lnTo>
                  <a:lnTo>
                    <a:pt x="4356" y="468"/>
                  </a:lnTo>
                  <a:lnTo>
                    <a:pt x="4350" y="456"/>
                  </a:lnTo>
                  <a:lnTo>
                    <a:pt x="4320" y="456"/>
                  </a:lnTo>
                  <a:lnTo>
                    <a:pt x="4296" y="444"/>
                  </a:lnTo>
                  <a:lnTo>
                    <a:pt x="4266" y="468"/>
                  </a:lnTo>
                  <a:lnTo>
                    <a:pt x="4320" y="474"/>
                  </a:lnTo>
                  <a:lnTo>
                    <a:pt x="4332" y="474"/>
                  </a:lnTo>
                  <a:lnTo>
                    <a:pt x="4326" y="480"/>
                  </a:lnTo>
                  <a:lnTo>
                    <a:pt x="4314" y="486"/>
                  </a:lnTo>
                  <a:lnTo>
                    <a:pt x="4308" y="492"/>
                  </a:lnTo>
                  <a:lnTo>
                    <a:pt x="4272" y="492"/>
                  </a:lnTo>
                  <a:lnTo>
                    <a:pt x="4266" y="498"/>
                  </a:lnTo>
                  <a:lnTo>
                    <a:pt x="4254" y="504"/>
                  </a:lnTo>
                  <a:lnTo>
                    <a:pt x="4182" y="504"/>
                  </a:lnTo>
                  <a:lnTo>
                    <a:pt x="4146" y="510"/>
                  </a:lnTo>
                  <a:lnTo>
                    <a:pt x="4134" y="534"/>
                  </a:lnTo>
                  <a:lnTo>
                    <a:pt x="4110" y="528"/>
                  </a:lnTo>
                  <a:lnTo>
                    <a:pt x="4110" y="516"/>
                  </a:lnTo>
                  <a:lnTo>
                    <a:pt x="4116" y="504"/>
                  </a:lnTo>
                  <a:lnTo>
                    <a:pt x="4122" y="498"/>
                  </a:lnTo>
                  <a:lnTo>
                    <a:pt x="4134" y="492"/>
                  </a:lnTo>
                  <a:lnTo>
                    <a:pt x="4152" y="492"/>
                  </a:lnTo>
                  <a:lnTo>
                    <a:pt x="4164" y="480"/>
                  </a:lnTo>
                  <a:lnTo>
                    <a:pt x="4206" y="474"/>
                  </a:lnTo>
                  <a:lnTo>
                    <a:pt x="4248" y="438"/>
                  </a:lnTo>
                  <a:lnTo>
                    <a:pt x="4248" y="426"/>
                  </a:lnTo>
                  <a:lnTo>
                    <a:pt x="4254" y="420"/>
                  </a:lnTo>
                  <a:lnTo>
                    <a:pt x="4266" y="414"/>
                  </a:lnTo>
                  <a:lnTo>
                    <a:pt x="4278" y="414"/>
                  </a:lnTo>
                  <a:lnTo>
                    <a:pt x="4290" y="408"/>
                  </a:lnTo>
                  <a:lnTo>
                    <a:pt x="4302" y="408"/>
                  </a:lnTo>
                  <a:lnTo>
                    <a:pt x="4320" y="402"/>
                  </a:lnTo>
                  <a:lnTo>
                    <a:pt x="4332" y="402"/>
                  </a:lnTo>
                  <a:lnTo>
                    <a:pt x="4344" y="396"/>
                  </a:lnTo>
                  <a:lnTo>
                    <a:pt x="4350" y="390"/>
                  </a:lnTo>
                  <a:lnTo>
                    <a:pt x="4356" y="378"/>
                  </a:lnTo>
                  <a:lnTo>
                    <a:pt x="4350" y="366"/>
                  </a:lnTo>
                  <a:lnTo>
                    <a:pt x="4344" y="360"/>
                  </a:lnTo>
                  <a:lnTo>
                    <a:pt x="4332" y="354"/>
                  </a:lnTo>
                  <a:lnTo>
                    <a:pt x="4326" y="348"/>
                  </a:lnTo>
                  <a:lnTo>
                    <a:pt x="4290" y="348"/>
                  </a:lnTo>
                  <a:lnTo>
                    <a:pt x="4320" y="336"/>
                  </a:lnTo>
                  <a:lnTo>
                    <a:pt x="4314" y="330"/>
                  </a:lnTo>
                  <a:lnTo>
                    <a:pt x="4302" y="324"/>
                  </a:lnTo>
                  <a:lnTo>
                    <a:pt x="4290" y="312"/>
                  </a:lnTo>
                  <a:lnTo>
                    <a:pt x="4284" y="312"/>
                  </a:lnTo>
                  <a:lnTo>
                    <a:pt x="4278" y="318"/>
                  </a:lnTo>
                  <a:lnTo>
                    <a:pt x="4254" y="318"/>
                  </a:lnTo>
                  <a:lnTo>
                    <a:pt x="4248" y="312"/>
                  </a:lnTo>
                  <a:lnTo>
                    <a:pt x="4242" y="300"/>
                  </a:lnTo>
                  <a:lnTo>
                    <a:pt x="4236" y="294"/>
                  </a:lnTo>
                  <a:lnTo>
                    <a:pt x="4194" y="294"/>
                  </a:lnTo>
                  <a:lnTo>
                    <a:pt x="4188" y="300"/>
                  </a:lnTo>
                  <a:lnTo>
                    <a:pt x="4182" y="300"/>
                  </a:lnTo>
                  <a:lnTo>
                    <a:pt x="4128" y="288"/>
                  </a:lnTo>
                  <a:lnTo>
                    <a:pt x="3990" y="282"/>
                  </a:lnTo>
                  <a:lnTo>
                    <a:pt x="3990" y="300"/>
                  </a:lnTo>
                  <a:lnTo>
                    <a:pt x="3924" y="300"/>
                  </a:lnTo>
                  <a:lnTo>
                    <a:pt x="3942" y="282"/>
                  </a:lnTo>
                  <a:lnTo>
                    <a:pt x="3942" y="276"/>
                  </a:lnTo>
                  <a:lnTo>
                    <a:pt x="3936" y="270"/>
                  </a:lnTo>
                  <a:lnTo>
                    <a:pt x="3912" y="264"/>
                  </a:lnTo>
                  <a:lnTo>
                    <a:pt x="3882" y="264"/>
                  </a:lnTo>
                  <a:lnTo>
                    <a:pt x="3852" y="270"/>
                  </a:lnTo>
                  <a:lnTo>
                    <a:pt x="3840" y="270"/>
                  </a:lnTo>
                  <a:lnTo>
                    <a:pt x="3780" y="264"/>
                  </a:lnTo>
                  <a:lnTo>
                    <a:pt x="3792" y="264"/>
                  </a:lnTo>
                  <a:lnTo>
                    <a:pt x="3810" y="258"/>
                  </a:lnTo>
                  <a:lnTo>
                    <a:pt x="3822" y="258"/>
                  </a:lnTo>
                  <a:lnTo>
                    <a:pt x="3834" y="252"/>
                  </a:lnTo>
                  <a:lnTo>
                    <a:pt x="3840" y="252"/>
                  </a:lnTo>
                  <a:lnTo>
                    <a:pt x="3840" y="246"/>
                  </a:lnTo>
                  <a:lnTo>
                    <a:pt x="3834" y="240"/>
                  </a:lnTo>
                  <a:lnTo>
                    <a:pt x="3822" y="240"/>
                  </a:lnTo>
                  <a:lnTo>
                    <a:pt x="3804" y="234"/>
                  </a:lnTo>
                  <a:lnTo>
                    <a:pt x="3762" y="234"/>
                  </a:lnTo>
                  <a:lnTo>
                    <a:pt x="3720" y="228"/>
                  </a:lnTo>
                  <a:lnTo>
                    <a:pt x="3714" y="240"/>
                  </a:lnTo>
                  <a:lnTo>
                    <a:pt x="3684" y="240"/>
                  </a:lnTo>
                  <a:lnTo>
                    <a:pt x="3672" y="246"/>
                  </a:lnTo>
                  <a:lnTo>
                    <a:pt x="3660" y="246"/>
                  </a:lnTo>
                  <a:lnTo>
                    <a:pt x="3648" y="252"/>
                  </a:lnTo>
                  <a:lnTo>
                    <a:pt x="3648" y="258"/>
                  </a:lnTo>
                  <a:lnTo>
                    <a:pt x="3654" y="270"/>
                  </a:lnTo>
                  <a:lnTo>
                    <a:pt x="3678" y="282"/>
                  </a:lnTo>
                  <a:lnTo>
                    <a:pt x="3696" y="294"/>
                  </a:lnTo>
                  <a:lnTo>
                    <a:pt x="3708" y="294"/>
                  </a:lnTo>
                  <a:lnTo>
                    <a:pt x="3714" y="300"/>
                  </a:lnTo>
                  <a:lnTo>
                    <a:pt x="3720" y="300"/>
                  </a:lnTo>
                  <a:lnTo>
                    <a:pt x="3576" y="294"/>
                  </a:lnTo>
                  <a:lnTo>
                    <a:pt x="3630" y="312"/>
                  </a:lnTo>
                  <a:lnTo>
                    <a:pt x="3576" y="324"/>
                  </a:lnTo>
                  <a:lnTo>
                    <a:pt x="3564" y="330"/>
                  </a:lnTo>
                  <a:lnTo>
                    <a:pt x="3534" y="336"/>
                  </a:lnTo>
                  <a:lnTo>
                    <a:pt x="3498" y="342"/>
                  </a:lnTo>
                  <a:lnTo>
                    <a:pt x="3474" y="342"/>
                  </a:lnTo>
                  <a:lnTo>
                    <a:pt x="3468" y="336"/>
                  </a:lnTo>
                  <a:lnTo>
                    <a:pt x="3474" y="324"/>
                  </a:lnTo>
                  <a:lnTo>
                    <a:pt x="3486" y="312"/>
                  </a:lnTo>
                  <a:lnTo>
                    <a:pt x="3420" y="312"/>
                  </a:lnTo>
                  <a:lnTo>
                    <a:pt x="3408" y="318"/>
                  </a:lnTo>
                  <a:lnTo>
                    <a:pt x="3390" y="318"/>
                  </a:lnTo>
                  <a:lnTo>
                    <a:pt x="3378" y="324"/>
                  </a:lnTo>
                  <a:lnTo>
                    <a:pt x="3366" y="336"/>
                  </a:lnTo>
                  <a:lnTo>
                    <a:pt x="3348" y="336"/>
                  </a:lnTo>
                  <a:lnTo>
                    <a:pt x="3318" y="342"/>
                  </a:lnTo>
                  <a:lnTo>
                    <a:pt x="3276" y="342"/>
                  </a:lnTo>
                  <a:lnTo>
                    <a:pt x="3246" y="348"/>
                  </a:lnTo>
                  <a:lnTo>
                    <a:pt x="3234" y="354"/>
                  </a:lnTo>
                  <a:lnTo>
                    <a:pt x="3216" y="354"/>
                  </a:lnTo>
                  <a:lnTo>
                    <a:pt x="3204" y="360"/>
                  </a:lnTo>
                  <a:lnTo>
                    <a:pt x="3186" y="360"/>
                  </a:lnTo>
                  <a:lnTo>
                    <a:pt x="3180" y="366"/>
                  </a:lnTo>
                  <a:lnTo>
                    <a:pt x="3174" y="366"/>
                  </a:lnTo>
                  <a:lnTo>
                    <a:pt x="3132" y="396"/>
                  </a:lnTo>
                  <a:lnTo>
                    <a:pt x="3114" y="396"/>
                  </a:lnTo>
                  <a:lnTo>
                    <a:pt x="3108" y="402"/>
                  </a:lnTo>
                  <a:lnTo>
                    <a:pt x="3102" y="402"/>
                  </a:lnTo>
                  <a:lnTo>
                    <a:pt x="3096" y="408"/>
                  </a:lnTo>
                  <a:lnTo>
                    <a:pt x="3102" y="414"/>
                  </a:lnTo>
                  <a:lnTo>
                    <a:pt x="3120" y="426"/>
                  </a:lnTo>
                  <a:lnTo>
                    <a:pt x="3132" y="438"/>
                  </a:lnTo>
                  <a:lnTo>
                    <a:pt x="3150" y="444"/>
                  </a:lnTo>
                  <a:lnTo>
                    <a:pt x="3156" y="450"/>
                  </a:lnTo>
                  <a:lnTo>
                    <a:pt x="3162" y="450"/>
                  </a:lnTo>
                  <a:lnTo>
                    <a:pt x="3120" y="462"/>
                  </a:lnTo>
                  <a:lnTo>
                    <a:pt x="3096" y="474"/>
                  </a:lnTo>
                  <a:lnTo>
                    <a:pt x="2994" y="474"/>
                  </a:lnTo>
                  <a:lnTo>
                    <a:pt x="2988" y="480"/>
                  </a:lnTo>
                  <a:lnTo>
                    <a:pt x="2952" y="468"/>
                  </a:lnTo>
                  <a:lnTo>
                    <a:pt x="2934" y="474"/>
                  </a:lnTo>
                  <a:lnTo>
                    <a:pt x="2880" y="474"/>
                  </a:lnTo>
                  <a:lnTo>
                    <a:pt x="2874" y="480"/>
                  </a:lnTo>
                  <a:lnTo>
                    <a:pt x="2874" y="498"/>
                  </a:lnTo>
                  <a:lnTo>
                    <a:pt x="2880" y="510"/>
                  </a:lnTo>
                  <a:lnTo>
                    <a:pt x="2892" y="522"/>
                  </a:lnTo>
                  <a:lnTo>
                    <a:pt x="2898" y="522"/>
                  </a:lnTo>
                  <a:lnTo>
                    <a:pt x="2904" y="528"/>
                  </a:lnTo>
                  <a:lnTo>
                    <a:pt x="2910" y="540"/>
                  </a:lnTo>
                  <a:lnTo>
                    <a:pt x="2916" y="546"/>
                  </a:lnTo>
                  <a:lnTo>
                    <a:pt x="2922" y="546"/>
                  </a:lnTo>
                  <a:lnTo>
                    <a:pt x="2928" y="552"/>
                  </a:lnTo>
                  <a:lnTo>
                    <a:pt x="2940" y="552"/>
                  </a:lnTo>
                  <a:lnTo>
                    <a:pt x="2952" y="558"/>
                  </a:lnTo>
                  <a:lnTo>
                    <a:pt x="2964" y="558"/>
                  </a:lnTo>
                  <a:lnTo>
                    <a:pt x="2976" y="564"/>
                  </a:lnTo>
                  <a:lnTo>
                    <a:pt x="2994" y="564"/>
                  </a:lnTo>
                  <a:lnTo>
                    <a:pt x="3012" y="570"/>
                  </a:lnTo>
                  <a:lnTo>
                    <a:pt x="3024" y="570"/>
                  </a:lnTo>
                  <a:lnTo>
                    <a:pt x="3036" y="576"/>
                  </a:lnTo>
                  <a:lnTo>
                    <a:pt x="3042" y="576"/>
                  </a:lnTo>
                  <a:lnTo>
                    <a:pt x="3054" y="588"/>
                  </a:lnTo>
                  <a:lnTo>
                    <a:pt x="3054" y="594"/>
                  </a:lnTo>
                  <a:lnTo>
                    <a:pt x="3060" y="600"/>
                  </a:lnTo>
                  <a:lnTo>
                    <a:pt x="3030" y="600"/>
                  </a:lnTo>
                  <a:lnTo>
                    <a:pt x="3012" y="606"/>
                  </a:lnTo>
                  <a:lnTo>
                    <a:pt x="3000" y="606"/>
                  </a:lnTo>
                  <a:lnTo>
                    <a:pt x="2964" y="588"/>
                  </a:lnTo>
                  <a:lnTo>
                    <a:pt x="2928" y="576"/>
                  </a:lnTo>
                  <a:lnTo>
                    <a:pt x="2904" y="570"/>
                  </a:lnTo>
                  <a:lnTo>
                    <a:pt x="2886" y="564"/>
                  </a:lnTo>
                  <a:lnTo>
                    <a:pt x="2862" y="564"/>
                  </a:lnTo>
                  <a:lnTo>
                    <a:pt x="2844" y="558"/>
                  </a:lnTo>
                  <a:lnTo>
                    <a:pt x="2802" y="558"/>
                  </a:lnTo>
                  <a:lnTo>
                    <a:pt x="2796" y="564"/>
                  </a:lnTo>
                  <a:lnTo>
                    <a:pt x="2796" y="576"/>
                  </a:lnTo>
                  <a:lnTo>
                    <a:pt x="2802" y="582"/>
                  </a:lnTo>
                  <a:lnTo>
                    <a:pt x="2808" y="582"/>
                  </a:lnTo>
                  <a:lnTo>
                    <a:pt x="2820" y="594"/>
                  </a:lnTo>
                  <a:lnTo>
                    <a:pt x="2784" y="594"/>
                  </a:lnTo>
                  <a:lnTo>
                    <a:pt x="2772" y="582"/>
                  </a:lnTo>
                  <a:lnTo>
                    <a:pt x="2754" y="582"/>
                  </a:lnTo>
                  <a:lnTo>
                    <a:pt x="2748" y="576"/>
                  </a:lnTo>
                  <a:lnTo>
                    <a:pt x="2724" y="576"/>
                  </a:lnTo>
                  <a:lnTo>
                    <a:pt x="2724" y="582"/>
                  </a:lnTo>
                  <a:lnTo>
                    <a:pt x="2730" y="600"/>
                  </a:lnTo>
                  <a:lnTo>
                    <a:pt x="2736" y="612"/>
                  </a:lnTo>
                  <a:lnTo>
                    <a:pt x="2748" y="618"/>
                  </a:lnTo>
                  <a:lnTo>
                    <a:pt x="2766" y="624"/>
                  </a:lnTo>
                  <a:lnTo>
                    <a:pt x="2802" y="624"/>
                  </a:lnTo>
                  <a:lnTo>
                    <a:pt x="2820" y="630"/>
                  </a:lnTo>
                  <a:lnTo>
                    <a:pt x="2844" y="630"/>
                  </a:lnTo>
                  <a:lnTo>
                    <a:pt x="2856" y="636"/>
                  </a:lnTo>
                  <a:lnTo>
                    <a:pt x="2862" y="648"/>
                  </a:lnTo>
                  <a:lnTo>
                    <a:pt x="2874" y="654"/>
                  </a:lnTo>
                  <a:lnTo>
                    <a:pt x="2844" y="654"/>
                  </a:lnTo>
                  <a:lnTo>
                    <a:pt x="2838" y="648"/>
                  </a:lnTo>
                  <a:lnTo>
                    <a:pt x="2826" y="642"/>
                  </a:lnTo>
                  <a:lnTo>
                    <a:pt x="2772" y="642"/>
                  </a:lnTo>
                  <a:lnTo>
                    <a:pt x="2760" y="636"/>
                  </a:lnTo>
                  <a:lnTo>
                    <a:pt x="2730" y="636"/>
                  </a:lnTo>
                  <a:lnTo>
                    <a:pt x="2724" y="624"/>
                  </a:lnTo>
                  <a:lnTo>
                    <a:pt x="2700" y="624"/>
                  </a:lnTo>
                  <a:lnTo>
                    <a:pt x="2694" y="606"/>
                  </a:lnTo>
                  <a:lnTo>
                    <a:pt x="2664" y="594"/>
                  </a:lnTo>
                  <a:lnTo>
                    <a:pt x="2670" y="588"/>
                  </a:lnTo>
                  <a:lnTo>
                    <a:pt x="2682" y="582"/>
                  </a:lnTo>
                  <a:lnTo>
                    <a:pt x="2688" y="576"/>
                  </a:lnTo>
                  <a:lnTo>
                    <a:pt x="2688" y="564"/>
                  </a:lnTo>
                  <a:lnTo>
                    <a:pt x="2658" y="534"/>
                  </a:lnTo>
                  <a:lnTo>
                    <a:pt x="2646" y="528"/>
                  </a:lnTo>
                  <a:lnTo>
                    <a:pt x="2616" y="528"/>
                  </a:lnTo>
                  <a:lnTo>
                    <a:pt x="2628" y="534"/>
                  </a:lnTo>
                  <a:lnTo>
                    <a:pt x="2652" y="558"/>
                  </a:lnTo>
                  <a:lnTo>
                    <a:pt x="2640" y="570"/>
                  </a:lnTo>
                  <a:lnTo>
                    <a:pt x="2616" y="582"/>
                  </a:lnTo>
                  <a:lnTo>
                    <a:pt x="2604" y="582"/>
                  </a:lnTo>
                  <a:lnTo>
                    <a:pt x="2586" y="624"/>
                  </a:lnTo>
                  <a:lnTo>
                    <a:pt x="2658" y="660"/>
                  </a:lnTo>
                  <a:lnTo>
                    <a:pt x="2676" y="660"/>
                  </a:lnTo>
                  <a:lnTo>
                    <a:pt x="2676" y="696"/>
                  </a:lnTo>
                  <a:lnTo>
                    <a:pt x="2670" y="708"/>
                  </a:lnTo>
                  <a:lnTo>
                    <a:pt x="2670" y="720"/>
                  </a:lnTo>
                  <a:lnTo>
                    <a:pt x="2676" y="738"/>
                  </a:lnTo>
                  <a:lnTo>
                    <a:pt x="2712" y="744"/>
                  </a:lnTo>
                  <a:lnTo>
                    <a:pt x="2712" y="768"/>
                  </a:lnTo>
                  <a:lnTo>
                    <a:pt x="2772" y="780"/>
                  </a:lnTo>
                  <a:lnTo>
                    <a:pt x="2778" y="780"/>
                  </a:lnTo>
                  <a:lnTo>
                    <a:pt x="2784" y="774"/>
                  </a:lnTo>
                  <a:lnTo>
                    <a:pt x="2796" y="774"/>
                  </a:lnTo>
                  <a:lnTo>
                    <a:pt x="2814" y="768"/>
                  </a:lnTo>
                  <a:lnTo>
                    <a:pt x="2850" y="768"/>
                  </a:lnTo>
                  <a:lnTo>
                    <a:pt x="2868" y="774"/>
                  </a:lnTo>
                  <a:lnTo>
                    <a:pt x="2874" y="780"/>
                  </a:lnTo>
                  <a:lnTo>
                    <a:pt x="2886" y="786"/>
                  </a:lnTo>
                  <a:lnTo>
                    <a:pt x="2904" y="786"/>
                  </a:lnTo>
                  <a:lnTo>
                    <a:pt x="2916" y="792"/>
                  </a:lnTo>
                  <a:lnTo>
                    <a:pt x="2952" y="804"/>
                  </a:lnTo>
                  <a:lnTo>
                    <a:pt x="2976" y="828"/>
                  </a:lnTo>
                  <a:lnTo>
                    <a:pt x="2976" y="834"/>
                  </a:lnTo>
                  <a:lnTo>
                    <a:pt x="2964" y="834"/>
                  </a:lnTo>
                  <a:lnTo>
                    <a:pt x="2958" y="840"/>
                  </a:lnTo>
                  <a:lnTo>
                    <a:pt x="2946" y="840"/>
                  </a:lnTo>
                  <a:lnTo>
                    <a:pt x="2940" y="846"/>
                  </a:lnTo>
                  <a:lnTo>
                    <a:pt x="2946" y="852"/>
                  </a:lnTo>
                  <a:lnTo>
                    <a:pt x="2958" y="858"/>
                  </a:lnTo>
                  <a:lnTo>
                    <a:pt x="2976" y="876"/>
                  </a:lnTo>
                  <a:lnTo>
                    <a:pt x="3024" y="876"/>
                  </a:lnTo>
                  <a:lnTo>
                    <a:pt x="3012" y="882"/>
                  </a:lnTo>
                  <a:lnTo>
                    <a:pt x="3006" y="882"/>
                  </a:lnTo>
                  <a:lnTo>
                    <a:pt x="2994" y="888"/>
                  </a:lnTo>
                  <a:lnTo>
                    <a:pt x="2970" y="888"/>
                  </a:lnTo>
                  <a:lnTo>
                    <a:pt x="2958" y="882"/>
                  </a:lnTo>
                  <a:lnTo>
                    <a:pt x="2952" y="876"/>
                  </a:lnTo>
                  <a:lnTo>
                    <a:pt x="2940" y="870"/>
                  </a:lnTo>
                  <a:lnTo>
                    <a:pt x="2940" y="858"/>
                  </a:lnTo>
                  <a:lnTo>
                    <a:pt x="2928" y="834"/>
                  </a:lnTo>
                  <a:lnTo>
                    <a:pt x="2916" y="822"/>
                  </a:lnTo>
                  <a:lnTo>
                    <a:pt x="2892" y="810"/>
                  </a:lnTo>
                  <a:lnTo>
                    <a:pt x="2886" y="804"/>
                  </a:lnTo>
                  <a:lnTo>
                    <a:pt x="2880" y="804"/>
                  </a:lnTo>
                  <a:lnTo>
                    <a:pt x="2874" y="798"/>
                  </a:lnTo>
                  <a:lnTo>
                    <a:pt x="2874" y="786"/>
                  </a:lnTo>
                  <a:lnTo>
                    <a:pt x="2868" y="780"/>
                  </a:lnTo>
                  <a:lnTo>
                    <a:pt x="2844" y="780"/>
                  </a:lnTo>
                  <a:lnTo>
                    <a:pt x="2832" y="786"/>
                  </a:lnTo>
                  <a:lnTo>
                    <a:pt x="2814" y="786"/>
                  </a:lnTo>
                  <a:lnTo>
                    <a:pt x="2802" y="792"/>
                  </a:lnTo>
                  <a:lnTo>
                    <a:pt x="2778" y="792"/>
                  </a:lnTo>
                  <a:lnTo>
                    <a:pt x="2760" y="810"/>
                  </a:lnTo>
                  <a:lnTo>
                    <a:pt x="2766" y="816"/>
                  </a:lnTo>
                  <a:lnTo>
                    <a:pt x="2772" y="828"/>
                  </a:lnTo>
                  <a:lnTo>
                    <a:pt x="2784" y="834"/>
                  </a:lnTo>
                  <a:lnTo>
                    <a:pt x="2802" y="852"/>
                  </a:lnTo>
                  <a:lnTo>
                    <a:pt x="2814" y="858"/>
                  </a:lnTo>
                  <a:lnTo>
                    <a:pt x="2814" y="864"/>
                  </a:lnTo>
                  <a:lnTo>
                    <a:pt x="2790" y="888"/>
                  </a:lnTo>
                  <a:lnTo>
                    <a:pt x="2784" y="888"/>
                  </a:lnTo>
                  <a:lnTo>
                    <a:pt x="2778" y="930"/>
                  </a:lnTo>
                  <a:lnTo>
                    <a:pt x="2736" y="948"/>
                  </a:lnTo>
                  <a:lnTo>
                    <a:pt x="2736" y="954"/>
                  </a:lnTo>
                  <a:lnTo>
                    <a:pt x="2730" y="966"/>
                  </a:lnTo>
                  <a:lnTo>
                    <a:pt x="2724" y="972"/>
                  </a:lnTo>
                  <a:lnTo>
                    <a:pt x="2694" y="972"/>
                  </a:lnTo>
                  <a:lnTo>
                    <a:pt x="2682" y="966"/>
                  </a:lnTo>
                  <a:lnTo>
                    <a:pt x="2652" y="966"/>
                  </a:lnTo>
                  <a:lnTo>
                    <a:pt x="2592" y="960"/>
                  </a:lnTo>
                  <a:lnTo>
                    <a:pt x="2586" y="960"/>
                  </a:lnTo>
                  <a:lnTo>
                    <a:pt x="2580" y="954"/>
                  </a:lnTo>
                  <a:lnTo>
                    <a:pt x="2568" y="948"/>
                  </a:lnTo>
                  <a:lnTo>
                    <a:pt x="2556" y="948"/>
                  </a:lnTo>
                  <a:lnTo>
                    <a:pt x="2544" y="936"/>
                  </a:lnTo>
                  <a:lnTo>
                    <a:pt x="2598" y="936"/>
                  </a:lnTo>
                  <a:lnTo>
                    <a:pt x="2616" y="942"/>
                  </a:lnTo>
                  <a:lnTo>
                    <a:pt x="2640" y="924"/>
                  </a:lnTo>
                  <a:lnTo>
                    <a:pt x="2652" y="924"/>
                  </a:lnTo>
                  <a:lnTo>
                    <a:pt x="2664" y="930"/>
                  </a:lnTo>
                  <a:lnTo>
                    <a:pt x="2682" y="930"/>
                  </a:lnTo>
                  <a:lnTo>
                    <a:pt x="2694" y="924"/>
                  </a:lnTo>
                  <a:lnTo>
                    <a:pt x="2694" y="906"/>
                  </a:lnTo>
                  <a:lnTo>
                    <a:pt x="2700" y="894"/>
                  </a:lnTo>
                  <a:lnTo>
                    <a:pt x="2700" y="882"/>
                  </a:lnTo>
                  <a:lnTo>
                    <a:pt x="2724" y="876"/>
                  </a:lnTo>
                  <a:lnTo>
                    <a:pt x="2724" y="852"/>
                  </a:lnTo>
                  <a:lnTo>
                    <a:pt x="2712" y="852"/>
                  </a:lnTo>
                  <a:lnTo>
                    <a:pt x="2718" y="846"/>
                  </a:lnTo>
                  <a:lnTo>
                    <a:pt x="2724" y="834"/>
                  </a:lnTo>
                  <a:lnTo>
                    <a:pt x="2724" y="822"/>
                  </a:lnTo>
                  <a:lnTo>
                    <a:pt x="2718" y="816"/>
                  </a:lnTo>
                  <a:lnTo>
                    <a:pt x="2712" y="816"/>
                  </a:lnTo>
                  <a:lnTo>
                    <a:pt x="2700" y="810"/>
                  </a:lnTo>
                  <a:lnTo>
                    <a:pt x="2682" y="810"/>
                  </a:lnTo>
                  <a:lnTo>
                    <a:pt x="2664" y="804"/>
                  </a:lnTo>
                  <a:lnTo>
                    <a:pt x="2652" y="804"/>
                  </a:lnTo>
                  <a:lnTo>
                    <a:pt x="2634" y="786"/>
                  </a:lnTo>
                  <a:lnTo>
                    <a:pt x="2634" y="744"/>
                  </a:lnTo>
                  <a:lnTo>
                    <a:pt x="2628" y="732"/>
                  </a:lnTo>
                  <a:lnTo>
                    <a:pt x="2616" y="720"/>
                  </a:lnTo>
                  <a:lnTo>
                    <a:pt x="2604" y="714"/>
                  </a:lnTo>
                  <a:lnTo>
                    <a:pt x="2598" y="702"/>
                  </a:lnTo>
                  <a:lnTo>
                    <a:pt x="2592" y="696"/>
                  </a:lnTo>
                  <a:lnTo>
                    <a:pt x="2586" y="660"/>
                  </a:lnTo>
                  <a:lnTo>
                    <a:pt x="2520" y="624"/>
                  </a:lnTo>
                  <a:lnTo>
                    <a:pt x="2532" y="612"/>
                  </a:lnTo>
                  <a:lnTo>
                    <a:pt x="2544" y="588"/>
                  </a:lnTo>
                  <a:lnTo>
                    <a:pt x="2544" y="576"/>
                  </a:lnTo>
                  <a:lnTo>
                    <a:pt x="2538" y="564"/>
                  </a:lnTo>
                  <a:lnTo>
                    <a:pt x="2514" y="540"/>
                  </a:lnTo>
                  <a:lnTo>
                    <a:pt x="2496" y="540"/>
                  </a:lnTo>
                  <a:lnTo>
                    <a:pt x="2484" y="534"/>
                  </a:lnTo>
                  <a:lnTo>
                    <a:pt x="2472" y="534"/>
                  </a:lnTo>
                  <a:lnTo>
                    <a:pt x="2340" y="522"/>
                  </a:lnTo>
                  <a:lnTo>
                    <a:pt x="2328" y="552"/>
                  </a:lnTo>
                  <a:lnTo>
                    <a:pt x="2346" y="570"/>
                  </a:lnTo>
                  <a:lnTo>
                    <a:pt x="2334" y="600"/>
                  </a:lnTo>
                  <a:lnTo>
                    <a:pt x="2280" y="624"/>
                  </a:lnTo>
                  <a:lnTo>
                    <a:pt x="2268" y="654"/>
                  </a:lnTo>
                  <a:lnTo>
                    <a:pt x="2304" y="660"/>
                  </a:lnTo>
                  <a:lnTo>
                    <a:pt x="2334" y="708"/>
                  </a:lnTo>
                  <a:lnTo>
                    <a:pt x="2322" y="726"/>
                  </a:lnTo>
                  <a:lnTo>
                    <a:pt x="2352" y="750"/>
                  </a:lnTo>
                  <a:lnTo>
                    <a:pt x="2388" y="744"/>
                  </a:lnTo>
                  <a:lnTo>
                    <a:pt x="2394" y="750"/>
                  </a:lnTo>
                  <a:lnTo>
                    <a:pt x="2400" y="762"/>
                  </a:lnTo>
                  <a:lnTo>
                    <a:pt x="2412" y="768"/>
                  </a:lnTo>
                  <a:lnTo>
                    <a:pt x="2418" y="774"/>
                  </a:lnTo>
                  <a:lnTo>
                    <a:pt x="2430" y="780"/>
                  </a:lnTo>
                  <a:lnTo>
                    <a:pt x="2472" y="780"/>
                  </a:lnTo>
                  <a:lnTo>
                    <a:pt x="2466" y="840"/>
                  </a:lnTo>
                  <a:lnTo>
                    <a:pt x="2448" y="816"/>
                  </a:lnTo>
                  <a:lnTo>
                    <a:pt x="2430" y="828"/>
                  </a:lnTo>
                  <a:lnTo>
                    <a:pt x="2418" y="822"/>
                  </a:lnTo>
                  <a:lnTo>
                    <a:pt x="2388" y="804"/>
                  </a:lnTo>
                  <a:lnTo>
                    <a:pt x="2352" y="792"/>
                  </a:lnTo>
                  <a:lnTo>
                    <a:pt x="2328" y="780"/>
                  </a:lnTo>
                  <a:lnTo>
                    <a:pt x="2268" y="780"/>
                  </a:lnTo>
                  <a:lnTo>
                    <a:pt x="2250" y="762"/>
                  </a:lnTo>
                  <a:lnTo>
                    <a:pt x="2244" y="780"/>
                  </a:lnTo>
                  <a:lnTo>
                    <a:pt x="2220" y="756"/>
                  </a:lnTo>
                  <a:lnTo>
                    <a:pt x="2214" y="756"/>
                  </a:lnTo>
                  <a:lnTo>
                    <a:pt x="2208" y="750"/>
                  </a:lnTo>
                  <a:lnTo>
                    <a:pt x="2196" y="744"/>
                  </a:lnTo>
                  <a:lnTo>
                    <a:pt x="2178" y="744"/>
                  </a:lnTo>
                  <a:lnTo>
                    <a:pt x="2154" y="732"/>
                  </a:lnTo>
                  <a:lnTo>
                    <a:pt x="2130" y="732"/>
                  </a:lnTo>
                  <a:lnTo>
                    <a:pt x="2118" y="738"/>
                  </a:lnTo>
                  <a:lnTo>
                    <a:pt x="2088" y="738"/>
                  </a:lnTo>
                  <a:lnTo>
                    <a:pt x="2076" y="732"/>
                  </a:lnTo>
                  <a:lnTo>
                    <a:pt x="2022" y="732"/>
                  </a:lnTo>
                  <a:lnTo>
                    <a:pt x="2016" y="738"/>
                  </a:lnTo>
                  <a:lnTo>
                    <a:pt x="2010" y="738"/>
                  </a:lnTo>
                  <a:lnTo>
                    <a:pt x="2004" y="744"/>
                  </a:lnTo>
                  <a:lnTo>
                    <a:pt x="2004" y="750"/>
                  </a:lnTo>
                  <a:lnTo>
                    <a:pt x="2016" y="762"/>
                  </a:lnTo>
                  <a:lnTo>
                    <a:pt x="2028" y="768"/>
                  </a:lnTo>
                  <a:lnTo>
                    <a:pt x="2040" y="780"/>
                  </a:lnTo>
                  <a:lnTo>
                    <a:pt x="2046" y="780"/>
                  </a:lnTo>
                  <a:lnTo>
                    <a:pt x="2022" y="810"/>
                  </a:lnTo>
                  <a:lnTo>
                    <a:pt x="2010" y="798"/>
                  </a:lnTo>
                  <a:lnTo>
                    <a:pt x="2010" y="828"/>
                  </a:lnTo>
                  <a:lnTo>
                    <a:pt x="1998" y="828"/>
                  </a:lnTo>
                  <a:lnTo>
                    <a:pt x="1986" y="822"/>
                  </a:lnTo>
                  <a:lnTo>
                    <a:pt x="1980" y="822"/>
                  </a:lnTo>
                  <a:lnTo>
                    <a:pt x="1974" y="816"/>
                  </a:lnTo>
                  <a:lnTo>
                    <a:pt x="1974" y="786"/>
                  </a:lnTo>
                  <a:lnTo>
                    <a:pt x="1968" y="780"/>
                  </a:lnTo>
                  <a:lnTo>
                    <a:pt x="1950" y="780"/>
                  </a:lnTo>
                  <a:lnTo>
                    <a:pt x="1938" y="786"/>
                  </a:lnTo>
                  <a:lnTo>
                    <a:pt x="1920" y="792"/>
                  </a:lnTo>
                  <a:lnTo>
                    <a:pt x="1908" y="804"/>
                  </a:lnTo>
                  <a:lnTo>
                    <a:pt x="1884" y="816"/>
                  </a:lnTo>
                  <a:lnTo>
                    <a:pt x="1866" y="816"/>
                  </a:lnTo>
                  <a:lnTo>
                    <a:pt x="1842" y="804"/>
                  </a:lnTo>
                  <a:lnTo>
                    <a:pt x="1824" y="804"/>
                  </a:lnTo>
                  <a:lnTo>
                    <a:pt x="1800" y="810"/>
                  </a:lnTo>
                  <a:lnTo>
                    <a:pt x="1782" y="816"/>
                  </a:lnTo>
                  <a:lnTo>
                    <a:pt x="1764" y="828"/>
                  </a:lnTo>
                  <a:lnTo>
                    <a:pt x="1752" y="834"/>
                  </a:lnTo>
                  <a:lnTo>
                    <a:pt x="1746" y="840"/>
                  </a:lnTo>
                  <a:lnTo>
                    <a:pt x="1680" y="840"/>
                  </a:lnTo>
                  <a:lnTo>
                    <a:pt x="1692" y="816"/>
                  </a:lnTo>
                  <a:lnTo>
                    <a:pt x="1692" y="780"/>
                  </a:lnTo>
                  <a:lnTo>
                    <a:pt x="1680" y="780"/>
                  </a:lnTo>
                  <a:lnTo>
                    <a:pt x="1668" y="786"/>
                  </a:lnTo>
                  <a:lnTo>
                    <a:pt x="1650" y="792"/>
                  </a:lnTo>
                  <a:lnTo>
                    <a:pt x="1638" y="792"/>
                  </a:lnTo>
                  <a:lnTo>
                    <a:pt x="1626" y="804"/>
                  </a:lnTo>
                  <a:lnTo>
                    <a:pt x="1626" y="816"/>
                  </a:lnTo>
                  <a:lnTo>
                    <a:pt x="1632" y="822"/>
                  </a:lnTo>
                  <a:lnTo>
                    <a:pt x="1632" y="828"/>
                  </a:lnTo>
                  <a:lnTo>
                    <a:pt x="1608" y="834"/>
                  </a:lnTo>
                  <a:lnTo>
                    <a:pt x="1608" y="810"/>
                  </a:lnTo>
                  <a:lnTo>
                    <a:pt x="1584" y="816"/>
                  </a:lnTo>
                  <a:lnTo>
                    <a:pt x="1530" y="822"/>
                  </a:lnTo>
                  <a:lnTo>
                    <a:pt x="1488" y="852"/>
                  </a:lnTo>
                  <a:lnTo>
                    <a:pt x="1440" y="858"/>
                  </a:lnTo>
                  <a:lnTo>
                    <a:pt x="1452" y="876"/>
                  </a:lnTo>
                  <a:lnTo>
                    <a:pt x="1440" y="876"/>
                  </a:lnTo>
                  <a:lnTo>
                    <a:pt x="1428" y="870"/>
                  </a:lnTo>
                  <a:lnTo>
                    <a:pt x="1422" y="870"/>
                  </a:lnTo>
                  <a:lnTo>
                    <a:pt x="1410" y="876"/>
                  </a:lnTo>
                  <a:lnTo>
                    <a:pt x="1404" y="882"/>
                  </a:lnTo>
                  <a:lnTo>
                    <a:pt x="1404" y="924"/>
                  </a:lnTo>
                  <a:lnTo>
                    <a:pt x="1332" y="930"/>
                  </a:lnTo>
                  <a:lnTo>
                    <a:pt x="1326" y="924"/>
                  </a:lnTo>
                  <a:lnTo>
                    <a:pt x="1314" y="918"/>
                  </a:lnTo>
                  <a:lnTo>
                    <a:pt x="1308" y="912"/>
                  </a:lnTo>
                  <a:lnTo>
                    <a:pt x="1266" y="912"/>
                  </a:lnTo>
                  <a:lnTo>
                    <a:pt x="1260" y="906"/>
                  </a:lnTo>
                  <a:lnTo>
                    <a:pt x="1260" y="876"/>
                  </a:lnTo>
                  <a:lnTo>
                    <a:pt x="1266" y="870"/>
                  </a:lnTo>
                  <a:lnTo>
                    <a:pt x="1266" y="864"/>
                  </a:lnTo>
                  <a:lnTo>
                    <a:pt x="1272" y="858"/>
                  </a:lnTo>
                  <a:lnTo>
                    <a:pt x="1284" y="864"/>
                  </a:lnTo>
                  <a:lnTo>
                    <a:pt x="1344" y="864"/>
                  </a:lnTo>
                  <a:lnTo>
                    <a:pt x="1332" y="858"/>
                  </a:lnTo>
                  <a:lnTo>
                    <a:pt x="1326" y="846"/>
                  </a:lnTo>
                  <a:lnTo>
                    <a:pt x="1314" y="840"/>
                  </a:lnTo>
                  <a:lnTo>
                    <a:pt x="1302" y="828"/>
                  </a:lnTo>
                  <a:lnTo>
                    <a:pt x="1290" y="822"/>
                  </a:lnTo>
                  <a:lnTo>
                    <a:pt x="1278" y="810"/>
                  </a:lnTo>
                  <a:lnTo>
                    <a:pt x="1152" y="810"/>
                  </a:lnTo>
                  <a:lnTo>
                    <a:pt x="1164" y="822"/>
                  </a:lnTo>
                  <a:lnTo>
                    <a:pt x="1188" y="822"/>
                  </a:lnTo>
                  <a:lnTo>
                    <a:pt x="1200" y="828"/>
                  </a:lnTo>
                  <a:lnTo>
                    <a:pt x="1200" y="846"/>
                  </a:lnTo>
                  <a:lnTo>
                    <a:pt x="1194" y="864"/>
                  </a:lnTo>
                  <a:lnTo>
                    <a:pt x="1194" y="876"/>
                  </a:lnTo>
                  <a:lnTo>
                    <a:pt x="1188" y="894"/>
                  </a:lnTo>
                  <a:lnTo>
                    <a:pt x="1188" y="918"/>
                  </a:lnTo>
                  <a:lnTo>
                    <a:pt x="1194" y="918"/>
                  </a:lnTo>
                  <a:lnTo>
                    <a:pt x="1206" y="924"/>
                  </a:lnTo>
                  <a:lnTo>
                    <a:pt x="1230" y="924"/>
                  </a:lnTo>
                  <a:lnTo>
                    <a:pt x="1236" y="930"/>
                  </a:lnTo>
                  <a:lnTo>
                    <a:pt x="1242" y="930"/>
                  </a:lnTo>
                  <a:lnTo>
                    <a:pt x="1236" y="966"/>
                  </a:lnTo>
                  <a:lnTo>
                    <a:pt x="1248" y="996"/>
                  </a:lnTo>
                  <a:lnTo>
                    <a:pt x="1212" y="972"/>
                  </a:lnTo>
                  <a:lnTo>
                    <a:pt x="1194" y="996"/>
                  </a:lnTo>
                  <a:lnTo>
                    <a:pt x="1188" y="966"/>
                  </a:lnTo>
                  <a:lnTo>
                    <a:pt x="1116" y="948"/>
                  </a:lnTo>
                  <a:lnTo>
                    <a:pt x="1086" y="984"/>
                  </a:lnTo>
                  <a:lnTo>
                    <a:pt x="1062" y="984"/>
                  </a:lnTo>
                  <a:lnTo>
                    <a:pt x="1056" y="996"/>
                  </a:lnTo>
                  <a:lnTo>
                    <a:pt x="1044" y="1002"/>
                  </a:lnTo>
                  <a:lnTo>
                    <a:pt x="1038" y="1008"/>
                  </a:lnTo>
                  <a:lnTo>
                    <a:pt x="1026" y="1014"/>
                  </a:lnTo>
                  <a:lnTo>
                    <a:pt x="1014" y="1014"/>
                  </a:lnTo>
                  <a:lnTo>
                    <a:pt x="1002" y="1020"/>
                  </a:lnTo>
                  <a:lnTo>
                    <a:pt x="1002" y="1032"/>
                  </a:lnTo>
                  <a:lnTo>
                    <a:pt x="1008" y="1038"/>
                  </a:lnTo>
                  <a:lnTo>
                    <a:pt x="1020" y="1044"/>
                  </a:lnTo>
                  <a:lnTo>
                    <a:pt x="1032" y="1056"/>
                  </a:lnTo>
                  <a:lnTo>
                    <a:pt x="1044" y="1062"/>
                  </a:lnTo>
                  <a:lnTo>
                    <a:pt x="1050" y="1068"/>
                  </a:lnTo>
                  <a:lnTo>
                    <a:pt x="1062" y="1074"/>
                  </a:lnTo>
                  <a:lnTo>
                    <a:pt x="1080" y="1104"/>
                  </a:lnTo>
                  <a:lnTo>
                    <a:pt x="1050" y="1086"/>
                  </a:lnTo>
                  <a:lnTo>
                    <a:pt x="1038" y="1092"/>
                  </a:lnTo>
                  <a:lnTo>
                    <a:pt x="1032" y="1098"/>
                  </a:lnTo>
                  <a:lnTo>
                    <a:pt x="1020" y="1098"/>
                  </a:lnTo>
                  <a:lnTo>
                    <a:pt x="1008" y="1092"/>
                  </a:lnTo>
                  <a:lnTo>
                    <a:pt x="996" y="1092"/>
                  </a:lnTo>
                  <a:lnTo>
                    <a:pt x="978" y="1086"/>
                  </a:lnTo>
                  <a:lnTo>
                    <a:pt x="966" y="1080"/>
                  </a:lnTo>
                  <a:lnTo>
                    <a:pt x="948" y="1080"/>
                  </a:lnTo>
                  <a:lnTo>
                    <a:pt x="936" y="1074"/>
                  </a:lnTo>
                  <a:lnTo>
                    <a:pt x="924" y="1074"/>
                  </a:lnTo>
                  <a:lnTo>
                    <a:pt x="918" y="1068"/>
                  </a:lnTo>
                  <a:lnTo>
                    <a:pt x="918" y="1056"/>
                  </a:lnTo>
                  <a:lnTo>
                    <a:pt x="906" y="1050"/>
                  </a:lnTo>
                  <a:lnTo>
                    <a:pt x="888" y="1050"/>
                  </a:lnTo>
                  <a:lnTo>
                    <a:pt x="864" y="1062"/>
                  </a:lnTo>
                  <a:lnTo>
                    <a:pt x="858" y="1068"/>
                  </a:lnTo>
                  <a:lnTo>
                    <a:pt x="840" y="1068"/>
                  </a:lnTo>
                  <a:lnTo>
                    <a:pt x="882" y="1104"/>
                  </a:lnTo>
                  <a:lnTo>
                    <a:pt x="900" y="1104"/>
                  </a:lnTo>
                  <a:lnTo>
                    <a:pt x="912" y="1110"/>
                  </a:lnTo>
                  <a:lnTo>
                    <a:pt x="924" y="1110"/>
                  </a:lnTo>
                  <a:lnTo>
                    <a:pt x="936" y="1116"/>
                  </a:lnTo>
                  <a:lnTo>
                    <a:pt x="942" y="1116"/>
                  </a:lnTo>
                  <a:lnTo>
                    <a:pt x="942" y="1122"/>
                  </a:lnTo>
                  <a:lnTo>
                    <a:pt x="936" y="1134"/>
                  </a:lnTo>
                  <a:lnTo>
                    <a:pt x="924" y="1140"/>
                  </a:lnTo>
                  <a:lnTo>
                    <a:pt x="918" y="1146"/>
                  </a:lnTo>
                  <a:lnTo>
                    <a:pt x="852" y="1128"/>
                  </a:lnTo>
                  <a:lnTo>
                    <a:pt x="840" y="1122"/>
                  </a:lnTo>
                  <a:lnTo>
                    <a:pt x="834" y="1116"/>
                  </a:lnTo>
                  <a:lnTo>
                    <a:pt x="822" y="1110"/>
                  </a:lnTo>
                  <a:lnTo>
                    <a:pt x="762" y="1110"/>
                  </a:lnTo>
                  <a:lnTo>
                    <a:pt x="756" y="1104"/>
                  </a:lnTo>
                  <a:lnTo>
                    <a:pt x="756" y="1056"/>
                  </a:lnTo>
                  <a:lnTo>
                    <a:pt x="738" y="1044"/>
                  </a:lnTo>
                  <a:lnTo>
                    <a:pt x="750" y="1032"/>
                  </a:lnTo>
                  <a:lnTo>
                    <a:pt x="756" y="1020"/>
                  </a:lnTo>
                  <a:lnTo>
                    <a:pt x="756" y="1002"/>
                  </a:lnTo>
                  <a:lnTo>
                    <a:pt x="738" y="990"/>
                  </a:lnTo>
                  <a:lnTo>
                    <a:pt x="702" y="978"/>
                  </a:lnTo>
                  <a:lnTo>
                    <a:pt x="672" y="972"/>
                  </a:lnTo>
                  <a:lnTo>
                    <a:pt x="660" y="966"/>
                  </a:lnTo>
                  <a:lnTo>
                    <a:pt x="630" y="948"/>
                  </a:lnTo>
                  <a:lnTo>
                    <a:pt x="606" y="930"/>
                  </a:lnTo>
                  <a:lnTo>
                    <a:pt x="594" y="912"/>
                  </a:lnTo>
                  <a:lnTo>
                    <a:pt x="630" y="912"/>
                  </a:lnTo>
                  <a:lnTo>
                    <a:pt x="630" y="924"/>
                  </a:lnTo>
                  <a:lnTo>
                    <a:pt x="642" y="924"/>
                  </a:lnTo>
                  <a:lnTo>
                    <a:pt x="654" y="930"/>
                  </a:lnTo>
                  <a:lnTo>
                    <a:pt x="672" y="930"/>
                  </a:lnTo>
                  <a:lnTo>
                    <a:pt x="690" y="936"/>
                  </a:lnTo>
                  <a:lnTo>
                    <a:pt x="720" y="936"/>
                  </a:lnTo>
                  <a:lnTo>
                    <a:pt x="732" y="942"/>
                  </a:lnTo>
                  <a:lnTo>
                    <a:pt x="738" y="954"/>
                  </a:lnTo>
                  <a:lnTo>
                    <a:pt x="762" y="966"/>
                  </a:lnTo>
                  <a:lnTo>
                    <a:pt x="816" y="966"/>
                  </a:lnTo>
                  <a:lnTo>
                    <a:pt x="846" y="972"/>
                  </a:lnTo>
                  <a:lnTo>
                    <a:pt x="858" y="972"/>
                  </a:lnTo>
                  <a:lnTo>
                    <a:pt x="870" y="978"/>
                  </a:lnTo>
                  <a:lnTo>
                    <a:pt x="894" y="984"/>
                  </a:lnTo>
                  <a:lnTo>
                    <a:pt x="930" y="990"/>
                  </a:lnTo>
                  <a:lnTo>
                    <a:pt x="978" y="984"/>
                  </a:lnTo>
                  <a:lnTo>
                    <a:pt x="1026" y="972"/>
                  </a:lnTo>
                  <a:lnTo>
                    <a:pt x="1062" y="954"/>
                  </a:lnTo>
                  <a:lnTo>
                    <a:pt x="1080" y="936"/>
                  </a:lnTo>
                  <a:lnTo>
                    <a:pt x="1074" y="912"/>
                  </a:lnTo>
                  <a:lnTo>
                    <a:pt x="1032" y="870"/>
                  </a:lnTo>
                  <a:lnTo>
                    <a:pt x="1014" y="858"/>
                  </a:lnTo>
                  <a:lnTo>
                    <a:pt x="996" y="852"/>
                  </a:lnTo>
                  <a:lnTo>
                    <a:pt x="948" y="840"/>
                  </a:lnTo>
                  <a:lnTo>
                    <a:pt x="900" y="822"/>
                  </a:lnTo>
                  <a:lnTo>
                    <a:pt x="828" y="798"/>
                  </a:lnTo>
                  <a:lnTo>
                    <a:pt x="792" y="780"/>
                  </a:lnTo>
                  <a:lnTo>
                    <a:pt x="756" y="774"/>
                  </a:lnTo>
                  <a:lnTo>
                    <a:pt x="624" y="774"/>
                  </a:lnTo>
                  <a:lnTo>
                    <a:pt x="612" y="756"/>
                  </a:lnTo>
                  <a:lnTo>
                    <a:pt x="588" y="762"/>
                  </a:lnTo>
                  <a:lnTo>
                    <a:pt x="552" y="744"/>
                  </a:lnTo>
                  <a:lnTo>
                    <a:pt x="588" y="738"/>
                  </a:lnTo>
                  <a:lnTo>
                    <a:pt x="606" y="726"/>
                  </a:lnTo>
                  <a:lnTo>
                    <a:pt x="600" y="726"/>
                  </a:lnTo>
                  <a:lnTo>
                    <a:pt x="594" y="720"/>
                  </a:lnTo>
                  <a:lnTo>
                    <a:pt x="582" y="720"/>
                  </a:lnTo>
                  <a:lnTo>
                    <a:pt x="564" y="714"/>
                  </a:lnTo>
                  <a:lnTo>
                    <a:pt x="546" y="714"/>
                  </a:lnTo>
                  <a:lnTo>
                    <a:pt x="534" y="708"/>
                  </a:lnTo>
                  <a:lnTo>
                    <a:pt x="522" y="720"/>
                  </a:lnTo>
                  <a:lnTo>
                    <a:pt x="522" y="726"/>
                  </a:lnTo>
                  <a:lnTo>
                    <a:pt x="516" y="732"/>
                  </a:lnTo>
                  <a:lnTo>
                    <a:pt x="498" y="732"/>
                  </a:lnTo>
                  <a:lnTo>
                    <a:pt x="486" y="744"/>
                  </a:lnTo>
                  <a:lnTo>
                    <a:pt x="450" y="744"/>
                  </a:lnTo>
                  <a:lnTo>
                    <a:pt x="444" y="756"/>
                  </a:lnTo>
                  <a:lnTo>
                    <a:pt x="420" y="762"/>
                  </a:lnTo>
                  <a:lnTo>
                    <a:pt x="420" y="768"/>
                  </a:lnTo>
                  <a:lnTo>
                    <a:pt x="414" y="780"/>
                  </a:lnTo>
                  <a:lnTo>
                    <a:pt x="390" y="780"/>
                  </a:lnTo>
                  <a:lnTo>
                    <a:pt x="384" y="792"/>
                  </a:lnTo>
                  <a:lnTo>
                    <a:pt x="396" y="804"/>
                  </a:lnTo>
                  <a:lnTo>
                    <a:pt x="396" y="810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84" y="834"/>
                  </a:lnTo>
                  <a:lnTo>
                    <a:pt x="384" y="840"/>
                  </a:lnTo>
                  <a:lnTo>
                    <a:pt x="390" y="846"/>
                  </a:lnTo>
                  <a:lnTo>
                    <a:pt x="396" y="846"/>
                  </a:lnTo>
                  <a:lnTo>
                    <a:pt x="402" y="840"/>
                  </a:lnTo>
                  <a:lnTo>
                    <a:pt x="420" y="840"/>
                  </a:lnTo>
                  <a:lnTo>
                    <a:pt x="468" y="888"/>
                  </a:lnTo>
                  <a:lnTo>
                    <a:pt x="468" y="900"/>
                  </a:lnTo>
                  <a:lnTo>
                    <a:pt x="462" y="900"/>
                  </a:lnTo>
                  <a:lnTo>
                    <a:pt x="450" y="906"/>
                  </a:lnTo>
                  <a:lnTo>
                    <a:pt x="444" y="906"/>
                  </a:lnTo>
                  <a:lnTo>
                    <a:pt x="444" y="918"/>
                  </a:lnTo>
                  <a:lnTo>
                    <a:pt x="438" y="918"/>
                  </a:lnTo>
                  <a:lnTo>
                    <a:pt x="426" y="924"/>
                  </a:lnTo>
                  <a:lnTo>
                    <a:pt x="420" y="930"/>
                  </a:lnTo>
                  <a:lnTo>
                    <a:pt x="438" y="948"/>
                  </a:lnTo>
                  <a:lnTo>
                    <a:pt x="450" y="954"/>
                  </a:lnTo>
                  <a:lnTo>
                    <a:pt x="456" y="966"/>
                  </a:lnTo>
                  <a:lnTo>
                    <a:pt x="468" y="972"/>
                  </a:lnTo>
                  <a:lnTo>
                    <a:pt x="492" y="996"/>
                  </a:lnTo>
                  <a:lnTo>
                    <a:pt x="504" y="1002"/>
                  </a:lnTo>
                  <a:lnTo>
                    <a:pt x="510" y="1008"/>
                  </a:lnTo>
                  <a:lnTo>
                    <a:pt x="510" y="1014"/>
                  </a:lnTo>
                  <a:lnTo>
                    <a:pt x="504" y="1020"/>
                  </a:lnTo>
                  <a:lnTo>
                    <a:pt x="492" y="1020"/>
                  </a:lnTo>
                  <a:lnTo>
                    <a:pt x="480" y="1014"/>
                  </a:lnTo>
                  <a:lnTo>
                    <a:pt x="474" y="1014"/>
                  </a:lnTo>
                  <a:lnTo>
                    <a:pt x="468" y="1044"/>
                  </a:lnTo>
                  <a:lnTo>
                    <a:pt x="480" y="1056"/>
                  </a:lnTo>
                  <a:lnTo>
                    <a:pt x="480" y="1068"/>
                  </a:lnTo>
                  <a:lnTo>
                    <a:pt x="492" y="1068"/>
                  </a:lnTo>
                  <a:lnTo>
                    <a:pt x="498" y="1074"/>
                  </a:lnTo>
                  <a:lnTo>
                    <a:pt x="504" y="1074"/>
                  </a:lnTo>
                  <a:lnTo>
                    <a:pt x="510" y="1080"/>
                  </a:lnTo>
                  <a:lnTo>
                    <a:pt x="510" y="1086"/>
                  </a:lnTo>
                  <a:lnTo>
                    <a:pt x="504" y="1092"/>
                  </a:lnTo>
                  <a:lnTo>
                    <a:pt x="498" y="1104"/>
                  </a:lnTo>
                  <a:lnTo>
                    <a:pt x="522" y="1110"/>
                  </a:lnTo>
                  <a:lnTo>
                    <a:pt x="534" y="1116"/>
                  </a:lnTo>
                  <a:lnTo>
                    <a:pt x="540" y="1122"/>
                  </a:lnTo>
                  <a:lnTo>
                    <a:pt x="540" y="1128"/>
                  </a:lnTo>
                  <a:lnTo>
                    <a:pt x="516" y="1152"/>
                  </a:lnTo>
                  <a:lnTo>
                    <a:pt x="510" y="1152"/>
                  </a:lnTo>
                  <a:lnTo>
                    <a:pt x="582" y="1188"/>
                  </a:lnTo>
                  <a:lnTo>
                    <a:pt x="588" y="1200"/>
                  </a:lnTo>
                  <a:lnTo>
                    <a:pt x="594" y="1206"/>
                  </a:lnTo>
                  <a:lnTo>
                    <a:pt x="600" y="1218"/>
                  </a:lnTo>
                  <a:lnTo>
                    <a:pt x="600" y="1230"/>
                  </a:lnTo>
                  <a:lnTo>
                    <a:pt x="594" y="1236"/>
                  </a:lnTo>
                  <a:lnTo>
                    <a:pt x="588" y="1248"/>
                  </a:lnTo>
                  <a:lnTo>
                    <a:pt x="552" y="1284"/>
                  </a:lnTo>
                  <a:lnTo>
                    <a:pt x="546" y="1284"/>
                  </a:lnTo>
                  <a:lnTo>
                    <a:pt x="486" y="1344"/>
                  </a:lnTo>
                  <a:lnTo>
                    <a:pt x="426" y="1374"/>
                  </a:lnTo>
                  <a:lnTo>
                    <a:pt x="432" y="1386"/>
                  </a:lnTo>
                  <a:lnTo>
                    <a:pt x="462" y="1368"/>
                  </a:lnTo>
                  <a:lnTo>
                    <a:pt x="468" y="1386"/>
                  </a:lnTo>
                  <a:lnTo>
                    <a:pt x="480" y="1398"/>
                  </a:lnTo>
                  <a:lnTo>
                    <a:pt x="492" y="1404"/>
                  </a:lnTo>
                  <a:lnTo>
                    <a:pt x="498" y="1410"/>
                  </a:lnTo>
                  <a:lnTo>
                    <a:pt x="546" y="1410"/>
                  </a:lnTo>
                  <a:lnTo>
                    <a:pt x="558" y="1428"/>
                  </a:lnTo>
                  <a:lnTo>
                    <a:pt x="546" y="1428"/>
                  </a:lnTo>
                  <a:lnTo>
                    <a:pt x="534" y="1422"/>
                  </a:lnTo>
                  <a:lnTo>
                    <a:pt x="504" y="1422"/>
                  </a:lnTo>
                  <a:lnTo>
                    <a:pt x="492" y="1434"/>
                  </a:lnTo>
                  <a:lnTo>
                    <a:pt x="492" y="1440"/>
                  </a:lnTo>
                  <a:lnTo>
                    <a:pt x="456" y="1440"/>
                  </a:lnTo>
                  <a:lnTo>
                    <a:pt x="450" y="1470"/>
                  </a:lnTo>
                  <a:lnTo>
                    <a:pt x="438" y="1470"/>
                  </a:lnTo>
                  <a:lnTo>
                    <a:pt x="432" y="1482"/>
                  </a:lnTo>
                  <a:lnTo>
                    <a:pt x="438" y="1494"/>
                  </a:lnTo>
                  <a:lnTo>
                    <a:pt x="432" y="1500"/>
                  </a:lnTo>
                  <a:lnTo>
                    <a:pt x="426" y="1500"/>
                  </a:lnTo>
                  <a:lnTo>
                    <a:pt x="414" y="1512"/>
                  </a:lnTo>
                  <a:lnTo>
                    <a:pt x="414" y="1530"/>
                  </a:lnTo>
                  <a:lnTo>
                    <a:pt x="432" y="1536"/>
                  </a:lnTo>
                  <a:lnTo>
                    <a:pt x="420" y="1560"/>
                  </a:lnTo>
                  <a:lnTo>
                    <a:pt x="432" y="1566"/>
                  </a:lnTo>
                  <a:lnTo>
                    <a:pt x="444" y="1584"/>
                  </a:lnTo>
                  <a:lnTo>
                    <a:pt x="426" y="1596"/>
                  </a:lnTo>
                  <a:lnTo>
                    <a:pt x="426" y="1608"/>
                  </a:lnTo>
                  <a:lnTo>
                    <a:pt x="432" y="1608"/>
                  </a:lnTo>
                  <a:lnTo>
                    <a:pt x="444" y="1620"/>
                  </a:lnTo>
                  <a:lnTo>
                    <a:pt x="456" y="1626"/>
                  </a:lnTo>
                  <a:lnTo>
                    <a:pt x="462" y="1632"/>
                  </a:lnTo>
                  <a:lnTo>
                    <a:pt x="462" y="1638"/>
                  </a:lnTo>
                  <a:lnTo>
                    <a:pt x="444" y="1638"/>
                  </a:lnTo>
                  <a:lnTo>
                    <a:pt x="438" y="1656"/>
                  </a:lnTo>
                  <a:lnTo>
                    <a:pt x="462" y="1662"/>
                  </a:lnTo>
                  <a:lnTo>
                    <a:pt x="468" y="1668"/>
                  </a:lnTo>
                  <a:lnTo>
                    <a:pt x="474" y="1680"/>
                  </a:lnTo>
                  <a:lnTo>
                    <a:pt x="486" y="1692"/>
                  </a:lnTo>
                  <a:lnTo>
                    <a:pt x="486" y="1716"/>
                  </a:lnTo>
                  <a:lnTo>
                    <a:pt x="510" y="1716"/>
                  </a:lnTo>
                  <a:lnTo>
                    <a:pt x="516" y="1722"/>
                  </a:lnTo>
                  <a:lnTo>
                    <a:pt x="516" y="1728"/>
                  </a:lnTo>
                  <a:lnTo>
                    <a:pt x="528" y="1722"/>
                  </a:lnTo>
                  <a:lnTo>
                    <a:pt x="564" y="1728"/>
                  </a:lnTo>
                  <a:lnTo>
                    <a:pt x="570" y="1746"/>
                  </a:lnTo>
                  <a:lnTo>
                    <a:pt x="600" y="1728"/>
                  </a:lnTo>
                  <a:lnTo>
                    <a:pt x="606" y="1728"/>
                  </a:lnTo>
                  <a:lnTo>
                    <a:pt x="612" y="1734"/>
                  </a:lnTo>
                  <a:lnTo>
                    <a:pt x="648" y="1752"/>
                  </a:lnTo>
                  <a:lnTo>
                    <a:pt x="654" y="1758"/>
                  </a:lnTo>
                  <a:lnTo>
                    <a:pt x="654" y="1770"/>
                  </a:lnTo>
                  <a:lnTo>
                    <a:pt x="648" y="1776"/>
                  </a:lnTo>
                  <a:lnTo>
                    <a:pt x="660" y="1794"/>
                  </a:lnTo>
                  <a:lnTo>
                    <a:pt x="654" y="1812"/>
                  </a:lnTo>
                  <a:lnTo>
                    <a:pt x="660" y="1818"/>
                  </a:lnTo>
                  <a:lnTo>
                    <a:pt x="672" y="1824"/>
                  </a:lnTo>
                  <a:lnTo>
                    <a:pt x="690" y="1842"/>
                  </a:lnTo>
                  <a:lnTo>
                    <a:pt x="690" y="1854"/>
                  </a:lnTo>
                  <a:lnTo>
                    <a:pt x="720" y="1866"/>
                  </a:lnTo>
                  <a:lnTo>
                    <a:pt x="720" y="1890"/>
                  </a:lnTo>
                  <a:lnTo>
                    <a:pt x="756" y="1890"/>
                  </a:lnTo>
                  <a:lnTo>
                    <a:pt x="762" y="1896"/>
                  </a:lnTo>
                  <a:lnTo>
                    <a:pt x="768" y="1896"/>
                  </a:lnTo>
                  <a:lnTo>
                    <a:pt x="768" y="1902"/>
                  </a:lnTo>
                  <a:lnTo>
                    <a:pt x="762" y="1908"/>
                  </a:lnTo>
                  <a:lnTo>
                    <a:pt x="786" y="1920"/>
                  </a:lnTo>
                  <a:lnTo>
                    <a:pt x="774" y="1926"/>
                  </a:lnTo>
                  <a:lnTo>
                    <a:pt x="768" y="1938"/>
                  </a:lnTo>
                  <a:lnTo>
                    <a:pt x="744" y="1950"/>
                  </a:lnTo>
                  <a:lnTo>
                    <a:pt x="738" y="1950"/>
                  </a:lnTo>
                  <a:lnTo>
                    <a:pt x="732" y="1944"/>
                  </a:lnTo>
                  <a:lnTo>
                    <a:pt x="726" y="1944"/>
                  </a:lnTo>
                  <a:lnTo>
                    <a:pt x="726" y="1938"/>
                  </a:lnTo>
                  <a:lnTo>
                    <a:pt x="702" y="1938"/>
                  </a:lnTo>
                  <a:lnTo>
                    <a:pt x="696" y="1944"/>
                  </a:lnTo>
                  <a:lnTo>
                    <a:pt x="696" y="1950"/>
                  </a:lnTo>
                  <a:lnTo>
                    <a:pt x="720" y="1974"/>
                  </a:lnTo>
                  <a:lnTo>
                    <a:pt x="720" y="1992"/>
                  </a:lnTo>
                  <a:lnTo>
                    <a:pt x="726" y="1998"/>
                  </a:lnTo>
                  <a:lnTo>
                    <a:pt x="732" y="2010"/>
                  </a:lnTo>
                  <a:lnTo>
                    <a:pt x="732" y="2028"/>
                  </a:lnTo>
                  <a:lnTo>
                    <a:pt x="720" y="2028"/>
                  </a:lnTo>
                  <a:lnTo>
                    <a:pt x="714" y="2022"/>
                  </a:lnTo>
                  <a:lnTo>
                    <a:pt x="708" y="2022"/>
                  </a:lnTo>
                  <a:lnTo>
                    <a:pt x="720" y="2028"/>
                  </a:lnTo>
                  <a:lnTo>
                    <a:pt x="768" y="2028"/>
                  </a:lnTo>
                  <a:lnTo>
                    <a:pt x="774" y="2022"/>
                  </a:lnTo>
                  <a:lnTo>
                    <a:pt x="774" y="2010"/>
                  </a:lnTo>
                  <a:lnTo>
                    <a:pt x="804" y="2010"/>
                  </a:lnTo>
                  <a:lnTo>
                    <a:pt x="816" y="2004"/>
                  </a:lnTo>
                  <a:lnTo>
                    <a:pt x="864" y="2004"/>
                  </a:lnTo>
                  <a:lnTo>
                    <a:pt x="870" y="2022"/>
                  </a:lnTo>
                  <a:lnTo>
                    <a:pt x="876" y="2022"/>
                  </a:lnTo>
                  <a:lnTo>
                    <a:pt x="882" y="2028"/>
                  </a:lnTo>
                  <a:lnTo>
                    <a:pt x="894" y="2034"/>
                  </a:lnTo>
                  <a:lnTo>
                    <a:pt x="900" y="2034"/>
                  </a:lnTo>
                  <a:lnTo>
                    <a:pt x="900" y="2046"/>
                  </a:lnTo>
                  <a:lnTo>
                    <a:pt x="894" y="2052"/>
                  </a:lnTo>
                  <a:lnTo>
                    <a:pt x="888" y="2052"/>
                  </a:lnTo>
                  <a:lnTo>
                    <a:pt x="894" y="2070"/>
                  </a:lnTo>
                  <a:lnTo>
                    <a:pt x="894" y="2088"/>
                  </a:lnTo>
                  <a:lnTo>
                    <a:pt x="930" y="2088"/>
                  </a:lnTo>
                  <a:lnTo>
                    <a:pt x="972" y="2106"/>
                  </a:lnTo>
                  <a:lnTo>
                    <a:pt x="984" y="2154"/>
                  </a:lnTo>
                  <a:lnTo>
                    <a:pt x="990" y="2154"/>
                  </a:lnTo>
                  <a:lnTo>
                    <a:pt x="1014" y="2148"/>
                  </a:lnTo>
                  <a:lnTo>
                    <a:pt x="1020" y="2154"/>
                  </a:lnTo>
                  <a:lnTo>
                    <a:pt x="1032" y="2154"/>
                  </a:lnTo>
                  <a:lnTo>
                    <a:pt x="1038" y="2160"/>
                  </a:lnTo>
                  <a:lnTo>
                    <a:pt x="1086" y="2160"/>
                  </a:lnTo>
                  <a:lnTo>
                    <a:pt x="1092" y="2166"/>
                  </a:lnTo>
                  <a:lnTo>
                    <a:pt x="1092" y="2160"/>
                  </a:lnTo>
                  <a:lnTo>
                    <a:pt x="1098" y="2154"/>
                  </a:lnTo>
                  <a:lnTo>
                    <a:pt x="1110" y="2154"/>
                  </a:lnTo>
                  <a:lnTo>
                    <a:pt x="1116" y="2166"/>
                  </a:lnTo>
                  <a:lnTo>
                    <a:pt x="1140" y="2190"/>
                  </a:lnTo>
                  <a:lnTo>
                    <a:pt x="1152" y="2184"/>
                  </a:lnTo>
                  <a:lnTo>
                    <a:pt x="1170" y="2184"/>
                  </a:lnTo>
                  <a:lnTo>
                    <a:pt x="1176" y="2190"/>
                  </a:lnTo>
                  <a:lnTo>
                    <a:pt x="1188" y="2196"/>
                  </a:lnTo>
                  <a:lnTo>
                    <a:pt x="1230" y="2196"/>
                  </a:lnTo>
                  <a:lnTo>
                    <a:pt x="1230" y="2202"/>
                  </a:lnTo>
                  <a:lnTo>
                    <a:pt x="1236" y="2208"/>
                  </a:lnTo>
                  <a:lnTo>
                    <a:pt x="1254" y="2220"/>
                  </a:lnTo>
                  <a:lnTo>
                    <a:pt x="1278" y="2220"/>
                  </a:lnTo>
                  <a:lnTo>
                    <a:pt x="1284" y="2226"/>
                  </a:lnTo>
                  <a:lnTo>
                    <a:pt x="1284" y="2250"/>
                  </a:lnTo>
                  <a:lnTo>
                    <a:pt x="1266" y="2262"/>
                  </a:lnTo>
                  <a:lnTo>
                    <a:pt x="1272" y="2262"/>
                  </a:lnTo>
                  <a:lnTo>
                    <a:pt x="1278" y="2268"/>
                  </a:lnTo>
                  <a:lnTo>
                    <a:pt x="1284" y="2268"/>
                  </a:lnTo>
                  <a:lnTo>
                    <a:pt x="1290" y="2274"/>
                  </a:lnTo>
                  <a:lnTo>
                    <a:pt x="1284" y="2280"/>
                  </a:lnTo>
                  <a:lnTo>
                    <a:pt x="1266" y="2280"/>
                  </a:lnTo>
                  <a:lnTo>
                    <a:pt x="1260" y="2286"/>
                  </a:lnTo>
                  <a:lnTo>
                    <a:pt x="1272" y="2298"/>
                  </a:lnTo>
                  <a:lnTo>
                    <a:pt x="1284" y="2304"/>
                  </a:lnTo>
                  <a:lnTo>
                    <a:pt x="1284" y="2316"/>
                  </a:lnTo>
                  <a:lnTo>
                    <a:pt x="1290" y="2328"/>
                  </a:lnTo>
                  <a:lnTo>
                    <a:pt x="1290" y="2334"/>
                  </a:lnTo>
                  <a:lnTo>
                    <a:pt x="1278" y="2346"/>
                  </a:lnTo>
                  <a:lnTo>
                    <a:pt x="1266" y="2346"/>
                  </a:lnTo>
                  <a:lnTo>
                    <a:pt x="1254" y="2352"/>
                  </a:lnTo>
                  <a:lnTo>
                    <a:pt x="1224" y="2352"/>
                  </a:lnTo>
                  <a:lnTo>
                    <a:pt x="1212" y="2364"/>
                  </a:lnTo>
                  <a:lnTo>
                    <a:pt x="1212" y="2370"/>
                  </a:lnTo>
                  <a:lnTo>
                    <a:pt x="1206" y="2376"/>
                  </a:lnTo>
                  <a:lnTo>
                    <a:pt x="1188" y="2376"/>
                  </a:lnTo>
                  <a:lnTo>
                    <a:pt x="1188" y="2412"/>
                  </a:lnTo>
                  <a:lnTo>
                    <a:pt x="1194" y="2412"/>
                  </a:lnTo>
                  <a:lnTo>
                    <a:pt x="1200" y="2406"/>
                  </a:lnTo>
                  <a:lnTo>
                    <a:pt x="1212" y="2406"/>
                  </a:lnTo>
                  <a:lnTo>
                    <a:pt x="1224" y="2400"/>
                  </a:lnTo>
                  <a:lnTo>
                    <a:pt x="1254" y="2400"/>
                  </a:lnTo>
                  <a:lnTo>
                    <a:pt x="1254" y="2412"/>
                  </a:lnTo>
                  <a:lnTo>
                    <a:pt x="1248" y="2418"/>
                  </a:lnTo>
                  <a:lnTo>
                    <a:pt x="1242" y="2430"/>
                  </a:lnTo>
                  <a:lnTo>
                    <a:pt x="1230" y="2436"/>
                  </a:lnTo>
                  <a:lnTo>
                    <a:pt x="1224" y="2442"/>
                  </a:lnTo>
                  <a:lnTo>
                    <a:pt x="1170" y="2454"/>
                  </a:lnTo>
                  <a:lnTo>
                    <a:pt x="1218" y="2490"/>
                  </a:lnTo>
                  <a:lnTo>
                    <a:pt x="1212" y="2490"/>
                  </a:lnTo>
                  <a:lnTo>
                    <a:pt x="1206" y="2496"/>
                  </a:lnTo>
                  <a:lnTo>
                    <a:pt x="1194" y="2496"/>
                  </a:lnTo>
                  <a:lnTo>
                    <a:pt x="1188" y="2502"/>
                  </a:lnTo>
                  <a:lnTo>
                    <a:pt x="1176" y="2526"/>
                  </a:lnTo>
                  <a:lnTo>
                    <a:pt x="1176" y="2544"/>
                  </a:lnTo>
                  <a:lnTo>
                    <a:pt x="1164" y="2550"/>
                  </a:lnTo>
                  <a:lnTo>
                    <a:pt x="1158" y="2556"/>
                  </a:lnTo>
                  <a:lnTo>
                    <a:pt x="1146" y="2556"/>
                  </a:lnTo>
                  <a:lnTo>
                    <a:pt x="1140" y="2550"/>
                  </a:lnTo>
                  <a:lnTo>
                    <a:pt x="1128" y="2544"/>
                  </a:lnTo>
                  <a:lnTo>
                    <a:pt x="1122" y="2538"/>
                  </a:lnTo>
                  <a:lnTo>
                    <a:pt x="1116" y="2556"/>
                  </a:lnTo>
                  <a:lnTo>
                    <a:pt x="1122" y="2562"/>
                  </a:lnTo>
                  <a:lnTo>
                    <a:pt x="1128" y="2574"/>
                  </a:lnTo>
                  <a:lnTo>
                    <a:pt x="1134" y="2580"/>
                  </a:lnTo>
                  <a:lnTo>
                    <a:pt x="1146" y="2580"/>
                  </a:lnTo>
                  <a:lnTo>
                    <a:pt x="1146" y="2586"/>
                  </a:lnTo>
                  <a:lnTo>
                    <a:pt x="1152" y="2598"/>
                  </a:lnTo>
                  <a:lnTo>
                    <a:pt x="1158" y="2604"/>
                  </a:lnTo>
                  <a:lnTo>
                    <a:pt x="1194" y="2604"/>
                  </a:lnTo>
                  <a:lnTo>
                    <a:pt x="1200" y="2610"/>
                  </a:lnTo>
                  <a:lnTo>
                    <a:pt x="1212" y="2616"/>
                  </a:lnTo>
                  <a:lnTo>
                    <a:pt x="1218" y="2628"/>
                  </a:lnTo>
                  <a:lnTo>
                    <a:pt x="1224" y="2634"/>
                  </a:lnTo>
                  <a:lnTo>
                    <a:pt x="1254" y="2634"/>
                  </a:lnTo>
                  <a:lnTo>
                    <a:pt x="1272" y="2652"/>
                  </a:lnTo>
                  <a:lnTo>
                    <a:pt x="1278" y="2664"/>
                  </a:lnTo>
                  <a:lnTo>
                    <a:pt x="1290" y="2670"/>
                  </a:lnTo>
                  <a:lnTo>
                    <a:pt x="1314" y="2694"/>
                  </a:lnTo>
                  <a:lnTo>
                    <a:pt x="1320" y="2694"/>
                  </a:lnTo>
                  <a:lnTo>
                    <a:pt x="1332" y="2700"/>
                  </a:lnTo>
                  <a:lnTo>
                    <a:pt x="1338" y="2700"/>
                  </a:lnTo>
                  <a:lnTo>
                    <a:pt x="1350" y="2706"/>
                  </a:lnTo>
                  <a:lnTo>
                    <a:pt x="1344" y="2706"/>
                  </a:lnTo>
                  <a:lnTo>
                    <a:pt x="1368" y="2688"/>
                  </a:lnTo>
                  <a:lnTo>
                    <a:pt x="1380" y="2688"/>
                  </a:lnTo>
                  <a:lnTo>
                    <a:pt x="1398" y="2694"/>
                  </a:lnTo>
                  <a:lnTo>
                    <a:pt x="1410" y="2700"/>
                  </a:lnTo>
                  <a:lnTo>
                    <a:pt x="1428" y="2706"/>
                  </a:lnTo>
                  <a:lnTo>
                    <a:pt x="1488" y="2718"/>
                  </a:lnTo>
                  <a:lnTo>
                    <a:pt x="1524" y="2718"/>
                  </a:lnTo>
                  <a:lnTo>
                    <a:pt x="1530" y="2724"/>
                  </a:lnTo>
                  <a:lnTo>
                    <a:pt x="1536" y="2724"/>
                  </a:lnTo>
                  <a:lnTo>
                    <a:pt x="1584" y="2754"/>
                  </a:lnTo>
                  <a:lnTo>
                    <a:pt x="1584" y="2760"/>
                  </a:lnTo>
                  <a:lnTo>
                    <a:pt x="1590" y="2760"/>
                  </a:lnTo>
                  <a:lnTo>
                    <a:pt x="1602" y="2766"/>
                  </a:lnTo>
                  <a:lnTo>
                    <a:pt x="1626" y="2766"/>
                  </a:lnTo>
                  <a:lnTo>
                    <a:pt x="1632" y="2760"/>
                  </a:lnTo>
                  <a:lnTo>
                    <a:pt x="1644" y="2760"/>
                  </a:lnTo>
                  <a:lnTo>
                    <a:pt x="1644" y="2754"/>
                  </a:lnTo>
                  <a:lnTo>
                    <a:pt x="1674" y="2754"/>
                  </a:lnTo>
                  <a:lnTo>
                    <a:pt x="1686" y="2760"/>
                  </a:lnTo>
                  <a:lnTo>
                    <a:pt x="1698" y="2772"/>
                  </a:lnTo>
                  <a:lnTo>
                    <a:pt x="1728" y="2778"/>
                  </a:lnTo>
                  <a:lnTo>
                    <a:pt x="1728" y="2790"/>
                  </a:lnTo>
                  <a:lnTo>
                    <a:pt x="1722" y="2796"/>
                  </a:lnTo>
                  <a:lnTo>
                    <a:pt x="1722" y="2802"/>
                  </a:lnTo>
                  <a:lnTo>
                    <a:pt x="1740" y="2802"/>
                  </a:lnTo>
                  <a:lnTo>
                    <a:pt x="1752" y="2814"/>
                  </a:lnTo>
                  <a:lnTo>
                    <a:pt x="1764" y="2820"/>
                  </a:lnTo>
                  <a:lnTo>
                    <a:pt x="1776" y="2832"/>
                  </a:lnTo>
                  <a:lnTo>
                    <a:pt x="1788" y="2826"/>
                  </a:lnTo>
                  <a:lnTo>
                    <a:pt x="1794" y="2826"/>
                  </a:lnTo>
                  <a:lnTo>
                    <a:pt x="1818" y="2838"/>
                  </a:lnTo>
                  <a:lnTo>
                    <a:pt x="1836" y="2856"/>
                  </a:lnTo>
                  <a:lnTo>
                    <a:pt x="1842" y="2868"/>
                  </a:lnTo>
                  <a:lnTo>
                    <a:pt x="1854" y="2874"/>
                  </a:lnTo>
                  <a:lnTo>
                    <a:pt x="1860" y="2880"/>
                  </a:lnTo>
                  <a:lnTo>
                    <a:pt x="1884" y="2880"/>
                  </a:lnTo>
                  <a:lnTo>
                    <a:pt x="1890" y="2874"/>
                  </a:lnTo>
                  <a:lnTo>
                    <a:pt x="1890" y="2862"/>
                  </a:lnTo>
                  <a:lnTo>
                    <a:pt x="1908" y="2862"/>
                  </a:lnTo>
                  <a:lnTo>
                    <a:pt x="1914" y="2856"/>
                  </a:lnTo>
                  <a:lnTo>
                    <a:pt x="1914" y="2826"/>
                  </a:lnTo>
                  <a:lnTo>
                    <a:pt x="1908" y="2820"/>
                  </a:lnTo>
                  <a:lnTo>
                    <a:pt x="1908" y="2814"/>
                  </a:lnTo>
                  <a:lnTo>
                    <a:pt x="1896" y="2802"/>
                  </a:lnTo>
                  <a:lnTo>
                    <a:pt x="1890" y="2790"/>
                  </a:lnTo>
                  <a:lnTo>
                    <a:pt x="1884" y="2784"/>
                  </a:lnTo>
                  <a:lnTo>
                    <a:pt x="1872" y="2778"/>
                  </a:lnTo>
                  <a:lnTo>
                    <a:pt x="1866" y="2772"/>
                  </a:lnTo>
                  <a:lnTo>
                    <a:pt x="1854" y="2772"/>
                  </a:lnTo>
                  <a:lnTo>
                    <a:pt x="1854" y="2748"/>
                  </a:lnTo>
                  <a:lnTo>
                    <a:pt x="1848" y="2742"/>
                  </a:lnTo>
                  <a:lnTo>
                    <a:pt x="1836" y="2736"/>
                  </a:lnTo>
                  <a:lnTo>
                    <a:pt x="1830" y="2724"/>
                  </a:lnTo>
                  <a:lnTo>
                    <a:pt x="1824" y="2718"/>
                  </a:lnTo>
                  <a:lnTo>
                    <a:pt x="1824" y="2706"/>
                  </a:lnTo>
                  <a:lnTo>
                    <a:pt x="1830" y="2694"/>
                  </a:lnTo>
                  <a:lnTo>
                    <a:pt x="1830" y="2682"/>
                  </a:lnTo>
                  <a:lnTo>
                    <a:pt x="1818" y="2658"/>
                  </a:lnTo>
                  <a:lnTo>
                    <a:pt x="1812" y="2652"/>
                  </a:lnTo>
                  <a:lnTo>
                    <a:pt x="1806" y="2640"/>
                  </a:lnTo>
                  <a:lnTo>
                    <a:pt x="1794" y="2634"/>
                  </a:lnTo>
                  <a:lnTo>
                    <a:pt x="1788" y="2628"/>
                  </a:lnTo>
                  <a:lnTo>
                    <a:pt x="1776" y="2628"/>
                  </a:lnTo>
                  <a:lnTo>
                    <a:pt x="1758" y="2622"/>
                  </a:lnTo>
                  <a:lnTo>
                    <a:pt x="1758" y="2604"/>
                  </a:lnTo>
                  <a:lnTo>
                    <a:pt x="1794" y="2568"/>
                  </a:lnTo>
                  <a:lnTo>
                    <a:pt x="1800" y="2556"/>
                  </a:lnTo>
                  <a:lnTo>
                    <a:pt x="1806" y="2550"/>
                  </a:lnTo>
                  <a:lnTo>
                    <a:pt x="1806" y="2544"/>
                  </a:lnTo>
                  <a:lnTo>
                    <a:pt x="1800" y="2532"/>
                  </a:lnTo>
                  <a:lnTo>
                    <a:pt x="1788" y="2520"/>
                  </a:lnTo>
                  <a:lnTo>
                    <a:pt x="1800" y="2520"/>
                  </a:lnTo>
                  <a:lnTo>
                    <a:pt x="1812" y="2526"/>
                  </a:lnTo>
                  <a:lnTo>
                    <a:pt x="1830" y="2526"/>
                  </a:lnTo>
                  <a:lnTo>
                    <a:pt x="1842" y="2514"/>
                  </a:lnTo>
                  <a:lnTo>
                    <a:pt x="1872" y="2514"/>
                  </a:lnTo>
                  <a:lnTo>
                    <a:pt x="1878" y="2508"/>
                  </a:lnTo>
                  <a:lnTo>
                    <a:pt x="1860" y="2490"/>
                  </a:lnTo>
                  <a:lnTo>
                    <a:pt x="1890" y="2490"/>
                  </a:lnTo>
                  <a:lnTo>
                    <a:pt x="1890" y="2472"/>
                  </a:lnTo>
                  <a:lnTo>
                    <a:pt x="1878" y="2472"/>
                  </a:lnTo>
                  <a:lnTo>
                    <a:pt x="1854" y="2460"/>
                  </a:lnTo>
                  <a:lnTo>
                    <a:pt x="1842" y="2448"/>
                  </a:lnTo>
                  <a:lnTo>
                    <a:pt x="1842" y="2442"/>
                  </a:lnTo>
                  <a:lnTo>
                    <a:pt x="1878" y="2442"/>
                  </a:lnTo>
                  <a:lnTo>
                    <a:pt x="1878" y="2430"/>
                  </a:lnTo>
                  <a:lnTo>
                    <a:pt x="1866" y="2418"/>
                  </a:lnTo>
                  <a:lnTo>
                    <a:pt x="1860" y="2406"/>
                  </a:lnTo>
                  <a:lnTo>
                    <a:pt x="1812" y="2358"/>
                  </a:lnTo>
                  <a:lnTo>
                    <a:pt x="1800" y="2358"/>
                  </a:lnTo>
                  <a:lnTo>
                    <a:pt x="1788" y="2364"/>
                  </a:lnTo>
                  <a:lnTo>
                    <a:pt x="1746" y="2364"/>
                  </a:lnTo>
                  <a:lnTo>
                    <a:pt x="1740" y="2358"/>
                  </a:lnTo>
                  <a:lnTo>
                    <a:pt x="1740" y="2328"/>
                  </a:lnTo>
                  <a:lnTo>
                    <a:pt x="1734" y="2322"/>
                  </a:lnTo>
                  <a:lnTo>
                    <a:pt x="1710" y="2322"/>
                  </a:lnTo>
                  <a:lnTo>
                    <a:pt x="1704" y="2316"/>
                  </a:lnTo>
                  <a:lnTo>
                    <a:pt x="1698" y="2316"/>
                  </a:lnTo>
                  <a:lnTo>
                    <a:pt x="1698" y="2286"/>
                  </a:lnTo>
                  <a:lnTo>
                    <a:pt x="1710" y="2262"/>
                  </a:lnTo>
                  <a:lnTo>
                    <a:pt x="1710" y="2238"/>
                  </a:lnTo>
                  <a:lnTo>
                    <a:pt x="1704" y="2232"/>
                  </a:lnTo>
                  <a:lnTo>
                    <a:pt x="1698" y="2196"/>
                  </a:lnTo>
                  <a:lnTo>
                    <a:pt x="1722" y="2196"/>
                  </a:lnTo>
                  <a:lnTo>
                    <a:pt x="1722" y="2172"/>
                  </a:lnTo>
                  <a:lnTo>
                    <a:pt x="1716" y="2166"/>
                  </a:lnTo>
                  <a:lnTo>
                    <a:pt x="1716" y="2154"/>
                  </a:lnTo>
                  <a:lnTo>
                    <a:pt x="1722" y="2148"/>
                  </a:lnTo>
                  <a:lnTo>
                    <a:pt x="1734" y="2148"/>
                  </a:lnTo>
                  <a:lnTo>
                    <a:pt x="1746" y="2154"/>
                  </a:lnTo>
                  <a:lnTo>
                    <a:pt x="1758" y="2166"/>
                  </a:lnTo>
                  <a:lnTo>
                    <a:pt x="1770" y="2172"/>
                  </a:lnTo>
                  <a:lnTo>
                    <a:pt x="1776" y="2184"/>
                  </a:lnTo>
                  <a:lnTo>
                    <a:pt x="1788" y="2190"/>
                  </a:lnTo>
                  <a:lnTo>
                    <a:pt x="1800" y="2190"/>
                  </a:lnTo>
                  <a:lnTo>
                    <a:pt x="1806" y="2184"/>
                  </a:lnTo>
                  <a:lnTo>
                    <a:pt x="1812" y="2172"/>
                  </a:lnTo>
                  <a:lnTo>
                    <a:pt x="1818" y="2166"/>
                  </a:lnTo>
                  <a:lnTo>
                    <a:pt x="1812" y="2154"/>
                  </a:lnTo>
                  <a:lnTo>
                    <a:pt x="1800" y="2142"/>
                  </a:lnTo>
                  <a:lnTo>
                    <a:pt x="1830" y="2130"/>
                  </a:lnTo>
                  <a:lnTo>
                    <a:pt x="1830" y="2106"/>
                  </a:lnTo>
                  <a:lnTo>
                    <a:pt x="1836" y="2106"/>
                  </a:lnTo>
                  <a:lnTo>
                    <a:pt x="1848" y="2100"/>
                  </a:lnTo>
                  <a:lnTo>
                    <a:pt x="1860" y="2100"/>
                  </a:lnTo>
                  <a:lnTo>
                    <a:pt x="1872" y="2094"/>
                  </a:lnTo>
                  <a:lnTo>
                    <a:pt x="1884" y="2082"/>
                  </a:lnTo>
                  <a:lnTo>
                    <a:pt x="1884" y="2064"/>
                  </a:lnTo>
                  <a:lnTo>
                    <a:pt x="1878" y="2058"/>
                  </a:lnTo>
                  <a:lnTo>
                    <a:pt x="1878" y="2052"/>
                  </a:lnTo>
                  <a:lnTo>
                    <a:pt x="1908" y="2052"/>
                  </a:lnTo>
                  <a:lnTo>
                    <a:pt x="1920" y="2058"/>
                  </a:lnTo>
                  <a:lnTo>
                    <a:pt x="1926" y="2058"/>
                  </a:lnTo>
                  <a:lnTo>
                    <a:pt x="1926" y="2064"/>
                  </a:lnTo>
                  <a:lnTo>
                    <a:pt x="1932" y="2070"/>
                  </a:lnTo>
                  <a:lnTo>
                    <a:pt x="1962" y="2070"/>
                  </a:lnTo>
                  <a:lnTo>
                    <a:pt x="1974" y="2058"/>
                  </a:lnTo>
                  <a:lnTo>
                    <a:pt x="1986" y="2052"/>
                  </a:lnTo>
                  <a:lnTo>
                    <a:pt x="2004" y="2052"/>
                  </a:lnTo>
                  <a:lnTo>
                    <a:pt x="2010" y="2058"/>
                  </a:lnTo>
                  <a:lnTo>
                    <a:pt x="2016" y="2070"/>
                  </a:lnTo>
                  <a:lnTo>
                    <a:pt x="2076" y="2070"/>
                  </a:lnTo>
                  <a:lnTo>
                    <a:pt x="2082" y="2076"/>
                  </a:lnTo>
                  <a:lnTo>
                    <a:pt x="2082" y="2082"/>
                  </a:lnTo>
                  <a:lnTo>
                    <a:pt x="2088" y="2094"/>
                  </a:lnTo>
                  <a:lnTo>
                    <a:pt x="2124" y="2094"/>
                  </a:lnTo>
                  <a:lnTo>
                    <a:pt x="2136" y="2124"/>
                  </a:lnTo>
                  <a:lnTo>
                    <a:pt x="2136" y="2130"/>
                  </a:lnTo>
                  <a:lnTo>
                    <a:pt x="2148" y="2142"/>
                  </a:lnTo>
                  <a:lnTo>
                    <a:pt x="2160" y="2142"/>
                  </a:lnTo>
                  <a:lnTo>
                    <a:pt x="2160" y="2124"/>
                  </a:lnTo>
                  <a:lnTo>
                    <a:pt x="2148" y="2112"/>
                  </a:lnTo>
                  <a:lnTo>
                    <a:pt x="2148" y="2106"/>
                  </a:lnTo>
                  <a:lnTo>
                    <a:pt x="2160" y="2106"/>
                  </a:lnTo>
                  <a:lnTo>
                    <a:pt x="2232" y="2142"/>
                  </a:lnTo>
                  <a:lnTo>
                    <a:pt x="2238" y="2136"/>
                  </a:lnTo>
                  <a:lnTo>
                    <a:pt x="2244" y="2124"/>
                  </a:lnTo>
                  <a:lnTo>
                    <a:pt x="2256" y="2118"/>
                  </a:lnTo>
                  <a:lnTo>
                    <a:pt x="2268" y="2106"/>
                  </a:lnTo>
                  <a:lnTo>
                    <a:pt x="2280" y="2100"/>
                  </a:lnTo>
                  <a:lnTo>
                    <a:pt x="2286" y="2100"/>
                  </a:lnTo>
                  <a:lnTo>
                    <a:pt x="2322" y="2118"/>
                  </a:lnTo>
                  <a:lnTo>
                    <a:pt x="2334" y="2118"/>
                  </a:lnTo>
                  <a:lnTo>
                    <a:pt x="2352" y="2112"/>
                  </a:lnTo>
                  <a:lnTo>
                    <a:pt x="2364" y="2106"/>
                  </a:lnTo>
                  <a:lnTo>
                    <a:pt x="2370" y="2100"/>
                  </a:lnTo>
                  <a:lnTo>
                    <a:pt x="2382" y="2100"/>
                  </a:lnTo>
                  <a:lnTo>
                    <a:pt x="2388" y="2106"/>
                  </a:lnTo>
                  <a:lnTo>
                    <a:pt x="2400" y="2112"/>
                  </a:lnTo>
                  <a:lnTo>
                    <a:pt x="2406" y="2124"/>
                  </a:lnTo>
                  <a:lnTo>
                    <a:pt x="2430" y="2136"/>
                  </a:lnTo>
                  <a:lnTo>
                    <a:pt x="2454" y="2136"/>
                  </a:lnTo>
                  <a:lnTo>
                    <a:pt x="2466" y="2142"/>
                  </a:lnTo>
                  <a:lnTo>
                    <a:pt x="2478" y="2142"/>
                  </a:lnTo>
                  <a:lnTo>
                    <a:pt x="2490" y="2118"/>
                  </a:lnTo>
                  <a:lnTo>
                    <a:pt x="2496" y="2124"/>
                  </a:lnTo>
                  <a:lnTo>
                    <a:pt x="2508" y="2124"/>
                  </a:lnTo>
                  <a:lnTo>
                    <a:pt x="2514" y="2130"/>
                  </a:lnTo>
                  <a:lnTo>
                    <a:pt x="2526" y="2136"/>
                  </a:lnTo>
                  <a:lnTo>
                    <a:pt x="2562" y="2136"/>
                  </a:lnTo>
                  <a:lnTo>
                    <a:pt x="2568" y="2130"/>
                  </a:lnTo>
                  <a:lnTo>
                    <a:pt x="2574" y="2118"/>
                  </a:lnTo>
                  <a:lnTo>
                    <a:pt x="2574" y="2106"/>
                  </a:lnTo>
                  <a:lnTo>
                    <a:pt x="2568" y="2088"/>
                  </a:lnTo>
                  <a:lnTo>
                    <a:pt x="2544" y="2064"/>
                  </a:lnTo>
                  <a:lnTo>
                    <a:pt x="2532" y="2058"/>
                  </a:lnTo>
                  <a:lnTo>
                    <a:pt x="2514" y="2052"/>
                  </a:lnTo>
                  <a:lnTo>
                    <a:pt x="2490" y="2052"/>
                  </a:lnTo>
                  <a:lnTo>
                    <a:pt x="2460" y="2022"/>
                  </a:lnTo>
                  <a:lnTo>
                    <a:pt x="2472" y="2022"/>
                  </a:lnTo>
                  <a:lnTo>
                    <a:pt x="2484" y="2016"/>
                  </a:lnTo>
                  <a:lnTo>
                    <a:pt x="2496" y="2016"/>
                  </a:lnTo>
                  <a:lnTo>
                    <a:pt x="2508" y="2004"/>
                  </a:lnTo>
                  <a:lnTo>
                    <a:pt x="2508" y="1992"/>
                  </a:lnTo>
                  <a:lnTo>
                    <a:pt x="2502" y="1986"/>
                  </a:lnTo>
                  <a:lnTo>
                    <a:pt x="2496" y="1974"/>
                  </a:lnTo>
                  <a:lnTo>
                    <a:pt x="2490" y="1968"/>
                  </a:lnTo>
                  <a:lnTo>
                    <a:pt x="2502" y="1956"/>
                  </a:lnTo>
                  <a:lnTo>
                    <a:pt x="2556" y="1956"/>
                  </a:lnTo>
                  <a:lnTo>
                    <a:pt x="2544" y="1944"/>
                  </a:lnTo>
                  <a:lnTo>
                    <a:pt x="2532" y="1944"/>
                  </a:lnTo>
                  <a:lnTo>
                    <a:pt x="2508" y="1932"/>
                  </a:lnTo>
                  <a:lnTo>
                    <a:pt x="2496" y="1932"/>
                  </a:lnTo>
                  <a:lnTo>
                    <a:pt x="2508" y="1914"/>
                  </a:lnTo>
                  <a:lnTo>
                    <a:pt x="2484" y="1914"/>
                  </a:lnTo>
                  <a:lnTo>
                    <a:pt x="2484" y="1908"/>
                  </a:lnTo>
                  <a:lnTo>
                    <a:pt x="2478" y="1902"/>
                  </a:lnTo>
                  <a:lnTo>
                    <a:pt x="2478" y="1896"/>
                  </a:lnTo>
                  <a:lnTo>
                    <a:pt x="2490" y="1884"/>
                  </a:lnTo>
                  <a:lnTo>
                    <a:pt x="2526" y="1872"/>
                  </a:lnTo>
                  <a:lnTo>
                    <a:pt x="2586" y="1866"/>
                  </a:lnTo>
                  <a:lnTo>
                    <a:pt x="2640" y="1866"/>
                  </a:lnTo>
                  <a:lnTo>
                    <a:pt x="2646" y="1848"/>
                  </a:lnTo>
                  <a:lnTo>
                    <a:pt x="2712" y="1848"/>
                  </a:lnTo>
                  <a:lnTo>
                    <a:pt x="2712" y="1830"/>
                  </a:lnTo>
                  <a:lnTo>
                    <a:pt x="2718" y="1824"/>
                  </a:lnTo>
                  <a:lnTo>
                    <a:pt x="2808" y="1824"/>
                  </a:lnTo>
                  <a:lnTo>
                    <a:pt x="2862" y="1806"/>
                  </a:lnTo>
                  <a:lnTo>
                    <a:pt x="2874" y="1806"/>
                  </a:lnTo>
                  <a:lnTo>
                    <a:pt x="2874" y="1794"/>
                  </a:lnTo>
                  <a:lnTo>
                    <a:pt x="2886" y="1782"/>
                  </a:lnTo>
                  <a:lnTo>
                    <a:pt x="2898" y="1776"/>
                  </a:lnTo>
                  <a:lnTo>
                    <a:pt x="2916" y="1770"/>
                  </a:lnTo>
                  <a:lnTo>
                    <a:pt x="2940" y="1770"/>
                  </a:lnTo>
                  <a:lnTo>
                    <a:pt x="2958" y="1776"/>
                  </a:lnTo>
                  <a:lnTo>
                    <a:pt x="2976" y="1776"/>
                  </a:lnTo>
                  <a:lnTo>
                    <a:pt x="2988" y="1788"/>
                  </a:lnTo>
                  <a:lnTo>
                    <a:pt x="3000" y="1788"/>
                  </a:lnTo>
                  <a:lnTo>
                    <a:pt x="3012" y="1776"/>
                  </a:lnTo>
                  <a:lnTo>
                    <a:pt x="3018" y="1776"/>
                  </a:lnTo>
                  <a:lnTo>
                    <a:pt x="3036" y="1794"/>
                  </a:lnTo>
                  <a:lnTo>
                    <a:pt x="3042" y="1806"/>
                  </a:lnTo>
                  <a:lnTo>
                    <a:pt x="3048" y="1812"/>
                  </a:lnTo>
                  <a:lnTo>
                    <a:pt x="3060" y="1812"/>
                  </a:lnTo>
                  <a:lnTo>
                    <a:pt x="3066" y="1818"/>
                  </a:lnTo>
                  <a:lnTo>
                    <a:pt x="3066" y="1860"/>
                  </a:lnTo>
                  <a:lnTo>
                    <a:pt x="3072" y="1866"/>
                  </a:lnTo>
                  <a:lnTo>
                    <a:pt x="3090" y="1866"/>
                  </a:lnTo>
                  <a:lnTo>
                    <a:pt x="3102" y="1860"/>
                  </a:lnTo>
                  <a:lnTo>
                    <a:pt x="3120" y="1860"/>
                  </a:lnTo>
                  <a:lnTo>
                    <a:pt x="3132" y="1842"/>
                  </a:lnTo>
                  <a:lnTo>
                    <a:pt x="3156" y="1878"/>
                  </a:lnTo>
                  <a:lnTo>
                    <a:pt x="3180" y="1866"/>
                  </a:lnTo>
                  <a:lnTo>
                    <a:pt x="3204" y="1878"/>
                  </a:lnTo>
                  <a:lnTo>
                    <a:pt x="3210" y="1872"/>
                  </a:lnTo>
                  <a:lnTo>
                    <a:pt x="3216" y="1872"/>
                  </a:lnTo>
                  <a:lnTo>
                    <a:pt x="3228" y="1878"/>
                  </a:lnTo>
                  <a:lnTo>
                    <a:pt x="3228" y="1902"/>
                  </a:lnTo>
                  <a:lnTo>
                    <a:pt x="3222" y="1908"/>
                  </a:lnTo>
                  <a:lnTo>
                    <a:pt x="3222" y="1914"/>
                  </a:lnTo>
                  <a:lnTo>
                    <a:pt x="3228" y="1914"/>
                  </a:lnTo>
                  <a:lnTo>
                    <a:pt x="3234" y="1908"/>
                  </a:lnTo>
                  <a:lnTo>
                    <a:pt x="3240" y="1908"/>
                  </a:lnTo>
                  <a:lnTo>
                    <a:pt x="3246" y="1902"/>
                  </a:lnTo>
                  <a:lnTo>
                    <a:pt x="3252" y="1902"/>
                  </a:lnTo>
                  <a:lnTo>
                    <a:pt x="3258" y="1908"/>
                  </a:lnTo>
                  <a:lnTo>
                    <a:pt x="3270" y="1914"/>
                  </a:lnTo>
                  <a:lnTo>
                    <a:pt x="3276" y="1920"/>
                  </a:lnTo>
                  <a:lnTo>
                    <a:pt x="3288" y="1926"/>
                  </a:lnTo>
                  <a:lnTo>
                    <a:pt x="3300" y="1914"/>
                  </a:lnTo>
                  <a:lnTo>
                    <a:pt x="3300" y="1896"/>
                  </a:lnTo>
                  <a:lnTo>
                    <a:pt x="3306" y="1890"/>
                  </a:lnTo>
                  <a:lnTo>
                    <a:pt x="3318" y="1884"/>
                  </a:lnTo>
                  <a:lnTo>
                    <a:pt x="3330" y="1884"/>
                  </a:lnTo>
                  <a:lnTo>
                    <a:pt x="3342" y="1866"/>
                  </a:lnTo>
                  <a:lnTo>
                    <a:pt x="3378" y="1854"/>
                  </a:lnTo>
                  <a:lnTo>
                    <a:pt x="3396" y="1836"/>
                  </a:lnTo>
                  <a:lnTo>
                    <a:pt x="3402" y="1836"/>
                  </a:lnTo>
                  <a:lnTo>
                    <a:pt x="3408" y="1842"/>
                  </a:lnTo>
                  <a:lnTo>
                    <a:pt x="3408" y="1860"/>
                  </a:lnTo>
                  <a:lnTo>
                    <a:pt x="3396" y="1872"/>
                  </a:lnTo>
                  <a:lnTo>
                    <a:pt x="3390" y="1872"/>
                  </a:lnTo>
                  <a:lnTo>
                    <a:pt x="3426" y="1890"/>
                  </a:lnTo>
                  <a:lnTo>
                    <a:pt x="3456" y="1902"/>
                  </a:lnTo>
                  <a:lnTo>
                    <a:pt x="3486" y="1920"/>
                  </a:lnTo>
                  <a:lnTo>
                    <a:pt x="3498" y="1926"/>
                  </a:lnTo>
                  <a:lnTo>
                    <a:pt x="3516" y="1938"/>
                  </a:lnTo>
                  <a:lnTo>
                    <a:pt x="3546" y="1968"/>
                  </a:lnTo>
                  <a:lnTo>
                    <a:pt x="3618" y="2028"/>
                  </a:lnTo>
                  <a:lnTo>
                    <a:pt x="3636" y="2052"/>
                  </a:lnTo>
                  <a:lnTo>
                    <a:pt x="3672" y="2088"/>
                  </a:lnTo>
                  <a:lnTo>
                    <a:pt x="3684" y="2106"/>
                  </a:lnTo>
                  <a:lnTo>
                    <a:pt x="3696" y="2118"/>
                  </a:lnTo>
                  <a:lnTo>
                    <a:pt x="3708" y="2124"/>
                  </a:lnTo>
                  <a:lnTo>
                    <a:pt x="3720" y="2124"/>
                  </a:lnTo>
                  <a:lnTo>
                    <a:pt x="3732" y="2118"/>
                  </a:lnTo>
                  <a:lnTo>
                    <a:pt x="3744" y="2106"/>
                  </a:lnTo>
                  <a:lnTo>
                    <a:pt x="3744" y="2094"/>
                  </a:lnTo>
                  <a:lnTo>
                    <a:pt x="3750" y="2088"/>
                  </a:lnTo>
                  <a:lnTo>
                    <a:pt x="3750" y="2082"/>
                  </a:lnTo>
                  <a:lnTo>
                    <a:pt x="3762" y="2082"/>
                  </a:lnTo>
                  <a:lnTo>
                    <a:pt x="3768" y="2088"/>
                  </a:lnTo>
                  <a:lnTo>
                    <a:pt x="3768" y="2100"/>
                  </a:lnTo>
                  <a:lnTo>
                    <a:pt x="3774" y="2106"/>
                  </a:lnTo>
                  <a:lnTo>
                    <a:pt x="3774" y="2112"/>
                  </a:lnTo>
                  <a:lnTo>
                    <a:pt x="3804" y="2112"/>
                  </a:lnTo>
                  <a:lnTo>
                    <a:pt x="3816" y="2118"/>
                  </a:lnTo>
                  <a:lnTo>
                    <a:pt x="3822" y="2130"/>
                  </a:lnTo>
                  <a:lnTo>
                    <a:pt x="3834" y="2136"/>
                  </a:lnTo>
                  <a:lnTo>
                    <a:pt x="3858" y="2136"/>
                  </a:lnTo>
                  <a:lnTo>
                    <a:pt x="3864" y="2124"/>
                  </a:lnTo>
                  <a:lnTo>
                    <a:pt x="3876" y="2118"/>
                  </a:lnTo>
                  <a:lnTo>
                    <a:pt x="3894" y="2112"/>
                  </a:lnTo>
                  <a:lnTo>
                    <a:pt x="3906" y="2106"/>
                  </a:lnTo>
                  <a:lnTo>
                    <a:pt x="3924" y="2106"/>
                  </a:lnTo>
                  <a:lnTo>
                    <a:pt x="3948" y="2118"/>
                  </a:lnTo>
                  <a:lnTo>
                    <a:pt x="3972" y="2142"/>
                  </a:lnTo>
                  <a:lnTo>
                    <a:pt x="3984" y="2148"/>
                  </a:lnTo>
                  <a:lnTo>
                    <a:pt x="3990" y="2160"/>
                  </a:lnTo>
                  <a:lnTo>
                    <a:pt x="4002" y="2160"/>
                  </a:lnTo>
                  <a:lnTo>
                    <a:pt x="4014" y="2166"/>
                  </a:lnTo>
                  <a:lnTo>
                    <a:pt x="4026" y="2166"/>
                  </a:lnTo>
                  <a:lnTo>
                    <a:pt x="4038" y="2172"/>
                  </a:lnTo>
                  <a:lnTo>
                    <a:pt x="4044" y="2172"/>
                  </a:lnTo>
                  <a:lnTo>
                    <a:pt x="4044" y="2178"/>
                  </a:lnTo>
                  <a:lnTo>
                    <a:pt x="4050" y="2190"/>
                  </a:lnTo>
                  <a:lnTo>
                    <a:pt x="4056" y="2196"/>
                  </a:lnTo>
                  <a:lnTo>
                    <a:pt x="4062" y="2208"/>
                  </a:lnTo>
                  <a:lnTo>
                    <a:pt x="4068" y="2214"/>
                  </a:lnTo>
                  <a:lnTo>
                    <a:pt x="4068" y="2220"/>
                  </a:lnTo>
                  <a:lnTo>
                    <a:pt x="4140" y="2226"/>
                  </a:lnTo>
                  <a:lnTo>
                    <a:pt x="4152" y="2190"/>
                  </a:lnTo>
                  <a:lnTo>
                    <a:pt x="4176" y="2214"/>
                  </a:lnTo>
                  <a:lnTo>
                    <a:pt x="4212" y="2256"/>
                  </a:lnTo>
                  <a:lnTo>
                    <a:pt x="4254" y="2256"/>
                  </a:lnTo>
                  <a:lnTo>
                    <a:pt x="4266" y="2244"/>
                  </a:lnTo>
                  <a:lnTo>
                    <a:pt x="4266" y="2226"/>
                  </a:lnTo>
                  <a:lnTo>
                    <a:pt x="4326" y="2226"/>
                  </a:lnTo>
                  <a:lnTo>
                    <a:pt x="4320" y="2214"/>
                  </a:lnTo>
                  <a:lnTo>
                    <a:pt x="4344" y="2214"/>
                  </a:lnTo>
                  <a:lnTo>
                    <a:pt x="4338" y="2208"/>
                  </a:lnTo>
                  <a:lnTo>
                    <a:pt x="4338" y="2202"/>
                  </a:lnTo>
                  <a:lnTo>
                    <a:pt x="4374" y="2166"/>
                  </a:lnTo>
                  <a:lnTo>
                    <a:pt x="4392" y="2166"/>
                  </a:lnTo>
                  <a:lnTo>
                    <a:pt x="4404" y="2148"/>
                  </a:lnTo>
                  <a:lnTo>
                    <a:pt x="4428" y="2148"/>
                  </a:lnTo>
                  <a:lnTo>
                    <a:pt x="4428" y="2142"/>
                  </a:lnTo>
                  <a:lnTo>
                    <a:pt x="4434" y="2136"/>
                  </a:lnTo>
                  <a:lnTo>
                    <a:pt x="4434" y="2130"/>
                  </a:lnTo>
                  <a:lnTo>
                    <a:pt x="4440" y="2124"/>
                  </a:lnTo>
                  <a:lnTo>
                    <a:pt x="4458" y="2124"/>
                  </a:lnTo>
                  <a:lnTo>
                    <a:pt x="4464" y="2130"/>
                  </a:lnTo>
                  <a:lnTo>
                    <a:pt x="4482" y="2124"/>
                  </a:lnTo>
                  <a:lnTo>
                    <a:pt x="4482" y="2130"/>
                  </a:lnTo>
                  <a:lnTo>
                    <a:pt x="4518" y="2130"/>
                  </a:lnTo>
                  <a:lnTo>
                    <a:pt x="4524" y="2148"/>
                  </a:lnTo>
                  <a:lnTo>
                    <a:pt x="4548" y="2148"/>
                  </a:lnTo>
                  <a:lnTo>
                    <a:pt x="4566" y="2142"/>
                  </a:lnTo>
                  <a:lnTo>
                    <a:pt x="4608" y="2142"/>
                  </a:lnTo>
                  <a:lnTo>
                    <a:pt x="4608" y="2148"/>
                  </a:lnTo>
                  <a:lnTo>
                    <a:pt x="4614" y="2154"/>
                  </a:lnTo>
                  <a:lnTo>
                    <a:pt x="4614" y="2166"/>
                  </a:lnTo>
                  <a:lnTo>
                    <a:pt x="4620" y="2172"/>
                  </a:lnTo>
                  <a:lnTo>
                    <a:pt x="4638" y="2178"/>
                  </a:lnTo>
                  <a:lnTo>
                    <a:pt x="4668" y="2178"/>
                  </a:lnTo>
                  <a:lnTo>
                    <a:pt x="4674" y="2190"/>
                  </a:lnTo>
                  <a:lnTo>
                    <a:pt x="4698" y="2184"/>
                  </a:lnTo>
                  <a:lnTo>
                    <a:pt x="4704" y="2196"/>
                  </a:lnTo>
                  <a:lnTo>
                    <a:pt x="4704" y="2190"/>
                  </a:lnTo>
                  <a:lnTo>
                    <a:pt x="4710" y="2184"/>
                  </a:lnTo>
                  <a:lnTo>
                    <a:pt x="4752" y="2184"/>
                  </a:lnTo>
                  <a:lnTo>
                    <a:pt x="4752" y="2196"/>
                  </a:lnTo>
                  <a:lnTo>
                    <a:pt x="4800" y="2190"/>
                  </a:lnTo>
                  <a:lnTo>
                    <a:pt x="4800" y="2202"/>
                  </a:lnTo>
                  <a:lnTo>
                    <a:pt x="4806" y="2208"/>
                  </a:lnTo>
                  <a:lnTo>
                    <a:pt x="4830" y="2196"/>
                  </a:lnTo>
                  <a:lnTo>
                    <a:pt x="4836" y="2190"/>
                  </a:lnTo>
                  <a:lnTo>
                    <a:pt x="4836" y="2184"/>
                  </a:lnTo>
                  <a:lnTo>
                    <a:pt x="4854" y="2184"/>
                  </a:lnTo>
                  <a:lnTo>
                    <a:pt x="4854" y="2160"/>
                  </a:lnTo>
                  <a:lnTo>
                    <a:pt x="4848" y="2148"/>
                  </a:lnTo>
                  <a:lnTo>
                    <a:pt x="4842" y="2142"/>
                  </a:lnTo>
                  <a:lnTo>
                    <a:pt x="4836" y="2142"/>
                  </a:lnTo>
                  <a:lnTo>
                    <a:pt x="4812" y="2106"/>
                  </a:lnTo>
                  <a:lnTo>
                    <a:pt x="4806" y="2088"/>
                  </a:lnTo>
                  <a:lnTo>
                    <a:pt x="4794" y="2076"/>
                  </a:lnTo>
                  <a:lnTo>
                    <a:pt x="4794" y="2064"/>
                  </a:lnTo>
                  <a:lnTo>
                    <a:pt x="4812" y="2064"/>
                  </a:lnTo>
                  <a:lnTo>
                    <a:pt x="4806" y="2052"/>
                  </a:lnTo>
                  <a:lnTo>
                    <a:pt x="4812" y="2052"/>
                  </a:lnTo>
                  <a:lnTo>
                    <a:pt x="4824" y="2046"/>
                  </a:lnTo>
                  <a:lnTo>
                    <a:pt x="4830" y="2034"/>
                  </a:lnTo>
                  <a:lnTo>
                    <a:pt x="4830" y="2016"/>
                  </a:lnTo>
                  <a:lnTo>
                    <a:pt x="4890" y="2046"/>
                  </a:lnTo>
                  <a:lnTo>
                    <a:pt x="4902" y="2046"/>
                  </a:lnTo>
                  <a:lnTo>
                    <a:pt x="4926" y="2052"/>
                  </a:lnTo>
                  <a:lnTo>
                    <a:pt x="4962" y="2052"/>
                  </a:lnTo>
                  <a:lnTo>
                    <a:pt x="4974" y="2058"/>
                  </a:lnTo>
                  <a:lnTo>
                    <a:pt x="4980" y="2064"/>
                  </a:lnTo>
                  <a:lnTo>
                    <a:pt x="5004" y="2076"/>
                  </a:lnTo>
                  <a:lnTo>
                    <a:pt x="5010" y="2076"/>
                  </a:lnTo>
                  <a:lnTo>
                    <a:pt x="5022" y="2070"/>
                  </a:lnTo>
                  <a:lnTo>
                    <a:pt x="5040" y="2070"/>
                  </a:lnTo>
                  <a:lnTo>
                    <a:pt x="5052" y="2076"/>
                  </a:lnTo>
                  <a:lnTo>
                    <a:pt x="5058" y="2082"/>
                  </a:lnTo>
                  <a:lnTo>
                    <a:pt x="5064" y="2094"/>
                  </a:lnTo>
                  <a:lnTo>
                    <a:pt x="5076" y="2106"/>
                  </a:lnTo>
                  <a:lnTo>
                    <a:pt x="5088" y="2130"/>
                  </a:lnTo>
                  <a:lnTo>
                    <a:pt x="5094" y="2136"/>
                  </a:lnTo>
                  <a:lnTo>
                    <a:pt x="5094" y="2142"/>
                  </a:lnTo>
                  <a:lnTo>
                    <a:pt x="5118" y="2136"/>
                  </a:lnTo>
                  <a:lnTo>
                    <a:pt x="5118" y="2142"/>
                  </a:lnTo>
                  <a:lnTo>
                    <a:pt x="5136" y="2160"/>
                  </a:lnTo>
                  <a:lnTo>
                    <a:pt x="5166" y="2160"/>
                  </a:lnTo>
                  <a:lnTo>
                    <a:pt x="5172" y="2166"/>
                  </a:lnTo>
                  <a:lnTo>
                    <a:pt x="5184" y="2166"/>
                  </a:lnTo>
                  <a:lnTo>
                    <a:pt x="5196" y="2172"/>
                  </a:lnTo>
                  <a:lnTo>
                    <a:pt x="5208" y="2172"/>
                  </a:lnTo>
                  <a:lnTo>
                    <a:pt x="5220" y="2166"/>
                  </a:lnTo>
                  <a:lnTo>
                    <a:pt x="5274" y="2148"/>
                  </a:lnTo>
                  <a:lnTo>
                    <a:pt x="5322" y="2148"/>
                  </a:lnTo>
                  <a:lnTo>
                    <a:pt x="5334" y="2154"/>
                  </a:lnTo>
                  <a:lnTo>
                    <a:pt x="5340" y="2154"/>
                  </a:lnTo>
                  <a:lnTo>
                    <a:pt x="5346" y="2160"/>
                  </a:lnTo>
                  <a:lnTo>
                    <a:pt x="5382" y="2160"/>
                  </a:lnTo>
                  <a:lnTo>
                    <a:pt x="5406" y="2184"/>
                  </a:lnTo>
                  <a:lnTo>
                    <a:pt x="5466" y="2184"/>
                  </a:lnTo>
                  <a:lnTo>
                    <a:pt x="5472" y="2190"/>
                  </a:lnTo>
                  <a:lnTo>
                    <a:pt x="5472" y="2196"/>
                  </a:lnTo>
                  <a:lnTo>
                    <a:pt x="5484" y="2208"/>
                  </a:lnTo>
                  <a:lnTo>
                    <a:pt x="5484" y="2214"/>
                  </a:lnTo>
                  <a:lnTo>
                    <a:pt x="5502" y="2214"/>
                  </a:lnTo>
                  <a:lnTo>
                    <a:pt x="5514" y="2220"/>
                  </a:lnTo>
                  <a:lnTo>
                    <a:pt x="5514" y="2232"/>
                  </a:lnTo>
                  <a:lnTo>
                    <a:pt x="5520" y="2238"/>
                  </a:lnTo>
                  <a:lnTo>
                    <a:pt x="5586" y="2238"/>
                  </a:lnTo>
                  <a:lnTo>
                    <a:pt x="5592" y="2244"/>
                  </a:lnTo>
                  <a:lnTo>
                    <a:pt x="5598" y="2244"/>
                  </a:lnTo>
                  <a:lnTo>
                    <a:pt x="5610" y="2250"/>
                  </a:lnTo>
                  <a:lnTo>
                    <a:pt x="5634" y="2250"/>
                  </a:lnTo>
                  <a:lnTo>
                    <a:pt x="5646" y="2244"/>
                  </a:lnTo>
                  <a:lnTo>
                    <a:pt x="5664" y="2244"/>
                  </a:lnTo>
                  <a:lnTo>
                    <a:pt x="5670" y="2250"/>
                  </a:lnTo>
                  <a:lnTo>
                    <a:pt x="5670" y="2256"/>
                  </a:lnTo>
                  <a:lnTo>
                    <a:pt x="5676" y="2256"/>
                  </a:lnTo>
                  <a:lnTo>
                    <a:pt x="5694" y="2238"/>
                  </a:lnTo>
                  <a:lnTo>
                    <a:pt x="5694" y="2232"/>
                  </a:lnTo>
                  <a:lnTo>
                    <a:pt x="5742" y="2232"/>
                  </a:lnTo>
                  <a:lnTo>
                    <a:pt x="5754" y="2220"/>
                  </a:lnTo>
                  <a:lnTo>
                    <a:pt x="5790" y="2220"/>
                  </a:lnTo>
                  <a:lnTo>
                    <a:pt x="5802" y="2208"/>
                  </a:lnTo>
                  <a:lnTo>
                    <a:pt x="5802" y="2196"/>
                  </a:lnTo>
                  <a:lnTo>
                    <a:pt x="5832" y="2166"/>
                  </a:lnTo>
                  <a:lnTo>
                    <a:pt x="5850" y="2166"/>
                  </a:lnTo>
                  <a:lnTo>
                    <a:pt x="5862" y="2172"/>
                  </a:lnTo>
                  <a:lnTo>
                    <a:pt x="5898" y="2172"/>
                  </a:lnTo>
                  <a:lnTo>
                    <a:pt x="5916" y="2190"/>
                  </a:lnTo>
                  <a:lnTo>
                    <a:pt x="5928" y="2196"/>
                  </a:lnTo>
                  <a:lnTo>
                    <a:pt x="5952" y="2196"/>
                  </a:lnTo>
                  <a:lnTo>
                    <a:pt x="5964" y="2190"/>
                  </a:lnTo>
                  <a:lnTo>
                    <a:pt x="5970" y="2184"/>
                  </a:lnTo>
                  <a:lnTo>
                    <a:pt x="5994" y="2190"/>
                  </a:lnTo>
                  <a:lnTo>
                    <a:pt x="6012" y="2190"/>
                  </a:lnTo>
                  <a:lnTo>
                    <a:pt x="6048" y="2214"/>
                  </a:lnTo>
                  <a:lnTo>
                    <a:pt x="6084" y="2214"/>
                  </a:lnTo>
                  <a:lnTo>
                    <a:pt x="6090" y="2220"/>
                  </a:lnTo>
                  <a:lnTo>
                    <a:pt x="6102" y="2220"/>
                  </a:lnTo>
                  <a:lnTo>
                    <a:pt x="6120" y="2202"/>
                  </a:lnTo>
                  <a:lnTo>
                    <a:pt x="6120" y="2190"/>
                  </a:lnTo>
                  <a:lnTo>
                    <a:pt x="6144" y="2190"/>
                  </a:lnTo>
                  <a:lnTo>
                    <a:pt x="6156" y="2184"/>
                  </a:lnTo>
                  <a:lnTo>
                    <a:pt x="6162" y="2178"/>
                  </a:lnTo>
                  <a:lnTo>
                    <a:pt x="6162" y="2166"/>
                  </a:lnTo>
                  <a:lnTo>
                    <a:pt x="6150" y="2166"/>
                  </a:lnTo>
                  <a:lnTo>
                    <a:pt x="6144" y="2160"/>
                  </a:lnTo>
                  <a:lnTo>
                    <a:pt x="6138" y="2118"/>
                  </a:lnTo>
                  <a:lnTo>
                    <a:pt x="6138" y="2046"/>
                  </a:lnTo>
                  <a:lnTo>
                    <a:pt x="6156" y="2028"/>
                  </a:lnTo>
                  <a:lnTo>
                    <a:pt x="6156" y="2016"/>
                  </a:lnTo>
                  <a:lnTo>
                    <a:pt x="6150" y="2010"/>
                  </a:lnTo>
                  <a:lnTo>
                    <a:pt x="6138" y="2004"/>
                  </a:lnTo>
                  <a:lnTo>
                    <a:pt x="6126" y="1992"/>
                  </a:lnTo>
                  <a:lnTo>
                    <a:pt x="6114" y="1992"/>
                  </a:lnTo>
                  <a:lnTo>
                    <a:pt x="6108" y="1986"/>
                  </a:lnTo>
                  <a:lnTo>
                    <a:pt x="6096" y="1986"/>
                  </a:lnTo>
                  <a:lnTo>
                    <a:pt x="6078" y="1980"/>
                  </a:lnTo>
                  <a:lnTo>
                    <a:pt x="6072" y="1980"/>
                  </a:lnTo>
                  <a:lnTo>
                    <a:pt x="6072" y="1968"/>
                  </a:lnTo>
                  <a:lnTo>
                    <a:pt x="6078" y="1968"/>
                  </a:lnTo>
                  <a:lnTo>
                    <a:pt x="6120" y="1926"/>
                  </a:lnTo>
                  <a:lnTo>
                    <a:pt x="6156" y="1920"/>
                  </a:lnTo>
                  <a:lnTo>
                    <a:pt x="6162" y="1908"/>
                  </a:lnTo>
                  <a:lnTo>
                    <a:pt x="6204" y="1914"/>
                  </a:lnTo>
                  <a:lnTo>
                    <a:pt x="6258" y="1902"/>
                  </a:lnTo>
                  <a:lnTo>
                    <a:pt x="6294" y="1920"/>
                  </a:lnTo>
                  <a:lnTo>
                    <a:pt x="6330" y="1944"/>
                  </a:lnTo>
                  <a:lnTo>
                    <a:pt x="6402" y="1944"/>
                  </a:lnTo>
                  <a:lnTo>
                    <a:pt x="6408" y="1950"/>
                  </a:lnTo>
                  <a:lnTo>
                    <a:pt x="6420" y="1956"/>
                  </a:lnTo>
                  <a:lnTo>
                    <a:pt x="6426" y="1962"/>
                  </a:lnTo>
                  <a:lnTo>
                    <a:pt x="6438" y="1968"/>
                  </a:lnTo>
                  <a:lnTo>
                    <a:pt x="6438" y="1980"/>
                  </a:lnTo>
                  <a:lnTo>
                    <a:pt x="6444" y="1980"/>
                  </a:lnTo>
                  <a:lnTo>
                    <a:pt x="6456" y="1992"/>
                  </a:lnTo>
                  <a:lnTo>
                    <a:pt x="6468" y="1998"/>
                  </a:lnTo>
                  <a:lnTo>
                    <a:pt x="6480" y="2010"/>
                  </a:lnTo>
                  <a:lnTo>
                    <a:pt x="6492" y="2010"/>
                  </a:lnTo>
                  <a:lnTo>
                    <a:pt x="6498" y="2016"/>
                  </a:lnTo>
                  <a:lnTo>
                    <a:pt x="6504" y="2016"/>
                  </a:lnTo>
                  <a:lnTo>
                    <a:pt x="6510" y="2046"/>
                  </a:lnTo>
                  <a:lnTo>
                    <a:pt x="6558" y="2070"/>
                  </a:lnTo>
                  <a:lnTo>
                    <a:pt x="6570" y="2100"/>
                  </a:lnTo>
                  <a:lnTo>
                    <a:pt x="6582" y="2100"/>
                  </a:lnTo>
                  <a:lnTo>
                    <a:pt x="6630" y="2124"/>
                  </a:lnTo>
                  <a:lnTo>
                    <a:pt x="6636" y="2136"/>
                  </a:lnTo>
                  <a:lnTo>
                    <a:pt x="6654" y="2154"/>
                  </a:lnTo>
                  <a:lnTo>
                    <a:pt x="6660" y="2166"/>
                  </a:lnTo>
                  <a:lnTo>
                    <a:pt x="6672" y="2166"/>
                  </a:lnTo>
                  <a:lnTo>
                    <a:pt x="6678" y="2190"/>
                  </a:lnTo>
                  <a:lnTo>
                    <a:pt x="6684" y="2190"/>
                  </a:lnTo>
                  <a:lnTo>
                    <a:pt x="6690" y="2196"/>
                  </a:lnTo>
                  <a:lnTo>
                    <a:pt x="6714" y="2208"/>
                  </a:lnTo>
                  <a:lnTo>
                    <a:pt x="6720" y="2214"/>
                  </a:lnTo>
                  <a:lnTo>
                    <a:pt x="6732" y="2220"/>
                  </a:lnTo>
                  <a:lnTo>
                    <a:pt x="6780" y="2220"/>
                  </a:lnTo>
                  <a:lnTo>
                    <a:pt x="6792" y="2226"/>
                  </a:lnTo>
                  <a:lnTo>
                    <a:pt x="6798" y="2232"/>
                  </a:lnTo>
                  <a:lnTo>
                    <a:pt x="6810" y="2238"/>
                  </a:lnTo>
                  <a:lnTo>
                    <a:pt x="6822" y="2226"/>
                  </a:lnTo>
                  <a:lnTo>
                    <a:pt x="6834" y="2226"/>
                  </a:lnTo>
                  <a:lnTo>
                    <a:pt x="6852" y="2244"/>
                  </a:lnTo>
                  <a:lnTo>
                    <a:pt x="6864" y="2250"/>
                  </a:lnTo>
                  <a:lnTo>
                    <a:pt x="6882" y="2268"/>
                  </a:lnTo>
                  <a:lnTo>
                    <a:pt x="6924" y="2268"/>
                  </a:lnTo>
                  <a:lnTo>
                    <a:pt x="6942" y="2298"/>
                  </a:lnTo>
                  <a:lnTo>
                    <a:pt x="6960" y="2298"/>
                  </a:lnTo>
                  <a:lnTo>
                    <a:pt x="6966" y="2304"/>
                  </a:lnTo>
                  <a:lnTo>
                    <a:pt x="6966" y="2310"/>
                  </a:lnTo>
                  <a:lnTo>
                    <a:pt x="6972" y="2322"/>
                  </a:lnTo>
                  <a:lnTo>
                    <a:pt x="6972" y="2334"/>
                  </a:lnTo>
                  <a:lnTo>
                    <a:pt x="7014" y="2364"/>
                  </a:lnTo>
                  <a:lnTo>
                    <a:pt x="7038" y="2358"/>
                  </a:lnTo>
                  <a:lnTo>
                    <a:pt x="7050" y="2370"/>
                  </a:lnTo>
                  <a:lnTo>
                    <a:pt x="7068" y="2370"/>
                  </a:lnTo>
                  <a:lnTo>
                    <a:pt x="7068" y="2358"/>
                  </a:lnTo>
                  <a:lnTo>
                    <a:pt x="7098" y="2364"/>
                  </a:lnTo>
                  <a:lnTo>
                    <a:pt x="7098" y="2346"/>
                  </a:lnTo>
                  <a:lnTo>
                    <a:pt x="7104" y="2340"/>
                  </a:lnTo>
                  <a:lnTo>
                    <a:pt x="7110" y="2340"/>
                  </a:lnTo>
                  <a:lnTo>
                    <a:pt x="7122" y="2334"/>
                  </a:lnTo>
                  <a:lnTo>
                    <a:pt x="7152" y="2334"/>
                  </a:lnTo>
                  <a:lnTo>
                    <a:pt x="7158" y="2310"/>
                  </a:lnTo>
                  <a:lnTo>
                    <a:pt x="7200" y="2310"/>
                  </a:lnTo>
                  <a:lnTo>
                    <a:pt x="7212" y="2316"/>
                  </a:lnTo>
                  <a:lnTo>
                    <a:pt x="7218" y="2328"/>
                  </a:lnTo>
                  <a:lnTo>
                    <a:pt x="7218" y="2346"/>
                  </a:lnTo>
                  <a:lnTo>
                    <a:pt x="7242" y="2358"/>
                  </a:lnTo>
                  <a:lnTo>
                    <a:pt x="7242" y="2388"/>
                  </a:lnTo>
                  <a:lnTo>
                    <a:pt x="7224" y="2394"/>
                  </a:lnTo>
                  <a:lnTo>
                    <a:pt x="7236" y="2412"/>
                  </a:lnTo>
                  <a:lnTo>
                    <a:pt x="7236" y="2430"/>
                  </a:lnTo>
                  <a:lnTo>
                    <a:pt x="7248" y="2442"/>
                  </a:lnTo>
                  <a:lnTo>
                    <a:pt x="7248" y="2466"/>
                  </a:lnTo>
                  <a:lnTo>
                    <a:pt x="7266" y="2472"/>
                  </a:lnTo>
                  <a:lnTo>
                    <a:pt x="7260" y="2502"/>
                  </a:lnTo>
                  <a:lnTo>
                    <a:pt x="7266" y="2526"/>
                  </a:lnTo>
                  <a:lnTo>
                    <a:pt x="7260" y="2532"/>
                  </a:lnTo>
                  <a:lnTo>
                    <a:pt x="7254" y="2532"/>
                  </a:lnTo>
                  <a:lnTo>
                    <a:pt x="7254" y="2550"/>
                  </a:lnTo>
                  <a:lnTo>
                    <a:pt x="7260" y="2562"/>
                  </a:lnTo>
                  <a:lnTo>
                    <a:pt x="7260" y="2574"/>
                  </a:lnTo>
                  <a:lnTo>
                    <a:pt x="7254" y="2580"/>
                  </a:lnTo>
                  <a:lnTo>
                    <a:pt x="7248" y="2580"/>
                  </a:lnTo>
                  <a:lnTo>
                    <a:pt x="7236" y="2574"/>
                  </a:lnTo>
                  <a:lnTo>
                    <a:pt x="7224" y="2574"/>
                  </a:lnTo>
                  <a:lnTo>
                    <a:pt x="7206" y="2568"/>
                  </a:lnTo>
                  <a:lnTo>
                    <a:pt x="7194" y="2562"/>
                  </a:lnTo>
                  <a:lnTo>
                    <a:pt x="7170" y="2562"/>
                  </a:lnTo>
                  <a:lnTo>
                    <a:pt x="7164" y="2568"/>
                  </a:lnTo>
                  <a:lnTo>
                    <a:pt x="7170" y="2574"/>
                  </a:lnTo>
                  <a:lnTo>
                    <a:pt x="7170" y="2586"/>
                  </a:lnTo>
                  <a:lnTo>
                    <a:pt x="7146" y="2586"/>
                  </a:lnTo>
                  <a:lnTo>
                    <a:pt x="7146" y="2598"/>
                  </a:lnTo>
                  <a:lnTo>
                    <a:pt x="7152" y="2610"/>
                  </a:lnTo>
                  <a:lnTo>
                    <a:pt x="7158" y="2610"/>
                  </a:lnTo>
                  <a:lnTo>
                    <a:pt x="7170" y="2622"/>
                  </a:lnTo>
                  <a:lnTo>
                    <a:pt x="7182" y="2628"/>
                  </a:lnTo>
                  <a:lnTo>
                    <a:pt x="7194" y="2646"/>
                  </a:lnTo>
                  <a:lnTo>
                    <a:pt x="7206" y="2658"/>
                  </a:lnTo>
                  <a:lnTo>
                    <a:pt x="7212" y="2676"/>
                  </a:lnTo>
                  <a:lnTo>
                    <a:pt x="7212" y="2688"/>
                  </a:lnTo>
                  <a:lnTo>
                    <a:pt x="7224" y="2700"/>
                  </a:lnTo>
                  <a:lnTo>
                    <a:pt x="7230" y="2712"/>
                  </a:lnTo>
                  <a:lnTo>
                    <a:pt x="7236" y="2748"/>
                  </a:lnTo>
                  <a:lnTo>
                    <a:pt x="7206" y="2742"/>
                  </a:lnTo>
                  <a:lnTo>
                    <a:pt x="7200" y="2766"/>
                  </a:lnTo>
                  <a:lnTo>
                    <a:pt x="7224" y="2778"/>
                  </a:lnTo>
                  <a:lnTo>
                    <a:pt x="7260" y="2778"/>
                  </a:lnTo>
                  <a:lnTo>
                    <a:pt x="7260" y="2718"/>
                  </a:lnTo>
                  <a:lnTo>
                    <a:pt x="7266" y="2712"/>
                  </a:lnTo>
                  <a:lnTo>
                    <a:pt x="7272" y="2712"/>
                  </a:lnTo>
                  <a:lnTo>
                    <a:pt x="7284" y="2718"/>
                  </a:lnTo>
                  <a:lnTo>
                    <a:pt x="7290" y="2724"/>
                  </a:lnTo>
                  <a:lnTo>
                    <a:pt x="7302" y="2712"/>
                  </a:lnTo>
                  <a:lnTo>
                    <a:pt x="7308" y="2724"/>
                  </a:lnTo>
                  <a:lnTo>
                    <a:pt x="7314" y="2730"/>
                  </a:lnTo>
                  <a:lnTo>
                    <a:pt x="7320" y="2742"/>
                  </a:lnTo>
                  <a:lnTo>
                    <a:pt x="7332" y="2754"/>
                  </a:lnTo>
                  <a:lnTo>
                    <a:pt x="7344" y="2754"/>
                  </a:lnTo>
                  <a:lnTo>
                    <a:pt x="7356" y="2748"/>
                  </a:lnTo>
                  <a:lnTo>
                    <a:pt x="7368" y="2748"/>
                  </a:lnTo>
                  <a:lnTo>
                    <a:pt x="7374" y="2742"/>
                  </a:lnTo>
                  <a:lnTo>
                    <a:pt x="7380" y="2742"/>
                  </a:lnTo>
                  <a:lnTo>
                    <a:pt x="7380" y="2760"/>
                  </a:lnTo>
                  <a:lnTo>
                    <a:pt x="7386" y="2760"/>
                  </a:lnTo>
                  <a:lnTo>
                    <a:pt x="7392" y="2754"/>
                  </a:lnTo>
                  <a:lnTo>
                    <a:pt x="7404" y="2748"/>
                  </a:lnTo>
                  <a:lnTo>
                    <a:pt x="7422" y="2742"/>
                  </a:lnTo>
                  <a:lnTo>
                    <a:pt x="7440" y="2730"/>
                  </a:lnTo>
                  <a:lnTo>
                    <a:pt x="7452" y="2724"/>
                  </a:lnTo>
                  <a:lnTo>
                    <a:pt x="7464" y="2700"/>
                  </a:lnTo>
                  <a:lnTo>
                    <a:pt x="7464" y="2682"/>
                  </a:lnTo>
                  <a:lnTo>
                    <a:pt x="7470" y="2664"/>
                  </a:lnTo>
                  <a:lnTo>
                    <a:pt x="7470" y="2628"/>
                  </a:lnTo>
                  <a:lnTo>
                    <a:pt x="7494" y="2622"/>
                  </a:lnTo>
                  <a:lnTo>
                    <a:pt x="7494" y="2562"/>
                  </a:lnTo>
                  <a:lnTo>
                    <a:pt x="7500" y="2550"/>
                  </a:lnTo>
                  <a:lnTo>
                    <a:pt x="7506" y="2544"/>
                  </a:lnTo>
                  <a:lnTo>
                    <a:pt x="7518" y="2520"/>
                  </a:lnTo>
                  <a:lnTo>
                    <a:pt x="7518" y="2490"/>
                  </a:lnTo>
                  <a:lnTo>
                    <a:pt x="7524" y="2472"/>
                  </a:lnTo>
                  <a:lnTo>
                    <a:pt x="7524" y="2454"/>
                  </a:lnTo>
                  <a:lnTo>
                    <a:pt x="7518" y="2442"/>
                  </a:lnTo>
                  <a:lnTo>
                    <a:pt x="7518" y="2424"/>
                  </a:lnTo>
                  <a:lnTo>
                    <a:pt x="7512" y="2418"/>
                  </a:lnTo>
                  <a:lnTo>
                    <a:pt x="7512" y="2412"/>
                  </a:lnTo>
                  <a:lnTo>
                    <a:pt x="7518" y="2400"/>
                  </a:lnTo>
                  <a:lnTo>
                    <a:pt x="7524" y="2394"/>
                  </a:lnTo>
                  <a:lnTo>
                    <a:pt x="7524" y="2382"/>
                  </a:lnTo>
                  <a:lnTo>
                    <a:pt x="7530" y="2376"/>
                  </a:lnTo>
                  <a:lnTo>
                    <a:pt x="7530" y="2364"/>
                  </a:lnTo>
                  <a:lnTo>
                    <a:pt x="7524" y="2358"/>
                  </a:lnTo>
                  <a:lnTo>
                    <a:pt x="7518" y="2346"/>
                  </a:lnTo>
                  <a:lnTo>
                    <a:pt x="7524" y="2334"/>
                  </a:lnTo>
                  <a:lnTo>
                    <a:pt x="7530" y="2328"/>
                  </a:lnTo>
                  <a:lnTo>
                    <a:pt x="7536" y="2316"/>
                  </a:lnTo>
                  <a:lnTo>
                    <a:pt x="7536" y="2298"/>
                  </a:lnTo>
                  <a:lnTo>
                    <a:pt x="7530" y="2292"/>
                  </a:lnTo>
                  <a:lnTo>
                    <a:pt x="7530" y="2280"/>
                  </a:lnTo>
                  <a:lnTo>
                    <a:pt x="7518" y="2256"/>
                  </a:lnTo>
                  <a:lnTo>
                    <a:pt x="7512" y="2250"/>
                  </a:lnTo>
                  <a:lnTo>
                    <a:pt x="7512" y="2238"/>
                  </a:lnTo>
                  <a:lnTo>
                    <a:pt x="7506" y="2232"/>
                  </a:lnTo>
                  <a:lnTo>
                    <a:pt x="7506" y="2220"/>
                  </a:lnTo>
                  <a:lnTo>
                    <a:pt x="7500" y="2214"/>
                  </a:lnTo>
                  <a:lnTo>
                    <a:pt x="7500" y="2202"/>
                  </a:lnTo>
                  <a:lnTo>
                    <a:pt x="7494" y="2196"/>
                  </a:lnTo>
                  <a:lnTo>
                    <a:pt x="7482" y="2190"/>
                  </a:lnTo>
                  <a:lnTo>
                    <a:pt x="7476" y="2184"/>
                  </a:lnTo>
                  <a:lnTo>
                    <a:pt x="7482" y="2178"/>
                  </a:lnTo>
                  <a:lnTo>
                    <a:pt x="7476" y="2178"/>
                  </a:lnTo>
                  <a:lnTo>
                    <a:pt x="7470" y="2172"/>
                  </a:lnTo>
                  <a:lnTo>
                    <a:pt x="7458" y="2166"/>
                  </a:lnTo>
                  <a:lnTo>
                    <a:pt x="7446" y="2154"/>
                  </a:lnTo>
                  <a:lnTo>
                    <a:pt x="7440" y="2142"/>
                  </a:lnTo>
                  <a:lnTo>
                    <a:pt x="7434" y="2124"/>
                  </a:lnTo>
                  <a:lnTo>
                    <a:pt x="7434" y="2112"/>
                  </a:lnTo>
                  <a:lnTo>
                    <a:pt x="7428" y="2106"/>
                  </a:lnTo>
                  <a:lnTo>
                    <a:pt x="7428" y="2100"/>
                  </a:lnTo>
                  <a:lnTo>
                    <a:pt x="7416" y="2094"/>
                  </a:lnTo>
                  <a:lnTo>
                    <a:pt x="7416" y="2082"/>
                  </a:lnTo>
                  <a:lnTo>
                    <a:pt x="7422" y="2070"/>
                  </a:lnTo>
                  <a:lnTo>
                    <a:pt x="7422" y="2040"/>
                  </a:lnTo>
                  <a:lnTo>
                    <a:pt x="7410" y="2028"/>
                  </a:lnTo>
                  <a:lnTo>
                    <a:pt x="7404" y="2016"/>
                  </a:lnTo>
                  <a:lnTo>
                    <a:pt x="7398" y="2010"/>
                  </a:lnTo>
                  <a:lnTo>
                    <a:pt x="7380" y="2004"/>
                  </a:lnTo>
                  <a:lnTo>
                    <a:pt x="7380" y="1998"/>
                  </a:lnTo>
                  <a:lnTo>
                    <a:pt x="7374" y="1992"/>
                  </a:lnTo>
                  <a:lnTo>
                    <a:pt x="7368" y="1980"/>
                  </a:lnTo>
                  <a:lnTo>
                    <a:pt x="7356" y="1968"/>
                  </a:lnTo>
                  <a:lnTo>
                    <a:pt x="7344" y="1968"/>
                  </a:lnTo>
                  <a:lnTo>
                    <a:pt x="7332" y="1956"/>
                  </a:lnTo>
                  <a:lnTo>
                    <a:pt x="7326" y="1956"/>
                  </a:lnTo>
                  <a:lnTo>
                    <a:pt x="7308" y="1950"/>
                  </a:lnTo>
                  <a:lnTo>
                    <a:pt x="7302" y="1938"/>
                  </a:lnTo>
                  <a:lnTo>
                    <a:pt x="7308" y="1938"/>
                  </a:lnTo>
                  <a:lnTo>
                    <a:pt x="7314" y="1944"/>
                  </a:lnTo>
                  <a:lnTo>
                    <a:pt x="7326" y="1944"/>
                  </a:lnTo>
                  <a:lnTo>
                    <a:pt x="7332" y="1950"/>
                  </a:lnTo>
                  <a:lnTo>
                    <a:pt x="7344" y="1950"/>
                  </a:lnTo>
                  <a:lnTo>
                    <a:pt x="7350" y="1944"/>
                  </a:lnTo>
                  <a:lnTo>
                    <a:pt x="7350" y="1938"/>
                  </a:lnTo>
                  <a:lnTo>
                    <a:pt x="7344" y="1938"/>
                  </a:lnTo>
                  <a:lnTo>
                    <a:pt x="7332" y="1932"/>
                  </a:lnTo>
                  <a:lnTo>
                    <a:pt x="7326" y="1926"/>
                  </a:lnTo>
                  <a:lnTo>
                    <a:pt x="7320" y="1926"/>
                  </a:lnTo>
                  <a:lnTo>
                    <a:pt x="7242" y="1890"/>
                  </a:lnTo>
                  <a:lnTo>
                    <a:pt x="7236" y="1890"/>
                  </a:lnTo>
                  <a:lnTo>
                    <a:pt x="7230" y="1884"/>
                  </a:lnTo>
                  <a:lnTo>
                    <a:pt x="7218" y="1878"/>
                  </a:lnTo>
                  <a:lnTo>
                    <a:pt x="7206" y="1866"/>
                  </a:lnTo>
                  <a:lnTo>
                    <a:pt x="7194" y="1860"/>
                  </a:lnTo>
                  <a:lnTo>
                    <a:pt x="7188" y="1854"/>
                  </a:lnTo>
                  <a:lnTo>
                    <a:pt x="7170" y="1854"/>
                  </a:lnTo>
                  <a:lnTo>
                    <a:pt x="7164" y="1860"/>
                  </a:lnTo>
                  <a:lnTo>
                    <a:pt x="7152" y="1866"/>
                  </a:lnTo>
                  <a:lnTo>
                    <a:pt x="7116" y="1854"/>
                  </a:lnTo>
                  <a:lnTo>
                    <a:pt x="7152" y="1896"/>
                  </a:lnTo>
                  <a:lnTo>
                    <a:pt x="7146" y="1920"/>
                  </a:lnTo>
                  <a:lnTo>
                    <a:pt x="7134" y="1920"/>
                  </a:lnTo>
                  <a:lnTo>
                    <a:pt x="7134" y="1890"/>
                  </a:lnTo>
                  <a:lnTo>
                    <a:pt x="7116" y="1878"/>
                  </a:lnTo>
                  <a:lnTo>
                    <a:pt x="7116" y="1908"/>
                  </a:lnTo>
                  <a:lnTo>
                    <a:pt x="7068" y="1908"/>
                  </a:lnTo>
                  <a:lnTo>
                    <a:pt x="7074" y="1902"/>
                  </a:lnTo>
                  <a:lnTo>
                    <a:pt x="7074" y="1884"/>
                  </a:lnTo>
                  <a:lnTo>
                    <a:pt x="7068" y="1878"/>
                  </a:lnTo>
                  <a:lnTo>
                    <a:pt x="7044" y="1878"/>
                  </a:lnTo>
                  <a:lnTo>
                    <a:pt x="7038" y="1890"/>
                  </a:lnTo>
                  <a:lnTo>
                    <a:pt x="7014" y="1890"/>
                  </a:lnTo>
                  <a:lnTo>
                    <a:pt x="7002" y="1854"/>
                  </a:lnTo>
                  <a:lnTo>
                    <a:pt x="6996" y="1854"/>
                  </a:lnTo>
                  <a:lnTo>
                    <a:pt x="6984" y="1830"/>
                  </a:lnTo>
                  <a:lnTo>
                    <a:pt x="6912" y="1836"/>
                  </a:lnTo>
                  <a:lnTo>
                    <a:pt x="6906" y="1824"/>
                  </a:lnTo>
                  <a:lnTo>
                    <a:pt x="6882" y="1824"/>
                  </a:lnTo>
                  <a:lnTo>
                    <a:pt x="6870" y="1818"/>
                  </a:lnTo>
                  <a:lnTo>
                    <a:pt x="6864" y="1812"/>
                  </a:lnTo>
                  <a:lnTo>
                    <a:pt x="6864" y="1794"/>
                  </a:lnTo>
                  <a:lnTo>
                    <a:pt x="6876" y="1788"/>
                  </a:lnTo>
                  <a:lnTo>
                    <a:pt x="6888" y="1776"/>
                  </a:lnTo>
                  <a:lnTo>
                    <a:pt x="6900" y="1776"/>
                  </a:lnTo>
                  <a:lnTo>
                    <a:pt x="6900" y="1752"/>
                  </a:lnTo>
                  <a:lnTo>
                    <a:pt x="6906" y="1752"/>
                  </a:lnTo>
                  <a:lnTo>
                    <a:pt x="6918" y="1746"/>
                  </a:lnTo>
                  <a:lnTo>
                    <a:pt x="6930" y="1734"/>
                  </a:lnTo>
                  <a:lnTo>
                    <a:pt x="6930" y="1728"/>
                  </a:lnTo>
                  <a:lnTo>
                    <a:pt x="6936" y="1716"/>
                  </a:lnTo>
                  <a:lnTo>
                    <a:pt x="6936" y="1710"/>
                  </a:lnTo>
                  <a:lnTo>
                    <a:pt x="6942" y="1698"/>
                  </a:lnTo>
                  <a:lnTo>
                    <a:pt x="6930" y="1686"/>
                  </a:lnTo>
                  <a:lnTo>
                    <a:pt x="6942" y="1662"/>
                  </a:lnTo>
                  <a:lnTo>
                    <a:pt x="6930" y="1650"/>
                  </a:lnTo>
                  <a:lnTo>
                    <a:pt x="6948" y="1632"/>
                  </a:lnTo>
                  <a:lnTo>
                    <a:pt x="6972" y="1626"/>
                  </a:lnTo>
                  <a:lnTo>
                    <a:pt x="6960" y="1596"/>
                  </a:lnTo>
                  <a:lnTo>
                    <a:pt x="6984" y="1590"/>
                  </a:lnTo>
                  <a:lnTo>
                    <a:pt x="6960" y="1554"/>
                  </a:lnTo>
                  <a:lnTo>
                    <a:pt x="6990" y="1542"/>
                  </a:lnTo>
                  <a:lnTo>
                    <a:pt x="6990" y="1500"/>
                  </a:lnTo>
                  <a:lnTo>
                    <a:pt x="6996" y="1488"/>
                  </a:lnTo>
                  <a:lnTo>
                    <a:pt x="7002" y="1482"/>
                  </a:lnTo>
                  <a:lnTo>
                    <a:pt x="7020" y="1470"/>
                  </a:lnTo>
                  <a:lnTo>
                    <a:pt x="7032" y="1464"/>
                  </a:lnTo>
                  <a:lnTo>
                    <a:pt x="7050" y="1464"/>
                  </a:lnTo>
                  <a:lnTo>
                    <a:pt x="7068" y="1470"/>
                  </a:lnTo>
                  <a:lnTo>
                    <a:pt x="7188" y="1470"/>
                  </a:lnTo>
                  <a:lnTo>
                    <a:pt x="7206" y="1488"/>
                  </a:lnTo>
                  <a:lnTo>
                    <a:pt x="7224" y="1482"/>
                  </a:lnTo>
                  <a:lnTo>
                    <a:pt x="7218" y="1464"/>
                  </a:lnTo>
                  <a:lnTo>
                    <a:pt x="7290" y="1482"/>
                  </a:lnTo>
                  <a:lnTo>
                    <a:pt x="7320" y="1464"/>
                  </a:lnTo>
                  <a:lnTo>
                    <a:pt x="7350" y="1488"/>
                  </a:lnTo>
                  <a:lnTo>
                    <a:pt x="7356" y="1452"/>
                  </a:lnTo>
                  <a:lnTo>
                    <a:pt x="7434" y="1452"/>
                  </a:lnTo>
                  <a:lnTo>
                    <a:pt x="7446" y="1458"/>
                  </a:lnTo>
                  <a:lnTo>
                    <a:pt x="7452" y="1470"/>
                  </a:lnTo>
                  <a:lnTo>
                    <a:pt x="7458" y="1470"/>
                  </a:lnTo>
                  <a:lnTo>
                    <a:pt x="7464" y="1464"/>
                  </a:lnTo>
                  <a:lnTo>
                    <a:pt x="7476" y="1464"/>
                  </a:lnTo>
                  <a:lnTo>
                    <a:pt x="7482" y="1458"/>
                  </a:lnTo>
                  <a:lnTo>
                    <a:pt x="7494" y="1452"/>
                  </a:lnTo>
                  <a:lnTo>
                    <a:pt x="7518" y="1470"/>
                  </a:lnTo>
                  <a:lnTo>
                    <a:pt x="7560" y="1476"/>
                  </a:lnTo>
                  <a:lnTo>
                    <a:pt x="7506" y="1488"/>
                  </a:lnTo>
                  <a:lnTo>
                    <a:pt x="7506" y="1494"/>
                  </a:lnTo>
                  <a:lnTo>
                    <a:pt x="7512" y="1500"/>
                  </a:lnTo>
                  <a:lnTo>
                    <a:pt x="7524" y="1506"/>
                  </a:lnTo>
                  <a:lnTo>
                    <a:pt x="7530" y="1512"/>
                  </a:lnTo>
                  <a:lnTo>
                    <a:pt x="7542" y="1512"/>
                  </a:lnTo>
                  <a:lnTo>
                    <a:pt x="7548" y="1506"/>
                  </a:lnTo>
                  <a:lnTo>
                    <a:pt x="7560" y="1506"/>
                  </a:lnTo>
                  <a:lnTo>
                    <a:pt x="7572" y="1500"/>
                  </a:lnTo>
                  <a:lnTo>
                    <a:pt x="7578" y="1494"/>
                  </a:lnTo>
                  <a:lnTo>
                    <a:pt x="7584" y="1494"/>
                  </a:lnTo>
                  <a:lnTo>
                    <a:pt x="7614" y="1506"/>
                  </a:lnTo>
                  <a:lnTo>
                    <a:pt x="7638" y="1488"/>
                  </a:lnTo>
                  <a:lnTo>
                    <a:pt x="7644" y="1488"/>
                  </a:lnTo>
                  <a:lnTo>
                    <a:pt x="7650" y="1494"/>
                  </a:lnTo>
                  <a:lnTo>
                    <a:pt x="7686" y="1494"/>
                  </a:lnTo>
                  <a:lnTo>
                    <a:pt x="7692" y="1488"/>
                  </a:lnTo>
                  <a:lnTo>
                    <a:pt x="7692" y="1476"/>
                  </a:lnTo>
                  <a:lnTo>
                    <a:pt x="7728" y="1482"/>
                  </a:lnTo>
                  <a:lnTo>
                    <a:pt x="7680" y="1452"/>
                  </a:lnTo>
                  <a:lnTo>
                    <a:pt x="7650" y="1464"/>
                  </a:lnTo>
                  <a:lnTo>
                    <a:pt x="7644" y="1446"/>
                  </a:lnTo>
                  <a:lnTo>
                    <a:pt x="7638" y="1434"/>
                  </a:lnTo>
                  <a:lnTo>
                    <a:pt x="7632" y="1428"/>
                  </a:lnTo>
                  <a:lnTo>
                    <a:pt x="7626" y="1416"/>
                  </a:lnTo>
                  <a:lnTo>
                    <a:pt x="7626" y="1398"/>
                  </a:lnTo>
                  <a:lnTo>
                    <a:pt x="7650" y="1374"/>
                  </a:lnTo>
                  <a:lnTo>
                    <a:pt x="7644" y="1344"/>
                  </a:lnTo>
                  <a:lnTo>
                    <a:pt x="7662" y="1332"/>
                  </a:lnTo>
                  <a:lnTo>
                    <a:pt x="7650" y="1326"/>
                  </a:lnTo>
                  <a:lnTo>
                    <a:pt x="7638" y="1314"/>
                  </a:lnTo>
                  <a:lnTo>
                    <a:pt x="7638" y="1302"/>
                  </a:lnTo>
                  <a:lnTo>
                    <a:pt x="7644" y="1296"/>
                  </a:lnTo>
                  <a:lnTo>
                    <a:pt x="7662" y="1290"/>
                  </a:lnTo>
                  <a:lnTo>
                    <a:pt x="7698" y="1290"/>
                  </a:lnTo>
                  <a:lnTo>
                    <a:pt x="7710" y="1296"/>
                  </a:lnTo>
                  <a:lnTo>
                    <a:pt x="7728" y="1296"/>
                  </a:lnTo>
                  <a:lnTo>
                    <a:pt x="7746" y="1278"/>
                  </a:lnTo>
                  <a:lnTo>
                    <a:pt x="7782" y="1308"/>
                  </a:lnTo>
                  <a:lnTo>
                    <a:pt x="7806" y="1290"/>
                  </a:lnTo>
                  <a:lnTo>
                    <a:pt x="7812" y="1302"/>
                  </a:lnTo>
                  <a:lnTo>
                    <a:pt x="7818" y="1308"/>
                  </a:lnTo>
                  <a:lnTo>
                    <a:pt x="7830" y="1332"/>
                  </a:lnTo>
                  <a:lnTo>
                    <a:pt x="7830" y="1338"/>
                  </a:lnTo>
                  <a:lnTo>
                    <a:pt x="7836" y="1344"/>
                  </a:lnTo>
                  <a:lnTo>
                    <a:pt x="7878" y="1344"/>
                  </a:lnTo>
                  <a:lnTo>
                    <a:pt x="7878" y="1362"/>
                  </a:lnTo>
                  <a:lnTo>
                    <a:pt x="7884" y="1374"/>
                  </a:lnTo>
                  <a:lnTo>
                    <a:pt x="7890" y="1380"/>
                  </a:lnTo>
                  <a:lnTo>
                    <a:pt x="7896" y="1380"/>
                  </a:lnTo>
                  <a:lnTo>
                    <a:pt x="7914" y="1362"/>
                  </a:lnTo>
                  <a:lnTo>
                    <a:pt x="7932" y="1326"/>
                  </a:lnTo>
                  <a:lnTo>
                    <a:pt x="7938" y="1320"/>
                  </a:lnTo>
                  <a:lnTo>
                    <a:pt x="7938" y="1314"/>
                  </a:lnTo>
                  <a:lnTo>
                    <a:pt x="7962" y="1302"/>
                  </a:lnTo>
                  <a:lnTo>
                    <a:pt x="7992" y="1314"/>
                  </a:lnTo>
                  <a:lnTo>
                    <a:pt x="7986" y="1302"/>
                  </a:lnTo>
                  <a:lnTo>
                    <a:pt x="7962" y="1284"/>
                  </a:lnTo>
                  <a:lnTo>
                    <a:pt x="7956" y="1278"/>
                  </a:lnTo>
                  <a:lnTo>
                    <a:pt x="7932" y="1266"/>
                  </a:lnTo>
                  <a:lnTo>
                    <a:pt x="7926" y="1254"/>
                  </a:lnTo>
                  <a:lnTo>
                    <a:pt x="7914" y="1248"/>
                  </a:lnTo>
                  <a:lnTo>
                    <a:pt x="7908" y="1242"/>
                  </a:lnTo>
                  <a:lnTo>
                    <a:pt x="7908" y="1230"/>
                  </a:lnTo>
                  <a:lnTo>
                    <a:pt x="7962" y="1230"/>
                  </a:lnTo>
                  <a:lnTo>
                    <a:pt x="7992" y="1236"/>
                  </a:lnTo>
                  <a:lnTo>
                    <a:pt x="8052" y="1236"/>
                  </a:lnTo>
                  <a:lnTo>
                    <a:pt x="8052" y="1254"/>
                  </a:lnTo>
                  <a:lnTo>
                    <a:pt x="8040" y="1254"/>
                  </a:lnTo>
                  <a:lnTo>
                    <a:pt x="8028" y="1248"/>
                  </a:lnTo>
                  <a:lnTo>
                    <a:pt x="7992" y="1248"/>
                  </a:lnTo>
                  <a:lnTo>
                    <a:pt x="7992" y="1266"/>
                  </a:lnTo>
                  <a:lnTo>
                    <a:pt x="8016" y="1290"/>
                  </a:lnTo>
                  <a:lnTo>
                    <a:pt x="8028" y="1296"/>
                  </a:lnTo>
                  <a:lnTo>
                    <a:pt x="8034" y="1320"/>
                  </a:lnTo>
                  <a:lnTo>
                    <a:pt x="8064" y="1326"/>
                  </a:lnTo>
                  <a:lnTo>
                    <a:pt x="8058" y="1344"/>
                  </a:lnTo>
                  <a:lnTo>
                    <a:pt x="8076" y="1362"/>
                  </a:lnTo>
                  <a:lnTo>
                    <a:pt x="8046" y="1368"/>
                  </a:lnTo>
                  <a:lnTo>
                    <a:pt x="8040" y="1380"/>
                  </a:lnTo>
                  <a:lnTo>
                    <a:pt x="8022" y="1386"/>
                  </a:lnTo>
                  <a:lnTo>
                    <a:pt x="8028" y="1398"/>
                  </a:lnTo>
                  <a:lnTo>
                    <a:pt x="8028" y="1404"/>
                  </a:lnTo>
                  <a:lnTo>
                    <a:pt x="8034" y="1416"/>
                  </a:lnTo>
                  <a:lnTo>
                    <a:pt x="8034" y="1440"/>
                  </a:lnTo>
                  <a:lnTo>
                    <a:pt x="8028" y="1452"/>
                  </a:lnTo>
                  <a:lnTo>
                    <a:pt x="8016" y="1464"/>
                  </a:lnTo>
                  <a:lnTo>
                    <a:pt x="8004" y="1488"/>
                  </a:lnTo>
                  <a:lnTo>
                    <a:pt x="8004" y="1506"/>
                  </a:lnTo>
                  <a:lnTo>
                    <a:pt x="8010" y="1506"/>
                  </a:lnTo>
                  <a:lnTo>
                    <a:pt x="8016" y="1512"/>
                  </a:lnTo>
                  <a:lnTo>
                    <a:pt x="8022" y="1524"/>
                  </a:lnTo>
                  <a:lnTo>
                    <a:pt x="8016" y="1530"/>
                  </a:lnTo>
                  <a:lnTo>
                    <a:pt x="8010" y="1542"/>
                  </a:lnTo>
                  <a:lnTo>
                    <a:pt x="7986" y="1566"/>
                  </a:lnTo>
                  <a:lnTo>
                    <a:pt x="7974" y="1572"/>
                  </a:lnTo>
                  <a:lnTo>
                    <a:pt x="7968" y="1578"/>
                  </a:lnTo>
                  <a:lnTo>
                    <a:pt x="7962" y="1578"/>
                  </a:lnTo>
                  <a:lnTo>
                    <a:pt x="7962" y="1596"/>
                  </a:lnTo>
                  <a:lnTo>
                    <a:pt x="7944" y="1596"/>
                  </a:lnTo>
                  <a:lnTo>
                    <a:pt x="7950" y="1596"/>
                  </a:lnTo>
                  <a:lnTo>
                    <a:pt x="7956" y="1602"/>
                  </a:lnTo>
                  <a:lnTo>
                    <a:pt x="7968" y="1608"/>
                  </a:lnTo>
                  <a:lnTo>
                    <a:pt x="7980" y="1632"/>
                  </a:lnTo>
                  <a:lnTo>
                    <a:pt x="7974" y="1650"/>
                  </a:lnTo>
                  <a:lnTo>
                    <a:pt x="7974" y="1662"/>
                  </a:lnTo>
                  <a:lnTo>
                    <a:pt x="7968" y="1674"/>
                  </a:lnTo>
                  <a:lnTo>
                    <a:pt x="7968" y="1686"/>
                  </a:lnTo>
                  <a:lnTo>
                    <a:pt x="7974" y="1704"/>
                  </a:lnTo>
                  <a:lnTo>
                    <a:pt x="7992" y="1722"/>
                  </a:lnTo>
                  <a:lnTo>
                    <a:pt x="8016" y="1752"/>
                  </a:lnTo>
                  <a:lnTo>
                    <a:pt x="8046" y="1776"/>
                  </a:lnTo>
                  <a:lnTo>
                    <a:pt x="8070" y="1800"/>
                  </a:lnTo>
                  <a:lnTo>
                    <a:pt x="8082" y="1806"/>
                  </a:lnTo>
                  <a:lnTo>
                    <a:pt x="8142" y="1872"/>
                  </a:lnTo>
                  <a:lnTo>
                    <a:pt x="8154" y="1866"/>
                  </a:lnTo>
                  <a:lnTo>
                    <a:pt x="8238" y="1962"/>
                  </a:lnTo>
                  <a:lnTo>
                    <a:pt x="8286" y="1980"/>
                  </a:lnTo>
                  <a:lnTo>
                    <a:pt x="8310" y="2004"/>
                  </a:lnTo>
                  <a:lnTo>
                    <a:pt x="8316" y="2016"/>
                  </a:lnTo>
                  <a:lnTo>
                    <a:pt x="8328" y="2022"/>
                  </a:lnTo>
                  <a:lnTo>
                    <a:pt x="8334" y="2034"/>
                  </a:lnTo>
                  <a:lnTo>
                    <a:pt x="8388" y="2088"/>
                  </a:lnTo>
                  <a:lnTo>
                    <a:pt x="8406" y="2088"/>
                  </a:lnTo>
                  <a:lnTo>
                    <a:pt x="8406" y="2106"/>
                  </a:lnTo>
                  <a:lnTo>
                    <a:pt x="8418" y="2106"/>
                  </a:lnTo>
                  <a:lnTo>
                    <a:pt x="8430" y="2100"/>
                  </a:lnTo>
                  <a:lnTo>
                    <a:pt x="8436" y="2094"/>
                  </a:lnTo>
                  <a:lnTo>
                    <a:pt x="8442" y="2082"/>
                  </a:lnTo>
                  <a:lnTo>
                    <a:pt x="8442" y="2076"/>
                  </a:lnTo>
                  <a:lnTo>
                    <a:pt x="8430" y="2064"/>
                  </a:lnTo>
                  <a:lnTo>
                    <a:pt x="8436" y="2058"/>
                  </a:lnTo>
                  <a:lnTo>
                    <a:pt x="8442" y="2046"/>
                  </a:lnTo>
                  <a:lnTo>
                    <a:pt x="8448" y="2040"/>
                  </a:lnTo>
                  <a:lnTo>
                    <a:pt x="8448" y="2022"/>
                  </a:lnTo>
                  <a:lnTo>
                    <a:pt x="8430" y="2004"/>
                  </a:lnTo>
                  <a:lnTo>
                    <a:pt x="8418" y="1998"/>
                  </a:lnTo>
                  <a:lnTo>
                    <a:pt x="8406" y="1974"/>
                  </a:lnTo>
                  <a:lnTo>
                    <a:pt x="8406" y="1962"/>
                  </a:lnTo>
                  <a:lnTo>
                    <a:pt x="8412" y="1950"/>
                  </a:lnTo>
                  <a:lnTo>
                    <a:pt x="8430" y="1932"/>
                  </a:lnTo>
                  <a:lnTo>
                    <a:pt x="8442" y="1932"/>
                  </a:lnTo>
                  <a:lnTo>
                    <a:pt x="8454" y="1938"/>
                  </a:lnTo>
                  <a:lnTo>
                    <a:pt x="8460" y="1938"/>
                  </a:lnTo>
                  <a:lnTo>
                    <a:pt x="8466" y="1944"/>
                  </a:lnTo>
                  <a:lnTo>
                    <a:pt x="8472" y="1944"/>
                  </a:lnTo>
                  <a:lnTo>
                    <a:pt x="8466" y="1938"/>
                  </a:lnTo>
                  <a:lnTo>
                    <a:pt x="8460" y="1926"/>
                  </a:lnTo>
                  <a:lnTo>
                    <a:pt x="8448" y="1920"/>
                  </a:lnTo>
                  <a:lnTo>
                    <a:pt x="8442" y="1908"/>
                  </a:lnTo>
                  <a:lnTo>
                    <a:pt x="8424" y="1890"/>
                  </a:lnTo>
                  <a:lnTo>
                    <a:pt x="8412" y="1890"/>
                  </a:lnTo>
                  <a:lnTo>
                    <a:pt x="8406" y="1884"/>
                  </a:lnTo>
                  <a:lnTo>
                    <a:pt x="8400" y="1872"/>
                  </a:lnTo>
                  <a:lnTo>
                    <a:pt x="8400" y="1860"/>
                  </a:lnTo>
                  <a:lnTo>
                    <a:pt x="8406" y="1848"/>
                  </a:lnTo>
                  <a:lnTo>
                    <a:pt x="8412" y="1842"/>
                  </a:lnTo>
                  <a:lnTo>
                    <a:pt x="8424" y="1836"/>
                  </a:lnTo>
                  <a:lnTo>
                    <a:pt x="8430" y="1830"/>
                  </a:lnTo>
                  <a:lnTo>
                    <a:pt x="8442" y="1836"/>
                  </a:lnTo>
                  <a:lnTo>
                    <a:pt x="8466" y="1836"/>
                  </a:lnTo>
                  <a:lnTo>
                    <a:pt x="8472" y="1830"/>
                  </a:lnTo>
                  <a:lnTo>
                    <a:pt x="8472" y="1812"/>
                  </a:lnTo>
                  <a:lnTo>
                    <a:pt x="8454" y="1794"/>
                  </a:lnTo>
                  <a:lnTo>
                    <a:pt x="8436" y="1788"/>
                  </a:lnTo>
                  <a:lnTo>
                    <a:pt x="8424" y="1782"/>
                  </a:lnTo>
                  <a:lnTo>
                    <a:pt x="8406" y="1770"/>
                  </a:lnTo>
                  <a:lnTo>
                    <a:pt x="8394" y="1758"/>
                  </a:lnTo>
                  <a:lnTo>
                    <a:pt x="8388" y="1740"/>
                  </a:lnTo>
                  <a:lnTo>
                    <a:pt x="8376" y="1716"/>
                  </a:lnTo>
                  <a:lnTo>
                    <a:pt x="8376" y="1704"/>
                  </a:lnTo>
                  <a:lnTo>
                    <a:pt x="8370" y="1698"/>
                  </a:lnTo>
                  <a:lnTo>
                    <a:pt x="8370" y="1692"/>
                  </a:lnTo>
                  <a:lnTo>
                    <a:pt x="8382" y="1686"/>
                  </a:lnTo>
                  <a:lnTo>
                    <a:pt x="8406" y="1710"/>
                  </a:lnTo>
                  <a:lnTo>
                    <a:pt x="8418" y="1716"/>
                  </a:lnTo>
                  <a:lnTo>
                    <a:pt x="8430" y="1716"/>
                  </a:lnTo>
                  <a:lnTo>
                    <a:pt x="8430" y="1710"/>
                  </a:lnTo>
                  <a:lnTo>
                    <a:pt x="8424" y="1704"/>
                  </a:lnTo>
                  <a:lnTo>
                    <a:pt x="8418" y="1692"/>
                  </a:lnTo>
                  <a:lnTo>
                    <a:pt x="8412" y="1686"/>
                  </a:lnTo>
                  <a:lnTo>
                    <a:pt x="8406" y="1674"/>
                  </a:lnTo>
                  <a:lnTo>
                    <a:pt x="8400" y="1668"/>
                  </a:lnTo>
                  <a:lnTo>
                    <a:pt x="8364" y="1668"/>
                  </a:lnTo>
                  <a:lnTo>
                    <a:pt x="8316" y="1626"/>
                  </a:lnTo>
                  <a:lnTo>
                    <a:pt x="8316" y="1596"/>
                  </a:lnTo>
                  <a:lnTo>
                    <a:pt x="8310" y="1590"/>
                  </a:lnTo>
                  <a:lnTo>
                    <a:pt x="8298" y="1584"/>
                  </a:lnTo>
                  <a:lnTo>
                    <a:pt x="8280" y="1578"/>
                  </a:lnTo>
                  <a:lnTo>
                    <a:pt x="8268" y="1572"/>
                  </a:lnTo>
                  <a:lnTo>
                    <a:pt x="8256" y="1572"/>
                  </a:lnTo>
                  <a:lnTo>
                    <a:pt x="8256" y="1590"/>
                  </a:lnTo>
                  <a:lnTo>
                    <a:pt x="8250" y="1590"/>
                  </a:lnTo>
                  <a:lnTo>
                    <a:pt x="8244" y="1584"/>
                  </a:lnTo>
                  <a:lnTo>
                    <a:pt x="8232" y="1584"/>
                  </a:lnTo>
                  <a:lnTo>
                    <a:pt x="8214" y="1572"/>
                  </a:lnTo>
                  <a:lnTo>
                    <a:pt x="8202" y="1566"/>
                  </a:lnTo>
                  <a:lnTo>
                    <a:pt x="8196" y="1560"/>
                  </a:lnTo>
                  <a:lnTo>
                    <a:pt x="8190" y="1548"/>
                  </a:lnTo>
                  <a:lnTo>
                    <a:pt x="8190" y="1536"/>
                  </a:lnTo>
                  <a:lnTo>
                    <a:pt x="8196" y="1524"/>
                  </a:lnTo>
                  <a:lnTo>
                    <a:pt x="8196" y="1500"/>
                  </a:lnTo>
                  <a:lnTo>
                    <a:pt x="8184" y="1476"/>
                  </a:lnTo>
                  <a:lnTo>
                    <a:pt x="8166" y="1458"/>
                  </a:lnTo>
                  <a:lnTo>
                    <a:pt x="8154" y="1452"/>
                  </a:lnTo>
                  <a:lnTo>
                    <a:pt x="8154" y="1434"/>
                  </a:lnTo>
                  <a:lnTo>
                    <a:pt x="8160" y="1428"/>
                  </a:lnTo>
                  <a:lnTo>
                    <a:pt x="8172" y="1428"/>
                  </a:lnTo>
                  <a:lnTo>
                    <a:pt x="8184" y="1434"/>
                  </a:lnTo>
                  <a:lnTo>
                    <a:pt x="8196" y="1416"/>
                  </a:lnTo>
                  <a:lnTo>
                    <a:pt x="8232" y="1446"/>
                  </a:lnTo>
                  <a:lnTo>
                    <a:pt x="8238" y="1440"/>
                  </a:lnTo>
                  <a:lnTo>
                    <a:pt x="8226" y="1428"/>
                  </a:lnTo>
                  <a:lnTo>
                    <a:pt x="8226" y="1422"/>
                  </a:lnTo>
                  <a:lnTo>
                    <a:pt x="8232" y="1416"/>
                  </a:lnTo>
                  <a:lnTo>
                    <a:pt x="8232" y="1404"/>
                  </a:lnTo>
                  <a:lnTo>
                    <a:pt x="8238" y="1392"/>
                  </a:lnTo>
                  <a:lnTo>
                    <a:pt x="8250" y="1386"/>
                  </a:lnTo>
                  <a:lnTo>
                    <a:pt x="8256" y="1386"/>
                  </a:lnTo>
                  <a:lnTo>
                    <a:pt x="8274" y="1404"/>
                  </a:lnTo>
                  <a:lnTo>
                    <a:pt x="8280" y="1416"/>
                  </a:lnTo>
                  <a:lnTo>
                    <a:pt x="8292" y="1428"/>
                  </a:lnTo>
                  <a:lnTo>
                    <a:pt x="8304" y="1434"/>
                  </a:lnTo>
                  <a:lnTo>
                    <a:pt x="8310" y="1446"/>
                  </a:lnTo>
                  <a:lnTo>
                    <a:pt x="8322" y="1398"/>
                  </a:lnTo>
                  <a:lnTo>
                    <a:pt x="8334" y="1398"/>
                  </a:lnTo>
                  <a:lnTo>
                    <a:pt x="8364" y="1392"/>
                  </a:lnTo>
                  <a:lnTo>
                    <a:pt x="8400" y="1386"/>
                  </a:lnTo>
                  <a:lnTo>
                    <a:pt x="8430" y="1386"/>
                  </a:lnTo>
                  <a:lnTo>
                    <a:pt x="8478" y="1410"/>
                  </a:lnTo>
                  <a:lnTo>
                    <a:pt x="8484" y="1416"/>
                  </a:lnTo>
                  <a:lnTo>
                    <a:pt x="8490" y="1416"/>
                  </a:lnTo>
                  <a:lnTo>
                    <a:pt x="8532" y="1434"/>
                  </a:lnTo>
                  <a:lnTo>
                    <a:pt x="8502" y="1374"/>
                  </a:lnTo>
                  <a:lnTo>
                    <a:pt x="8526" y="1374"/>
                  </a:lnTo>
                  <a:lnTo>
                    <a:pt x="8538" y="1368"/>
                  </a:lnTo>
                  <a:lnTo>
                    <a:pt x="8550" y="1356"/>
                  </a:lnTo>
                  <a:lnTo>
                    <a:pt x="8550" y="1332"/>
                  </a:lnTo>
                  <a:lnTo>
                    <a:pt x="8544" y="1326"/>
                  </a:lnTo>
                  <a:lnTo>
                    <a:pt x="8538" y="1314"/>
                  </a:lnTo>
                  <a:lnTo>
                    <a:pt x="8562" y="1314"/>
                  </a:lnTo>
                  <a:lnTo>
                    <a:pt x="8562" y="1290"/>
                  </a:lnTo>
                  <a:lnTo>
                    <a:pt x="8574" y="1290"/>
                  </a:lnTo>
                  <a:lnTo>
                    <a:pt x="8586" y="1296"/>
                  </a:lnTo>
                  <a:lnTo>
                    <a:pt x="8616" y="1296"/>
                  </a:lnTo>
                  <a:lnTo>
                    <a:pt x="8628" y="1290"/>
                  </a:lnTo>
                  <a:lnTo>
                    <a:pt x="8634" y="1284"/>
                  </a:lnTo>
                  <a:lnTo>
                    <a:pt x="8640" y="1272"/>
                  </a:lnTo>
                  <a:lnTo>
                    <a:pt x="8652" y="1260"/>
                  </a:lnTo>
                  <a:lnTo>
                    <a:pt x="8658" y="1248"/>
                  </a:lnTo>
                  <a:lnTo>
                    <a:pt x="8664" y="1242"/>
                  </a:lnTo>
                  <a:lnTo>
                    <a:pt x="8670" y="1242"/>
                  </a:lnTo>
                  <a:lnTo>
                    <a:pt x="8652" y="1218"/>
                  </a:lnTo>
                  <a:lnTo>
                    <a:pt x="8682" y="1218"/>
                  </a:lnTo>
                  <a:lnTo>
                    <a:pt x="8688" y="1236"/>
                  </a:lnTo>
                  <a:lnTo>
                    <a:pt x="8748" y="1242"/>
                  </a:lnTo>
                  <a:lnTo>
                    <a:pt x="8760" y="1242"/>
                  </a:lnTo>
                  <a:lnTo>
                    <a:pt x="8772" y="1248"/>
                  </a:lnTo>
                  <a:lnTo>
                    <a:pt x="8808" y="1248"/>
                  </a:lnTo>
                  <a:lnTo>
                    <a:pt x="8808" y="1230"/>
                  </a:lnTo>
                  <a:lnTo>
                    <a:pt x="8802" y="1218"/>
                  </a:lnTo>
                  <a:lnTo>
                    <a:pt x="8766" y="1218"/>
                  </a:lnTo>
                  <a:lnTo>
                    <a:pt x="8760" y="1194"/>
                  </a:lnTo>
                  <a:lnTo>
                    <a:pt x="8754" y="1194"/>
                  </a:lnTo>
                  <a:lnTo>
                    <a:pt x="8748" y="1188"/>
                  </a:lnTo>
                  <a:lnTo>
                    <a:pt x="8736" y="1188"/>
                  </a:lnTo>
                  <a:lnTo>
                    <a:pt x="8712" y="1176"/>
                  </a:lnTo>
                  <a:lnTo>
                    <a:pt x="8700" y="1176"/>
                  </a:lnTo>
                  <a:lnTo>
                    <a:pt x="8688" y="1170"/>
                  </a:lnTo>
                  <a:lnTo>
                    <a:pt x="8658" y="1170"/>
                  </a:lnTo>
                  <a:lnTo>
                    <a:pt x="8664" y="1152"/>
                  </a:lnTo>
                  <a:lnTo>
                    <a:pt x="8592" y="1104"/>
                  </a:lnTo>
                  <a:lnTo>
                    <a:pt x="8574" y="1122"/>
                  </a:lnTo>
                  <a:lnTo>
                    <a:pt x="8568" y="1122"/>
                  </a:lnTo>
                  <a:lnTo>
                    <a:pt x="8562" y="1116"/>
                  </a:lnTo>
                  <a:lnTo>
                    <a:pt x="8550" y="1116"/>
                  </a:lnTo>
                  <a:lnTo>
                    <a:pt x="8538" y="1110"/>
                  </a:lnTo>
                  <a:lnTo>
                    <a:pt x="8532" y="1110"/>
                  </a:lnTo>
                  <a:lnTo>
                    <a:pt x="8520" y="1104"/>
                  </a:lnTo>
                  <a:lnTo>
                    <a:pt x="8508" y="1092"/>
                  </a:lnTo>
                  <a:lnTo>
                    <a:pt x="8502" y="1092"/>
                  </a:lnTo>
                  <a:lnTo>
                    <a:pt x="8466" y="1098"/>
                  </a:lnTo>
                  <a:lnTo>
                    <a:pt x="8442" y="1092"/>
                  </a:lnTo>
                  <a:lnTo>
                    <a:pt x="8430" y="1086"/>
                  </a:lnTo>
                  <a:lnTo>
                    <a:pt x="8412" y="1068"/>
                  </a:lnTo>
                  <a:lnTo>
                    <a:pt x="8406" y="1068"/>
                  </a:lnTo>
                  <a:lnTo>
                    <a:pt x="8412" y="1062"/>
                  </a:lnTo>
                  <a:lnTo>
                    <a:pt x="8436" y="1062"/>
                  </a:lnTo>
                  <a:lnTo>
                    <a:pt x="8460" y="1074"/>
                  </a:lnTo>
                  <a:lnTo>
                    <a:pt x="8478" y="1074"/>
                  </a:lnTo>
                  <a:lnTo>
                    <a:pt x="8496" y="1080"/>
                  </a:lnTo>
                  <a:lnTo>
                    <a:pt x="8514" y="1080"/>
                  </a:lnTo>
                  <a:lnTo>
                    <a:pt x="8526" y="1086"/>
                  </a:lnTo>
                  <a:lnTo>
                    <a:pt x="8544" y="1086"/>
                  </a:lnTo>
                  <a:lnTo>
                    <a:pt x="8550" y="1080"/>
                  </a:lnTo>
                  <a:lnTo>
                    <a:pt x="8562" y="1080"/>
                  </a:lnTo>
                  <a:lnTo>
                    <a:pt x="8580" y="1074"/>
                  </a:lnTo>
                  <a:lnTo>
                    <a:pt x="8604" y="1062"/>
                  </a:lnTo>
                  <a:lnTo>
                    <a:pt x="8616" y="1050"/>
                  </a:lnTo>
                  <a:lnTo>
                    <a:pt x="8604" y="1038"/>
                  </a:lnTo>
                  <a:lnTo>
                    <a:pt x="8592" y="1032"/>
                  </a:lnTo>
                  <a:lnTo>
                    <a:pt x="8586" y="1026"/>
                  </a:lnTo>
                  <a:lnTo>
                    <a:pt x="8574" y="1020"/>
                  </a:lnTo>
                  <a:lnTo>
                    <a:pt x="8568" y="1014"/>
                  </a:lnTo>
                  <a:lnTo>
                    <a:pt x="8562" y="1014"/>
                  </a:lnTo>
                  <a:lnTo>
                    <a:pt x="8556" y="1008"/>
                  </a:lnTo>
                  <a:lnTo>
                    <a:pt x="8520" y="990"/>
                  </a:lnTo>
                  <a:lnTo>
                    <a:pt x="8508" y="978"/>
                  </a:lnTo>
                  <a:lnTo>
                    <a:pt x="8514" y="972"/>
                  </a:lnTo>
                  <a:lnTo>
                    <a:pt x="8538" y="972"/>
                  </a:lnTo>
                  <a:lnTo>
                    <a:pt x="8556" y="978"/>
                  </a:lnTo>
                  <a:lnTo>
                    <a:pt x="8562" y="984"/>
                  </a:lnTo>
                  <a:lnTo>
                    <a:pt x="8574" y="990"/>
                  </a:lnTo>
                  <a:lnTo>
                    <a:pt x="8580" y="990"/>
                  </a:lnTo>
                  <a:lnTo>
                    <a:pt x="8586" y="996"/>
                  </a:lnTo>
                  <a:lnTo>
                    <a:pt x="8610" y="1008"/>
                  </a:lnTo>
                  <a:lnTo>
                    <a:pt x="8628" y="1020"/>
                  </a:lnTo>
                  <a:lnTo>
                    <a:pt x="8652" y="1032"/>
                  </a:lnTo>
                  <a:lnTo>
                    <a:pt x="8664" y="1032"/>
                  </a:lnTo>
                  <a:lnTo>
                    <a:pt x="8676" y="1026"/>
                  </a:lnTo>
                  <a:lnTo>
                    <a:pt x="8682" y="1026"/>
                  </a:lnTo>
                  <a:lnTo>
                    <a:pt x="8688" y="1020"/>
                  </a:lnTo>
                  <a:lnTo>
                    <a:pt x="8730" y="1020"/>
                  </a:lnTo>
                  <a:lnTo>
                    <a:pt x="8754" y="1026"/>
                  </a:lnTo>
                  <a:lnTo>
                    <a:pt x="8808" y="1044"/>
                  </a:lnTo>
                  <a:lnTo>
                    <a:pt x="8850" y="1062"/>
                  </a:lnTo>
                  <a:lnTo>
                    <a:pt x="8880" y="1068"/>
                  </a:lnTo>
                  <a:lnTo>
                    <a:pt x="8886" y="1074"/>
                  </a:lnTo>
                  <a:lnTo>
                    <a:pt x="8898" y="1074"/>
                  </a:lnTo>
                  <a:lnTo>
                    <a:pt x="8934" y="1086"/>
                  </a:lnTo>
                  <a:lnTo>
                    <a:pt x="8946" y="1086"/>
                  </a:lnTo>
                  <a:lnTo>
                    <a:pt x="8952" y="1092"/>
                  </a:lnTo>
                  <a:lnTo>
                    <a:pt x="8958" y="1092"/>
                  </a:lnTo>
                  <a:lnTo>
                    <a:pt x="8970" y="1098"/>
                  </a:lnTo>
                  <a:lnTo>
                    <a:pt x="8976" y="1104"/>
                  </a:lnTo>
                  <a:lnTo>
                    <a:pt x="8988" y="1110"/>
                  </a:lnTo>
                  <a:lnTo>
                    <a:pt x="9000" y="1110"/>
                  </a:lnTo>
                  <a:lnTo>
                    <a:pt x="9018" y="1116"/>
                  </a:lnTo>
                  <a:lnTo>
                    <a:pt x="9024" y="1122"/>
                  </a:lnTo>
                  <a:lnTo>
                    <a:pt x="9042" y="1122"/>
                  </a:lnTo>
                  <a:lnTo>
                    <a:pt x="9042" y="1116"/>
                  </a:lnTo>
                  <a:lnTo>
                    <a:pt x="9036" y="1098"/>
                  </a:lnTo>
                  <a:lnTo>
                    <a:pt x="9012" y="1074"/>
                  </a:lnTo>
                  <a:lnTo>
                    <a:pt x="9006" y="1074"/>
                  </a:lnTo>
                  <a:lnTo>
                    <a:pt x="9024" y="1056"/>
                  </a:lnTo>
                  <a:lnTo>
                    <a:pt x="8976" y="1038"/>
                  </a:lnTo>
                  <a:lnTo>
                    <a:pt x="8988" y="1032"/>
                  </a:lnTo>
                  <a:lnTo>
                    <a:pt x="8940" y="1008"/>
                  </a:lnTo>
                  <a:lnTo>
                    <a:pt x="8994" y="1020"/>
                  </a:lnTo>
                  <a:lnTo>
                    <a:pt x="8988" y="996"/>
                  </a:lnTo>
                  <a:lnTo>
                    <a:pt x="9000" y="996"/>
                  </a:lnTo>
                  <a:lnTo>
                    <a:pt x="9012" y="1002"/>
                  </a:lnTo>
                  <a:lnTo>
                    <a:pt x="9048" y="1002"/>
                  </a:lnTo>
                  <a:lnTo>
                    <a:pt x="9048" y="99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78" name="Romania" descr="© INSCALE GmbH, 05.05.2010&#10;http://www.presentationload.com/">
              <a:extLst>
                <a:ext uri="{FF2B5EF4-FFF2-40B4-BE49-F238E27FC236}">
                  <a16:creationId xmlns:a16="http://schemas.microsoft.com/office/drawing/2014/main" id="{42E7D9CD-6E0D-44FA-86ED-8638DBCDCB7F}"/>
                </a:ext>
              </a:extLst>
            </p:cNvPr>
            <p:cNvSpPr>
              <a:spLocks/>
            </p:cNvSpPr>
            <p:nvPr/>
          </p:nvSpPr>
          <p:spPr bwMode="gray">
            <a:xfrm>
              <a:off x="4673600" y="2287472"/>
              <a:ext cx="247650" cy="147638"/>
            </a:xfrm>
            <a:custGeom>
              <a:avLst/>
              <a:gdLst>
                <a:gd name="T0" fmla="*/ 2147483647 w 612"/>
                <a:gd name="T1" fmla="*/ 2147483647 h 366"/>
                <a:gd name="T2" fmla="*/ 2147483647 w 612"/>
                <a:gd name="T3" fmla="*/ 2147483647 h 366"/>
                <a:gd name="T4" fmla="*/ 2147483647 w 612"/>
                <a:gd name="T5" fmla="*/ 2147483647 h 366"/>
                <a:gd name="T6" fmla="*/ 2147483647 w 612"/>
                <a:gd name="T7" fmla="*/ 2147483647 h 366"/>
                <a:gd name="T8" fmla="*/ 2147483647 w 612"/>
                <a:gd name="T9" fmla="*/ 2147483647 h 366"/>
                <a:gd name="T10" fmla="*/ 2147483647 w 612"/>
                <a:gd name="T11" fmla="*/ 2147483647 h 366"/>
                <a:gd name="T12" fmla="*/ 2147483647 w 612"/>
                <a:gd name="T13" fmla="*/ 2147483647 h 366"/>
                <a:gd name="T14" fmla="*/ 2147483647 w 612"/>
                <a:gd name="T15" fmla="*/ 2147483647 h 366"/>
                <a:gd name="T16" fmla="*/ 2147483647 w 612"/>
                <a:gd name="T17" fmla="*/ 2147483647 h 366"/>
                <a:gd name="T18" fmla="*/ 2147483647 w 612"/>
                <a:gd name="T19" fmla="*/ 2147483647 h 366"/>
                <a:gd name="T20" fmla="*/ 2147483647 w 612"/>
                <a:gd name="T21" fmla="*/ 2147483647 h 366"/>
                <a:gd name="T22" fmla="*/ 2147483647 w 612"/>
                <a:gd name="T23" fmla="*/ 2147483647 h 366"/>
                <a:gd name="T24" fmla="*/ 2147483647 w 612"/>
                <a:gd name="T25" fmla="*/ 2147483647 h 366"/>
                <a:gd name="T26" fmla="*/ 2147483647 w 612"/>
                <a:gd name="T27" fmla="*/ 0 h 366"/>
                <a:gd name="T28" fmla="*/ 2147483647 w 612"/>
                <a:gd name="T29" fmla="*/ 2147483647 h 366"/>
                <a:gd name="T30" fmla="*/ 2147483647 w 612"/>
                <a:gd name="T31" fmla="*/ 2147483647 h 366"/>
                <a:gd name="T32" fmla="*/ 2147483647 w 612"/>
                <a:gd name="T33" fmla="*/ 2147483647 h 366"/>
                <a:gd name="T34" fmla="*/ 2147483647 w 612"/>
                <a:gd name="T35" fmla="*/ 2147483647 h 366"/>
                <a:gd name="T36" fmla="*/ 2147483647 w 612"/>
                <a:gd name="T37" fmla="*/ 2147483647 h 366"/>
                <a:gd name="T38" fmla="*/ 2147483647 w 612"/>
                <a:gd name="T39" fmla="*/ 2147483647 h 366"/>
                <a:gd name="T40" fmla="*/ 2147483647 w 612"/>
                <a:gd name="T41" fmla="*/ 2147483647 h 366"/>
                <a:gd name="T42" fmla="*/ 2147483647 w 612"/>
                <a:gd name="T43" fmla="*/ 2147483647 h 366"/>
                <a:gd name="T44" fmla="*/ 2147483647 w 612"/>
                <a:gd name="T45" fmla="*/ 2147483647 h 366"/>
                <a:gd name="T46" fmla="*/ 2147483647 w 612"/>
                <a:gd name="T47" fmla="*/ 2147483647 h 366"/>
                <a:gd name="T48" fmla="*/ 0 w 612"/>
                <a:gd name="T49" fmla="*/ 2147483647 h 366"/>
                <a:gd name="T50" fmla="*/ 2147483647 w 612"/>
                <a:gd name="T51" fmla="*/ 2147483647 h 366"/>
                <a:gd name="T52" fmla="*/ 2147483647 w 612"/>
                <a:gd name="T53" fmla="*/ 2147483647 h 366"/>
                <a:gd name="T54" fmla="*/ 2147483647 w 612"/>
                <a:gd name="T55" fmla="*/ 2147483647 h 366"/>
                <a:gd name="T56" fmla="*/ 2147483647 w 612"/>
                <a:gd name="T57" fmla="*/ 2147483647 h 366"/>
                <a:gd name="T58" fmla="*/ 2147483647 w 612"/>
                <a:gd name="T59" fmla="*/ 2147483647 h 366"/>
                <a:gd name="T60" fmla="*/ 2147483647 w 612"/>
                <a:gd name="T61" fmla="*/ 2147483647 h 366"/>
                <a:gd name="T62" fmla="*/ 2147483647 w 612"/>
                <a:gd name="T63" fmla="*/ 2147483647 h 366"/>
                <a:gd name="T64" fmla="*/ 2147483647 w 612"/>
                <a:gd name="T65" fmla="*/ 2147483647 h 366"/>
                <a:gd name="T66" fmla="*/ 2147483647 w 612"/>
                <a:gd name="T67" fmla="*/ 2147483647 h 366"/>
                <a:gd name="T68" fmla="*/ 2147483647 w 612"/>
                <a:gd name="T69" fmla="*/ 2147483647 h 366"/>
                <a:gd name="T70" fmla="*/ 2147483647 w 612"/>
                <a:gd name="T71" fmla="*/ 2147483647 h 366"/>
                <a:gd name="T72" fmla="*/ 2147483647 w 612"/>
                <a:gd name="T73" fmla="*/ 2147483647 h 366"/>
                <a:gd name="T74" fmla="*/ 2147483647 w 612"/>
                <a:gd name="T75" fmla="*/ 2147483647 h 366"/>
                <a:gd name="T76" fmla="*/ 2147483647 w 612"/>
                <a:gd name="T77" fmla="*/ 2147483647 h 366"/>
                <a:gd name="T78" fmla="*/ 2147483647 w 612"/>
                <a:gd name="T79" fmla="*/ 2147483647 h 366"/>
                <a:gd name="T80" fmla="*/ 2147483647 w 612"/>
                <a:gd name="T81" fmla="*/ 2147483647 h 366"/>
                <a:gd name="T82" fmla="*/ 2147483647 w 612"/>
                <a:gd name="T83" fmla="*/ 2147483647 h 366"/>
                <a:gd name="T84" fmla="*/ 2147483647 w 612"/>
                <a:gd name="T85" fmla="*/ 2147483647 h 3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2"/>
                <a:gd name="T130" fmla="*/ 0 h 366"/>
                <a:gd name="T131" fmla="*/ 612 w 612"/>
                <a:gd name="T132" fmla="*/ 366 h 3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2" h="366">
                  <a:moveTo>
                    <a:pt x="516" y="354"/>
                  </a:moveTo>
                  <a:lnTo>
                    <a:pt x="522" y="360"/>
                  </a:lnTo>
                  <a:lnTo>
                    <a:pt x="540" y="360"/>
                  </a:lnTo>
                  <a:lnTo>
                    <a:pt x="540" y="318"/>
                  </a:lnTo>
                  <a:lnTo>
                    <a:pt x="546" y="312"/>
                  </a:lnTo>
                  <a:lnTo>
                    <a:pt x="558" y="294"/>
                  </a:lnTo>
                  <a:lnTo>
                    <a:pt x="564" y="282"/>
                  </a:lnTo>
                  <a:lnTo>
                    <a:pt x="570" y="276"/>
                  </a:lnTo>
                  <a:lnTo>
                    <a:pt x="606" y="276"/>
                  </a:lnTo>
                  <a:lnTo>
                    <a:pt x="612" y="270"/>
                  </a:lnTo>
                  <a:lnTo>
                    <a:pt x="612" y="258"/>
                  </a:lnTo>
                  <a:lnTo>
                    <a:pt x="600" y="222"/>
                  </a:lnTo>
                  <a:lnTo>
                    <a:pt x="600" y="216"/>
                  </a:lnTo>
                  <a:lnTo>
                    <a:pt x="594" y="216"/>
                  </a:lnTo>
                  <a:lnTo>
                    <a:pt x="588" y="222"/>
                  </a:lnTo>
                  <a:lnTo>
                    <a:pt x="570" y="222"/>
                  </a:lnTo>
                  <a:lnTo>
                    <a:pt x="564" y="228"/>
                  </a:lnTo>
                  <a:lnTo>
                    <a:pt x="558" y="228"/>
                  </a:lnTo>
                  <a:lnTo>
                    <a:pt x="552" y="234"/>
                  </a:lnTo>
                  <a:lnTo>
                    <a:pt x="522" y="234"/>
                  </a:lnTo>
                  <a:lnTo>
                    <a:pt x="510" y="222"/>
                  </a:lnTo>
                  <a:lnTo>
                    <a:pt x="510" y="198"/>
                  </a:lnTo>
                  <a:lnTo>
                    <a:pt x="504" y="192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44"/>
                  </a:lnTo>
                  <a:lnTo>
                    <a:pt x="504" y="144"/>
                  </a:lnTo>
                  <a:lnTo>
                    <a:pt x="504" y="102"/>
                  </a:lnTo>
                  <a:lnTo>
                    <a:pt x="498" y="96"/>
                  </a:lnTo>
                  <a:lnTo>
                    <a:pt x="480" y="96"/>
                  </a:lnTo>
                  <a:lnTo>
                    <a:pt x="474" y="78"/>
                  </a:lnTo>
                  <a:lnTo>
                    <a:pt x="462" y="78"/>
                  </a:lnTo>
                  <a:lnTo>
                    <a:pt x="456" y="54"/>
                  </a:lnTo>
                  <a:lnTo>
                    <a:pt x="432" y="42"/>
                  </a:lnTo>
                  <a:lnTo>
                    <a:pt x="432" y="30"/>
                  </a:lnTo>
                  <a:lnTo>
                    <a:pt x="426" y="24"/>
                  </a:lnTo>
                  <a:lnTo>
                    <a:pt x="420" y="12"/>
                  </a:lnTo>
                  <a:lnTo>
                    <a:pt x="414" y="6"/>
                  </a:lnTo>
                  <a:lnTo>
                    <a:pt x="396" y="0"/>
                  </a:lnTo>
                  <a:lnTo>
                    <a:pt x="384" y="0"/>
                  </a:lnTo>
                  <a:lnTo>
                    <a:pt x="378" y="6"/>
                  </a:lnTo>
                  <a:lnTo>
                    <a:pt x="378" y="12"/>
                  </a:lnTo>
                  <a:lnTo>
                    <a:pt x="366" y="24"/>
                  </a:lnTo>
                  <a:lnTo>
                    <a:pt x="348" y="24"/>
                  </a:lnTo>
                  <a:lnTo>
                    <a:pt x="342" y="18"/>
                  </a:lnTo>
                  <a:lnTo>
                    <a:pt x="336" y="30"/>
                  </a:lnTo>
                  <a:lnTo>
                    <a:pt x="312" y="24"/>
                  </a:lnTo>
                  <a:lnTo>
                    <a:pt x="312" y="30"/>
                  </a:lnTo>
                  <a:lnTo>
                    <a:pt x="300" y="42"/>
                  </a:lnTo>
                  <a:lnTo>
                    <a:pt x="288" y="42"/>
                  </a:lnTo>
                  <a:lnTo>
                    <a:pt x="264" y="18"/>
                  </a:lnTo>
                  <a:lnTo>
                    <a:pt x="258" y="18"/>
                  </a:lnTo>
                  <a:lnTo>
                    <a:pt x="246" y="24"/>
                  </a:lnTo>
                  <a:lnTo>
                    <a:pt x="240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18"/>
                  </a:lnTo>
                  <a:lnTo>
                    <a:pt x="168" y="18"/>
                  </a:lnTo>
                  <a:lnTo>
                    <a:pt x="150" y="36"/>
                  </a:lnTo>
                  <a:lnTo>
                    <a:pt x="120" y="36"/>
                  </a:lnTo>
                  <a:lnTo>
                    <a:pt x="108" y="48"/>
                  </a:lnTo>
                  <a:lnTo>
                    <a:pt x="108" y="90"/>
                  </a:lnTo>
                  <a:lnTo>
                    <a:pt x="90" y="108"/>
                  </a:lnTo>
                  <a:lnTo>
                    <a:pt x="78" y="114"/>
                  </a:lnTo>
                  <a:lnTo>
                    <a:pt x="72" y="120"/>
                  </a:lnTo>
                  <a:lnTo>
                    <a:pt x="72" y="138"/>
                  </a:lnTo>
                  <a:lnTo>
                    <a:pt x="66" y="144"/>
                  </a:lnTo>
                  <a:lnTo>
                    <a:pt x="54" y="150"/>
                  </a:lnTo>
                  <a:lnTo>
                    <a:pt x="48" y="156"/>
                  </a:lnTo>
                  <a:lnTo>
                    <a:pt x="30" y="150"/>
                  </a:lnTo>
                  <a:lnTo>
                    <a:pt x="30" y="168"/>
                  </a:lnTo>
                  <a:lnTo>
                    <a:pt x="0" y="174"/>
                  </a:lnTo>
                  <a:lnTo>
                    <a:pt x="6" y="174"/>
                  </a:lnTo>
                  <a:lnTo>
                    <a:pt x="30" y="192"/>
                  </a:lnTo>
                  <a:lnTo>
                    <a:pt x="36" y="192"/>
                  </a:lnTo>
                  <a:lnTo>
                    <a:pt x="48" y="228"/>
                  </a:lnTo>
                  <a:lnTo>
                    <a:pt x="54" y="234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72" y="228"/>
                  </a:lnTo>
                  <a:lnTo>
                    <a:pt x="84" y="234"/>
                  </a:lnTo>
                  <a:lnTo>
                    <a:pt x="84" y="252"/>
                  </a:lnTo>
                  <a:lnTo>
                    <a:pt x="78" y="258"/>
                  </a:lnTo>
                  <a:lnTo>
                    <a:pt x="90" y="276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44" y="282"/>
                  </a:lnTo>
                  <a:lnTo>
                    <a:pt x="168" y="288"/>
                  </a:lnTo>
                  <a:lnTo>
                    <a:pt x="162" y="294"/>
                  </a:lnTo>
                  <a:lnTo>
                    <a:pt x="156" y="306"/>
                  </a:lnTo>
                  <a:lnTo>
                    <a:pt x="162" y="312"/>
                  </a:lnTo>
                  <a:lnTo>
                    <a:pt x="162" y="324"/>
                  </a:lnTo>
                  <a:lnTo>
                    <a:pt x="186" y="324"/>
                  </a:lnTo>
                  <a:lnTo>
                    <a:pt x="192" y="330"/>
                  </a:lnTo>
                  <a:lnTo>
                    <a:pt x="186" y="336"/>
                  </a:lnTo>
                  <a:lnTo>
                    <a:pt x="186" y="342"/>
                  </a:lnTo>
                  <a:lnTo>
                    <a:pt x="180" y="348"/>
                  </a:lnTo>
                  <a:lnTo>
                    <a:pt x="186" y="354"/>
                  </a:lnTo>
                  <a:lnTo>
                    <a:pt x="204" y="354"/>
                  </a:lnTo>
                  <a:lnTo>
                    <a:pt x="216" y="342"/>
                  </a:lnTo>
                  <a:lnTo>
                    <a:pt x="240" y="354"/>
                  </a:lnTo>
                  <a:lnTo>
                    <a:pt x="252" y="354"/>
                  </a:lnTo>
                  <a:lnTo>
                    <a:pt x="258" y="360"/>
                  </a:lnTo>
                  <a:lnTo>
                    <a:pt x="282" y="360"/>
                  </a:lnTo>
                  <a:lnTo>
                    <a:pt x="288" y="354"/>
                  </a:lnTo>
                  <a:lnTo>
                    <a:pt x="288" y="348"/>
                  </a:lnTo>
                  <a:lnTo>
                    <a:pt x="306" y="354"/>
                  </a:lnTo>
                  <a:lnTo>
                    <a:pt x="330" y="354"/>
                  </a:lnTo>
                  <a:lnTo>
                    <a:pt x="336" y="360"/>
                  </a:lnTo>
                  <a:lnTo>
                    <a:pt x="348" y="366"/>
                  </a:lnTo>
                  <a:lnTo>
                    <a:pt x="366" y="366"/>
                  </a:lnTo>
                  <a:lnTo>
                    <a:pt x="372" y="360"/>
                  </a:lnTo>
                  <a:lnTo>
                    <a:pt x="372" y="348"/>
                  </a:lnTo>
                  <a:lnTo>
                    <a:pt x="378" y="342"/>
                  </a:lnTo>
                  <a:lnTo>
                    <a:pt x="384" y="342"/>
                  </a:lnTo>
                  <a:lnTo>
                    <a:pt x="396" y="336"/>
                  </a:lnTo>
                  <a:lnTo>
                    <a:pt x="402" y="336"/>
                  </a:lnTo>
                  <a:lnTo>
                    <a:pt x="402" y="330"/>
                  </a:lnTo>
                  <a:lnTo>
                    <a:pt x="432" y="336"/>
                  </a:lnTo>
                  <a:lnTo>
                    <a:pt x="432" y="324"/>
                  </a:lnTo>
                  <a:lnTo>
                    <a:pt x="438" y="324"/>
                  </a:lnTo>
                  <a:lnTo>
                    <a:pt x="450" y="330"/>
                  </a:lnTo>
                  <a:lnTo>
                    <a:pt x="462" y="330"/>
                  </a:lnTo>
                  <a:lnTo>
                    <a:pt x="474" y="336"/>
                  </a:lnTo>
                  <a:lnTo>
                    <a:pt x="498" y="336"/>
                  </a:lnTo>
                  <a:lnTo>
                    <a:pt x="516" y="35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79" name="Qatar" descr="© INSCALE GmbH, 05.05.2010&#10;http://www.presentationload.com/">
              <a:extLst>
                <a:ext uri="{FF2B5EF4-FFF2-40B4-BE49-F238E27FC236}">
                  <a16:creationId xmlns:a16="http://schemas.microsoft.com/office/drawing/2014/main" id="{E681B239-CFDE-4D16-A950-83ADE66304AA}"/>
                </a:ext>
              </a:extLst>
            </p:cNvPr>
            <p:cNvSpPr>
              <a:spLocks/>
            </p:cNvSpPr>
            <p:nvPr/>
          </p:nvSpPr>
          <p:spPr bwMode="gray">
            <a:xfrm>
              <a:off x="5556250" y="2997084"/>
              <a:ext cx="25400" cy="58738"/>
            </a:xfrm>
            <a:custGeom>
              <a:avLst/>
              <a:gdLst>
                <a:gd name="T0" fmla="*/ 2147483647 w 66"/>
                <a:gd name="T1" fmla="*/ 2147483647 h 144"/>
                <a:gd name="T2" fmla="*/ 2147483647 w 66"/>
                <a:gd name="T3" fmla="*/ 2147483647 h 144"/>
                <a:gd name="T4" fmla="*/ 2147483647 w 66"/>
                <a:gd name="T5" fmla="*/ 2147483647 h 144"/>
                <a:gd name="T6" fmla="*/ 2147483647 w 66"/>
                <a:gd name="T7" fmla="*/ 2147483647 h 144"/>
                <a:gd name="T8" fmla="*/ 2147483647 w 66"/>
                <a:gd name="T9" fmla="*/ 2147483647 h 144"/>
                <a:gd name="T10" fmla="*/ 2147483647 w 66"/>
                <a:gd name="T11" fmla="*/ 2147483647 h 144"/>
                <a:gd name="T12" fmla="*/ 2147483647 w 66"/>
                <a:gd name="T13" fmla="*/ 2147483647 h 144"/>
                <a:gd name="T14" fmla="*/ 2147483647 w 66"/>
                <a:gd name="T15" fmla="*/ 2147483647 h 144"/>
                <a:gd name="T16" fmla="*/ 2147483647 w 66"/>
                <a:gd name="T17" fmla="*/ 2147483647 h 144"/>
                <a:gd name="T18" fmla="*/ 2147483647 w 66"/>
                <a:gd name="T19" fmla="*/ 0 h 144"/>
                <a:gd name="T20" fmla="*/ 2147483647 w 66"/>
                <a:gd name="T21" fmla="*/ 0 h 144"/>
                <a:gd name="T22" fmla="*/ 2147483647 w 66"/>
                <a:gd name="T23" fmla="*/ 2147483647 h 144"/>
                <a:gd name="T24" fmla="*/ 2147483647 w 66"/>
                <a:gd name="T25" fmla="*/ 2147483647 h 144"/>
                <a:gd name="T26" fmla="*/ 2147483647 w 66"/>
                <a:gd name="T27" fmla="*/ 2147483647 h 144"/>
                <a:gd name="T28" fmla="*/ 2147483647 w 66"/>
                <a:gd name="T29" fmla="*/ 2147483647 h 144"/>
                <a:gd name="T30" fmla="*/ 0 w 66"/>
                <a:gd name="T31" fmla="*/ 2147483647 h 144"/>
                <a:gd name="T32" fmla="*/ 2147483647 w 66"/>
                <a:gd name="T33" fmla="*/ 2147483647 h 144"/>
                <a:gd name="T34" fmla="*/ 2147483647 w 66"/>
                <a:gd name="T35" fmla="*/ 2147483647 h 1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6"/>
                <a:gd name="T55" fmla="*/ 0 h 144"/>
                <a:gd name="T56" fmla="*/ 66 w 66"/>
                <a:gd name="T57" fmla="*/ 144 h 1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6" h="144">
                  <a:moveTo>
                    <a:pt x="24" y="132"/>
                  </a:moveTo>
                  <a:lnTo>
                    <a:pt x="36" y="144"/>
                  </a:lnTo>
                  <a:lnTo>
                    <a:pt x="48" y="132"/>
                  </a:lnTo>
                  <a:lnTo>
                    <a:pt x="54" y="114"/>
                  </a:lnTo>
                  <a:lnTo>
                    <a:pt x="60" y="102"/>
                  </a:lnTo>
                  <a:lnTo>
                    <a:pt x="66" y="84"/>
                  </a:lnTo>
                  <a:lnTo>
                    <a:pt x="66" y="30"/>
                  </a:lnTo>
                  <a:lnTo>
                    <a:pt x="54" y="18"/>
                  </a:lnTo>
                  <a:lnTo>
                    <a:pt x="48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8"/>
                  </a:lnTo>
                  <a:lnTo>
                    <a:pt x="12" y="36"/>
                  </a:lnTo>
                  <a:lnTo>
                    <a:pt x="12" y="108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24" y="132"/>
                  </a:lnTo>
                  <a:close/>
                </a:path>
              </a:pathLst>
            </a:custGeom>
            <a:solidFill>
              <a:srgbClr val="0D5C97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80" name="Puerto Rico" descr="© INSCALE GmbH, 05.05.2010&#10;http://www.presentationload.com/">
              <a:extLst>
                <a:ext uri="{FF2B5EF4-FFF2-40B4-BE49-F238E27FC236}">
                  <a16:creationId xmlns:a16="http://schemas.microsoft.com/office/drawing/2014/main" id="{374DED3F-4706-4168-8AD5-4E2FCFE8A8D5}"/>
                </a:ext>
              </a:extLst>
            </p:cNvPr>
            <p:cNvSpPr>
              <a:spLocks/>
            </p:cNvSpPr>
            <p:nvPr/>
          </p:nvSpPr>
          <p:spPr bwMode="gray">
            <a:xfrm>
              <a:off x="2236787" y="3252672"/>
              <a:ext cx="55563" cy="23813"/>
            </a:xfrm>
            <a:custGeom>
              <a:avLst/>
              <a:gdLst>
                <a:gd name="T0" fmla="*/ 2147483647 w 138"/>
                <a:gd name="T1" fmla="*/ 2147483647 h 60"/>
                <a:gd name="T2" fmla="*/ 2147483647 w 138"/>
                <a:gd name="T3" fmla="*/ 2147483647 h 60"/>
                <a:gd name="T4" fmla="*/ 2147483647 w 138"/>
                <a:gd name="T5" fmla="*/ 0 h 60"/>
                <a:gd name="T6" fmla="*/ 2147483647 w 138"/>
                <a:gd name="T7" fmla="*/ 0 h 60"/>
                <a:gd name="T8" fmla="*/ 2147483647 w 138"/>
                <a:gd name="T9" fmla="*/ 2147483647 h 60"/>
                <a:gd name="T10" fmla="*/ 0 w 138"/>
                <a:gd name="T11" fmla="*/ 2147483647 h 60"/>
                <a:gd name="T12" fmla="*/ 0 w 138"/>
                <a:gd name="T13" fmla="*/ 2147483647 h 60"/>
                <a:gd name="T14" fmla="*/ 2147483647 w 138"/>
                <a:gd name="T15" fmla="*/ 2147483647 h 60"/>
                <a:gd name="T16" fmla="*/ 2147483647 w 138"/>
                <a:gd name="T17" fmla="*/ 2147483647 h 60"/>
                <a:gd name="T18" fmla="*/ 2147483647 w 138"/>
                <a:gd name="T19" fmla="*/ 2147483647 h 60"/>
                <a:gd name="T20" fmla="*/ 2147483647 w 138"/>
                <a:gd name="T21" fmla="*/ 2147483647 h 60"/>
                <a:gd name="T22" fmla="*/ 2147483647 w 138"/>
                <a:gd name="T23" fmla="*/ 2147483647 h 60"/>
                <a:gd name="T24" fmla="*/ 2147483647 w 138"/>
                <a:gd name="T25" fmla="*/ 2147483647 h 60"/>
                <a:gd name="T26" fmla="*/ 2147483647 w 138"/>
                <a:gd name="T27" fmla="*/ 2147483647 h 60"/>
                <a:gd name="T28" fmla="*/ 2147483647 w 138"/>
                <a:gd name="T29" fmla="*/ 2147483647 h 60"/>
                <a:gd name="T30" fmla="*/ 2147483647 w 138"/>
                <a:gd name="T31" fmla="*/ 2147483647 h 60"/>
                <a:gd name="T32" fmla="*/ 2147483647 w 138"/>
                <a:gd name="T33" fmla="*/ 2147483647 h 60"/>
                <a:gd name="T34" fmla="*/ 2147483647 w 138"/>
                <a:gd name="T35" fmla="*/ 2147483647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60"/>
                <a:gd name="T56" fmla="*/ 138 w 138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60">
                  <a:moveTo>
                    <a:pt x="84" y="12"/>
                  </a:moveTo>
                  <a:lnTo>
                    <a:pt x="72" y="12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36" y="60"/>
                  </a:lnTo>
                  <a:lnTo>
                    <a:pt x="48" y="48"/>
                  </a:lnTo>
                  <a:lnTo>
                    <a:pt x="102" y="48"/>
                  </a:lnTo>
                  <a:lnTo>
                    <a:pt x="120" y="36"/>
                  </a:lnTo>
                  <a:lnTo>
                    <a:pt x="132" y="30"/>
                  </a:lnTo>
                  <a:lnTo>
                    <a:pt x="138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14" y="6"/>
                  </a:lnTo>
                  <a:lnTo>
                    <a:pt x="102" y="12"/>
                  </a:lnTo>
                  <a:lnTo>
                    <a:pt x="84" y="1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81" name="Portugal" descr="© INSCALE GmbH, 05.05.2010&#10;http://www.presentationload.com/">
              <a:extLst>
                <a:ext uri="{FF2B5EF4-FFF2-40B4-BE49-F238E27FC236}">
                  <a16:creationId xmlns:a16="http://schemas.microsoft.com/office/drawing/2014/main" id="{EAE3F433-30AC-4BB7-9886-1AE31CB94764}"/>
                </a:ext>
              </a:extLst>
            </p:cNvPr>
            <p:cNvSpPr>
              <a:spLocks/>
            </p:cNvSpPr>
            <p:nvPr/>
          </p:nvSpPr>
          <p:spPr bwMode="gray">
            <a:xfrm>
              <a:off x="3897312" y="2484322"/>
              <a:ext cx="90488" cy="165100"/>
            </a:xfrm>
            <a:custGeom>
              <a:avLst/>
              <a:gdLst>
                <a:gd name="T0" fmla="*/ 2147483647 w 228"/>
                <a:gd name="T1" fmla="*/ 2147483647 h 414"/>
                <a:gd name="T2" fmla="*/ 2147483647 w 228"/>
                <a:gd name="T3" fmla="*/ 2147483647 h 414"/>
                <a:gd name="T4" fmla="*/ 2147483647 w 228"/>
                <a:gd name="T5" fmla="*/ 2147483647 h 414"/>
                <a:gd name="T6" fmla="*/ 2147483647 w 228"/>
                <a:gd name="T7" fmla="*/ 2147483647 h 414"/>
                <a:gd name="T8" fmla="*/ 2147483647 w 228"/>
                <a:gd name="T9" fmla="*/ 2147483647 h 414"/>
                <a:gd name="T10" fmla="*/ 2147483647 w 228"/>
                <a:gd name="T11" fmla="*/ 2147483647 h 414"/>
                <a:gd name="T12" fmla="*/ 2147483647 w 228"/>
                <a:gd name="T13" fmla="*/ 0 h 414"/>
                <a:gd name="T14" fmla="*/ 2147483647 w 228"/>
                <a:gd name="T15" fmla="*/ 2147483647 h 414"/>
                <a:gd name="T16" fmla="*/ 2147483647 w 228"/>
                <a:gd name="T17" fmla="*/ 2147483647 h 414"/>
                <a:gd name="T18" fmla="*/ 2147483647 w 228"/>
                <a:gd name="T19" fmla="*/ 2147483647 h 414"/>
                <a:gd name="T20" fmla="*/ 2147483647 w 228"/>
                <a:gd name="T21" fmla="*/ 2147483647 h 414"/>
                <a:gd name="T22" fmla="*/ 2147483647 w 228"/>
                <a:gd name="T23" fmla="*/ 2147483647 h 414"/>
                <a:gd name="T24" fmla="*/ 2147483647 w 228"/>
                <a:gd name="T25" fmla="*/ 2147483647 h 414"/>
                <a:gd name="T26" fmla="*/ 0 w 228"/>
                <a:gd name="T27" fmla="*/ 2147483647 h 414"/>
                <a:gd name="T28" fmla="*/ 2147483647 w 228"/>
                <a:gd name="T29" fmla="*/ 2147483647 h 414"/>
                <a:gd name="T30" fmla="*/ 2147483647 w 228"/>
                <a:gd name="T31" fmla="*/ 2147483647 h 414"/>
                <a:gd name="T32" fmla="*/ 2147483647 w 228"/>
                <a:gd name="T33" fmla="*/ 2147483647 h 414"/>
                <a:gd name="T34" fmla="*/ 2147483647 w 228"/>
                <a:gd name="T35" fmla="*/ 2147483647 h 414"/>
                <a:gd name="T36" fmla="*/ 2147483647 w 228"/>
                <a:gd name="T37" fmla="*/ 2147483647 h 414"/>
                <a:gd name="T38" fmla="*/ 2147483647 w 228"/>
                <a:gd name="T39" fmla="*/ 2147483647 h 414"/>
                <a:gd name="T40" fmla="*/ 2147483647 w 228"/>
                <a:gd name="T41" fmla="*/ 2147483647 h 414"/>
                <a:gd name="T42" fmla="*/ 2147483647 w 228"/>
                <a:gd name="T43" fmla="*/ 2147483647 h 414"/>
                <a:gd name="T44" fmla="*/ 2147483647 w 228"/>
                <a:gd name="T45" fmla="*/ 2147483647 h 414"/>
                <a:gd name="T46" fmla="*/ 2147483647 w 228"/>
                <a:gd name="T47" fmla="*/ 2147483647 h 414"/>
                <a:gd name="T48" fmla="*/ 2147483647 w 228"/>
                <a:gd name="T49" fmla="*/ 2147483647 h 414"/>
                <a:gd name="T50" fmla="*/ 2147483647 w 228"/>
                <a:gd name="T51" fmla="*/ 2147483647 h 414"/>
                <a:gd name="T52" fmla="*/ 2147483647 w 228"/>
                <a:gd name="T53" fmla="*/ 2147483647 h 414"/>
                <a:gd name="T54" fmla="*/ 2147483647 w 228"/>
                <a:gd name="T55" fmla="*/ 2147483647 h 414"/>
                <a:gd name="T56" fmla="*/ 2147483647 w 228"/>
                <a:gd name="T57" fmla="*/ 2147483647 h 414"/>
                <a:gd name="T58" fmla="*/ 2147483647 w 228"/>
                <a:gd name="T59" fmla="*/ 2147483647 h 414"/>
                <a:gd name="T60" fmla="*/ 2147483647 w 228"/>
                <a:gd name="T61" fmla="*/ 2147483647 h 414"/>
                <a:gd name="T62" fmla="*/ 2147483647 w 228"/>
                <a:gd name="T63" fmla="*/ 2147483647 h 414"/>
                <a:gd name="T64" fmla="*/ 2147483647 w 228"/>
                <a:gd name="T65" fmla="*/ 2147483647 h 414"/>
                <a:gd name="T66" fmla="*/ 2147483647 w 228"/>
                <a:gd name="T67" fmla="*/ 2147483647 h 414"/>
                <a:gd name="T68" fmla="*/ 2147483647 w 228"/>
                <a:gd name="T69" fmla="*/ 2147483647 h 414"/>
                <a:gd name="T70" fmla="*/ 2147483647 w 228"/>
                <a:gd name="T71" fmla="*/ 2147483647 h 414"/>
                <a:gd name="T72" fmla="*/ 2147483647 w 228"/>
                <a:gd name="T73" fmla="*/ 2147483647 h 414"/>
                <a:gd name="T74" fmla="*/ 2147483647 w 228"/>
                <a:gd name="T75" fmla="*/ 2147483647 h 414"/>
                <a:gd name="T76" fmla="*/ 2147483647 w 228"/>
                <a:gd name="T77" fmla="*/ 2147483647 h 414"/>
                <a:gd name="T78" fmla="*/ 2147483647 w 228"/>
                <a:gd name="T79" fmla="*/ 2147483647 h 414"/>
                <a:gd name="T80" fmla="*/ 2147483647 w 228"/>
                <a:gd name="T81" fmla="*/ 2147483647 h 414"/>
                <a:gd name="T82" fmla="*/ 2147483647 w 228"/>
                <a:gd name="T83" fmla="*/ 2147483647 h 4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8"/>
                <a:gd name="T127" fmla="*/ 0 h 414"/>
                <a:gd name="T128" fmla="*/ 228 w 228"/>
                <a:gd name="T129" fmla="*/ 414 h 4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8" h="414">
                  <a:moveTo>
                    <a:pt x="210" y="30"/>
                  </a:moveTo>
                  <a:lnTo>
                    <a:pt x="210" y="12"/>
                  </a:lnTo>
                  <a:lnTo>
                    <a:pt x="156" y="12"/>
                  </a:lnTo>
                  <a:lnTo>
                    <a:pt x="156" y="18"/>
                  </a:lnTo>
                  <a:lnTo>
                    <a:pt x="150" y="24"/>
                  </a:lnTo>
                  <a:lnTo>
                    <a:pt x="138" y="24"/>
                  </a:lnTo>
                  <a:lnTo>
                    <a:pt x="132" y="18"/>
                  </a:lnTo>
                  <a:lnTo>
                    <a:pt x="114" y="18"/>
                  </a:lnTo>
                  <a:lnTo>
                    <a:pt x="108" y="24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90" y="0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60" y="36"/>
                  </a:lnTo>
                  <a:lnTo>
                    <a:pt x="66" y="60"/>
                  </a:lnTo>
                  <a:lnTo>
                    <a:pt x="66" y="78"/>
                  </a:lnTo>
                  <a:lnTo>
                    <a:pt x="60" y="108"/>
                  </a:lnTo>
                  <a:lnTo>
                    <a:pt x="48" y="138"/>
                  </a:lnTo>
                  <a:lnTo>
                    <a:pt x="30" y="174"/>
                  </a:lnTo>
                  <a:lnTo>
                    <a:pt x="12" y="222"/>
                  </a:lnTo>
                  <a:lnTo>
                    <a:pt x="6" y="234"/>
                  </a:lnTo>
                  <a:lnTo>
                    <a:pt x="6" y="240"/>
                  </a:lnTo>
                  <a:lnTo>
                    <a:pt x="0" y="252"/>
                  </a:lnTo>
                  <a:lnTo>
                    <a:pt x="0" y="264"/>
                  </a:lnTo>
                  <a:lnTo>
                    <a:pt x="18" y="282"/>
                  </a:lnTo>
                  <a:lnTo>
                    <a:pt x="30" y="288"/>
                  </a:lnTo>
                  <a:lnTo>
                    <a:pt x="42" y="342"/>
                  </a:lnTo>
                  <a:lnTo>
                    <a:pt x="42" y="348"/>
                  </a:lnTo>
                  <a:lnTo>
                    <a:pt x="36" y="354"/>
                  </a:lnTo>
                  <a:lnTo>
                    <a:pt x="36" y="366"/>
                  </a:lnTo>
                  <a:lnTo>
                    <a:pt x="30" y="384"/>
                  </a:lnTo>
                  <a:lnTo>
                    <a:pt x="24" y="396"/>
                  </a:lnTo>
                  <a:lnTo>
                    <a:pt x="24" y="408"/>
                  </a:lnTo>
                  <a:lnTo>
                    <a:pt x="48" y="408"/>
                  </a:lnTo>
                  <a:lnTo>
                    <a:pt x="60" y="402"/>
                  </a:lnTo>
                  <a:lnTo>
                    <a:pt x="72" y="402"/>
                  </a:lnTo>
                  <a:lnTo>
                    <a:pt x="84" y="414"/>
                  </a:lnTo>
                  <a:lnTo>
                    <a:pt x="96" y="414"/>
                  </a:lnTo>
                  <a:lnTo>
                    <a:pt x="108" y="408"/>
                  </a:lnTo>
                  <a:lnTo>
                    <a:pt x="114" y="402"/>
                  </a:lnTo>
                  <a:lnTo>
                    <a:pt x="120" y="402"/>
                  </a:lnTo>
                  <a:lnTo>
                    <a:pt x="126" y="396"/>
                  </a:lnTo>
                  <a:lnTo>
                    <a:pt x="126" y="348"/>
                  </a:lnTo>
                  <a:lnTo>
                    <a:pt x="132" y="342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62" y="318"/>
                  </a:lnTo>
                  <a:lnTo>
                    <a:pt x="162" y="312"/>
                  </a:lnTo>
                  <a:lnTo>
                    <a:pt x="150" y="312"/>
                  </a:lnTo>
                  <a:lnTo>
                    <a:pt x="144" y="306"/>
                  </a:lnTo>
                  <a:lnTo>
                    <a:pt x="138" y="294"/>
                  </a:lnTo>
                  <a:lnTo>
                    <a:pt x="138" y="288"/>
                  </a:lnTo>
                  <a:lnTo>
                    <a:pt x="132" y="282"/>
                  </a:lnTo>
                  <a:lnTo>
                    <a:pt x="132" y="276"/>
                  </a:lnTo>
                  <a:lnTo>
                    <a:pt x="144" y="264"/>
                  </a:lnTo>
                  <a:lnTo>
                    <a:pt x="156" y="258"/>
                  </a:lnTo>
                  <a:lnTo>
                    <a:pt x="168" y="246"/>
                  </a:lnTo>
                  <a:lnTo>
                    <a:pt x="168" y="240"/>
                  </a:lnTo>
                  <a:lnTo>
                    <a:pt x="156" y="234"/>
                  </a:lnTo>
                  <a:lnTo>
                    <a:pt x="150" y="228"/>
                  </a:lnTo>
                  <a:lnTo>
                    <a:pt x="150" y="216"/>
                  </a:lnTo>
                  <a:lnTo>
                    <a:pt x="126" y="192"/>
                  </a:lnTo>
                  <a:lnTo>
                    <a:pt x="162" y="192"/>
                  </a:lnTo>
                  <a:lnTo>
                    <a:pt x="174" y="180"/>
                  </a:lnTo>
                  <a:lnTo>
                    <a:pt x="174" y="168"/>
                  </a:lnTo>
                  <a:lnTo>
                    <a:pt x="168" y="162"/>
                  </a:lnTo>
                  <a:lnTo>
                    <a:pt x="168" y="150"/>
                  </a:lnTo>
                  <a:lnTo>
                    <a:pt x="174" y="144"/>
                  </a:lnTo>
                  <a:lnTo>
                    <a:pt x="180" y="144"/>
                  </a:lnTo>
                  <a:lnTo>
                    <a:pt x="180" y="126"/>
                  </a:lnTo>
                  <a:lnTo>
                    <a:pt x="186" y="108"/>
                  </a:lnTo>
                  <a:lnTo>
                    <a:pt x="186" y="96"/>
                  </a:lnTo>
                  <a:lnTo>
                    <a:pt x="180" y="90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80" y="78"/>
                  </a:lnTo>
                  <a:lnTo>
                    <a:pt x="204" y="66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10" y="3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82" name="Poland" descr="© INSCALE GmbH, 05.05.2010&#10;http://www.presentationload.com/">
              <a:extLst>
                <a:ext uri="{FF2B5EF4-FFF2-40B4-BE49-F238E27FC236}">
                  <a16:creationId xmlns:a16="http://schemas.microsoft.com/office/drawing/2014/main" id="{FF3AB55B-2001-44D0-8957-DCAF7EA47D55}"/>
                </a:ext>
              </a:extLst>
            </p:cNvPr>
            <p:cNvSpPr>
              <a:spLocks/>
            </p:cNvSpPr>
            <p:nvPr/>
          </p:nvSpPr>
          <p:spPr bwMode="gray">
            <a:xfrm>
              <a:off x="4514850" y="2082684"/>
              <a:ext cx="252413" cy="180975"/>
            </a:xfrm>
            <a:custGeom>
              <a:avLst/>
              <a:gdLst>
                <a:gd name="T0" fmla="*/ 2147483647 w 624"/>
                <a:gd name="T1" fmla="*/ 2147483647 h 450"/>
                <a:gd name="T2" fmla="*/ 2147483647 w 624"/>
                <a:gd name="T3" fmla="*/ 2147483647 h 450"/>
                <a:gd name="T4" fmla="*/ 2147483647 w 624"/>
                <a:gd name="T5" fmla="*/ 2147483647 h 450"/>
                <a:gd name="T6" fmla="*/ 2147483647 w 624"/>
                <a:gd name="T7" fmla="*/ 2147483647 h 450"/>
                <a:gd name="T8" fmla="*/ 2147483647 w 624"/>
                <a:gd name="T9" fmla="*/ 2147483647 h 450"/>
                <a:gd name="T10" fmla="*/ 2147483647 w 624"/>
                <a:gd name="T11" fmla="*/ 2147483647 h 450"/>
                <a:gd name="T12" fmla="*/ 2147483647 w 624"/>
                <a:gd name="T13" fmla="*/ 2147483647 h 450"/>
                <a:gd name="T14" fmla="*/ 2147483647 w 624"/>
                <a:gd name="T15" fmla="*/ 2147483647 h 450"/>
                <a:gd name="T16" fmla="*/ 2147483647 w 624"/>
                <a:gd name="T17" fmla="*/ 2147483647 h 450"/>
                <a:gd name="T18" fmla="*/ 2147483647 w 624"/>
                <a:gd name="T19" fmla="*/ 2147483647 h 450"/>
                <a:gd name="T20" fmla="*/ 2147483647 w 624"/>
                <a:gd name="T21" fmla="*/ 2147483647 h 450"/>
                <a:gd name="T22" fmla="*/ 2147483647 w 624"/>
                <a:gd name="T23" fmla="*/ 2147483647 h 450"/>
                <a:gd name="T24" fmla="*/ 2147483647 w 624"/>
                <a:gd name="T25" fmla="*/ 2147483647 h 450"/>
                <a:gd name="T26" fmla="*/ 2147483647 w 624"/>
                <a:gd name="T27" fmla="*/ 2147483647 h 450"/>
                <a:gd name="T28" fmla="*/ 2147483647 w 624"/>
                <a:gd name="T29" fmla="*/ 2147483647 h 450"/>
                <a:gd name="T30" fmla="*/ 2147483647 w 624"/>
                <a:gd name="T31" fmla="*/ 2147483647 h 450"/>
                <a:gd name="T32" fmla="*/ 2147483647 w 624"/>
                <a:gd name="T33" fmla="*/ 2147483647 h 450"/>
                <a:gd name="T34" fmla="*/ 2147483647 w 624"/>
                <a:gd name="T35" fmla="*/ 2147483647 h 450"/>
                <a:gd name="T36" fmla="*/ 2147483647 w 624"/>
                <a:gd name="T37" fmla="*/ 2147483647 h 450"/>
                <a:gd name="T38" fmla="*/ 2147483647 w 624"/>
                <a:gd name="T39" fmla="*/ 2147483647 h 450"/>
                <a:gd name="T40" fmla="*/ 2147483647 w 624"/>
                <a:gd name="T41" fmla="*/ 2147483647 h 450"/>
                <a:gd name="T42" fmla="*/ 2147483647 w 624"/>
                <a:gd name="T43" fmla="*/ 2147483647 h 450"/>
                <a:gd name="T44" fmla="*/ 2147483647 w 624"/>
                <a:gd name="T45" fmla="*/ 2147483647 h 450"/>
                <a:gd name="T46" fmla="*/ 2147483647 w 624"/>
                <a:gd name="T47" fmla="*/ 2147483647 h 450"/>
                <a:gd name="T48" fmla="*/ 2147483647 w 624"/>
                <a:gd name="T49" fmla="*/ 2147483647 h 450"/>
                <a:gd name="T50" fmla="*/ 2147483647 w 624"/>
                <a:gd name="T51" fmla="*/ 2147483647 h 450"/>
                <a:gd name="T52" fmla="*/ 2147483647 w 624"/>
                <a:gd name="T53" fmla="*/ 2147483647 h 450"/>
                <a:gd name="T54" fmla="*/ 2147483647 w 624"/>
                <a:gd name="T55" fmla="*/ 2147483647 h 450"/>
                <a:gd name="T56" fmla="*/ 2147483647 w 624"/>
                <a:gd name="T57" fmla="*/ 2147483647 h 450"/>
                <a:gd name="T58" fmla="*/ 0 w 624"/>
                <a:gd name="T59" fmla="*/ 2147483647 h 450"/>
                <a:gd name="T60" fmla="*/ 2147483647 w 624"/>
                <a:gd name="T61" fmla="*/ 2147483647 h 450"/>
                <a:gd name="T62" fmla="*/ 2147483647 w 624"/>
                <a:gd name="T63" fmla="*/ 2147483647 h 450"/>
                <a:gd name="T64" fmla="*/ 2147483647 w 624"/>
                <a:gd name="T65" fmla="*/ 2147483647 h 450"/>
                <a:gd name="T66" fmla="*/ 2147483647 w 624"/>
                <a:gd name="T67" fmla="*/ 2147483647 h 450"/>
                <a:gd name="T68" fmla="*/ 2147483647 w 624"/>
                <a:gd name="T69" fmla="*/ 2147483647 h 450"/>
                <a:gd name="T70" fmla="*/ 2147483647 w 624"/>
                <a:gd name="T71" fmla="*/ 2147483647 h 450"/>
                <a:gd name="T72" fmla="*/ 2147483647 w 624"/>
                <a:gd name="T73" fmla="*/ 2147483647 h 450"/>
                <a:gd name="T74" fmla="*/ 2147483647 w 624"/>
                <a:gd name="T75" fmla="*/ 2147483647 h 450"/>
                <a:gd name="T76" fmla="*/ 2147483647 w 624"/>
                <a:gd name="T77" fmla="*/ 2147483647 h 450"/>
                <a:gd name="T78" fmla="*/ 2147483647 w 624"/>
                <a:gd name="T79" fmla="*/ 2147483647 h 450"/>
                <a:gd name="T80" fmla="*/ 2147483647 w 624"/>
                <a:gd name="T81" fmla="*/ 2147483647 h 450"/>
                <a:gd name="T82" fmla="*/ 2147483647 w 624"/>
                <a:gd name="T83" fmla="*/ 2147483647 h 450"/>
                <a:gd name="T84" fmla="*/ 2147483647 w 624"/>
                <a:gd name="T85" fmla="*/ 2147483647 h 450"/>
                <a:gd name="T86" fmla="*/ 2147483647 w 624"/>
                <a:gd name="T87" fmla="*/ 2147483647 h 450"/>
                <a:gd name="T88" fmla="*/ 2147483647 w 624"/>
                <a:gd name="T89" fmla="*/ 2147483647 h 450"/>
                <a:gd name="T90" fmla="*/ 2147483647 w 624"/>
                <a:gd name="T91" fmla="*/ 2147483647 h 450"/>
                <a:gd name="T92" fmla="*/ 2147483647 w 624"/>
                <a:gd name="T93" fmla="*/ 2147483647 h 450"/>
                <a:gd name="T94" fmla="*/ 2147483647 w 624"/>
                <a:gd name="T95" fmla="*/ 2147483647 h 450"/>
                <a:gd name="T96" fmla="*/ 2147483647 w 624"/>
                <a:gd name="T97" fmla="*/ 2147483647 h 450"/>
                <a:gd name="T98" fmla="*/ 2147483647 w 624"/>
                <a:gd name="T99" fmla="*/ 2147483647 h 450"/>
                <a:gd name="T100" fmla="*/ 2147483647 w 624"/>
                <a:gd name="T101" fmla="*/ 2147483647 h 450"/>
                <a:gd name="T102" fmla="*/ 2147483647 w 624"/>
                <a:gd name="T103" fmla="*/ 2147483647 h 450"/>
                <a:gd name="T104" fmla="*/ 2147483647 w 624"/>
                <a:gd name="T105" fmla="*/ 2147483647 h 450"/>
                <a:gd name="T106" fmla="*/ 2147483647 w 624"/>
                <a:gd name="T107" fmla="*/ 2147483647 h 4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24"/>
                <a:gd name="T163" fmla="*/ 0 h 450"/>
                <a:gd name="T164" fmla="*/ 624 w 624"/>
                <a:gd name="T165" fmla="*/ 450 h 4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24" h="450">
                  <a:moveTo>
                    <a:pt x="426" y="426"/>
                  </a:moveTo>
                  <a:lnTo>
                    <a:pt x="432" y="426"/>
                  </a:lnTo>
                  <a:lnTo>
                    <a:pt x="444" y="420"/>
                  </a:lnTo>
                  <a:lnTo>
                    <a:pt x="450" y="414"/>
                  </a:lnTo>
                  <a:lnTo>
                    <a:pt x="474" y="414"/>
                  </a:lnTo>
                  <a:lnTo>
                    <a:pt x="498" y="438"/>
                  </a:lnTo>
                  <a:lnTo>
                    <a:pt x="528" y="438"/>
                  </a:lnTo>
                  <a:lnTo>
                    <a:pt x="528" y="450"/>
                  </a:lnTo>
                  <a:lnTo>
                    <a:pt x="552" y="450"/>
                  </a:lnTo>
                  <a:lnTo>
                    <a:pt x="540" y="438"/>
                  </a:lnTo>
                  <a:lnTo>
                    <a:pt x="540" y="396"/>
                  </a:lnTo>
                  <a:lnTo>
                    <a:pt x="594" y="348"/>
                  </a:lnTo>
                  <a:lnTo>
                    <a:pt x="606" y="348"/>
                  </a:lnTo>
                  <a:lnTo>
                    <a:pt x="612" y="342"/>
                  </a:lnTo>
                  <a:lnTo>
                    <a:pt x="618" y="342"/>
                  </a:lnTo>
                  <a:lnTo>
                    <a:pt x="624" y="336"/>
                  </a:lnTo>
                  <a:lnTo>
                    <a:pt x="618" y="330"/>
                  </a:lnTo>
                  <a:lnTo>
                    <a:pt x="618" y="324"/>
                  </a:lnTo>
                  <a:lnTo>
                    <a:pt x="612" y="318"/>
                  </a:lnTo>
                  <a:lnTo>
                    <a:pt x="618" y="306"/>
                  </a:lnTo>
                  <a:lnTo>
                    <a:pt x="612" y="300"/>
                  </a:lnTo>
                  <a:lnTo>
                    <a:pt x="600" y="294"/>
                  </a:lnTo>
                  <a:lnTo>
                    <a:pt x="600" y="288"/>
                  </a:lnTo>
                  <a:lnTo>
                    <a:pt x="582" y="270"/>
                  </a:lnTo>
                  <a:lnTo>
                    <a:pt x="576" y="252"/>
                  </a:lnTo>
                  <a:lnTo>
                    <a:pt x="582" y="252"/>
                  </a:lnTo>
                  <a:lnTo>
                    <a:pt x="576" y="240"/>
                  </a:lnTo>
                  <a:lnTo>
                    <a:pt x="576" y="210"/>
                  </a:lnTo>
                  <a:lnTo>
                    <a:pt x="564" y="198"/>
                  </a:lnTo>
                  <a:lnTo>
                    <a:pt x="558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64" y="186"/>
                  </a:lnTo>
                  <a:lnTo>
                    <a:pt x="564" y="168"/>
                  </a:lnTo>
                  <a:lnTo>
                    <a:pt x="588" y="162"/>
                  </a:lnTo>
                  <a:lnTo>
                    <a:pt x="588" y="150"/>
                  </a:lnTo>
                  <a:lnTo>
                    <a:pt x="594" y="144"/>
                  </a:lnTo>
                  <a:lnTo>
                    <a:pt x="594" y="138"/>
                  </a:lnTo>
                  <a:lnTo>
                    <a:pt x="588" y="132"/>
                  </a:lnTo>
                  <a:lnTo>
                    <a:pt x="576" y="108"/>
                  </a:lnTo>
                  <a:lnTo>
                    <a:pt x="570" y="102"/>
                  </a:lnTo>
                  <a:lnTo>
                    <a:pt x="570" y="90"/>
                  </a:lnTo>
                  <a:lnTo>
                    <a:pt x="564" y="84"/>
                  </a:lnTo>
                  <a:lnTo>
                    <a:pt x="558" y="72"/>
                  </a:lnTo>
                  <a:lnTo>
                    <a:pt x="558" y="48"/>
                  </a:lnTo>
                  <a:lnTo>
                    <a:pt x="546" y="42"/>
                  </a:lnTo>
                  <a:lnTo>
                    <a:pt x="540" y="42"/>
                  </a:lnTo>
                  <a:lnTo>
                    <a:pt x="522" y="36"/>
                  </a:lnTo>
                  <a:lnTo>
                    <a:pt x="498" y="36"/>
                  </a:lnTo>
                  <a:lnTo>
                    <a:pt x="498" y="42"/>
                  </a:lnTo>
                  <a:lnTo>
                    <a:pt x="408" y="42"/>
                  </a:lnTo>
                  <a:lnTo>
                    <a:pt x="402" y="36"/>
                  </a:lnTo>
                  <a:lnTo>
                    <a:pt x="390" y="36"/>
                  </a:lnTo>
                  <a:lnTo>
                    <a:pt x="384" y="30"/>
                  </a:lnTo>
                  <a:lnTo>
                    <a:pt x="360" y="30"/>
                  </a:lnTo>
                  <a:lnTo>
                    <a:pt x="354" y="36"/>
                  </a:lnTo>
                  <a:lnTo>
                    <a:pt x="348" y="36"/>
                  </a:lnTo>
                  <a:lnTo>
                    <a:pt x="342" y="30"/>
                  </a:lnTo>
                  <a:lnTo>
                    <a:pt x="312" y="30"/>
                  </a:lnTo>
                  <a:lnTo>
                    <a:pt x="300" y="36"/>
                  </a:lnTo>
                  <a:lnTo>
                    <a:pt x="282" y="36"/>
                  </a:lnTo>
                  <a:lnTo>
                    <a:pt x="276" y="30"/>
                  </a:lnTo>
                  <a:lnTo>
                    <a:pt x="270" y="18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10" y="0"/>
                  </a:lnTo>
                  <a:lnTo>
                    <a:pt x="192" y="6"/>
                  </a:lnTo>
                  <a:lnTo>
                    <a:pt x="180" y="12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44" y="24"/>
                  </a:lnTo>
                  <a:lnTo>
                    <a:pt x="138" y="24"/>
                  </a:lnTo>
                  <a:lnTo>
                    <a:pt x="120" y="42"/>
                  </a:lnTo>
                  <a:lnTo>
                    <a:pt x="60" y="48"/>
                  </a:lnTo>
                  <a:lnTo>
                    <a:pt x="54" y="48"/>
                  </a:lnTo>
                  <a:lnTo>
                    <a:pt x="48" y="54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96"/>
                  </a:lnTo>
                  <a:lnTo>
                    <a:pt x="6" y="90"/>
                  </a:lnTo>
                  <a:lnTo>
                    <a:pt x="6" y="108"/>
                  </a:lnTo>
                  <a:lnTo>
                    <a:pt x="12" y="108"/>
                  </a:lnTo>
                  <a:lnTo>
                    <a:pt x="18" y="114"/>
                  </a:lnTo>
                  <a:lnTo>
                    <a:pt x="18" y="132"/>
                  </a:lnTo>
                  <a:lnTo>
                    <a:pt x="6" y="144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6" y="162"/>
                  </a:lnTo>
                  <a:lnTo>
                    <a:pt x="12" y="162"/>
                  </a:lnTo>
                  <a:lnTo>
                    <a:pt x="18" y="168"/>
                  </a:lnTo>
                  <a:lnTo>
                    <a:pt x="30" y="168"/>
                  </a:lnTo>
                  <a:lnTo>
                    <a:pt x="30" y="186"/>
                  </a:lnTo>
                  <a:lnTo>
                    <a:pt x="24" y="186"/>
                  </a:lnTo>
                  <a:lnTo>
                    <a:pt x="24" y="198"/>
                  </a:lnTo>
                  <a:lnTo>
                    <a:pt x="36" y="198"/>
                  </a:lnTo>
                  <a:lnTo>
                    <a:pt x="36" y="204"/>
                  </a:lnTo>
                  <a:lnTo>
                    <a:pt x="30" y="210"/>
                  </a:lnTo>
                  <a:lnTo>
                    <a:pt x="36" y="210"/>
                  </a:lnTo>
                  <a:lnTo>
                    <a:pt x="42" y="216"/>
                  </a:lnTo>
                  <a:lnTo>
                    <a:pt x="36" y="222"/>
                  </a:lnTo>
                  <a:lnTo>
                    <a:pt x="24" y="228"/>
                  </a:lnTo>
                  <a:lnTo>
                    <a:pt x="24" y="234"/>
                  </a:lnTo>
                  <a:lnTo>
                    <a:pt x="30" y="240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42" y="264"/>
                  </a:lnTo>
                  <a:lnTo>
                    <a:pt x="48" y="258"/>
                  </a:lnTo>
                  <a:lnTo>
                    <a:pt x="54" y="258"/>
                  </a:lnTo>
                  <a:lnTo>
                    <a:pt x="54" y="270"/>
                  </a:lnTo>
                  <a:lnTo>
                    <a:pt x="48" y="276"/>
                  </a:lnTo>
                  <a:lnTo>
                    <a:pt x="60" y="276"/>
                  </a:lnTo>
                  <a:lnTo>
                    <a:pt x="60" y="282"/>
                  </a:lnTo>
                  <a:lnTo>
                    <a:pt x="54" y="282"/>
                  </a:lnTo>
                  <a:lnTo>
                    <a:pt x="54" y="294"/>
                  </a:lnTo>
                  <a:lnTo>
                    <a:pt x="72" y="294"/>
                  </a:lnTo>
                  <a:lnTo>
                    <a:pt x="78" y="312"/>
                  </a:lnTo>
                  <a:lnTo>
                    <a:pt x="96" y="312"/>
                  </a:lnTo>
                  <a:lnTo>
                    <a:pt x="108" y="318"/>
                  </a:lnTo>
                  <a:lnTo>
                    <a:pt x="114" y="318"/>
                  </a:lnTo>
                  <a:lnTo>
                    <a:pt x="114" y="324"/>
                  </a:lnTo>
                  <a:lnTo>
                    <a:pt x="138" y="324"/>
                  </a:lnTo>
                  <a:lnTo>
                    <a:pt x="144" y="330"/>
                  </a:lnTo>
                  <a:lnTo>
                    <a:pt x="132" y="336"/>
                  </a:lnTo>
                  <a:lnTo>
                    <a:pt x="144" y="342"/>
                  </a:lnTo>
                  <a:lnTo>
                    <a:pt x="144" y="354"/>
                  </a:lnTo>
                  <a:lnTo>
                    <a:pt x="150" y="354"/>
                  </a:lnTo>
                  <a:lnTo>
                    <a:pt x="156" y="360"/>
                  </a:lnTo>
                  <a:lnTo>
                    <a:pt x="174" y="360"/>
                  </a:lnTo>
                  <a:lnTo>
                    <a:pt x="174" y="354"/>
                  </a:lnTo>
                  <a:lnTo>
                    <a:pt x="180" y="354"/>
                  </a:lnTo>
                  <a:lnTo>
                    <a:pt x="192" y="348"/>
                  </a:lnTo>
                  <a:lnTo>
                    <a:pt x="210" y="348"/>
                  </a:lnTo>
                  <a:lnTo>
                    <a:pt x="204" y="354"/>
                  </a:lnTo>
                  <a:lnTo>
                    <a:pt x="222" y="354"/>
                  </a:lnTo>
                  <a:lnTo>
                    <a:pt x="228" y="360"/>
                  </a:lnTo>
                  <a:lnTo>
                    <a:pt x="234" y="372"/>
                  </a:lnTo>
                  <a:lnTo>
                    <a:pt x="240" y="378"/>
                  </a:lnTo>
                  <a:lnTo>
                    <a:pt x="246" y="366"/>
                  </a:lnTo>
                  <a:lnTo>
                    <a:pt x="252" y="372"/>
                  </a:lnTo>
                  <a:lnTo>
                    <a:pt x="252" y="378"/>
                  </a:lnTo>
                  <a:lnTo>
                    <a:pt x="270" y="378"/>
                  </a:lnTo>
                  <a:lnTo>
                    <a:pt x="282" y="384"/>
                  </a:lnTo>
                  <a:lnTo>
                    <a:pt x="282" y="390"/>
                  </a:lnTo>
                  <a:lnTo>
                    <a:pt x="288" y="402"/>
                  </a:lnTo>
                  <a:lnTo>
                    <a:pt x="306" y="420"/>
                  </a:lnTo>
                  <a:lnTo>
                    <a:pt x="318" y="420"/>
                  </a:lnTo>
                  <a:lnTo>
                    <a:pt x="330" y="408"/>
                  </a:lnTo>
                  <a:lnTo>
                    <a:pt x="342" y="408"/>
                  </a:lnTo>
                  <a:lnTo>
                    <a:pt x="354" y="420"/>
                  </a:lnTo>
                  <a:lnTo>
                    <a:pt x="360" y="420"/>
                  </a:lnTo>
                  <a:lnTo>
                    <a:pt x="360" y="426"/>
                  </a:lnTo>
                  <a:lnTo>
                    <a:pt x="366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84" y="420"/>
                  </a:lnTo>
                  <a:lnTo>
                    <a:pt x="414" y="420"/>
                  </a:lnTo>
                  <a:lnTo>
                    <a:pt x="420" y="426"/>
                  </a:lnTo>
                  <a:lnTo>
                    <a:pt x="426" y="426"/>
                  </a:lnTo>
                  <a:close/>
                </a:path>
              </a:pathLst>
            </a:custGeom>
            <a:solidFill>
              <a:srgbClr val="1C5C8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83" name="Philippines" descr="© INSCALE GmbH, 05.05.2010&#10;http://www.presentationload.com/">
              <a:extLst>
                <a:ext uri="{FF2B5EF4-FFF2-40B4-BE49-F238E27FC236}">
                  <a16:creationId xmlns:a16="http://schemas.microsoft.com/office/drawing/2014/main" id="{8788A0D9-CB6A-40DA-A079-E8B74ADF2AE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475537" y="3241559"/>
              <a:ext cx="287338" cy="482600"/>
            </a:xfrm>
            <a:custGeom>
              <a:avLst/>
              <a:gdLst>
                <a:gd name="T0" fmla="*/ 2147483647 w 714"/>
                <a:gd name="T1" fmla="*/ 2147483647 h 1200"/>
                <a:gd name="T2" fmla="*/ 2147483647 w 714"/>
                <a:gd name="T3" fmla="*/ 2147483647 h 1200"/>
                <a:gd name="T4" fmla="*/ 2147483647 w 714"/>
                <a:gd name="T5" fmla="*/ 2147483647 h 1200"/>
                <a:gd name="T6" fmla="*/ 2147483647 w 714"/>
                <a:gd name="T7" fmla="*/ 2147483647 h 1200"/>
                <a:gd name="T8" fmla="*/ 2147483647 w 714"/>
                <a:gd name="T9" fmla="*/ 2147483647 h 1200"/>
                <a:gd name="T10" fmla="*/ 2147483647 w 714"/>
                <a:gd name="T11" fmla="*/ 2147483647 h 1200"/>
                <a:gd name="T12" fmla="*/ 2147483647 w 714"/>
                <a:gd name="T13" fmla="*/ 2147483647 h 1200"/>
                <a:gd name="T14" fmla="*/ 2147483647 w 714"/>
                <a:gd name="T15" fmla="*/ 2147483647 h 1200"/>
                <a:gd name="T16" fmla="*/ 2147483647 w 714"/>
                <a:gd name="T17" fmla="*/ 2147483647 h 1200"/>
                <a:gd name="T18" fmla="*/ 2147483647 w 714"/>
                <a:gd name="T19" fmla="*/ 2147483647 h 1200"/>
                <a:gd name="T20" fmla="*/ 2147483647 w 714"/>
                <a:gd name="T21" fmla="*/ 2147483647 h 1200"/>
                <a:gd name="T22" fmla="*/ 2147483647 w 714"/>
                <a:gd name="T23" fmla="*/ 2147483647 h 1200"/>
                <a:gd name="T24" fmla="*/ 2147483647 w 714"/>
                <a:gd name="T25" fmla="*/ 2147483647 h 1200"/>
                <a:gd name="T26" fmla="*/ 2147483647 w 714"/>
                <a:gd name="T27" fmla="*/ 2147483647 h 1200"/>
                <a:gd name="T28" fmla="*/ 2147483647 w 714"/>
                <a:gd name="T29" fmla="*/ 2147483647 h 1200"/>
                <a:gd name="T30" fmla="*/ 2147483647 w 714"/>
                <a:gd name="T31" fmla="*/ 2147483647 h 1200"/>
                <a:gd name="T32" fmla="*/ 2147483647 w 714"/>
                <a:gd name="T33" fmla="*/ 2147483647 h 1200"/>
                <a:gd name="T34" fmla="*/ 2147483647 w 714"/>
                <a:gd name="T35" fmla="*/ 2147483647 h 1200"/>
                <a:gd name="T36" fmla="*/ 2147483647 w 714"/>
                <a:gd name="T37" fmla="*/ 2147483647 h 1200"/>
                <a:gd name="T38" fmla="*/ 2147483647 w 714"/>
                <a:gd name="T39" fmla="*/ 2147483647 h 1200"/>
                <a:gd name="T40" fmla="*/ 2147483647 w 714"/>
                <a:gd name="T41" fmla="*/ 2147483647 h 1200"/>
                <a:gd name="T42" fmla="*/ 2147483647 w 714"/>
                <a:gd name="T43" fmla="*/ 2147483647 h 1200"/>
                <a:gd name="T44" fmla="*/ 2147483647 w 714"/>
                <a:gd name="T45" fmla="*/ 2147483647 h 1200"/>
                <a:gd name="T46" fmla="*/ 2147483647 w 714"/>
                <a:gd name="T47" fmla="*/ 2147483647 h 1200"/>
                <a:gd name="T48" fmla="*/ 2147483647 w 714"/>
                <a:gd name="T49" fmla="*/ 2147483647 h 1200"/>
                <a:gd name="T50" fmla="*/ 2147483647 w 714"/>
                <a:gd name="T51" fmla="*/ 2147483647 h 1200"/>
                <a:gd name="T52" fmla="*/ 2147483647 w 714"/>
                <a:gd name="T53" fmla="*/ 2147483647 h 1200"/>
                <a:gd name="T54" fmla="*/ 2147483647 w 714"/>
                <a:gd name="T55" fmla="*/ 2147483647 h 1200"/>
                <a:gd name="T56" fmla="*/ 2147483647 w 714"/>
                <a:gd name="T57" fmla="*/ 2147483647 h 1200"/>
                <a:gd name="T58" fmla="*/ 2147483647 w 714"/>
                <a:gd name="T59" fmla="*/ 2147483647 h 1200"/>
                <a:gd name="T60" fmla="*/ 2147483647 w 714"/>
                <a:gd name="T61" fmla="*/ 2147483647 h 1200"/>
                <a:gd name="T62" fmla="*/ 2147483647 w 714"/>
                <a:gd name="T63" fmla="*/ 2147483647 h 1200"/>
                <a:gd name="T64" fmla="*/ 2147483647 w 714"/>
                <a:gd name="T65" fmla="*/ 2147483647 h 1200"/>
                <a:gd name="T66" fmla="*/ 2147483647 w 714"/>
                <a:gd name="T67" fmla="*/ 2147483647 h 1200"/>
                <a:gd name="T68" fmla="*/ 2147483647 w 714"/>
                <a:gd name="T69" fmla="*/ 2147483647 h 1200"/>
                <a:gd name="T70" fmla="*/ 2147483647 w 714"/>
                <a:gd name="T71" fmla="*/ 2147483647 h 1200"/>
                <a:gd name="T72" fmla="*/ 2147483647 w 714"/>
                <a:gd name="T73" fmla="*/ 2147483647 h 1200"/>
                <a:gd name="T74" fmla="*/ 2147483647 w 714"/>
                <a:gd name="T75" fmla="*/ 2147483647 h 1200"/>
                <a:gd name="T76" fmla="*/ 2147483647 w 714"/>
                <a:gd name="T77" fmla="*/ 2147483647 h 1200"/>
                <a:gd name="T78" fmla="*/ 2147483647 w 714"/>
                <a:gd name="T79" fmla="*/ 0 h 1200"/>
                <a:gd name="T80" fmla="*/ 2147483647 w 714"/>
                <a:gd name="T81" fmla="*/ 2147483647 h 1200"/>
                <a:gd name="T82" fmla="*/ 2147483647 w 714"/>
                <a:gd name="T83" fmla="*/ 2147483647 h 1200"/>
                <a:gd name="T84" fmla="*/ 2147483647 w 714"/>
                <a:gd name="T85" fmla="*/ 2147483647 h 1200"/>
                <a:gd name="T86" fmla="*/ 2147483647 w 714"/>
                <a:gd name="T87" fmla="*/ 2147483647 h 1200"/>
                <a:gd name="T88" fmla="*/ 2147483647 w 714"/>
                <a:gd name="T89" fmla="*/ 2147483647 h 1200"/>
                <a:gd name="T90" fmla="*/ 2147483647 w 714"/>
                <a:gd name="T91" fmla="*/ 2147483647 h 1200"/>
                <a:gd name="T92" fmla="*/ 2147483647 w 714"/>
                <a:gd name="T93" fmla="*/ 2147483647 h 1200"/>
                <a:gd name="T94" fmla="*/ 2147483647 w 714"/>
                <a:gd name="T95" fmla="*/ 2147483647 h 1200"/>
                <a:gd name="T96" fmla="*/ 2147483647 w 714"/>
                <a:gd name="T97" fmla="*/ 2147483647 h 1200"/>
                <a:gd name="T98" fmla="*/ 2147483647 w 714"/>
                <a:gd name="T99" fmla="*/ 2147483647 h 1200"/>
                <a:gd name="T100" fmla="*/ 2147483647 w 714"/>
                <a:gd name="T101" fmla="*/ 2147483647 h 1200"/>
                <a:gd name="T102" fmla="*/ 2147483647 w 714"/>
                <a:gd name="T103" fmla="*/ 2147483647 h 1200"/>
                <a:gd name="T104" fmla="*/ 2147483647 w 714"/>
                <a:gd name="T105" fmla="*/ 2147483647 h 1200"/>
                <a:gd name="T106" fmla="*/ 2147483647 w 714"/>
                <a:gd name="T107" fmla="*/ 2147483647 h 1200"/>
                <a:gd name="T108" fmla="*/ 2147483647 w 714"/>
                <a:gd name="T109" fmla="*/ 2147483647 h 1200"/>
                <a:gd name="T110" fmla="*/ 2147483647 w 714"/>
                <a:gd name="T111" fmla="*/ 2147483647 h 1200"/>
                <a:gd name="T112" fmla="*/ 2147483647 w 714"/>
                <a:gd name="T113" fmla="*/ 2147483647 h 1200"/>
                <a:gd name="T114" fmla="*/ 2147483647 w 714"/>
                <a:gd name="T115" fmla="*/ 2147483647 h 1200"/>
                <a:gd name="T116" fmla="*/ 2147483647 w 714"/>
                <a:gd name="T117" fmla="*/ 2147483647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14"/>
                <a:gd name="T178" fmla="*/ 0 h 1200"/>
                <a:gd name="T179" fmla="*/ 714 w 714"/>
                <a:gd name="T180" fmla="*/ 1200 h 12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14" h="1200">
                  <a:moveTo>
                    <a:pt x="702" y="1140"/>
                  </a:moveTo>
                  <a:lnTo>
                    <a:pt x="690" y="1170"/>
                  </a:lnTo>
                  <a:lnTo>
                    <a:pt x="696" y="1200"/>
                  </a:lnTo>
                  <a:lnTo>
                    <a:pt x="714" y="1182"/>
                  </a:lnTo>
                  <a:lnTo>
                    <a:pt x="714" y="1140"/>
                  </a:lnTo>
                  <a:lnTo>
                    <a:pt x="702" y="1140"/>
                  </a:lnTo>
                  <a:close/>
                  <a:moveTo>
                    <a:pt x="582" y="1176"/>
                  </a:moveTo>
                  <a:lnTo>
                    <a:pt x="600" y="1140"/>
                  </a:lnTo>
                  <a:lnTo>
                    <a:pt x="576" y="1134"/>
                  </a:lnTo>
                  <a:lnTo>
                    <a:pt x="582" y="1176"/>
                  </a:lnTo>
                  <a:close/>
                  <a:moveTo>
                    <a:pt x="246" y="1038"/>
                  </a:moveTo>
                  <a:lnTo>
                    <a:pt x="264" y="1050"/>
                  </a:lnTo>
                  <a:lnTo>
                    <a:pt x="282" y="1020"/>
                  </a:lnTo>
                  <a:lnTo>
                    <a:pt x="258" y="1008"/>
                  </a:lnTo>
                  <a:lnTo>
                    <a:pt x="246" y="1038"/>
                  </a:lnTo>
                  <a:close/>
                  <a:moveTo>
                    <a:pt x="504" y="558"/>
                  </a:moveTo>
                  <a:lnTo>
                    <a:pt x="540" y="576"/>
                  </a:lnTo>
                  <a:lnTo>
                    <a:pt x="540" y="582"/>
                  </a:lnTo>
                  <a:lnTo>
                    <a:pt x="534" y="588"/>
                  </a:lnTo>
                  <a:lnTo>
                    <a:pt x="504" y="588"/>
                  </a:lnTo>
                  <a:lnTo>
                    <a:pt x="570" y="642"/>
                  </a:lnTo>
                  <a:lnTo>
                    <a:pt x="570" y="618"/>
                  </a:lnTo>
                  <a:lnTo>
                    <a:pt x="600" y="624"/>
                  </a:lnTo>
                  <a:lnTo>
                    <a:pt x="576" y="588"/>
                  </a:lnTo>
                  <a:lnTo>
                    <a:pt x="576" y="582"/>
                  </a:lnTo>
                  <a:lnTo>
                    <a:pt x="570" y="576"/>
                  </a:lnTo>
                  <a:lnTo>
                    <a:pt x="570" y="558"/>
                  </a:lnTo>
                  <a:lnTo>
                    <a:pt x="564" y="546"/>
                  </a:lnTo>
                  <a:lnTo>
                    <a:pt x="534" y="516"/>
                  </a:lnTo>
                  <a:lnTo>
                    <a:pt x="522" y="510"/>
                  </a:lnTo>
                  <a:lnTo>
                    <a:pt x="504" y="504"/>
                  </a:lnTo>
                  <a:lnTo>
                    <a:pt x="492" y="498"/>
                  </a:lnTo>
                  <a:lnTo>
                    <a:pt x="474" y="498"/>
                  </a:lnTo>
                  <a:lnTo>
                    <a:pt x="468" y="504"/>
                  </a:lnTo>
                  <a:lnTo>
                    <a:pt x="468" y="528"/>
                  </a:lnTo>
                  <a:lnTo>
                    <a:pt x="492" y="552"/>
                  </a:lnTo>
                  <a:lnTo>
                    <a:pt x="504" y="558"/>
                  </a:lnTo>
                  <a:close/>
                  <a:moveTo>
                    <a:pt x="462" y="666"/>
                  </a:moveTo>
                  <a:lnTo>
                    <a:pt x="474" y="750"/>
                  </a:lnTo>
                  <a:lnTo>
                    <a:pt x="486" y="672"/>
                  </a:lnTo>
                  <a:lnTo>
                    <a:pt x="462" y="618"/>
                  </a:lnTo>
                  <a:lnTo>
                    <a:pt x="438" y="618"/>
                  </a:lnTo>
                  <a:lnTo>
                    <a:pt x="462" y="666"/>
                  </a:lnTo>
                  <a:close/>
                  <a:moveTo>
                    <a:pt x="492" y="738"/>
                  </a:moveTo>
                  <a:lnTo>
                    <a:pt x="522" y="738"/>
                  </a:lnTo>
                  <a:lnTo>
                    <a:pt x="528" y="708"/>
                  </a:lnTo>
                  <a:lnTo>
                    <a:pt x="498" y="702"/>
                  </a:lnTo>
                  <a:lnTo>
                    <a:pt x="492" y="738"/>
                  </a:lnTo>
                  <a:close/>
                  <a:moveTo>
                    <a:pt x="570" y="660"/>
                  </a:moveTo>
                  <a:lnTo>
                    <a:pt x="546" y="648"/>
                  </a:lnTo>
                  <a:lnTo>
                    <a:pt x="528" y="630"/>
                  </a:lnTo>
                  <a:lnTo>
                    <a:pt x="528" y="624"/>
                  </a:lnTo>
                  <a:lnTo>
                    <a:pt x="522" y="618"/>
                  </a:lnTo>
                  <a:lnTo>
                    <a:pt x="486" y="618"/>
                  </a:lnTo>
                  <a:lnTo>
                    <a:pt x="492" y="660"/>
                  </a:lnTo>
                  <a:lnTo>
                    <a:pt x="510" y="654"/>
                  </a:lnTo>
                  <a:lnTo>
                    <a:pt x="522" y="678"/>
                  </a:lnTo>
                  <a:lnTo>
                    <a:pt x="570" y="714"/>
                  </a:lnTo>
                  <a:lnTo>
                    <a:pt x="570" y="660"/>
                  </a:lnTo>
                  <a:close/>
                  <a:moveTo>
                    <a:pt x="162" y="600"/>
                  </a:moveTo>
                  <a:lnTo>
                    <a:pt x="144" y="582"/>
                  </a:lnTo>
                  <a:lnTo>
                    <a:pt x="138" y="606"/>
                  </a:lnTo>
                  <a:lnTo>
                    <a:pt x="132" y="618"/>
                  </a:lnTo>
                  <a:lnTo>
                    <a:pt x="126" y="624"/>
                  </a:lnTo>
                  <a:lnTo>
                    <a:pt x="120" y="642"/>
                  </a:lnTo>
                  <a:lnTo>
                    <a:pt x="120" y="654"/>
                  </a:lnTo>
                  <a:lnTo>
                    <a:pt x="126" y="660"/>
                  </a:lnTo>
                  <a:lnTo>
                    <a:pt x="138" y="666"/>
                  </a:lnTo>
                  <a:lnTo>
                    <a:pt x="150" y="678"/>
                  </a:lnTo>
                  <a:lnTo>
                    <a:pt x="144" y="684"/>
                  </a:lnTo>
                  <a:lnTo>
                    <a:pt x="120" y="696"/>
                  </a:lnTo>
                  <a:lnTo>
                    <a:pt x="114" y="702"/>
                  </a:lnTo>
                  <a:lnTo>
                    <a:pt x="102" y="708"/>
                  </a:lnTo>
                  <a:lnTo>
                    <a:pt x="96" y="732"/>
                  </a:lnTo>
                  <a:lnTo>
                    <a:pt x="72" y="750"/>
                  </a:lnTo>
                  <a:lnTo>
                    <a:pt x="72" y="762"/>
                  </a:lnTo>
                  <a:lnTo>
                    <a:pt x="60" y="774"/>
                  </a:lnTo>
                  <a:lnTo>
                    <a:pt x="48" y="780"/>
                  </a:lnTo>
                  <a:lnTo>
                    <a:pt x="42" y="786"/>
                  </a:lnTo>
                  <a:lnTo>
                    <a:pt x="30" y="792"/>
                  </a:lnTo>
                  <a:lnTo>
                    <a:pt x="24" y="798"/>
                  </a:lnTo>
                  <a:lnTo>
                    <a:pt x="18" y="798"/>
                  </a:lnTo>
                  <a:lnTo>
                    <a:pt x="18" y="804"/>
                  </a:lnTo>
                  <a:lnTo>
                    <a:pt x="12" y="810"/>
                  </a:lnTo>
                  <a:lnTo>
                    <a:pt x="0" y="834"/>
                  </a:lnTo>
                  <a:lnTo>
                    <a:pt x="0" y="864"/>
                  </a:lnTo>
                  <a:lnTo>
                    <a:pt x="30" y="834"/>
                  </a:lnTo>
                  <a:lnTo>
                    <a:pt x="30" y="816"/>
                  </a:lnTo>
                  <a:lnTo>
                    <a:pt x="36" y="810"/>
                  </a:lnTo>
                  <a:lnTo>
                    <a:pt x="42" y="810"/>
                  </a:lnTo>
                  <a:lnTo>
                    <a:pt x="78" y="798"/>
                  </a:lnTo>
                  <a:lnTo>
                    <a:pt x="84" y="792"/>
                  </a:lnTo>
                  <a:lnTo>
                    <a:pt x="84" y="762"/>
                  </a:lnTo>
                  <a:lnTo>
                    <a:pt x="90" y="750"/>
                  </a:lnTo>
                  <a:lnTo>
                    <a:pt x="96" y="744"/>
                  </a:lnTo>
                  <a:lnTo>
                    <a:pt x="114" y="738"/>
                  </a:lnTo>
                  <a:lnTo>
                    <a:pt x="126" y="732"/>
                  </a:lnTo>
                  <a:lnTo>
                    <a:pt x="144" y="720"/>
                  </a:lnTo>
                  <a:lnTo>
                    <a:pt x="162" y="714"/>
                  </a:lnTo>
                  <a:lnTo>
                    <a:pt x="168" y="702"/>
                  </a:lnTo>
                  <a:lnTo>
                    <a:pt x="174" y="696"/>
                  </a:lnTo>
                  <a:lnTo>
                    <a:pt x="174" y="684"/>
                  </a:lnTo>
                  <a:lnTo>
                    <a:pt x="156" y="648"/>
                  </a:lnTo>
                  <a:lnTo>
                    <a:pt x="156" y="624"/>
                  </a:lnTo>
                  <a:lnTo>
                    <a:pt x="162" y="612"/>
                  </a:lnTo>
                  <a:lnTo>
                    <a:pt x="162" y="600"/>
                  </a:lnTo>
                  <a:close/>
                  <a:moveTo>
                    <a:pt x="330" y="1026"/>
                  </a:moveTo>
                  <a:lnTo>
                    <a:pt x="372" y="1056"/>
                  </a:lnTo>
                  <a:lnTo>
                    <a:pt x="372" y="1020"/>
                  </a:lnTo>
                  <a:lnTo>
                    <a:pt x="348" y="1002"/>
                  </a:lnTo>
                  <a:lnTo>
                    <a:pt x="330" y="1026"/>
                  </a:lnTo>
                  <a:close/>
                  <a:moveTo>
                    <a:pt x="660" y="840"/>
                  </a:moveTo>
                  <a:lnTo>
                    <a:pt x="660" y="816"/>
                  </a:lnTo>
                  <a:lnTo>
                    <a:pt x="654" y="804"/>
                  </a:lnTo>
                  <a:lnTo>
                    <a:pt x="654" y="792"/>
                  </a:lnTo>
                  <a:lnTo>
                    <a:pt x="642" y="780"/>
                  </a:lnTo>
                  <a:lnTo>
                    <a:pt x="630" y="774"/>
                  </a:lnTo>
                  <a:lnTo>
                    <a:pt x="600" y="744"/>
                  </a:lnTo>
                  <a:lnTo>
                    <a:pt x="588" y="738"/>
                  </a:lnTo>
                  <a:lnTo>
                    <a:pt x="582" y="738"/>
                  </a:lnTo>
                  <a:lnTo>
                    <a:pt x="576" y="744"/>
                  </a:lnTo>
                  <a:lnTo>
                    <a:pt x="582" y="750"/>
                  </a:lnTo>
                  <a:lnTo>
                    <a:pt x="588" y="762"/>
                  </a:lnTo>
                  <a:lnTo>
                    <a:pt x="594" y="768"/>
                  </a:lnTo>
                  <a:lnTo>
                    <a:pt x="606" y="774"/>
                  </a:lnTo>
                  <a:lnTo>
                    <a:pt x="606" y="786"/>
                  </a:lnTo>
                  <a:lnTo>
                    <a:pt x="600" y="786"/>
                  </a:lnTo>
                  <a:lnTo>
                    <a:pt x="588" y="792"/>
                  </a:lnTo>
                  <a:lnTo>
                    <a:pt x="570" y="792"/>
                  </a:lnTo>
                  <a:lnTo>
                    <a:pt x="558" y="798"/>
                  </a:lnTo>
                  <a:lnTo>
                    <a:pt x="546" y="798"/>
                  </a:lnTo>
                  <a:lnTo>
                    <a:pt x="546" y="828"/>
                  </a:lnTo>
                  <a:lnTo>
                    <a:pt x="528" y="828"/>
                  </a:lnTo>
                  <a:lnTo>
                    <a:pt x="522" y="846"/>
                  </a:lnTo>
                  <a:lnTo>
                    <a:pt x="498" y="864"/>
                  </a:lnTo>
                  <a:lnTo>
                    <a:pt x="492" y="864"/>
                  </a:lnTo>
                  <a:lnTo>
                    <a:pt x="486" y="858"/>
                  </a:lnTo>
                  <a:lnTo>
                    <a:pt x="474" y="852"/>
                  </a:lnTo>
                  <a:lnTo>
                    <a:pt x="462" y="852"/>
                  </a:lnTo>
                  <a:lnTo>
                    <a:pt x="450" y="846"/>
                  </a:lnTo>
                  <a:lnTo>
                    <a:pt x="438" y="858"/>
                  </a:lnTo>
                  <a:lnTo>
                    <a:pt x="432" y="870"/>
                  </a:lnTo>
                  <a:lnTo>
                    <a:pt x="420" y="882"/>
                  </a:lnTo>
                  <a:lnTo>
                    <a:pt x="414" y="894"/>
                  </a:lnTo>
                  <a:lnTo>
                    <a:pt x="408" y="900"/>
                  </a:lnTo>
                  <a:lnTo>
                    <a:pt x="408" y="906"/>
                  </a:lnTo>
                  <a:lnTo>
                    <a:pt x="408" y="900"/>
                  </a:lnTo>
                  <a:lnTo>
                    <a:pt x="396" y="888"/>
                  </a:lnTo>
                  <a:lnTo>
                    <a:pt x="384" y="888"/>
                  </a:lnTo>
                  <a:lnTo>
                    <a:pt x="378" y="900"/>
                  </a:lnTo>
                  <a:lnTo>
                    <a:pt x="378" y="912"/>
                  </a:lnTo>
                  <a:lnTo>
                    <a:pt x="372" y="924"/>
                  </a:lnTo>
                  <a:lnTo>
                    <a:pt x="366" y="930"/>
                  </a:lnTo>
                  <a:lnTo>
                    <a:pt x="360" y="942"/>
                  </a:lnTo>
                  <a:lnTo>
                    <a:pt x="384" y="960"/>
                  </a:lnTo>
                  <a:lnTo>
                    <a:pt x="402" y="942"/>
                  </a:lnTo>
                  <a:lnTo>
                    <a:pt x="414" y="966"/>
                  </a:lnTo>
                  <a:lnTo>
                    <a:pt x="420" y="960"/>
                  </a:lnTo>
                  <a:lnTo>
                    <a:pt x="432" y="954"/>
                  </a:lnTo>
                  <a:lnTo>
                    <a:pt x="450" y="936"/>
                  </a:lnTo>
                  <a:lnTo>
                    <a:pt x="462" y="930"/>
                  </a:lnTo>
                  <a:lnTo>
                    <a:pt x="474" y="930"/>
                  </a:lnTo>
                  <a:lnTo>
                    <a:pt x="498" y="954"/>
                  </a:lnTo>
                  <a:lnTo>
                    <a:pt x="510" y="960"/>
                  </a:lnTo>
                  <a:lnTo>
                    <a:pt x="492" y="978"/>
                  </a:lnTo>
                  <a:lnTo>
                    <a:pt x="492" y="990"/>
                  </a:lnTo>
                  <a:lnTo>
                    <a:pt x="510" y="1026"/>
                  </a:lnTo>
                  <a:lnTo>
                    <a:pt x="522" y="1044"/>
                  </a:lnTo>
                  <a:lnTo>
                    <a:pt x="534" y="1056"/>
                  </a:lnTo>
                  <a:lnTo>
                    <a:pt x="546" y="1062"/>
                  </a:lnTo>
                  <a:lnTo>
                    <a:pt x="558" y="1062"/>
                  </a:lnTo>
                  <a:lnTo>
                    <a:pt x="570" y="1068"/>
                  </a:lnTo>
                  <a:lnTo>
                    <a:pt x="582" y="1068"/>
                  </a:lnTo>
                  <a:lnTo>
                    <a:pt x="606" y="1050"/>
                  </a:lnTo>
                  <a:lnTo>
                    <a:pt x="606" y="1074"/>
                  </a:lnTo>
                  <a:lnTo>
                    <a:pt x="630" y="1074"/>
                  </a:lnTo>
                  <a:lnTo>
                    <a:pt x="630" y="1038"/>
                  </a:lnTo>
                  <a:lnTo>
                    <a:pt x="624" y="1032"/>
                  </a:lnTo>
                  <a:lnTo>
                    <a:pt x="606" y="996"/>
                  </a:lnTo>
                  <a:lnTo>
                    <a:pt x="606" y="984"/>
                  </a:lnTo>
                  <a:lnTo>
                    <a:pt x="612" y="972"/>
                  </a:lnTo>
                  <a:lnTo>
                    <a:pt x="624" y="960"/>
                  </a:lnTo>
                  <a:lnTo>
                    <a:pt x="654" y="1014"/>
                  </a:lnTo>
                  <a:lnTo>
                    <a:pt x="654" y="1008"/>
                  </a:lnTo>
                  <a:lnTo>
                    <a:pt x="660" y="1002"/>
                  </a:lnTo>
                  <a:lnTo>
                    <a:pt x="672" y="978"/>
                  </a:lnTo>
                  <a:lnTo>
                    <a:pt x="678" y="960"/>
                  </a:lnTo>
                  <a:lnTo>
                    <a:pt x="678" y="936"/>
                  </a:lnTo>
                  <a:lnTo>
                    <a:pt x="672" y="918"/>
                  </a:lnTo>
                  <a:lnTo>
                    <a:pt x="666" y="912"/>
                  </a:lnTo>
                  <a:lnTo>
                    <a:pt x="660" y="900"/>
                  </a:lnTo>
                  <a:lnTo>
                    <a:pt x="660" y="840"/>
                  </a:lnTo>
                  <a:close/>
                  <a:moveTo>
                    <a:pt x="330" y="384"/>
                  </a:moveTo>
                  <a:lnTo>
                    <a:pt x="348" y="384"/>
                  </a:lnTo>
                  <a:lnTo>
                    <a:pt x="354" y="390"/>
                  </a:lnTo>
                  <a:lnTo>
                    <a:pt x="366" y="396"/>
                  </a:lnTo>
                  <a:lnTo>
                    <a:pt x="366" y="408"/>
                  </a:lnTo>
                  <a:lnTo>
                    <a:pt x="372" y="420"/>
                  </a:lnTo>
                  <a:lnTo>
                    <a:pt x="384" y="438"/>
                  </a:lnTo>
                  <a:lnTo>
                    <a:pt x="396" y="450"/>
                  </a:lnTo>
                  <a:lnTo>
                    <a:pt x="414" y="462"/>
                  </a:lnTo>
                  <a:lnTo>
                    <a:pt x="432" y="462"/>
                  </a:lnTo>
                  <a:lnTo>
                    <a:pt x="444" y="438"/>
                  </a:lnTo>
                  <a:lnTo>
                    <a:pt x="444" y="426"/>
                  </a:lnTo>
                  <a:lnTo>
                    <a:pt x="432" y="402"/>
                  </a:lnTo>
                  <a:lnTo>
                    <a:pt x="420" y="396"/>
                  </a:lnTo>
                  <a:lnTo>
                    <a:pt x="408" y="396"/>
                  </a:lnTo>
                  <a:lnTo>
                    <a:pt x="408" y="390"/>
                  </a:lnTo>
                  <a:lnTo>
                    <a:pt x="414" y="384"/>
                  </a:lnTo>
                  <a:lnTo>
                    <a:pt x="414" y="378"/>
                  </a:lnTo>
                  <a:lnTo>
                    <a:pt x="420" y="372"/>
                  </a:lnTo>
                  <a:lnTo>
                    <a:pt x="408" y="372"/>
                  </a:lnTo>
                  <a:lnTo>
                    <a:pt x="396" y="366"/>
                  </a:lnTo>
                  <a:lnTo>
                    <a:pt x="390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42" y="360"/>
                  </a:lnTo>
                  <a:lnTo>
                    <a:pt x="330" y="354"/>
                  </a:lnTo>
                  <a:lnTo>
                    <a:pt x="312" y="354"/>
                  </a:lnTo>
                  <a:lnTo>
                    <a:pt x="300" y="366"/>
                  </a:lnTo>
                  <a:lnTo>
                    <a:pt x="288" y="372"/>
                  </a:lnTo>
                  <a:lnTo>
                    <a:pt x="282" y="372"/>
                  </a:lnTo>
                  <a:lnTo>
                    <a:pt x="264" y="354"/>
                  </a:lnTo>
                  <a:lnTo>
                    <a:pt x="258" y="342"/>
                  </a:lnTo>
                  <a:lnTo>
                    <a:pt x="258" y="252"/>
                  </a:lnTo>
                  <a:lnTo>
                    <a:pt x="270" y="228"/>
                  </a:lnTo>
                  <a:lnTo>
                    <a:pt x="270" y="222"/>
                  </a:lnTo>
                  <a:lnTo>
                    <a:pt x="288" y="204"/>
                  </a:lnTo>
                  <a:lnTo>
                    <a:pt x="288" y="174"/>
                  </a:lnTo>
                  <a:lnTo>
                    <a:pt x="276" y="150"/>
                  </a:lnTo>
                  <a:lnTo>
                    <a:pt x="276" y="126"/>
                  </a:lnTo>
                  <a:lnTo>
                    <a:pt x="282" y="108"/>
                  </a:lnTo>
                  <a:lnTo>
                    <a:pt x="282" y="72"/>
                  </a:lnTo>
                  <a:lnTo>
                    <a:pt x="264" y="54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24"/>
                  </a:lnTo>
                  <a:lnTo>
                    <a:pt x="192" y="18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62" y="36"/>
                  </a:lnTo>
                  <a:lnTo>
                    <a:pt x="156" y="42"/>
                  </a:lnTo>
                  <a:lnTo>
                    <a:pt x="156" y="48"/>
                  </a:lnTo>
                  <a:lnTo>
                    <a:pt x="144" y="72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56" y="150"/>
                  </a:lnTo>
                  <a:lnTo>
                    <a:pt x="150" y="162"/>
                  </a:lnTo>
                  <a:lnTo>
                    <a:pt x="150" y="168"/>
                  </a:lnTo>
                  <a:lnTo>
                    <a:pt x="144" y="174"/>
                  </a:lnTo>
                  <a:lnTo>
                    <a:pt x="138" y="186"/>
                  </a:lnTo>
                  <a:lnTo>
                    <a:pt x="138" y="198"/>
                  </a:lnTo>
                  <a:lnTo>
                    <a:pt x="150" y="210"/>
                  </a:lnTo>
                  <a:lnTo>
                    <a:pt x="150" y="216"/>
                  </a:lnTo>
                  <a:lnTo>
                    <a:pt x="144" y="222"/>
                  </a:lnTo>
                  <a:lnTo>
                    <a:pt x="138" y="222"/>
                  </a:lnTo>
                  <a:lnTo>
                    <a:pt x="126" y="228"/>
                  </a:lnTo>
                  <a:lnTo>
                    <a:pt x="120" y="228"/>
                  </a:lnTo>
                  <a:lnTo>
                    <a:pt x="120" y="210"/>
                  </a:lnTo>
                  <a:lnTo>
                    <a:pt x="114" y="204"/>
                  </a:lnTo>
                  <a:lnTo>
                    <a:pt x="114" y="252"/>
                  </a:lnTo>
                  <a:lnTo>
                    <a:pt x="150" y="306"/>
                  </a:lnTo>
                  <a:lnTo>
                    <a:pt x="174" y="330"/>
                  </a:lnTo>
                  <a:lnTo>
                    <a:pt x="186" y="348"/>
                  </a:lnTo>
                  <a:lnTo>
                    <a:pt x="204" y="384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52" y="408"/>
                  </a:lnTo>
                  <a:lnTo>
                    <a:pt x="258" y="396"/>
                  </a:lnTo>
                  <a:lnTo>
                    <a:pt x="270" y="390"/>
                  </a:lnTo>
                  <a:lnTo>
                    <a:pt x="276" y="384"/>
                  </a:lnTo>
                  <a:lnTo>
                    <a:pt x="288" y="384"/>
                  </a:lnTo>
                  <a:lnTo>
                    <a:pt x="294" y="396"/>
                  </a:lnTo>
                  <a:lnTo>
                    <a:pt x="306" y="402"/>
                  </a:lnTo>
                  <a:lnTo>
                    <a:pt x="324" y="420"/>
                  </a:lnTo>
                  <a:lnTo>
                    <a:pt x="342" y="420"/>
                  </a:lnTo>
                  <a:lnTo>
                    <a:pt x="342" y="402"/>
                  </a:lnTo>
                  <a:lnTo>
                    <a:pt x="336" y="396"/>
                  </a:lnTo>
                  <a:lnTo>
                    <a:pt x="330" y="384"/>
                  </a:lnTo>
                  <a:close/>
                  <a:moveTo>
                    <a:pt x="258" y="432"/>
                  </a:moveTo>
                  <a:lnTo>
                    <a:pt x="246" y="426"/>
                  </a:lnTo>
                  <a:lnTo>
                    <a:pt x="204" y="426"/>
                  </a:lnTo>
                  <a:lnTo>
                    <a:pt x="234" y="468"/>
                  </a:lnTo>
                  <a:lnTo>
                    <a:pt x="258" y="534"/>
                  </a:lnTo>
                  <a:lnTo>
                    <a:pt x="270" y="528"/>
                  </a:lnTo>
                  <a:lnTo>
                    <a:pt x="276" y="516"/>
                  </a:lnTo>
                  <a:lnTo>
                    <a:pt x="282" y="510"/>
                  </a:lnTo>
                  <a:lnTo>
                    <a:pt x="282" y="486"/>
                  </a:lnTo>
                  <a:lnTo>
                    <a:pt x="276" y="480"/>
                  </a:lnTo>
                  <a:lnTo>
                    <a:pt x="270" y="468"/>
                  </a:lnTo>
                  <a:lnTo>
                    <a:pt x="270" y="450"/>
                  </a:lnTo>
                  <a:lnTo>
                    <a:pt x="264" y="438"/>
                  </a:lnTo>
                  <a:lnTo>
                    <a:pt x="258" y="432"/>
                  </a:lnTo>
                  <a:close/>
                  <a:moveTo>
                    <a:pt x="330" y="648"/>
                  </a:moveTo>
                  <a:lnTo>
                    <a:pt x="336" y="660"/>
                  </a:lnTo>
                  <a:lnTo>
                    <a:pt x="354" y="678"/>
                  </a:lnTo>
                  <a:lnTo>
                    <a:pt x="360" y="672"/>
                  </a:lnTo>
                  <a:lnTo>
                    <a:pt x="372" y="666"/>
                  </a:lnTo>
                  <a:lnTo>
                    <a:pt x="378" y="660"/>
                  </a:lnTo>
                  <a:lnTo>
                    <a:pt x="384" y="660"/>
                  </a:lnTo>
                  <a:lnTo>
                    <a:pt x="390" y="666"/>
                  </a:lnTo>
                  <a:lnTo>
                    <a:pt x="390" y="696"/>
                  </a:lnTo>
                  <a:lnTo>
                    <a:pt x="402" y="708"/>
                  </a:lnTo>
                  <a:lnTo>
                    <a:pt x="396" y="720"/>
                  </a:lnTo>
                  <a:lnTo>
                    <a:pt x="390" y="726"/>
                  </a:lnTo>
                  <a:lnTo>
                    <a:pt x="372" y="762"/>
                  </a:lnTo>
                  <a:lnTo>
                    <a:pt x="372" y="786"/>
                  </a:lnTo>
                  <a:lnTo>
                    <a:pt x="378" y="792"/>
                  </a:lnTo>
                  <a:lnTo>
                    <a:pt x="384" y="804"/>
                  </a:lnTo>
                  <a:lnTo>
                    <a:pt x="396" y="804"/>
                  </a:lnTo>
                  <a:lnTo>
                    <a:pt x="408" y="798"/>
                  </a:lnTo>
                  <a:lnTo>
                    <a:pt x="420" y="798"/>
                  </a:lnTo>
                  <a:lnTo>
                    <a:pt x="432" y="792"/>
                  </a:lnTo>
                  <a:lnTo>
                    <a:pt x="438" y="786"/>
                  </a:lnTo>
                  <a:lnTo>
                    <a:pt x="438" y="768"/>
                  </a:lnTo>
                  <a:lnTo>
                    <a:pt x="432" y="756"/>
                  </a:lnTo>
                  <a:lnTo>
                    <a:pt x="426" y="738"/>
                  </a:lnTo>
                  <a:lnTo>
                    <a:pt x="426" y="726"/>
                  </a:lnTo>
                  <a:lnTo>
                    <a:pt x="432" y="714"/>
                  </a:lnTo>
                  <a:lnTo>
                    <a:pt x="444" y="678"/>
                  </a:lnTo>
                  <a:lnTo>
                    <a:pt x="444" y="660"/>
                  </a:lnTo>
                  <a:lnTo>
                    <a:pt x="438" y="648"/>
                  </a:lnTo>
                  <a:lnTo>
                    <a:pt x="432" y="642"/>
                  </a:lnTo>
                  <a:lnTo>
                    <a:pt x="426" y="642"/>
                  </a:lnTo>
                  <a:lnTo>
                    <a:pt x="414" y="654"/>
                  </a:lnTo>
                  <a:lnTo>
                    <a:pt x="402" y="660"/>
                  </a:lnTo>
                  <a:lnTo>
                    <a:pt x="396" y="660"/>
                  </a:lnTo>
                  <a:lnTo>
                    <a:pt x="396" y="648"/>
                  </a:lnTo>
                  <a:lnTo>
                    <a:pt x="408" y="624"/>
                  </a:lnTo>
                  <a:lnTo>
                    <a:pt x="408" y="612"/>
                  </a:lnTo>
                  <a:lnTo>
                    <a:pt x="414" y="600"/>
                  </a:lnTo>
                  <a:lnTo>
                    <a:pt x="414" y="594"/>
                  </a:lnTo>
                  <a:lnTo>
                    <a:pt x="408" y="588"/>
                  </a:lnTo>
                  <a:lnTo>
                    <a:pt x="372" y="570"/>
                  </a:lnTo>
                  <a:lnTo>
                    <a:pt x="366" y="564"/>
                  </a:lnTo>
                  <a:lnTo>
                    <a:pt x="330" y="564"/>
                  </a:lnTo>
                  <a:lnTo>
                    <a:pt x="324" y="570"/>
                  </a:lnTo>
                  <a:lnTo>
                    <a:pt x="324" y="576"/>
                  </a:lnTo>
                  <a:lnTo>
                    <a:pt x="330" y="582"/>
                  </a:lnTo>
                  <a:lnTo>
                    <a:pt x="336" y="582"/>
                  </a:lnTo>
                  <a:lnTo>
                    <a:pt x="342" y="594"/>
                  </a:lnTo>
                  <a:lnTo>
                    <a:pt x="342" y="600"/>
                  </a:lnTo>
                  <a:lnTo>
                    <a:pt x="336" y="606"/>
                  </a:lnTo>
                  <a:lnTo>
                    <a:pt x="336" y="618"/>
                  </a:lnTo>
                  <a:lnTo>
                    <a:pt x="330" y="630"/>
                  </a:lnTo>
                  <a:lnTo>
                    <a:pt x="330" y="648"/>
                  </a:lnTo>
                  <a:close/>
                </a:path>
              </a:pathLst>
            </a:custGeom>
            <a:solidFill>
              <a:srgbClr val="0D5C97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 dirty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84" name="Peru" descr="© INSCALE GmbH, 05.05.2010&#10;http://www.presentationload.com/">
              <a:extLst>
                <a:ext uri="{FF2B5EF4-FFF2-40B4-BE49-F238E27FC236}">
                  <a16:creationId xmlns:a16="http://schemas.microsoft.com/office/drawing/2014/main" id="{CF01285B-8BC6-4F56-B7CE-D688A9548EF9}"/>
                </a:ext>
              </a:extLst>
            </p:cNvPr>
            <p:cNvSpPr>
              <a:spLocks/>
            </p:cNvSpPr>
            <p:nvPr/>
          </p:nvSpPr>
          <p:spPr bwMode="gray">
            <a:xfrm>
              <a:off x="1798637" y="3847984"/>
              <a:ext cx="379413" cy="598488"/>
            </a:xfrm>
            <a:custGeom>
              <a:avLst/>
              <a:gdLst>
                <a:gd name="T0" fmla="*/ 2147483647 w 942"/>
                <a:gd name="T1" fmla="*/ 2147483647 h 1488"/>
                <a:gd name="T2" fmla="*/ 2147483647 w 942"/>
                <a:gd name="T3" fmla="*/ 2147483647 h 1488"/>
                <a:gd name="T4" fmla="*/ 2147483647 w 942"/>
                <a:gd name="T5" fmla="*/ 2147483647 h 1488"/>
                <a:gd name="T6" fmla="*/ 2147483647 w 942"/>
                <a:gd name="T7" fmla="*/ 2147483647 h 1488"/>
                <a:gd name="T8" fmla="*/ 2147483647 w 942"/>
                <a:gd name="T9" fmla="*/ 2147483647 h 1488"/>
                <a:gd name="T10" fmla="*/ 2147483647 w 942"/>
                <a:gd name="T11" fmla="*/ 2147483647 h 1488"/>
                <a:gd name="T12" fmla="*/ 2147483647 w 942"/>
                <a:gd name="T13" fmla="*/ 2147483647 h 1488"/>
                <a:gd name="T14" fmla="*/ 2147483647 w 942"/>
                <a:gd name="T15" fmla="*/ 2147483647 h 1488"/>
                <a:gd name="T16" fmla="*/ 2147483647 w 942"/>
                <a:gd name="T17" fmla="*/ 2147483647 h 1488"/>
                <a:gd name="T18" fmla="*/ 2147483647 w 942"/>
                <a:gd name="T19" fmla="*/ 2147483647 h 1488"/>
                <a:gd name="T20" fmla="*/ 2147483647 w 942"/>
                <a:gd name="T21" fmla="*/ 2147483647 h 1488"/>
                <a:gd name="T22" fmla="*/ 2147483647 w 942"/>
                <a:gd name="T23" fmla="*/ 2147483647 h 1488"/>
                <a:gd name="T24" fmla="*/ 2147483647 w 942"/>
                <a:gd name="T25" fmla="*/ 2147483647 h 1488"/>
                <a:gd name="T26" fmla="*/ 2147483647 w 942"/>
                <a:gd name="T27" fmla="*/ 2147483647 h 1488"/>
                <a:gd name="T28" fmla="*/ 2147483647 w 942"/>
                <a:gd name="T29" fmla="*/ 2147483647 h 1488"/>
                <a:gd name="T30" fmla="*/ 2147483647 w 942"/>
                <a:gd name="T31" fmla="*/ 2147483647 h 1488"/>
                <a:gd name="T32" fmla="*/ 2147483647 w 942"/>
                <a:gd name="T33" fmla="*/ 2147483647 h 1488"/>
                <a:gd name="T34" fmla="*/ 2147483647 w 942"/>
                <a:gd name="T35" fmla="*/ 2147483647 h 1488"/>
                <a:gd name="T36" fmla="*/ 2147483647 w 942"/>
                <a:gd name="T37" fmla="*/ 2147483647 h 1488"/>
                <a:gd name="T38" fmla="*/ 2147483647 w 942"/>
                <a:gd name="T39" fmla="*/ 2147483647 h 1488"/>
                <a:gd name="T40" fmla="*/ 2147483647 w 942"/>
                <a:gd name="T41" fmla="*/ 2147483647 h 1488"/>
                <a:gd name="T42" fmla="*/ 2147483647 w 942"/>
                <a:gd name="T43" fmla="*/ 2147483647 h 1488"/>
                <a:gd name="T44" fmla="*/ 2147483647 w 942"/>
                <a:gd name="T45" fmla="*/ 2147483647 h 1488"/>
                <a:gd name="T46" fmla="*/ 2147483647 w 942"/>
                <a:gd name="T47" fmla="*/ 2147483647 h 1488"/>
                <a:gd name="T48" fmla="*/ 2147483647 w 942"/>
                <a:gd name="T49" fmla="*/ 2147483647 h 1488"/>
                <a:gd name="T50" fmla="*/ 2147483647 w 942"/>
                <a:gd name="T51" fmla="*/ 2147483647 h 1488"/>
                <a:gd name="T52" fmla="*/ 2147483647 w 942"/>
                <a:gd name="T53" fmla="*/ 2147483647 h 1488"/>
                <a:gd name="T54" fmla="*/ 2147483647 w 942"/>
                <a:gd name="T55" fmla="*/ 2147483647 h 1488"/>
                <a:gd name="T56" fmla="*/ 2147483647 w 942"/>
                <a:gd name="T57" fmla="*/ 2147483647 h 1488"/>
                <a:gd name="T58" fmla="*/ 2147483647 w 942"/>
                <a:gd name="T59" fmla="*/ 2147483647 h 1488"/>
                <a:gd name="T60" fmla="*/ 2147483647 w 942"/>
                <a:gd name="T61" fmla="*/ 2147483647 h 1488"/>
                <a:gd name="T62" fmla="*/ 2147483647 w 942"/>
                <a:gd name="T63" fmla="*/ 0 h 1488"/>
                <a:gd name="T64" fmla="*/ 2147483647 w 942"/>
                <a:gd name="T65" fmla="*/ 2147483647 h 1488"/>
                <a:gd name="T66" fmla="*/ 2147483647 w 942"/>
                <a:gd name="T67" fmla="*/ 2147483647 h 1488"/>
                <a:gd name="T68" fmla="*/ 2147483647 w 942"/>
                <a:gd name="T69" fmla="*/ 2147483647 h 1488"/>
                <a:gd name="T70" fmla="*/ 2147483647 w 942"/>
                <a:gd name="T71" fmla="*/ 2147483647 h 1488"/>
                <a:gd name="T72" fmla="*/ 2147483647 w 942"/>
                <a:gd name="T73" fmla="*/ 2147483647 h 1488"/>
                <a:gd name="T74" fmla="*/ 2147483647 w 942"/>
                <a:gd name="T75" fmla="*/ 2147483647 h 1488"/>
                <a:gd name="T76" fmla="*/ 2147483647 w 942"/>
                <a:gd name="T77" fmla="*/ 2147483647 h 1488"/>
                <a:gd name="T78" fmla="*/ 2147483647 w 942"/>
                <a:gd name="T79" fmla="*/ 2147483647 h 1488"/>
                <a:gd name="T80" fmla="*/ 2147483647 w 942"/>
                <a:gd name="T81" fmla="*/ 2147483647 h 1488"/>
                <a:gd name="T82" fmla="*/ 2147483647 w 942"/>
                <a:gd name="T83" fmla="*/ 2147483647 h 1488"/>
                <a:gd name="T84" fmla="*/ 0 w 942"/>
                <a:gd name="T85" fmla="*/ 2147483647 h 1488"/>
                <a:gd name="T86" fmla="*/ 2147483647 w 942"/>
                <a:gd name="T87" fmla="*/ 2147483647 h 1488"/>
                <a:gd name="T88" fmla="*/ 2147483647 w 942"/>
                <a:gd name="T89" fmla="*/ 2147483647 h 1488"/>
                <a:gd name="T90" fmla="*/ 2147483647 w 942"/>
                <a:gd name="T91" fmla="*/ 2147483647 h 1488"/>
                <a:gd name="T92" fmla="*/ 2147483647 w 942"/>
                <a:gd name="T93" fmla="*/ 2147483647 h 1488"/>
                <a:gd name="T94" fmla="*/ 2147483647 w 942"/>
                <a:gd name="T95" fmla="*/ 2147483647 h 1488"/>
                <a:gd name="T96" fmla="*/ 2147483647 w 942"/>
                <a:gd name="T97" fmla="*/ 2147483647 h 1488"/>
                <a:gd name="T98" fmla="*/ 2147483647 w 942"/>
                <a:gd name="T99" fmla="*/ 2147483647 h 1488"/>
                <a:gd name="T100" fmla="*/ 2147483647 w 942"/>
                <a:gd name="T101" fmla="*/ 2147483647 h 1488"/>
                <a:gd name="T102" fmla="*/ 2147483647 w 942"/>
                <a:gd name="T103" fmla="*/ 2147483647 h 1488"/>
                <a:gd name="T104" fmla="*/ 2147483647 w 942"/>
                <a:gd name="T105" fmla="*/ 2147483647 h 1488"/>
                <a:gd name="T106" fmla="*/ 2147483647 w 942"/>
                <a:gd name="T107" fmla="*/ 2147483647 h 1488"/>
                <a:gd name="T108" fmla="*/ 2147483647 w 942"/>
                <a:gd name="T109" fmla="*/ 2147483647 h 1488"/>
                <a:gd name="T110" fmla="*/ 2147483647 w 942"/>
                <a:gd name="T111" fmla="*/ 2147483647 h 1488"/>
                <a:gd name="T112" fmla="*/ 2147483647 w 942"/>
                <a:gd name="T113" fmla="*/ 2147483647 h 1488"/>
                <a:gd name="T114" fmla="*/ 2147483647 w 942"/>
                <a:gd name="T115" fmla="*/ 2147483647 h 1488"/>
                <a:gd name="T116" fmla="*/ 2147483647 w 942"/>
                <a:gd name="T117" fmla="*/ 2147483647 h 1488"/>
                <a:gd name="T118" fmla="*/ 2147483647 w 942"/>
                <a:gd name="T119" fmla="*/ 2147483647 h 1488"/>
                <a:gd name="T120" fmla="*/ 2147483647 w 942"/>
                <a:gd name="T121" fmla="*/ 2147483647 h 14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42"/>
                <a:gd name="T184" fmla="*/ 0 h 1488"/>
                <a:gd name="T185" fmla="*/ 942 w 942"/>
                <a:gd name="T186" fmla="*/ 1488 h 14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42" h="1488">
                  <a:moveTo>
                    <a:pt x="930" y="1320"/>
                  </a:moveTo>
                  <a:lnTo>
                    <a:pt x="924" y="1314"/>
                  </a:lnTo>
                  <a:lnTo>
                    <a:pt x="912" y="1308"/>
                  </a:lnTo>
                  <a:lnTo>
                    <a:pt x="888" y="1284"/>
                  </a:lnTo>
                  <a:lnTo>
                    <a:pt x="864" y="1284"/>
                  </a:lnTo>
                  <a:lnTo>
                    <a:pt x="858" y="1278"/>
                  </a:lnTo>
                  <a:lnTo>
                    <a:pt x="870" y="1260"/>
                  </a:lnTo>
                  <a:lnTo>
                    <a:pt x="870" y="1230"/>
                  </a:lnTo>
                  <a:lnTo>
                    <a:pt x="882" y="1230"/>
                  </a:lnTo>
                  <a:lnTo>
                    <a:pt x="906" y="1254"/>
                  </a:lnTo>
                  <a:lnTo>
                    <a:pt x="918" y="1236"/>
                  </a:lnTo>
                  <a:lnTo>
                    <a:pt x="918" y="1230"/>
                  </a:lnTo>
                  <a:lnTo>
                    <a:pt x="912" y="1224"/>
                  </a:lnTo>
                  <a:lnTo>
                    <a:pt x="906" y="1212"/>
                  </a:lnTo>
                  <a:lnTo>
                    <a:pt x="900" y="1194"/>
                  </a:lnTo>
                  <a:lnTo>
                    <a:pt x="912" y="1170"/>
                  </a:lnTo>
                  <a:lnTo>
                    <a:pt x="924" y="1158"/>
                  </a:lnTo>
                  <a:lnTo>
                    <a:pt x="930" y="1146"/>
                  </a:lnTo>
                  <a:lnTo>
                    <a:pt x="930" y="1140"/>
                  </a:lnTo>
                  <a:lnTo>
                    <a:pt x="924" y="1128"/>
                  </a:lnTo>
                  <a:lnTo>
                    <a:pt x="912" y="1116"/>
                  </a:lnTo>
                  <a:lnTo>
                    <a:pt x="906" y="1116"/>
                  </a:lnTo>
                  <a:lnTo>
                    <a:pt x="924" y="1086"/>
                  </a:lnTo>
                  <a:lnTo>
                    <a:pt x="912" y="1038"/>
                  </a:lnTo>
                  <a:lnTo>
                    <a:pt x="918" y="1032"/>
                  </a:lnTo>
                  <a:lnTo>
                    <a:pt x="924" y="1020"/>
                  </a:lnTo>
                  <a:lnTo>
                    <a:pt x="930" y="1014"/>
                  </a:lnTo>
                  <a:lnTo>
                    <a:pt x="930" y="1002"/>
                  </a:lnTo>
                  <a:lnTo>
                    <a:pt x="918" y="978"/>
                  </a:lnTo>
                  <a:lnTo>
                    <a:pt x="906" y="960"/>
                  </a:lnTo>
                  <a:lnTo>
                    <a:pt x="894" y="948"/>
                  </a:lnTo>
                  <a:lnTo>
                    <a:pt x="882" y="930"/>
                  </a:lnTo>
                  <a:lnTo>
                    <a:pt x="870" y="918"/>
                  </a:lnTo>
                  <a:lnTo>
                    <a:pt x="864" y="900"/>
                  </a:lnTo>
                  <a:lnTo>
                    <a:pt x="864" y="882"/>
                  </a:lnTo>
                  <a:lnTo>
                    <a:pt x="828" y="882"/>
                  </a:lnTo>
                  <a:lnTo>
                    <a:pt x="822" y="888"/>
                  </a:lnTo>
                  <a:lnTo>
                    <a:pt x="816" y="888"/>
                  </a:lnTo>
                  <a:lnTo>
                    <a:pt x="816" y="894"/>
                  </a:lnTo>
                  <a:lnTo>
                    <a:pt x="804" y="894"/>
                  </a:lnTo>
                  <a:lnTo>
                    <a:pt x="798" y="888"/>
                  </a:lnTo>
                  <a:lnTo>
                    <a:pt x="798" y="882"/>
                  </a:lnTo>
                  <a:lnTo>
                    <a:pt x="786" y="888"/>
                  </a:lnTo>
                  <a:lnTo>
                    <a:pt x="786" y="858"/>
                  </a:lnTo>
                  <a:lnTo>
                    <a:pt x="780" y="840"/>
                  </a:lnTo>
                  <a:lnTo>
                    <a:pt x="780" y="828"/>
                  </a:lnTo>
                  <a:lnTo>
                    <a:pt x="786" y="816"/>
                  </a:lnTo>
                  <a:lnTo>
                    <a:pt x="786" y="804"/>
                  </a:lnTo>
                  <a:lnTo>
                    <a:pt x="792" y="798"/>
                  </a:lnTo>
                  <a:lnTo>
                    <a:pt x="792" y="780"/>
                  </a:lnTo>
                  <a:lnTo>
                    <a:pt x="786" y="768"/>
                  </a:lnTo>
                  <a:lnTo>
                    <a:pt x="786" y="756"/>
                  </a:lnTo>
                  <a:lnTo>
                    <a:pt x="732" y="804"/>
                  </a:lnTo>
                  <a:lnTo>
                    <a:pt x="672" y="810"/>
                  </a:lnTo>
                  <a:lnTo>
                    <a:pt x="672" y="804"/>
                  </a:lnTo>
                  <a:lnTo>
                    <a:pt x="666" y="798"/>
                  </a:lnTo>
                  <a:lnTo>
                    <a:pt x="660" y="786"/>
                  </a:lnTo>
                  <a:lnTo>
                    <a:pt x="660" y="774"/>
                  </a:lnTo>
                  <a:lnTo>
                    <a:pt x="654" y="768"/>
                  </a:lnTo>
                  <a:lnTo>
                    <a:pt x="648" y="768"/>
                  </a:lnTo>
                  <a:lnTo>
                    <a:pt x="636" y="762"/>
                  </a:lnTo>
                  <a:lnTo>
                    <a:pt x="594" y="762"/>
                  </a:lnTo>
                  <a:lnTo>
                    <a:pt x="600" y="756"/>
                  </a:lnTo>
                  <a:lnTo>
                    <a:pt x="612" y="750"/>
                  </a:lnTo>
                  <a:lnTo>
                    <a:pt x="618" y="738"/>
                  </a:lnTo>
                  <a:lnTo>
                    <a:pt x="624" y="732"/>
                  </a:lnTo>
                  <a:lnTo>
                    <a:pt x="600" y="708"/>
                  </a:lnTo>
                  <a:lnTo>
                    <a:pt x="588" y="702"/>
                  </a:lnTo>
                  <a:lnTo>
                    <a:pt x="576" y="690"/>
                  </a:lnTo>
                  <a:lnTo>
                    <a:pt x="564" y="666"/>
                  </a:lnTo>
                  <a:lnTo>
                    <a:pt x="558" y="660"/>
                  </a:lnTo>
                  <a:lnTo>
                    <a:pt x="558" y="654"/>
                  </a:lnTo>
                  <a:lnTo>
                    <a:pt x="552" y="630"/>
                  </a:lnTo>
                  <a:lnTo>
                    <a:pt x="540" y="624"/>
                  </a:lnTo>
                  <a:lnTo>
                    <a:pt x="534" y="618"/>
                  </a:lnTo>
                  <a:lnTo>
                    <a:pt x="534" y="606"/>
                  </a:lnTo>
                  <a:lnTo>
                    <a:pt x="540" y="600"/>
                  </a:lnTo>
                  <a:lnTo>
                    <a:pt x="552" y="594"/>
                  </a:lnTo>
                  <a:lnTo>
                    <a:pt x="546" y="588"/>
                  </a:lnTo>
                  <a:lnTo>
                    <a:pt x="546" y="564"/>
                  </a:lnTo>
                  <a:lnTo>
                    <a:pt x="552" y="552"/>
                  </a:lnTo>
                  <a:lnTo>
                    <a:pt x="582" y="522"/>
                  </a:lnTo>
                  <a:lnTo>
                    <a:pt x="588" y="528"/>
                  </a:lnTo>
                  <a:lnTo>
                    <a:pt x="594" y="528"/>
                  </a:lnTo>
                  <a:lnTo>
                    <a:pt x="588" y="522"/>
                  </a:lnTo>
                  <a:lnTo>
                    <a:pt x="588" y="504"/>
                  </a:lnTo>
                  <a:lnTo>
                    <a:pt x="582" y="498"/>
                  </a:lnTo>
                  <a:lnTo>
                    <a:pt x="582" y="486"/>
                  </a:lnTo>
                  <a:lnTo>
                    <a:pt x="600" y="468"/>
                  </a:lnTo>
                  <a:lnTo>
                    <a:pt x="600" y="414"/>
                  </a:lnTo>
                  <a:lnTo>
                    <a:pt x="624" y="414"/>
                  </a:lnTo>
                  <a:lnTo>
                    <a:pt x="624" y="408"/>
                  </a:lnTo>
                  <a:lnTo>
                    <a:pt x="630" y="402"/>
                  </a:lnTo>
                  <a:lnTo>
                    <a:pt x="630" y="396"/>
                  </a:lnTo>
                  <a:lnTo>
                    <a:pt x="642" y="384"/>
                  </a:lnTo>
                  <a:lnTo>
                    <a:pt x="654" y="378"/>
                  </a:lnTo>
                  <a:lnTo>
                    <a:pt x="660" y="372"/>
                  </a:lnTo>
                  <a:lnTo>
                    <a:pt x="672" y="366"/>
                  </a:lnTo>
                  <a:lnTo>
                    <a:pt x="702" y="366"/>
                  </a:lnTo>
                  <a:lnTo>
                    <a:pt x="708" y="354"/>
                  </a:lnTo>
                  <a:lnTo>
                    <a:pt x="738" y="360"/>
                  </a:lnTo>
                  <a:lnTo>
                    <a:pt x="744" y="354"/>
                  </a:lnTo>
                  <a:lnTo>
                    <a:pt x="750" y="342"/>
                  </a:lnTo>
                  <a:lnTo>
                    <a:pt x="756" y="336"/>
                  </a:lnTo>
                  <a:lnTo>
                    <a:pt x="774" y="336"/>
                  </a:lnTo>
                  <a:lnTo>
                    <a:pt x="786" y="348"/>
                  </a:lnTo>
                  <a:lnTo>
                    <a:pt x="786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798" y="330"/>
                  </a:lnTo>
                  <a:lnTo>
                    <a:pt x="786" y="312"/>
                  </a:lnTo>
                  <a:lnTo>
                    <a:pt x="768" y="312"/>
                  </a:lnTo>
                  <a:lnTo>
                    <a:pt x="762" y="306"/>
                  </a:lnTo>
                  <a:lnTo>
                    <a:pt x="762" y="288"/>
                  </a:lnTo>
                  <a:lnTo>
                    <a:pt x="774" y="264"/>
                  </a:lnTo>
                  <a:lnTo>
                    <a:pt x="774" y="258"/>
                  </a:lnTo>
                  <a:lnTo>
                    <a:pt x="780" y="252"/>
                  </a:lnTo>
                  <a:lnTo>
                    <a:pt x="786" y="252"/>
                  </a:lnTo>
                  <a:lnTo>
                    <a:pt x="792" y="246"/>
                  </a:lnTo>
                  <a:lnTo>
                    <a:pt x="798" y="234"/>
                  </a:lnTo>
                  <a:lnTo>
                    <a:pt x="798" y="216"/>
                  </a:lnTo>
                  <a:lnTo>
                    <a:pt x="792" y="210"/>
                  </a:lnTo>
                  <a:lnTo>
                    <a:pt x="780" y="204"/>
                  </a:lnTo>
                  <a:lnTo>
                    <a:pt x="756" y="204"/>
                  </a:lnTo>
                  <a:lnTo>
                    <a:pt x="750" y="198"/>
                  </a:lnTo>
                  <a:lnTo>
                    <a:pt x="744" y="186"/>
                  </a:lnTo>
                  <a:lnTo>
                    <a:pt x="744" y="180"/>
                  </a:lnTo>
                  <a:lnTo>
                    <a:pt x="732" y="180"/>
                  </a:lnTo>
                  <a:lnTo>
                    <a:pt x="726" y="186"/>
                  </a:lnTo>
                  <a:lnTo>
                    <a:pt x="714" y="192"/>
                  </a:lnTo>
                  <a:lnTo>
                    <a:pt x="702" y="192"/>
                  </a:lnTo>
                  <a:lnTo>
                    <a:pt x="696" y="186"/>
                  </a:lnTo>
                  <a:lnTo>
                    <a:pt x="690" y="186"/>
                  </a:lnTo>
                  <a:lnTo>
                    <a:pt x="684" y="180"/>
                  </a:lnTo>
                  <a:lnTo>
                    <a:pt x="660" y="180"/>
                  </a:lnTo>
                  <a:lnTo>
                    <a:pt x="648" y="192"/>
                  </a:lnTo>
                  <a:lnTo>
                    <a:pt x="648" y="204"/>
                  </a:lnTo>
                  <a:lnTo>
                    <a:pt x="612" y="204"/>
                  </a:lnTo>
                  <a:lnTo>
                    <a:pt x="588" y="198"/>
                  </a:lnTo>
                  <a:lnTo>
                    <a:pt x="576" y="192"/>
                  </a:lnTo>
                  <a:lnTo>
                    <a:pt x="576" y="168"/>
                  </a:lnTo>
                  <a:lnTo>
                    <a:pt x="582" y="162"/>
                  </a:lnTo>
                  <a:lnTo>
                    <a:pt x="582" y="156"/>
                  </a:lnTo>
                  <a:lnTo>
                    <a:pt x="576" y="150"/>
                  </a:lnTo>
                  <a:lnTo>
                    <a:pt x="564" y="144"/>
                  </a:lnTo>
                  <a:lnTo>
                    <a:pt x="552" y="144"/>
                  </a:lnTo>
                  <a:lnTo>
                    <a:pt x="552" y="138"/>
                  </a:lnTo>
                  <a:lnTo>
                    <a:pt x="546" y="132"/>
                  </a:lnTo>
                  <a:lnTo>
                    <a:pt x="546" y="108"/>
                  </a:lnTo>
                  <a:lnTo>
                    <a:pt x="540" y="102"/>
                  </a:lnTo>
                  <a:lnTo>
                    <a:pt x="528" y="102"/>
                  </a:lnTo>
                  <a:lnTo>
                    <a:pt x="516" y="84"/>
                  </a:lnTo>
                  <a:lnTo>
                    <a:pt x="498" y="84"/>
                  </a:lnTo>
                  <a:lnTo>
                    <a:pt x="486" y="48"/>
                  </a:lnTo>
                  <a:lnTo>
                    <a:pt x="480" y="42"/>
                  </a:lnTo>
                  <a:lnTo>
                    <a:pt x="468" y="36"/>
                  </a:lnTo>
                  <a:lnTo>
                    <a:pt x="450" y="18"/>
                  </a:lnTo>
                  <a:lnTo>
                    <a:pt x="438" y="12"/>
                  </a:lnTo>
                  <a:lnTo>
                    <a:pt x="426" y="0"/>
                  </a:lnTo>
                  <a:lnTo>
                    <a:pt x="396" y="0"/>
                  </a:lnTo>
                  <a:lnTo>
                    <a:pt x="414" y="0"/>
                  </a:lnTo>
                  <a:lnTo>
                    <a:pt x="414" y="24"/>
                  </a:lnTo>
                  <a:lnTo>
                    <a:pt x="408" y="24"/>
                  </a:lnTo>
                  <a:lnTo>
                    <a:pt x="408" y="30"/>
                  </a:lnTo>
                  <a:lnTo>
                    <a:pt x="402" y="30"/>
                  </a:lnTo>
                  <a:lnTo>
                    <a:pt x="426" y="48"/>
                  </a:lnTo>
                  <a:lnTo>
                    <a:pt x="426" y="78"/>
                  </a:lnTo>
                  <a:lnTo>
                    <a:pt x="414" y="84"/>
                  </a:lnTo>
                  <a:lnTo>
                    <a:pt x="402" y="126"/>
                  </a:lnTo>
                  <a:lnTo>
                    <a:pt x="396" y="138"/>
                  </a:lnTo>
                  <a:lnTo>
                    <a:pt x="384" y="150"/>
                  </a:lnTo>
                  <a:lnTo>
                    <a:pt x="378" y="162"/>
                  </a:lnTo>
                  <a:lnTo>
                    <a:pt x="366" y="174"/>
                  </a:lnTo>
                  <a:lnTo>
                    <a:pt x="354" y="192"/>
                  </a:lnTo>
                  <a:lnTo>
                    <a:pt x="336" y="204"/>
                  </a:lnTo>
                  <a:lnTo>
                    <a:pt x="276" y="234"/>
                  </a:lnTo>
                  <a:lnTo>
                    <a:pt x="258" y="240"/>
                  </a:lnTo>
                  <a:lnTo>
                    <a:pt x="240" y="252"/>
                  </a:lnTo>
                  <a:lnTo>
                    <a:pt x="222" y="270"/>
                  </a:lnTo>
                  <a:lnTo>
                    <a:pt x="222" y="276"/>
                  </a:lnTo>
                  <a:lnTo>
                    <a:pt x="210" y="282"/>
                  </a:lnTo>
                  <a:lnTo>
                    <a:pt x="210" y="300"/>
                  </a:lnTo>
                  <a:lnTo>
                    <a:pt x="198" y="312"/>
                  </a:lnTo>
                  <a:lnTo>
                    <a:pt x="198" y="336"/>
                  </a:lnTo>
                  <a:lnTo>
                    <a:pt x="192" y="348"/>
                  </a:lnTo>
                  <a:lnTo>
                    <a:pt x="192" y="378"/>
                  </a:lnTo>
                  <a:lnTo>
                    <a:pt x="174" y="378"/>
                  </a:lnTo>
                  <a:lnTo>
                    <a:pt x="168" y="384"/>
                  </a:lnTo>
                  <a:lnTo>
                    <a:pt x="168" y="390"/>
                  </a:lnTo>
                  <a:lnTo>
                    <a:pt x="162" y="396"/>
                  </a:lnTo>
                  <a:lnTo>
                    <a:pt x="162" y="402"/>
                  </a:lnTo>
                  <a:lnTo>
                    <a:pt x="144" y="402"/>
                  </a:lnTo>
                  <a:lnTo>
                    <a:pt x="138" y="390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32" y="360"/>
                  </a:lnTo>
                  <a:lnTo>
                    <a:pt x="102" y="360"/>
                  </a:lnTo>
                  <a:lnTo>
                    <a:pt x="90" y="348"/>
                  </a:lnTo>
                  <a:lnTo>
                    <a:pt x="78" y="360"/>
                  </a:lnTo>
                  <a:lnTo>
                    <a:pt x="66" y="366"/>
                  </a:lnTo>
                  <a:lnTo>
                    <a:pt x="60" y="366"/>
                  </a:lnTo>
                  <a:lnTo>
                    <a:pt x="54" y="360"/>
                  </a:lnTo>
                  <a:lnTo>
                    <a:pt x="66" y="348"/>
                  </a:lnTo>
                  <a:lnTo>
                    <a:pt x="54" y="336"/>
                  </a:lnTo>
                  <a:lnTo>
                    <a:pt x="60" y="330"/>
                  </a:lnTo>
                  <a:lnTo>
                    <a:pt x="66" y="318"/>
                  </a:lnTo>
                  <a:lnTo>
                    <a:pt x="78" y="312"/>
                  </a:lnTo>
                  <a:lnTo>
                    <a:pt x="84" y="300"/>
                  </a:lnTo>
                  <a:lnTo>
                    <a:pt x="90" y="294"/>
                  </a:lnTo>
                  <a:lnTo>
                    <a:pt x="90" y="288"/>
                  </a:lnTo>
                  <a:lnTo>
                    <a:pt x="84" y="288"/>
                  </a:lnTo>
                  <a:lnTo>
                    <a:pt x="72" y="282"/>
                  </a:lnTo>
                  <a:lnTo>
                    <a:pt x="66" y="282"/>
                  </a:lnTo>
                  <a:lnTo>
                    <a:pt x="6" y="342"/>
                  </a:lnTo>
                  <a:lnTo>
                    <a:pt x="0" y="354"/>
                  </a:lnTo>
                  <a:lnTo>
                    <a:pt x="0" y="390"/>
                  </a:lnTo>
                  <a:lnTo>
                    <a:pt x="6" y="396"/>
                  </a:lnTo>
                  <a:lnTo>
                    <a:pt x="18" y="396"/>
                  </a:lnTo>
                  <a:lnTo>
                    <a:pt x="12" y="420"/>
                  </a:lnTo>
                  <a:lnTo>
                    <a:pt x="36" y="444"/>
                  </a:lnTo>
                  <a:lnTo>
                    <a:pt x="36" y="462"/>
                  </a:lnTo>
                  <a:lnTo>
                    <a:pt x="12" y="486"/>
                  </a:lnTo>
                  <a:lnTo>
                    <a:pt x="12" y="492"/>
                  </a:lnTo>
                  <a:lnTo>
                    <a:pt x="18" y="504"/>
                  </a:lnTo>
                  <a:lnTo>
                    <a:pt x="24" y="510"/>
                  </a:lnTo>
                  <a:lnTo>
                    <a:pt x="36" y="516"/>
                  </a:lnTo>
                  <a:lnTo>
                    <a:pt x="54" y="522"/>
                  </a:lnTo>
                  <a:lnTo>
                    <a:pt x="66" y="522"/>
                  </a:lnTo>
                  <a:lnTo>
                    <a:pt x="108" y="564"/>
                  </a:lnTo>
                  <a:lnTo>
                    <a:pt x="114" y="576"/>
                  </a:lnTo>
                  <a:lnTo>
                    <a:pt x="132" y="594"/>
                  </a:lnTo>
                  <a:lnTo>
                    <a:pt x="138" y="612"/>
                  </a:lnTo>
                  <a:lnTo>
                    <a:pt x="144" y="624"/>
                  </a:lnTo>
                  <a:lnTo>
                    <a:pt x="144" y="642"/>
                  </a:lnTo>
                  <a:lnTo>
                    <a:pt x="150" y="648"/>
                  </a:lnTo>
                  <a:lnTo>
                    <a:pt x="156" y="660"/>
                  </a:lnTo>
                  <a:lnTo>
                    <a:pt x="168" y="666"/>
                  </a:lnTo>
                  <a:lnTo>
                    <a:pt x="174" y="678"/>
                  </a:lnTo>
                  <a:lnTo>
                    <a:pt x="192" y="696"/>
                  </a:lnTo>
                  <a:lnTo>
                    <a:pt x="204" y="720"/>
                  </a:lnTo>
                  <a:lnTo>
                    <a:pt x="216" y="732"/>
                  </a:lnTo>
                  <a:lnTo>
                    <a:pt x="222" y="744"/>
                  </a:lnTo>
                  <a:lnTo>
                    <a:pt x="234" y="762"/>
                  </a:lnTo>
                  <a:lnTo>
                    <a:pt x="240" y="768"/>
                  </a:lnTo>
                  <a:lnTo>
                    <a:pt x="246" y="780"/>
                  </a:lnTo>
                  <a:lnTo>
                    <a:pt x="252" y="822"/>
                  </a:lnTo>
                  <a:lnTo>
                    <a:pt x="252" y="828"/>
                  </a:lnTo>
                  <a:lnTo>
                    <a:pt x="258" y="834"/>
                  </a:lnTo>
                  <a:lnTo>
                    <a:pt x="264" y="846"/>
                  </a:lnTo>
                  <a:lnTo>
                    <a:pt x="270" y="864"/>
                  </a:lnTo>
                  <a:lnTo>
                    <a:pt x="282" y="876"/>
                  </a:lnTo>
                  <a:lnTo>
                    <a:pt x="288" y="894"/>
                  </a:lnTo>
                  <a:lnTo>
                    <a:pt x="294" y="906"/>
                  </a:lnTo>
                  <a:lnTo>
                    <a:pt x="294" y="918"/>
                  </a:lnTo>
                  <a:lnTo>
                    <a:pt x="300" y="924"/>
                  </a:lnTo>
                  <a:lnTo>
                    <a:pt x="312" y="924"/>
                  </a:lnTo>
                  <a:lnTo>
                    <a:pt x="324" y="936"/>
                  </a:lnTo>
                  <a:lnTo>
                    <a:pt x="324" y="948"/>
                  </a:lnTo>
                  <a:lnTo>
                    <a:pt x="330" y="954"/>
                  </a:lnTo>
                  <a:lnTo>
                    <a:pt x="330" y="966"/>
                  </a:lnTo>
                  <a:lnTo>
                    <a:pt x="336" y="984"/>
                  </a:lnTo>
                  <a:lnTo>
                    <a:pt x="360" y="1014"/>
                  </a:lnTo>
                  <a:lnTo>
                    <a:pt x="378" y="1050"/>
                  </a:lnTo>
                  <a:lnTo>
                    <a:pt x="396" y="1074"/>
                  </a:lnTo>
                  <a:lnTo>
                    <a:pt x="402" y="1086"/>
                  </a:lnTo>
                  <a:lnTo>
                    <a:pt x="408" y="1104"/>
                  </a:lnTo>
                  <a:lnTo>
                    <a:pt x="408" y="1116"/>
                  </a:lnTo>
                  <a:lnTo>
                    <a:pt x="402" y="1128"/>
                  </a:lnTo>
                  <a:lnTo>
                    <a:pt x="402" y="1146"/>
                  </a:lnTo>
                  <a:lnTo>
                    <a:pt x="414" y="1158"/>
                  </a:lnTo>
                  <a:lnTo>
                    <a:pt x="420" y="1170"/>
                  </a:lnTo>
                  <a:lnTo>
                    <a:pt x="444" y="1194"/>
                  </a:lnTo>
                  <a:lnTo>
                    <a:pt x="456" y="1200"/>
                  </a:lnTo>
                  <a:lnTo>
                    <a:pt x="468" y="1212"/>
                  </a:lnTo>
                  <a:lnTo>
                    <a:pt x="474" y="1224"/>
                  </a:lnTo>
                  <a:lnTo>
                    <a:pt x="498" y="1248"/>
                  </a:lnTo>
                  <a:lnTo>
                    <a:pt x="516" y="1260"/>
                  </a:lnTo>
                  <a:lnTo>
                    <a:pt x="546" y="1278"/>
                  </a:lnTo>
                  <a:lnTo>
                    <a:pt x="576" y="1290"/>
                  </a:lnTo>
                  <a:lnTo>
                    <a:pt x="600" y="1302"/>
                  </a:lnTo>
                  <a:lnTo>
                    <a:pt x="642" y="1320"/>
                  </a:lnTo>
                  <a:lnTo>
                    <a:pt x="696" y="1350"/>
                  </a:lnTo>
                  <a:lnTo>
                    <a:pt x="708" y="1362"/>
                  </a:lnTo>
                  <a:lnTo>
                    <a:pt x="726" y="1374"/>
                  </a:lnTo>
                  <a:lnTo>
                    <a:pt x="738" y="1380"/>
                  </a:lnTo>
                  <a:lnTo>
                    <a:pt x="750" y="1392"/>
                  </a:lnTo>
                  <a:lnTo>
                    <a:pt x="774" y="1404"/>
                  </a:lnTo>
                  <a:lnTo>
                    <a:pt x="780" y="1428"/>
                  </a:lnTo>
                  <a:lnTo>
                    <a:pt x="792" y="1434"/>
                  </a:lnTo>
                  <a:lnTo>
                    <a:pt x="798" y="1446"/>
                  </a:lnTo>
                  <a:lnTo>
                    <a:pt x="810" y="1452"/>
                  </a:lnTo>
                  <a:lnTo>
                    <a:pt x="816" y="1458"/>
                  </a:lnTo>
                  <a:lnTo>
                    <a:pt x="840" y="1470"/>
                  </a:lnTo>
                  <a:lnTo>
                    <a:pt x="846" y="1482"/>
                  </a:lnTo>
                  <a:lnTo>
                    <a:pt x="858" y="1488"/>
                  </a:lnTo>
                  <a:lnTo>
                    <a:pt x="894" y="1464"/>
                  </a:lnTo>
                  <a:lnTo>
                    <a:pt x="900" y="1458"/>
                  </a:lnTo>
                  <a:lnTo>
                    <a:pt x="900" y="1440"/>
                  </a:lnTo>
                  <a:lnTo>
                    <a:pt x="894" y="1428"/>
                  </a:lnTo>
                  <a:lnTo>
                    <a:pt x="912" y="1416"/>
                  </a:lnTo>
                  <a:lnTo>
                    <a:pt x="900" y="1392"/>
                  </a:lnTo>
                  <a:lnTo>
                    <a:pt x="918" y="1374"/>
                  </a:lnTo>
                  <a:lnTo>
                    <a:pt x="930" y="1368"/>
                  </a:lnTo>
                  <a:lnTo>
                    <a:pt x="942" y="1344"/>
                  </a:lnTo>
                  <a:lnTo>
                    <a:pt x="942" y="1332"/>
                  </a:lnTo>
                  <a:lnTo>
                    <a:pt x="930" y="13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85" name="Paraguay" descr="© INSCALE GmbH, 05.05.2010&#10;http://www.presentationload.com/">
              <a:extLst>
                <a:ext uri="{FF2B5EF4-FFF2-40B4-BE49-F238E27FC236}">
                  <a16:creationId xmlns:a16="http://schemas.microsoft.com/office/drawing/2014/main" id="{17BB13E1-EFF1-41D5-AF1A-7134471E9C6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8075" y="4473459"/>
              <a:ext cx="241300" cy="273050"/>
            </a:xfrm>
            <a:custGeom>
              <a:avLst/>
              <a:gdLst>
                <a:gd name="T0" fmla="*/ 2147483647 w 600"/>
                <a:gd name="T1" fmla="*/ 2147483647 h 678"/>
                <a:gd name="T2" fmla="*/ 2147483647 w 600"/>
                <a:gd name="T3" fmla="*/ 2147483647 h 678"/>
                <a:gd name="T4" fmla="*/ 2147483647 w 600"/>
                <a:gd name="T5" fmla="*/ 2147483647 h 678"/>
                <a:gd name="T6" fmla="*/ 2147483647 w 600"/>
                <a:gd name="T7" fmla="*/ 2147483647 h 678"/>
                <a:gd name="T8" fmla="*/ 2147483647 w 600"/>
                <a:gd name="T9" fmla="*/ 2147483647 h 678"/>
                <a:gd name="T10" fmla="*/ 2147483647 w 600"/>
                <a:gd name="T11" fmla="*/ 2147483647 h 678"/>
                <a:gd name="T12" fmla="*/ 2147483647 w 600"/>
                <a:gd name="T13" fmla="*/ 2147483647 h 678"/>
                <a:gd name="T14" fmla="*/ 2147483647 w 600"/>
                <a:gd name="T15" fmla="*/ 2147483647 h 678"/>
                <a:gd name="T16" fmla="*/ 2147483647 w 600"/>
                <a:gd name="T17" fmla="*/ 2147483647 h 678"/>
                <a:gd name="T18" fmla="*/ 2147483647 w 600"/>
                <a:gd name="T19" fmla="*/ 2147483647 h 678"/>
                <a:gd name="T20" fmla="*/ 2147483647 w 600"/>
                <a:gd name="T21" fmla="*/ 2147483647 h 678"/>
                <a:gd name="T22" fmla="*/ 2147483647 w 600"/>
                <a:gd name="T23" fmla="*/ 2147483647 h 678"/>
                <a:gd name="T24" fmla="*/ 2147483647 w 600"/>
                <a:gd name="T25" fmla="*/ 2147483647 h 678"/>
                <a:gd name="T26" fmla="*/ 2147483647 w 600"/>
                <a:gd name="T27" fmla="*/ 2147483647 h 678"/>
                <a:gd name="T28" fmla="*/ 2147483647 w 600"/>
                <a:gd name="T29" fmla="*/ 2147483647 h 678"/>
                <a:gd name="T30" fmla="*/ 2147483647 w 600"/>
                <a:gd name="T31" fmla="*/ 2147483647 h 678"/>
                <a:gd name="T32" fmla="*/ 2147483647 w 600"/>
                <a:gd name="T33" fmla="*/ 2147483647 h 678"/>
                <a:gd name="T34" fmla="*/ 2147483647 w 600"/>
                <a:gd name="T35" fmla="*/ 2147483647 h 678"/>
                <a:gd name="T36" fmla="*/ 2147483647 w 600"/>
                <a:gd name="T37" fmla="*/ 2147483647 h 678"/>
                <a:gd name="T38" fmla="*/ 2147483647 w 600"/>
                <a:gd name="T39" fmla="*/ 2147483647 h 678"/>
                <a:gd name="T40" fmla="*/ 2147483647 w 600"/>
                <a:gd name="T41" fmla="*/ 2147483647 h 678"/>
                <a:gd name="T42" fmla="*/ 2147483647 w 600"/>
                <a:gd name="T43" fmla="*/ 2147483647 h 678"/>
                <a:gd name="T44" fmla="*/ 2147483647 w 600"/>
                <a:gd name="T45" fmla="*/ 2147483647 h 678"/>
                <a:gd name="T46" fmla="*/ 2147483647 w 600"/>
                <a:gd name="T47" fmla="*/ 2147483647 h 678"/>
                <a:gd name="T48" fmla="*/ 2147483647 w 600"/>
                <a:gd name="T49" fmla="*/ 2147483647 h 678"/>
                <a:gd name="T50" fmla="*/ 2147483647 w 600"/>
                <a:gd name="T51" fmla="*/ 2147483647 h 678"/>
                <a:gd name="T52" fmla="*/ 2147483647 w 600"/>
                <a:gd name="T53" fmla="*/ 0 h 678"/>
                <a:gd name="T54" fmla="*/ 2147483647 w 600"/>
                <a:gd name="T55" fmla="*/ 2147483647 h 678"/>
                <a:gd name="T56" fmla="*/ 2147483647 w 600"/>
                <a:gd name="T57" fmla="*/ 2147483647 h 678"/>
                <a:gd name="T58" fmla="*/ 0 w 600"/>
                <a:gd name="T59" fmla="*/ 2147483647 h 678"/>
                <a:gd name="T60" fmla="*/ 2147483647 w 600"/>
                <a:gd name="T61" fmla="*/ 2147483647 h 678"/>
                <a:gd name="T62" fmla="*/ 2147483647 w 600"/>
                <a:gd name="T63" fmla="*/ 2147483647 h 678"/>
                <a:gd name="T64" fmla="*/ 2147483647 w 600"/>
                <a:gd name="T65" fmla="*/ 2147483647 h 678"/>
                <a:gd name="T66" fmla="*/ 2147483647 w 600"/>
                <a:gd name="T67" fmla="*/ 2147483647 h 678"/>
                <a:gd name="T68" fmla="*/ 2147483647 w 600"/>
                <a:gd name="T69" fmla="*/ 2147483647 h 678"/>
                <a:gd name="T70" fmla="*/ 2147483647 w 600"/>
                <a:gd name="T71" fmla="*/ 2147483647 h 678"/>
                <a:gd name="T72" fmla="*/ 2147483647 w 600"/>
                <a:gd name="T73" fmla="*/ 2147483647 h 678"/>
                <a:gd name="T74" fmla="*/ 2147483647 w 600"/>
                <a:gd name="T75" fmla="*/ 2147483647 h 678"/>
                <a:gd name="T76" fmla="*/ 2147483647 w 600"/>
                <a:gd name="T77" fmla="*/ 2147483647 h 678"/>
                <a:gd name="T78" fmla="*/ 2147483647 w 600"/>
                <a:gd name="T79" fmla="*/ 2147483647 h 678"/>
                <a:gd name="T80" fmla="*/ 2147483647 w 600"/>
                <a:gd name="T81" fmla="*/ 2147483647 h 678"/>
                <a:gd name="T82" fmla="*/ 2147483647 w 600"/>
                <a:gd name="T83" fmla="*/ 2147483647 h 678"/>
                <a:gd name="T84" fmla="*/ 2147483647 w 600"/>
                <a:gd name="T85" fmla="*/ 2147483647 h 678"/>
                <a:gd name="T86" fmla="*/ 2147483647 w 600"/>
                <a:gd name="T87" fmla="*/ 2147483647 h 678"/>
                <a:gd name="T88" fmla="*/ 2147483647 w 600"/>
                <a:gd name="T89" fmla="*/ 2147483647 h 678"/>
                <a:gd name="T90" fmla="*/ 2147483647 w 600"/>
                <a:gd name="T91" fmla="*/ 2147483647 h 678"/>
                <a:gd name="T92" fmla="*/ 2147483647 w 600"/>
                <a:gd name="T93" fmla="*/ 2147483647 h 678"/>
                <a:gd name="T94" fmla="*/ 2147483647 w 600"/>
                <a:gd name="T95" fmla="*/ 2147483647 h 678"/>
                <a:gd name="T96" fmla="*/ 2147483647 w 600"/>
                <a:gd name="T97" fmla="*/ 2147483647 h 678"/>
                <a:gd name="T98" fmla="*/ 2147483647 w 600"/>
                <a:gd name="T99" fmla="*/ 2147483647 h 678"/>
                <a:gd name="T100" fmla="*/ 2147483647 w 600"/>
                <a:gd name="T101" fmla="*/ 2147483647 h 678"/>
                <a:gd name="T102" fmla="*/ 2147483647 w 600"/>
                <a:gd name="T103" fmla="*/ 2147483647 h 678"/>
                <a:gd name="T104" fmla="*/ 2147483647 w 600"/>
                <a:gd name="T105" fmla="*/ 2147483647 h 678"/>
                <a:gd name="T106" fmla="*/ 2147483647 w 600"/>
                <a:gd name="T107" fmla="*/ 2147483647 h 678"/>
                <a:gd name="T108" fmla="*/ 2147483647 w 600"/>
                <a:gd name="T109" fmla="*/ 2147483647 h 678"/>
                <a:gd name="T110" fmla="*/ 2147483647 w 600"/>
                <a:gd name="T111" fmla="*/ 2147483647 h 678"/>
                <a:gd name="T112" fmla="*/ 2147483647 w 600"/>
                <a:gd name="T113" fmla="*/ 2147483647 h 678"/>
                <a:gd name="T114" fmla="*/ 2147483647 w 600"/>
                <a:gd name="T115" fmla="*/ 2147483647 h 678"/>
                <a:gd name="T116" fmla="*/ 2147483647 w 600"/>
                <a:gd name="T117" fmla="*/ 2147483647 h 678"/>
                <a:gd name="T118" fmla="*/ 2147483647 w 600"/>
                <a:gd name="T119" fmla="*/ 2147483647 h 6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00"/>
                <a:gd name="T181" fmla="*/ 0 h 678"/>
                <a:gd name="T182" fmla="*/ 600 w 600"/>
                <a:gd name="T183" fmla="*/ 678 h 6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00" h="678">
                  <a:moveTo>
                    <a:pt x="480" y="660"/>
                  </a:moveTo>
                  <a:lnTo>
                    <a:pt x="492" y="678"/>
                  </a:lnTo>
                  <a:lnTo>
                    <a:pt x="492" y="660"/>
                  </a:lnTo>
                  <a:lnTo>
                    <a:pt x="498" y="654"/>
                  </a:lnTo>
                  <a:lnTo>
                    <a:pt x="510" y="654"/>
                  </a:lnTo>
                  <a:lnTo>
                    <a:pt x="516" y="660"/>
                  </a:lnTo>
                  <a:lnTo>
                    <a:pt x="516" y="666"/>
                  </a:lnTo>
                  <a:lnTo>
                    <a:pt x="522" y="660"/>
                  </a:lnTo>
                  <a:lnTo>
                    <a:pt x="534" y="636"/>
                  </a:lnTo>
                  <a:lnTo>
                    <a:pt x="546" y="624"/>
                  </a:lnTo>
                  <a:lnTo>
                    <a:pt x="552" y="624"/>
                  </a:lnTo>
                  <a:lnTo>
                    <a:pt x="558" y="618"/>
                  </a:lnTo>
                  <a:lnTo>
                    <a:pt x="570" y="612"/>
                  </a:lnTo>
                  <a:lnTo>
                    <a:pt x="576" y="600"/>
                  </a:lnTo>
                  <a:lnTo>
                    <a:pt x="588" y="594"/>
                  </a:lnTo>
                  <a:lnTo>
                    <a:pt x="588" y="516"/>
                  </a:lnTo>
                  <a:lnTo>
                    <a:pt x="582" y="498"/>
                  </a:lnTo>
                  <a:lnTo>
                    <a:pt x="582" y="486"/>
                  </a:lnTo>
                  <a:lnTo>
                    <a:pt x="588" y="474"/>
                  </a:lnTo>
                  <a:lnTo>
                    <a:pt x="588" y="468"/>
                  </a:lnTo>
                  <a:lnTo>
                    <a:pt x="594" y="462"/>
                  </a:lnTo>
                  <a:lnTo>
                    <a:pt x="594" y="432"/>
                  </a:lnTo>
                  <a:lnTo>
                    <a:pt x="600" y="414"/>
                  </a:lnTo>
                  <a:lnTo>
                    <a:pt x="600" y="396"/>
                  </a:lnTo>
                  <a:lnTo>
                    <a:pt x="594" y="384"/>
                  </a:lnTo>
                  <a:lnTo>
                    <a:pt x="582" y="372"/>
                  </a:lnTo>
                  <a:lnTo>
                    <a:pt x="570" y="366"/>
                  </a:lnTo>
                  <a:lnTo>
                    <a:pt x="558" y="366"/>
                  </a:lnTo>
                  <a:lnTo>
                    <a:pt x="540" y="384"/>
                  </a:lnTo>
                  <a:lnTo>
                    <a:pt x="528" y="384"/>
                  </a:lnTo>
                  <a:lnTo>
                    <a:pt x="516" y="378"/>
                  </a:lnTo>
                  <a:lnTo>
                    <a:pt x="504" y="354"/>
                  </a:lnTo>
                  <a:lnTo>
                    <a:pt x="504" y="336"/>
                  </a:lnTo>
                  <a:lnTo>
                    <a:pt x="498" y="318"/>
                  </a:lnTo>
                  <a:lnTo>
                    <a:pt x="498" y="294"/>
                  </a:lnTo>
                  <a:lnTo>
                    <a:pt x="492" y="276"/>
                  </a:lnTo>
                  <a:lnTo>
                    <a:pt x="492" y="252"/>
                  </a:lnTo>
                  <a:lnTo>
                    <a:pt x="486" y="246"/>
                  </a:lnTo>
                  <a:lnTo>
                    <a:pt x="474" y="240"/>
                  </a:lnTo>
                  <a:lnTo>
                    <a:pt x="402" y="240"/>
                  </a:lnTo>
                  <a:lnTo>
                    <a:pt x="360" y="234"/>
                  </a:lnTo>
                  <a:lnTo>
                    <a:pt x="324" y="222"/>
                  </a:lnTo>
                  <a:lnTo>
                    <a:pt x="318" y="216"/>
                  </a:lnTo>
                  <a:lnTo>
                    <a:pt x="312" y="204"/>
                  </a:lnTo>
                  <a:lnTo>
                    <a:pt x="312" y="162"/>
                  </a:lnTo>
                  <a:lnTo>
                    <a:pt x="318" y="150"/>
                  </a:lnTo>
                  <a:lnTo>
                    <a:pt x="318" y="132"/>
                  </a:lnTo>
                  <a:lnTo>
                    <a:pt x="306" y="132"/>
                  </a:lnTo>
                  <a:lnTo>
                    <a:pt x="306" y="96"/>
                  </a:lnTo>
                  <a:lnTo>
                    <a:pt x="294" y="90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0" y="42"/>
                  </a:lnTo>
                  <a:lnTo>
                    <a:pt x="216" y="0"/>
                  </a:lnTo>
                  <a:lnTo>
                    <a:pt x="138" y="12"/>
                  </a:lnTo>
                  <a:lnTo>
                    <a:pt x="36" y="30"/>
                  </a:lnTo>
                  <a:lnTo>
                    <a:pt x="30" y="60"/>
                  </a:lnTo>
                  <a:lnTo>
                    <a:pt x="18" y="72"/>
                  </a:lnTo>
                  <a:lnTo>
                    <a:pt x="6" y="78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12" y="120"/>
                  </a:lnTo>
                  <a:lnTo>
                    <a:pt x="12" y="126"/>
                  </a:lnTo>
                  <a:lnTo>
                    <a:pt x="18" y="132"/>
                  </a:lnTo>
                  <a:lnTo>
                    <a:pt x="18" y="156"/>
                  </a:lnTo>
                  <a:lnTo>
                    <a:pt x="6" y="228"/>
                  </a:lnTo>
                  <a:lnTo>
                    <a:pt x="6" y="246"/>
                  </a:lnTo>
                  <a:lnTo>
                    <a:pt x="24" y="264"/>
                  </a:lnTo>
                  <a:lnTo>
                    <a:pt x="24" y="270"/>
                  </a:lnTo>
                  <a:lnTo>
                    <a:pt x="30" y="276"/>
                  </a:lnTo>
                  <a:lnTo>
                    <a:pt x="36" y="288"/>
                  </a:lnTo>
                  <a:lnTo>
                    <a:pt x="48" y="294"/>
                  </a:lnTo>
                  <a:lnTo>
                    <a:pt x="54" y="306"/>
                  </a:lnTo>
                  <a:lnTo>
                    <a:pt x="60" y="312"/>
                  </a:lnTo>
                  <a:lnTo>
                    <a:pt x="84" y="324"/>
                  </a:lnTo>
                  <a:lnTo>
                    <a:pt x="102" y="342"/>
                  </a:lnTo>
                  <a:lnTo>
                    <a:pt x="114" y="348"/>
                  </a:lnTo>
                  <a:lnTo>
                    <a:pt x="120" y="366"/>
                  </a:lnTo>
                  <a:lnTo>
                    <a:pt x="126" y="366"/>
                  </a:lnTo>
                  <a:lnTo>
                    <a:pt x="132" y="372"/>
                  </a:lnTo>
                  <a:lnTo>
                    <a:pt x="168" y="390"/>
                  </a:lnTo>
                  <a:lnTo>
                    <a:pt x="198" y="390"/>
                  </a:lnTo>
                  <a:lnTo>
                    <a:pt x="210" y="396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34" y="414"/>
                  </a:lnTo>
                  <a:lnTo>
                    <a:pt x="240" y="414"/>
                  </a:lnTo>
                  <a:lnTo>
                    <a:pt x="246" y="420"/>
                  </a:lnTo>
                  <a:lnTo>
                    <a:pt x="258" y="426"/>
                  </a:lnTo>
                  <a:lnTo>
                    <a:pt x="276" y="438"/>
                  </a:lnTo>
                  <a:lnTo>
                    <a:pt x="312" y="456"/>
                  </a:lnTo>
                  <a:lnTo>
                    <a:pt x="318" y="462"/>
                  </a:lnTo>
                  <a:lnTo>
                    <a:pt x="330" y="462"/>
                  </a:lnTo>
                  <a:lnTo>
                    <a:pt x="342" y="468"/>
                  </a:lnTo>
                  <a:lnTo>
                    <a:pt x="360" y="474"/>
                  </a:lnTo>
                  <a:lnTo>
                    <a:pt x="372" y="480"/>
                  </a:lnTo>
                  <a:lnTo>
                    <a:pt x="378" y="486"/>
                  </a:lnTo>
                  <a:lnTo>
                    <a:pt x="372" y="492"/>
                  </a:lnTo>
                  <a:lnTo>
                    <a:pt x="372" y="504"/>
                  </a:lnTo>
                  <a:lnTo>
                    <a:pt x="366" y="510"/>
                  </a:lnTo>
                  <a:lnTo>
                    <a:pt x="360" y="522"/>
                  </a:lnTo>
                  <a:lnTo>
                    <a:pt x="366" y="528"/>
                  </a:lnTo>
                  <a:lnTo>
                    <a:pt x="372" y="540"/>
                  </a:lnTo>
                  <a:lnTo>
                    <a:pt x="372" y="546"/>
                  </a:lnTo>
                  <a:lnTo>
                    <a:pt x="366" y="552"/>
                  </a:lnTo>
                  <a:lnTo>
                    <a:pt x="348" y="552"/>
                  </a:lnTo>
                  <a:lnTo>
                    <a:pt x="348" y="588"/>
                  </a:lnTo>
                  <a:lnTo>
                    <a:pt x="342" y="594"/>
                  </a:lnTo>
                  <a:lnTo>
                    <a:pt x="336" y="606"/>
                  </a:lnTo>
                  <a:lnTo>
                    <a:pt x="330" y="612"/>
                  </a:lnTo>
                  <a:lnTo>
                    <a:pt x="324" y="624"/>
                  </a:lnTo>
                  <a:lnTo>
                    <a:pt x="324" y="636"/>
                  </a:lnTo>
                  <a:lnTo>
                    <a:pt x="330" y="642"/>
                  </a:lnTo>
                  <a:lnTo>
                    <a:pt x="354" y="642"/>
                  </a:lnTo>
                  <a:lnTo>
                    <a:pt x="366" y="636"/>
                  </a:lnTo>
                  <a:lnTo>
                    <a:pt x="372" y="636"/>
                  </a:lnTo>
                  <a:lnTo>
                    <a:pt x="384" y="642"/>
                  </a:lnTo>
                  <a:lnTo>
                    <a:pt x="390" y="648"/>
                  </a:lnTo>
                  <a:lnTo>
                    <a:pt x="402" y="654"/>
                  </a:lnTo>
                  <a:lnTo>
                    <a:pt x="420" y="660"/>
                  </a:lnTo>
                  <a:lnTo>
                    <a:pt x="480" y="660"/>
                  </a:lnTo>
                  <a:close/>
                </a:path>
              </a:pathLst>
            </a:custGeom>
            <a:solidFill>
              <a:srgbClr val="1C5C8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86" name="Papua New Guinea" descr="© INSCALE GmbH, 05.05.2010&#10;http://www.presentationload.com/">
              <a:extLst>
                <a:ext uri="{FF2B5EF4-FFF2-40B4-BE49-F238E27FC236}">
                  <a16:creationId xmlns:a16="http://schemas.microsoft.com/office/drawing/2014/main" id="{0F5A6860-BD77-4ADA-B777-7E7087D77B4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8148637" y="3908309"/>
              <a:ext cx="438150" cy="293688"/>
            </a:xfrm>
            <a:custGeom>
              <a:avLst/>
              <a:gdLst>
                <a:gd name="T0" fmla="*/ 2147483647 w 1086"/>
                <a:gd name="T1" fmla="*/ 2147483647 h 726"/>
                <a:gd name="T2" fmla="*/ 2147483647 w 1086"/>
                <a:gd name="T3" fmla="*/ 2147483647 h 726"/>
                <a:gd name="T4" fmla="*/ 2147483647 w 1086"/>
                <a:gd name="T5" fmla="*/ 2147483647 h 726"/>
                <a:gd name="T6" fmla="*/ 2147483647 w 1086"/>
                <a:gd name="T7" fmla="*/ 2147483647 h 726"/>
                <a:gd name="T8" fmla="*/ 2147483647 w 1086"/>
                <a:gd name="T9" fmla="*/ 2147483647 h 726"/>
                <a:gd name="T10" fmla="*/ 2147483647 w 1086"/>
                <a:gd name="T11" fmla="*/ 2147483647 h 726"/>
                <a:gd name="T12" fmla="*/ 2147483647 w 1086"/>
                <a:gd name="T13" fmla="*/ 2147483647 h 726"/>
                <a:gd name="T14" fmla="*/ 2147483647 w 1086"/>
                <a:gd name="T15" fmla="*/ 2147483647 h 726"/>
                <a:gd name="T16" fmla="*/ 2147483647 w 1086"/>
                <a:gd name="T17" fmla="*/ 2147483647 h 726"/>
                <a:gd name="T18" fmla="*/ 2147483647 w 1086"/>
                <a:gd name="T19" fmla="*/ 2147483647 h 726"/>
                <a:gd name="T20" fmla="*/ 2147483647 w 1086"/>
                <a:gd name="T21" fmla="*/ 2147483647 h 726"/>
                <a:gd name="T22" fmla="*/ 2147483647 w 1086"/>
                <a:gd name="T23" fmla="*/ 2147483647 h 726"/>
                <a:gd name="T24" fmla="*/ 2147483647 w 1086"/>
                <a:gd name="T25" fmla="*/ 2147483647 h 726"/>
                <a:gd name="T26" fmla="*/ 2147483647 w 1086"/>
                <a:gd name="T27" fmla="*/ 2147483647 h 726"/>
                <a:gd name="T28" fmla="*/ 2147483647 w 1086"/>
                <a:gd name="T29" fmla="*/ 2147483647 h 726"/>
                <a:gd name="T30" fmla="*/ 2147483647 w 1086"/>
                <a:gd name="T31" fmla="*/ 2147483647 h 726"/>
                <a:gd name="T32" fmla="*/ 2147483647 w 1086"/>
                <a:gd name="T33" fmla="*/ 2147483647 h 726"/>
                <a:gd name="T34" fmla="*/ 2147483647 w 1086"/>
                <a:gd name="T35" fmla="*/ 2147483647 h 726"/>
                <a:gd name="T36" fmla="*/ 2147483647 w 1086"/>
                <a:gd name="T37" fmla="*/ 2147483647 h 726"/>
                <a:gd name="T38" fmla="*/ 2147483647 w 1086"/>
                <a:gd name="T39" fmla="*/ 2147483647 h 726"/>
                <a:gd name="T40" fmla="*/ 2147483647 w 1086"/>
                <a:gd name="T41" fmla="*/ 2147483647 h 726"/>
                <a:gd name="T42" fmla="*/ 2147483647 w 1086"/>
                <a:gd name="T43" fmla="*/ 2147483647 h 726"/>
                <a:gd name="T44" fmla="*/ 2147483647 w 1086"/>
                <a:gd name="T45" fmla="*/ 2147483647 h 726"/>
                <a:gd name="T46" fmla="*/ 2147483647 w 1086"/>
                <a:gd name="T47" fmla="*/ 2147483647 h 726"/>
                <a:gd name="T48" fmla="*/ 2147483647 w 1086"/>
                <a:gd name="T49" fmla="*/ 2147483647 h 726"/>
                <a:gd name="T50" fmla="*/ 2147483647 w 1086"/>
                <a:gd name="T51" fmla="*/ 2147483647 h 726"/>
                <a:gd name="T52" fmla="*/ 2147483647 w 1086"/>
                <a:gd name="T53" fmla="*/ 2147483647 h 726"/>
                <a:gd name="T54" fmla="*/ 2147483647 w 1086"/>
                <a:gd name="T55" fmla="*/ 2147483647 h 726"/>
                <a:gd name="T56" fmla="*/ 2147483647 w 1086"/>
                <a:gd name="T57" fmla="*/ 2147483647 h 726"/>
                <a:gd name="T58" fmla="*/ 2147483647 w 1086"/>
                <a:gd name="T59" fmla="*/ 2147483647 h 726"/>
                <a:gd name="T60" fmla="*/ 2147483647 w 1086"/>
                <a:gd name="T61" fmla="*/ 2147483647 h 726"/>
                <a:gd name="T62" fmla="*/ 2147483647 w 1086"/>
                <a:gd name="T63" fmla="*/ 2147483647 h 726"/>
                <a:gd name="T64" fmla="*/ 2147483647 w 1086"/>
                <a:gd name="T65" fmla="*/ 2147483647 h 726"/>
                <a:gd name="T66" fmla="*/ 2147483647 w 1086"/>
                <a:gd name="T67" fmla="*/ 2147483647 h 726"/>
                <a:gd name="T68" fmla="*/ 2147483647 w 1086"/>
                <a:gd name="T69" fmla="*/ 2147483647 h 726"/>
                <a:gd name="T70" fmla="*/ 2147483647 w 1086"/>
                <a:gd name="T71" fmla="*/ 2147483647 h 726"/>
                <a:gd name="T72" fmla="*/ 2147483647 w 1086"/>
                <a:gd name="T73" fmla="*/ 2147483647 h 726"/>
                <a:gd name="T74" fmla="*/ 2147483647 w 1086"/>
                <a:gd name="T75" fmla="*/ 2147483647 h 726"/>
                <a:gd name="T76" fmla="*/ 2147483647 w 1086"/>
                <a:gd name="T77" fmla="*/ 2147483647 h 726"/>
                <a:gd name="T78" fmla="*/ 2147483647 w 1086"/>
                <a:gd name="T79" fmla="*/ 2147483647 h 726"/>
                <a:gd name="T80" fmla="*/ 2147483647 w 1086"/>
                <a:gd name="T81" fmla="*/ 2147483647 h 726"/>
                <a:gd name="T82" fmla="*/ 2147483647 w 1086"/>
                <a:gd name="T83" fmla="*/ 2147483647 h 726"/>
                <a:gd name="T84" fmla="*/ 2147483647 w 1086"/>
                <a:gd name="T85" fmla="*/ 2147483647 h 726"/>
                <a:gd name="T86" fmla="*/ 2147483647 w 1086"/>
                <a:gd name="T87" fmla="*/ 2147483647 h 726"/>
                <a:gd name="T88" fmla="*/ 2147483647 w 1086"/>
                <a:gd name="T89" fmla="*/ 2147483647 h 726"/>
                <a:gd name="T90" fmla="*/ 2147483647 w 1086"/>
                <a:gd name="T91" fmla="*/ 2147483647 h 726"/>
                <a:gd name="T92" fmla="*/ 2147483647 w 1086"/>
                <a:gd name="T93" fmla="*/ 2147483647 h 726"/>
                <a:gd name="T94" fmla="*/ 2147483647 w 1086"/>
                <a:gd name="T95" fmla="*/ 2147483647 h 726"/>
                <a:gd name="T96" fmla="*/ 2147483647 w 1086"/>
                <a:gd name="T97" fmla="*/ 2147483647 h 726"/>
                <a:gd name="T98" fmla="*/ 2147483647 w 1086"/>
                <a:gd name="T99" fmla="*/ 2147483647 h 726"/>
                <a:gd name="T100" fmla="*/ 2147483647 w 1086"/>
                <a:gd name="T101" fmla="*/ 2147483647 h 726"/>
                <a:gd name="T102" fmla="*/ 2147483647 w 1086"/>
                <a:gd name="T103" fmla="*/ 2147483647 h 726"/>
                <a:gd name="T104" fmla="*/ 2147483647 w 1086"/>
                <a:gd name="T105" fmla="*/ 2147483647 h 726"/>
                <a:gd name="T106" fmla="*/ 2147483647 w 1086"/>
                <a:gd name="T107" fmla="*/ 2147483647 h 726"/>
                <a:gd name="T108" fmla="*/ 2147483647 w 1086"/>
                <a:gd name="T109" fmla="*/ 2147483647 h 726"/>
                <a:gd name="T110" fmla="*/ 2147483647 w 1086"/>
                <a:gd name="T111" fmla="*/ 2147483647 h 726"/>
                <a:gd name="T112" fmla="*/ 2147483647 w 1086"/>
                <a:gd name="T113" fmla="*/ 2147483647 h 7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86"/>
                <a:gd name="T172" fmla="*/ 0 h 726"/>
                <a:gd name="T173" fmla="*/ 1086 w 1086"/>
                <a:gd name="T174" fmla="*/ 726 h 7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86" h="726">
                  <a:moveTo>
                    <a:pt x="486" y="0"/>
                  </a:moveTo>
                  <a:lnTo>
                    <a:pt x="462" y="0"/>
                  </a:lnTo>
                  <a:lnTo>
                    <a:pt x="450" y="6"/>
                  </a:lnTo>
                  <a:lnTo>
                    <a:pt x="444" y="12"/>
                  </a:lnTo>
                  <a:lnTo>
                    <a:pt x="432" y="18"/>
                  </a:lnTo>
                  <a:lnTo>
                    <a:pt x="462" y="36"/>
                  </a:lnTo>
                  <a:lnTo>
                    <a:pt x="474" y="36"/>
                  </a:lnTo>
                  <a:lnTo>
                    <a:pt x="486" y="30"/>
                  </a:lnTo>
                  <a:lnTo>
                    <a:pt x="498" y="18"/>
                  </a:lnTo>
                  <a:lnTo>
                    <a:pt x="492" y="6"/>
                  </a:lnTo>
                  <a:lnTo>
                    <a:pt x="486" y="0"/>
                  </a:lnTo>
                  <a:close/>
                  <a:moveTo>
                    <a:pt x="756" y="216"/>
                  </a:moveTo>
                  <a:lnTo>
                    <a:pt x="750" y="222"/>
                  </a:lnTo>
                  <a:lnTo>
                    <a:pt x="750" y="228"/>
                  </a:lnTo>
                  <a:lnTo>
                    <a:pt x="756" y="234"/>
                  </a:lnTo>
                  <a:lnTo>
                    <a:pt x="768" y="240"/>
                  </a:lnTo>
                  <a:lnTo>
                    <a:pt x="774" y="246"/>
                  </a:lnTo>
                  <a:lnTo>
                    <a:pt x="774" y="264"/>
                  </a:lnTo>
                  <a:lnTo>
                    <a:pt x="702" y="300"/>
                  </a:lnTo>
                  <a:lnTo>
                    <a:pt x="666" y="300"/>
                  </a:lnTo>
                  <a:lnTo>
                    <a:pt x="630" y="312"/>
                  </a:lnTo>
                  <a:lnTo>
                    <a:pt x="594" y="330"/>
                  </a:lnTo>
                  <a:lnTo>
                    <a:pt x="588" y="336"/>
                  </a:lnTo>
                  <a:lnTo>
                    <a:pt x="570" y="336"/>
                  </a:lnTo>
                  <a:lnTo>
                    <a:pt x="564" y="342"/>
                  </a:lnTo>
                  <a:lnTo>
                    <a:pt x="588" y="378"/>
                  </a:lnTo>
                  <a:lnTo>
                    <a:pt x="684" y="378"/>
                  </a:lnTo>
                  <a:lnTo>
                    <a:pt x="702" y="366"/>
                  </a:lnTo>
                  <a:lnTo>
                    <a:pt x="738" y="366"/>
                  </a:lnTo>
                  <a:lnTo>
                    <a:pt x="750" y="360"/>
                  </a:lnTo>
                  <a:lnTo>
                    <a:pt x="774" y="336"/>
                  </a:lnTo>
                  <a:lnTo>
                    <a:pt x="774" y="330"/>
                  </a:lnTo>
                  <a:lnTo>
                    <a:pt x="804" y="324"/>
                  </a:lnTo>
                  <a:lnTo>
                    <a:pt x="798" y="300"/>
                  </a:lnTo>
                  <a:lnTo>
                    <a:pt x="822" y="300"/>
                  </a:lnTo>
                  <a:lnTo>
                    <a:pt x="822" y="288"/>
                  </a:lnTo>
                  <a:lnTo>
                    <a:pt x="828" y="258"/>
                  </a:lnTo>
                  <a:lnTo>
                    <a:pt x="828" y="228"/>
                  </a:lnTo>
                  <a:lnTo>
                    <a:pt x="822" y="198"/>
                  </a:lnTo>
                  <a:lnTo>
                    <a:pt x="816" y="192"/>
                  </a:lnTo>
                  <a:lnTo>
                    <a:pt x="804" y="186"/>
                  </a:lnTo>
                  <a:lnTo>
                    <a:pt x="792" y="192"/>
                  </a:lnTo>
                  <a:lnTo>
                    <a:pt x="786" y="198"/>
                  </a:lnTo>
                  <a:lnTo>
                    <a:pt x="762" y="210"/>
                  </a:lnTo>
                  <a:lnTo>
                    <a:pt x="756" y="216"/>
                  </a:lnTo>
                  <a:close/>
                  <a:moveTo>
                    <a:pt x="834" y="132"/>
                  </a:moveTo>
                  <a:lnTo>
                    <a:pt x="822" y="132"/>
                  </a:lnTo>
                  <a:lnTo>
                    <a:pt x="816" y="120"/>
                  </a:lnTo>
                  <a:lnTo>
                    <a:pt x="804" y="108"/>
                  </a:lnTo>
                  <a:lnTo>
                    <a:pt x="792" y="102"/>
                  </a:lnTo>
                  <a:lnTo>
                    <a:pt x="786" y="90"/>
                  </a:lnTo>
                  <a:lnTo>
                    <a:pt x="774" y="78"/>
                  </a:lnTo>
                  <a:lnTo>
                    <a:pt x="768" y="78"/>
                  </a:lnTo>
                  <a:lnTo>
                    <a:pt x="762" y="72"/>
                  </a:lnTo>
                  <a:lnTo>
                    <a:pt x="756" y="72"/>
                  </a:lnTo>
                  <a:lnTo>
                    <a:pt x="732" y="36"/>
                  </a:lnTo>
                  <a:lnTo>
                    <a:pt x="720" y="84"/>
                  </a:lnTo>
                  <a:lnTo>
                    <a:pt x="762" y="96"/>
                  </a:lnTo>
                  <a:lnTo>
                    <a:pt x="816" y="150"/>
                  </a:lnTo>
                  <a:lnTo>
                    <a:pt x="828" y="150"/>
                  </a:lnTo>
                  <a:lnTo>
                    <a:pt x="834" y="156"/>
                  </a:lnTo>
                  <a:lnTo>
                    <a:pt x="846" y="162"/>
                  </a:lnTo>
                  <a:lnTo>
                    <a:pt x="852" y="174"/>
                  </a:lnTo>
                  <a:lnTo>
                    <a:pt x="852" y="180"/>
                  </a:lnTo>
                  <a:lnTo>
                    <a:pt x="858" y="192"/>
                  </a:lnTo>
                  <a:lnTo>
                    <a:pt x="852" y="204"/>
                  </a:lnTo>
                  <a:lnTo>
                    <a:pt x="852" y="240"/>
                  </a:lnTo>
                  <a:lnTo>
                    <a:pt x="858" y="252"/>
                  </a:lnTo>
                  <a:lnTo>
                    <a:pt x="864" y="258"/>
                  </a:lnTo>
                  <a:lnTo>
                    <a:pt x="882" y="258"/>
                  </a:lnTo>
                  <a:lnTo>
                    <a:pt x="894" y="246"/>
                  </a:lnTo>
                  <a:lnTo>
                    <a:pt x="900" y="234"/>
                  </a:lnTo>
                  <a:lnTo>
                    <a:pt x="900" y="222"/>
                  </a:lnTo>
                  <a:lnTo>
                    <a:pt x="888" y="186"/>
                  </a:lnTo>
                  <a:lnTo>
                    <a:pt x="876" y="174"/>
                  </a:lnTo>
                  <a:lnTo>
                    <a:pt x="864" y="156"/>
                  </a:lnTo>
                  <a:lnTo>
                    <a:pt x="852" y="150"/>
                  </a:lnTo>
                  <a:lnTo>
                    <a:pt x="846" y="138"/>
                  </a:lnTo>
                  <a:lnTo>
                    <a:pt x="834" y="132"/>
                  </a:lnTo>
                  <a:close/>
                  <a:moveTo>
                    <a:pt x="1086" y="360"/>
                  </a:moveTo>
                  <a:lnTo>
                    <a:pt x="1020" y="294"/>
                  </a:lnTo>
                  <a:lnTo>
                    <a:pt x="1020" y="288"/>
                  </a:lnTo>
                  <a:lnTo>
                    <a:pt x="1002" y="270"/>
                  </a:lnTo>
                  <a:lnTo>
                    <a:pt x="984" y="270"/>
                  </a:lnTo>
                  <a:lnTo>
                    <a:pt x="978" y="276"/>
                  </a:lnTo>
                  <a:lnTo>
                    <a:pt x="978" y="300"/>
                  </a:lnTo>
                  <a:lnTo>
                    <a:pt x="996" y="330"/>
                  </a:lnTo>
                  <a:lnTo>
                    <a:pt x="1020" y="378"/>
                  </a:lnTo>
                  <a:lnTo>
                    <a:pt x="1086" y="438"/>
                  </a:lnTo>
                  <a:lnTo>
                    <a:pt x="1086" y="360"/>
                  </a:lnTo>
                  <a:close/>
                  <a:moveTo>
                    <a:pt x="672" y="672"/>
                  </a:moveTo>
                  <a:lnTo>
                    <a:pt x="630" y="642"/>
                  </a:lnTo>
                  <a:lnTo>
                    <a:pt x="648" y="630"/>
                  </a:lnTo>
                  <a:lnTo>
                    <a:pt x="636" y="630"/>
                  </a:lnTo>
                  <a:lnTo>
                    <a:pt x="624" y="624"/>
                  </a:lnTo>
                  <a:lnTo>
                    <a:pt x="612" y="624"/>
                  </a:lnTo>
                  <a:lnTo>
                    <a:pt x="600" y="618"/>
                  </a:lnTo>
                  <a:lnTo>
                    <a:pt x="594" y="606"/>
                  </a:lnTo>
                  <a:lnTo>
                    <a:pt x="594" y="594"/>
                  </a:lnTo>
                  <a:lnTo>
                    <a:pt x="600" y="582"/>
                  </a:lnTo>
                  <a:lnTo>
                    <a:pt x="600" y="564"/>
                  </a:lnTo>
                  <a:lnTo>
                    <a:pt x="588" y="570"/>
                  </a:lnTo>
                  <a:lnTo>
                    <a:pt x="582" y="570"/>
                  </a:lnTo>
                  <a:lnTo>
                    <a:pt x="570" y="576"/>
                  </a:lnTo>
                  <a:lnTo>
                    <a:pt x="564" y="576"/>
                  </a:lnTo>
                  <a:lnTo>
                    <a:pt x="552" y="582"/>
                  </a:lnTo>
                  <a:lnTo>
                    <a:pt x="552" y="552"/>
                  </a:lnTo>
                  <a:lnTo>
                    <a:pt x="528" y="540"/>
                  </a:lnTo>
                  <a:lnTo>
                    <a:pt x="528" y="492"/>
                  </a:lnTo>
                  <a:lnTo>
                    <a:pt x="474" y="456"/>
                  </a:lnTo>
                  <a:lnTo>
                    <a:pt x="450" y="402"/>
                  </a:lnTo>
                  <a:lnTo>
                    <a:pt x="474" y="390"/>
                  </a:lnTo>
                  <a:lnTo>
                    <a:pt x="480" y="384"/>
                  </a:lnTo>
                  <a:lnTo>
                    <a:pt x="492" y="378"/>
                  </a:lnTo>
                  <a:lnTo>
                    <a:pt x="504" y="366"/>
                  </a:lnTo>
                  <a:lnTo>
                    <a:pt x="504" y="360"/>
                  </a:lnTo>
                  <a:lnTo>
                    <a:pt x="492" y="336"/>
                  </a:lnTo>
                  <a:lnTo>
                    <a:pt x="468" y="324"/>
                  </a:lnTo>
                  <a:lnTo>
                    <a:pt x="462" y="318"/>
                  </a:lnTo>
                  <a:lnTo>
                    <a:pt x="456" y="318"/>
                  </a:lnTo>
                  <a:lnTo>
                    <a:pt x="450" y="312"/>
                  </a:lnTo>
                  <a:lnTo>
                    <a:pt x="438" y="312"/>
                  </a:lnTo>
                  <a:lnTo>
                    <a:pt x="402" y="300"/>
                  </a:lnTo>
                  <a:lnTo>
                    <a:pt x="390" y="300"/>
                  </a:lnTo>
                  <a:lnTo>
                    <a:pt x="378" y="294"/>
                  </a:lnTo>
                  <a:lnTo>
                    <a:pt x="372" y="294"/>
                  </a:lnTo>
                  <a:lnTo>
                    <a:pt x="372" y="234"/>
                  </a:lnTo>
                  <a:lnTo>
                    <a:pt x="366" y="222"/>
                  </a:lnTo>
                  <a:lnTo>
                    <a:pt x="354" y="210"/>
                  </a:lnTo>
                  <a:lnTo>
                    <a:pt x="342" y="210"/>
                  </a:lnTo>
                  <a:lnTo>
                    <a:pt x="288" y="156"/>
                  </a:lnTo>
                  <a:lnTo>
                    <a:pt x="252" y="162"/>
                  </a:lnTo>
                  <a:lnTo>
                    <a:pt x="216" y="126"/>
                  </a:lnTo>
                  <a:lnTo>
                    <a:pt x="186" y="120"/>
                  </a:lnTo>
                  <a:lnTo>
                    <a:pt x="66" y="60"/>
                  </a:lnTo>
                  <a:lnTo>
                    <a:pt x="42" y="72"/>
                  </a:lnTo>
                  <a:lnTo>
                    <a:pt x="0" y="42"/>
                  </a:lnTo>
                  <a:lnTo>
                    <a:pt x="42" y="72"/>
                  </a:lnTo>
                  <a:lnTo>
                    <a:pt x="36" y="102"/>
                  </a:lnTo>
                  <a:lnTo>
                    <a:pt x="36" y="240"/>
                  </a:lnTo>
                  <a:lnTo>
                    <a:pt x="30" y="258"/>
                  </a:lnTo>
                  <a:lnTo>
                    <a:pt x="30" y="372"/>
                  </a:lnTo>
                  <a:lnTo>
                    <a:pt x="24" y="378"/>
                  </a:lnTo>
                  <a:lnTo>
                    <a:pt x="12" y="384"/>
                  </a:lnTo>
                  <a:lnTo>
                    <a:pt x="0" y="396"/>
                  </a:lnTo>
                  <a:lnTo>
                    <a:pt x="0" y="402"/>
                  </a:lnTo>
                  <a:lnTo>
                    <a:pt x="6" y="408"/>
                  </a:lnTo>
                  <a:lnTo>
                    <a:pt x="18" y="414"/>
                  </a:lnTo>
                  <a:lnTo>
                    <a:pt x="30" y="414"/>
                  </a:lnTo>
                  <a:lnTo>
                    <a:pt x="30" y="444"/>
                  </a:lnTo>
                  <a:lnTo>
                    <a:pt x="24" y="456"/>
                  </a:lnTo>
                  <a:lnTo>
                    <a:pt x="24" y="480"/>
                  </a:lnTo>
                  <a:lnTo>
                    <a:pt x="18" y="492"/>
                  </a:lnTo>
                  <a:lnTo>
                    <a:pt x="18" y="504"/>
                  </a:lnTo>
                  <a:lnTo>
                    <a:pt x="12" y="510"/>
                  </a:lnTo>
                  <a:lnTo>
                    <a:pt x="12" y="516"/>
                  </a:lnTo>
                  <a:lnTo>
                    <a:pt x="18" y="540"/>
                  </a:lnTo>
                  <a:lnTo>
                    <a:pt x="18" y="588"/>
                  </a:lnTo>
                  <a:lnTo>
                    <a:pt x="30" y="594"/>
                  </a:lnTo>
                  <a:lnTo>
                    <a:pt x="48" y="594"/>
                  </a:lnTo>
                  <a:lnTo>
                    <a:pt x="60" y="588"/>
                  </a:lnTo>
                  <a:lnTo>
                    <a:pt x="90" y="588"/>
                  </a:lnTo>
                  <a:lnTo>
                    <a:pt x="96" y="582"/>
                  </a:lnTo>
                  <a:lnTo>
                    <a:pt x="102" y="582"/>
                  </a:lnTo>
                  <a:lnTo>
                    <a:pt x="126" y="600"/>
                  </a:lnTo>
                  <a:lnTo>
                    <a:pt x="132" y="600"/>
                  </a:lnTo>
                  <a:lnTo>
                    <a:pt x="138" y="594"/>
                  </a:lnTo>
                  <a:lnTo>
                    <a:pt x="156" y="588"/>
                  </a:lnTo>
                  <a:lnTo>
                    <a:pt x="168" y="582"/>
                  </a:lnTo>
                  <a:lnTo>
                    <a:pt x="180" y="570"/>
                  </a:lnTo>
                  <a:lnTo>
                    <a:pt x="180" y="564"/>
                  </a:lnTo>
                  <a:lnTo>
                    <a:pt x="168" y="552"/>
                  </a:lnTo>
                  <a:lnTo>
                    <a:pt x="150" y="540"/>
                  </a:lnTo>
                  <a:lnTo>
                    <a:pt x="138" y="534"/>
                  </a:lnTo>
                  <a:lnTo>
                    <a:pt x="120" y="522"/>
                  </a:lnTo>
                  <a:lnTo>
                    <a:pt x="108" y="516"/>
                  </a:lnTo>
                  <a:lnTo>
                    <a:pt x="102" y="510"/>
                  </a:lnTo>
                  <a:lnTo>
                    <a:pt x="96" y="510"/>
                  </a:lnTo>
                  <a:lnTo>
                    <a:pt x="108" y="510"/>
                  </a:lnTo>
                  <a:lnTo>
                    <a:pt x="138" y="516"/>
                  </a:lnTo>
                  <a:lnTo>
                    <a:pt x="204" y="516"/>
                  </a:lnTo>
                  <a:lnTo>
                    <a:pt x="204" y="510"/>
                  </a:lnTo>
                  <a:lnTo>
                    <a:pt x="198" y="504"/>
                  </a:lnTo>
                  <a:lnTo>
                    <a:pt x="198" y="498"/>
                  </a:lnTo>
                  <a:lnTo>
                    <a:pt x="186" y="486"/>
                  </a:lnTo>
                  <a:lnTo>
                    <a:pt x="192" y="492"/>
                  </a:lnTo>
                  <a:lnTo>
                    <a:pt x="204" y="492"/>
                  </a:lnTo>
                  <a:lnTo>
                    <a:pt x="210" y="498"/>
                  </a:lnTo>
                  <a:lnTo>
                    <a:pt x="216" y="498"/>
                  </a:lnTo>
                  <a:lnTo>
                    <a:pt x="222" y="492"/>
                  </a:lnTo>
                  <a:lnTo>
                    <a:pt x="222" y="486"/>
                  </a:lnTo>
                  <a:lnTo>
                    <a:pt x="216" y="480"/>
                  </a:lnTo>
                  <a:lnTo>
                    <a:pt x="216" y="468"/>
                  </a:lnTo>
                  <a:lnTo>
                    <a:pt x="210" y="462"/>
                  </a:lnTo>
                  <a:lnTo>
                    <a:pt x="222" y="468"/>
                  </a:lnTo>
                  <a:lnTo>
                    <a:pt x="228" y="474"/>
                  </a:lnTo>
                  <a:lnTo>
                    <a:pt x="246" y="474"/>
                  </a:lnTo>
                  <a:lnTo>
                    <a:pt x="252" y="468"/>
                  </a:lnTo>
                  <a:lnTo>
                    <a:pt x="264" y="462"/>
                  </a:lnTo>
                  <a:lnTo>
                    <a:pt x="270" y="456"/>
                  </a:lnTo>
                  <a:lnTo>
                    <a:pt x="288" y="474"/>
                  </a:lnTo>
                  <a:lnTo>
                    <a:pt x="300" y="480"/>
                  </a:lnTo>
                  <a:lnTo>
                    <a:pt x="306" y="486"/>
                  </a:lnTo>
                  <a:lnTo>
                    <a:pt x="312" y="486"/>
                  </a:lnTo>
                  <a:lnTo>
                    <a:pt x="330" y="492"/>
                  </a:lnTo>
                  <a:lnTo>
                    <a:pt x="342" y="492"/>
                  </a:lnTo>
                  <a:lnTo>
                    <a:pt x="378" y="504"/>
                  </a:lnTo>
                  <a:lnTo>
                    <a:pt x="390" y="510"/>
                  </a:lnTo>
                  <a:lnTo>
                    <a:pt x="402" y="534"/>
                  </a:lnTo>
                  <a:lnTo>
                    <a:pt x="402" y="558"/>
                  </a:lnTo>
                  <a:lnTo>
                    <a:pt x="408" y="570"/>
                  </a:lnTo>
                  <a:lnTo>
                    <a:pt x="420" y="582"/>
                  </a:lnTo>
                  <a:lnTo>
                    <a:pt x="438" y="582"/>
                  </a:lnTo>
                  <a:lnTo>
                    <a:pt x="450" y="594"/>
                  </a:lnTo>
                  <a:lnTo>
                    <a:pt x="450" y="606"/>
                  </a:lnTo>
                  <a:lnTo>
                    <a:pt x="456" y="618"/>
                  </a:lnTo>
                  <a:lnTo>
                    <a:pt x="468" y="654"/>
                  </a:lnTo>
                  <a:lnTo>
                    <a:pt x="486" y="672"/>
                  </a:lnTo>
                  <a:lnTo>
                    <a:pt x="516" y="678"/>
                  </a:lnTo>
                  <a:lnTo>
                    <a:pt x="558" y="684"/>
                  </a:lnTo>
                  <a:lnTo>
                    <a:pt x="618" y="684"/>
                  </a:lnTo>
                  <a:lnTo>
                    <a:pt x="630" y="690"/>
                  </a:lnTo>
                  <a:lnTo>
                    <a:pt x="654" y="714"/>
                  </a:lnTo>
                  <a:lnTo>
                    <a:pt x="678" y="726"/>
                  </a:lnTo>
                  <a:lnTo>
                    <a:pt x="684" y="726"/>
                  </a:lnTo>
                  <a:lnTo>
                    <a:pt x="684" y="720"/>
                  </a:lnTo>
                  <a:lnTo>
                    <a:pt x="678" y="708"/>
                  </a:lnTo>
                  <a:lnTo>
                    <a:pt x="678" y="702"/>
                  </a:lnTo>
                  <a:lnTo>
                    <a:pt x="672" y="690"/>
                  </a:lnTo>
                  <a:lnTo>
                    <a:pt x="666" y="684"/>
                  </a:lnTo>
                  <a:lnTo>
                    <a:pt x="672" y="67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87" name="Panama" descr="© INSCALE GmbH, 05.05.2010&#10;http://www.presentationload.com/">
              <a:extLst>
                <a:ext uri="{FF2B5EF4-FFF2-40B4-BE49-F238E27FC236}">
                  <a16:creationId xmlns:a16="http://schemas.microsoft.com/office/drawing/2014/main" id="{A24D21E0-52F3-49E2-B0A0-529F94C0AC26}"/>
                </a:ext>
              </a:extLst>
            </p:cNvPr>
            <p:cNvSpPr>
              <a:spLocks/>
            </p:cNvSpPr>
            <p:nvPr/>
          </p:nvSpPr>
          <p:spPr bwMode="gray">
            <a:xfrm>
              <a:off x="1758950" y="3536834"/>
              <a:ext cx="163513" cy="79375"/>
            </a:xfrm>
            <a:custGeom>
              <a:avLst/>
              <a:gdLst>
                <a:gd name="T0" fmla="*/ 2147483647 w 408"/>
                <a:gd name="T1" fmla="*/ 2147483647 h 198"/>
                <a:gd name="T2" fmla="*/ 2147483647 w 408"/>
                <a:gd name="T3" fmla="*/ 2147483647 h 198"/>
                <a:gd name="T4" fmla="*/ 2147483647 w 408"/>
                <a:gd name="T5" fmla="*/ 2147483647 h 198"/>
                <a:gd name="T6" fmla="*/ 2147483647 w 408"/>
                <a:gd name="T7" fmla="*/ 2147483647 h 198"/>
                <a:gd name="T8" fmla="*/ 2147483647 w 408"/>
                <a:gd name="T9" fmla="*/ 2147483647 h 198"/>
                <a:gd name="T10" fmla="*/ 2147483647 w 408"/>
                <a:gd name="T11" fmla="*/ 2147483647 h 198"/>
                <a:gd name="T12" fmla="*/ 2147483647 w 408"/>
                <a:gd name="T13" fmla="*/ 2147483647 h 198"/>
                <a:gd name="T14" fmla="*/ 2147483647 w 408"/>
                <a:gd name="T15" fmla="*/ 2147483647 h 198"/>
                <a:gd name="T16" fmla="*/ 2147483647 w 408"/>
                <a:gd name="T17" fmla="*/ 2147483647 h 198"/>
                <a:gd name="T18" fmla="*/ 2147483647 w 408"/>
                <a:gd name="T19" fmla="*/ 2147483647 h 198"/>
                <a:gd name="T20" fmla="*/ 2147483647 w 408"/>
                <a:gd name="T21" fmla="*/ 2147483647 h 198"/>
                <a:gd name="T22" fmla="*/ 2147483647 w 408"/>
                <a:gd name="T23" fmla="*/ 2147483647 h 198"/>
                <a:gd name="T24" fmla="*/ 2147483647 w 408"/>
                <a:gd name="T25" fmla="*/ 2147483647 h 198"/>
                <a:gd name="T26" fmla="*/ 2147483647 w 408"/>
                <a:gd name="T27" fmla="*/ 2147483647 h 198"/>
                <a:gd name="T28" fmla="*/ 2147483647 w 408"/>
                <a:gd name="T29" fmla="*/ 2147483647 h 198"/>
                <a:gd name="T30" fmla="*/ 2147483647 w 408"/>
                <a:gd name="T31" fmla="*/ 2147483647 h 198"/>
                <a:gd name="T32" fmla="*/ 2147483647 w 408"/>
                <a:gd name="T33" fmla="*/ 0 h 198"/>
                <a:gd name="T34" fmla="*/ 2147483647 w 408"/>
                <a:gd name="T35" fmla="*/ 2147483647 h 198"/>
                <a:gd name="T36" fmla="*/ 2147483647 w 408"/>
                <a:gd name="T37" fmla="*/ 2147483647 h 198"/>
                <a:gd name="T38" fmla="*/ 2147483647 w 408"/>
                <a:gd name="T39" fmla="*/ 2147483647 h 198"/>
                <a:gd name="T40" fmla="*/ 2147483647 w 408"/>
                <a:gd name="T41" fmla="*/ 2147483647 h 198"/>
                <a:gd name="T42" fmla="*/ 2147483647 w 408"/>
                <a:gd name="T43" fmla="*/ 2147483647 h 198"/>
                <a:gd name="T44" fmla="*/ 2147483647 w 408"/>
                <a:gd name="T45" fmla="*/ 2147483647 h 198"/>
                <a:gd name="T46" fmla="*/ 2147483647 w 408"/>
                <a:gd name="T47" fmla="*/ 2147483647 h 198"/>
                <a:gd name="T48" fmla="*/ 2147483647 w 408"/>
                <a:gd name="T49" fmla="*/ 2147483647 h 198"/>
                <a:gd name="T50" fmla="*/ 2147483647 w 408"/>
                <a:gd name="T51" fmla="*/ 2147483647 h 198"/>
                <a:gd name="T52" fmla="*/ 2147483647 w 408"/>
                <a:gd name="T53" fmla="*/ 2147483647 h 198"/>
                <a:gd name="T54" fmla="*/ 2147483647 w 408"/>
                <a:gd name="T55" fmla="*/ 2147483647 h 198"/>
                <a:gd name="T56" fmla="*/ 0 w 408"/>
                <a:gd name="T57" fmla="*/ 2147483647 h 198"/>
                <a:gd name="T58" fmla="*/ 2147483647 w 408"/>
                <a:gd name="T59" fmla="*/ 2147483647 h 198"/>
                <a:gd name="T60" fmla="*/ 2147483647 w 408"/>
                <a:gd name="T61" fmla="*/ 2147483647 h 198"/>
                <a:gd name="T62" fmla="*/ 2147483647 w 408"/>
                <a:gd name="T63" fmla="*/ 2147483647 h 198"/>
                <a:gd name="T64" fmla="*/ 0 w 408"/>
                <a:gd name="T65" fmla="*/ 2147483647 h 198"/>
                <a:gd name="T66" fmla="*/ 2147483647 w 408"/>
                <a:gd name="T67" fmla="*/ 2147483647 h 198"/>
                <a:gd name="T68" fmla="*/ 2147483647 w 408"/>
                <a:gd name="T69" fmla="*/ 2147483647 h 198"/>
                <a:gd name="T70" fmla="*/ 2147483647 w 408"/>
                <a:gd name="T71" fmla="*/ 2147483647 h 198"/>
                <a:gd name="T72" fmla="*/ 2147483647 w 408"/>
                <a:gd name="T73" fmla="*/ 2147483647 h 198"/>
                <a:gd name="T74" fmla="*/ 2147483647 w 408"/>
                <a:gd name="T75" fmla="*/ 2147483647 h 198"/>
                <a:gd name="T76" fmla="*/ 2147483647 w 408"/>
                <a:gd name="T77" fmla="*/ 2147483647 h 198"/>
                <a:gd name="T78" fmla="*/ 2147483647 w 408"/>
                <a:gd name="T79" fmla="*/ 2147483647 h 198"/>
                <a:gd name="T80" fmla="*/ 2147483647 w 408"/>
                <a:gd name="T81" fmla="*/ 2147483647 h 198"/>
                <a:gd name="T82" fmla="*/ 2147483647 w 408"/>
                <a:gd name="T83" fmla="*/ 2147483647 h 198"/>
                <a:gd name="T84" fmla="*/ 2147483647 w 408"/>
                <a:gd name="T85" fmla="*/ 2147483647 h 198"/>
                <a:gd name="T86" fmla="*/ 2147483647 w 408"/>
                <a:gd name="T87" fmla="*/ 2147483647 h 198"/>
                <a:gd name="T88" fmla="*/ 2147483647 w 408"/>
                <a:gd name="T89" fmla="*/ 2147483647 h 198"/>
                <a:gd name="T90" fmla="*/ 2147483647 w 408"/>
                <a:gd name="T91" fmla="*/ 2147483647 h 198"/>
                <a:gd name="T92" fmla="*/ 2147483647 w 408"/>
                <a:gd name="T93" fmla="*/ 2147483647 h 198"/>
                <a:gd name="T94" fmla="*/ 2147483647 w 408"/>
                <a:gd name="T95" fmla="*/ 2147483647 h 198"/>
                <a:gd name="T96" fmla="*/ 2147483647 w 408"/>
                <a:gd name="T97" fmla="*/ 2147483647 h 198"/>
                <a:gd name="T98" fmla="*/ 2147483647 w 408"/>
                <a:gd name="T99" fmla="*/ 2147483647 h 198"/>
                <a:gd name="T100" fmla="*/ 2147483647 w 408"/>
                <a:gd name="T101" fmla="*/ 2147483647 h 1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8"/>
                <a:gd name="T154" fmla="*/ 0 h 198"/>
                <a:gd name="T155" fmla="*/ 408 w 408"/>
                <a:gd name="T156" fmla="*/ 198 h 19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8" h="198">
                  <a:moveTo>
                    <a:pt x="306" y="66"/>
                  </a:moveTo>
                  <a:lnTo>
                    <a:pt x="318" y="78"/>
                  </a:lnTo>
                  <a:lnTo>
                    <a:pt x="324" y="90"/>
                  </a:lnTo>
                  <a:lnTo>
                    <a:pt x="330" y="96"/>
                  </a:lnTo>
                  <a:lnTo>
                    <a:pt x="342" y="90"/>
                  </a:lnTo>
                  <a:lnTo>
                    <a:pt x="372" y="120"/>
                  </a:lnTo>
                  <a:lnTo>
                    <a:pt x="342" y="102"/>
                  </a:lnTo>
                  <a:lnTo>
                    <a:pt x="342" y="120"/>
                  </a:lnTo>
                  <a:lnTo>
                    <a:pt x="336" y="132"/>
                  </a:lnTo>
                  <a:lnTo>
                    <a:pt x="336" y="162"/>
                  </a:lnTo>
                  <a:lnTo>
                    <a:pt x="342" y="168"/>
                  </a:lnTo>
                  <a:lnTo>
                    <a:pt x="348" y="180"/>
                  </a:lnTo>
                  <a:lnTo>
                    <a:pt x="354" y="186"/>
                  </a:lnTo>
                  <a:lnTo>
                    <a:pt x="360" y="186"/>
                  </a:lnTo>
                  <a:lnTo>
                    <a:pt x="372" y="156"/>
                  </a:lnTo>
                  <a:lnTo>
                    <a:pt x="378" y="162"/>
                  </a:lnTo>
                  <a:lnTo>
                    <a:pt x="390" y="168"/>
                  </a:lnTo>
                  <a:lnTo>
                    <a:pt x="396" y="162"/>
                  </a:lnTo>
                  <a:lnTo>
                    <a:pt x="408" y="138"/>
                  </a:lnTo>
                  <a:lnTo>
                    <a:pt x="408" y="126"/>
                  </a:lnTo>
                  <a:lnTo>
                    <a:pt x="396" y="120"/>
                  </a:lnTo>
                  <a:lnTo>
                    <a:pt x="390" y="108"/>
                  </a:lnTo>
                  <a:lnTo>
                    <a:pt x="390" y="90"/>
                  </a:lnTo>
                  <a:lnTo>
                    <a:pt x="396" y="84"/>
                  </a:lnTo>
                  <a:lnTo>
                    <a:pt x="372" y="66"/>
                  </a:lnTo>
                  <a:lnTo>
                    <a:pt x="372" y="60"/>
                  </a:lnTo>
                  <a:lnTo>
                    <a:pt x="366" y="54"/>
                  </a:lnTo>
                  <a:lnTo>
                    <a:pt x="366" y="42"/>
                  </a:lnTo>
                  <a:lnTo>
                    <a:pt x="360" y="30"/>
                  </a:lnTo>
                  <a:lnTo>
                    <a:pt x="348" y="24"/>
                  </a:lnTo>
                  <a:lnTo>
                    <a:pt x="330" y="18"/>
                  </a:lnTo>
                  <a:lnTo>
                    <a:pt x="288" y="18"/>
                  </a:lnTo>
                  <a:lnTo>
                    <a:pt x="282" y="0"/>
                  </a:lnTo>
                  <a:lnTo>
                    <a:pt x="246" y="0"/>
                  </a:lnTo>
                  <a:lnTo>
                    <a:pt x="234" y="6"/>
                  </a:lnTo>
                  <a:lnTo>
                    <a:pt x="228" y="12"/>
                  </a:lnTo>
                  <a:lnTo>
                    <a:pt x="222" y="24"/>
                  </a:lnTo>
                  <a:lnTo>
                    <a:pt x="210" y="36"/>
                  </a:lnTo>
                  <a:lnTo>
                    <a:pt x="204" y="36"/>
                  </a:lnTo>
                  <a:lnTo>
                    <a:pt x="198" y="30"/>
                  </a:lnTo>
                  <a:lnTo>
                    <a:pt x="192" y="30"/>
                  </a:lnTo>
                  <a:lnTo>
                    <a:pt x="168" y="42"/>
                  </a:lnTo>
                  <a:lnTo>
                    <a:pt x="144" y="66"/>
                  </a:lnTo>
                  <a:lnTo>
                    <a:pt x="132" y="72"/>
                  </a:lnTo>
                  <a:lnTo>
                    <a:pt x="120" y="72"/>
                  </a:lnTo>
                  <a:lnTo>
                    <a:pt x="114" y="66"/>
                  </a:lnTo>
                  <a:lnTo>
                    <a:pt x="102" y="60"/>
                  </a:lnTo>
                  <a:lnTo>
                    <a:pt x="90" y="42"/>
                  </a:lnTo>
                  <a:lnTo>
                    <a:pt x="78" y="54"/>
                  </a:lnTo>
                  <a:lnTo>
                    <a:pt x="60" y="54"/>
                  </a:lnTo>
                  <a:lnTo>
                    <a:pt x="48" y="42"/>
                  </a:lnTo>
                  <a:lnTo>
                    <a:pt x="48" y="18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12" y="72"/>
                  </a:lnTo>
                  <a:lnTo>
                    <a:pt x="6" y="72"/>
                  </a:lnTo>
                  <a:lnTo>
                    <a:pt x="6" y="96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48" y="102"/>
                  </a:lnTo>
                  <a:lnTo>
                    <a:pt x="60" y="120"/>
                  </a:lnTo>
                  <a:lnTo>
                    <a:pt x="90" y="114"/>
                  </a:lnTo>
                  <a:lnTo>
                    <a:pt x="90" y="126"/>
                  </a:lnTo>
                  <a:lnTo>
                    <a:pt x="84" y="132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0" y="132"/>
                  </a:lnTo>
                  <a:lnTo>
                    <a:pt x="138" y="126"/>
                  </a:lnTo>
                  <a:lnTo>
                    <a:pt x="138" y="150"/>
                  </a:lnTo>
                  <a:lnTo>
                    <a:pt x="144" y="168"/>
                  </a:lnTo>
                  <a:lnTo>
                    <a:pt x="144" y="180"/>
                  </a:lnTo>
                  <a:lnTo>
                    <a:pt x="150" y="192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80" y="192"/>
                  </a:lnTo>
                  <a:lnTo>
                    <a:pt x="198" y="174"/>
                  </a:lnTo>
                  <a:lnTo>
                    <a:pt x="204" y="174"/>
                  </a:lnTo>
                  <a:lnTo>
                    <a:pt x="198" y="168"/>
                  </a:lnTo>
                  <a:lnTo>
                    <a:pt x="186" y="162"/>
                  </a:lnTo>
                  <a:lnTo>
                    <a:pt x="180" y="150"/>
                  </a:lnTo>
                  <a:lnTo>
                    <a:pt x="174" y="144"/>
                  </a:lnTo>
                  <a:lnTo>
                    <a:pt x="168" y="132"/>
                  </a:lnTo>
                  <a:lnTo>
                    <a:pt x="162" y="126"/>
                  </a:lnTo>
                  <a:lnTo>
                    <a:pt x="186" y="102"/>
                  </a:lnTo>
                  <a:lnTo>
                    <a:pt x="222" y="84"/>
                  </a:lnTo>
                  <a:lnTo>
                    <a:pt x="228" y="72"/>
                  </a:lnTo>
                  <a:lnTo>
                    <a:pt x="246" y="54"/>
                  </a:lnTo>
                  <a:lnTo>
                    <a:pt x="258" y="48"/>
                  </a:lnTo>
                  <a:lnTo>
                    <a:pt x="276" y="54"/>
                  </a:lnTo>
                  <a:lnTo>
                    <a:pt x="288" y="60"/>
                  </a:lnTo>
                  <a:lnTo>
                    <a:pt x="306" y="66"/>
                  </a:lnTo>
                  <a:close/>
                </a:path>
              </a:pathLst>
            </a:custGeom>
            <a:solidFill>
              <a:srgbClr val="1C5C8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88" name="Pa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8872125F-441E-49BB-91DD-00BF027005A8}"/>
                </a:ext>
              </a:extLst>
            </p:cNvPr>
            <p:cNvSpPr>
              <a:spLocks/>
            </p:cNvSpPr>
            <p:nvPr/>
          </p:nvSpPr>
          <p:spPr bwMode="gray">
            <a:xfrm>
              <a:off x="5816600" y="2647834"/>
              <a:ext cx="423863" cy="425450"/>
            </a:xfrm>
            <a:custGeom>
              <a:avLst/>
              <a:gdLst>
                <a:gd name="T0" fmla="*/ 2147483647 w 1050"/>
                <a:gd name="T1" fmla="*/ 2147483647 h 1056"/>
                <a:gd name="T2" fmla="*/ 2147483647 w 1050"/>
                <a:gd name="T3" fmla="*/ 2147483647 h 1056"/>
                <a:gd name="T4" fmla="*/ 2147483647 w 1050"/>
                <a:gd name="T5" fmla="*/ 2147483647 h 1056"/>
                <a:gd name="T6" fmla="*/ 2147483647 w 1050"/>
                <a:gd name="T7" fmla="*/ 2147483647 h 1056"/>
                <a:gd name="T8" fmla="*/ 2147483647 w 1050"/>
                <a:gd name="T9" fmla="*/ 2147483647 h 1056"/>
                <a:gd name="T10" fmla="*/ 2147483647 w 1050"/>
                <a:gd name="T11" fmla="*/ 2147483647 h 1056"/>
                <a:gd name="T12" fmla="*/ 2147483647 w 1050"/>
                <a:gd name="T13" fmla="*/ 2147483647 h 1056"/>
                <a:gd name="T14" fmla="*/ 2147483647 w 1050"/>
                <a:gd name="T15" fmla="*/ 2147483647 h 1056"/>
                <a:gd name="T16" fmla="*/ 2147483647 w 1050"/>
                <a:gd name="T17" fmla="*/ 2147483647 h 1056"/>
                <a:gd name="T18" fmla="*/ 2147483647 w 1050"/>
                <a:gd name="T19" fmla="*/ 2147483647 h 1056"/>
                <a:gd name="T20" fmla="*/ 2147483647 w 1050"/>
                <a:gd name="T21" fmla="*/ 2147483647 h 1056"/>
                <a:gd name="T22" fmla="*/ 2147483647 w 1050"/>
                <a:gd name="T23" fmla="*/ 2147483647 h 1056"/>
                <a:gd name="T24" fmla="*/ 2147483647 w 1050"/>
                <a:gd name="T25" fmla="*/ 2147483647 h 1056"/>
                <a:gd name="T26" fmla="*/ 2147483647 w 1050"/>
                <a:gd name="T27" fmla="*/ 2147483647 h 1056"/>
                <a:gd name="T28" fmla="*/ 2147483647 w 1050"/>
                <a:gd name="T29" fmla="*/ 2147483647 h 1056"/>
                <a:gd name="T30" fmla="*/ 2147483647 w 1050"/>
                <a:gd name="T31" fmla="*/ 2147483647 h 1056"/>
                <a:gd name="T32" fmla="*/ 2147483647 w 1050"/>
                <a:gd name="T33" fmla="*/ 2147483647 h 1056"/>
                <a:gd name="T34" fmla="*/ 2147483647 w 1050"/>
                <a:gd name="T35" fmla="*/ 2147483647 h 1056"/>
                <a:gd name="T36" fmla="*/ 2147483647 w 1050"/>
                <a:gd name="T37" fmla="*/ 2147483647 h 1056"/>
                <a:gd name="T38" fmla="*/ 2147483647 w 1050"/>
                <a:gd name="T39" fmla="*/ 2147483647 h 1056"/>
                <a:gd name="T40" fmla="*/ 2147483647 w 1050"/>
                <a:gd name="T41" fmla="*/ 2147483647 h 1056"/>
                <a:gd name="T42" fmla="*/ 2147483647 w 1050"/>
                <a:gd name="T43" fmla="*/ 2147483647 h 1056"/>
                <a:gd name="T44" fmla="*/ 0 w 1050"/>
                <a:gd name="T45" fmla="*/ 2147483647 h 1056"/>
                <a:gd name="T46" fmla="*/ 2147483647 w 1050"/>
                <a:gd name="T47" fmla="*/ 2147483647 h 1056"/>
                <a:gd name="T48" fmla="*/ 2147483647 w 1050"/>
                <a:gd name="T49" fmla="*/ 2147483647 h 1056"/>
                <a:gd name="T50" fmla="*/ 2147483647 w 1050"/>
                <a:gd name="T51" fmla="*/ 2147483647 h 1056"/>
                <a:gd name="T52" fmla="*/ 2147483647 w 1050"/>
                <a:gd name="T53" fmla="*/ 2147483647 h 1056"/>
                <a:gd name="T54" fmla="*/ 2147483647 w 1050"/>
                <a:gd name="T55" fmla="*/ 2147483647 h 1056"/>
                <a:gd name="T56" fmla="*/ 2147483647 w 1050"/>
                <a:gd name="T57" fmla="*/ 2147483647 h 1056"/>
                <a:gd name="T58" fmla="*/ 2147483647 w 1050"/>
                <a:gd name="T59" fmla="*/ 2147483647 h 1056"/>
                <a:gd name="T60" fmla="*/ 2147483647 w 1050"/>
                <a:gd name="T61" fmla="*/ 2147483647 h 1056"/>
                <a:gd name="T62" fmla="*/ 2147483647 w 1050"/>
                <a:gd name="T63" fmla="*/ 2147483647 h 1056"/>
                <a:gd name="T64" fmla="*/ 2147483647 w 1050"/>
                <a:gd name="T65" fmla="*/ 2147483647 h 1056"/>
                <a:gd name="T66" fmla="*/ 2147483647 w 1050"/>
                <a:gd name="T67" fmla="*/ 2147483647 h 1056"/>
                <a:gd name="T68" fmla="*/ 2147483647 w 1050"/>
                <a:gd name="T69" fmla="*/ 2147483647 h 1056"/>
                <a:gd name="T70" fmla="*/ 2147483647 w 1050"/>
                <a:gd name="T71" fmla="*/ 2147483647 h 1056"/>
                <a:gd name="T72" fmla="*/ 2147483647 w 1050"/>
                <a:gd name="T73" fmla="*/ 2147483647 h 1056"/>
                <a:gd name="T74" fmla="*/ 2147483647 w 1050"/>
                <a:gd name="T75" fmla="*/ 2147483647 h 1056"/>
                <a:gd name="T76" fmla="*/ 2147483647 w 1050"/>
                <a:gd name="T77" fmla="*/ 2147483647 h 1056"/>
                <a:gd name="T78" fmla="*/ 2147483647 w 1050"/>
                <a:gd name="T79" fmla="*/ 2147483647 h 1056"/>
                <a:gd name="T80" fmla="*/ 2147483647 w 1050"/>
                <a:gd name="T81" fmla="*/ 2147483647 h 1056"/>
                <a:gd name="T82" fmla="*/ 2147483647 w 1050"/>
                <a:gd name="T83" fmla="*/ 2147483647 h 1056"/>
                <a:gd name="T84" fmla="*/ 2147483647 w 1050"/>
                <a:gd name="T85" fmla="*/ 2147483647 h 1056"/>
                <a:gd name="T86" fmla="*/ 2147483647 w 1050"/>
                <a:gd name="T87" fmla="*/ 2147483647 h 1056"/>
                <a:gd name="T88" fmla="*/ 2147483647 w 1050"/>
                <a:gd name="T89" fmla="*/ 2147483647 h 1056"/>
                <a:gd name="T90" fmla="*/ 2147483647 w 1050"/>
                <a:gd name="T91" fmla="*/ 2147483647 h 1056"/>
                <a:gd name="T92" fmla="*/ 2147483647 w 1050"/>
                <a:gd name="T93" fmla="*/ 2147483647 h 1056"/>
                <a:gd name="T94" fmla="*/ 2147483647 w 1050"/>
                <a:gd name="T95" fmla="*/ 2147483647 h 1056"/>
                <a:gd name="T96" fmla="*/ 2147483647 w 1050"/>
                <a:gd name="T97" fmla="*/ 2147483647 h 1056"/>
                <a:gd name="T98" fmla="*/ 2147483647 w 1050"/>
                <a:gd name="T99" fmla="*/ 2147483647 h 1056"/>
                <a:gd name="T100" fmla="*/ 2147483647 w 1050"/>
                <a:gd name="T101" fmla="*/ 2147483647 h 1056"/>
                <a:gd name="T102" fmla="*/ 2147483647 w 1050"/>
                <a:gd name="T103" fmla="*/ 2147483647 h 1056"/>
                <a:gd name="T104" fmla="*/ 2147483647 w 1050"/>
                <a:gd name="T105" fmla="*/ 2147483647 h 1056"/>
                <a:gd name="T106" fmla="*/ 2147483647 w 1050"/>
                <a:gd name="T107" fmla="*/ 2147483647 h 1056"/>
                <a:gd name="T108" fmla="*/ 2147483647 w 1050"/>
                <a:gd name="T109" fmla="*/ 2147483647 h 1056"/>
                <a:gd name="T110" fmla="*/ 2147483647 w 1050"/>
                <a:gd name="T111" fmla="*/ 2147483647 h 1056"/>
                <a:gd name="T112" fmla="*/ 2147483647 w 1050"/>
                <a:gd name="T113" fmla="*/ 2147483647 h 1056"/>
                <a:gd name="T114" fmla="*/ 2147483647 w 1050"/>
                <a:gd name="T115" fmla="*/ 2147483647 h 1056"/>
                <a:gd name="T116" fmla="*/ 2147483647 w 1050"/>
                <a:gd name="T117" fmla="*/ 2147483647 h 1056"/>
                <a:gd name="T118" fmla="*/ 2147483647 w 1050"/>
                <a:gd name="T119" fmla="*/ 2147483647 h 1056"/>
                <a:gd name="T120" fmla="*/ 2147483647 w 1050"/>
                <a:gd name="T121" fmla="*/ 2147483647 h 1056"/>
                <a:gd name="T122" fmla="*/ 2147483647 w 1050"/>
                <a:gd name="T123" fmla="*/ 2147483647 h 10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50"/>
                <a:gd name="T187" fmla="*/ 0 h 1056"/>
                <a:gd name="T188" fmla="*/ 1050 w 1050"/>
                <a:gd name="T189" fmla="*/ 1056 h 105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50" h="1056">
                  <a:moveTo>
                    <a:pt x="1008" y="120"/>
                  </a:moveTo>
                  <a:lnTo>
                    <a:pt x="996" y="120"/>
                  </a:lnTo>
                  <a:lnTo>
                    <a:pt x="984" y="114"/>
                  </a:lnTo>
                  <a:lnTo>
                    <a:pt x="978" y="102"/>
                  </a:lnTo>
                  <a:lnTo>
                    <a:pt x="972" y="96"/>
                  </a:lnTo>
                  <a:lnTo>
                    <a:pt x="972" y="90"/>
                  </a:lnTo>
                  <a:lnTo>
                    <a:pt x="960" y="96"/>
                  </a:lnTo>
                  <a:lnTo>
                    <a:pt x="924" y="84"/>
                  </a:lnTo>
                  <a:lnTo>
                    <a:pt x="924" y="60"/>
                  </a:lnTo>
                  <a:lnTo>
                    <a:pt x="912" y="36"/>
                  </a:lnTo>
                  <a:lnTo>
                    <a:pt x="900" y="24"/>
                  </a:lnTo>
                  <a:lnTo>
                    <a:pt x="888" y="18"/>
                  </a:lnTo>
                  <a:lnTo>
                    <a:pt x="876" y="18"/>
                  </a:lnTo>
                  <a:lnTo>
                    <a:pt x="870" y="6"/>
                  </a:lnTo>
                  <a:lnTo>
                    <a:pt x="822" y="6"/>
                  </a:lnTo>
                  <a:lnTo>
                    <a:pt x="810" y="0"/>
                  </a:lnTo>
                  <a:lnTo>
                    <a:pt x="804" y="6"/>
                  </a:lnTo>
                  <a:lnTo>
                    <a:pt x="792" y="6"/>
                  </a:lnTo>
                  <a:lnTo>
                    <a:pt x="786" y="12"/>
                  </a:lnTo>
                  <a:lnTo>
                    <a:pt x="774" y="12"/>
                  </a:lnTo>
                  <a:lnTo>
                    <a:pt x="762" y="6"/>
                  </a:lnTo>
                  <a:lnTo>
                    <a:pt x="738" y="6"/>
                  </a:lnTo>
                  <a:lnTo>
                    <a:pt x="732" y="12"/>
                  </a:lnTo>
                  <a:lnTo>
                    <a:pt x="690" y="12"/>
                  </a:lnTo>
                  <a:lnTo>
                    <a:pt x="684" y="18"/>
                  </a:lnTo>
                  <a:lnTo>
                    <a:pt x="678" y="18"/>
                  </a:lnTo>
                  <a:lnTo>
                    <a:pt x="654" y="30"/>
                  </a:lnTo>
                  <a:lnTo>
                    <a:pt x="648" y="36"/>
                  </a:lnTo>
                  <a:lnTo>
                    <a:pt x="624" y="48"/>
                  </a:lnTo>
                  <a:lnTo>
                    <a:pt x="618" y="54"/>
                  </a:lnTo>
                  <a:lnTo>
                    <a:pt x="612" y="66"/>
                  </a:lnTo>
                  <a:lnTo>
                    <a:pt x="606" y="72"/>
                  </a:lnTo>
                  <a:lnTo>
                    <a:pt x="606" y="78"/>
                  </a:lnTo>
                  <a:lnTo>
                    <a:pt x="636" y="108"/>
                  </a:lnTo>
                  <a:lnTo>
                    <a:pt x="636" y="138"/>
                  </a:lnTo>
                  <a:lnTo>
                    <a:pt x="642" y="144"/>
                  </a:lnTo>
                  <a:lnTo>
                    <a:pt x="648" y="156"/>
                  </a:lnTo>
                  <a:lnTo>
                    <a:pt x="648" y="162"/>
                  </a:lnTo>
                  <a:lnTo>
                    <a:pt x="624" y="186"/>
                  </a:lnTo>
                  <a:lnTo>
                    <a:pt x="618" y="198"/>
                  </a:lnTo>
                  <a:lnTo>
                    <a:pt x="618" y="210"/>
                  </a:lnTo>
                  <a:lnTo>
                    <a:pt x="624" y="216"/>
                  </a:lnTo>
                  <a:lnTo>
                    <a:pt x="624" y="246"/>
                  </a:lnTo>
                  <a:lnTo>
                    <a:pt x="606" y="246"/>
                  </a:lnTo>
                  <a:lnTo>
                    <a:pt x="600" y="252"/>
                  </a:lnTo>
                  <a:lnTo>
                    <a:pt x="594" y="252"/>
                  </a:lnTo>
                  <a:lnTo>
                    <a:pt x="576" y="246"/>
                  </a:lnTo>
                  <a:lnTo>
                    <a:pt x="570" y="240"/>
                  </a:lnTo>
                  <a:lnTo>
                    <a:pt x="552" y="240"/>
                  </a:lnTo>
                  <a:lnTo>
                    <a:pt x="552" y="252"/>
                  </a:lnTo>
                  <a:lnTo>
                    <a:pt x="564" y="264"/>
                  </a:lnTo>
                  <a:lnTo>
                    <a:pt x="576" y="270"/>
                  </a:lnTo>
                  <a:lnTo>
                    <a:pt x="576" y="276"/>
                  </a:lnTo>
                  <a:lnTo>
                    <a:pt x="582" y="282"/>
                  </a:lnTo>
                  <a:lnTo>
                    <a:pt x="582" y="288"/>
                  </a:lnTo>
                  <a:lnTo>
                    <a:pt x="594" y="294"/>
                  </a:lnTo>
                  <a:lnTo>
                    <a:pt x="600" y="294"/>
                  </a:lnTo>
                  <a:lnTo>
                    <a:pt x="570" y="312"/>
                  </a:lnTo>
                  <a:lnTo>
                    <a:pt x="552" y="312"/>
                  </a:lnTo>
                  <a:lnTo>
                    <a:pt x="546" y="318"/>
                  </a:lnTo>
                  <a:lnTo>
                    <a:pt x="546" y="354"/>
                  </a:lnTo>
                  <a:lnTo>
                    <a:pt x="540" y="354"/>
                  </a:lnTo>
                  <a:lnTo>
                    <a:pt x="534" y="360"/>
                  </a:lnTo>
                  <a:lnTo>
                    <a:pt x="534" y="378"/>
                  </a:lnTo>
                  <a:lnTo>
                    <a:pt x="540" y="390"/>
                  </a:lnTo>
                  <a:lnTo>
                    <a:pt x="540" y="402"/>
                  </a:lnTo>
                  <a:lnTo>
                    <a:pt x="546" y="408"/>
                  </a:lnTo>
                  <a:lnTo>
                    <a:pt x="546" y="414"/>
                  </a:lnTo>
                  <a:lnTo>
                    <a:pt x="540" y="420"/>
                  </a:lnTo>
                  <a:lnTo>
                    <a:pt x="534" y="432"/>
                  </a:lnTo>
                  <a:lnTo>
                    <a:pt x="522" y="438"/>
                  </a:lnTo>
                  <a:lnTo>
                    <a:pt x="510" y="438"/>
                  </a:lnTo>
                  <a:lnTo>
                    <a:pt x="504" y="432"/>
                  </a:lnTo>
                  <a:lnTo>
                    <a:pt x="504" y="420"/>
                  </a:lnTo>
                  <a:lnTo>
                    <a:pt x="474" y="420"/>
                  </a:lnTo>
                  <a:lnTo>
                    <a:pt x="462" y="426"/>
                  </a:lnTo>
                  <a:lnTo>
                    <a:pt x="456" y="432"/>
                  </a:lnTo>
                  <a:lnTo>
                    <a:pt x="444" y="438"/>
                  </a:lnTo>
                  <a:lnTo>
                    <a:pt x="438" y="438"/>
                  </a:lnTo>
                  <a:lnTo>
                    <a:pt x="432" y="444"/>
                  </a:lnTo>
                  <a:lnTo>
                    <a:pt x="432" y="450"/>
                  </a:lnTo>
                  <a:lnTo>
                    <a:pt x="438" y="450"/>
                  </a:lnTo>
                  <a:lnTo>
                    <a:pt x="444" y="456"/>
                  </a:lnTo>
                  <a:lnTo>
                    <a:pt x="444" y="462"/>
                  </a:lnTo>
                  <a:lnTo>
                    <a:pt x="438" y="468"/>
                  </a:lnTo>
                  <a:lnTo>
                    <a:pt x="396" y="468"/>
                  </a:lnTo>
                  <a:lnTo>
                    <a:pt x="396" y="456"/>
                  </a:lnTo>
                  <a:lnTo>
                    <a:pt x="378" y="456"/>
                  </a:lnTo>
                  <a:lnTo>
                    <a:pt x="372" y="468"/>
                  </a:lnTo>
                  <a:lnTo>
                    <a:pt x="360" y="474"/>
                  </a:lnTo>
                  <a:lnTo>
                    <a:pt x="354" y="486"/>
                  </a:lnTo>
                  <a:lnTo>
                    <a:pt x="354" y="504"/>
                  </a:lnTo>
                  <a:lnTo>
                    <a:pt x="360" y="516"/>
                  </a:lnTo>
                  <a:lnTo>
                    <a:pt x="360" y="534"/>
                  </a:lnTo>
                  <a:lnTo>
                    <a:pt x="366" y="540"/>
                  </a:lnTo>
                  <a:lnTo>
                    <a:pt x="366" y="570"/>
                  </a:lnTo>
                  <a:lnTo>
                    <a:pt x="360" y="576"/>
                  </a:lnTo>
                  <a:lnTo>
                    <a:pt x="354" y="576"/>
                  </a:lnTo>
                  <a:lnTo>
                    <a:pt x="306" y="600"/>
                  </a:lnTo>
                  <a:lnTo>
                    <a:pt x="276" y="600"/>
                  </a:lnTo>
                  <a:lnTo>
                    <a:pt x="258" y="606"/>
                  </a:lnTo>
                  <a:lnTo>
                    <a:pt x="234" y="606"/>
                  </a:lnTo>
                  <a:lnTo>
                    <a:pt x="228" y="612"/>
                  </a:lnTo>
                  <a:lnTo>
                    <a:pt x="204" y="612"/>
                  </a:lnTo>
                  <a:lnTo>
                    <a:pt x="204" y="606"/>
                  </a:lnTo>
                  <a:lnTo>
                    <a:pt x="150" y="606"/>
                  </a:lnTo>
                  <a:lnTo>
                    <a:pt x="144" y="612"/>
                  </a:lnTo>
                  <a:lnTo>
                    <a:pt x="138" y="612"/>
                  </a:lnTo>
                  <a:lnTo>
                    <a:pt x="120" y="618"/>
                  </a:lnTo>
                  <a:lnTo>
                    <a:pt x="102" y="618"/>
                  </a:lnTo>
                  <a:lnTo>
                    <a:pt x="78" y="606"/>
                  </a:lnTo>
                  <a:lnTo>
                    <a:pt x="60" y="600"/>
                  </a:lnTo>
                  <a:lnTo>
                    <a:pt x="42" y="588"/>
                  </a:lnTo>
                  <a:lnTo>
                    <a:pt x="30" y="582"/>
                  </a:lnTo>
                  <a:lnTo>
                    <a:pt x="0" y="582"/>
                  </a:lnTo>
                  <a:lnTo>
                    <a:pt x="24" y="606"/>
                  </a:lnTo>
                  <a:lnTo>
                    <a:pt x="30" y="618"/>
                  </a:lnTo>
                  <a:lnTo>
                    <a:pt x="36" y="624"/>
                  </a:lnTo>
                  <a:lnTo>
                    <a:pt x="48" y="642"/>
                  </a:lnTo>
                  <a:lnTo>
                    <a:pt x="60" y="654"/>
                  </a:lnTo>
                  <a:lnTo>
                    <a:pt x="66" y="672"/>
                  </a:lnTo>
                  <a:lnTo>
                    <a:pt x="78" y="690"/>
                  </a:lnTo>
                  <a:lnTo>
                    <a:pt x="84" y="696"/>
                  </a:lnTo>
                  <a:lnTo>
                    <a:pt x="102" y="696"/>
                  </a:lnTo>
                  <a:lnTo>
                    <a:pt x="114" y="690"/>
                  </a:lnTo>
                  <a:lnTo>
                    <a:pt x="126" y="708"/>
                  </a:lnTo>
                  <a:lnTo>
                    <a:pt x="150" y="708"/>
                  </a:lnTo>
                  <a:lnTo>
                    <a:pt x="144" y="738"/>
                  </a:lnTo>
                  <a:lnTo>
                    <a:pt x="150" y="738"/>
                  </a:lnTo>
                  <a:lnTo>
                    <a:pt x="150" y="762"/>
                  </a:lnTo>
                  <a:lnTo>
                    <a:pt x="156" y="774"/>
                  </a:lnTo>
                  <a:lnTo>
                    <a:pt x="156" y="786"/>
                  </a:lnTo>
                  <a:lnTo>
                    <a:pt x="174" y="786"/>
                  </a:lnTo>
                  <a:lnTo>
                    <a:pt x="180" y="792"/>
                  </a:lnTo>
                  <a:lnTo>
                    <a:pt x="186" y="804"/>
                  </a:lnTo>
                  <a:lnTo>
                    <a:pt x="192" y="822"/>
                  </a:lnTo>
                  <a:lnTo>
                    <a:pt x="192" y="834"/>
                  </a:lnTo>
                  <a:lnTo>
                    <a:pt x="186" y="840"/>
                  </a:lnTo>
                  <a:lnTo>
                    <a:pt x="180" y="840"/>
                  </a:lnTo>
                  <a:lnTo>
                    <a:pt x="180" y="834"/>
                  </a:lnTo>
                  <a:lnTo>
                    <a:pt x="150" y="834"/>
                  </a:lnTo>
                  <a:lnTo>
                    <a:pt x="138" y="840"/>
                  </a:lnTo>
                  <a:lnTo>
                    <a:pt x="132" y="846"/>
                  </a:lnTo>
                  <a:lnTo>
                    <a:pt x="132" y="852"/>
                  </a:lnTo>
                  <a:lnTo>
                    <a:pt x="126" y="852"/>
                  </a:lnTo>
                  <a:lnTo>
                    <a:pt x="126" y="858"/>
                  </a:lnTo>
                  <a:lnTo>
                    <a:pt x="120" y="864"/>
                  </a:lnTo>
                  <a:lnTo>
                    <a:pt x="108" y="864"/>
                  </a:lnTo>
                  <a:lnTo>
                    <a:pt x="102" y="882"/>
                  </a:lnTo>
                  <a:lnTo>
                    <a:pt x="96" y="888"/>
                  </a:lnTo>
                  <a:lnTo>
                    <a:pt x="96" y="894"/>
                  </a:lnTo>
                  <a:lnTo>
                    <a:pt x="84" y="906"/>
                  </a:lnTo>
                  <a:lnTo>
                    <a:pt x="84" y="936"/>
                  </a:lnTo>
                  <a:lnTo>
                    <a:pt x="90" y="948"/>
                  </a:lnTo>
                  <a:lnTo>
                    <a:pt x="90" y="954"/>
                  </a:lnTo>
                  <a:lnTo>
                    <a:pt x="96" y="948"/>
                  </a:lnTo>
                  <a:lnTo>
                    <a:pt x="108" y="948"/>
                  </a:lnTo>
                  <a:lnTo>
                    <a:pt x="114" y="942"/>
                  </a:lnTo>
                  <a:lnTo>
                    <a:pt x="120" y="942"/>
                  </a:lnTo>
                  <a:lnTo>
                    <a:pt x="126" y="948"/>
                  </a:lnTo>
                  <a:lnTo>
                    <a:pt x="138" y="948"/>
                  </a:lnTo>
                  <a:lnTo>
                    <a:pt x="150" y="954"/>
                  </a:lnTo>
                  <a:lnTo>
                    <a:pt x="174" y="954"/>
                  </a:lnTo>
                  <a:lnTo>
                    <a:pt x="210" y="936"/>
                  </a:lnTo>
                  <a:lnTo>
                    <a:pt x="216" y="930"/>
                  </a:lnTo>
                  <a:lnTo>
                    <a:pt x="222" y="930"/>
                  </a:lnTo>
                  <a:lnTo>
                    <a:pt x="234" y="936"/>
                  </a:lnTo>
                  <a:lnTo>
                    <a:pt x="276" y="936"/>
                  </a:lnTo>
                  <a:lnTo>
                    <a:pt x="288" y="930"/>
                  </a:lnTo>
                  <a:lnTo>
                    <a:pt x="300" y="930"/>
                  </a:lnTo>
                  <a:lnTo>
                    <a:pt x="306" y="924"/>
                  </a:lnTo>
                  <a:lnTo>
                    <a:pt x="312" y="924"/>
                  </a:lnTo>
                  <a:lnTo>
                    <a:pt x="348" y="930"/>
                  </a:lnTo>
                  <a:lnTo>
                    <a:pt x="354" y="924"/>
                  </a:lnTo>
                  <a:lnTo>
                    <a:pt x="366" y="918"/>
                  </a:lnTo>
                  <a:lnTo>
                    <a:pt x="372" y="912"/>
                  </a:lnTo>
                  <a:lnTo>
                    <a:pt x="384" y="912"/>
                  </a:lnTo>
                  <a:lnTo>
                    <a:pt x="396" y="918"/>
                  </a:lnTo>
                  <a:lnTo>
                    <a:pt x="408" y="930"/>
                  </a:lnTo>
                  <a:lnTo>
                    <a:pt x="432" y="978"/>
                  </a:lnTo>
                  <a:lnTo>
                    <a:pt x="444" y="984"/>
                  </a:lnTo>
                  <a:lnTo>
                    <a:pt x="450" y="990"/>
                  </a:lnTo>
                  <a:lnTo>
                    <a:pt x="468" y="996"/>
                  </a:lnTo>
                  <a:lnTo>
                    <a:pt x="486" y="996"/>
                  </a:lnTo>
                  <a:lnTo>
                    <a:pt x="522" y="1008"/>
                  </a:lnTo>
                  <a:lnTo>
                    <a:pt x="540" y="1044"/>
                  </a:lnTo>
                  <a:lnTo>
                    <a:pt x="552" y="1056"/>
                  </a:lnTo>
                  <a:lnTo>
                    <a:pt x="570" y="1056"/>
                  </a:lnTo>
                  <a:lnTo>
                    <a:pt x="588" y="1050"/>
                  </a:lnTo>
                  <a:lnTo>
                    <a:pt x="582" y="1044"/>
                  </a:lnTo>
                  <a:lnTo>
                    <a:pt x="582" y="1032"/>
                  </a:lnTo>
                  <a:lnTo>
                    <a:pt x="594" y="1020"/>
                  </a:lnTo>
                  <a:lnTo>
                    <a:pt x="606" y="1020"/>
                  </a:lnTo>
                  <a:lnTo>
                    <a:pt x="618" y="1026"/>
                  </a:lnTo>
                  <a:lnTo>
                    <a:pt x="624" y="1032"/>
                  </a:lnTo>
                  <a:lnTo>
                    <a:pt x="648" y="1020"/>
                  </a:lnTo>
                  <a:lnTo>
                    <a:pt x="648" y="1026"/>
                  </a:lnTo>
                  <a:lnTo>
                    <a:pt x="654" y="1032"/>
                  </a:lnTo>
                  <a:lnTo>
                    <a:pt x="678" y="1032"/>
                  </a:lnTo>
                  <a:lnTo>
                    <a:pt x="690" y="1020"/>
                  </a:lnTo>
                  <a:lnTo>
                    <a:pt x="702" y="1014"/>
                  </a:lnTo>
                  <a:lnTo>
                    <a:pt x="708" y="1014"/>
                  </a:lnTo>
                  <a:lnTo>
                    <a:pt x="708" y="1026"/>
                  </a:lnTo>
                  <a:lnTo>
                    <a:pt x="714" y="1032"/>
                  </a:lnTo>
                  <a:lnTo>
                    <a:pt x="732" y="1032"/>
                  </a:lnTo>
                  <a:lnTo>
                    <a:pt x="738" y="1026"/>
                  </a:lnTo>
                  <a:lnTo>
                    <a:pt x="750" y="1020"/>
                  </a:lnTo>
                  <a:lnTo>
                    <a:pt x="750" y="996"/>
                  </a:lnTo>
                  <a:lnTo>
                    <a:pt x="744" y="990"/>
                  </a:lnTo>
                  <a:lnTo>
                    <a:pt x="738" y="978"/>
                  </a:lnTo>
                  <a:lnTo>
                    <a:pt x="714" y="936"/>
                  </a:lnTo>
                  <a:lnTo>
                    <a:pt x="714" y="912"/>
                  </a:lnTo>
                  <a:lnTo>
                    <a:pt x="690" y="912"/>
                  </a:lnTo>
                  <a:lnTo>
                    <a:pt x="678" y="900"/>
                  </a:lnTo>
                  <a:lnTo>
                    <a:pt x="672" y="888"/>
                  </a:lnTo>
                  <a:lnTo>
                    <a:pt x="666" y="882"/>
                  </a:lnTo>
                  <a:lnTo>
                    <a:pt x="672" y="852"/>
                  </a:lnTo>
                  <a:lnTo>
                    <a:pt x="672" y="834"/>
                  </a:lnTo>
                  <a:lnTo>
                    <a:pt x="642" y="840"/>
                  </a:lnTo>
                  <a:lnTo>
                    <a:pt x="636" y="840"/>
                  </a:lnTo>
                  <a:lnTo>
                    <a:pt x="624" y="834"/>
                  </a:lnTo>
                  <a:lnTo>
                    <a:pt x="618" y="828"/>
                  </a:lnTo>
                  <a:lnTo>
                    <a:pt x="618" y="804"/>
                  </a:lnTo>
                  <a:lnTo>
                    <a:pt x="624" y="792"/>
                  </a:lnTo>
                  <a:lnTo>
                    <a:pt x="636" y="780"/>
                  </a:lnTo>
                  <a:lnTo>
                    <a:pt x="642" y="768"/>
                  </a:lnTo>
                  <a:lnTo>
                    <a:pt x="648" y="762"/>
                  </a:lnTo>
                  <a:lnTo>
                    <a:pt x="654" y="750"/>
                  </a:lnTo>
                  <a:lnTo>
                    <a:pt x="654" y="744"/>
                  </a:lnTo>
                  <a:lnTo>
                    <a:pt x="666" y="732"/>
                  </a:lnTo>
                  <a:lnTo>
                    <a:pt x="678" y="726"/>
                  </a:lnTo>
                  <a:lnTo>
                    <a:pt x="684" y="726"/>
                  </a:lnTo>
                  <a:lnTo>
                    <a:pt x="690" y="732"/>
                  </a:lnTo>
                  <a:lnTo>
                    <a:pt x="690" y="744"/>
                  </a:lnTo>
                  <a:lnTo>
                    <a:pt x="696" y="750"/>
                  </a:lnTo>
                  <a:lnTo>
                    <a:pt x="702" y="750"/>
                  </a:lnTo>
                  <a:lnTo>
                    <a:pt x="726" y="738"/>
                  </a:lnTo>
                  <a:lnTo>
                    <a:pt x="732" y="732"/>
                  </a:lnTo>
                  <a:lnTo>
                    <a:pt x="738" y="738"/>
                  </a:lnTo>
                  <a:lnTo>
                    <a:pt x="756" y="738"/>
                  </a:lnTo>
                  <a:lnTo>
                    <a:pt x="762" y="732"/>
                  </a:lnTo>
                  <a:lnTo>
                    <a:pt x="768" y="720"/>
                  </a:lnTo>
                  <a:lnTo>
                    <a:pt x="774" y="714"/>
                  </a:lnTo>
                  <a:lnTo>
                    <a:pt x="774" y="708"/>
                  </a:lnTo>
                  <a:lnTo>
                    <a:pt x="792" y="696"/>
                  </a:lnTo>
                  <a:lnTo>
                    <a:pt x="792" y="678"/>
                  </a:lnTo>
                  <a:lnTo>
                    <a:pt x="798" y="672"/>
                  </a:lnTo>
                  <a:lnTo>
                    <a:pt x="798" y="666"/>
                  </a:lnTo>
                  <a:lnTo>
                    <a:pt x="804" y="660"/>
                  </a:lnTo>
                  <a:lnTo>
                    <a:pt x="828" y="648"/>
                  </a:lnTo>
                  <a:lnTo>
                    <a:pt x="840" y="636"/>
                  </a:lnTo>
                  <a:lnTo>
                    <a:pt x="846" y="618"/>
                  </a:lnTo>
                  <a:lnTo>
                    <a:pt x="846" y="606"/>
                  </a:lnTo>
                  <a:lnTo>
                    <a:pt x="852" y="588"/>
                  </a:lnTo>
                  <a:lnTo>
                    <a:pt x="852" y="576"/>
                  </a:lnTo>
                  <a:lnTo>
                    <a:pt x="858" y="570"/>
                  </a:lnTo>
                  <a:lnTo>
                    <a:pt x="870" y="564"/>
                  </a:lnTo>
                  <a:lnTo>
                    <a:pt x="876" y="558"/>
                  </a:lnTo>
                  <a:lnTo>
                    <a:pt x="888" y="558"/>
                  </a:lnTo>
                  <a:lnTo>
                    <a:pt x="870" y="534"/>
                  </a:lnTo>
                  <a:lnTo>
                    <a:pt x="894" y="498"/>
                  </a:lnTo>
                  <a:lnTo>
                    <a:pt x="924" y="480"/>
                  </a:lnTo>
                  <a:lnTo>
                    <a:pt x="924" y="474"/>
                  </a:lnTo>
                  <a:lnTo>
                    <a:pt x="912" y="462"/>
                  </a:lnTo>
                  <a:lnTo>
                    <a:pt x="906" y="450"/>
                  </a:lnTo>
                  <a:lnTo>
                    <a:pt x="906" y="414"/>
                  </a:lnTo>
                  <a:lnTo>
                    <a:pt x="912" y="408"/>
                  </a:lnTo>
                  <a:lnTo>
                    <a:pt x="924" y="408"/>
                  </a:lnTo>
                  <a:lnTo>
                    <a:pt x="948" y="396"/>
                  </a:lnTo>
                  <a:lnTo>
                    <a:pt x="954" y="390"/>
                  </a:lnTo>
                  <a:lnTo>
                    <a:pt x="954" y="384"/>
                  </a:lnTo>
                  <a:lnTo>
                    <a:pt x="948" y="378"/>
                  </a:lnTo>
                  <a:lnTo>
                    <a:pt x="936" y="372"/>
                  </a:lnTo>
                  <a:lnTo>
                    <a:pt x="900" y="372"/>
                  </a:lnTo>
                  <a:lnTo>
                    <a:pt x="894" y="336"/>
                  </a:lnTo>
                  <a:lnTo>
                    <a:pt x="876" y="336"/>
                  </a:lnTo>
                  <a:lnTo>
                    <a:pt x="864" y="318"/>
                  </a:lnTo>
                  <a:lnTo>
                    <a:pt x="846" y="318"/>
                  </a:lnTo>
                  <a:lnTo>
                    <a:pt x="846" y="306"/>
                  </a:lnTo>
                  <a:lnTo>
                    <a:pt x="852" y="294"/>
                  </a:lnTo>
                  <a:lnTo>
                    <a:pt x="852" y="288"/>
                  </a:lnTo>
                  <a:lnTo>
                    <a:pt x="846" y="288"/>
                  </a:lnTo>
                  <a:lnTo>
                    <a:pt x="834" y="276"/>
                  </a:lnTo>
                  <a:lnTo>
                    <a:pt x="834" y="270"/>
                  </a:lnTo>
                  <a:lnTo>
                    <a:pt x="840" y="264"/>
                  </a:lnTo>
                  <a:lnTo>
                    <a:pt x="846" y="252"/>
                  </a:lnTo>
                  <a:lnTo>
                    <a:pt x="852" y="246"/>
                  </a:lnTo>
                  <a:lnTo>
                    <a:pt x="822" y="240"/>
                  </a:lnTo>
                  <a:lnTo>
                    <a:pt x="828" y="228"/>
                  </a:lnTo>
                  <a:lnTo>
                    <a:pt x="804" y="210"/>
                  </a:lnTo>
                  <a:lnTo>
                    <a:pt x="804" y="204"/>
                  </a:lnTo>
                  <a:lnTo>
                    <a:pt x="810" y="192"/>
                  </a:lnTo>
                  <a:lnTo>
                    <a:pt x="834" y="180"/>
                  </a:lnTo>
                  <a:lnTo>
                    <a:pt x="876" y="180"/>
                  </a:lnTo>
                  <a:lnTo>
                    <a:pt x="894" y="186"/>
                  </a:lnTo>
                  <a:lnTo>
                    <a:pt x="912" y="186"/>
                  </a:lnTo>
                  <a:lnTo>
                    <a:pt x="918" y="192"/>
                  </a:lnTo>
                  <a:lnTo>
                    <a:pt x="918" y="204"/>
                  </a:lnTo>
                  <a:lnTo>
                    <a:pt x="930" y="204"/>
                  </a:lnTo>
                  <a:lnTo>
                    <a:pt x="942" y="198"/>
                  </a:lnTo>
                  <a:lnTo>
                    <a:pt x="948" y="192"/>
                  </a:lnTo>
                  <a:lnTo>
                    <a:pt x="960" y="186"/>
                  </a:lnTo>
                  <a:lnTo>
                    <a:pt x="966" y="180"/>
                  </a:lnTo>
                  <a:lnTo>
                    <a:pt x="972" y="186"/>
                  </a:lnTo>
                  <a:lnTo>
                    <a:pt x="978" y="180"/>
                  </a:lnTo>
                  <a:lnTo>
                    <a:pt x="1002" y="180"/>
                  </a:lnTo>
                  <a:lnTo>
                    <a:pt x="1002" y="162"/>
                  </a:lnTo>
                  <a:lnTo>
                    <a:pt x="1026" y="156"/>
                  </a:lnTo>
                  <a:lnTo>
                    <a:pt x="1050" y="120"/>
                  </a:lnTo>
                  <a:lnTo>
                    <a:pt x="1008" y="120"/>
                  </a:lnTo>
                  <a:close/>
                </a:path>
              </a:pathLst>
            </a:custGeom>
            <a:solidFill>
              <a:srgbClr val="0D5C97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89" name="Parcel Is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DD15FFB3-A614-429B-94FC-BFF30F74C3A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280275" y="3289184"/>
              <a:ext cx="38100" cy="23813"/>
            </a:xfrm>
            <a:custGeom>
              <a:avLst/>
              <a:gdLst>
                <a:gd name="T0" fmla="*/ 2147483647 w 96"/>
                <a:gd name="T1" fmla="*/ 2147483647 h 66"/>
                <a:gd name="T2" fmla="*/ 2147483647 w 96"/>
                <a:gd name="T3" fmla="*/ 2147483647 h 66"/>
                <a:gd name="T4" fmla="*/ 0 w 96"/>
                <a:gd name="T5" fmla="*/ 2147483647 h 66"/>
                <a:gd name="T6" fmla="*/ 0 w 96"/>
                <a:gd name="T7" fmla="*/ 2147483647 h 66"/>
                <a:gd name="T8" fmla="*/ 2147483647 w 96"/>
                <a:gd name="T9" fmla="*/ 2147483647 h 66"/>
                <a:gd name="T10" fmla="*/ 2147483647 w 96"/>
                <a:gd name="T11" fmla="*/ 2147483647 h 66"/>
                <a:gd name="T12" fmla="*/ 2147483647 w 96"/>
                <a:gd name="T13" fmla="*/ 2147483647 h 66"/>
                <a:gd name="T14" fmla="*/ 2147483647 w 96"/>
                <a:gd name="T15" fmla="*/ 2147483647 h 66"/>
                <a:gd name="T16" fmla="*/ 2147483647 w 96"/>
                <a:gd name="T17" fmla="*/ 2147483647 h 66"/>
                <a:gd name="T18" fmla="*/ 2147483647 w 96"/>
                <a:gd name="T19" fmla="*/ 0 h 66"/>
                <a:gd name="T20" fmla="*/ 2147483647 w 96"/>
                <a:gd name="T21" fmla="*/ 2147483647 h 66"/>
                <a:gd name="T22" fmla="*/ 2147483647 w 96"/>
                <a:gd name="T23" fmla="*/ 2147483647 h 66"/>
                <a:gd name="T24" fmla="*/ 2147483647 w 96"/>
                <a:gd name="T25" fmla="*/ 2147483647 h 66"/>
                <a:gd name="T26" fmla="*/ 2147483647 w 96"/>
                <a:gd name="T27" fmla="*/ 2147483647 h 66"/>
                <a:gd name="T28" fmla="*/ 2147483647 w 96"/>
                <a:gd name="T29" fmla="*/ 0 h 66"/>
                <a:gd name="T30" fmla="*/ 2147483647 w 96"/>
                <a:gd name="T31" fmla="*/ 0 h 66"/>
                <a:gd name="T32" fmla="*/ 2147483647 w 96"/>
                <a:gd name="T33" fmla="*/ 2147483647 h 66"/>
                <a:gd name="T34" fmla="*/ 2147483647 w 96"/>
                <a:gd name="T35" fmla="*/ 2147483647 h 66"/>
                <a:gd name="T36" fmla="*/ 2147483647 w 96"/>
                <a:gd name="T37" fmla="*/ 2147483647 h 66"/>
                <a:gd name="T38" fmla="*/ 2147483647 w 96"/>
                <a:gd name="T39" fmla="*/ 2147483647 h 66"/>
                <a:gd name="T40" fmla="*/ 2147483647 w 96"/>
                <a:gd name="T41" fmla="*/ 2147483647 h 66"/>
                <a:gd name="T42" fmla="*/ 2147483647 w 96"/>
                <a:gd name="T43" fmla="*/ 2147483647 h 66"/>
                <a:gd name="T44" fmla="*/ 2147483647 w 96"/>
                <a:gd name="T45" fmla="*/ 2147483647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6"/>
                <a:gd name="T70" fmla="*/ 0 h 66"/>
                <a:gd name="T71" fmla="*/ 96 w 96"/>
                <a:gd name="T72" fmla="*/ 66 h 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6" h="66">
                  <a:moveTo>
                    <a:pt x="12" y="42"/>
                  </a:moveTo>
                  <a:lnTo>
                    <a:pt x="6" y="42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54"/>
                  </a:lnTo>
                  <a:lnTo>
                    <a:pt x="24" y="42"/>
                  </a:lnTo>
                  <a:lnTo>
                    <a:pt x="12" y="42"/>
                  </a:lnTo>
                  <a:close/>
                  <a:moveTo>
                    <a:pt x="42" y="0"/>
                  </a:moveTo>
                  <a:lnTo>
                    <a:pt x="42" y="18"/>
                  </a:lnTo>
                  <a:lnTo>
                    <a:pt x="54" y="30"/>
                  </a:lnTo>
                  <a:lnTo>
                    <a:pt x="60" y="30"/>
                  </a:lnTo>
                  <a:lnTo>
                    <a:pt x="72" y="24"/>
                  </a:lnTo>
                  <a:lnTo>
                    <a:pt x="48" y="0"/>
                  </a:lnTo>
                  <a:lnTo>
                    <a:pt x="42" y="0"/>
                  </a:lnTo>
                  <a:close/>
                  <a:moveTo>
                    <a:pt x="96" y="36"/>
                  </a:moveTo>
                  <a:lnTo>
                    <a:pt x="78" y="36"/>
                  </a:lnTo>
                  <a:lnTo>
                    <a:pt x="72" y="42"/>
                  </a:lnTo>
                  <a:lnTo>
                    <a:pt x="72" y="54"/>
                  </a:lnTo>
                  <a:lnTo>
                    <a:pt x="84" y="60"/>
                  </a:lnTo>
                  <a:lnTo>
                    <a:pt x="96" y="48"/>
                  </a:lnTo>
                  <a:lnTo>
                    <a:pt x="96" y="3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90" name="Oman" descr="© INSCALE GmbH, 05.05.2010&#10;http://www.presentationload.com/">
              <a:extLst>
                <a:ext uri="{FF2B5EF4-FFF2-40B4-BE49-F238E27FC236}">
                  <a16:creationId xmlns:a16="http://schemas.microsoft.com/office/drawing/2014/main" id="{B19157C6-8A27-4556-BC67-55C147FB41C2}"/>
                </a:ext>
              </a:extLst>
            </p:cNvPr>
            <p:cNvSpPr>
              <a:spLocks/>
            </p:cNvSpPr>
            <p:nvPr/>
          </p:nvSpPr>
          <p:spPr bwMode="gray">
            <a:xfrm>
              <a:off x="5599112" y="3036772"/>
              <a:ext cx="217488" cy="269875"/>
            </a:xfrm>
            <a:custGeom>
              <a:avLst/>
              <a:gdLst>
                <a:gd name="T0" fmla="*/ 2147483647 w 540"/>
                <a:gd name="T1" fmla="*/ 2147483647 h 672"/>
                <a:gd name="T2" fmla="*/ 2147483647 w 540"/>
                <a:gd name="T3" fmla="*/ 2147483647 h 672"/>
                <a:gd name="T4" fmla="*/ 2147483647 w 540"/>
                <a:gd name="T5" fmla="*/ 2147483647 h 672"/>
                <a:gd name="T6" fmla="*/ 2147483647 w 540"/>
                <a:gd name="T7" fmla="*/ 2147483647 h 672"/>
                <a:gd name="T8" fmla="*/ 2147483647 w 540"/>
                <a:gd name="T9" fmla="*/ 2147483647 h 672"/>
                <a:gd name="T10" fmla="*/ 2147483647 w 540"/>
                <a:gd name="T11" fmla="*/ 2147483647 h 672"/>
                <a:gd name="T12" fmla="*/ 2147483647 w 540"/>
                <a:gd name="T13" fmla="*/ 2147483647 h 672"/>
                <a:gd name="T14" fmla="*/ 2147483647 w 540"/>
                <a:gd name="T15" fmla="*/ 2147483647 h 672"/>
                <a:gd name="T16" fmla="*/ 2147483647 w 540"/>
                <a:gd name="T17" fmla="*/ 2147483647 h 672"/>
                <a:gd name="T18" fmla="*/ 2147483647 w 540"/>
                <a:gd name="T19" fmla="*/ 2147483647 h 672"/>
                <a:gd name="T20" fmla="*/ 2147483647 w 540"/>
                <a:gd name="T21" fmla="*/ 2147483647 h 672"/>
                <a:gd name="T22" fmla="*/ 2147483647 w 540"/>
                <a:gd name="T23" fmla="*/ 2147483647 h 672"/>
                <a:gd name="T24" fmla="*/ 2147483647 w 540"/>
                <a:gd name="T25" fmla="*/ 2147483647 h 672"/>
                <a:gd name="T26" fmla="*/ 2147483647 w 540"/>
                <a:gd name="T27" fmla="*/ 2147483647 h 672"/>
                <a:gd name="T28" fmla="*/ 2147483647 w 540"/>
                <a:gd name="T29" fmla="*/ 2147483647 h 672"/>
                <a:gd name="T30" fmla="*/ 2147483647 w 540"/>
                <a:gd name="T31" fmla="*/ 2147483647 h 672"/>
                <a:gd name="T32" fmla="*/ 2147483647 w 540"/>
                <a:gd name="T33" fmla="*/ 2147483647 h 672"/>
                <a:gd name="T34" fmla="*/ 2147483647 w 540"/>
                <a:gd name="T35" fmla="*/ 2147483647 h 672"/>
                <a:gd name="T36" fmla="*/ 2147483647 w 540"/>
                <a:gd name="T37" fmla="*/ 2147483647 h 672"/>
                <a:gd name="T38" fmla="*/ 2147483647 w 540"/>
                <a:gd name="T39" fmla="*/ 2147483647 h 672"/>
                <a:gd name="T40" fmla="*/ 2147483647 w 540"/>
                <a:gd name="T41" fmla="*/ 2147483647 h 672"/>
                <a:gd name="T42" fmla="*/ 2147483647 w 540"/>
                <a:gd name="T43" fmla="*/ 2147483647 h 672"/>
                <a:gd name="T44" fmla="*/ 2147483647 w 540"/>
                <a:gd name="T45" fmla="*/ 2147483647 h 672"/>
                <a:gd name="T46" fmla="*/ 2147483647 w 540"/>
                <a:gd name="T47" fmla="*/ 2147483647 h 672"/>
                <a:gd name="T48" fmla="*/ 2147483647 w 540"/>
                <a:gd name="T49" fmla="*/ 2147483647 h 672"/>
                <a:gd name="T50" fmla="*/ 2147483647 w 540"/>
                <a:gd name="T51" fmla="*/ 0 h 672"/>
                <a:gd name="T52" fmla="*/ 2147483647 w 540"/>
                <a:gd name="T53" fmla="*/ 2147483647 h 672"/>
                <a:gd name="T54" fmla="*/ 2147483647 w 540"/>
                <a:gd name="T55" fmla="*/ 2147483647 h 672"/>
                <a:gd name="T56" fmla="*/ 2147483647 w 540"/>
                <a:gd name="T57" fmla="*/ 2147483647 h 672"/>
                <a:gd name="T58" fmla="*/ 2147483647 w 540"/>
                <a:gd name="T59" fmla="*/ 2147483647 h 672"/>
                <a:gd name="T60" fmla="*/ 2147483647 w 540"/>
                <a:gd name="T61" fmla="*/ 2147483647 h 672"/>
                <a:gd name="T62" fmla="*/ 2147483647 w 540"/>
                <a:gd name="T63" fmla="*/ 2147483647 h 672"/>
                <a:gd name="T64" fmla="*/ 2147483647 w 540"/>
                <a:gd name="T65" fmla="*/ 2147483647 h 672"/>
                <a:gd name="T66" fmla="*/ 2147483647 w 540"/>
                <a:gd name="T67" fmla="*/ 2147483647 h 672"/>
                <a:gd name="T68" fmla="*/ 2147483647 w 540"/>
                <a:gd name="T69" fmla="*/ 2147483647 h 672"/>
                <a:gd name="T70" fmla="*/ 2147483647 w 540"/>
                <a:gd name="T71" fmla="*/ 2147483647 h 672"/>
                <a:gd name="T72" fmla="*/ 2147483647 w 540"/>
                <a:gd name="T73" fmla="*/ 2147483647 h 672"/>
                <a:gd name="T74" fmla="*/ 2147483647 w 540"/>
                <a:gd name="T75" fmla="*/ 2147483647 h 672"/>
                <a:gd name="T76" fmla="*/ 2147483647 w 540"/>
                <a:gd name="T77" fmla="*/ 2147483647 h 672"/>
                <a:gd name="T78" fmla="*/ 2147483647 w 540"/>
                <a:gd name="T79" fmla="*/ 2147483647 h 672"/>
                <a:gd name="T80" fmla="*/ 2147483647 w 540"/>
                <a:gd name="T81" fmla="*/ 2147483647 h 672"/>
                <a:gd name="T82" fmla="*/ 2147483647 w 540"/>
                <a:gd name="T83" fmla="*/ 2147483647 h 672"/>
                <a:gd name="T84" fmla="*/ 2147483647 w 540"/>
                <a:gd name="T85" fmla="*/ 2147483647 h 672"/>
                <a:gd name="T86" fmla="*/ 2147483647 w 540"/>
                <a:gd name="T87" fmla="*/ 2147483647 h 6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40"/>
                <a:gd name="T133" fmla="*/ 0 h 672"/>
                <a:gd name="T134" fmla="*/ 540 w 540"/>
                <a:gd name="T135" fmla="*/ 672 h 6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40" h="672">
                  <a:moveTo>
                    <a:pt x="258" y="564"/>
                  </a:moveTo>
                  <a:lnTo>
                    <a:pt x="276" y="564"/>
                  </a:lnTo>
                  <a:lnTo>
                    <a:pt x="288" y="558"/>
                  </a:lnTo>
                  <a:lnTo>
                    <a:pt x="306" y="552"/>
                  </a:lnTo>
                  <a:lnTo>
                    <a:pt x="330" y="540"/>
                  </a:lnTo>
                  <a:lnTo>
                    <a:pt x="336" y="528"/>
                  </a:lnTo>
                  <a:lnTo>
                    <a:pt x="342" y="510"/>
                  </a:lnTo>
                  <a:lnTo>
                    <a:pt x="342" y="498"/>
                  </a:lnTo>
                  <a:lnTo>
                    <a:pt x="348" y="498"/>
                  </a:lnTo>
                  <a:lnTo>
                    <a:pt x="354" y="492"/>
                  </a:lnTo>
                  <a:lnTo>
                    <a:pt x="366" y="486"/>
                  </a:lnTo>
                  <a:lnTo>
                    <a:pt x="384" y="480"/>
                  </a:lnTo>
                  <a:lnTo>
                    <a:pt x="408" y="456"/>
                  </a:lnTo>
                  <a:lnTo>
                    <a:pt x="414" y="444"/>
                  </a:lnTo>
                  <a:lnTo>
                    <a:pt x="414" y="426"/>
                  </a:lnTo>
                  <a:lnTo>
                    <a:pt x="420" y="408"/>
                  </a:lnTo>
                  <a:lnTo>
                    <a:pt x="420" y="378"/>
                  </a:lnTo>
                  <a:lnTo>
                    <a:pt x="426" y="372"/>
                  </a:lnTo>
                  <a:lnTo>
                    <a:pt x="432" y="372"/>
                  </a:lnTo>
                  <a:lnTo>
                    <a:pt x="444" y="378"/>
                  </a:lnTo>
                  <a:lnTo>
                    <a:pt x="450" y="384"/>
                  </a:lnTo>
                  <a:lnTo>
                    <a:pt x="462" y="384"/>
                  </a:lnTo>
                  <a:lnTo>
                    <a:pt x="468" y="378"/>
                  </a:lnTo>
                  <a:lnTo>
                    <a:pt x="480" y="354"/>
                  </a:lnTo>
                  <a:lnTo>
                    <a:pt x="480" y="330"/>
                  </a:lnTo>
                  <a:lnTo>
                    <a:pt x="534" y="276"/>
                  </a:lnTo>
                  <a:lnTo>
                    <a:pt x="534" y="264"/>
                  </a:lnTo>
                  <a:lnTo>
                    <a:pt x="540" y="252"/>
                  </a:lnTo>
                  <a:lnTo>
                    <a:pt x="540" y="204"/>
                  </a:lnTo>
                  <a:lnTo>
                    <a:pt x="528" y="192"/>
                  </a:lnTo>
                  <a:lnTo>
                    <a:pt x="510" y="192"/>
                  </a:lnTo>
                  <a:lnTo>
                    <a:pt x="510" y="186"/>
                  </a:lnTo>
                  <a:lnTo>
                    <a:pt x="492" y="168"/>
                  </a:lnTo>
                  <a:lnTo>
                    <a:pt x="486" y="150"/>
                  </a:lnTo>
                  <a:lnTo>
                    <a:pt x="462" y="126"/>
                  </a:lnTo>
                  <a:lnTo>
                    <a:pt x="456" y="114"/>
                  </a:lnTo>
                  <a:lnTo>
                    <a:pt x="432" y="96"/>
                  </a:lnTo>
                  <a:lnTo>
                    <a:pt x="396" y="84"/>
                  </a:lnTo>
                  <a:lnTo>
                    <a:pt x="366" y="78"/>
                  </a:lnTo>
                  <a:lnTo>
                    <a:pt x="348" y="78"/>
                  </a:lnTo>
                  <a:lnTo>
                    <a:pt x="342" y="72"/>
                  </a:lnTo>
                  <a:lnTo>
                    <a:pt x="330" y="72"/>
                  </a:lnTo>
                  <a:lnTo>
                    <a:pt x="318" y="60"/>
                  </a:lnTo>
                  <a:lnTo>
                    <a:pt x="294" y="48"/>
                  </a:lnTo>
                  <a:lnTo>
                    <a:pt x="288" y="36"/>
                  </a:lnTo>
                  <a:lnTo>
                    <a:pt x="288" y="30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52" y="18"/>
                  </a:lnTo>
                  <a:lnTo>
                    <a:pt x="246" y="6"/>
                  </a:lnTo>
                  <a:lnTo>
                    <a:pt x="246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24"/>
                  </a:lnTo>
                  <a:lnTo>
                    <a:pt x="228" y="54"/>
                  </a:lnTo>
                  <a:lnTo>
                    <a:pt x="246" y="72"/>
                  </a:lnTo>
                  <a:lnTo>
                    <a:pt x="246" y="78"/>
                  </a:lnTo>
                  <a:lnTo>
                    <a:pt x="240" y="78"/>
                  </a:lnTo>
                  <a:lnTo>
                    <a:pt x="240" y="72"/>
                  </a:lnTo>
                  <a:lnTo>
                    <a:pt x="228" y="72"/>
                  </a:lnTo>
                  <a:lnTo>
                    <a:pt x="228" y="78"/>
                  </a:lnTo>
                  <a:lnTo>
                    <a:pt x="222" y="84"/>
                  </a:lnTo>
                  <a:lnTo>
                    <a:pt x="222" y="96"/>
                  </a:lnTo>
                  <a:lnTo>
                    <a:pt x="216" y="108"/>
                  </a:lnTo>
                  <a:lnTo>
                    <a:pt x="216" y="120"/>
                  </a:lnTo>
                  <a:lnTo>
                    <a:pt x="210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2" y="156"/>
                  </a:lnTo>
                  <a:lnTo>
                    <a:pt x="192" y="168"/>
                  </a:lnTo>
                  <a:lnTo>
                    <a:pt x="210" y="204"/>
                  </a:lnTo>
                  <a:lnTo>
                    <a:pt x="216" y="210"/>
                  </a:lnTo>
                  <a:lnTo>
                    <a:pt x="216" y="222"/>
                  </a:lnTo>
                  <a:lnTo>
                    <a:pt x="222" y="228"/>
                  </a:lnTo>
                  <a:lnTo>
                    <a:pt x="234" y="234"/>
                  </a:lnTo>
                  <a:lnTo>
                    <a:pt x="240" y="240"/>
                  </a:lnTo>
                  <a:lnTo>
                    <a:pt x="204" y="414"/>
                  </a:lnTo>
                  <a:lnTo>
                    <a:pt x="0" y="486"/>
                  </a:lnTo>
                  <a:lnTo>
                    <a:pt x="84" y="672"/>
                  </a:lnTo>
                  <a:lnTo>
                    <a:pt x="114" y="660"/>
                  </a:lnTo>
                  <a:lnTo>
                    <a:pt x="198" y="636"/>
                  </a:lnTo>
                  <a:lnTo>
                    <a:pt x="228" y="624"/>
                  </a:lnTo>
                  <a:lnTo>
                    <a:pt x="246" y="618"/>
                  </a:lnTo>
                  <a:lnTo>
                    <a:pt x="252" y="606"/>
                  </a:lnTo>
                  <a:lnTo>
                    <a:pt x="252" y="594"/>
                  </a:lnTo>
                  <a:lnTo>
                    <a:pt x="258" y="582"/>
                  </a:lnTo>
                  <a:lnTo>
                    <a:pt x="258" y="56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91" name="Norway" descr="© INSCALE GmbH, 05.05.2010&#10;http://www.presentationload.com/">
              <a:extLst>
                <a:ext uri="{FF2B5EF4-FFF2-40B4-BE49-F238E27FC236}">
                  <a16:creationId xmlns:a16="http://schemas.microsoft.com/office/drawing/2014/main" id="{8A7428FF-06B3-49E0-9018-9C2BACCC990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303712" y="1382597"/>
              <a:ext cx="546100" cy="601663"/>
            </a:xfrm>
            <a:custGeom>
              <a:avLst/>
              <a:gdLst>
                <a:gd name="T0" fmla="*/ 2147483647 w 1362"/>
                <a:gd name="T1" fmla="*/ 2147483647 h 1500"/>
                <a:gd name="T2" fmla="*/ 2147483647 w 1362"/>
                <a:gd name="T3" fmla="*/ 2147483647 h 1500"/>
                <a:gd name="T4" fmla="*/ 2147483647 w 1362"/>
                <a:gd name="T5" fmla="*/ 2147483647 h 1500"/>
                <a:gd name="T6" fmla="*/ 2147483647 w 1362"/>
                <a:gd name="T7" fmla="*/ 2147483647 h 1500"/>
                <a:gd name="T8" fmla="*/ 2147483647 w 1362"/>
                <a:gd name="T9" fmla="*/ 0 h 1500"/>
                <a:gd name="T10" fmla="*/ 2147483647 w 1362"/>
                <a:gd name="T11" fmla="*/ 2147483647 h 1500"/>
                <a:gd name="T12" fmla="*/ 2147483647 w 1362"/>
                <a:gd name="T13" fmla="*/ 2147483647 h 1500"/>
                <a:gd name="T14" fmla="*/ 2147483647 w 1362"/>
                <a:gd name="T15" fmla="*/ 2147483647 h 1500"/>
                <a:gd name="T16" fmla="*/ 2147483647 w 1362"/>
                <a:gd name="T17" fmla="*/ 2147483647 h 1500"/>
                <a:gd name="T18" fmla="*/ 2147483647 w 1362"/>
                <a:gd name="T19" fmla="*/ 2147483647 h 1500"/>
                <a:gd name="T20" fmla="*/ 2147483647 w 1362"/>
                <a:gd name="T21" fmla="*/ 2147483647 h 1500"/>
                <a:gd name="T22" fmla="*/ 2147483647 w 1362"/>
                <a:gd name="T23" fmla="*/ 2147483647 h 1500"/>
                <a:gd name="T24" fmla="*/ 2147483647 w 1362"/>
                <a:gd name="T25" fmla="*/ 2147483647 h 1500"/>
                <a:gd name="T26" fmla="*/ 2147483647 w 1362"/>
                <a:gd name="T27" fmla="*/ 2147483647 h 1500"/>
                <a:gd name="T28" fmla="*/ 2147483647 w 1362"/>
                <a:gd name="T29" fmla="*/ 2147483647 h 1500"/>
                <a:gd name="T30" fmla="*/ 2147483647 w 1362"/>
                <a:gd name="T31" fmla="*/ 2147483647 h 1500"/>
                <a:gd name="T32" fmla="*/ 2147483647 w 1362"/>
                <a:gd name="T33" fmla="*/ 2147483647 h 1500"/>
                <a:gd name="T34" fmla="*/ 2147483647 w 1362"/>
                <a:gd name="T35" fmla="*/ 2147483647 h 1500"/>
                <a:gd name="T36" fmla="*/ 2147483647 w 1362"/>
                <a:gd name="T37" fmla="*/ 2147483647 h 1500"/>
                <a:gd name="T38" fmla="*/ 2147483647 w 1362"/>
                <a:gd name="T39" fmla="*/ 2147483647 h 1500"/>
                <a:gd name="T40" fmla="*/ 2147483647 w 1362"/>
                <a:gd name="T41" fmla="*/ 2147483647 h 1500"/>
                <a:gd name="T42" fmla="*/ 2147483647 w 1362"/>
                <a:gd name="T43" fmla="*/ 2147483647 h 1500"/>
                <a:gd name="T44" fmla="*/ 2147483647 w 1362"/>
                <a:gd name="T45" fmla="*/ 2147483647 h 1500"/>
                <a:gd name="T46" fmla="*/ 2147483647 w 1362"/>
                <a:gd name="T47" fmla="*/ 2147483647 h 1500"/>
                <a:gd name="T48" fmla="*/ 2147483647 w 1362"/>
                <a:gd name="T49" fmla="*/ 2147483647 h 1500"/>
                <a:gd name="T50" fmla="*/ 2147483647 w 1362"/>
                <a:gd name="T51" fmla="*/ 2147483647 h 1500"/>
                <a:gd name="T52" fmla="*/ 2147483647 w 1362"/>
                <a:gd name="T53" fmla="*/ 2147483647 h 1500"/>
                <a:gd name="T54" fmla="*/ 2147483647 w 1362"/>
                <a:gd name="T55" fmla="*/ 2147483647 h 1500"/>
                <a:gd name="T56" fmla="*/ 2147483647 w 1362"/>
                <a:gd name="T57" fmla="*/ 2147483647 h 1500"/>
                <a:gd name="T58" fmla="*/ 2147483647 w 1362"/>
                <a:gd name="T59" fmla="*/ 2147483647 h 1500"/>
                <a:gd name="T60" fmla="*/ 2147483647 w 1362"/>
                <a:gd name="T61" fmla="*/ 2147483647 h 1500"/>
                <a:gd name="T62" fmla="*/ 2147483647 w 1362"/>
                <a:gd name="T63" fmla="*/ 2147483647 h 1500"/>
                <a:gd name="T64" fmla="*/ 2147483647 w 1362"/>
                <a:gd name="T65" fmla="*/ 2147483647 h 1500"/>
                <a:gd name="T66" fmla="*/ 2147483647 w 1362"/>
                <a:gd name="T67" fmla="*/ 2147483647 h 1500"/>
                <a:gd name="T68" fmla="*/ 2147483647 w 1362"/>
                <a:gd name="T69" fmla="*/ 2147483647 h 1500"/>
                <a:gd name="T70" fmla="*/ 2147483647 w 1362"/>
                <a:gd name="T71" fmla="*/ 2147483647 h 1500"/>
                <a:gd name="T72" fmla="*/ 2147483647 w 1362"/>
                <a:gd name="T73" fmla="*/ 2147483647 h 1500"/>
                <a:gd name="T74" fmla="*/ 2147483647 w 1362"/>
                <a:gd name="T75" fmla="*/ 2147483647 h 1500"/>
                <a:gd name="T76" fmla="*/ 2147483647 w 1362"/>
                <a:gd name="T77" fmla="*/ 2147483647 h 1500"/>
                <a:gd name="T78" fmla="*/ 2147483647 w 1362"/>
                <a:gd name="T79" fmla="*/ 2147483647 h 1500"/>
                <a:gd name="T80" fmla="*/ 2147483647 w 1362"/>
                <a:gd name="T81" fmla="*/ 2147483647 h 1500"/>
                <a:gd name="T82" fmla="*/ 2147483647 w 1362"/>
                <a:gd name="T83" fmla="*/ 2147483647 h 1500"/>
                <a:gd name="T84" fmla="*/ 2147483647 w 1362"/>
                <a:gd name="T85" fmla="*/ 2147483647 h 1500"/>
                <a:gd name="T86" fmla="*/ 2147483647 w 1362"/>
                <a:gd name="T87" fmla="*/ 2147483647 h 1500"/>
                <a:gd name="T88" fmla="*/ 2147483647 w 1362"/>
                <a:gd name="T89" fmla="*/ 2147483647 h 1500"/>
                <a:gd name="T90" fmla="*/ 2147483647 w 1362"/>
                <a:gd name="T91" fmla="*/ 2147483647 h 1500"/>
                <a:gd name="T92" fmla="*/ 2147483647 w 1362"/>
                <a:gd name="T93" fmla="*/ 2147483647 h 1500"/>
                <a:gd name="T94" fmla="*/ 2147483647 w 1362"/>
                <a:gd name="T95" fmla="*/ 2147483647 h 1500"/>
                <a:gd name="T96" fmla="*/ 2147483647 w 1362"/>
                <a:gd name="T97" fmla="*/ 2147483647 h 1500"/>
                <a:gd name="T98" fmla="*/ 2147483647 w 1362"/>
                <a:gd name="T99" fmla="*/ 2147483647 h 1500"/>
                <a:gd name="T100" fmla="*/ 2147483647 w 1362"/>
                <a:gd name="T101" fmla="*/ 2147483647 h 1500"/>
                <a:gd name="T102" fmla="*/ 2147483647 w 1362"/>
                <a:gd name="T103" fmla="*/ 2147483647 h 1500"/>
                <a:gd name="T104" fmla="*/ 2147483647 w 1362"/>
                <a:gd name="T105" fmla="*/ 2147483647 h 1500"/>
                <a:gd name="T106" fmla="*/ 2147483647 w 1362"/>
                <a:gd name="T107" fmla="*/ 2147483647 h 1500"/>
                <a:gd name="T108" fmla="*/ 2147483647 w 1362"/>
                <a:gd name="T109" fmla="*/ 2147483647 h 1500"/>
                <a:gd name="T110" fmla="*/ 2147483647 w 1362"/>
                <a:gd name="T111" fmla="*/ 2147483647 h 1500"/>
                <a:gd name="T112" fmla="*/ 2147483647 w 1362"/>
                <a:gd name="T113" fmla="*/ 2147483647 h 1500"/>
                <a:gd name="T114" fmla="*/ 2147483647 w 1362"/>
                <a:gd name="T115" fmla="*/ 2147483647 h 15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62"/>
                <a:gd name="T175" fmla="*/ 0 h 1500"/>
                <a:gd name="T176" fmla="*/ 1362 w 1362"/>
                <a:gd name="T177" fmla="*/ 1500 h 15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62" h="1500">
                  <a:moveTo>
                    <a:pt x="324" y="120"/>
                  </a:moveTo>
                  <a:lnTo>
                    <a:pt x="336" y="126"/>
                  </a:lnTo>
                  <a:lnTo>
                    <a:pt x="354" y="132"/>
                  </a:lnTo>
                  <a:lnTo>
                    <a:pt x="378" y="132"/>
                  </a:lnTo>
                  <a:lnTo>
                    <a:pt x="294" y="90"/>
                  </a:lnTo>
                  <a:lnTo>
                    <a:pt x="294" y="102"/>
                  </a:lnTo>
                  <a:lnTo>
                    <a:pt x="306" y="108"/>
                  </a:lnTo>
                  <a:lnTo>
                    <a:pt x="312" y="114"/>
                  </a:lnTo>
                  <a:lnTo>
                    <a:pt x="324" y="120"/>
                  </a:lnTo>
                  <a:close/>
                  <a:moveTo>
                    <a:pt x="684" y="48"/>
                  </a:moveTo>
                  <a:lnTo>
                    <a:pt x="732" y="48"/>
                  </a:lnTo>
                  <a:lnTo>
                    <a:pt x="738" y="54"/>
                  </a:lnTo>
                  <a:lnTo>
                    <a:pt x="750" y="54"/>
                  </a:lnTo>
                  <a:lnTo>
                    <a:pt x="774" y="66"/>
                  </a:lnTo>
                  <a:lnTo>
                    <a:pt x="786" y="66"/>
                  </a:lnTo>
                  <a:lnTo>
                    <a:pt x="798" y="60"/>
                  </a:lnTo>
                  <a:lnTo>
                    <a:pt x="804" y="60"/>
                  </a:lnTo>
                  <a:lnTo>
                    <a:pt x="816" y="54"/>
                  </a:lnTo>
                  <a:lnTo>
                    <a:pt x="828" y="54"/>
                  </a:lnTo>
                  <a:lnTo>
                    <a:pt x="840" y="60"/>
                  </a:lnTo>
                  <a:lnTo>
                    <a:pt x="876" y="72"/>
                  </a:lnTo>
                  <a:lnTo>
                    <a:pt x="888" y="78"/>
                  </a:lnTo>
                  <a:lnTo>
                    <a:pt x="894" y="84"/>
                  </a:lnTo>
                  <a:lnTo>
                    <a:pt x="900" y="84"/>
                  </a:lnTo>
                  <a:lnTo>
                    <a:pt x="924" y="60"/>
                  </a:lnTo>
                  <a:lnTo>
                    <a:pt x="984" y="66"/>
                  </a:lnTo>
                  <a:lnTo>
                    <a:pt x="984" y="42"/>
                  </a:lnTo>
                  <a:lnTo>
                    <a:pt x="1014" y="42"/>
                  </a:lnTo>
                  <a:lnTo>
                    <a:pt x="1026" y="36"/>
                  </a:lnTo>
                  <a:lnTo>
                    <a:pt x="1032" y="24"/>
                  </a:lnTo>
                  <a:lnTo>
                    <a:pt x="1038" y="18"/>
                  </a:lnTo>
                  <a:lnTo>
                    <a:pt x="1032" y="12"/>
                  </a:lnTo>
                  <a:lnTo>
                    <a:pt x="1002" y="12"/>
                  </a:lnTo>
                  <a:lnTo>
                    <a:pt x="990" y="18"/>
                  </a:lnTo>
                  <a:lnTo>
                    <a:pt x="984" y="18"/>
                  </a:lnTo>
                  <a:lnTo>
                    <a:pt x="972" y="6"/>
                  </a:lnTo>
                  <a:lnTo>
                    <a:pt x="960" y="0"/>
                  </a:lnTo>
                  <a:lnTo>
                    <a:pt x="918" y="0"/>
                  </a:lnTo>
                  <a:lnTo>
                    <a:pt x="900" y="6"/>
                  </a:lnTo>
                  <a:lnTo>
                    <a:pt x="882" y="18"/>
                  </a:lnTo>
                  <a:lnTo>
                    <a:pt x="870" y="18"/>
                  </a:lnTo>
                  <a:lnTo>
                    <a:pt x="864" y="12"/>
                  </a:lnTo>
                  <a:lnTo>
                    <a:pt x="864" y="6"/>
                  </a:lnTo>
                  <a:lnTo>
                    <a:pt x="858" y="6"/>
                  </a:lnTo>
                  <a:lnTo>
                    <a:pt x="852" y="0"/>
                  </a:lnTo>
                  <a:lnTo>
                    <a:pt x="822" y="0"/>
                  </a:lnTo>
                  <a:lnTo>
                    <a:pt x="804" y="18"/>
                  </a:lnTo>
                  <a:lnTo>
                    <a:pt x="738" y="0"/>
                  </a:lnTo>
                  <a:lnTo>
                    <a:pt x="726" y="0"/>
                  </a:lnTo>
                  <a:lnTo>
                    <a:pt x="708" y="6"/>
                  </a:lnTo>
                  <a:lnTo>
                    <a:pt x="690" y="6"/>
                  </a:lnTo>
                  <a:lnTo>
                    <a:pt x="672" y="12"/>
                  </a:lnTo>
                  <a:lnTo>
                    <a:pt x="660" y="12"/>
                  </a:lnTo>
                  <a:lnTo>
                    <a:pt x="660" y="6"/>
                  </a:lnTo>
                  <a:lnTo>
                    <a:pt x="666" y="0"/>
                  </a:lnTo>
                  <a:lnTo>
                    <a:pt x="630" y="12"/>
                  </a:lnTo>
                  <a:lnTo>
                    <a:pt x="648" y="36"/>
                  </a:lnTo>
                  <a:lnTo>
                    <a:pt x="684" y="48"/>
                  </a:lnTo>
                  <a:close/>
                  <a:moveTo>
                    <a:pt x="324" y="66"/>
                  </a:moveTo>
                  <a:lnTo>
                    <a:pt x="342" y="66"/>
                  </a:lnTo>
                  <a:lnTo>
                    <a:pt x="348" y="72"/>
                  </a:lnTo>
                  <a:lnTo>
                    <a:pt x="360" y="72"/>
                  </a:lnTo>
                  <a:lnTo>
                    <a:pt x="360" y="78"/>
                  </a:lnTo>
                  <a:lnTo>
                    <a:pt x="342" y="96"/>
                  </a:lnTo>
                  <a:lnTo>
                    <a:pt x="336" y="96"/>
                  </a:lnTo>
                  <a:lnTo>
                    <a:pt x="378" y="114"/>
                  </a:lnTo>
                  <a:lnTo>
                    <a:pt x="390" y="120"/>
                  </a:lnTo>
                  <a:lnTo>
                    <a:pt x="396" y="126"/>
                  </a:lnTo>
                  <a:lnTo>
                    <a:pt x="414" y="126"/>
                  </a:lnTo>
                  <a:lnTo>
                    <a:pt x="426" y="132"/>
                  </a:lnTo>
                  <a:lnTo>
                    <a:pt x="438" y="132"/>
                  </a:lnTo>
                  <a:lnTo>
                    <a:pt x="462" y="108"/>
                  </a:lnTo>
                  <a:lnTo>
                    <a:pt x="504" y="96"/>
                  </a:lnTo>
                  <a:lnTo>
                    <a:pt x="534" y="120"/>
                  </a:lnTo>
                  <a:lnTo>
                    <a:pt x="528" y="120"/>
                  </a:lnTo>
                  <a:lnTo>
                    <a:pt x="516" y="126"/>
                  </a:lnTo>
                  <a:lnTo>
                    <a:pt x="504" y="126"/>
                  </a:lnTo>
                  <a:lnTo>
                    <a:pt x="480" y="132"/>
                  </a:lnTo>
                  <a:lnTo>
                    <a:pt x="468" y="138"/>
                  </a:lnTo>
                  <a:lnTo>
                    <a:pt x="456" y="150"/>
                  </a:lnTo>
                  <a:lnTo>
                    <a:pt x="486" y="150"/>
                  </a:lnTo>
                  <a:lnTo>
                    <a:pt x="498" y="156"/>
                  </a:lnTo>
                  <a:lnTo>
                    <a:pt x="522" y="156"/>
                  </a:lnTo>
                  <a:lnTo>
                    <a:pt x="516" y="162"/>
                  </a:lnTo>
                  <a:lnTo>
                    <a:pt x="504" y="162"/>
                  </a:lnTo>
                  <a:lnTo>
                    <a:pt x="486" y="168"/>
                  </a:lnTo>
                  <a:lnTo>
                    <a:pt x="474" y="174"/>
                  </a:lnTo>
                  <a:lnTo>
                    <a:pt x="468" y="180"/>
                  </a:lnTo>
                  <a:lnTo>
                    <a:pt x="462" y="180"/>
                  </a:lnTo>
                  <a:lnTo>
                    <a:pt x="516" y="198"/>
                  </a:lnTo>
                  <a:lnTo>
                    <a:pt x="522" y="198"/>
                  </a:lnTo>
                  <a:lnTo>
                    <a:pt x="528" y="204"/>
                  </a:lnTo>
                  <a:lnTo>
                    <a:pt x="540" y="210"/>
                  </a:lnTo>
                  <a:lnTo>
                    <a:pt x="558" y="210"/>
                  </a:lnTo>
                  <a:lnTo>
                    <a:pt x="576" y="216"/>
                  </a:lnTo>
                  <a:lnTo>
                    <a:pt x="594" y="210"/>
                  </a:lnTo>
                  <a:lnTo>
                    <a:pt x="606" y="204"/>
                  </a:lnTo>
                  <a:lnTo>
                    <a:pt x="612" y="204"/>
                  </a:lnTo>
                  <a:lnTo>
                    <a:pt x="618" y="198"/>
                  </a:lnTo>
                  <a:lnTo>
                    <a:pt x="612" y="192"/>
                  </a:lnTo>
                  <a:lnTo>
                    <a:pt x="612" y="186"/>
                  </a:lnTo>
                  <a:lnTo>
                    <a:pt x="606" y="180"/>
                  </a:lnTo>
                  <a:lnTo>
                    <a:pt x="606" y="174"/>
                  </a:lnTo>
                  <a:lnTo>
                    <a:pt x="612" y="168"/>
                  </a:lnTo>
                  <a:lnTo>
                    <a:pt x="618" y="168"/>
                  </a:lnTo>
                  <a:lnTo>
                    <a:pt x="630" y="162"/>
                  </a:lnTo>
                  <a:lnTo>
                    <a:pt x="648" y="162"/>
                  </a:lnTo>
                  <a:lnTo>
                    <a:pt x="648" y="144"/>
                  </a:lnTo>
                  <a:lnTo>
                    <a:pt x="678" y="132"/>
                  </a:lnTo>
                  <a:lnTo>
                    <a:pt x="690" y="102"/>
                  </a:lnTo>
                  <a:lnTo>
                    <a:pt x="714" y="114"/>
                  </a:lnTo>
                  <a:lnTo>
                    <a:pt x="738" y="102"/>
                  </a:lnTo>
                  <a:lnTo>
                    <a:pt x="750" y="114"/>
                  </a:lnTo>
                  <a:lnTo>
                    <a:pt x="762" y="120"/>
                  </a:lnTo>
                  <a:lnTo>
                    <a:pt x="780" y="126"/>
                  </a:lnTo>
                  <a:lnTo>
                    <a:pt x="792" y="138"/>
                  </a:lnTo>
                  <a:lnTo>
                    <a:pt x="792" y="144"/>
                  </a:lnTo>
                  <a:lnTo>
                    <a:pt x="786" y="150"/>
                  </a:lnTo>
                  <a:lnTo>
                    <a:pt x="786" y="162"/>
                  </a:lnTo>
                  <a:lnTo>
                    <a:pt x="774" y="174"/>
                  </a:lnTo>
                  <a:lnTo>
                    <a:pt x="828" y="174"/>
                  </a:lnTo>
                  <a:lnTo>
                    <a:pt x="834" y="180"/>
                  </a:lnTo>
                  <a:lnTo>
                    <a:pt x="846" y="186"/>
                  </a:lnTo>
                  <a:lnTo>
                    <a:pt x="852" y="192"/>
                  </a:lnTo>
                  <a:lnTo>
                    <a:pt x="858" y="192"/>
                  </a:lnTo>
                  <a:lnTo>
                    <a:pt x="864" y="186"/>
                  </a:lnTo>
                  <a:lnTo>
                    <a:pt x="876" y="186"/>
                  </a:lnTo>
                  <a:lnTo>
                    <a:pt x="894" y="174"/>
                  </a:lnTo>
                  <a:lnTo>
                    <a:pt x="906" y="168"/>
                  </a:lnTo>
                  <a:lnTo>
                    <a:pt x="924" y="162"/>
                  </a:lnTo>
                  <a:lnTo>
                    <a:pt x="936" y="156"/>
                  </a:lnTo>
                  <a:lnTo>
                    <a:pt x="942" y="150"/>
                  </a:lnTo>
                  <a:lnTo>
                    <a:pt x="942" y="144"/>
                  </a:lnTo>
                  <a:lnTo>
                    <a:pt x="936" y="144"/>
                  </a:lnTo>
                  <a:lnTo>
                    <a:pt x="924" y="138"/>
                  </a:lnTo>
                  <a:lnTo>
                    <a:pt x="888" y="138"/>
                  </a:lnTo>
                  <a:lnTo>
                    <a:pt x="882" y="120"/>
                  </a:lnTo>
                  <a:lnTo>
                    <a:pt x="828" y="114"/>
                  </a:lnTo>
                  <a:lnTo>
                    <a:pt x="828" y="96"/>
                  </a:lnTo>
                  <a:lnTo>
                    <a:pt x="798" y="102"/>
                  </a:lnTo>
                  <a:lnTo>
                    <a:pt x="798" y="84"/>
                  </a:lnTo>
                  <a:lnTo>
                    <a:pt x="726" y="84"/>
                  </a:lnTo>
                  <a:lnTo>
                    <a:pt x="720" y="72"/>
                  </a:lnTo>
                  <a:lnTo>
                    <a:pt x="684" y="72"/>
                  </a:lnTo>
                  <a:lnTo>
                    <a:pt x="678" y="60"/>
                  </a:lnTo>
                  <a:lnTo>
                    <a:pt x="654" y="48"/>
                  </a:lnTo>
                  <a:lnTo>
                    <a:pt x="624" y="48"/>
                  </a:lnTo>
                  <a:lnTo>
                    <a:pt x="624" y="30"/>
                  </a:lnTo>
                  <a:lnTo>
                    <a:pt x="618" y="30"/>
                  </a:lnTo>
                  <a:lnTo>
                    <a:pt x="612" y="24"/>
                  </a:lnTo>
                  <a:lnTo>
                    <a:pt x="540" y="24"/>
                  </a:lnTo>
                  <a:lnTo>
                    <a:pt x="534" y="30"/>
                  </a:lnTo>
                  <a:lnTo>
                    <a:pt x="534" y="36"/>
                  </a:lnTo>
                  <a:lnTo>
                    <a:pt x="540" y="42"/>
                  </a:lnTo>
                  <a:lnTo>
                    <a:pt x="546" y="54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6" y="60"/>
                  </a:lnTo>
                  <a:lnTo>
                    <a:pt x="528" y="48"/>
                  </a:lnTo>
                  <a:lnTo>
                    <a:pt x="492" y="30"/>
                  </a:lnTo>
                  <a:lnTo>
                    <a:pt x="480" y="30"/>
                  </a:lnTo>
                  <a:lnTo>
                    <a:pt x="474" y="36"/>
                  </a:lnTo>
                  <a:lnTo>
                    <a:pt x="468" y="48"/>
                  </a:lnTo>
                  <a:lnTo>
                    <a:pt x="462" y="54"/>
                  </a:lnTo>
                  <a:lnTo>
                    <a:pt x="450" y="54"/>
                  </a:lnTo>
                  <a:lnTo>
                    <a:pt x="438" y="48"/>
                  </a:lnTo>
                  <a:lnTo>
                    <a:pt x="420" y="48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8" y="30"/>
                  </a:lnTo>
                  <a:lnTo>
                    <a:pt x="384" y="30"/>
                  </a:lnTo>
                  <a:lnTo>
                    <a:pt x="372" y="42"/>
                  </a:lnTo>
                  <a:lnTo>
                    <a:pt x="366" y="30"/>
                  </a:lnTo>
                  <a:lnTo>
                    <a:pt x="354" y="30"/>
                  </a:lnTo>
                  <a:lnTo>
                    <a:pt x="318" y="48"/>
                  </a:lnTo>
                  <a:lnTo>
                    <a:pt x="318" y="60"/>
                  </a:lnTo>
                  <a:lnTo>
                    <a:pt x="324" y="66"/>
                  </a:lnTo>
                  <a:close/>
                  <a:moveTo>
                    <a:pt x="642" y="708"/>
                  </a:moveTo>
                  <a:lnTo>
                    <a:pt x="666" y="696"/>
                  </a:lnTo>
                  <a:lnTo>
                    <a:pt x="666" y="690"/>
                  </a:lnTo>
                  <a:lnTo>
                    <a:pt x="678" y="690"/>
                  </a:lnTo>
                  <a:lnTo>
                    <a:pt x="678" y="678"/>
                  </a:lnTo>
                  <a:lnTo>
                    <a:pt x="672" y="672"/>
                  </a:lnTo>
                  <a:lnTo>
                    <a:pt x="630" y="690"/>
                  </a:lnTo>
                  <a:lnTo>
                    <a:pt x="642" y="708"/>
                  </a:lnTo>
                  <a:close/>
                  <a:moveTo>
                    <a:pt x="774" y="648"/>
                  </a:moveTo>
                  <a:lnTo>
                    <a:pt x="780" y="642"/>
                  </a:lnTo>
                  <a:lnTo>
                    <a:pt x="786" y="642"/>
                  </a:lnTo>
                  <a:lnTo>
                    <a:pt x="792" y="636"/>
                  </a:lnTo>
                  <a:lnTo>
                    <a:pt x="792" y="630"/>
                  </a:lnTo>
                  <a:lnTo>
                    <a:pt x="786" y="624"/>
                  </a:lnTo>
                  <a:lnTo>
                    <a:pt x="774" y="624"/>
                  </a:lnTo>
                  <a:lnTo>
                    <a:pt x="768" y="630"/>
                  </a:lnTo>
                  <a:lnTo>
                    <a:pt x="768" y="642"/>
                  </a:lnTo>
                  <a:lnTo>
                    <a:pt x="774" y="648"/>
                  </a:lnTo>
                  <a:close/>
                  <a:moveTo>
                    <a:pt x="594" y="696"/>
                  </a:moveTo>
                  <a:lnTo>
                    <a:pt x="576" y="696"/>
                  </a:lnTo>
                  <a:lnTo>
                    <a:pt x="552" y="708"/>
                  </a:lnTo>
                  <a:lnTo>
                    <a:pt x="546" y="714"/>
                  </a:lnTo>
                  <a:lnTo>
                    <a:pt x="570" y="720"/>
                  </a:lnTo>
                  <a:lnTo>
                    <a:pt x="576" y="714"/>
                  </a:lnTo>
                  <a:lnTo>
                    <a:pt x="588" y="714"/>
                  </a:lnTo>
                  <a:lnTo>
                    <a:pt x="600" y="702"/>
                  </a:lnTo>
                  <a:lnTo>
                    <a:pt x="594" y="696"/>
                  </a:lnTo>
                  <a:close/>
                  <a:moveTo>
                    <a:pt x="918" y="612"/>
                  </a:moveTo>
                  <a:lnTo>
                    <a:pt x="936" y="618"/>
                  </a:lnTo>
                  <a:lnTo>
                    <a:pt x="942" y="606"/>
                  </a:lnTo>
                  <a:lnTo>
                    <a:pt x="948" y="600"/>
                  </a:lnTo>
                  <a:lnTo>
                    <a:pt x="948" y="594"/>
                  </a:lnTo>
                  <a:lnTo>
                    <a:pt x="918" y="594"/>
                  </a:lnTo>
                  <a:lnTo>
                    <a:pt x="918" y="612"/>
                  </a:lnTo>
                  <a:close/>
                  <a:moveTo>
                    <a:pt x="486" y="756"/>
                  </a:moveTo>
                  <a:lnTo>
                    <a:pt x="474" y="756"/>
                  </a:lnTo>
                  <a:lnTo>
                    <a:pt x="438" y="774"/>
                  </a:lnTo>
                  <a:lnTo>
                    <a:pt x="432" y="780"/>
                  </a:lnTo>
                  <a:lnTo>
                    <a:pt x="432" y="786"/>
                  </a:lnTo>
                  <a:lnTo>
                    <a:pt x="444" y="786"/>
                  </a:lnTo>
                  <a:lnTo>
                    <a:pt x="456" y="780"/>
                  </a:lnTo>
                  <a:lnTo>
                    <a:pt x="462" y="774"/>
                  </a:lnTo>
                  <a:lnTo>
                    <a:pt x="474" y="768"/>
                  </a:lnTo>
                  <a:lnTo>
                    <a:pt x="510" y="768"/>
                  </a:lnTo>
                  <a:lnTo>
                    <a:pt x="510" y="762"/>
                  </a:lnTo>
                  <a:lnTo>
                    <a:pt x="504" y="762"/>
                  </a:lnTo>
                  <a:lnTo>
                    <a:pt x="504" y="756"/>
                  </a:lnTo>
                  <a:lnTo>
                    <a:pt x="486" y="756"/>
                  </a:lnTo>
                  <a:close/>
                  <a:moveTo>
                    <a:pt x="1356" y="660"/>
                  </a:moveTo>
                  <a:lnTo>
                    <a:pt x="1326" y="666"/>
                  </a:lnTo>
                  <a:lnTo>
                    <a:pt x="1290" y="654"/>
                  </a:lnTo>
                  <a:lnTo>
                    <a:pt x="1260" y="642"/>
                  </a:lnTo>
                  <a:lnTo>
                    <a:pt x="1302" y="642"/>
                  </a:lnTo>
                  <a:lnTo>
                    <a:pt x="1326" y="630"/>
                  </a:lnTo>
                  <a:lnTo>
                    <a:pt x="1344" y="630"/>
                  </a:lnTo>
                  <a:lnTo>
                    <a:pt x="1350" y="624"/>
                  </a:lnTo>
                  <a:lnTo>
                    <a:pt x="1356" y="624"/>
                  </a:lnTo>
                  <a:lnTo>
                    <a:pt x="1344" y="618"/>
                  </a:lnTo>
                  <a:lnTo>
                    <a:pt x="1338" y="612"/>
                  </a:lnTo>
                  <a:lnTo>
                    <a:pt x="1320" y="606"/>
                  </a:lnTo>
                  <a:lnTo>
                    <a:pt x="1308" y="600"/>
                  </a:lnTo>
                  <a:lnTo>
                    <a:pt x="1284" y="600"/>
                  </a:lnTo>
                  <a:lnTo>
                    <a:pt x="1260" y="588"/>
                  </a:lnTo>
                  <a:lnTo>
                    <a:pt x="1254" y="588"/>
                  </a:lnTo>
                  <a:lnTo>
                    <a:pt x="1242" y="582"/>
                  </a:lnTo>
                  <a:lnTo>
                    <a:pt x="1242" y="588"/>
                  </a:lnTo>
                  <a:lnTo>
                    <a:pt x="1236" y="594"/>
                  </a:lnTo>
                  <a:lnTo>
                    <a:pt x="1236" y="600"/>
                  </a:lnTo>
                  <a:lnTo>
                    <a:pt x="1218" y="618"/>
                  </a:lnTo>
                  <a:lnTo>
                    <a:pt x="1206" y="618"/>
                  </a:lnTo>
                  <a:lnTo>
                    <a:pt x="1200" y="612"/>
                  </a:lnTo>
                  <a:lnTo>
                    <a:pt x="1224" y="588"/>
                  </a:lnTo>
                  <a:lnTo>
                    <a:pt x="1158" y="564"/>
                  </a:lnTo>
                  <a:lnTo>
                    <a:pt x="1158" y="576"/>
                  </a:lnTo>
                  <a:lnTo>
                    <a:pt x="1152" y="594"/>
                  </a:lnTo>
                  <a:lnTo>
                    <a:pt x="1134" y="630"/>
                  </a:lnTo>
                  <a:lnTo>
                    <a:pt x="1128" y="630"/>
                  </a:lnTo>
                  <a:lnTo>
                    <a:pt x="1122" y="624"/>
                  </a:lnTo>
                  <a:lnTo>
                    <a:pt x="1116" y="612"/>
                  </a:lnTo>
                  <a:lnTo>
                    <a:pt x="1116" y="594"/>
                  </a:lnTo>
                  <a:lnTo>
                    <a:pt x="1122" y="582"/>
                  </a:lnTo>
                  <a:lnTo>
                    <a:pt x="1116" y="594"/>
                  </a:lnTo>
                  <a:lnTo>
                    <a:pt x="1104" y="600"/>
                  </a:lnTo>
                  <a:lnTo>
                    <a:pt x="1080" y="624"/>
                  </a:lnTo>
                  <a:lnTo>
                    <a:pt x="1056" y="636"/>
                  </a:lnTo>
                  <a:lnTo>
                    <a:pt x="1050" y="636"/>
                  </a:lnTo>
                  <a:lnTo>
                    <a:pt x="1050" y="630"/>
                  </a:lnTo>
                  <a:lnTo>
                    <a:pt x="1056" y="618"/>
                  </a:lnTo>
                  <a:lnTo>
                    <a:pt x="1086" y="588"/>
                  </a:lnTo>
                  <a:lnTo>
                    <a:pt x="1092" y="576"/>
                  </a:lnTo>
                  <a:lnTo>
                    <a:pt x="1104" y="570"/>
                  </a:lnTo>
                  <a:lnTo>
                    <a:pt x="1068" y="570"/>
                  </a:lnTo>
                  <a:lnTo>
                    <a:pt x="1050" y="582"/>
                  </a:lnTo>
                  <a:lnTo>
                    <a:pt x="1026" y="582"/>
                  </a:lnTo>
                  <a:lnTo>
                    <a:pt x="984" y="606"/>
                  </a:lnTo>
                  <a:lnTo>
                    <a:pt x="960" y="606"/>
                  </a:lnTo>
                  <a:lnTo>
                    <a:pt x="954" y="636"/>
                  </a:lnTo>
                  <a:lnTo>
                    <a:pt x="918" y="624"/>
                  </a:lnTo>
                  <a:lnTo>
                    <a:pt x="882" y="630"/>
                  </a:lnTo>
                  <a:lnTo>
                    <a:pt x="894" y="660"/>
                  </a:lnTo>
                  <a:lnTo>
                    <a:pt x="846" y="648"/>
                  </a:lnTo>
                  <a:lnTo>
                    <a:pt x="828" y="654"/>
                  </a:lnTo>
                  <a:lnTo>
                    <a:pt x="834" y="678"/>
                  </a:lnTo>
                  <a:lnTo>
                    <a:pt x="792" y="690"/>
                  </a:lnTo>
                  <a:lnTo>
                    <a:pt x="792" y="654"/>
                  </a:lnTo>
                  <a:lnTo>
                    <a:pt x="762" y="654"/>
                  </a:lnTo>
                  <a:lnTo>
                    <a:pt x="774" y="678"/>
                  </a:lnTo>
                  <a:lnTo>
                    <a:pt x="750" y="660"/>
                  </a:lnTo>
                  <a:lnTo>
                    <a:pt x="750" y="690"/>
                  </a:lnTo>
                  <a:lnTo>
                    <a:pt x="726" y="690"/>
                  </a:lnTo>
                  <a:lnTo>
                    <a:pt x="726" y="660"/>
                  </a:lnTo>
                  <a:lnTo>
                    <a:pt x="738" y="654"/>
                  </a:lnTo>
                  <a:lnTo>
                    <a:pt x="744" y="648"/>
                  </a:lnTo>
                  <a:lnTo>
                    <a:pt x="708" y="642"/>
                  </a:lnTo>
                  <a:lnTo>
                    <a:pt x="708" y="684"/>
                  </a:lnTo>
                  <a:lnTo>
                    <a:pt x="678" y="696"/>
                  </a:lnTo>
                  <a:lnTo>
                    <a:pt x="696" y="708"/>
                  </a:lnTo>
                  <a:lnTo>
                    <a:pt x="660" y="714"/>
                  </a:lnTo>
                  <a:lnTo>
                    <a:pt x="672" y="726"/>
                  </a:lnTo>
                  <a:lnTo>
                    <a:pt x="630" y="726"/>
                  </a:lnTo>
                  <a:lnTo>
                    <a:pt x="630" y="738"/>
                  </a:lnTo>
                  <a:lnTo>
                    <a:pt x="660" y="750"/>
                  </a:lnTo>
                  <a:lnTo>
                    <a:pt x="654" y="762"/>
                  </a:lnTo>
                  <a:lnTo>
                    <a:pt x="618" y="744"/>
                  </a:lnTo>
                  <a:lnTo>
                    <a:pt x="600" y="750"/>
                  </a:lnTo>
                  <a:lnTo>
                    <a:pt x="624" y="762"/>
                  </a:lnTo>
                  <a:lnTo>
                    <a:pt x="606" y="780"/>
                  </a:lnTo>
                  <a:lnTo>
                    <a:pt x="594" y="762"/>
                  </a:lnTo>
                  <a:lnTo>
                    <a:pt x="576" y="768"/>
                  </a:lnTo>
                  <a:lnTo>
                    <a:pt x="576" y="780"/>
                  </a:lnTo>
                  <a:lnTo>
                    <a:pt x="546" y="780"/>
                  </a:lnTo>
                  <a:lnTo>
                    <a:pt x="540" y="792"/>
                  </a:lnTo>
                  <a:lnTo>
                    <a:pt x="564" y="804"/>
                  </a:lnTo>
                  <a:lnTo>
                    <a:pt x="564" y="822"/>
                  </a:lnTo>
                  <a:lnTo>
                    <a:pt x="528" y="810"/>
                  </a:lnTo>
                  <a:lnTo>
                    <a:pt x="522" y="822"/>
                  </a:lnTo>
                  <a:lnTo>
                    <a:pt x="552" y="834"/>
                  </a:lnTo>
                  <a:lnTo>
                    <a:pt x="504" y="834"/>
                  </a:lnTo>
                  <a:lnTo>
                    <a:pt x="504" y="852"/>
                  </a:lnTo>
                  <a:lnTo>
                    <a:pt x="492" y="846"/>
                  </a:lnTo>
                  <a:lnTo>
                    <a:pt x="486" y="846"/>
                  </a:lnTo>
                  <a:lnTo>
                    <a:pt x="474" y="852"/>
                  </a:lnTo>
                  <a:lnTo>
                    <a:pt x="468" y="858"/>
                  </a:lnTo>
                  <a:lnTo>
                    <a:pt x="456" y="858"/>
                  </a:lnTo>
                  <a:lnTo>
                    <a:pt x="456" y="870"/>
                  </a:lnTo>
                  <a:lnTo>
                    <a:pt x="462" y="876"/>
                  </a:lnTo>
                  <a:lnTo>
                    <a:pt x="456" y="876"/>
                  </a:lnTo>
                  <a:lnTo>
                    <a:pt x="450" y="882"/>
                  </a:lnTo>
                  <a:lnTo>
                    <a:pt x="444" y="882"/>
                  </a:lnTo>
                  <a:lnTo>
                    <a:pt x="444" y="900"/>
                  </a:lnTo>
                  <a:lnTo>
                    <a:pt x="480" y="900"/>
                  </a:lnTo>
                  <a:lnTo>
                    <a:pt x="468" y="912"/>
                  </a:lnTo>
                  <a:lnTo>
                    <a:pt x="432" y="906"/>
                  </a:lnTo>
                  <a:lnTo>
                    <a:pt x="420" y="912"/>
                  </a:lnTo>
                  <a:lnTo>
                    <a:pt x="414" y="918"/>
                  </a:lnTo>
                  <a:lnTo>
                    <a:pt x="414" y="930"/>
                  </a:lnTo>
                  <a:lnTo>
                    <a:pt x="420" y="936"/>
                  </a:lnTo>
                  <a:lnTo>
                    <a:pt x="420" y="948"/>
                  </a:lnTo>
                  <a:lnTo>
                    <a:pt x="408" y="954"/>
                  </a:lnTo>
                  <a:lnTo>
                    <a:pt x="390" y="954"/>
                  </a:lnTo>
                  <a:lnTo>
                    <a:pt x="390" y="972"/>
                  </a:lnTo>
                  <a:lnTo>
                    <a:pt x="408" y="990"/>
                  </a:lnTo>
                  <a:lnTo>
                    <a:pt x="408" y="996"/>
                  </a:lnTo>
                  <a:lnTo>
                    <a:pt x="402" y="1002"/>
                  </a:lnTo>
                  <a:lnTo>
                    <a:pt x="366" y="1002"/>
                  </a:lnTo>
                  <a:lnTo>
                    <a:pt x="360" y="1008"/>
                  </a:lnTo>
                  <a:lnTo>
                    <a:pt x="360" y="1026"/>
                  </a:lnTo>
                  <a:lnTo>
                    <a:pt x="354" y="1032"/>
                  </a:lnTo>
                  <a:lnTo>
                    <a:pt x="342" y="1032"/>
                  </a:lnTo>
                  <a:lnTo>
                    <a:pt x="336" y="1026"/>
                  </a:lnTo>
                  <a:lnTo>
                    <a:pt x="318" y="1026"/>
                  </a:lnTo>
                  <a:lnTo>
                    <a:pt x="294" y="1050"/>
                  </a:lnTo>
                  <a:lnTo>
                    <a:pt x="282" y="1050"/>
                  </a:lnTo>
                  <a:lnTo>
                    <a:pt x="270" y="1062"/>
                  </a:lnTo>
                  <a:lnTo>
                    <a:pt x="270" y="1068"/>
                  </a:lnTo>
                  <a:lnTo>
                    <a:pt x="276" y="1074"/>
                  </a:lnTo>
                  <a:lnTo>
                    <a:pt x="276" y="1080"/>
                  </a:lnTo>
                  <a:lnTo>
                    <a:pt x="264" y="1092"/>
                  </a:lnTo>
                  <a:lnTo>
                    <a:pt x="252" y="1092"/>
                  </a:lnTo>
                  <a:lnTo>
                    <a:pt x="246" y="1086"/>
                  </a:lnTo>
                  <a:lnTo>
                    <a:pt x="234" y="1080"/>
                  </a:lnTo>
                  <a:lnTo>
                    <a:pt x="234" y="1074"/>
                  </a:lnTo>
                  <a:lnTo>
                    <a:pt x="228" y="1074"/>
                  </a:lnTo>
                  <a:lnTo>
                    <a:pt x="204" y="1086"/>
                  </a:lnTo>
                  <a:lnTo>
                    <a:pt x="198" y="1092"/>
                  </a:lnTo>
                  <a:lnTo>
                    <a:pt x="180" y="1092"/>
                  </a:lnTo>
                  <a:lnTo>
                    <a:pt x="180" y="1110"/>
                  </a:lnTo>
                  <a:lnTo>
                    <a:pt x="186" y="1116"/>
                  </a:lnTo>
                  <a:lnTo>
                    <a:pt x="192" y="1116"/>
                  </a:lnTo>
                  <a:lnTo>
                    <a:pt x="192" y="1128"/>
                  </a:lnTo>
                  <a:lnTo>
                    <a:pt x="186" y="1128"/>
                  </a:lnTo>
                  <a:lnTo>
                    <a:pt x="174" y="1116"/>
                  </a:lnTo>
                  <a:lnTo>
                    <a:pt x="162" y="1116"/>
                  </a:lnTo>
                  <a:lnTo>
                    <a:pt x="156" y="1122"/>
                  </a:lnTo>
                  <a:lnTo>
                    <a:pt x="156" y="1134"/>
                  </a:lnTo>
                  <a:lnTo>
                    <a:pt x="168" y="1134"/>
                  </a:lnTo>
                  <a:lnTo>
                    <a:pt x="174" y="1140"/>
                  </a:lnTo>
                  <a:lnTo>
                    <a:pt x="180" y="1140"/>
                  </a:lnTo>
                  <a:lnTo>
                    <a:pt x="180" y="1152"/>
                  </a:lnTo>
                  <a:lnTo>
                    <a:pt x="138" y="1152"/>
                  </a:lnTo>
                  <a:lnTo>
                    <a:pt x="138" y="1146"/>
                  </a:lnTo>
                  <a:lnTo>
                    <a:pt x="132" y="1146"/>
                  </a:lnTo>
                  <a:lnTo>
                    <a:pt x="126" y="1158"/>
                  </a:lnTo>
                  <a:lnTo>
                    <a:pt x="126" y="1170"/>
                  </a:lnTo>
                  <a:lnTo>
                    <a:pt x="120" y="1164"/>
                  </a:lnTo>
                  <a:lnTo>
                    <a:pt x="102" y="1164"/>
                  </a:lnTo>
                  <a:lnTo>
                    <a:pt x="96" y="1158"/>
                  </a:lnTo>
                  <a:lnTo>
                    <a:pt x="90" y="1158"/>
                  </a:lnTo>
                  <a:lnTo>
                    <a:pt x="90" y="1164"/>
                  </a:lnTo>
                  <a:lnTo>
                    <a:pt x="96" y="1170"/>
                  </a:lnTo>
                  <a:lnTo>
                    <a:pt x="120" y="1182"/>
                  </a:lnTo>
                  <a:lnTo>
                    <a:pt x="132" y="1182"/>
                  </a:lnTo>
                  <a:lnTo>
                    <a:pt x="108" y="1200"/>
                  </a:lnTo>
                  <a:lnTo>
                    <a:pt x="108" y="1188"/>
                  </a:lnTo>
                  <a:lnTo>
                    <a:pt x="90" y="1188"/>
                  </a:lnTo>
                  <a:lnTo>
                    <a:pt x="84" y="1194"/>
                  </a:lnTo>
                  <a:lnTo>
                    <a:pt x="60" y="1182"/>
                  </a:lnTo>
                  <a:lnTo>
                    <a:pt x="54" y="1194"/>
                  </a:lnTo>
                  <a:lnTo>
                    <a:pt x="66" y="1200"/>
                  </a:lnTo>
                  <a:lnTo>
                    <a:pt x="30" y="1194"/>
                  </a:lnTo>
                  <a:lnTo>
                    <a:pt x="30" y="1212"/>
                  </a:lnTo>
                  <a:lnTo>
                    <a:pt x="78" y="1212"/>
                  </a:lnTo>
                  <a:lnTo>
                    <a:pt x="54" y="1218"/>
                  </a:lnTo>
                  <a:lnTo>
                    <a:pt x="18" y="1212"/>
                  </a:lnTo>
                  <a:lnTo>
                    <a:pt x="6" y="1224"/>
                  </a:lnTo>
                  <a:lnTo>
                    <a:pt x="6" y="1230"/>
                  </a:lnTo>
                  <a:lnTo>
                    <a:pt x="18" y="1242"/>
                  </a:lnTo>
                  <a:lnTo>
                    <a:pt x="36" y="1242"/>
                  </a:lnTo>
                  <a:lnTo>
                    <a:pt x="18" y="1248"/>
                  </a:lnTo>
                  <a:lnTo>
                    <a:pt x="12" y="1254"/>
                  </a:lnTo>
                  <a:lnTo>
                    <a:pt x="12" y="1260"/>
                  </a:lnTo>
                  <a:lnTo>
                    <a:pt x="66" y="1260"/>
                  </a:lnTo>
                  <a:lnTo>
                    <a:pt x="78" y="1272"/>
                  </a:lnTo>
                  <a:lnTo>
                    <a:pt x="96" y="1260"/>
                  </a:lnTo>
                  <a:lnTo>
                    <a:pt x="108" y="1272"/>
                  </a:lnTo>
                  <a:lnTo>
                    <a:pt x="138" y="1260"/>
                  </a:lnTo>
                  <a:lnTo>
                    <a:pt x="132" y="1266"/>
                  </a:lnTo>
                  <a:lnTo>
                    <a:pt x="126" y="1278"/>
                  </a:lnTo>
                  <a:lnTo>
                    <a:pt x="60" y="1278"/>
                  </a:lnTo>
                  <a:lnTo>
                    <a:pt x="54" y="1272"/>
                  </a:lnTo>
                  <a:lnTo>
                    <a:pt x="24" y="1272"/>
                  </a:lnTo>
                  <a:lnTo>
                    <a:pt x="12" y="1278"/>
                  </a:lnTo>
                  <a:lnTo>
                    <a:pt x="0" y="1278"/>
                  </a:lnTo>
                  <a:lnTo>
                    <a:pt x="6" y="1284"/>
                  </a:lnTo>
                  <a:lnTo>
                    <a:pt x="6" y="1296"/>
                  </a:lnTo>
                  <a:lnTo>
                    <a:pt x="12" y="1296"/>
                  </a:lnTo>
                  <a:lnTo>
                    <a:pt x="18" y="1302"/>
                  </a:lnTo>
                  <a:lnTo>
                    <a:pt x="30" y="1302"/>
                  </a:lnTo>
                  <a:lnTo>
                    <a:pt x="24" y="1308"/>
                  </a:lnTo>
                  <a:lnTo>
                    <a:pt x="18" y="1320"/>
                  </a:lnTo>
                  <a:lnTo>
                    <a:pt x="36" y="1338"/>
                  </a:lnTo>
                  <a:lnTo>
                    <a:pt x="48" y="1338"/>
                  </a:lnTo>
                  <a:lnTo>
                    <a:pt x="72" y="1320"/>
                  </a:lnTo>
                  <a:lnTo>
                    <a:pt x="102" y="1314"/>
                  </a:lnTo>
                  <a:lnTo>
                    <a:pt x="90" y="1338"/>
                  </a:lnTo>
                  <a:lnTo>
                    <a:pt x="78" y="1332"/>
                  </a:lnTo>
                  <a:lnTo>
                    <a:pt x="66" y="1350"/>
                  </a:lnTo>
                  <a:lnTo>
                    <a:pt x="30" y="1350"/>
                  </a:lnTo>
                  <a:lnTo>
                    <a:pt x="48" y="1368"/>
                  </a:lnTo>
                  <a:lnTo>
                    <a:pt x="24" y="1380"/>
                  </a:lnTo>
                  <a:lnTo>
                    <a:pt x="6" y="1380"/>
                  </a:lnTo>
                  <a:lnTo>
                    <a:pt x="6" y="1398"/>
                  </a:lnTo>
                  <a:lnTo>
                    <a:pt x="66" y="1398"/>
                  </a:lnTo>
                  <a:lnTo>
                    <a:pt x="54" y="1422"/>
                  </a:lnTo>
                  <a:lnTo>
                    <a:pt x="66" y="1422"/>
                  </a:lnTo>
                  <a:lnTo>
                    <a:pt x="54" y="1440"/>
                  </a:lnTo>
                  <a:lnTo>
                    <a:pt x="42" y="1434"/>
                  </a:lnTo>
                  <a:lnTo>
                    <a:pt x="36" y="1434"/>
                  </a:lnTo>
                  <a:lnTo>
                    <a:pt x="30" y="1428"/>
                  </a:lnTo>
                  <a:lnTo>
                    <a:pt x="18" y="1428"/>
                  </a:lnTo>
                  <a:lnTo>
                    <a:pt x="18" y="1440"/>
                  </a:lnTo>
                  <a:lnTo>
                    <a:pt x="24" y="1452"/>
                  </a:lnTo>
                  <a:lnTo>
                    <a:pt x="36" y="1464"/>
                  </a:lnTo>
                  <a:lnTo>
                    <a:pt x="84" y="1482"/>
                  </a:lnTo>
                  <a:lnTo>
                    <a:pt x="78" y="1488"/>
                  </a:lnTo>
                  <a:lnTo>
                    <a:pt x="84" y="1494"/>
                  </a:lnTo>
                  <a:lnTo>
                    <a:pt x="126" y="1494"/>
                  </a:lnTo>
                  <a:lnTo>
                    <a:pt x="132" y="1500"/>
                  </a:lnTo>
                  <a:lnTo>
                    <a:pt x="144" y="1500"/>
                  </a:lnTo>
                  <a:lnTo>
                    <a:pt x="192" y="1476"/>
                  </a:lnTo>
                  <a:lnTo>
                    <a:pt x="204" y="1464"/>
                  </a:lnTo>
                  <a:lnTo>
                    <a:pt x="216" y="1458"/>
                  </a:lnTo>
                  <a:lnTo>
                    <a:pt x="222" y="1452"/>
                  </a:lnTo>
                  <a:lnTo>
                    <a:pt x="258" y="1422"/>
                  </a:lnTo>
                  <a:lnTo>
                    <a:pt x="282" y="1422"/>
                  </a:lnTo>
                  <a:lnTo>
                    <a:pt x="294" y="1416"/>
                  </a:lnTo>
                  <a:lnTo>
                    <a:pt x="300" y="1410"/>
                  </a:lnTo>
                  <a:lnTo>
                    <a:pt x="300" y="1386"/>
                  </a:lnTo>
                  <a:lnTo>
                    <a:pt x="294" y="1380"/>
                  </a:lnTo>
                  <a:lnTo>
                    <a:pt x="294" y="1374"/>
                  </a:lnTo>
                  <a:lnTo>
                    <a:pt x="312" y="1368"/>
                  </a:lnTo>
                  <a:lnTo>
                    <a:pt x="306" y="1374"/>
                  </a:lnTo>
                  <a:lnTo>
                    <a:pt x="306" y="1380"/>
                  </a:lnTo>
                  <a:lnTo>
                    <a:pt x="300" y="1386"/>
                  </a:lnTo>
                  <a:lnTo>
                    <a:pt x="300" y="1392"/>
                  </a:lnTo>
                  <a:lnTo>
                    <a:pt x="312" y="1404"/>
                  </a:lnTo>
                  <a:lnTo>
                    <a:pt x="330" y="1410"/>
                  </a:lnTo>
                  <a:lnTo>
                    <a:pt x="342" y="1410"/>
                  </a:lnTo>
                  <a:lnTo>
                    <a:pt x="348" y="1416"/>
                  </a:lnTo>
                  <a:lnTo>
                    <a:pt x="354" y="1416"/>
                  </a:lnTo>
                  <a:lnTo>
                    <a:pt x="372" y="1434"/>
                  </a:lnTo>
                  <a:lnTo>
                    <a:pt x="378" y="1422"/>
                  </a:lnTo>
                  <a:lnTo>
                    <a:pt x="384" y="1416"/>
                  </a:lnTo>
                  <a:lnTo>
                    <a:pt x="384" y="1398"/>
                  </a:lnTo>
                  <a:lnTo>
                    <a:pt x="372" y="1386"/>
                  </a:lnTo>
                  <a:lnTo>
                    <a:pt x="372" y="1380"/>
                  </a:lnTo>
                  <a:lnTo>
                    <a:pt x="378" y="1374"/>
                  </a:lnTo>
                  <a:lnTo>
                    <a:pt x="384" y="1374"/>
                  </a:lnTo>
                  <a:lnTo>
                    <a:pt x="384" y="1368"/>
                  </a:lnTo>
                  <a:lnTo>
                    <a:pt x="378" y="1356"/>
                  </a:lnTo>
                  <a:lnTo>
                    <a:pt x="414" y="1356"/>
                  </a:lnTo>
                  <a:lnTo>
                    <a:pt x="420" y="1350"/>
                  </a:lnTo>
                  <a:lnTo>
                    <a:pt x="420" y="1326"/>
                  </a:lnTo>
                  <a:lnTo>
                    <a:pt x="426" y="1326"/>
                  </a:lnTo>
                  <a:lnTo>
                    <a:pt x="420" y="1314"/>
                  </a:lnTo>
                  <a:lnTo>
                    <a:pt x="420" y="1308"/>
                  </a:lnTo>
                  <a:lnTo>
                    <a:pt x="414" y="1302"/>
                  </a:lnTo>
                  <a:lnTo>
                    <a:pt x="414" y="1296"/>
                  </a:lnTo>
                  <a:lnTo>
                    <a:pt x="408" y="1284"/>
                  </a:lnTo>
                  <a:lnTo>
                    <a:pt x="402" y="1278"/>
                  </a:lnTo>
                  <a:lnTo>
                    <a:pt x="426" y="1272"/>
                  </a:lnTo>
                  <a:lnTo>
                    <a:pt x="438" y="1260"/>
                  </a:lnTo>
                  <a:lnTo>
                    <a:pt x="438" y="1248"/>
                  </a:lnTo>
                  <a:lnTo>
                    <a:pt x="420" y="1230"/>
                  </a:lnTo>
                  <a:lnTo>
                    <a:pt x="414" y="1230"/>
                  </a:lnTo>
                  <a:lnTo>
                    <a:pt x="402" y="1218"/>
                  </a:lnTo>
                  <a:lnTo>
                    <a:pt x="402" y="1200"/>
                  </a:lnTo>
                  <a:lnTo>
                    <a:pt x="408" y="1188"/>
                  </a:lnTo>
                  <a:lnTo>
                    <a:pt x="408" y="1176"/>
                  </a:lnTo>
                  <a:lnTo>
                    <a:pt x="384" y="1152"/>
                  </a:lnTo>
                  <a:lnTo>
                    <a:pt x="384" y="1140"/>
                  </a:lnTo>
                  <a:lnTo>
                    <a:pt x="390" y="1134"/>
                  </a:lnTo>
                  <a:lnTo>
                    <a:pt x="396" y="1134"/>
                  </a:lnTo>
                  <a:lnTo>
                    <a:pt x="402" y="1128"/>
                  </a:lnTo>
                  <a:lnTo>
                    <a:pt x="402" y="1122"/>
                  </a:lnTo>
                  <a:lnTo>
                    <a:pt x="396" y="1116"/>
                  </a:lnTo>
                  <a:lnTo>
                    <a:pt x="390" y="1116"/>
                  </a:lnTo>
                  <a:lnTo>
                    <a:pt x="384" y="1110"/>
                  </a:lnTo>
                  <a:lnTo>
                    <a:pt x="426" y="1068"/>
                  </a:lnTo>
                  <a:lnTo>
                    <a:pt x="438" y="1062"/>
                  </a:lnTo>
                  <a:lnTo>
                    <a:pt x="444" y="1056"/>
                  </a:lnTo>
                  <a:lnTo>
                    <a:pt x="456" y="1050"/>
                  </a:lnTo>
                  <a:lnTo>
                    <a:pt x="498" y="1050"/>
                  </a:lnTo>
                  <a:lnTo>
                    <a:pt x="504" y="1044"/>
                  </a:lnTo>
                  <a:lnTo>
                    <a:pt x="504" y="1038"/>
                  </a:lnTo>
                  <a:lnTo>
                    <a:pt x="486" y="1020"/>
                  </a:lnTo>
                  <a:lnTo>
                    <a:pt x="474" y="1014"/>
                  </a:lnTo>
                  <a:lnTo>
                    <a:pt x="486" y="1008"/>
                  </a:lnTo>
                  <a:lnTo>
                    <a:pt x="492" y="1008"/>
                  </a:lnTo>
                  <a:lnTo>
                    <a:pt x="522" y="978"/>
                  </a:lnTo>
                  <a:lnTo>
                    <a:pt x="528" y="936"/>
                  </a:lnTo>
                  <a:lnTo>
                    <a:pt x="528" y="900"/>
                  </a:lnTo>
                  <a:lnTo>
                    <a:pt x="546" y="912"/>
                  </a:lnTo>
                  <a:lnTo>
                    <a:pt x="558" y="906"/>
                  </a:lnTo>
                  <a:lnTo>
                    <a:pt x="564" y="906"/>
                  </a:lnTo>
                  <a:lnTo>
                    <a:pt x="570" y="900"/>
                  </a:lnTo>
                  <a:lnTo>
                    <a:pt x="576" y="900"/>
                  </a:lnTo>
                  <a:lnTo>
                    <a:pt x="576" y="894"/>
                  </a:lnTo>
                  <a:lnTo>
                    <a:pt x="570" y="888"/>
                  </a:lnTo>
                  <a:lnTo>
                    <a:pt x="570" y="882"/>
                  </a:lnTo>
                  <a:lnTo>
                    <a:pt x="564" y="876"/>
                  </a:lnTo>
                  <a:lnTo>
                    <a:pt x="582" y="876"/>
                  </a:lnTo>
                  <a:lnTo>
                    <a:pt x="588" y="870"/>
                  </a:lnTo>
                  <a:lnTo>
                    <a:pt x="588" y="864"/>
                  </a:lnTo>
                  <a:lnTo>
                    <a:pt x="594" y="858"/>
                  </a:lnTo>
                  <a:lnTo>
                    <a:pt x="606" y="852"/>
                  </a:lnTo>
                  <a:lnTo>
                    <a:pt x="612" y="852"/>
                  </a:lnTo>
                  <a:lnTo>
                    <a:pt x="618" y="834"/>
                  </a:lnTo>
                  <a:lnTo>
                    <a:pt x="612" y="828"/>
                  </a:lnTo>
                  <a:lnTo>
                    <a:pt x="600" y="822"/>
                  </a:lnTo>
                  <a:lnTo>
                    <a:pt x="600" y="810"/>
                  </a:lnTo>
                  <a:lnTo>
                    <a:pt x="606" y="810"/>
                  </a:lnTo>
                  <a:lnTo>
                    <a:pt x="618" y="804"/>
                  </a:lnTo>
                  <a:lnTo>
                    <a:pt x="636" y="786"/>
                  </a:lnTo>
                  <a:lnTo>
                    <a:pt x="678" y="780"/>
                  </a:lnTo>
                  <a:lnTo>
                    <a:pt x="696" y="780"/>
                  </a:lnTo>
                  <a:lnTo>
                    <a:pt x="702" y="774"/>
                  </a:lnTo>
                  <a:lnTo>
                    <a:pt x="702" y="744"/>
                  </a:lnTo>
                  <a:lnTo>
                    <a:pt x="714" y="732"/>
                  </a:lnTo>
                  <a:lnTo>
                    <a:pt x="720" y="738"/>
                  </a:lnTo>
                  <a:lnTo>
                    <a:pt x="720" y="750"/>
                  </a:lnTo>
                  <a:lnTo>
                    <a:pt x="744" y="744"/>
                  </a:lnTo>
                  <a:lnTo>
                    <a:pt x="768" y="750"/>
                  </a:lnTo>
                  <a:lnTo>
                    <a:pt x="792" y="750"/>
                  </a:lnTo>
                  <a:lnTo>
                    <a:pt x="798" y="756"/>
                  </a:lnTo>
                  <a:lnTo>
                    <a:pt x="810" y="756"/>
                  </a:lnTo>
                  <a:lnTo>
                    <a:pt x="816" y="750"/>
                  </a:lnTo>
                  <a:lnTo>
                    <a:pt x="810" y="750"/>
                  </a:lnTo>
                  <a:lnTo>
                    <a:pt x="798" y="738"/>
                  </a:lnTo>
                  <a:lnTo>
                    <a:pt x="798" y="732"/>
                  </a:lnTo>
                  <a:lnTo>
                    <a:pt x="810" y="732"/>
                  </a:lnTo>
                  <a:lnTo>
                    <a:pt x="810" y="708"/>
                  </a:lnTo>
                  <a:lnTo>
                    <a:pt x="840" y="714"/>
                  </a:lnTo>
                  <a:lnTo>
                    <a:pt x="834" y="708"/>
                  </a:lnTo>
                  <a:lnTo>
                    <a:pt x="840" y="702"/>
                  </a:lnTo>
                  <a:lnTo>
                    <a:pt x="858" y="708"/>
                  </a:lnTo>
                  <a:lnTo>
                    <a:pt x="858" y="696"/>
                  </a:lnTo>
                  <a:lnTo>
                    <a:pt x="864" y="690"/>
                  </a:lnTo>
                  <a:lnTo>
                    <a:pt x="882" y="690"/>
                  </a:lnTo>
                  <a:lnTo>
                    <a:pt x="888" y="696"/>
                  </a:lnTo>
                  <a:lnTo>
                    <a:pt x="894" y="708"/>
                  </a:lnTo>
                  <a:lnTo>
                    <a:pt x="906" y="714"/>
                  </a:lnTo>
                  <a:lnTo>
                    <a:pt x="918" y="726"/>
                  </a:lnTo>
                  <a:lnTo>
                    <a:pt x="930" y="726"/>
                  </a:lnTo>
                  <a:lnTo>
                    <a:pt x="942" y="732"/>
                  </a:lnTo>
                  <a:lnTo>
                    <a:pt x="960" y="732"/>
                  </a:lnTo>
                  <a:lnTo>
                    <a:pt x="966" y="738"/>
                  </a:lnTo>
                  <a:lnTo>
                    <a:pt x="978" y="738"/>
                  </a:lnTo>
                  <a:lnTo>
                    <a:pt x="990" y="732"/>
                  </a:lnTo>
                  <a:lnTo>
                    <a:pt x="996" y="726"/>
                  </a:lnTo>
                  <a:lnTo>
                    <a:pt x="1026" y="726"/>
                  </a:lnTo>
                  <a:lnTo>
                    <a:pt x="1038" y="732"/>
                  </a:lnTo>
                  <a:lnTo>
                    <a:pt x="1044" y="738"/>
                  </a:lnTo>
                  <a:lnTo>
                    <a:pt x="1062" y="738"/>
                  </a:lnTo>
                  <a:lnTo>
                    <a:pt x="1062" y="726"/>
                  </a:lnTo>
                  <a:lnTo>
                    <a:pt x="1068" y="720"/>
                  </a:lnTo>
                  <a:lnTo>
                    <a:pt x="1068" y="714"/>
                  </a:lnTo>
                  <a:lnTo>
                    <a:pt x="1092" y="714"/>
                  </a:lnTo>
                  <a:lnTo>
                    <a:pt x="1092" y="678"/>
                  </a:lnTo>
                  <a:lnTo>
                    <a:pt x="1098" y="672"/>
                  </a:lnTo>
                  <a:lnTo>
                    <a:pt x="1098" y="660"/>
                  </a:lnTo>
                  <a:lnTo>
                    <a:pt x="1110" y="654"/>
                  </a:lnTo>
                  <a:lnTo>
                    <a:pt x="1116" y="654"/>
                  </a:lnTo>
                  <a:lnTo>
                    <a:pt x="1128" y="648"/>
                  </a:lnTo>
                  <a:lnTo>
                    <a:pt x="1158" y="648"/>
                  </a:lnTo>
                  <a:lnTo>
                    <a:pt x="1170" y="642"/>
                  </a:lnTo>
                  <a:lnTo>
                    <a:pt x="1206" y="642"/>
                  </a:lnTo>
                  <a:lnTo>
                    <a:pt x="1206" y="654"/>
                  </a:lnTo>
                  <a:lnTo>
                    <a:pt x="1242" y="660"/>
                  </a:lnTo>
                  <a:lnTo>
                    <a:pt x="1248" y="660"/>
                  </a:lnTo>
                  <a:lnTo>
                    <a:pt x="1260" y="672"/>
                  </a:lnTo>
                  <a:lnTo>
                    <a:pt x="1266" y="684"/>
                  </a:lnTo>
                  <a:lnTo>
                    <a:pt x="1266" y="702"/>
                  </a:lnTo>
                  <a:lnTo>
                    <a:pt x="1260" y="702"/>
                  </a:lnTo>
                  <a:lnTo>
                    <a:pt x="1260" y="696"/>
                  </a:lnTo>
                  <a:lnTo>
                    <a:pt x="1254" y="696"/>
                  </a:lnTo>
                  <a:lnTo>
                    <a:pt x="1254" y="708"/>
                  </a:lnTo>
                  <a:lnTo>
                    <a:pt x="1278" y="708"/>
                  </a:lnTo>
                  <a:lnTo>
                    <a:pt x="1284" y="696"/>
                  </a:lnTo>
                  <a:lnTo>
                    <a:pt x="1284" y="690"/>
                  </a:lnTo>
                  <a:lnTo>
                    <a:pt x="1308" y="684"/>
                  </a:lnTo>
                  <a:lnTo>
                    <a:pt x="1314" y="672"/>
                  </a:lnTo>
                  <a:lnTo>
                    <a:pt x="1350" y="672"/>
                  </a:lnTo>
                  <a:lnTo>
                    <a:pt x="1362" y="660"/>
                  </a:lnTo>
                  <a:lnTo>
                    <a:pt x="1356" y="660"/>
                  </a:lnTo>
                  <a:close/>
                  <a:moveTo>
                    <a:pt x="564" y="726"/>
                  </a:moveTo>
                  <a:lnTo>
                    <a:pt x="540" y="738"/>
                  </a:lnTo>
                  <a:lnTo>
                    <a:pt x="546" y="756"/>
                  </a:lnTo>
                  <a:lnTo>
                    <a:pt x="576" y="756"/>
                  </a:lnTo>
                  <a:lnTo>
                    <a:pt x="570" y="738"/>
                  </a:lnTo>
                  <a:lnTo>
                    <a:pt x="564" y="726"/>
                  </a:lnTo>
                  <a:close/>
                  <a:moveTo>
                    <a:pt x="522" y="714"/>
                  </a:moveTo>
                  <a:lnTo>
                    <a:pt x="516" y="720"/>
                  </a:lnTo>
                  <a:lnTo>
                    <a:pt x="510" y="732"/>
                  </a:lnTo>
                  <a:lnTo>
                    <a:pt x="510" y="750"/>
                  </a:lnTo>
                  <a:lnTo>
                    <a:pt x="528" y="768"/>
                  </a:lnTo>
                  <a:lnTo>
                    <a:pt x="528" y="756"/>
                  </a:lnTo>
                  <a:lnTo>
                    <a:pt x="534" y="744"/>
                  </a:lnTo>
                  <a:lnTo>
                    <a:pt x="534" y="720"/>
                  </a:lnTo>
                  <a:lnTo>
                    <a:pt x="528" y="714"/>
                  </a:lnTo>
                  <a:lnTo>
                    <a:pt x="522" y="714"/>
                  </a:lnTo>
                  <a:close/>
                  <a:moveTo>
                    <a:pt x="606" y="738"/>
                  </a:moveTo>
                  <a:lnTo>
                    <a:pt x="618" y="732"/>
                  </a:lnTo>
                  <a:lnTo>
                    <a:pt x="624" y="732"/>
                  </a:lnTo>
                  <a:lnTo>
                    <a:pt x="630" y="726"/>
                  </a:lnTo>
                  <a:lnTo>
                    <a:pt x="618" y="720"/>
                  </a:lnTo>
                  <a:lnTo>
                    <a:pt x="588" y="720"/>
                  </a:lnTo>
                  <a:lnTo>
                    <a:pt x="576" y="732"/>
                  </a:lnTo>
                  <a:lnTo>
                    <a:pt x="582" y="744"/>
                  </a:lnTo>
                  <a:lnTo>
                    <a:pt x="606" y="738"/>
                  </a:lnTo>
                  <a:close/>
                </a:path>
              </a:pathLst>
            </a:custGeom>
            <a:solidFill>
              <a:srgbClr val="1C5C8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92" name="Nigeria" descr="© INSCALE GmbH, 05.05.2010&#10;http://www.presentationload.com/">
              <a:extLst>
                <a:ext uri="{FF2B5EF4-FFF2-40B4-BE49-F238E27FC236}">
                  <a16:creationId xmlns:a16="http://schemas.microsoft.com/office/drawing/2014/main" id="{56972EA3-6A40-4AFA-BFA9-E125C2DABD9C}"/>
                </a:ext>
              </a:extLst>
            </p:cNvPr>
            <p:cNvSpPr>
              <a:spLocks/>
            </p:cNvSpPr>
            <p:nvPr/>
          </p:nvSpPr>
          <p:spPr bwMode="gray">
            <a:xfrm>
              <a:off x="4206875" y="3398722"/>
              <a:ext cx="336550" cy="309563"/>
            </a:xfrm>
            <a:custGeom>
              <a:avLst/>
              <a:gdLst>
                <a:gd name="T0" fmla="*/ 2147483647 w 840"/>
                <a:gd name="T1" fmla="*/ 2147483647 h 768"/>
                <a:gd name="T2" fmla="*/ 2147483647 w 840"/>
                <a:gd name="T3" fmla="*/ 2147483647 h 768"/>
                <a:gd name="T4" fmla="*/ 2147483647 w 840"/>
                <a:gd name="T5" fmla="*/ 2147483647 h 768"/>
                <a:gd name="T6" fmla="*/ 2147483647 w 840"/>
                <a:gd name="T7" fmla="*/ 2147483647 h 768"/>
                <a:gd name="T8" fmla="*/ 2147483647 w 840"/>
                <a:gd name="T9" fmla="*/ 2147483647 h 768"/>
                <a:gd name="T10" fmla="*/ 2147483647 w 840"/>
                <a:gd name="T11" fmla="*/ 2147483647 h 768"/>
                <a:gd name="T12" fmla="*/ 2147483647 w 840"/>
                <a:gd name="T13" fmla="*/ 2147483647 h 768"/>
                <a:gd name="T14" fmla="*/ 2147483647 w 840"/>
                <a:gd name="T15" fmla="*/ 2147483647 h 768"/>
                <a:gd name="T16" fmla="*/ 2147483647 w 840"/>
                <a:gd name="T17" fmla="*/ 2147483647 h 768"/>
                <a:gd name="T18" fmla="*/ 2147483647 w 840"/>
                <a:gd name="T19" fmla="*/ 2147483647 h 768"/>
                <a:gd name="T20" fmla="*/ 2147483647 w 840"/>
                <a:gd name="T21" fmla="*/ 2147483647 h 768"/>
                <a:gd name="T22" fmla="*/ 2147483647 w 840"/>
                <a:gd name="T23" fmla="*/ 2147483647 h 768"/>
                <a:gd name="T24" fmla="*/ 2147483647 w 840"/>
                <a:gd name="T25" fmla="*/ 2147483647 h 768"/>
                <a:gd name="T26" fmla="*/ 2147483647 w 840"/>
                <a:gd name="T27" fmla="*/ 2147483647 h 768"/>
                <a:gd name="T28" fmla="*/ 2147483647 w 840"/>
                <a:gd name="T29" fmla="*/ 2147483647 h 768"/>
                <a:gd name="T30" fmla="*/ 2147483647 w 840"/>
                <a:gd name="T31" fmla="*/ 2147483647 h 768"/>
                <a:gd name="T32" fmla="*/ 2147483647 w 840"/>
                <a:gd name="T33" fmla="*/ 2147483647 h 768"/>
                <a:gd name="T34" fmla="*/ 2147483647 w 840"/>
                <a:gd name="T35" fmla="*/ 2147483647 h 768"/>
                <a:gd name="T36" fmla="*/ 2147483647 w 840"/>
                <a:gd name="T37" fmla="*/ 2147483647 h 768"/>
                <a:gd name="T38" fmla="*/ 2147483647 w 840"/>
                <a:gd name="T39" fmla="*/ 2147483647 h 768"/>
                <a:gd name="T40" fmla="*/ 2147483647 w 840"/>
                <a:gd name="T41" fmla="*/ 2147483647 h 768"/>
                <a:gd name="T42" fmla="*/ 2147483647 w 840"/>
                <a:gd name="T43" fmla="*/ 2147483647 h 768"/>
                <a:gd name="T44" fmla="*/ 2147483647 w 840"/>
                <a:gd name="T45" fmla="*/ 2147483647 h 768"/>
                <a:gd name="T46" fmla="*/ 2147483647 w 840"/>
                <a:gd name="T47" fmla="*/ 2147483647 h 768"/>
                <a:gd name="T48" fmla="*/ 2147483647 w 840"/>
                <a:gd name="T49" fmla="*/ 2147483647 h 768"/>
                <a:gd name="T50" fmla="*/ 2147483647 w 840"/>
                <a:gd name="T51" fmla="*/ 2147483647 h 768"/>
                <a:gd name="T52" fmla="*/ 2147483647 w 840"/>
                <a:gd name="T53" fmla="*/ 2147483647 h 768"/>
                <a:gd name="T54" fmla="*/ 2147483647 w 840"/>
                <a:gd name="T55" fmla="*/ 2147483647 h 768"/>
                <a:gd name="T56" fmla="*/ 2147483647 w 840"/>
                <a:gd name="T57" fmla="*/ 2147483647 h 768"/>
                <a:gd name="T58" fmla="*/ 2147483647 w 840"/>
                <a:gd name="T59" fmla="*/ 2147483647 h 768"/>
                <a:gd name="T60" fmla="*/ 2147483647 w 840"/>
                <a:gd name="T61" fmla="*/ 2147483647 h 768"/>
                <a:gd name="T62" fmla="*/ 2147483647 w 840"/>
                <a:gd name="T63" fmla="*/ 2147483647 h 768"/>
                <a:gd name="T64" fmla="*/ 2147483647 w 840"/>
                <a:gd name="T65" fmla="*/ 2147483647 h 768"/>
                <a:gd name="T66" fmla="*/ 2147483647 w 840"/>
                <a:gd name="T67" fmla="*/ 2147483647 h 768"/>
                <a:gd name="T68" fmla="*/ 2147483647 w 840"/>
                <a:gd name="T69" fmla="*/ 2147483647 h 768"/>
                <a:gd name="T70" fmla="*/ 2147483647 w 840"/>
                <a:gd name="T71" fmla="*/ 2147483647 h 768"/>
                <a:gd name="T72" fmla="*/ 2147483647 w 840"/>
                <a:gd name="T73" fmla="*/ 2147483647 h 768"/>
                <a:gd name="T74" fmla="*/ 2147483647 w 840"/>
                <a:gd name="T75" fmla="*/ 2147483647 h 768"/>
                <a:gd name="T76" fmla="*/ 2147483647 w 840"/>
                <a:gd name="T77" fmla="*/ 2147483647 h 768"/>
                <a:gd name="T78" fmla="*/ 2147483647 w 840"/>
                <a:gd name="T79" fmla="*/ 2147483647 h 768"/>
                <a:gd name="T80" fmla="*/ 2147483647 w 840"/>
                <a:gd name="T81" fmla="*/ 2147483647 h 768"/>
                <a:gd name="T82" fmla="*/ 2147483647 w 840"/>
                <a:gd name="T83" fmla="*/ 2147483647 h 768"/>
                <a:gd name="T84" fmla="*/ 2147483647 w 840"/>
                <a:gd name="T85" fmla="*/ 2147483647 h 768"/>
                <a:gd name="T86" fmla="*/ 2147483647 w 840"/>
                <a:gd name="T87" fmla="*/ 2147483647 h 768"/>
                <a:gd name="T88" fmla="*/ 2147483647 w 840"/>
                <a:gd name="T89" fmla="*/ 2147483647 h 768"/>
                <a:gd name="T90" fmla="*/ 2147483647 w 840"/>
                <a:gd name="T91" fmla="*/ 2147483647 h 768"/>
                <a:gd name="T92" fmla="*/ 2147483647 w 840"/>
                <a:gd name="T93" fmla="*/ 2147483647 h 768"/>
                <a:gd name="T94" fmla="*/ 2147483647 w 840"/>
                <a:gd name="T95" fmla="*/ 2147483647 h 768"/>
                <a:gd name="T96" fmla="*/ 2147483647 w 840"/>
                <a:gd name="T97" fmla="*/ 2147483647 h 768"/>
                <a:gd name="T98" fmla="*/ 2147483647 w 840"/>
                <a:gd name="T99" fmla="*/ 2147483647 h 768"/>
                <a:gd name="T100" fmla="*/ 2147483647 w 840"/>
                <a:gd name="T101" fmla="*/ 2147483647 h 768"/>
                <a:gd name="T102" fmla="*/ 2147483647 w 840"/>
                <a:gd name="T103" fmla="*/ 2147483647 h 768"/>
                <a:gd name="T104" fmla="*/ 2147483647 w 840"/>
                <a:gd name="T105" fmla="*/ 2147483647 h 768"/>
                <a:gd name="T106" fmla="*/ 2147483647 w 840"/>
                <a:gd name="T107" fmla="*/ 2147483647 h 768"/>
                <a:gd name="T108" fmla="*/ 2147483647 w 840"/>
                <a:gd name="T109" fmla="*/ 2147483647 h 768"/>
                <a:gd name="T110" fmla="*/ 2147483647 w 840"/>
                <a:gd name="T111" fmla="*/ 2147483647 h 768"/>
                <a:gd name="T112" fmla="*/ 2147483647 w 840"/>
                <a:gd name="T113" fmla="*/ 2147483647 h 768"/>
                <a:gd name="T114" fmla="*/ 2147483647 w 840"/>
                <a:gd name="T115" fmla="*/ 2147483647 h 768"/>
                <a:gd name="T116" fmla="*/ 2147483647 w 840"/>
                <a:gd name="T117" fmla="*/ 2147483647 h 768"/>
                <a:gd name="T118" fmla="*/ 2147483647 w 840"/>
                <a:gd name="T119" fmla="*/ 2147483647 h 7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0"/>
                <a:gd name="T181" fmla="*/ 0 h 768"/>
                <a:gd name="T182" fmla="*/ 840 w 840"/>
                <a:gd name="T183" fmla="*/ 768 h 7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0" h="768">
                  <a:moveTo>
                    <a:pt x="420" y="738"/>
                  </a:moveTo>
                  <a:lnTo>
                    <a:pt x="420" y="732"/>
                  </a:lnTo>
                  <a:lnTo>
                    <a:pt x="426" y="726"/>
                  </a:lnTo>
                  <a:lnTo>
                    <a:pt x="426" y="714"/>
                  </a:lnTo>
                  <a:lnTo>
                    <a:pt x="432" y="702"/>
                  </a:lnTo>
                  <a:lnTo>
                    <a:pt x="432" y="648"/>
                  </a:lnTo>
                  <a:lnTo>
                    <a:pt x="498" y="594"/>
                  </a:lnTo>
                  <a:lnTo>
                    <a:pt x="498" y="588"/>
                  </a:lnTo>
                  <a:lnTo>
                    <a:pt x="504" y="582"/>
                  </a:lnTo>
                  <a:lnTo>
                    <a:pt x="516" y="558"/>
                  </a:lnTo>
                  <a:lnTo>
                    <a:pt x="522" y="552"/>
                  </a:lnTo>
                  <a:lnTo>
                    <a:pt x="528" y="552"/>
                  </a:lnTo>
                  <a:lnTo>
                    <a:pt x="534" y="558"/>
                  </a:lnTo>
                  <a:lnTo>
                    <a:pt x="546" y="564"/>
                  </a:lnTo>
                  <a:lnTo>
                    <a:pt x="552" y="564"/>
                  </a:lnTo>
                  <a:lnTo>
                    <a:pt x="558" y="558"/>
                  </a:lnTo>
                  <a:lnTo>
                    <a:pt x="558" y="546"/>
                  </a:lnTo>
                  <a:lnTo>
                    <a:pt x="552" y="540"/>
                  </a:lnTo>
                  <a:lnTo>
                    <a:pt x="564" y="540"/>
                  </a:lnTo>
                  <a:lnTo>
                    <a:pt x="570" y="552"/>
                  </a:lnTo>
                  <a:lnTo>
                    <a:pt x="582" y="564"/>
                  </a:lnTo>
                  <a:lnTo>
                    <a:pt x="588" y="576"/>
                  </a:lnTo>
                  <a:lnTo>
                    <a:pt x="588" y="582"/>
                  </a:lnTo>
                  <a:lnTo>
                    <a:pt x="594" y="594"/>
                  </a:lnTo>
                  <a:lnTo>
                    <a:pt x="600" y="600"/>
                  </a:lnTo>
                  <a:lnTo>
                    <a:pt x="606" y="600"/>
                  </a:lnTo>
                  <a:lnTo>
                    <a:pt x="624" y="582"/>
                  </a:lnTo>
                  <a:lnTo>
                    <a:pt x="624" y="570"/>
                  </a:lnTo>
                  <a:lnTo>
                    <a:pt x="630" y="558"/>
                  </a:lnTo>
                  <a:lnTo>
                    <a:pt x="642" y="552"/>
                  </a:lnTo>
                  <a:lnTo>
                    <a:pt x="648" y="546"/>
                  </a:lnTo>
                  <a:lnTo>
                    <a:pt x="648" y="516"/>
                  </a:lnTo>
                  <a:lnTo>
                    <a:pt x="672" y="486"/>
                  </a:lnTo>
                  <a:lnTo>
                    <a:pt x="684" y="438"/>
                  </a:lnTo>
                  <a:lnTo>
                    <a:pt x="696" y="432"/>
                  </a:lnTo>
                  <a:lnTo>
                    <a:pt x="702" y="426"/>
                  </a:lnTo>
                  <a:lnTo>
                    <a:pt x="714" y="420"/>
                  </a:lnTo>
                  <a:lnTo>
                    <a:pt x="720" y="414"/>
                  </a:lnTo>
                  <a:lnTo>
                    <a:pt x="720" y="402"/>
                  </a:lnTo>
                  <a:lnTo>
                    <a:pt x="726" y="384"/>
                  </a:lnTo>
                  <a:lnTo>
                    <a:pt x="726" y="354"/>
                  </a:lnTo>
                  <a:lnTo>
                    <a:pt x="744" y="354"/>
                  </a:lnTo>
                  <a:lnTo>
                    <a:pt x="750" y="348"/>
                  </a:lnTo>
                  <a:lnTo>
                    <a:pt x="756" y="330"/>
                  </a:lnTo>
                  <a:lnTo>
                    <a:pt x="756" y="300"/>
                  </a:lnTo>
                  <a:lnTo>
                    <a:pt x="762" y="294"/>
                  </a:lnTo>
                  <a:lnTo>
                    <a:pt x="768" y="264"/>
                  </a:lnTo>
                  <a:lnTo>
                    <a:pt x="774" y="252"/>
                  </a:lnTo>
                  <a:lnTo>
                    <a:pt x="786" y="240"/>
                  </a:lnTo>
                  <a:lnTo>
                    <a:pt x="786" y="234"/>
                  </a:lnTo>
                  <a:lnTo>
                    <a:pt x="792" y="228"/>
                  </a:lnTo>
                  <a:lnTo>
                    <a:pt x="792" y="222"/>
                  </a:lnTo>
                  <a:lnTo>
                    <a:pt x="798" y="216"/>
                  </a:lnTo>
                  <a:lnTo>
                    <a:pt x="798" y="210"/>
                  </a:lnTo>
                  <a:lnTo>
                    <a:pt x="810" y="210"/>
                  </a:lnTo>
                  <a:lnTo>
                    <a:pt x="822" y="204"/>
                  </a:lnTo>
                  <a:lnTo>
                    <a:pt x="840" y="186"/>
                  </a:lnTo>
                  <a:lnTo>
                    <a:pt x="840" y="174"/>
                  </a:lnTo>
                  <a:lnTo>
                    <a:pt x="834" y="168"/>
                  </a:lnTo>
                  <a:lnTo>
                    <a:pt x="834" y="162"/>
                  </a:lnTo>
                  <a:lnTo>
                    <a:pt x="840" y="156"/>
                  </a:lnTo>
                  <a:lnTo>
                    <a:pt x="840" y="126"/>
                  </a:lnTo>
                  <a:lnTo>
                    <a:pt x="810" y="126"/>
                  </a:lnTo>
                  <a:lnTo>
                    <a:pt x="810" y="120"/>
                  </a:lnTo>
                  <a:lnTo>
                    <a:pt x="804" y="108"/>
                  </a:lnTo>
                  <a:lnTo>
                    <a:pt x="804" y="60"/>
                  </a:lnTo>
                  <a:lnTo>
                    <a:pt x="774" y="12"/>
                  </a:lnTo>
                  <a:lnTo>
                    <a:pt x="756" y="12"/>
                  </a:lnTo>
                  <a:lnTo>
                    <a:pt x="750" y="18"/>
                  </a:lnTo>
                  <a:lnTo>
                    <a:pt x="750" y="24"/>
                  </a:lnTo>
                  <a:lnTo>
                    <a:pt x="744" y="30"/>
                  </a:lnTo>
                  <a:lnTo>
                    <a:pt x="744" y="36"/>
                  </a:lnTo>
                  <a:lnTo>
                    <a:pt x="720" y="36"/>
                  </a:lnTo>
                  <a:lnTo>
                    <a:pt x="714" y="42"/>
                  </a:lnTo>
                  <a:lnTo>
                    <a:pt x="702" y="48"/>
                  </a:lnTo>
                  <a:lnTo>
                    <a:pt x="696" y="54"/>
                  </a:lnTo>
                  <a:lnTo>
                    <a:pt x="684" y="60"/>
                  </a:lnTo>
                  <a:lnTo>
                    <a:pt x="654" y="60"/>
                  </a:lnTo>
                  <a:lnTo>
                    <a:pt x="648" y="54"/>
                  </a:lnTo>
                  <a:lnTo>
                    <a:pt x="636" y="48"/>
                  </a:lnTo>
                  <a:lnTo>
                    <a:pt x="600" y="36"/>
                  </a:lnTo>
                  <a:lnTo>
                    <a:pt x="546" y="36"/>
                  </a:lnTo>
                  <a:lnTo>
                    <a:pt x="528" y="42"/>
                  </a:lnTo>
                  <a:lnTo>
                    <a:pt x="516" y="54"/>
                  </a:lnTo>
                  <a:lnTo>
                    <a:pt x="504" y="60"/>
                  </a:lnTo>
                  <a:lnTo>
                    <a:pt x="492" y="84"/>
                  </a:lnTo>
                  <a:lnTo>
                    <a:pt x="486" y="90"/>
                  </a:lnTo>
                  <a:lnTo>
                    <a:pt x="480" y="90"/>
                  </a:lnTo>
                  <a:lnTo>
                    <a:pt x="468" y="84"/>
                  </a:lnTo>
                  <a:lnTo>
                    <a:pt x="438" y="84"/>
                  </a:lnTo>
                  <a:lnTo>
                    <a:pt x="414" y="72"/>
                  </a:lnTo>
                  <a:lnTo>
                    <a:pt x="402" y="60"/>
                  </a:lnTo>
                  <a:lnTo>
                    <a:pt x="390" y="54"/>
                  </a:lnTo>
                  <a:lnTo>
                    <a:pt x="384" y="48"/>
                  </a:lnTo>
                  <a:lnTo>
                    <a:pt x="372" y="42"/>
                  </a:lnTo>
                  <a:lnTo>
                    <a:pt x="360" y="42"/>
                  </a:lnTo>
                  <a:lnTo>
                    <a:pt x="336" y="54"/>
                  </a:lnTo>
                  <a:lnTo>
                    <a:pt x="324" y="66"/>
                  </a:lnTo>
                  <a:lnTo>
                    <a:pt x="312" y="72"/>
                  </a:lnTo>
                  <a:lnTo>
                    <a:pt x="306" y="72"/>
                  </a:lnTo>
                  <a:lnTo>
                    <a:pt x="294" y="66"/>
                  </a:lnTo>
                  <a:lnTo>
                    <a:pt x="288" y="60"/>
                  </a:lnTo>
                  <a:lnTo>
                    <a:pt x="288" y="54"/>
                  </a:lnTo>
                  <a:lnTo>
                    <a:pt x="282" y="48"/>
                  </a:lnTo>
                  <a:lnTo>
                    <a:pt x="282" y="42"/>
                  </a:lnTo>
                  <a:lnTo>
                    <a:pt x="258" y="18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10" y="0"/>
                  </a:lnTo>
                  <a:lnTo>
                    <a:pt x="198" y="0"/>
                  </a:lnTo>
                  <a:lnTo>
                    <a:pt x="186" y="6"/>
                  </a:lnTo>
                  <a:lnTo>
                    <a:pt x="180" y="6"/>
                  </a:lnTo>
                  <a:lnTo>
                    <a:pt x="180" y="12"/>
                  </a:lnTo>
                  <a:lnTo>
                    <a:pt x="126" y="12"/>
                  </a:lnTo>
                  <a:lnTo>
                    <a:pt x="102" y="36"/>
                  </a:lnTo>
                  <a:lnTo>
                    <a:pt x="102" y="60"/>
                  </a:lnTo>
                  <a:lnTo>
                    <a:pt x="96" y="78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78" y="108"/>
                  </a:lnTo>
                  <a:lnTo>
                    <a:pt x="72" y="114"/>
                  </a:lnTo>
                  <a:lnTo>
                    <a:pt x="66" y="114"/>
                  </a:lnTo>
                  <a:lnTo>
                    <a:pt x="66" y="168"/>
                  </a:lnTo>
                  <a:lnTo>
                    <a:pt x="60" y="180"/>
                  </a:lnTo>
                  <a:lnTo>
                    <a:pt x="60" y="186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8" y="234"/>
                  </a:lnTo>
                  <a:lnTo>
                    <a:pt x="78" y="246"/>
                  </a:lnTo>
                  <a:lnTo>
                    <a:pt x="84" y="252"/>
                  </a:lnTo>
                  <a:lnTo>
                    <a:pt x="84" y="264"/>
                  </a:lnTo>
                  <a:lnTo>
                    <a:pt x="78" y="270"/>
                  </a:lnTo>
                  <a:lnTo>
                    <a:pt x="72" y="270"/>
                  </a:lnTo>
                  <a:lnTo>
                    <a:pt x="60" y="276"/>
                  </a:lnTo>
                  <a:lnTo>
                    <a:pt x="60" y="318"/>
                  </a:lnTo>
                  <a:lnTo>
                    <a:pt x="48" y="324"/>
                  </a:lnTo>
                  <a:lnTo>
                    <a:pt x="42" y="336"/>
                  </a:lnTo>
                  <a:lnTo>
                    <a:pt x="36" y="342"/>
                  </a:lnTo>
                  <a:lnTo>
                    <a:pt x="36" y="372"/>
                  </a:lnTo>
                  <a:lnTo>
                    <a:pt x="24" y="396"/>
                  </a:lnTo>
                  <a:lnTo>
                    <a:pt x="6" y="396"/>
                  </a:lnTo>
                  <a:lnTo>
                    <a:pt x="0" y="426"/>
                  </a:lnTo>
                  <a:lnTo>
                    <a:pt x="6" y="462"/>
                  </a:lnTo>
                  <a:lnTo>
                    <a:pt x="0" y="492"/>
                  </a:lnTo>
                  <a:lnTo>
                    <a:pt x="0" y="606"/>
                  </a:lnTo>
                  <a:lnTo>
                    <a:pt x="6" y="612"/>
                  </a:lnTo>
                  <a:lnTo>
                    <a:pt x="30" y="612"/>
                  </a:lnTo>
                  <a:lnTo>
                    <a:pt x="54" y="600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108" y="600"/>
                  </a:lnTo>
                  <a:lnTo>
                    <a:pt x="126" y="606"/>
                  </a:lnTo>
                  <a:lnTo>
                    <a:pt x="138" y="618"/>
                  </a:lnTo>
                  <a:lnTo>
                    <a:pt x="150" y="636"/>
                  </a:lnTo>
                  <a:lnTo>
                    <a:pt x="156" y="648"/>
                  </a:lnTo>
                  <a:lnTo>
                    <a:pt x="168" y="660"/>
                  </a:lnTo>
                  <a:lnTo>
                    <a:pt x="186" y="660"/>
                  </a:lnTo>
                  <a:lnTo>
                    <a:pt x="180" y="666"/>
                  </a:lnTo>
                  <a:lnTo>
                    <a:pt x="180" y="678"/>
                  </a:lnTo>
                  <a:lnTo>
                    <a:pt x="174" y="684"/>
                  </a:lnTo>
                  <a:lnTo>
                    <a:pt x="186" y="684"/>
                  </a:lnTo>
                  <a:lnTo>
                    <a:pt x="198" y="678"/>
                  </a:lnTo>
                  <a:lnTo>
                    <a:pt x="198" y="684"/>
                  </a:lnTo>
                  <a:lnTo>
                    <a:pt x="192" y="690"/>
                  </a:lnTo>
                  <a:lnTo>
                    <a:pt x="186" y="702"/>
                  </a:lnTo>
                  <a:lnTo>
                    <a:pt x="186" y="714"/>
                  </a:lnTo>
                  <a:lnTo>
                    <a:pt x="204" y="750"/>
                  </a:lnTo>
                  <a:lnTo>
                    <a:pt x="216" y="762"/>
                  </a:lnTo>
                  <a:lnTo>
                    <a:pt x="234" y="768"/>
                  </a:lnTo>
                  <a:lnTo>
                    <a:pt x="270" y="768"/>
                  </a:lnTo>
                  <a:lnTo>
                    <a:pt x="276" y="762"/>
                  </a:lnTo>
                  <a:lnTo>
                    <a:pt x="282" y="762"/>
                  </a:lnTo>
                  <a:lnTo>
                    <a:pt x="288" y="738"/>
                  </a:lnTo>
                  <a:lnTo>
                    <a:pt x="312" y="750"/>
                  </a:lnTo>
                  <a:lnTo>
                    <a:pt x="336" y="744"/>
                  </a:lnTo>
                  <a:lnTo>
                    <a:pt x="354" y="756"/>
                  </a:lnTo>
                  <a:lnTo>
                    <a:pt x="396" y="756"/>
                  </a:lnTo>
                  <a:lnTo>
                    <a:pt x="396" y="732"/>
                  </a:lnTo>
                  <a:lnTo>
                    <a:pt x="420" y="732"/>
                  </a:lnTo>
                  <a:lnTo>
                    <a:pt x="420" y="73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93" name="Niger" descr="© INSCALE GmbH, 05.05.2010&#10;http://www.presentationload.com/">
              <a:extLst>
                <a:ext uri="{FF2B5EF4-FFF2-40B4-BE49-F238E27FC236}">
                  <a16:creationId xmlns:a16="http://schemas.microsoft.com/office/drawing/2014/main" id="{B3031CDA-2B72-408A-942D-E6ABAEB48F7B}"/>
                </a:ext>
              </a:extLst>
            </p:cNvPr>
            <p:cNvSpPr>
              <a:spLocks/>
            </p:cNvSpPr>
            <p:nvPr/>
          </p:nvSpPr>
          <p:spPr bwMode="gray">
            <a:xfrm>
              <a:off x="4135437" y="3087572"/>
              <a:ext cx="447675" cy="379413"/>
            </a:xfrm>
            <a:custGeom>
              <a:avLst/>
              <a:gdLst>
                <a:gd name="T0" fmla="*/ 2147483647 w 1110"/>
                <a:gd name="T1" fmla="*/ 2147483647 h 942"/>
                <a:gd name="T2" fmla="*/ 2147483647 w 1110"/>
                <a:gd name="T3" fmla="*/ 2147483647 h 942"/>
                <a:gd name="T4" fmla="*/ 2147483647 w 1110"/>
                <a:gd name="T5" fmla="*/ 2147483647 h 942"/>
                <a:gd name="T6" fmla="*/ 2147483647 w 1110"/>
                <a:gd name="T7" fmla="*/ 2147483647 h 942"/>
                <a:gd name="T8" fmla="*/ 2147483647 w 1110"/>
                <a:gd name="T9" fmla="*/ 2147483647 h 942"/>
                <a:gd name="T10" fmla="*/ 2147483647 w 1110"/>
                <a:gd name="T11" fmla="*/ 2147483647 h 942"/>
                <a:gd name="T12" fmla="*/ 2147483647 w 1110"/>
                <a:gd name="T13" fmla="*/ 2147483647 h 942"/>
                <a:gd name="T14" fmla="*/ 2147483647 w 1110"/>
                <a:gd name="T15" fmla="*/ 2147483647 h 942"/>
                <a:gd name="T16" fmla="*/ 2147483647 w 1110"/>
                <a:gd name="T17" fmla="*/ 2147483647 h 942"/>
                <a:gd name="T18" fmla="*/ 2147483647 w 1110"/>
                <a:gd name="T19" fmla="*/ 2147483647 h 942"/>
                <a:gd name="T20" fmla="*/ 2147483647 w 1110"/>
                <a:gd name="T21" fmla="*/ 2147483647 h 942"/>
                <a:gd name="T22" fmla="*/ 2147483647 w 1110"/>
                <a:gd name="T23" fmla="*/ 2147483647 h 942"/>
                <a:gd name="T24" fmla="*/ 2147483647 w 1110"/>
                <a:gd name="T25" fmla="*/ 2147483647 h 942"/>
                <a:gd name="T26" fmla="*/ 2147483647 w 1110"/>
                <a:gd name="T27" fmla="*/ 2147483647 h 942"/>
                <a:gd name="T28" fmla="*/ 2147483647 w 1110"/>
                <a:gd name="T29" fmla="*/ 2147483647 h 942"/>
                <a:gd name="T30" fmla="*/ 2147483647 w 1110"/>
                <a:gd name="T31" fmla="*/ 2147483647 h 942"/>
                <a:gd name="T32" fmla="*/ 2147483647 w 1110"/>
                <a:gd name="T33" fmla="*/ 2147483647 h 942"/>
                <a:gd name="T34" fmla="*/ 2147483647 w 1110"/>
                <a:gd name="T35" fmla="*/ 2147483647 h 942"/>
                <a:gd name="T36" fmla="*/ 2147483647 w 1110"/>
                <a:gd name="T37" fmla="*/ 2147483647 h 942"/>
                <a:gd name="T38" fmla="*/ 2147483647 w 1110"/>
                <a:gd name="T39" fmla="*/ 2147483647 h 942"/>
                <a:gd name="T40" fmla="*/ 2147483647 w 1110"/>
                <a:gd name="T41" fmla="*/ 2147483647 h 942"/>
                <a:gd name="T42" fmla="*/ 2147483647 w 1110"/>
                <a:gd name="T43" fmla="*/ 2147483647 h 942"/>
                <a:gd name="T44" fmla="*/ 2147483647 w 1110"/>
                <a:gd name="T45" fmla="*/ 2147483647 h 942"/>
                <a:gd name="T46" fmla="*/ 2147483647 w 1110"/>
                <a:gd name="T47" fmla="*/ 2147483647 h 942"/>
                <a:gd name="T48" fmla="*/ 2147483647 w 1110"/>
                <a:gd name="T49" fmla="*/ 2147483647 h 942"/>
                <a:gd name="T50" fmla="*/ 2147483647 w 1110"/>
                <a:gd name="T51" fmla="*/ 2147483647 h 942"/>
                <a:gd name="T52" fmla="*/ 2147483647 w 1110"/>
                <a:gd name="T53" fmla="*/ 2147483647 h 942"/>
                <a:gd name="T54" fmla="*/ 2147483647 w 1110"/>
                <a:gd name="T55" fmla="*/ 2147483647 h 942"/>
                <a:gd name="T56" fmla="*/ 2147483647 w 1110"/>
                <a:gd name="T57" fmla="*/ 2147483647 h 942"/>
                <a:gd name="T58" fmla="*/ 2147483647 w 1110"/>
                <a:gd name="T59" fmla="*/ 2147483647 h 942"/>
                <a:gd name="T60" fmla="*/ 2147483647 w 1110"/>
                <a:gd name="T61" fmla="*/ 2147483647 h 942"/>
                <a:gd name="T62" fmla="*/ 2147483647 w 1110"/>
                <a:gd name="T63" fmla="*/ 2147483647 h 942"/>
                <a:gd name="T64" fmla="*/ 2147483647 w 1110"/>
                <a:gd name="T65" fmla="*/ 2147483647 h 942"/>
                <a:gd name="T66" fmla="*/ 2147483647 w 1110"/>
                <a:gd name="T67" fmla="*/ 2147483647 h 942"/>
                <a:gd name="T68" fmla="*/ 2147483647 w 1110"/>
                <a:gd name="T69" fmla="*/ 2147483647 h 942"/>
                <a:gd name="T70" fmla="*/ 2147483647 w 1110"/>
                <a:gd name="T71" fmla="*/ 2147483647 h 942"/>
                <a:gd name="T72" fmla="*/ 2147483647 w 1110"/>
                <a:gd name="T73" fmla="*/ 2147483647 h 942"/>
                <a:gd name="T74" fmla="*/ 2147483647 w 1110"/>
                <a:gd name="T75" fmla="*/ 2147483647 h 942"/>
                <a:gd name="T76" fmla="*/ 2147483647 w 1110"/>
                <a:gd name="T77" fmla="*/ 2147483647 h 942"/>
                <a:gd name="T78" fmla="*/ 2147483647 w 1110"/>
                <a:gd name="T79" fmla="*/ 2147483647 h 942"/>
                <a:gd name="T80" fmla="*/ 2147483647 w 1110"/>
                <a:gd name="T81" fmla="*/ 2147483647 h 942"/>
                <a:gd name="T82" fmla="*/ 2147483647 w 1110"/>
                <a:gd name="T83" fmla="*/ 2147483647 h 942"/>
                <a:gd name="T84" fmla="*/ 2147483647 w 1110"/>
                <a:gd name="T85" fmla="*/ 2147483647 h 942"/>
                <a:gd name="T86" fmla="*/ 2147483647 w 1110"/>
                <a:gd name="T87" fmla="*/ 2147483647 h 942"/>
                <a:gd name="T88" fmla="*/ 2147483647 w 1110"/>
                <a:gd name="T89" fmla="*/ 2147483647 h 942"/>
                <a:gd name="T90" fmla="*/ 2147483647 w 1110"/>
                <a:gd name="T91" fmla="*/ 2147483647 h 942"/>
                <a:gd name="T92" fmla="*/ 2147483647 w 1110"/>
                <a:gd name="T93" fmla="*/ 2147483647 h 942"/>
                <a:gd name="T94" fmla="*/ 2147483647 w 1110"/>
                <a:gd name="T95" fmla="*/ 2147483647 h 942"/>
                <a:gd name="T96" fmla="*/ 2147483647 w 1110"/>
                <a:gd name="T97" fmla="*/ 2147483647 h 942"/>
                <a:gd name="T98" fmla="*/ 0 w 1110"/>
                <a:gd name="T99" fmla="*/ 2147483647 h 942"/>
                <a:gd name="T100" fmla="*/ 2147483647 w 1110"/>
                <a:gd name="T101" fmla="*/ 2147483647 h 9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10"/>
                <a:gd name="T154" fmla="*/ 0 h 942"/>
                <a:gd name="T155" fmla="*/ 1110 w 1110"/>
                <a:gd name="T156" fmla="*/ 942 h 94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10" h="942">
                  <a:moveTo>
                    <a:pt x="54" y="792"/>
                  </a:moveTo>
                  <a:lnTo>
                    <a:pt x="54" y="810"/>
                  </a:lnTo>
                  <a:lnTo>
                    <a:pt x="66" y="810"/>
                  </a:lnTo>
                  <a:lnTo>
                    <a:pt x="48" y="828"/>
                  </a:lnTo>
                  <a:lnTo>
                    <a:pt x="48" y="834"/>
                  </a:lnTo>
                  <a:lnTo>
                    <a:pt x="72" y="858"/>
                  </a:lnTo>
                  <a:lnTo>
                    <a:pt x="84" y="864"/>
                  </a:lnTo>
                  <a:lnTo>
                    <a:pt x="90" y="876"/>
                  </a:lnTo>
                  <a:lnTo>
                    <a:pt x="108" y="876"/>
                  </a:lnTo>
                  <a:lnTo>
                    <a:pt x="120" y="864"/>
                  </a:lnTo>
                  <a:lnTo>
                    <a:pt x="132" y="864"/>
                  </a:lnTo>
                  <a:lnTo>
                    <a:pt x="144" y="876"/>
                  </a:lnTo>
                  <a:lnTo>
                    <a:pt x="150" y="888"/>
                  </a:lnTo>
                  <a:lnTo>
                    <a:pt x="126" y="894"/>
                  </a:lnTo>
                  <a:lnTo>
                    <a:pt x="150" y="930"/>
                  </a:lnTo>
                  <a:lnTo>
                    <a:pt x="150" y="906"/>
                  </a:lnTo>
                  <a:lnTo>
                    <a:pt x="180" y="894"/>
                  </a:lnTo>
                  <a:lnTo>
                    <a:pt x="192" y="906"/>
                  </a:lnTo>
                  <a:lnTo>
                    <a:pt x="198" y="918"/>
                  </a:lnTo>
                  <a:lnTo>
                    <a:pt x="204" y="924"/>
                  </a:lnTo>
                  <a:lnTo>
                    <a:pt x="210" y="924"/>
                  </a:lnTo>
                  <a:lnTo>
                    <a:pt x="216" y="930"/>
                  </a:lnTo>
                  <a:lnTo>
                    <a:pt x="222" y="930"/>
                  </a:lnTo>
                  <a:lnTo>
                    <a:pt x="234" y="936"/>
                  </a:lnTo>
                  <a:lnTo>
                    <a:pt x="240" y="942"/>
                  </a:lnTo>
                  <a:lnTo>
                    <a:pt x="240" y="888"/>
                  </a:lnTo>
                  <a:lnTo>
                    <a:pt x="246" y="888"/>
                  </a:lnTo>
                  <a:lnTo>
                    <a:pt x="252" y="882"/>
                  </a:lnTo>
                  <a:lnTo>
                    <a:pt x="258" y="870"/>
                  </a:lnTo>
                  <a:lnTo>
                    <a:pt x="264" y="864"/>
                  </a:lnTo>
                  <a:lnTo>
                    <a:pt x="270" y="852"/>
                  </a:lnTo>
                  <a:lnTo>
                    <a:pt x="276" y="834"/>
                  </a:lnTo>
                  <a:lnTo>
                    <a:pt x="276" y="810"/>
                  </a:lnTo>
                  <a:lnTo>
                    <a:pt x="300" y="786"/>
                  </a:lnTo>
                  <a:lnTo>
                    <a:pt x="354" y="786"/>
                  </a:lnTo>
                  <a:lnTo>
                    <a:pt x="354" y="780"/>
                  </a:lnTo>
                  <a:lnTo>
                    <a:pt x="360" y="780"/>
                  </a:lnTo>
                  <a:lnTo>
                    <a:pt x="372" y="774"/>
                  </a:lnTo>
                  <a:lnTo>
                    <a:pt x="384" y="774"/>
                  </a:lnTo>
                  <a:lnTo>
                    <a:pt x="396" y="786"/>
                  </a:lnTo>
                  <a:lnTo>
                    <a:pt x="396" y="792"/>
                  </a:lnTo>
                  <a:lnTo>
                    <a:pt x="432" y="792"/>
                  </a:lnTo>
                  <a:lnTo>
                    <a:pt x="456" y="816"/>
                  </a:lnTo>
                  <a:lnTo>
                    <a:pt x="456" y="822"/>
                  </a:lnTo>
                  <a:lnTo>
                    <a:pt x="462" y="828"/>
                  </a:lnTo>
                  <a:lnTo>
                    <a:pt x="462" y="834"/>
                  </a:lnTo>
                  <a:lnTo>
                    <a:pt x="468" y="840"/>
                  </a:lnTo>
                  <a:lnTo>
                    <a:pt x="480" y="846"/>
                  </a:lnTo>
                  <a:lnTo>
                    <a:pt x="486" y="846"/>
                  </a:lnTo>
                  <a:lnTo>
                    <a:pt x="498" y="840"/>
                  </a:lnTo>
                  <a:lnTo>
                    <a:pt x="510" y="828"/>
                  </a:lnTo>
                  <a:lnTo>
                    <a:pt x="534" y="816"/>
                  </a:lnTo>
                  <a:lnTo>
                    <a:pt x="546" y="816"/>
                  </a:lnTo>
                  <a:lnTo>
                    <a:pt x="558" y="822"/>
                  </a:lnTo>
                  <a:lnTo>
                    <a:pt x="564" y="828"/>
                  </a:lnTo>
                  <a:lnTo>
                    <a:pt x="576" y="834"/>
                  </a:lnTo>
                  <a:lnTo>
                    <a:pt x="588" y="846"/>
                  </a:lnTo>
                  <a:lnTo>
                    <a:pt x="612" y="858"/>
                  </a:lnTo>
                  <a:lnTo>
                    <a:pt x="642" y="858"/>
                  </a:lnTo>
                  <a:lnTo>
                    <a:pt x="654" y="864"/>
                  </a:lnTo>
                  <a:lnTo>
                    <a:pt x="660" y="864"/>
                  </a:lnTo>
                  <a:lnTo>
                    <a:pt x="666" y="858"/>
                  </a:lnTo>
                  <a:lnTo>
                    <a:pt x="678" y="834"/>
                  </a:lnTo>
                  <a:lnTo>
                    <a:pt x="690" y="828"/>
                  </a:lnTo>
                  <a:lnTo>
                    <a:pt x="702" y="816"/>
                  </a:lnTo>
                  <a:lnTo>
                    <a:pt x="720" y="810"/>
                  </a:lnTo>
                  <a:lnTo>
                    <a:pt x="774" y="810"/>
                  </a:lnTo>
                  <a:lnTo>
                    <a:pt x="810" y="822"/>
                  </a:lnTo>
                  <a:lnTo>
                    <a:pt x="822" y="828"/>
                  </a:lnTo>
                  <a:lnTo>
                    <a:pt x="828" y="834"/>
                  </a:lnTo>
                  <a:lnTo>
                    <a:pt x="858" y="834"/>
                  </a:lnTo>
                  <a:lnTo>
                    <a:pt x="870" y="828"/>
                  </a:lnTo>
                  <a:lnTo>
                    <a:pt x="876" y="822"/>
                  </a:lnTo>
                  <a:lnTo>
                    <a:pt x="888" y="816"/>
                  </a:lnTo>
                  <a:lnTo>
                    <a:pt x="894" y="810"/>
                  </a:lnTo>
                  <a:lnTo>
                    <a:pt x="918" y="810"/>
                  </a:lnTo>
                  <a:lnTo>
                    <a:pt x="918" y="804"/>
                  </a:lnTo>
                  <a:lnTo>
                    <a:pt x="924" y="798"/>
                  </a:lnTo>
                  <a:lnTo>
                    <a:pt x="924" y="792"/>
                  </a:lnTo>
                  <a:lnTo>
                    <a:pt x="930" y="786"/>
                  </a:lnTo>
                  <a:lnTo>
                    <a:pt x="936" y="786"/>
                  </a:lnTo>
                  <a:lnTo>
                    <a:pt x="930" y="726"/>
                  </a:lnTo>
                  <a:lnTo>
                    <a:pt x="948" y="720"/>
                  </a:lnTo>
                  <a:lnTo>
                    <a:pt x="948" y="714"/>
                  </a:lnTo>
                  <a:lnTo>
                    <a:pt x="954" y="708"/>
                  </a:lnTo>
                  <a:lnTo>
                    <a:pt x="954" y="696"/>
                  </a:lnTo>
                  <a:lnTo>
                    <a:pt x="960" y="678"/>
                  </a:lnTo>
                  <a:lnTo>
                    <a:pt x="966" y="666"/>
                  </a:lnTo>
                  <a:lnTo>
                    <a:pt x="978" y="648"/>
                  </a:lnTo>
                  <a:lnTo>
                    <a:pt x="984" y="636"/>
                  </a:lnTo>
                  <a:lnTo>
                    <a:pt x="1002" y="618"/>
                  </a:lnTo>
                  <a:lnTo>
                    <a:pt x="1026" y="588"/>
                  </a:lnTo>
                  <a:lnTo>
                    <a:pt x="1050" y="564"/>
                  </a:lnTo>
                  <a:lnTo>
                    <a:pt x="1068" y="540"/>
                  </a:lnTo>
                  <a:lnTo>
                    <a:pt x="1074" y="534"/>
                  </a:lnTo>
                  <a:lnTo>
                    <a:pt x="1092" y="288"/>
                  </a:lnTo>
                  <a:lnTo>
                    <a:pt x="1110" y="252"/>
                  </a:lnTo>
                  <a:lnTo>
                    <a:pt x="1080" y="216"/>
                  </a:lnTo>
                  <a:lnTo>
                    <a:pt x="1074" y="192"/>
                  </a:lnTo>
                  <a:lnTo>
                    <a:pt x="1044" y="156"/>
                  </a:lnTo>
                  <a:lnTo>
                    <a:pt x="1056" y="108"/>
                  </a:lnTo>
                  <a:lnTo>
                    <a:pt x="1038" y="42"/>
                  </a:lnTo>
                  <a:lnTo>
                    <a:pt x="1020" y="48"/>
                  </a:lnTo>
                  <a:lnTo>
                    <a:pt x="1002" y="60"/>
                  </a:lnTo>
                  <a:lnTo>
                    <a:pt x="990" y="66"/>
                  </a:lnTo>
                  <a:lnTo>
                    <a:pt x="984" y="66"/>
                  </a:lnTo>
                  <a:lnTo>
                    <a:pt x="978" y="60"/>
                  </a:lnTo>
                  <a:lnTo>
                    <a:pt x="966" y="54"/>
                  </a:lnTo>
                  <a:lnTo>
                    <a:pt x="960" y="42"/>
                  </a:lnTo>
                  <a:lnTo>
                    <a:pt x="954" y="36"/>
                  </a:lnTo>
                  <a:lnTo>
                    <a:pt x="942" y="30"/>
                  </a:lnTo>
                  <a:lnTo>
                    <a:pt x="936" y="24"/>
                  </a:lnTo>
                  <a:lnTo>
                    <a:pt x="930" y="24"/>
                  </a:lnTo>
                  <a:lnTo>
                    <a:pt x="918" y="18"/>
                  </a:lnTo>
                  <a:lnTo>
                    <a:pt x="900" y="12"/>
                  </a:lnTo>
                  <a:lnTo>
                    <a:pt x="888" y="12"/>
                  </a:lnTo>
                  <a:lnTo>
                    <a:pt x="876" y="6"/>
                  </a:lnTo>
                  <a:lnTo>
                    <a:pt x="864" y="6"/>
                  </a:lnTo>
                  <a:lnTo>
                    <a:pt x="828" y="0"/>
                  </a:lnTo>
                  <a:lnTo>
                    <a:pt x="816" y="6"/>
                  </a:lnTo>
                  <a:lnTo>
                    <a:pt x="786" y="30"/>
                  </a:lnTo>
                  <a:lnTo>
                    <a:pt x="738" y="66"/>
                  </a:lnTo>
                  <a:lnTo>
                    <a:pt x="684" y="102"/>
                  </a:lnTo>
                  <a:lnTo>
                    <a:pt x="624" y="144"/>
                  </a:lnTo>
                  <a:lnTo>
                    <a:pt x="576" y="180"/>
                  </a:lnTo>
                  <a:lnTo>
                    <a:pt x="534" y="210"/>
                  </a:lnTo>
                  <a:lnTo>
                    <a:pt x="510" y="222"/>
                  </a:lnTo>
                  <a:lnTo>
                    <a:pt x="480" y="246"/>
                  </a:lnTo>
                  <a:lnTo>
                    <a:pt x="450" y="282"/>
                  </a:lnTo>
                  <a:lnTo>
                    <a:pt x="414" y="312"/>
                  </a:lnTo>
                  <a:lnTo>
                    <a:pt x="390" y="330"/>
                  </a:lnTo>
                  <a:lnTo>
                    <a:pt x="366" y="336"/>
                  </a:lnTo>
                  <a:lnTo>
                    <a:pt x="324" y="342"/>
                  </a:lnTo>
                  <a:lnTo>
                    <a:pt x="282" y="354"/>
                  </a:lnTo>
                  <a:lnTo>
                    <a:pt x="282" y="558"/>
                  </a:lnTo>
                  <a:lnTo>
                    <a:pt x="264" y="582"/>
                  </a:lnTo>
                  <a:lnTo>
                    <a:pt x="264" y="594"/>
                  </a:lnTo>
                  <a:lnTo>
                    <a:pt x="258" y="606"/>
                  </a:lnTo>
                  <a:lnTo>
                    <a:pt x="258" y="624"/>
                  </a:lnTo>
                  <a:lnTo>
                    <a:pt x="252" y="636"/>
                  </a:lnTo>
                  <a:lnTo>
                    <a:pt x="240" y="642"/>
                  </a:lnTo>
                  <a:lnTo>
                    <a:pt x="222" y="648"/>
                  </a:lnTo>
                  <a:lnTo>
                    <a:pt x="198" y="648"/>
                  </a:lnTo>
                  <a:lnTo>
                    <a:pt x="186" y="654"/>
                  </a:lnTo>
                  <a:lnTo>
                    <a:pt x="138" y="648"/>
                  </a:lnTo>
                  <a:lnTo>
                    <a:pt x="138" y="666"/>
                  </a:lnTo>
                  <a:lnTo>
                    <a:pt x="72" y="660"/>
                  </a:lnTo>
                  <a:lnTo>
                    <a:pt x="48" y="678"/>
                  </a:lnTo>
                  <a:lnTo>
                    <a:pt x="0" y="690"/>
                  </a:lnTo>
                  <a:lnTo>
                    <a:pt x="0" y="726"/>
                  </a:lnTo>
                  <a:lnTo>
                    <a:pt x="6" y="738"/>
                  </a:lnTo>
                  <a:lnTo>
                    <a:pt x="6" y="762"/>
                  </a:lnTo>
                  <a:lnTo>
                    <a:pt x="18" y="786"/>
                  </a:lnTo>
                  <a:lnTo>
                    <a:pt x="30" y="792"/>
                  </a:lnTo>
                  <a:lnTo>
                    <a:pt x="54" y="79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94" name="Nicaragua" descr="© INSCALE GmbH, 05.05.2010&#10;http://www.presentationload.com/">
              <a:extLst>
                <a:ext uri="{FF2B5EF4-FFF2-40B4-BE49-F238E27FC236}">
                  <a16:creationId xmlns:a16="http://schemas.microsoft.com/office/drawing/2014/main" id="{F2279660-982F-4A98-ACA6-4BB940A6479C}"/>
                </a:ext>
              </a:extLst>
            </p:cNvPr>
            <p:cNvSpPr>
              <a:spLocks/>
            </p:cNvSpPr>
            <p:nvPr/>
          </p:nvSpPr>
          <p:spPr bwMode="gray">
            <a:xfrm>
              <a:off x="1636712" y="3366972"/>
              <a:ext cx="131763" cy="133350"/>
            </a:xfrm>
            <a:custGeom>
              <a:avLst/>
              <a:gdLst>
                <a:gd name="T0" fmla="*/ 2147483647 w 324"/>
                <a:gd name="T1" fmla="*/ 2147483647 h 330"/>
                <a:gd name="T2" fmla="*/ 2147483647 w 324"/>
                <a:gd name="T3" fmla="*/ 0 h 330"/>
                <a:gd name="T4" fmla="*/ 2147483647 w 324"/>
                <a:gd name="T5" fmla="*/ 2147483647 h 330"/>
                <a:gd name="T6" fmla="*/ 2147483647 w 324"/>
                <a:gd name="T7" fmla="*/ 2147483647 h 330"/>
                <a:gd name="T8" fmla="*/ 2147483647 w 324"/>
                <a:gd name="T9" fmla="*/ 0 h 330"/>
                <a:gd name="T10" fmla="*/ 2147483647 w 324"/>
                <a:gd name="T11" fmla="*/ 2147483647 h 330"/>
                <a:gd name="T12" fmla="*/ 2147483647 w 324"/>
                <a:gd name="T13" fmla="*/ 2147483647 h 330"/>
                <a:gd name="T14" fmla="*/ 2147483647 w 324"/>
                <a:gd name="T15" fmla="*/ 2147483647 h 330"/>
                <a:gd name="T16" fmla="*/ 2147483647 w 324"/>
                <a:gd name="T17" fmla="*/ 2147483647 h 330"/>
                <a:gd name="T18" fmla="*/ 2147483647 w 324"/>
                <a:gd name="T19" fmla="*/ 2147483647 h 330"/>
                <a:gd name="T20" fmla="*/ 2147483647 w 324"/>
                <a:gd name="T21" fmla="*/ 2147483647 h 330"/>
                <a:gd name="T22" fmla="*/ 2147483647 w 324"/>
                <a:gd name="T23" fmla="*/ 2147483647 h 330"/>
                <a:gd name="T24" fmla="*/ 2147483647 w 324"/>
                <a:gd name="T25" fmla="*/ 2147483647 h 330"/>
                <a:gd name="T26" fmla="*/ 2147483647 w 324"/>
                <a:gd name="T27" fmla="*/ 2147483647 h 330"/>
                <a:gd name="T28" fmla="*/ 2147483647 w 324"/>
                <a:gd name="T29" fmla="*/ 2147483647 h 330"/>
                <a:gd name="T30" fmla="*/ 2147483647 w 324"/>
                <a:gd name="T31" fmla="*/ 2147483647 h 330"/>
                <a:gd name="T32" fmla="*/ 2147483647 w 324"/>
                <a:gd name="T33" fmla="*/ 2147483647 h 330"/>
                <a:gd name="T34" fmla="*/ 2147483647 w 324"/>
                <a:gd name="T35" fmla="*/ 2147483647 h 330"/>
                <a:gd name="T36" fmla="*/ 2147483647 w 324"/>
                <a:gd name="T37" fmla="*/ 2147483647 h 330"/>
                <a:gd name="T38" fmla="*/ 2147483647 w 324"/>
                <a:gd name="T39" fmla="*/ 2147483647 h 330"/>
                <a:gd name="T40" fmla="*/ 2147483647 w 324"/>
                <a:gd name="T41" fmla="*/ 2147483647 h 330"/>
                <a:gd name="T42" fmla="*/ 2147483647 w 324"/>
                <a:gd name="T43" fmla="*/ 2147483647 h 330"/>
                <a:gd name="T44" fmla="*/ 2147483647 w 324"/>
                <a:gd name="T45" fmla="*/ 2147483647 h 330"/>
                <a:gd name="T46" fmla="*/ 2147483647 w 324"/>
                <a:gd name="T47" fmla="*/ 2147483647 h 330"/>
                <a:gd name="T48" fmla="*/ 2147483647 w 324"/>
                <a:gd name="T49" fmla="*/ 2147483647 h 330"/>
                <a:gd name="T50" fmla="*/ 2147483647 w 324"/>
                <a:gd name="T51" fmla="*/ 2147483647 h 330"/>
                <a:gd name="T52" fmla="*/ 2147483647 w 324"/>
                <a:gd name="T53" fmla="*/ 2147483647 h 330"/>
                <a:gd name="T54" fmla="*/ 2147483647 w 324"/>
                <a:gd name="T55" fmla="*/ 2147483647 h 330"/>
                <a:gd name="T56" fmla="*/ 2147483647 w 324"/>
                <a:gd name="T57" fmla="*/ 2147483647 h 330"/>
                <a:gd name="T58" fmla="*/ 2147483647 w 324"/>
                <a:gd name="T59" fmla="*/ 2147483647 h 330"/>
                <a:gd name="T60" fmla="*/ 2147483647 w 324"/>
                <a:gd name="T61" fmla="*/ 2147483647 h 330"/>
                <a:gd name="T62" fmla="*/ 2147483647 w 324"/>
                <a:gd name="T63" fmla="*/ 2147483647 h 330"/>
                <a:gd name="T64" fmla="*/ 2147483647 w 324"/>
                <a:gd name="T65" fmla="*/ 2147483647 h 330"/>
                <a:gd name="T66" fmla="*/ 2147483647 w 324"/>
                <a:gd name="T67" fmla="*/ 2147483647 h 330"/>
                <a:gd name="T68" fmla="*/ 2147483647 w 324"/>
                <a:gd name="T69" fmla="*/ 2147483647 h 330"/>
                <a:gd name="T70" fmla="*/ 2147483647 w 324"/>
                <a:gd name="T71" fmla="*/ 2147483647 h 330"/>
                <a:gd name="T72" fmla="*/ 2147483647 w 324"/>
                <a:gd name="T73" fmla="*/ 2147483647 h 330"/>
                <a:gd name="T74" fmla="*/ 2147483647 w 324"/>
                <a:gd name="T75" fmla="*/ 2147483647 h 330"/>
                <a:gd name="T76" fmla="*/ 2147483647 w 324"/>
                <a:gd name="T77" fmla="*/ 2147483647 h 330"/>
                <a:gd name="T78" fmla="*/ 2147483647 w 324"/>
                <a:gd name="T79" fmla="*/ 2147483647 h 330"/>
                <a:gd name="T80" fmla="*/ 2147483647 w 324"/>
                <a:gd name="T81" fmla="*/ 2147483647 h 3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4"/>
                <a:gd name="T124" fmla="*/ 0 h 330"/>
                <a:gd name="T125" fmla="*/ 324 w 324"/>
                <a:gd name="T126" fmla="*/ 330 h 3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4" h="330">
                  <a:moveTo>
                    <a:pt x="324" y="18"/>
                  </a:moveTo>
                  <a:lnTo>
                    <a:pt x="318" y="12"/>
                  </a:lnTo>
                  <a:lnTo>
                    <a:pt x="318" y="6"/>
                  </a:lnTo>
                  <a:lnTo>
                    <a:pt x="312" y="0"/>
                  </a:lnTo>
                  <a:lnTo>
                    <a:pt x="264" y="0"/>
                  </a:lnTo>
                  <a:lnTo>
                    <a:pt x="264" y="6"/>
                  </a:lnTo>
                  <a:lnTo>
                    <a:pt x="252" y="18"/>
                  </a:lnTo>
                  <a:lnTo>
                    <a:pt x="240" y="18"/>
                  </a:lnTo>
                  <a:lnTo>
                    <a:pt x="222" y="0"/>
                  </a:lnTo>
                  <a:lnTo>
                    <a:pt x="210" y="0"/>
                  </a:lnTo>
                  <a:lnTo>
                    <a:pt x="198" y="12"/>
                  </a:lnTo>
                  <a:lnTo>
                    <a:pt x="198" y="30"/>
                  </a:lnTo>
                  <a:lnTo>
                    <a:pt x="180" y="30"/>
                  </a:lnTo>
                  <a:lnTo>
                    <a:pt x="168" y="54"/>
                  </a:lnTo>
                  <a:lnTo>
                    <a:pt x="144" y="78"/>
                  </a:lnTo>
                  <a:lnTo>
                    <a:pt x="126" y="78"/>
                  </a:lnTo>
                  <a:lnTo>
                    <a:pt x="120" y="72"/>
                  </a:lnTo>
                  <a:lnTo>
                    <a:pt x="120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96" y="84"/>
                  </a:lnTo>
                  <a:lnTo>
                    <a:pt x="60" y="84"/>
                  </a:lnTo>
                  <a:lnTo>
                    <a:pt x="54" y="90"/>
                  </a:lnTo>
                  <a:lnTo>
                    <a:pt x="54" y="102"/>
                  </a:lnTo>
                  <a:lnTo>
                    <a:pt x="60" y="108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48" y="126"/>
                  </a:lnTo>
                  <a:lnTo>
                    <a:pt x="48" y="144"/>
                  </a:lnTo>
                  <a:lnTo>
                    <a:pt x="36" y="150"/>
                  </a:lnTo>
                  <a:lnTo>
                    <a:pt x="0" y="150"/>
                  </a:lnTo>
                  <a:lnTo>
                    <a:pt x="48" y="204"/>
                  </a:lnTo>
                  <a:lnTo>
                    <a:pt x="48" y="210"/>
                  </a:lnTo>
                  <a:lnTo>
                    <a:pt x="54" y="216"/>
                  </a:lnTo>
                  <a:lnTo>
                    <a:pt x="54" y="228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96" y="270"/>
                  </a:lnTo>
                  <a:lnTo>
                    <a:pt x="108" y="282"/>
                  </a:lnTo>
                  <a:lnTo>
                    <a:pt x="114" y="294"/>
                  </a:lnTo>
                  <a:lnTo>
                    <a:pt x="138" y="294"/>
                  </a:lnTo>
                  <a:lnTo>
                    <a:pt x="132" y="294"/>
                  </a:lnTo>
                  <a:lnTo>
                    <a:pt x="120" y="282"/>
                  </a:lnTo>
                  <a:lnTo>
                    <a:pt x="120" y="276"/>
                  </a:lnTo>
                  <a:lnTo>
                    <a:pt x="126" y="270"/>
                  </a:lnTo>
                  <a:lnTo>
                    <a:pt x="138" y="270"/>
                  </a:lnTo>
                  <a:lnTo>
                    <a:pt x="138" y="264"/>
                  </a:lnTo>
                  <a:lnTo>
                    <a:pt x="132" y="258"/>
                  </a:lnTo>
                  <a:lnTo>
                    <a:pt x="126" y="258"/>
                  </a:lnTo>
                  <a:lnTo>
                    <a:pt x="120" y="264"/>
                  </a:lnTo>
                  <a:lnTo>
                    <a:pt x="114" y="264"/>
                  </a:lnTo>
                  <a:lnTo>
                    <a:pt x="114" y="222"/>
                  </a:lnTo>
                  <a:lnTo>
                    <a:pt x="120" y="222"/>
                  </a:lnTo>
                  <a:lnTo>
                    <a:pt x="132" y="228"/>
                  </a:lnTo>
                  <a:lnTo>
                    <a:pt x="144" y="240"/>
                  </a:lnTo>
                  <a:lnTo>
                    <a:pt x="156" y="246"/>
                  </a:lnTo>
                  <a:lnTo>
                    <a:pt x="180" y="270"/>
                  </a:lnTo>
                  <a:lnTo>
                    <a:pt x="192" y="306"/>
                  </a:lnTo>
                  <a:lnTo>
                    <a:pt x="210" y="306"/>
                  </a:lnTo>
                  <a:lnTo>
                    <a:pt x="216" y="312"/>
                  </a:lnTo>
                  <a:lnTo>
                    <a:pt x="222" y="312"/>
                  </a:lnTo>
                  <a:lnTo>
                    <a:pt x="222" y="318"/>
                  </a:lnTo>
                  <a:lnTo>
                    <a:pt x="234" y="330"/>
                  </a:lnTo>
                  <a:lnTo>
                    <a:pt x="270" y="330"/>
                  </a:lnTo>
                  <a:lnTo>
                    <a:pt x="270" y="324"/>
                  </a:lnTo>
                  <a:lnTo>
                    <a:pt x="258" y="312"/>
                  </a:lnTo>
                  <a:lnTo>
                    <a:pt x="252" y="300"/>
                  </a:lnTo>
                  <a:lnTo>
                    <a:pt x="252" y="276"/>
                  </a:lnTo>
                  <a:lnTo>
                    <a:pt x="264" y="264"/>
                  </a:lnTo>
                  <a:lnTo>
                    <a:pt x="270" y="264"/>
                  </a:lnTo>
                  <a:lnTo>
                    <a:pt x="270" y="246"/>
                  </a:lnTo>
                  <a:lnTo>
                    <a:pt x="264" y="234"/>
                  </a:lnTo>
                  <a:lnTo>
                    <a:pt x="264" y="222"/>
                  </a:lnTo>
                  <a:lnTo>
                    <a:pt x="270" y="174"/>
                  </a:lnTo>
                  <a:lnTo>
                    <a:pt x="282" y="192"/>
                  </a:lnTo>
                  <a:lnTo>
                    <a:pt x="288" y="108"/>
                  </a:lnTo>
                  <a:lnTo>
                    <a:pt x="288" y="102"/>
                  </a:lnTo>
                  <a:lnTo>
                    <a:pt x="294" y="96"/>
                  </a:lnTo>
                  <a:lnTo>
                    <a:pt x="306" y="72"/>
                  </a:lnTo>
                  <a:lnTo>
                    <a:pt x="312" y="66"/>
                  </a:lnTo>
                  <a:lnTo>
                    <a:pt x="324" y="42"/>
                  </a:lnTo>
                  <a:lnTo>
                    <a:pt x="324" y="1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95" name="New Zealand" descr="© INSCALE GmbH, 05.05.2010&#10;http://www.presentationload.com/">
              <a:extLst>
                <a:ext uri="{FF2B5EF4-FFF2-40B4-BE49-F238E27FC236}">
                  <a16:creationId xmlns:a16="http://schemas.microsoft.com/office/drawing/2014/main" id="{EF930226-9AC7-4F7C-83DC-5A2D19C6E05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8401050" y="4962409"/>
              <a:ext cx="511175" cy="395288"/>
            </a:xfrm>
            <a:custGeom>
              <a:avLst/>
              <a:gdLst>
                <a:gd name="T0" fmla="*/ 2147483647 w 1272"/>
                <a:gd name="T1" fmla="*/ 2147483647 h 984"/>
                <a:gd name="T2" fmla="*/ 2147483647 w 1272"/>
                <a:gd name="T3" fmla="*/ 2147483647 h 984"/>
                <a:gd name="T4" fmla="*/ 2147483647 w 1272"/>
                <a:gd name="T5" fmla="*/ 2147483647 h 984"/>
                <a:gd name="T6" fmla="*/ 2147483647 w 1272"/>
                <a:gd name="T7" fmla="*/ 2147483647 h 984"/>
                <a:gd name="T8" fmla="*/ 2147483647 w 1272"/>
                <a:gd name="T9" fmla="*/ 2147483647 h 984"/>
                <a:gd name="T10" fmla="*/ 2147483647 w 1272"/>
                <a:gd name="T11" fmla="*/ 2147483647 h 984"/>
                <a:gd name="T12" fmla="*/ 2147483647 w 1272"/>
                <a:gd name="T13" fmla="*/ 2147483647 h 984"/>
                <a:gd name="T14" fmla="*/ 2147483647 w 1272"/>
                <a:gd name="T15" fmla="*/ 2147483647 h 984"/>
                <a:gd name="T16" fmla="*/ 2147483647 w 1272"/>
                <a:gd name="T17" fmla="*/ 2147483647 h 984"/>
                <a:gd name="T18" fmla="*/ 2147483647 w 1272"/>
                <a:gd name="T19" fmla="*/ 2147483647 h 984"/>
                <a:gd name="T20" fmla="*/ 2147483647 w 1272"/>
                <a:gd name="T21" fmla="*/ 2147483647 h 984"/>
                <a:gd name="T22" fmla="*/ 2147483647 w 1272"/>
                <a:gd name="T23" fmla="*/ 2147483647 h 984"/>
                <a:gd name="T24" fmla="*/ 2147483647 w 1272"/>
                <a:gd name="T25" fmla="*/ 2147483647 h 984"/>
                <a:gd name="T26" fmla="*/ 2147483647 w 1272"/>
                <a:gd name="T27" fmla="*/ 2147483647 h 984"/>
                <a:gd name="T28" fmla="*/ 2147483647 w 1272"/>
                <a:gd name="T29" fmla="*/ 2147483647 h 984"/>
                <a:gd name="T30" fmla="*/ 2147483647 w 1272"/>
                <a:gd name="T31" fmla="*/ 2147483647 h 984"/>
                <a:gd name="T32" fmla="*/ 2147483647 w 1272"/>
                <a:gd name="T33" fmla="*/ 2147483647 h 984"/>
                <a:gd name="T34" fmla="*/ 2147483647 w 1272"/>
                <a:gd name="T35" fmla="*/ 2147483647 h 984"/>
                <a:gd name="T36" fmla="*/ 2147483647 w 1272"/>
                <a:gd name="T37" fmla="*/ 2147483647 h 984"/>
                <a:gd name="T38" fmla="*/ 2147483647 w 1272"/>
                <a:gd name="T39" fmla="*/ 2147483647 h 984"/>
                <a:gd name="T40" fmla="*/ 2147483647 w 1272"/>
                <a:gd name="T41" fmla="*/ 2147483647 h 984"/>
                <a:gd name="T42" fmla="*/ 2147483647 w 1272"/>
                <a:gd name="T43" fmla="*/ 2147483647 h 984"/>
                <a:gd name="T44" fmla="*/ 2147483647 w 1272"/>
                <a:gd name="T45" fmla="*/ 2147483647 h 984"/>
                <a:gd name="T46" fmla="*/ 2147483647 w 1272"/>
                <a:gd name="T47" fmla="*/ 2147483647 h 984"/>
                <a:gd name="T48" fmla="*/ 2147483647 w 1272"/>
                <a:gd name="T49" fmla="*/ 2147483647 h 984"/>
                <a:gd name="T50" fmla="*/ 2147483647 w 1272"/>
                <a:gd name="T51" fmla="*/ 2147483647 h 984"/>
                <a:gd name="T52" fmla="*/ 2147483647 w 1272"/>
                <a:gd name="T53" fmla="*/ 2147483647 h 984"/>
                <a:gd name="T54" fmla="*/ 2147483647 w 1272"/>
                <a:gd name="T55" fmla="*/ 2147483647 h 984"/>
                <a:gd name="T56" fmla="*/ 2147483647 w 1272"/>
                <a:gd name="T57" fmla="*/ 2147483647 h 984"/>
                <a:gd name="T58" fmla="*/ 2147483647 w 1272"/>
                <a:gd name="T59" fmla="*/ 2147483647 h 984"/>
                <a:gd name="T60" fmla="*/ 2147483647 w 1272"/>
                <a:gd name="T61" fmla="*/ 2147483647 h 984"/>
                <a:gd name="T62" fmla="*/ 2147483647 w 1272"/>
                <a:gd name="T63" fmla="*/ 2147483647 h 984"/>
                <a:gd name="T64" fmla="*/ 2147483647 w 1272"/>
                <a:gd name="T65" fmla="*/ 2147483647 h 984"/>
                <a:gd name="T66" fmla="*/ 2147483647 w 1272"/>
                <a:gd name="T67" fmla="*/ 2147483647 h 984"/>
                <a:gd name="T68" fmla="*/ 2147483647 w 1272"/>
                <a:gd name="T69" fmla="*/ 2147483647 h 984"/>
                <a:gd name="T70" fmla="*/ 2147483647 w 1272"/>
                <a:gd name="T71" fmla="*/ 2147483647 h 984"/>
                <a:gd name="T72" fmla="*/ 2147483647 w 1272"/>
                <a:gd name="T73" fmla="*/ 2147483647 h 984"/>
                <a:gd name="T74" fmla="*/ 2147483647 w 1272"/>
                <a:gd name="T75" fmla="*/ 2147483647 h 984"/>
                <a:gd name="T76" fmla="*/ 2147483647 w 1272"/>
                <a:gd name="T77" fmla="*/ 2147483647 h 984"/>
                <a:gd name="T78" fmla="*/ 2147483647 w 1272"/>
                <a:gd name="T79" fmla="*/ 2147483647 h 984"/>
                <a:gd name="T80" fmla="*/ 2147483647 w 1272"/>
                <a:gd name="T81" fmla="*/ 2147483647 h 984"/>
                <a:gd name="T82" fmla="*/ 2147483647 w 1272"/>
                <a:gd name="T83" fmla="*/ 2147483647 h 984"/>
                <a:gd name="T84" fmla="*/ 2147483647 w 1272"/>
                <a:gd name="T85" fmla="*/ 2147483647 h 984"/>
                <a:gd name="T86" fmla="*/ 2147483647 w 1272"/>
                <a:gd name="T87" fmla="*/ 2147483647 h 984"/>
                <a:gd name="T88" fmla="*/ 2147483647 w 1272"/>
                <a:gd name="T89" fmla="*/ 2147483647 h 984"/>
                <a:gd name="T90" fmla="*/ 2147483647 w 1272"/>
                <a:gd name="T91" fmla="*/ 2147483647 h 984"/>
                <a:gd name="T92" fmla="*/ 2147483647 w 1272"/>
                <a:gd name="T93" fmla="*/ 2147483647 h 984"/>
                <a:gd name="T94" fmla="*/ 2147483647 w 1272"/>
                <a:gd name="T95" fmla="*/ 2147483647 h 984"/>
                <a:gd name="T96" fmla="*/ 2147483647 w 1272"/>
                <a:gd name="T97" fmla="*/ 2147483647 h 984"/>
                <a:gd name="T98" fmla="*/ 2147483647 w 1272"/>
                <a:gd name="T99" fmla="*/ 2147483647 h 984"/>
                <a:gd name="T100" fmla="*/ 2147483647 w 1272"/>
                <a:gd name="T101" fmla="*/ 2147483647 h 984"/>
                <a:gd name="T102" fmla="*/ 2147483647 w 1272"/>
                <a:gd name="T103" fmla="*/ 2147483647 h 984"/>
                <a:gd name="T104" fmla="*/ 2147483647 w 1272"/>
                <a:gd name="T105" fmla="*/ 2147483647 h 984"/>
                <a:gd name="T106" fmla="*/ 2147483647 w 1272"/>
                <a:gd name="T107" fmla="*/ 2147483647 h 984"/>
                <a:gd name="T108" fmla="*/ 2147483647 w 1272"/>
                <a:gd name="T109" fmla="*/ 2147483647 h 984"/>
                <a:gd name="T110" fmla="*/ 2147483647 w 1272"/>
                <a:gd name="T111" fmla="*/ 2147483647 h 984"/>
                <a:gd name="T112" fmla="*/ 2147483647 w 1272"/>
                <a:gd name="T113" fmla="*/ 2147483647 h 984"/>
                <a:gd name="T114" fmla="*/ 2147483647 w 1272"/>
                <a:gd name="T115" fmla="*/ 2147483647 h 984"/>
                <a:gd name="T116" fmla="*/ 2147483647 w 1272"/>
                <a:gd name="T117" fmla="*/ 2147483647 h 984"/>
                <a:gd name="T118" fmla="*/ 2147483647 w 1272"/>
                <a:gd name="T119" fmla="*/ 2147483647 h 984"/>
                <a:gd name="T120" fmla="*/ 2147483647 w 1272"/>
                <a:gd name="T121" fmla="*/ 2147483647 h 9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72"/>
                <a:gd name="T184" fmla="*/ 0 h 984"/>
                <a:gd name="T185" fmla="*/ 1272 w 1272"/>
                <a:gd name="T186" fmla="*/ 984 h 9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72" h="984">
                  <a:moveTo>
                    <a:pt x="750" y="564"/>
                  </a:moveTo>
                  <a:lnTo>
                    <a:pt x="738" y="564"/>
                  </a:lnTo>
                  <a:lnTo>
                    <a:pt x="744" y="528"/>
                  </a:lnTo>
                  <a:lnTo>
                    <a:pt x="720" y="546"/>
                  </a:lnTo>
                  <a:lnTo>
                    <a:pt x="726" y="540"/>
                  </a:lnTo>
                  <a:lnTo>
                    <a:pt x="726" y="504"/>
                  </a:lnTo>
                  <a:lnTo>
                    <a:pt x="708" y="504"/>
                  </a:lnTo>
                  <a:lnTo>
                    <a:pt x="702" y="510"/>
                  </a:lnTo>
                  <a:lnTo>
                    <a:pt x="696" y="522"/>
                  </a:lnTo>
                  <a:lnTo>
                    <a:pt x="690" y="528"/>
                  </a:lnTo>
                  <a:lnTo>
                    <a:pt x="672" y="540"/>
                  </a:lnTo>
                  <a:lnTo>
                    <a:pt x="660" y="546"/>
                  </a:lnTo>
                  <a:lnTo>
                    <a:pt x="654" y="558"/>
                  </a:lnTo>
                  <a:lnTo>
                    <a:pt x="642" y="570"/>
                  </a:lnTo>
                  <a:lnTo>
                    <a:pt x="630" y="576"/>
                  </a:lnTo>
                  <a:lnTo>
                    <a:pt x="618" y="588"/>
                  </a:lnTo>
                  <a:lnTo>
                    <a:pt x="606" y="588"/>
                  </a:lnTo>
                  <a:lnTo>
                    <a:pt x="588" y="600"/>
                  </a:lnTo>
                  <a:lnTo>
                    <a:pt x="576" y="606"/>
                  </a:lnTo>
                  <a:lnTo>
                    <a:pt x="546" y="636"/>
                  </a:lnTo>
                  <a:lnTo>
                    <a:pt x="540" y="648"/>
                  </a:lnTo>
                  <a:lnTo>
                    <a:pt x="534" y="648"/>
                  </a:lnTo>
                  <a:lnTo>
                    <a:pt x="528" y="654"/>
                  </a:lnTo>
                  <a:lnTo>
                    <a:pt x="510" y="660"/>
                  </a:lnTo>
                  <a:lnTo>
                    <a:pt x="498" y="666"/>
                  </a:lnTo>
                  <a:lnTo>
                    <a:pt x="462" y="678"/>
                  </a:lnTo>
                  <a:lnTo>
                    <a:pt x="438" y="690"/>
                  </a:lnTo>
                  <a:lnTo>
                    <a:pt x="426" y="702"/>
                  </a:lnTo>
                  <a:lnTo>
                    <a:pt x="414" y="708"/>
                  </a:lnTo>
                  <a:lnTo>
                    <a:pt x="408" y="720"/>
                  </a:lnTo>
                  <a:lnTo>
                    <a:pt x="396" y="726"/>
                  </a:lnTo>
                  <a:lnTo>
                    <a:pt x="378" y="726"/>
                  </a:lnTo>
                  <a:lnTo>
                    <a:pt x="366" y="732"/>
                  </a:lnTo>
                  <a:lnTo>
                    <a:pt x="312" y="750"/>
                  </a:lnTo>
                  <a:lnTo>
                    <a:pt x="288" y="762"/>
                  </a:lnTo>
                  <a:lnTo>
                    <a:pt x="270" y="774"/>
                  </a:lnTo>
                  <a:lnTo>
                    <a:pt x="246" y="786"/>
                  </a:lnTo>
                  <a:lnTo>
                    <a:pt x="222" y="792"/>
                  </a:lnTo>
                  <a:lnTo>
                    <a:pt x="198" y="804"/>
                  </a:lnTo>
                  <a:lnTo>
                    <a:pt x="180" y="810"/>
                  </a:lnTo>
                  <a:lnTo>
                    <a:pt x="174" y="816"/>
                  </a:lnTo>
                  <a:lnTo>
                    <a:pt x="168" y="828"/>
                  </a:lnTo>
                  <a:lnTo>
                    <a:pt x="168" y="846"/>
                  </a:lnTo>
                  <a:lnTo>
                    <a:pt x="156" y="834"/>
                  </a:lnTo>
                  <a:lnTo>
                    <a:pt x="150" y="834"/>
                  </a:lnTo>
                  <a:lnTo>
                    <a:pt x="144" y="840"/>
                  </a:lnTo>
                  <a:lnTo>
                    <a:pt x="120" y="852"/>
                  </a:lnTo>
                  <a:lnTo>
                    <a:pt x="108" y="864"/>
                  </a:lnTo>
                  <a:lnTo>
                    <a:pt x="72" y="882"/>
                  </a:lnTo>
                  <a:lnTo>
                    <a:pt x="66" y="882"/>
                  </a:lnTo>
                  <a:lnTo>
                    <a:pt x="54" y="888"/>
                  </a:lnTo>
                  <a:lnTo>
                    <a:pt x="36" y="888"/>
                  </a:lnTo>
                  <a:lnTo>
                    <a:pt x="18" y="894"/>
                  </a:lnTo>
                  <a:lnTo>
                    <a:pt x="12" y="906"/>
                  </a:lnTo>
                  <a:lnTo>
                    <a:pt x="0" y="912"/>
                  </a:lnTo>
                  <a:lnTo>
                    <a:pt x="18" y="912"/>
                  </a:lnTo>
                  <a:lnTo>
                    <a:pt x="24" y="918"/>
                  </a:lnTo>
                  <a:lnTo>
                    <a:pt x="30" y="918"/>
                  </a:lnTo>
                  <a:lnTo>
                    <a:pt x="24" y="924"/>
                  </a:lnTo>
                  <a:lnTo>
                    <a:pt x="24" y="942"/>
                  </a:lnTo>
                  <a:lnTo>
                    <a:pt x="30" y="948"/>
                  </a:lnTo>
                  <a:lnTo>
                    <a:pt x="42" y="948"/>
                  </a:lnTo>
                  <a:lnTo>
                    <a:pt x="54" y="942"/>
                  </a:lnTo>
                  <a:lnTo>
                    <a:pt x="60" y="936"/>
                  </a:lnTo>
                  <a:lnTo>
                    <a:pt x="72" y="948"/>
                  </a:lnTo>
                  <a:lnTo>
                    <a:pt x="96" y="948"/>
                  </a:lnTo>
                  <a:lnTo>
                    <a:pt x="102" y="954"/>
                  </a:lnTo>
                  <a:lnTo>
                    <a:pt x="132" y="954"/>
                  </a:lnTo>
                  <a:lnTo>
                    <a:pt x="150" y="972"/>
                  </a:lnTo>
                  <a:lnTo>
                    <a:pt x="180" y="966"/>
                  </a:lnTo>
                  <a:lnTo>
                    <a:pt x="192" y="972"/>
                  </a:lnTo>
                  <a:lnTo>
                    <a:pt x="198" y="978"/>
                  </a:lnTo>
                  <a:lnTo>
                    <a:pt x="216" y="984"/>
                  </a:lnTo>
                  <a:lnTo>
                    <a:pt x="228" y="984"/>
                  </a:lnTo>
                  <a:lnTo>
                    <a:pt x="252" y="972"/>
                  </a:lnTo>
                  <a:lnTo>
                    <a:pt x="264" y="948"/>
                  </a:lnTo>
                  <a:lnTo>
                    <a:pt x="288" y="936"/>
                  </a:lnTo>
                  <a:lnTo>
                    <a:pt x="312" y="936"/>
                  </a:lnTo>
                  <a:lnTo>
                    <a:pt x="336" y="924"/>
                  </a:lnTo>
                  <a:lnTo>
                    <a:pt x="342" y="912"/>
                  </a:lnTo>
                  <a:lnTo>
                    <a:pt x="342" y="894"/>
                  </a:lnTo>
                  <a:lnTo>
                    <a:pt x="348" y="882"/>
                  </a:lnTo>
                  <a:lnTo>
                    <a:pt x="372" y="870"/>
                  </a:lnTo>
                  <a:lnTo>
                    <a:pt x="396" y="870"/>
                  </a:lnTo>
                  <a:lnTo>
                    <a:pt x="408" y="858"/>
                  </a:lnTo>
                  <a:lnTo>
                    <a:pt x="408" y="846"/>
                  </a:lnTo>
                  <a:lnTo>
                    <a:pt x="402" y="840"/>
                  </a:lnTo>
                  <a:lnTo>
                    <a:pt x="420" y="840"/>
                  </a:lnTo>
                  <a:lnTo>
                    <a:pt x="480" y="792"/>
                  </a:lnTo>
                  <a:lnTo>
                    <a:pt x="462" y="774"/>
                  </a:lnTo>
                  <a:lnTo>
                    <a:pt x="504" y="792"/>
                  </a:lnTo>
                  <a:lnTo>
                    <a:pt x="504" y="774"/>
                  </a:lnTo>
                  <a:lnTo>
                    <a:pt x="510" y="768"/>
                  </a:lnTo>
                  <a:lnTo>
                    <a:pt x="540" y="768"/>
                  </a:lnTo>
                  <a:lnTo>
                    <a:pt x="546" y="774"/>
                  </a:lnTo>
                  <a:lnTo>
                    <a:pt x="558" y="780"/>
                  </a:lnTo>
                  <a:lnTo>
                    <a:pt x="570" y="780"/>
                  </a:lnTo>
                  <a:lnTo>
                    <a:pt x="576" y="774"/>
                  </a:lnTo>
                  <a:lnTo>
                    <a:pt x="576" y="768"/>
                  </a:lnTo>
                  <a:lnTo>
                    <a:pt x="582" y="762"/>
                  </a:lnTo>
                  <a:lnTo>
                    <a:pt x="582" y="756"/>
                  </a:lnTo>
                  <a:lnTo>
                    <a:pt x="570" y="744"/>
                  </a:lnTo>
                  <a:lnTo>
                    <a:pt x="612" y="702"/>
                  </a:lnTo>
                  <a:lnTo>
                    <a:pt x="618" y="702"/>
                  </a:lnTo>
                  <a:lnTo>
                    <a:pt x="624" y="696"/>
                  </a:lnTo>
                  <a:lnTo>
                    <a:pt x="660" y="678"/>
                  </a:lnTo>
                  <a:lnTo>
                    <a:pt x="666" y="666"/>
                  </a:lnTo>
                  <a:lnTo>
                    <a:pt x="672" y="660"/>
                  </a:lnTo>
                  <a:lnTo>
                    <a:pt x="672" y="654"/>
                  </a:lnTo>
                  <a:lnTo>
                    <a:pt x="696" y="654"/>
                  </a:lnTo>
                  <a:lnTo>
                    <a:pt x="708" y="648"/>
                  </a:lnTo>
                  <a:lnTo>
                    <a:pt x="738" y="618"/>
                  </a:lnTo>
                  <a:lnTo>
                    <a:pt x="738" y="612"/>
                  </a:lnTo>
                  <a:lnTo>
                    <a:pt x="744" y="612"/>
                  </a:lnTo>
                  <a:lnTo>
                    <a:pt x="750" y="606"/>
                  </a:lnTo>
                  <a:lnTo>
                    <a:pt x="768" y="594"/>
                  </a:lnTo>
                  <a:lnTo>
                    <a:pt x="780" y="582"/>
                  </a:lnTo>
                  <a:lnTo>
                    <a:pt x="786" y="570"/>
                  </a:lnTo>
                  <a:lnTo>
                    <a:pt x="786" y="546"/>
                  </a:lnTo>
                  <a:lnTo>
                    <a:pt x="780" y="540"/>
                  </a:lnTo>
                  <a:lnTo>
                    <a:pt x="780" y="534"/>
                  </a:lnTo>
                  <a:lnTo>
                    <a:pt x="750" y="564"/>
                  </a:lnTo>
                  <a:close/>
                  <a:moveTo>
                    <a:pt x="1224" y="324"/>
                  </a:moveTo>
                  <a:lnTo>
                    <a:pt x="1236" y="318"/>
                  </a:lnTo>
                  <a:lnTo>
                    <a:pt x="1242" y="318"/>
                  </a:lnTo>
                  <a:lnTo>
                    <a:pt x="1266" y="306"/>
                  </a:lnTo>
                  <a:lnTo>
                    <a:pt x="1272" y="300"/>
                  </a:lnTo>
                  <a:lnTo>
                    <a:pt x="1272" y="282"/>
                  </a:lnTo>
                  <a:lnTo>
                    <a:pt x="1266" y="270"/>
                  </a:lnTo>
                  <a:lnTo>
                    <a:pt x="1260" y="264"/>
                  </a:lnTo>
                  <a:lnTo>
                    <a:pt x="1248" y="264"/>
                  </a:lnTo>
                  <a:lnTo>
                    <a:pt x="1236" y="276"/>
                  </a:lnTo>
                  <a:lnTo>
                    <a:pt x="1236" y="282"/>
                  </a:lnTo>
                  <a:lnTo>
                    <a:pt x="1224" y="282"/>
                  </a:lnTo>
                  <a:lnTo>
                    <a:pt x="1212" y="276"/>
                  </a:lnTo>
                  <a:lnTo>
                    <a:pt x="1200" y="276"/>
                  </a:lnTo>
                  <a:lnTo>
                    <a:pt x="1194" y="282"/>
                  </a:lnTo>
                  <a:lnTo>
                    <a:pt x="1176" y="288"/>
                  </a:lnTo>
                  <a:lnTo>
                    <a:pt x="1158" y="288"/>
                  </a:lnTo>
                  <a:lnTo>
                    <a:pt x="1146" y="276"/>
                  </a:lnTo>
                  <a:lnTo>
                    <a:pt x="1146" y="222"/>
                  </a:lnTo>
                  <a:lnTo>
                    <a:pt x="1170" y="180"/>
                  </a:lnTo>
                  <a:lnTo>
                    <a:pt x="1170" y="174"/>
                  </a:lnTo>
                  <a:lnTo>
                    <a:pt x="1164" y="162"/>
                  </a:lnTo>
                  <a:lnTo>
                    <a:pt x="1158" y="156"/>
                  </a:lnTo>
                  <a:lnTo>
                    <a:pt x="1146" y="156"/>
                  </a:lnTo>
                  <a:lnTo>
                    <a:pt x="1140" y="168"/>
                  </a:lnTo>
                  <a:lnTo>
                    <a:pt x="1134" y="174"/>
                  </a:lnTo>
                  <a:lnTo>
                    <a:pt x="1134" y="204"/>
                  </a:lnTo>
                  <a:lnTo>
                    <a:pt x="1128" y="216"/>
                  </a:lnTo>
                  <a:lnTo>
                    <a:pt x="1116" y="222"/>
                  </a:lnTo>
                  <a:lnTo>
                    <a:pt x="1116" y="192"/>
                  </a:lnTo>
                  <a:lnTo>
                    <a:pt x="1092" y="174"/>
                  </a:lnTo>
                  <a:lnTo>
                    <a:pt x="1104" y="150"/>
                  </a:lnTo>
                  <a:lnTo>
                    <a:pt x="1116" y="138"/>
                  </a:lnTo>
                  <a:lnTo>
                    <a:pt x="1122" y="126"/>
                  </a:lnTo>
                  <a:lnTo>
                    <a:pt x="1128" y="108"/>
                  </a:lnTo>
                  <a:lnTo>
                    <a:pt x="1128" y="84"/>
                  </a:lnTo>
                  <a:lnTo>
                    <a:pt x="1116" y="78"/>
                  </a:lnTo>
                  <a:lnTo>
                    <a:pt x="1110" y="72"/>
                  </a:lnTo>
                  <a:lnTo>
                    <a:pt x="1098" y="66"/>
                  </a:lnTo>
                  <a:lnTo>
                    <a:pt x="1092" y="60"/>
                  </a:lnTo>
                  <a:lnTo>
                    <a:pt x="1080" y="60"/>
                  </a:lnTo>
                  <a:lnTo>
                    <a:pt x="1086" y="42"/>
                  </a:lnTo>
                  <a:lnTo>
                    <a:pt x="1062" y="42"/>
                  </a:lnTo>
                  <a:lnTo>
                    <a:pt x="1044" y="18"/>
                  </a:lnTo>
                  <a:lnTo>
                    <a:pt x="1050" y="0"/>
                  </a:lnTo>
                  <a:lnTo>
                    <a:pt x="1020" y="18"/>
                  </a:lnTo>
                  <a:lnTo>
                    <a:pt x="1044" y="54"/>
                  </a:lnTo>
                  <a:lnTo>
                    <a:pt x="1032" y="90"/>
                  </a:lnTo>
                  <a:lnTo>
                    <a:pt x="1056" y="102"/>
                  </a:lnTo>
                  <a:lnTo>
                    <a:pt x="1044" y="108"/>
                  </a:lnTo>
                  <a:lnTo>
                    <a:pt x="1044" y="126"/>
                  </a:lnTo>
                  <a:lnTo>
                    <a:pt x="1068" y="132"/>
                  </a:lnTo>
                  <a:lnTo>
                    <a:pt x="1044" y="150"/>
                  </a:lnTo>
                  <a:lnTo>
                    <a:pt x="1062" y="156"/>
                  </a:lnTo>
                  <a:lnTo>
                    <a:pt x="1062" y="168"/>
                  </a:lnTo>
                  <a:lnTo>
                    <a:pt x="1056" y="174"/>
                  </a:lnTo>
                  <a:lnTo>
                    <a:pt x="1056" y="192"/>
                  </a:lnTo>
                  <a:lnTo>
                    <a:pt x="1068" y="198"/>
                  </a:lnTo>
                  <a:lnTo>
                    <a:pt x="1074" y="204"/>
                  </a:lnTo>
                  <a:lnTo>
                    <a:pt x="1056" y="210"/>
                  </a:lnTo>
                  <a:lnTo>
                    <a:pt x="1044" y="222"/>
                  </a:lnTo>
                  <a:lnTo>
                    <a:pt x="1062" y="234"/>
                  </a:lnTo>
                  <a:lnTo>
                    <a:pt x="1038" y="258"/>
                  </a:lnTo>
                  <a:lnTo>
                    <a:pt x="1032" y="270"/>
                  </a:lnTo>
                  <a:lnTo>
                    <a:pt x="1026" y="276"/>
                  </a:lnTo>
                  <a:lnTo>
                    <a:pt x="1026" y="288"/>
                  </a:lnTo>
                  <a:lnTo>
                    <a:pt x="1038" y="300"/>
                  </a:lnTo>
                  <a:lnTo>
                    <a:pt x="1026" y="300"/>
                  </a:lnTo>
                  <a:lnTo>
                    <a:pt x="1014" y="306"/>
                  </a:lnTo>
                  <a:lnTo>
                    <a:pt x="1002" y="306"/>
                  </a:lnTo>
                  <a:lnTo>
                    <a:pt x="978" y="318"/>
                  </a:lnTo>
                  <a:lnTo>
                    <a:pt x="948" y="348"/>
                  </a:lnTo>
                  <a:lnTo>
                    <a:pt x="930" y="360"/>
                  </a:lnTo>
                  <a:lnTo>
                    <a:pt x="894" y="372"/>
                  </a:lnTo>
                  <a:lnTo>
                    <a:pt x="870" y="384"/>
                  </a:lnTo>
                  <a:lnTo>
                    <a:pt x="858" y="396"/>
                  </a:lnTo>
                  <a:lnTo>
                    <a:pt x="858" y="432"/>
                  </a:lnTo>
                  <a:lnTo>
                    <a:pt x="864" y="444"/>
                  </a:lnTo>
                  <a:lnTo>
                    <a:pt x="870" y="450"/>
                  </a:lnTo>
                  <a:lnTo>
                    <a:pt x="870" y="456"/>
                  </a:lnTo>
                  <a:lnTo>
                    <a:pt x="924" y="456"/>
                  </a:lnTo>
                  <a:lnTo>
                    <a:pt x="924" y="474"/>
                  </a:lnTo>
                  <a:lnTo>
                    <a:pt x="918" y="486"/>
                  </a:lnTo>
                  <a:lnTo>
                    <a:pt x="918" y="522"/>
                  </a:lnTo>
                  <a:lnTo>
                    <a:pt x="894" y="534"/>
                  </a:lnTo>
                  <a:lnTo>
                    <a:pt x="882" y="534"/>
                  </a:lnTo>
                  <a:lnTo>
                    <a:pt x="864" y="540"/>
                  </a:lnTo>
                  <a:lnTo>
                    <a:pt x="852" y="546"/>
                  </a:lnTo>
                  <a:lnTo>
                    <a:pt x="852" y="558"/>
                  </a:lnTo>
                  <a:lnTo>
                    <a:pt x="840" y="570"/>
                  </a:lnTo>
                  <a:lnTo>
                    <a:pt x="852" y="576"/>
                  </a:lnTo>
                  <a:lnTo>
                    <a:pt x="858" y="582"/>
                  </a:lnTo>
                  <a:lnTo>
                    <a:pt x="876" y="588"/>
                  </a:lnTo>
                  <a:lnTo>
                    <a:pt x="888" y="588"/>
                  </a:lnTo>
                  <a:lnTo>
                    <a:pt x="912" y="576"/>
                  </a:lnTo>
                  <a:lnTo>
                    <a:pt x="924" y="558"/>
                  </a:lnTo>
                  <a:lnTo>
                    <a:pt x="972" y="510"/>
                  </a:lnTo>
                  <a:lnTo>
                    <a:pt x="996" y="498"/>
                  </a:lnTo>
                  <a:lnTo>
                    <a:pt x="1014" y="492"/>
                  </a:lnTo>
                  <a:lnTo>
                    <a:pt x="1026" y="486"/>
                  </a:lnTo>
                  <a:lnTo>
                    <a:pt x="1032" y="480"/>
                  </a:lnTo>
                  <a:lnTo>
                    <a:pt x="1038" y="480"/>
                  </a:lnTo>
                  <a:lnTo>
                    <a:pt x="1044" y="474"/>
                  </a:lnTo>
                  <a:lnTo>
                    <a:pt x="1050" y="462"/>
                  </a:lnTo>
                  <a:lnTo>
                    <a:pt x="1056" y="462"/>
                  </a:lnTo>
                  <a:lnTo>
                    <a:pt x="1062" y="456"/>
                  </a:lnTo>
                  <a:lnTo>
                    <a:pt x="1074" y="450"/>
                  </a:lnTo>
                  <a:lnTo>
                    <a:pt x="1080" y="444"/>
                  </a:lnTo>
                  <a:lnTo>
                    <a:pt x="1080" y="420"/>
                  </a:lnTo>
                  <a:lnTo>
                    <a:pt x="1074" y="414"/>
                  </a:lnTo>
                  <a:lnTo>
                    <a:pt x="1080" y="414"/>
                  </a:lnTo>
                  <a:lnTo>
                    <a:pt x="1086" y="408"/>
                  </a:lnTo>
                  <a:lnTo>
                    <a:pt x="1110" y="396"/>
                  </a:lnTo>
                  <a:lnTo>
                    <a:pt x="1140" y="396"/>
                  </a:lnTo>
                  <a:lnTo>
                    <a:pt x="1152" y="402"/>
                  </a:lnTo>
                  <a:lnTo>
                    <a:pt x="1164" y="402"/>
                  </a:lnTo>
                  <a:lnTo>
                    <a:pt x="1176" y="390"/>
                  </a:lnTo>
                  <a:lnTo>
                    <a:pt x="1176" y="360"/>
                  </a:lnTo>
                  <a:lnTo>
                    <a:pt x="1200" y="360"/>
                  </a:lnTo>
                  <a:lnTo>
                    <a:pt x="1212" y="354"/>
                  </a:lnTo>
                  <a:lnTo>
                    <a:pt x="1218" y="354"/>
                  </a:lnTo>
                  <a:lnTo>
                    <a:pt x="1224" y="348"/>
                  </a:lnTo>
                  <a:lnTo>
                    <a:pt x="1224" y="32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96" name="Newfoundland" descr="© INSCALE GmbH, 05.05.2010&#10;http://www.presentationload.com/">
              <a:extLst>
                <a:ext uri="{FF2B5EF4-FFF2-40B4-BE49-F238E27FC236}">
                  <a16:creationId xmlns:a16="http://schemas.microsoft.com/office/drawing/2014/main" id="{672E4D7B-9D74-482B-99DD-F9C230B05499}"/>
                </a:ext>
              </a:extLst>
            </p:cNvPr>
            <p:cNvSpPr>
              <a:spLocks/>
            </p:cNvSpPr>
            <p:nvPr/>
          </p:nvSpPr>
          <p:spPr bwMode="gray">
            <a:xfrm>
              <a:off x="2663825" y="2185872"/>
              <a:ext cx="171450" cy="155575"/>
            </a:xfrm>
            <a:custGeom>
              <a:avLst/>
              <a:gdLst>
                <a:gd name="T0" fmla="*/ 2147483647 w 426"/>
                <a:gd name="T1" fmla="*/ 2147483647 h 384"/>
                <a:gd name="T2" fmla="*/ 2147483647 w 426"/>
                <a:gd name="T3" fmla="*/ 2147483647 h 384"/>
                <a:gd name="T4" fmla="*/ 2147483647 w 426"/>
                <a:gd name="T5" fmla="*/ 0 h 384"/>
                <a:gd name="T6" fmla="*/ 2147483647 w 426"/>
                <a:gd name="T7" fmla="*/ 2147483647 h 384"/>
                <a:gd name="T8" fmla="*/ 2147483647 w 426"/>
                <a:gd name="T9" fmla="*/ 2147483647 h 384"/>
                <a:gd name="T10" fmla="*/ 2147483647 w 426"/>
                <a:gd name="T11" fmla="*/ 2147483647 h 384"/>
                <a:gd name="T12" fmla="*/ 2147483647 w 426"/>
                <a:gd name="T13" fmla="*/ 2147483647 h 384"/>
                <a:gd name="T14" fmla="*/ 2147483647 w 426"/>
                <a:gd name="T15" fmla="*/ 2147483647 h 384"/>
                <a:gd name="T16" fmla="*/ 2147483647 w 426"/>
                <a:gd name="T17" fmla="*/ 2147483647 h 384"/>
                <a:gd name="T18" fmla="*/ 2147483647 w 426"/>
                <a:gd name="T19" fmla="*/ 2147483647 h 384"/>
                <a:gd name="T20" fmla="*/ 2147483647 w 426"/>
                <a:gd name="T21" fmla="*/ 2147483647 h 384"/>
                <a:gd name="T22" fmla="*/ 2147483647 w 426"/>
                <a:gd name="T23" fmla="*/ 2147483647 h 384"/>
                <a:gd name="T24" fmla="*/ 2147483647 w 426"/>
                <a:gd name="T25" fmla="*/ 2147483647 h 384"/>
                <a:gd name="T26" fmla="*/ 2147483647 w 426"/>
                <a:gd name="T27" fmla="*/ 2147483647 h 384"/>
                <a:gd name="T28" fmla="*/ 2147483647 w 426"/>
                <a:gd name="T29" fmla="*/ 2147483647 h 384"/>
                <a:gd name="T30" fmla="*/ 2147483647 w 426"/>
                <a:gd name="T31" fmla="*/ 2147483647 h 384"/>
                <a:gd name="T32" fmla="*/ 2147483647 w 426"/>
                <a:gd name="T33" fmla="*/ 2147483647 h 384"/>
                <a:gd name="T34" fmla="*/ 2147483647 w 426"/>
                <a:gd name="T35" fmla="*/ 2147483647 h 384"/>
                <a:gd name="T36" fmla="*/ 2147483647 w 426"/>
                <a:gd name="T37" fmla="*/ 2147483647 h 384"/>
                <a:gd name="T38" fmla="*/ 2147483647 w 426"/>
                <a:gd name="T39" fmla="*/ 2147483647 h 384"/>
                <a:gd name="T40" fmla="*/ 2147483647 w 426"/>
                <a:gd name="T41" fmla="*/ 2147483647 h 384"/>
                <a:gd name="T42" fmla="*/ 2147483647 w 426"/>
                <a:gd name="T43" fmla="*/ 2147483647 h 384"/>
                <a:gd name="T44" fmla="*/ 2147483647 w 426"/>
                <a:gd name="T45" fmla="*/ 2147483647 h 384"/>
                <a:gd name="T46" fmla="*/ 2147483647 w 426"/>
                <a:gd name="T47" fmla="*/ 2147483647 h 384"/>
                <a:gd name="T48" fmla="*/ 2147483647 w 426"/>
                <a:gd name="T49" fmla="*/ 2147483647 h 384"/>
                <a:gd name="T50" fmla="*/ 2147483647 w 426"/>
                <a:gd name="T51" fmla="*/ 2147483647 h 384"/>
                <a:gd name="T52" fmla="*/ 2147483647 w 426"/>
                <a:gd name="T53" fmla="*/ 2147483647 h 384"/>
                <a:gd name="T54" fmla="*/ 2147483647 w 426"/>
                <a:gd name="T55" fmla="*/ 2147483647 h 384"/>
                <a:gd name="T56" fmla="*/ 2147483647 w 426"/>
                <a:gd name="T57" fmla="*/ 2147483647 h 384"/>
                <a:gd name="T58" fmla="*/ 2147483647 w 426"/>
                <a:gd name="T59" fmla="*/ 2147483647 h 384"/>
                <a:gd name="T60" fmla="*/ 2147483647 w 426"/>
                <a:gd name="T61" fmla="*/ 2147483647 h 384"/>
                <a:gd name="T62" fmla="*/ 2147483647 w 426"/>
                <a:gd name="T63" fmla="*/ 2147483647 h 384"/>
                <a:gd name="T64" fmla="*/ 2147483647 w 426"/>
                <a:gd name="T65" fmla="*/ 2147483647 h 384"/>
                <a:gd name="T66" fmla="*/ 2147483647 w 426"/>
                <a:gd name="T67" fmla="*/ 2147483647 h 384"/>
                <a:gd name="T68" fmla="*/ 2147483647 w 426"/>
                <a:gd name="T69" fmla="*/ 2147483647 h 384"/>
                <a:gd name="T70" fmla="*/ 2147483647 w 426"/>
                <a:gd name="T71" fmla="*/ 2147483647 h 384"/>
                <a:gd name="T72" fmla="*/ 2147483647 w 426"/>
                <a:gd name="T73" fmla="*/ 2147483647 h 384"/>
                <a:gd name="T74" fmla="*/ 2147483647 w 426"/>
                <a:gd name="T75" fmla="*/ 2147483647 h 384"/>
                <a:gd name="T76" fmla="*/ 2147483647 w 426"/>
                <a:gd name="T77" fmla="*/ 2147483647 h 384"/>
                <a:gd name="T78" fmla="*/ 2147483647 w 426"/>
                <a:gd name="T79" fmla="*/ 2147483647 h 384"/>
                <a:gd name="T80" fmla="*/ 2147483647 w 426"/>
                <a:gd name="T81" fmla="*/ 2147483647 h 384"/>
                <a:gd name="T82" fmla="*/ 2147483647 w 426"/>
                <a:gd name="T83" fmla="*/ 2147483647 h 3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6"/>
                <a:gd name="T127" fmla="*/ 0 h 384"/>
                <a:gd name="T128" fmla="*/ 426 w 426"/>
                <a:gd name="T129" fmla="*/ 384 h 38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6" h="384">
                  <a:moveTo>
                    <a:pt x="258" y="18"/>
                  </a:moveTo>
                  <a:lnTo>
                    <a:pt x="270" y="12"/>
                  </a:lnTo>
                  <a:lnTo>
                    <a:pt x="276" y="12"/>
                  </a:lnTo>
                  <a:lnTo>
                    <a:pt x="294" y="6"/>
                  </a:lnTo>
                  <a:lnTo>
                    <a:pt x="306" y="0"/>
                  </a:lnTo>
                  <a:lnTo>
                    <a:pt x="330" y="0"/>
                  </a:lnTo>
                  <a:lnTo>
                    <a:pt x="342" y="6"/>
                  </a:lnTo>
                  <a:lnTo>
                    <a:pt x="342" y="18"/>
                  </a:lnTo>
                  <a:lnTo>
                    <a:pt x="336" y="24"/>
                  </a:lnTo>
                  <a:lnTo>
                    <a:pt x="312" y="42"/>
                  </a:lnTo>
                  <a:lnTo>
                    <a:pt x="312" y="48"/>
                  </a:lnTo>
                  <a:lnTo>
                    <a:pt x="306" y="54"/>
                  </a:lnTo>
                  <a:lnTo>
                    <a:pt x="300" y="72"/>
                  </a:lnTo>
                  <a:lnTo>
                    <a:pt x="276" y="96"/>
                  </a:lnTo>
                  <a:lnTo>
                    <a:pt x="258" y="102"/>
                  </a:lnTo>
                  <a:lnTo>
                    <a:pt x="246" y="102"/>
                  </a:lnTo>
                  <a:lnTo>
                    <a:pt x="210" y="150"/>
                  </a:lnTo>
                  <a:lnTo>
                    <a:pt x="210" y="174"/>
                  </a:lnTo>
                  <a:lnTo>
                    <a:pt x="234" y="156"/>
                  </a:lnTo>
                  <a:lnTo>
                    <a:pt x="264" y="108"/>
                  </a:lnTo>
                  <a:lnTo>
                    <a:pt x="282" y="126"/>
                  </a:lnTo>
                  <a:lnTo>
                    <a:pt x="306" y="138"/>
                  </a:lnTo>
                  <a:lnTo>
                    <a:pt x="294" y="168"/>
                  </a:lnTo>
                  <a:lnTo>
                    <a:pt x="324" y="168"/>
                  </a:lnTo>
                  <a:lnTo>
                    <a:pt x="330" y="192"/>
                  </a:lnTo>
                  <a:lnTo>
                    <a:pt x="384" y="162"/>
                  </a:lnTo>
                  <a:lnTo>
                    <a:pt x="402" y="174"/>
                  </a:lnTo>
                  <a:lnTo>
                    <a:pt x="396" y="180"/>
                  </a:lnTo>
                  <a:lnTo>
                    <a:pt x="390" y="192"/>
                  </a:lnTo>
                  <a:lnTo>
                    <a:pt x="378" y="204"/>
                  </a:lnTo>
                  <a:lnTo>
                    <a:pt x="372" y="204"/>
                  </a:lnTo>
                  <a:lnTo>
                    <a:pt x="384" y="204"/>
                  </a:lnTo>
                  <a:lnTo>
                    <a:pt x="396" y="210"/>
                  </a:lnTo>
                  <a:lnTo>
                    <a:pt x="408" y="210"/>
                  </a:lnTo>
                  <a:lnTo>
                    <a:pt x="408" y="216"/>
                  </a:lnTo>
                  <a:lnTo>
                    <a:pt x="396" y="240"/>
                  </a:lnTo>
                  <a:lnTo>
                    <a:pt x="384" y="252"/>
                  </a:lnTo>
                  <a:lnTo>
                    <a:pt x="378" y="264"/>
                  </a:lnTo>
                  <a:lnTo>
                    <a:pt x="366" y="276"/>
                  </a:lnTo>
                  <a:lnTo>
                    <a:pt x="360" y="288"/>
                  </a:lnTo>
                  <a:lnTo>
                    <a:pt x="354" y="294"/>
                  </a:lnTo>
                  <a:lnTo>
                    <a:pt x="390" y="294"/>
                  </a:lnTo>
                  <a:lnTo>
                    <a:pt x="354" y="312"/>
                  </a:lnTo>
                  <a:lnTo>
                    <a:pt x="384" y="312"/>
                  </a:lnTo>
                  <a:lnTo>
                    <a:pt x="420" y="300"/>
                  </a:lnTo>
                  <a:lnTo>
                    <a:pt x="426" y="324"/>
                  </a:lnTo>
                  <a:lnTo>
                    <a:pt x="360" y="384"/>
                  </a:lnTo>
                  <a:lnTo>
                    <a:pt x="318" y="378"/>
                  </a:lnTo>
                  <a:lnTo>
                    <a:pt x="336" y="354"/>
                  </a:lnTo>
                  <a:lnTo>
                    <a:pt x="306" y="360"/>
                  </a:lnTo>
                  <a:lnTo>
                    <a:pt x="300" y="348"/>
                  </a:lnTo>
                  <a:lnTo>
                    <a:pt x="228" y="360"/>
                  </a:lnTo>
                  <a:lnTo>
                    <a:pt x="192" y="354"/>
                  </a:lnTo>
                  <a:lnTo>
                    <a:pt x="186" y="348"/>
                  </a:lnTo>
                  <a:lnTo>
                    <a:pt x="228" y="336"/>
                  </a:lnTo>
                  <a:lnTo>
                    <a:pt x="234" y="330"/>
                  </a:lnTo>
                  <a:lnTo>
                    <a:pt x="234" y="324"/>
                  </a:lnTo>
                  <a:lnTo>
                    <a:pt x="228" y="324"/>
                  </a:lnTo>
                  <a:lnTo>
                    <a:pt x="222" y="318"/>
                  </a:lnTo>
                  <a:lnTo>
                    <a:pt x="198" y="318"/>
                  </a:lnTo>
                  <a:lnTo>
                    <a:pt x="162" y="312"/>
                  </a:lnTo>
                  <a:lnTo>
                    <a:pt x="126" y="300"/>
                  </a:lnTo>
                  <a:lnTo>
                    <a:pt x="96" y="294"/>
                  </a:lnTo>
                  <a:lnTo>
                    <a:pt x="78" y="294"/>
                  </a:lnTo>
                  <a:lnTo>
                    <a:pt x="72" y="300"/>
                  </a:lnTo>
                  <a:lnTo>
                    <a:pt x="48" y="300"/>
                  </a:lnTo>
                  <a:lnTo>
                    <a:pt x="36" y="306"/>
                  </a:lnTo>
                  <a:lnTo>
                    <a:pt x="24" y="306"/>
                  </a:lnTo>
                  <a:lnTo>
                    <a:pt x="12" y="300"/>
                  </a:lnTo>
                  <a:lnTo>
                    <a:pt x="6" y="294"/>
                  </a:lnTo>
                  <a:lnTo>
                    <a:pt x="18" y="282"/>
                  </a:lnTo>
                  <a:lnTo>
                    <a:pt x="24" y="282"/>
                  </a:lnTo>
                  <a:lnTo>
                    <a:pt x="30" y="276"/>
                  </a:lnTo>
                  <a:lnTo>
                    <a:pt x="42" y="276"/>
                  </a:lnTo>
                  <a:lnTo>
                    <a:pt x="30" y="276"/>
                  </a:lnTo>
                  <a:lnTo>
                    <a:pt x="12" y="270"/>
                  </a:lnTo>
                  <a:lnTo>
                    <a:pt x="0" y="258"/>
                  </a:lnTo>
                  <a:lnTo>
                    <a:pt x="6" y="252"/>
                  </a:lnTo>
                  <a:lnTo>
                    <a:pt x="18" y="252"/>
                  </a:lnTo>
                  <a:lnTo>
                    <a:pt x="54" y="234"/>
                  </a:lnTo>
                  <a:lnTo>
                    <a:pt x="60" y="228"/>
                  </a:lnTo>
                  <a:lnTo>
                    <a:pt x="66" y="228"/>
                  </a:lnTo>
                  <a:lnTo>
                    <a:pt x="204" y="90"/>
                  </a:lnTo>
                  <a:lnTo>
                    <a:pt x="258" y="1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97" name="Nether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67B747BB-F190-45E3-BD45-FEE95A7AE0EB}"/>
                </a:ext>
              </a:extLst>
            </p:cNvPr>
            <p:cNvSpPr>
              <a:spLocks/>
            </p:cNvSpPr>
            <p:nvPr/>
          </p:nvSpPr>
          <p:spPr bwMode="gray">
            <a:xfrm>
              <a:off x="4240212" y="2125547"/>
              <a:ext cx="107950" cy="84138"/>
            </a:xfrm>
            <a:custGeom>
              <a:avLst/>
              <a:gdLst>
                <a:gd name="T0" fmla="*/ 0 w 270"/>
                <a:gd name="T1" fmla="*/ 2147483647 h 210"/>
                <a:gd name="T2" fmla="*/ 2147483647 w 270"/>
                <a:gd name="T3" fmla="*/ 2147483647 h 210"/>
                <a:gd name="T4" fmla="*/ 2147483647 w 270"/>
                <a:gd name="T5" fmla="*/ 2147483647 h 210"/>
                <a:gd name="T6" fmla="*/ 2147483647 w 270"/>
                <a:gd name="T7" fmla="*/ 2147483647 h 210"/>
                <a:gd name="T8" fmla="*/ 2147483647 w 270"/>
                <a:gd name="T9" fmla="*/ 2147483647 h 210"/>
                <a:gd name="T10" fmla="*/ 2147483647 w 270"/>
                <a:gd name="T11" fmla="*/ 2147483647 h 210"/>
                <a:gd name="T12" fmla="*/ 2147483647 w 270"/>
                <a:gd name="T13" fmla="*/ 2147483647 h 210"/>
                <a:gd name="T14" fmla="*/ 2147483647 w 270"/>
                <a:gd name="T15" fmla="*/ 2147483647 h 210"/>
                <a:gd name="T16" fmla="*/ 2147483647 w 270"/>
                <a:gd name="T17" fmla="*/ 2147483647 h 210"/>
                <a:gd name="T18" fmla="*/ 2147483647 w 270"/>
                <a:gd name="T19" fmla="*/ 2147483647 h 210"/>
                <a:gd name="T20" fmla="*/ 2147483647 w 270"/>
                <a:gd name="T21" fmla="*/ 2147483647 h 210"/>
                <a:gd name="T22" fmla="*/ 2147483647 w 270"/>
                <a:gd name="T23" fmla="*/ 2147483647 h 210"/>
                <a:gd name="T24" fmla="*/ 2147483647 w 270"/>
                <a:gd name="T25" fmla="*/ 2147483647 h 210"/>
                <a:gd name="T26" fmla="*/ 2147483647 w 270"/>
                <a:gd name="T27" fmla="*/ 2147483647 h 210"/>
                <a:gd name="T28" fmla="*/ 2147483647 w 270"/>
                <a:gd name="T29" fmla="*/ 2147483647 h 210"/>
                <a:gd name="T30" fmla="*/ 2147483647 w 270"/>
                <a:gd name="T31" fmla="*/ 2147483647 h 210"/>
                <a:gd name="T32" fmla="*/ 2147483647 w 270"/>
                <a:gd name="T33" fmla="*/ 2147483647 h 210"/>
                <a:gd name="T34" fmla="*/ 2147483647 w 270"/>
                <a:gd name="T35" fmla="*/ 2147483647 h 210"/>
                <a:gd name="T36" fmla="*/ 2147483647 w 270"/>
                <a:gd name="T37" fmla="*/ 2147483647 h 210"/>
                <a:gd name="T38" fmla="*/ 2147483647 w 270"/>
                <a:gd name="T39" fmla="*/ 2147483647 h 210"/>
                <a:gd name="T40" fmla="*/ 2147483647 w 270"/>
                <a:gd name="T41" fmla="*/ 2147483647 h 210"/>
                <a:gd name="T42" fmla="*/ 2147483647 w 270"/>
                <a:gd name="T43" fmla="*/ 2147483647 h 210"/>
                <a:gd name="T44" fmla="*/ 2147483647 w 270"/>
                <a:gd name="T45" fmla="*/ 2147483647 h 210"/>
                <a:gd name="T46" fmla="*/ 2147483647 w 270"/>
                <a:gd name="T47" fmla="*/ 2147483647 h 210"/>
                <a:gd name="T48" fmla="*/ 2147483647 w 270"/>
                <a:gd name="T49" fmla="*/ 2147483647 h 210"/>
                <a:gd name="T50" fmla="*/ 2147483647 w 270"/>
                <a:gd name="T51" fmla="*/ 2147483647 h 210"/>
                <a:gd name="T52" fmla="*/ 2147483647 w 270"/>
                <a:gd name="T53" fmla="*/ 2147483647 h 210"/>
                <a:gd name="T54" fmla="*/ 2147483647 w 270"/>
                <a:gd name="T55" fmla="*/ 2147483647 h 210"/>
                <a:gd name="T56" fmla="*/ 2147483647 w 270"/>
                <a:gd name="T57" fmla="*/ 2147483647 h 210"/>
                <a:gd name="T58" fmla="*/ 2147483647 w 270"/>
                <a:gd name="T59" fmla="*/ 0 h 210"/>
                <a:gd name="T60" fmla="*/ 2147483647 w 270"/>
                <a:gd name="T61" fmla="*/ 2147483647 h 210"/>
                <a:gd name="T62" fmla="*/ 2147483647 w 270"/>
                <a:gd name="T63" fmla="*/ 2147483647 h 210"/>
                <a:gd name="T64" fmla="*/ 2147483647 w 270"/>
                <a:gd name="T65" fmla="*/ 2147483647 h 210"/>
                <a:gd name="T66" fmla="*/ 2147483647 w 270"/>
                <a:gd name="T67" fmla="*/ 2147483647 h 210"/>
                <a:gd name="T68" fmla="*/ 2147483647 w 270"/>
                <a:gd name="T69" fmla="*/ 2147483647 h 210"/>
                <a:gd name="T70" fmla="*/ 2147483647 w 270"/>
                <a:gd name="T71" fmla="*/ 2147483647 h 210"/>
                <a:gd name="T72" fmla="*/ 2147483647 w 270"/>
                <a:gd name="T73" fmla="*/ 2147483647 h 210"/>
                <a:gd name="T74" fmla="*/ 2147483647 w 270"/>
                <a:gd name="T75" fmla="*/ 2147483647 h 210"/>
                <a:gd name="T76" fmla="*/ 2147483647 w 270"/>
                <a:gd name="T77" fmla="*/ 2147483647 h 210"/>
                <a:gd name="T78" fmla="*/ 2147483647 w 270"/>
                <a:gd name="T79" fmla="*/ 2147483647 h 210"/>
                <a:gd name="T80" fmla="*/ 2147483647 w 270"/>
                <a:gd name="T81" fmla="*/ 2147483647 h 210"/>
                <a:gd name="T82" fmla="*/ 2147483647 w 270"/>
                <a:gd name="T83" fmla="*/ 2147483647 h 210"/>
                <a:gd name="T84" fmla="*/ 2147483647 w 270"/>
                <a:gd name="T85" fmla="*/ 2147483647 h 210"/>
                <a:gd name="T86" fmla="*/ 2147483647 w 270"/>
                <a:gd name="T87" fmla="*/ 2147483647 h 210"/>
                <a:gd name="T88" fmla="*/ 2147483647 w 270"/>
                <a:gd name="T89" fmla="*/ 2147483647 h 2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0"/>
                <a:gd name="T136" fmla="*/ 0 h 210"/>
                <a:gd name="T137" fmla="*/ 270 w 270"/>
                <a:gd name="T138" fmla="*/ 210 h 2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0" h="210">
                  <a:moveTo>
                    <a:pt x="18" y="156"/>
                  </a:moveTo>
                  <a:lnTo>
                    <a:pt x="0" y="174"/>
                  </a:lnTo>
                  <a:lnTo>
                    <a:pt x="12" y="162"/>
                  </a:lnTo>
                  <a:lnTo>
                    <a:pt x="24" y="162"/>
                  </a:lnTo>
                  <a:lnTo>
                    <a:pt x="30" y="168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62"/>
                  </a:lnTo>
                  <a:lnTo>
                    <a:pt x="84" y="168"/>
                  </a:lnTo>
                  <a:lnTo>
                    <a:pt x="84" y="156"/>
                  </a:lnTo>
                  <a:lnTo>
                    <a:pt x="96" y="162"/>
                  </a:lnTo>
                  <a:lnTo>
                    <a:pt x="96" y="156"/>
                  </a:lnTo>
                  <a:lnTo>
                    <a:pt x="132" y="156"/>
                  </a:lnTo>
                  <a:lnTo>
                    <a:pt x="132" y="168"/>
                  </a:lnTo>
                  <a:lnTo>
                    <a:pt x="138" y="174"/>
                  </a:lnTo>
                  <a:lnTo>
                    <a:pt x="150" y="174"/>
                  </a:lnTo>
                  <a:lnTo>
                    <a:pt x="162" y="168"/>
                  </a:lnTo>
                  <a:lnTo>
                    <a:pt x="168" y="168"/>
                  </a:lnTo>
                  <a:lnTo>
                    <a:pt x="174" y="174"/>
                  </a:lnTo>
                  <a:lnTo>
                    <a:pt x="174" y="192"/>
                  </a:lnTo>
                  <a:lnTo>
                    <a:pt x="168" y="198"/>
                  </a:lnTo>
                  <a:lnTo>
                    <a:pt x="168" y="210"/>
                  </a:lnTo>
                  <a:lnTo>
                    <a:pt x="180" y="210"/>
                  </a:lnTo>
                  <a:lnTo>
                    <a:pt x="180" y="198"/>
                  </a:lnTo>
                  <a:lnTo>
                    <a:pt x="186" y="192"/>
                  </a:lnTo>
                  <a:lnTo>
                    <a:pt x="186" y="180"/>
                  </a:lnTo>
                  <a:lnTo>
                    <a:pt x="180" y="174"/>
                  </a:lnTo>
                  <a:lnTo>
                    <a:pt x="186" y="168"/>
                  </a:lnTo>
                  <a:lnTo>
                    <a:pt x="198" y="162"/>
                  </a:lnTo>
                  <a:lnTo>
                    <a:pt x="198" y="156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14"/>
                  </a:lnTo>
                  <a:lnTo>
                    <a:pt x="234" y="114"/>
                  </a:lnTo>
                  <a:lnTo>
                    <a:pt x="240" y="102"/>
                  </a:lnTo>
                  <a:lnTo>
                    <a:pt x="246" y="96"/>
                  </a:lnTo>
                  <a:lnTo>
                    <a:pt x="252" y="96"/>
                  </a:lnTo>
                  <a:lnTo>
                    <a:pt x="252" y="90"/>
                  </a:lnTo>
                  <a:lnTo>
                    <a:pt x="240" y="78"/>
                  </a:lnTo>
                  <a:lnTo>
                    <a:pt x="234" y="78"/>
                  </a:lnTo>
                  <a:lnTo>
                    <a:pt x="228" y="72"/>
                  </a:lnTo>
                  <a:lnTo>
                    <a:pt x="228" y="66"/>
                  </a:lnTo>
                  <a:lnTo>
                    <a:pt x="234" y="66"/>
                  </a:lnTo>
                  <a:lnTo>
                    <a:pt x="246" y="60"/>
                  </a:lnTo>
                  <a:lnTo>
                    <a:pt x="258" y="60"/>
                  </a:lnTo>
                  <a:lnTo>
                    <a:pt x="252" y="54"/>
                  </a:lnTo>
                  <a:lnTo>
                    <a:pt x="252" y="36"/>
                  </a:lnTo>
                  <a:lnTo>
                    <a:pt x="258" y="36"/>
                  </a:lnTo>
                  <a:lnTo>
                    <a:pt x="270" y="30"/>
                  </a:lnTo>
                  <a:lnTo>
                    <a:pt x="264" y="18"/>
                  </a:lnTo>
                  <a:lnTo>
                    <a:pt x="270" y="12"/>
                  </a:lnTo>
                  <a:lnTo>
                    <a:pt x="264" y="12"/>
                  </a:lnTo>
                  <a:lnTo>
                    <a:pt x="252" y="6"/>
                  </a:lnTo>
                  <a:lnTo>
                    <a:pt x="246" y="6"/>
                  </a:lnTo>
                  <a:lnTo>
                    <a:pt x="234" y="0"/>
                  </a:lnTo>
                  <a:lnTo>
                    <a:pt x="180" y="0"/>
                  </a:lnTo>
                  <a:lnTo>
                    <a:pt x="168" y="1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54"/>
                  </a:lnTo>
                  <a:lnTo>
                    <a:pt x="168" y="60"/>
                  </a:lnTo>
                  <a:lnTo>
                    <a:pt x="174" y="6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68" y="84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84"/>
                  </a:lnTo>
                  <a:lnTo>
                    <a:pt x="138" y="66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44" y="30"/>
                  </a:lnTo>
                  <a:lnTo>
                    <a:pt x="144" y="24"/>
                  </a:lnTo>
                  <a:lnTo>
                    <a:pt x="132" y="36"/>
                  </a:lnTo>
                  <a:lnTo>
                    <a:pt x="120" y="42"/>
                  </a:lnTo>
                  <a:lnTo>
                    <a:pt x="114" y="48"/>
                  </a:lnTo>
                  <a:lnTo>
                    <a:pt x="102" y="54"/>
                  </a:lnTo>
                  <a:lnTo>
                    <a:pt x="96" y="66"/>
                  </a:lnTo>
                  <a:lnTo>
                    <a:pt x="96" y="84"/>
                  </a:lnTo>
                  <a:lnTo>
                    <a:pt x="90" y="90"/>
                  </a:lnTo>
                  <a:lnTo>
                    <a:pt x="90" y="102"/>
                  </a:lnTo>
                  <a:lnTo>
                    <a:pt x="60" y="132"/>
                  </a:lnTo>
                  <a:lnTo>
                    <a:pt x="72" y="144"/>
                  </a:lnTo>
                  <a:lnTo>
                    <a:pt x="42" y="144"/>
                  </a:lnTo>
                  <a:lnTo>
                    <a:pt x="18" y="156"/>
                  </a:lnTo>
                  <a:close/>
                </a:path>
              </a:pathLst>
            </a:custGeom>
            <a:solidFill>
              <a:srgbClr val="1C5C8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98" name="Nepal" descr="© INSCALE GmbH, 05.05.2010&#10;http://www.presentationload.com/">
              <a:extLst>
                <a:ext uri="{FF2B5EF4-FFF2-40B4-BE49-F238E27FC236}">
                  <a16:creationId xmlns:a16="http://schemas.microsoft.com/office/drawing/2014/main" id="{ABF31EBC-943A-4069-AB32-6AD9F033F675}"/>
                </a:ext>
              </a:extLst>
            </p:cNvPr>
            <p:cNvSpPr>
              <a:spLocks/>
            </p:cNvSpPr>
            <p:nvPr/>
          </p:nvSpPr>
          <p:spPr bwMode="gray">
            <a:xfrm>
              <a:off x="6348412" y="2860559"/>
              <a:ext cx="236538" cy="131763"/>
            </a:xfrm>
            <a:custGeom>
              <a:avLst/>
              <a:gdLst>
                <a:gd name="T0" fmla="*/ 2147483647 w 588"/>
                <a:gd name="T1" fmla="*/ 2147483647 h 330"/>
                <a:gd name="T2" fmla="*/ 2147483647 w 588"/>
                <a:gd name="T3" fmla="*/ 2147483647 h 330"/>
                <a:gd name="T4" fmla="*/ 2147483647 w 588"/>
                <a:gd name="T5" fmla="*/ 2147483647 h 330"/>
                <a:gd name="T6" fmla="*/ 2147483647 w 588"/>
                <a:gd name="T7" fmla="*/ 2147483647 h 330"/>
                <a:gd name="T8" fmla="*/ 2147483647 w 588"/>
                <a:gd name="T9" fmla="*/ 2147483647 h 330"/>
                <a:gd name="T10" fmla="*/ 2147483647 w 588"/>
                <a:gd name="T11" fmla="*/ 2147483647 h 330"/>
                <a:gd name="T12" fmla="*/ 2147483647 w 588"/>
                <a:gd name="T13" fmla="*/ 2147483647 h 330"/>
                <a:gd name="T14" fmla="*/ 2147483647 w 588"/>
                <a:gd name="T15" fmla="*/ 2147483647 h 330"/>
                <a:gd name="T16" fmla="*/ 2147483647 w 588"/>
                <a:gd name="T17" fmla="*/ 2147483647 h 330"/>
                <a:gd name="T18" fmla="*/ 2147483647 w 588"/>
                <a:gd name="T19" fmla="*/ 2147483647 h 330"/>
                <a:gd name="T20" fmla="*/ 2147483647 w 588"/>
                <a:gd name="T21" fmla="*/ 2147483647 h 330"/>
                <a:gd name="T22" fmla="*/ 2147483647 w 588"/>
                <a:gd name="T23" fmla="*/ 2147483647 h 330"/>
                <a:gd name="T24" fmla="*/ 2147483647 w 588"/>
                <a:gd name="T25" fmla="*/ 2147483647 h 330"/>
                <a:gd name="T26" fmla="*/ 2147483647 w 588"/>
                <a:gd name="T27" fmla="*/ 2147483647 h 330"/>
                <a:gd name="T28" fmla="*/ 2147483647 w 588"/>
                <a:gd name="T29" fmla="*/ 2147483647 h 330"/>
                <a:gd name="T30" fmla="*/ 2147483647 w 588"/>
                <a:gd name="T31" fmla="*/ 2147483647 h 330"/>
                <a:gd name="T32" fmla="*/ 2147483647 w 588"/>
                <a:gd name="T33" fmla="*/ 2147483647 h 330"/>
                <a:gd name="T34" fmla="*/ 2147483647 w 588"/>
                <a:gd name="T35" fmla="*/ 2147483647 h 330"/>
                <a:gd name="T36" fmla="*/ 2147483647 w 588"/>
                <a:gd name="T37" fmla="*/ 2147483647 h 330"/>
                <a:gd name="T38" fmla="*/ 2147483647 w 588"/>
                <a:gd name="T39" fmla="*/ 2147483647 h 330"/>
                <a:gd name="T40" fmla="*/ 2147483647 w 588"/>
                <a:gd name="T41" fmla="*/ 2147483647 h 330"/>
                <a:gd name="T42" fmla="*/ 2147483647 w 588"/>
                <a:gd name="T43" fmla="*/ 2147483647 h 330"/>
                <a:gd name="T44" fmla="*/ 2147483647 w 588"/>
                <a:gd name="T45" fmla="*/ 2147483647 h 330"/>
                <a:gd name="T46" fmla="*/ 2147483647 w 588"/>
                <a:gd name="T47" fmla="*/ 2147483647 h 330"/>
                <a:gd name="T48" fmla="*/ 2147483647 w 588"/>
                <a:gd name="T49" fmla="*/ 2147483647 h 330"/>
                <a:gd name="T50" fmla="*/ 2147483647 w 588"/>
                <a:gd name="T51" fmla="*/ 2147483647 h 330"/>
                <a:gd name="T52" fmla="*/ 2147483647 w 588"/>
                <a:gd name="T53" fmla="*/ 2147483647 h 330"/>
                <a:gd name="T54" fmla="*/ 2147483647 w 588"/>
                <a:gd name="T55" fmla="*/ 2147483647 h 330"/>
                <a:gd name="T56" fmla="*/ 2147483647 w 588"/>
                <a:gd name="T57" fmla="*/ 2147483647 h 330"/>
                <a:gd name="T58" fmla="*/ 2147483647 w 588"/>
                <a:gd name="T59" fmla="*/ 2147483647 h 330"/>
                <a:gd name="T60" fmla="*/ 2147483647 w 588"/>
                <a:gd name="T61" fmla="*/ 2147483647 h 330"/>
                <a:gd name="T62" fmla="*/ 2147483647 w 588"/>
                <a:gd name="T63" fmla="*/ 2147483647 h 330"/>
                <a:gd name="T64" fmla="*/ 2147483647 w 588"/>
                <a:gd name="T65" fmla="*/ 2147483647 h 330"/>
                <a:gd name="T66" fmla="*/ 2147483647 w 588"/>
                <a:gd name="T67" fmla="*/ 2147483647 h 330"/>
                <a:gd name="T68" fmla="*/ 2147483647 w 588"/>
                <a:gd name="T69" fmla="*/ 2147483647 h 330"/>
                <a:gd name="T70" fmla="*/ 2147483647 w 588"/>
                <a:gd name="T71" fmla="*/ 0 h 330"/>
                <a:gd name="T72" fmla="*/ 2147483647 w 588"/>
                <a:gd name="T73" fmla="*/ 2147483647 h 330"/>
                <a:gd name="T74" fmla="*/ 2147483647 w 588"/>
                <a:gd name="T75" fmla="*/ 2147483647 h 330"/>
                <a:gd name="T76" fmla="*/ 2147483647 w 588"/>
                <a:gd name="T77" fmla="*/ 2147483647 h 330"/>
                <a:gd name="T78" fmla="*/ 2147483647 w 588"/>
                <a:gd name="T79" fmla="*/ 2147483647 h 330"/>
                <a:gd name="T80" fmla="*/ 2147483647 w 588"/>
                <a:gd name="T81" fmla="*/ 2147483647 h 330"/>
                <a:gd name="T82" fmla="*/ 2147483647 w 588"/>
                <a:gd name="T83" fmla="*/ 2147483647 h 330"/>
                <a:gd name="T84" fmla="*/ 0 w 588"/>
                <a:gd name="T85" fmla="*/ 2147483647 h 330"/>
                <a:gd name="T86" fmla="*/ 2147483647 w 588"/>
                <a:gd name="T87" fmla="*/ 2147483647 h 330"/>
                <a:gd name="T88" fmla="*/ 2147483647 w 588"/>
                <a:gd name="T89" fmla="*/ 2147483647 h 330"/>
                <a:gd name="T90" fmla="*/ 2147483647 w 588"/>
                <a:gd name="T91" fmla="*/ 2147483647 h 330"/>
                <a:gd name="T92" fmla="*/ 2147483647 w 588"/>
                <a:gd name="T93" fmla="*/ 2147483647 h 330"/>
                <a:gd name="T94" fmla="*/ 2147483647 w 588"/>
                <a:gd name="T95" fmla="*/ 2147483647 h 330"/>
                <a:gd name="T96" fmla="*/ 2147483647 w 588"/>
                <a:gd name="T97" fmla="*/ 2147483647 h 330"/>
                <a:gd name="T98" fmla="*/ 2147483647 w 588"/>
                <a:gd name="T99" fmla="*/ 2147483647 h 330"/>
                <a:gd name="T100" fmla="*/ 2147483647 w 588"/>
                <a:gd name="T101" fmla="*/ 2147483647 h 330"/>
                <a:gd name="T102" fmla="*/ 2147483647 w 588"/>
                <a:gd name="T103" fmla="*/ 2147483647 h 330"/>
                <a:gd name="T104" fmla="*/ 2147483647 w 588"/>
                <a:gd name="T105" fmla="*/ 2147483647 h 330"/>
                <a:gd name="T106" fmla="*/ 2147483647 w 588"/>
                <a:gd name="T107" fmla="*/ 2147483647 h 330"/>
                <a:gd name="T108" fmla="*/ 2147483647 w 588"/>
                <a:gd name="T109" fmla="*/ 2147483647 h 3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330"/>
                <a:gd name="T167" fmla="*/ 588 w 588"/>
                <a:gd name="T168" fmla="*/ 330 h 3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330">
                  <a:moveTo>
                    <a:pt x="294" y="234"/>
                  </a:moveTo>
                  <a:lnTo>
                    <a:pt x="306" y="246"/>
                  </a:lnTo>
                  <a:lnTo>
                    <a:pt x="306" y="252"/>
                  </a:lnTo>
                  <a:lnTo>
                    <a:pt x="330" y="252"/>
                  </a:lnTo>
                  <a:lnTo>
                    <a:pt x="384" y="306"/>
                  </a:lnTo>
                  <a:lnTo>
                    <a:pt x="402" y="294"/>
                  </a:lnTo>
                  <a:lnTo>
                    <a:pt x="432" y="312"/>
                  </a:lnTo>
                  <a:lnTo>
                    <a:pt x="438" y="306"/>
                  </a:lnTo>
                  <a:lnTo>
                    <a:pt x="456" y="306"/>
                  </a:lnTo>
                  <a:lnTo>
                    <a:pt x="474" y="312"/>
                  </a:lnTo>
                  <a:lnTo>
                    <a:pt x="486" y="318"/>
                  </a:lnTo>
                  <a:lnTo>
                    <a:pt x="492" y="330"/>
                  </a:lnTo>
                  <a:lnTo>
                    <a:pt x="498" y="318"/>
                  </a:lnTo>
                  <a:lnTo>
                    <a:pt x="510" y="312"/>
                  </a:lnTo>
                  <a:lnTo>
                    <a:pt x="516" y="312"/>
                  </a:lnTo>
                  <a:lnTo>
                    <a:pt x="522" y="318"/>
                  </a:lnTo>
                  <a:lnTo>
                    <a:pt x="522" y="330"/>
                  </a:lnTo>
                  <a:lnTo>
                    <a:pt x="588" y="330"/>
                  </a:lnTo>
                  <a:lnTo>
                    <a:pt x="588" y="294"/>
                  </a:lnTo>
                  <a:lnTo>
                    <a:pt x="576" y="270"/>
                  </a:lnTo>
                  <a:lnTo>
                    <a:pt x="576" y="222"/>
                  </a:lnTo>
                  <a:lnTo>
                    <a:pt x="564" y="204"/>
                  </a:lnTo>
                  <a:lnTo>
                    <a:pt x="540" y="216"/>
                  </a:lnTo>
                  <a:lnTo>
                    <a:pt x="522" y="216"/>
                  </a:lnTo>
                  <a:lnTo>
                    <a:pt x="498" y="204"/>
                  </a:lnTo>
                  <a:lnTo>
                    <a:pt x="480" y="198"/>
                  </a:lnTo>
                  <a:lnTo>
                    <a:pt x="474" y="192"/>
                  </a:lnTo>
                  <a:lnTo>
                    <a:pt x="462" y="186"/>
                  </a:lnTo>
                  <a:lnTo>
                    <a:pt x="462" y="192"/>
                  </a:lnTo>
                  <a:lnTo>
                    <a:pt x="456" y="198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0"/>
                  </a:lnTo>
                  <a:lnTo>
                    <a:pt x="432" y="186"/>
                  </a:lnTo>
                  <a:lnTo>
                    <a:pt x="420" y="198"/>
                  </a:lnTo>
                  <a:lnTo>
                    <a:pt x="408" y="198"/>
                  </a:lnTo>
                  <a:lnTo>
                    <a:pt x="402" y="192"/>
                  </a:lnTo>
                  <a:lnTo>
                    <a:pt x="402" y="174"/>
                  </a:lnTo>
                  <a:lnTo>
                    <a:pt x="396" y="174"/>
                  </a:lnTo>
                  <a:lnTo>
                    <a:pt x="390" y="180"/>
                  </a:lnTo>
                  <a:lnTo>
                    <a:pt x="378" y="180"/>
                  </a:lnTo>
                  <a:lnTo>
                    <a:pt x="360" y="174"/>
                  </a:lnTo>
                  <a:lnTo>
                    <a:pt x="354" y="168"/>
                  </a:lnTo>
                  <a:lnTo>
                    <a:pt x="348" y="168"/>
                  </a:lnTo>
                  <a:lnTo>
                    <a:pt x="348" y="162"/>
                  </a:lnTo>
                  <a:lnTo>
                    <a:pt x="354" y="156"/>
                  </a:lnTo>
                  <a:lnTo>
                    <a:pt x="354" y="150"/>
                  </a:lnTo>
                  <a:lnTo>
                    <a:pt x="348" y="144"/>
                  </a:lnTo>
                  <a:lnTo>
                    <a:pt x="342" y="144"/>
                  </a:lnTo>
                  <a:lnTo>
                    <a:pt x="330" y="150"/>
                  </a:lnTo>
                  <a:lnTo>
                    <a:pt x="324" y="156"/>
                  </a:lnTo>
                  <a:lnTo>
                    <a:pt x="312" y="150"/>
                  </a:lnTo>
                  <a:lnTo>
                    <a:pt x="282" y="120"/>
                  </a:lnTo>
                  <a:lnTo>
                    <a:pt x="282" y="102"/>
                  </a:lnTo>
                  <a:lnTo>
                    <a:pt x="276" y="90"/>
                  </a:lnTo>
                  <a:lnTo>
                    <a:pt x="270" y="84"/>
                  </a:lnTo>
                  <a:lnTo>
                    <a:pt x="258" y="84"/>
                  </a:lnTo>
                  <a:lnTo>
                    <a:pt x="252" y="96"/>
                  </a:lnTo>
                  <a:lnTo>
                    <a:pt x="246" y="102"/>
                  </a:lnTo>
                  <a:lnTo>
                    <a:pt x="246" y="108"/>
                  </a:lnTo>
                  <a:lnTo>
                    <a:pt x="234" y="108"/>
                  </a:lnTo>
                  <a:lnTo>
                    <a:pt x="234" y="96"/>
                  </a:lnTo>
                  <a:lnTo>
                    <a:pt x="228" y="90"/>
                  </a:lnTo>
                  <a:lnTo>
                    <a:pt x="222" y="78"/>
                  </a:lnTo>
                  <a:lnTo>
                    <a:pt x="216" y="72"/>
                  </a:lnTo>
                  <a:lnTo>
                    <a:pt x="210" y="60"/>
                  </a:lnTo>
                  <a:lnTo>
                    <a:pt x="168" y="54"/>
                  </a:lnTo>
                  <a:lnTo>
                    <a:pt x="150" y="36"/>
                  </a:lnTo>
                  <a:lnTo>
                    <a:pt x="138" y="30"/>
                  </a:lnTo>
                  <a:lnTo>
                    <a:pt x="132" y="18"/>
                  </a:lnTo>
                  <a:lnTo>
                    <a:pt x="120" y="6"/>
                  </a:lnTo>
                  <a:lnTo>
                    <a:pt x="108" y="0"/>
                  </a:lnTo>
                  <a:lnTo>
                    <a:pt x="96" y="0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54" y="30"/>
                  </a:lnTo>
                  <a:lnTo>
                    <a:pt x="36" y="12"/>
                  </a:lnTo>
                  <a:lnTo>
                    <a:pt x="30" y="36"/>
                  </a:lnTo>
                  <a:lnTo>
                    <a:pt x="6" y="60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18" y="96"/>
                  </a:lnTo>
                  <a:lnTo>
                    <a:pt x="12" y="96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30" y="150"/>
                  </a:lnTo>
                  <a:lnTo>
                    <a:pt x="42" y="144"/>
                  </a:lnTo>
                  <a:lnTo>
                    <a:pt x="60" y="168"/>
                  </a:lnTo>
                  <a:lnTo>
                    <a:pt x="84" y="168"/>
                  </a:lnTo>
                  <a:lnTo>
                    <a:pt x="96" y="186"/>
                  </a:lnTo>
                  <a:lnTo>
                    <a:pt x="138" y="204"/>
                  </a:lnTo>
                  <a:lnTo>
                    <a:pt x="150" y="204"/>
                  </a:lnTo>
                  <a:lnTo>
                    <a:pt x="156" y="210"/>
                  </a:lnTo>
                  <a:lnTo>
                    <a:pt x="162" y="222"/>
                  </a:lnTo>
                  <a:lnTo>
                    <a:pt x="168" y="228"/>
                  </a:lnTo>
                  <a:lnTo>
                    <a:pt x="186" y="228"/>
                  </a:lnTo>
                  <a:lnTo>
                    <a:pt x="192" y="222"/>
                  </a:lnTo>
                  <a:lnTo>
                    <a:pt x="204" y="222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34" y="240"/>
                  </a:lnTo>
                  <a:lnTo>
                    <a:pt x="240" y="246"/>
                  </a:lnTo>
                  <a:lnTo>
                    <a:pt x="246" y="258"/>
                  </a:lnTo>
                  <a:lnTo>
                    <a:pt x="258" y="246"/>
                  </a:lnTo>
                  <a:lnTo>
                    <a:pt x="276" y="246"/>
                  </a:lnTo>
                  <a:lnTo>
                    <a:pt x="282" y="252"/>
                  </a:lnTo>
                  <a:lnTo>
                    <a:pt x="282" y="258"/>
                  </a:lnTo>
                  <a:lnTo>
                    <a:pt x="282" y="240"/>
                  </a:lnTo>
                  <a:lnTo>
                    <a:pt x="288" y="234"/>
                  </a:lnTo>
                  <a:lnTo>
                    <a:pt x="294" y="23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99" name="Namibia" descr="© INSCALE GmbH, 05.05.2010&#10;http://www.presentationload.com/">
              <a:extLst>
                <a:ext uri="{FF2B5EF4-FFF2-40B4-BE49-F238E27FC236}">
                  <a16:creationId xmlns:a16="http://schemas.microsoft.com/office/drawing/2014/main" id="{1ADDCD17-0B09-4E77-B4B9-307E0468C6D9}"/>
                </a:ext>
              </a:extLst>
            </p:cNvPr>
            <p:cNvSpPr>
              <a:spLocks/>
            </p:cNvSpPr>
            <p:nvPr/>
          </p:nvSpPr>
          <p:spPr bwMode="gray">
            <a:xfrm>
              <a:off x="4460875" y="4398847"/>
              <a:ext cx="384175" cy="392113"/>
            </a:xfrm>
            <a:custGeom>
              <a:avLst/>
              <a:gdLst>
                <a:gd name="T0" fmla="*/ 2147483647 w 954"/>
                <a:gd name="T1" fmla="*/ 2147483647 h 972"/>
                <a:gd name="T2" fmla="*/ 2147483647 w 954"/>
                <a:gd name="T3" fmla="*/ 2147483647 h 972"/>
                <a:gd name="T4" fmla="*/ 2147483647 w 954"/>
                <a:gd name="T5" fmla="*/ 2147483647 h 972"/>
                <a:gd name="T6" fmla="*/ 2147483647 w 954"/>
                <a:gd name="T7" fmla="*/ 2147483647 h 972"/>
                <a:gd name="T8" fmla="*/ 2147483647 w 954"/>
                <a:gd name="T9" fmla="*/ 2147483647 h 972"/>
                <a:gd name="T10" fmla="*/ 2147483647 w 954"/>
                <a:gd name="T11" fmla="*/ 2147483647 h 972"/>
                <a:gd name="T12" fmla="*/ 2147483647 w 954"/>
                <a:gd name="T13" fmla="*/ 2147483647 h 972"/>
                <a:gd name="T14" fmla="*/ 2147483647 w 954"/>
                <a:gd name="T15" fmla="*/ 2147483647 h 972"/>
                <a:gd name="T16" fmla="*/ 2147483647 w 954"/>
                <a:gd name="T17" fmla="*/ 2147483647 h 972"/>
                <a:gd name="T18" fmla="*/ 2147483647 w 954"/>
                <a:gd name="T19" fmla="*/ 2147483647 h 972"/>
                <a:gd name="T20" fmla="*/ 2147483647 w 954"/>
                <a:gd name="T21" fmla="*/ 2147483647 h 972"/>
                <a:gd name="T22" fmla="*/ 2147483647 w 954"/>
                <a:gd name="T23" fmla="*/ 2147483647 h 972"/>
                <a:gd name="T24" fmla="*/ 2147483647 w 954"/>
                <a:gd name="T25" fmla="*/ 2147483647 h 972"/>
                <a:gd name="T26" fmla="*/ 2147483647 w 954"/>
                <a:gd name="T27" fmla="*/ 2147483647 h 972"/>
                <a:gd name="T28" fmla="*/ 2147483647 w 954"/>
                <a:gd name="T29" fmla="*/ 2147483647 h 972"/>
                <a:gd name="T30" fmla="*/ 2147483647 w 954"/>
                <a:gd name="T31" fmla="*/ 2147483647 h 972"/>
                <a:gd name="T32" fmla="*/ 2147483647 w 954"/>
                <a:gd name="T33" fmla="*/ 2147483647 h 972"/>
                <a:gd name="T34" fmla="*/ 2147483647 w 954"/>
                <a:gd name="T35" fmla="*/ 2147483647 h 972"/>
                <a:gd name="T36" fmla="*/ 2147483647 w 954"/>
                <a:gd name="T37" fmla="*/ 2147483647 h 972"/>
                <a:gd name="T38" fmla="*/ 2147483647 w 954"/>
                <a:gd name="T39" fmla="*/ 2147483647 h 972"/>
                <a:gd name="T40" fmla="*/ 2147483647 w 954"/>
                <a:gd name="T41" fmla="*/ 2147483647 h 972"/>
                <a:gd name="T42" fmla="*/ 2147483647 w 954"/>
                <a:gd name="T43" fmla="*/ 2147483647 h 972"/>
                <a:gd name="T44" fmla="*/ 2147483647 w 954"/>
                <a:gd name="T45" fmla="*/ 2147483647 h 972"/>
                <a:gd name="T46" fmla="*/ 2147483647 w 954"/>
                <a:gd name="T47" fmla="*/ 2147483647 h 972"/>
                <a:gd name="T48" fmla="*/ 2147483647 w 954"/>
                <a:gd name="T49" fmla="*/ 2147483647 h 972"/>
                <a:gd name="T50" fmla="*/ 2147483647 w 954"/>
                <a:gd name="T51" fmla="*/ 2147483647 h 972"/>
                <a:gd name="T52" fmla="*/ 2147483647 w 954"/>
                <a:gd name="T53" fmla="*/ 2147483647 h 972"/>
                <a:gd name="T54" fmla="*/ 2147483647 w 954"/>
                <a:gd name="T55" fmla="*/ 2147483647 h 972"/>
                <a:gd name="T56" fmla="*/ 2147483647 w 954"/>
                <a:gd name="T57" fmla="*/ 2147483647 h 972"/>
                <a:gd name="T58" fmla="*/ 2147483647 w 954"/>
                <a:gd name="T59" fmla="*/ 2147483647 h 972"/>
                <a:gd name="T60" fmla="*/ 2147483647 w 954"/>
                <a:gd name="T61" fmla="*/ 2147483647 h 972"/>
                <a:gd name="T62" fmla="*/ 2147483647 w 954"/>
                <a:gd name="T63" fmla="*/ 2147483647 h 972"/>
                <a:gd name="T64" fmla="*/ 2147483647 w 954"/>
                <a:gd name="T65" fmla="*/ 2147483647 h 972"/>
                <a:gd name="T66" fmla="*/ 2147483647 w 954"/>
                <a:gd name="T67" fmla="*/ 0 h 972"/>
                <a:gd name="T68" fmla="*/ 2147483647 w 954"/>
                <a:gd name="T69" fmla="*/ 2147483647 h 972"/>
                <a:gd name="T70" fmla="*/ 2147483647 w 954"/>
                <a:gd name="T71" fmla="*/ 2147483647 h 972"/>
                <a:gd name="T72" fmla="*/ 0 w 954"/>
                <a:gd name="T73" fmla="*/ 2147483647 h 972"/>
                <a:gd name="T74" fmla="*/ 2147483647 w 954"/>
                <a:gd name="T75" fmla="*/ 2147483647 h 972"/>
                <a:gd name="T76" fmla="*/ 2147483647 w 954"/>
                <a:gd name="T77" fmla="*/ 2147483647 h 972"/>
                <a:gd name="T78" fmla="*/ 2147483647 w 954"/>
                <a:gd name="T79" fmla="*/ 2147483647 h 972"/>
                <a:gd name="T80" fmla="*/ 2147483647 w 954"/>
                <a:gd name="T81" fmla="*/ 2147483647 h 972"/>
                <a:gd name="T82" fmla="*/ 2147483647 w 954"/>
                <a:gd name="T83" fmla="*/ 2147483647 h 972"/>
                <a:gd name="T84" fmla="*/ 2147483647 w 954"/>
                <a:gd name="T85" fmla="*/ 2147483647 h 972"/>
                <a:gd name="T86" fmla="*/ 2147483647 w 954"/>
                <a:gd name="T87" fmla="*/ 2147483647 h 972"/>
                <a:gd name="T88" fmla="*/ 2147483647 w 954"/>
                <a:gd name="T89" fmla="*/ 2147483647 h 972"/>
                <a:gd name="T90" fmla="*/ 2147483647 w 954"/>
                <a:gd name="T91" fmla="*/ 2147483647 h 972"/>
                <a:gd name="T92" fmla="*/ 2147483647 w 954"/>
                <a:gd name="T93" fmla="*/ 2147483647 h 972"/>
                <a:gd name="T94" fmla="*/ 2147483647 w 954"/>
                <a:gd name="T95" fmla="*/ 2147483647 h 972"/>
                <a:gd name="T96" fmla="*/ 2147483647 w 954"/>
                <a:gd name="T97" fmla="*/ 2147483647 h 972"/>
                <a:gd name="T98" fmla="*/ 2147483647 w 954"/>
                <a:gd name="T99" fmla="*/ 2147483647 h 972"/>
                <a:gd name="T100" fmla="*/ 2147483647 w 954"/>
                <a:gd name="T101" fmla="*/ 2147483647 h 972"/>
                <a:gd name="T102" fmla="*/ 2147483647 w 954"/>
                <a:gd name="T103" fmla="*/ 2147483647 h 972"/>
                <a:gd name="T104" fmla="*/ 2147483647 w 954"/>
                <a:gd name="T105" fmla="*/ 2147483647 h 972"/>
                <a:gd name="T106" fmla="*/ 2147483647 w 954"/>
                <a:gd name="T107" fmla="*/ 2147483647 h 972"/>
                <a:gd name="T108" fmla="*/ 2147483647 w 954"/>
                <a:gd name="T109" fmla="*/ 2147483647 h 972"/>
                <a:gd name="T110" fmla="*/ 2147483647 w 954"/>
                <a:gd name="T111" fmla="*/ 2147483647 h 972"/>
                <a:gd name="T112" fmla="*/ 2147483647 w 954"/>
                <a:gd name="T113" fmla="*/ 2147483647 h 972"/>
                <a:gd name="T114" fmla="*/ 2147483647 w 954"/>
                <a:gd name="T115" fmla="*/ 2147483647 h 972"/>
                <a:gd name="T116" fmla="*/ 2147483647 w 954"/>
                <a:gd name="T117" fmla="*/ 2147483647 h 972"/>
                <a:gd name="T118" fmla="*/ 2147483647 w 954"/>
                <a:gd name="T119" fmla="*/ 2147483647 h 9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4"/>
                <a:gd name="T181" fmla="*/ 0 h 972"/>
                <a:gd name="T182" fmla="*/ 954 w 954"/>
                <a:gd name="T183" fmla="*/ 972 h 9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4" h="972">
                  <a:moveTo>
                    <a:pt x="366" y="894"/>
                  </a:moveTo>
                  <a:lnTo>
                    <a:pt x="372" y="894"/>
                  </a:lnTo>
                  <a:lnTo>
                    <a:pt x="390" y="912"/>
                  </a:lnTo>
                  <a:lnTo>
                    <a:pt x="390" y="936"/>
                  </a:lnTo>
                  <a:lnTo>
                    <a:pt x="396" y="948"/>
                  </a:lnTo>
                  <a:lnTo>
                    <a:pt x="402" y="954"/>
                  </a:lnTo>
                  <a:lnTo>
                    <a:pt x="426" y="954"/>
                  </a:lnTo>
                  <a:lnTo>
                    <a:pt x="432" y="960"/>
                  </a:lnTo>
                  <a:lnTo>
                    <a:pt x="432" y="966"/>
                  </a:lnTo>
                  <a:lnTo>
                    <a:pt x="438" y="972"/>
                  </a:lnTo>
                  <a:lnTo>
                    <a:pt x="462" y="972"/>
                  </a:lnTo>
                  <a:lnTo>
                    <a:pt x="474" y="960"/>
                  </a:lnTo>
                  <a:lnTo>
                    <a:pt x="486" y="960"/>
                  </a:lnTo>
                  <a:lnTo>
                    <a:pt x="498" y="972"/>
                  </a:lnTo>
                  <a:lnTo>
                    <a:pt x="522" y="972"/>
                  </a:lnTo>
                  <a:lnTo>
                    <a:pt x="522" y="948"/>
                  </a:lnTo>
                  <a:lnTo>
                    <a:pt x="534" y="948"/>
                  </a:lnTo>
                  <a:lnTo>
                    <a:pt x="534" y="942"/>
                  </a:lnTo>
                  <a:lnTo>
                    <a:pt x="540" y="936"/>
                  </a:lnTo>
                  <a:lnTo>
                    <a:pt x="552" y="930"/>
                  </a:lnTo>
                  <a:lnTo>
                    <a:pt x="570" y="930"/>
                  </a:lnTo>
                  <a:lnTo>
                    <a:pt x="582" y="414"/>
                  </a:lnTo>
                  <a:lnTo>
                    <a:pt x="654" y="414"/>
                  </a:lnTo>
                  <a:lnTo>
                    <a:pt x="648" y="288"/>
                  </a:lnTo>
                  <a:lnTo>
                    <a:pt x="654" y="282"/>
                  </a:lnTo>
                  <a:lnTo>
                    <a:pt x="654" y="108"/>
                  </a:lnTo>
                  <a:lnTo>
                    <a:pt x="690" y="108"/>
                  </a:lnTo>
                  <a:lnTo>
                    <a:pt x="708" y="102"/>
                  </a:lnTo>
                  <a:lnTo>
                    <a:pt x="744" y="102"/>
                  </a:lnTo>
                  <a:lnTo>
                    <a:pt x="792" y="90"/>
                  </a:lnTo>
                  <a:lnTo>
                    <a:pt x="804" y="84"/>
                  </a:lnTo>
                  <a:lnTo>
                    <a:pt x="822" y="84"/>
                  </a:lnTo>
                  <a:lnTo>
                    <a:pt x="828" y="90"/>
                  </a:lnTo>
                  <a:lnTo>
                    <a:pt x="828" y="108"/>
                  </a:lnTo>
                  <a:lnTo>
                    <a:pt x="834" y="108"/>
                  </a:lnTo>
                  <a:lnTo>
                    <a:pt x="834" y="126"/>
                  </a:lnTo>
                  <a:lnTo>
                    <a:pt x="840" y="126"/>
                  </a:lnTo>
                  <a:lnTo>
                    <a:pt x="882" y="84"/>
                  </a:lnTo>
                  <a:lnTo>
                    <a:pt x="906" y="84"/>
                  </a:lnTo>
                  <a:lnTo>
                    <a:pt x="918" y="72"/>
                  </a:lnTo>
                  <a:lnTo>
                    <a:pt x="954" y="66"/>
                  </a:lnTo>
                  <a:lnTo>
                    <a:pt x="936" y="48"/>
                  </a:lnTo>
                  <a:lnTo>
                    <a:pt x="906" y="54"/>
                  </a:lnTo>
                  <a:lnTo>
                    <a:pt x="906" y="48"/>
                  </a:lnTo>
                  <a:lnTo>
                    <a:pt x="900" y="42"/>
                  </a:lnTo>
                  <a:lnTo>
                    <a:pt x="882" y="42"/>
                  </a:lnTo>
                  <a:lnTo>
                    <a:pt x="876" y="48"/>
                  </a:lnTo>
                  <a:lnTo>
                    <a:pt x="870" y="48"/>
                  </a:lnTo>
                  <a:lnTo>
                    <a:pt x="846" y="60"/>
                  </a:lnTo>
                  <a:lnTo>
                    <a:pt x="828" y="54"/>
                  </a:lnTo>
                  <a:lnTo>
                    <a:pt x="816" y="60"/>
                  </a:lnTo>
                  <a:lnTo>
                    <a:pt x="780" y="72"/>
                  </a:lnTo>
                  <a:lnTo>
                    <a:pt x="732" y="78"/>
                  </a:lnTo>
                  <a:lnTo>
                    <a:pt x="696" y="84"/>
                  </a:lnTo>
                  <a:lnTo>
                    <a:pt x="624" y="84"/>
                  </a:lnTo>
                  <a:lnTo>
                    <a:pt x="618" y="72"/>
                  </a:lnTo>
                  <a:lnTo>
                    <a:pt x="546" y="78"/>
                  </a:lnTo>
                  <a:lnTo>
                    <a:pt x="540" y="66"/>
                  </a:lnTo>
                  <a:lnTo>
                    <a:pt x="504" y="66"/>
                  </a:lnTo>
                  <a:lnTo>
                    <a:pt x="480" y="42"/>
                  </a:lnTo>
                  <a:lnTo>
                    <a:pt x="480" y="36"/>
                  </a:lnTo>
                  <a:lnTo>
                    <a:pt x="174" y="36"/>
                  </a:lnTo>
                  <a:lnTo>
                    <a:pt x="168" y="30"/>
                  </a:lnTo>
                  <a:lnTo>
                    <a:pt x="156" y="30"/>
                  </a:lnTo>
                  <a:lnTo>
                    <a:pt x="132" y="18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90" y="6"/>
                  </a:lnTo>
                  <a:lnTo>
                    <a:pt x="72" y="24"/>
                  </a:lnTo>
                  <a:lnTo>
                    <a:pt x="42" y="24"/>
                  </a:lnTo>
                  <a:lnTo>
                    <a:pt x="36" y="18"/>
                  </a:lnTo>
                  <a:lnTo>
                    <a:pt x="18" y="24"/>
                  </a:lnTo>
                  <a:lnTo>
                    <a:pt x="0" y="24"/>
                  </a:lnTo>
                  <a:lnTo>
                    <a:pt x="6" y="96"/>
                  </a:lnTo>
                  <a:lnTo>
                    <a:pt x="12" y="108"/>
                  </a:lnTo>
                  <a:lnTo>
                    <a:pt x="30" y="126"/>
                  </a:lnTo>
                  <a:lnTo>
                    <a:pt x="36" y="138"/>
                  </a:lnTo>
                  <a:lnTo>
                    <a:pt x="54" y="162"/>
                  </a:lnTo>
                  <a:lnTo>
                    <a:pt x="72" y="192"/>
                  </a:lnTo>
                  <a:lnTo>
                    <a:pt x="96" y="228"/>
                  </a:lnTo>
                  <a:lnTo>
                    <a:pt x="102" y="258"/>
                  </a:lnTo>
                  <a:lnTo>
                    <a:pt x="102" y="276"/>
                  </a:lnTo>
                  <a:lnTo>
                    <a:pt x="114" y="294"/>
                  </a:lnTo>
                  <a:lnTo>
                    <a:pt x="120" y="312"/>
                  </a:lnTo>
                  <a:lnTo>
                    <a:pt x="138" y="348"/>
                  </a:lnTo>
                  <a:lnTo>
                    <a:pt x="156" y="366"/>
                  </a:lnTo>
                  <a:lnTo>
                    <a:pt x="156" y="390"/>
                  </a:lnTo>
                  <a:lnTo>
                    <a:pt x="162" y="396"/>
                  </a:lnTo>
                  <a:lnTo>
                    <a:pt x="174" y="402"/>
                  </a:lnTo>
                  <a:lnTo>
                    <a:pt x="180" y="414"/>
                  </a:lnTo>
                  <a:lnTo>
                    <a:pt x="192" y="420"/>
                  </a:lnTo>
                  <a:lnTo>
                    <a:pt x="198" y="432"/>
                  </a:lnTo>
                  <a:lnTo>
                    <a:pt x="198" y="582"/>
                  </a:lnTo>
                  <a:lnTo>
                    <a:pt x="222" y="630"/>
                  </a:lnTo>
                  <a:lnTo>
                    <a:pt x="222" y="678"/>
                  </a:lnTo>
                  <a:lnTo>
                    <a:pt x="216" y="678"/>
                  </a:lnTo>
                  <a:lnTo>
                    <a:pt x="228" y="726"/>
                  </a:lnTo>
                  <a:lnTo>
                    <a:pt x="228" y="762"/>
                  </a:lnTo>
                  <a:lnTo>
                    <a:pt x="240" y="762"/>
                  </a:lnTo>
                  <a:lnTo>
                    <a:pt x="240" y="804"/>
                  </a:lnTo>
                  <a:lnTo>
                    <a:pt x="252" y="810"/>
                  </a:lnTo>
                  <a:lnTo>
                    <a:pt x="258" y="816"/>
                  </a:lnTo>
                  <a:lnTo>
                    <a:pt x="258" y="846"/>
                  </a:lnTo>
                  <a:lnTo>
                    <a:pt x="264" y="858"/>
                  </a:lnTo>
                  <a:lnTo>
                    <a:pt x="270" y="864"/>
                  </a:lnTo>
                  <a:lnTo>
                    <a:pt x="276" y="876"/>
                  </a:lnTo>
                  <a:lnTo>
                    <a:pt x="282" y="894"/>
                  </a:lnTo>
                  <a:lnTo>
                    <a:pt x="282" y="900"/>
                  </a:lnTo>
                  <a:lnTo>
                    <a:pt x="288" y="912"/>
                  </a:lnTo>
                  <a:lnTo>
                    <a:pt x="294" y="918"/>
                  </a:lnTo>
                  <a:lnTo>
                    <a:pt x="318" y="930"/>
                  </a:lnTo>
                  <a:lnTo>
                    <a:pt x="324" y="936"/>
                  </a:lnTo>
                  <a:lnTo>
                    <a:pt x="330" y="936"/>
                  </a:lnTo>
                  <a:lnTo>
                    <a:pt x="330" y="942"/>
                  </a:lnTo>
                  <a:lnTo>
                    <a:pt x="348" y="930"/>
                  </a:lnTo>
                  <a:lnTo>
                    <a:pt x="348" y="924"/>
                  </a:lnTo>
                  <a:lnTo>
                    <a:pt x="354" y="918"/>
                  </a:lnTo>
                  <a:lnTo>
                    <a:pt x="360" y="906"/>
                  </a:lnTo>
                  <a:lnTo>
                    <a:pt x="360" y="900"/>
                  </a:lnTo>
                  <a:lnTo>
                    <a:pt x="366" y="89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00" name="Myanmar" descr="© INSCALE GmbH, 05.05.2010&#10;http://www.presentationload.com/">
              <a:extLst>
                <a:ext uri="{FF2B5EF4-FFF2-40B4-BE49-F238E27FC236}">
                  <a16:creationId xmlns:a16="http://schemas.microsoft.com/office/drawing/2014/main" id="{AF228D3B-6BCD-495D-905C-3D3032B66807}"/>
                </a:ext>
              </a:extLst>
            </p:cNvPr>
            <p:cNvSpPr>
              <a:spLocks/>
            </p:cNvSpPr>
            <p:nvPr/>
          </p:nvSpPr>
          <p:spPr bwMode="gray">
            <a:xfrm>
              <a:off x="6719887" y="2922472"/>
              <a:ext cx="257175" cy="603250"/>
            </a:xfrm>
            <a:custGeom>
              <a:avLst/>
              <a:gdLst>
                <a:gd name="T0" fmla="*/ 2147483647 w 636"/>
                <a:gd name="T1" fmla="*/ 2147483647 h 1500"/>
                <a:gd name="T2" fmla="*/ 2147483647 w 636"/>
                <a:gd name="T3" fmla="*/ 2147483647 h 1500"/>
                <a:gd name="T4" fmla="*/ 2147483647 w 636"/>
                <a:gd name="T5" fmla="*/ 2147483647 h 1500"/>
                <a:gd name="T6" fmla="*/ 2147483647 w 636"/>
                <a:gd name="T7" fmla="*/ 2147483647 h 1500"/>
                <a:gd name="T8" fmla="*/ 2147483647 w 636"/>
                <a:gd name="T9" fmla="*/ 2147483647 h 1500"/>
                <a:gd name="T10" fmla="*/ 2147483647 w 636"/>
                <a:gd name="T11" fmla="*/ 2147483647 h 1500"/>
                <a:gd name="T12" fmla="*/ 2147483647 w 636"/>
                <a:gd name="T13" fmla="*/ 2147483647 h 1500"/>
                <a:gd name="T14" fmla="*/ 2147483647 w 636"/>
                <a:gd name="T15" fmla="*/ 2147483647 h 1500"/>
                <a:gd name="T16" fmla="*/ 2147483647 w 636"/>
                <a:gd name="T17" fmla="*/ 2147483647 h 1500"/>
                <a:gd name="T18" fmla="*/ 2147483647 w 636"/>
                <a:gd name="T19" fmla="*/ 2147483647 h 1500"/>
                <a:gd name="T20" fmla="*/ 2147483647 w 636"/>
                <a:gd name="T21" fmla="*/ 2147483647 h 1500"/>
                <a:gd name="T22" fmla="*/ 2147483647 w 636"/>
                <a:gd name="T23" fmla="*/ 2147483647 h 1500"/>
                <a:gd name="T24" fmla="*/ 2147483647 w 636"/>
                <a:gd name="T25" fmla="*/ 2147483647 h 1500"/>
                <a:gd name="T26" fmla="*/ 2147483647 w 636"/>
                <a:gd name="T27" fmla="*/ 2147483647 h 1500"/>
                <a:gd name="T28" fmla="*/ 2147483647 w 636"/>
                <a:gd name="T29" fmla="*/ 2147483647 h 1500"/>
                <a:gd name="T30" fmla="*/ 2147483647 w 636"/>
                <a:gd name="T31" fmla="*/ 2147483647 h 1500"/>
                <a:gd name="T32" fmla="*/ 2147483647 w 636"/>
                <a:gd name="T33" fmla="*/ 2147483647 h 1500"/>
                <a:gd name="T34" fmla="*/ 2147483647 w 636"/>
                <a:gd name="T35" fmla="*/ 2147483647 h 1500"/>
                <a:gd name="T36" fmla="*/ 2147483647 w 636"/>
                <a:gd name="T37" fmla="*/ 2147483647 h 1500"/>
                <a:gd name="T38" fmla="*/ 2147483647 w 636"/>
                <a:gd name="T39" fmla="*/ 2147483647 h 1500"/>
                <a:gd name="T40" fmla="*/ 2147483647 w 636"/>
                <a:gd name="T41" fmla="*/ 2147483647 h 1500"/>
                <a:gd name="T42" fmla="*/ 2147483647 w 636"/>
                <a:gd name="T43" fmla="*/ 2147483647 h 1500"/>
                <a:gd name="T44" fmla="*/ 2147483647 w 636"/>
                <a:gd name="T45" fmla="*/ 2147483647 h 1500"/>
                <a:gd name="T46" fmla="*/ 2147483647 w 636"/>
                <a:gd name="T47" fmla="*/ 2147483647 h 1500"/>
                <a:gd name="T48" fmla="*/ 2147483647 w 636"/>
                <a:gd name="T49" fmla="*/ 2147483647 h 1500"/>
                <a:gd name="T50" fmla="*/ 2147483647 w 636"/>
                <a:gd name="T51" fmla="*/ 2147483647 h 1500"/>
                <a:gd name="T52" fmla="*/ 2147483647 w 636"/>
                <a:gd name="T53" fmla="*/ 2147483647 h 1500"/>
                <a:gd name="T54" fmla="*/ 2147483647 w 636"/>
                <a:gd name="T55" fmla="*/ 2147483647 h 1500"/>
                <a:gd name="T56" fmla="*/ 2147483647 w 636"/>
                <a:gd name="T57" fmla="*/ 2147483647 h 1500"/>
                <a:gd name="T58" fmla="*/ 2147483647 w 636"/>
                <a:gd name="T59" fmla="*/ 2147483647 h 1500"/>
                <a:gd name="T60" fmla="*/ 2147483647 w 636"/>
                <a:gd name="T61" fmla="*/ 2147483647 h 1500"/>
                <a:gd name="T62" fmla="*/ 2147483647 w 636"/>
                <a:gd name="T63" fmla="*/ 2147483647 h 1500"/>
                <a:gd name="T64" fmla="*/ 2147483647 w 636"/>
                <a:gd name="T65" fmla="*/ 2147483647 h 1500"/>
                <a:gd name="T66" fmla="*/ 2147483647 w 636"/>
                <a:gd name="T67" fmla="*/ 2147483647 h 1500"/>
                <a:gd name="T68" fmla="*/ 2147483647 w 636"/>
                <a:gd name="T69" fmla="*/ 2147483647 h 1500"/>
                <a:gd name="T70" fmla="*/ 2147483647 w 636"/>
                <a:gd name="T71" fmla="*/ 2147483647 h 1500"/>
                <a:gd name="T72" fmla="*/ 2147483647 w 636"/>
                <a:gd name="T73" fmla="*/ 2147483647 h 1500"/>
                <a:gd name="T74" fmla="*/ 2147483647 w 636"/>
                <a:gd name="T75" fmla="*/ 2147483647 h 1500"/>
                <a:gd name="T76" fmla="*/ 2147483647 w 636"/>
                <a:gd name="T77" fmla="*/ 2147483647 h 1500"/>
                <a:gd name="T78" fmla="*/ 2147483647 w 636"/>
                <a:gd name="T79" fmla="*/ 2147483647 h 1500"/>
                <a:gd name="T80" fmla="*/ 2147483647 w 636"/>
                <a:gd name="T81" fmla="*/ 2147483647 h 1500"/>
                <a:gd name="T82" fmla="*/ 2147483647 w 636"/>
                <a:gd name="T83" fmla="*/ 2147483647 h 1500"/>
                <a:gd name="T84" fmla="*/ 2147483647 w 636"/>
                <a:gd name="T85" fmla="*/ 2147483647 h 1500"/>
                <a:gd name="T86" fmla="*/ 2147483647 w 636"/>
                <a:gd name="T87" fmla="*/ 0 h 1500"/>
                <a:gd name="T88" fmla="*/ 2147483647 w 636"/>
                <a:gd name="T89" fmla="*/ 2147483647 h 1500"/>
                <a:gd name="T90" fmla="*/ 2147483647 w 636"/>
                <a:gd name="T91" fmla="*/ 2147483647 h 1500"/>
                <a:gd name="T92" fmla="*/ 2147483647 w 636"/>
                <a:gd name="T93" fmla="*/ 2147483647 h 1500"/>
                <a:gd name="T94" fmla="*/ 2147483647 w 636"/>
                <a:gd name="T95" fmla="*/ 2147483647 h 1500"/>
                <a:gd name="T96" fmla="*/ 2147483647 w 636"/>
                <a:gd name="T97" fmla="*/ 2147483647 h 1500"/>
                <a:gd name="T98" fmla="*/ 2147483647 w 636"/>
                <a:gd name="T99" fmla="*/ 2147483647 h 1500"/>
                <a:gd name="T100" fmla="*/ 2147483647 w 636"/>
                <a:gd name="T101" fmla="*/ 2147483647 h 1500"/>
                <a:gd name="T102" fmla="*/ 2147483647 w 636"/>
                <a:gd name="T103" fmla="*/ 2147483647 h 1500"/>
                <a:gd name="T104" fmla="*/ 2147483647 w 636"/>
                <a:gd name="T105" fmla="*/ 2147483647 h 1500"/>
                <a:gd name="T106" fmla="*/ 2147483647 w 636"/>
                <a:gd name="T107" fmla="*/ 2147483647 h 1500"/>
                <a:gd name="T108" fmla="*/ 2147483647 w 636"/>
                <a:gd name="T109" fmla="*/ 2147483647 h 15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36"/>
                <a:gd name="T166" fmla="*/ 0 h 1500"/>
                <a:gd name="T167" fmla="*/ 636 w 636"/>
                <a:gd name="T168" fmla="*/ 1500 h 15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36" h="1500">
                  <a:moveTo>
                    <a:pt x="0" y="588"/>
                  </a:moveTo>
                  <a:lnTo>
                    <a:pt x="18" y="588"/>
                  </a:lnTo>
                  <a:lnTo>
                    <a:pt x="12" y="630"/>
                  </a:lnTo>
                  <a:lnTo>
                    <a:pt x="18" y="630"/>
                  </a:lnTo>
                  <a:lnTo>
                    <a:pt x="24" y="636"/>
                  </a:lnTo>
                  <a:lnTo>
                    <a:pt x="42" y="642"/>
                  </a:lnTo>
                  <a:lnTo>
                    <a:pt x="54" y="648"/>
                  </a:lnTo>
                  <a:lnTo>
                    <a:pt x="72" y="666"/>
                  </a:lnTo>
                  <a:lnTo>
                    <a:pt x="84" y="690"/>
                  </a:lnTo>
                  <a:lnTo>
                    <a:pt x="90" y="696"/>
                  </a:lnTo>
                  <a:lnTo>
                    <a:pt x="90" y="702"/>
                  </a:lnTo>
                  <a:lnTo>
                    <a:pt x="126" y="696"/>
                  </a:lnTo>
                  <a:lnTo>
                    <a:pt x="102" y="738"/>
                  </a:lnTo>
                  <a:lnTo>
                    <a:pt x="108" y="738"/>
                  </a:lnTo>
                  <a:lnTo>
                    <a:pt x="114" y="744"/>
                  </a:lnTo>
                  <a:lnTo>
                    <a:pt x="126" y="744"/>
                  </a:lnTo>
                  <a:lnTo>
                    <a:pt x="144" y="750"/>
                  </a:lnTo>
                  <a:lnTo>
                    <a:pt x="156" y="762"/>
                  </a:lnTo>
                  <a:lnTo>
                    <a:pt x="168" y="768"/>
                  </a:lnTo>
                  <a:lnTo>
                    <a:pt x="174" y="780"/>
                  </a:lnTo>
                  <a:lnTo>
                    <a:pt x="186" y="792"/>
                  </a:lnTo>
                  <a:lnTo>
                    <a:pt x="192" y="804"/>
                  </a:lnTo>
                  <a:lnTo>
                    <a:pt x="192" y="822"/>
                  </a:lnTo>
                  <a:lnTo>
                    <a:pt x="198" y="834"/>
                  </a:lnTo>
                  <a:lnTo>
                    <a:pt x="198" y="840"/>
                  </a:lnTo>
                  <a:lnTo>
                    <a:pt x="204" y="846"/>
                  </a:lnTo>
                  <a:lnTo>
                    <a:pt x="210" y="858"/>
                  </a:lnTo>
                  <a:lnTo>
                    <a:pt x="222" y="870"/>
                  </a:lnTo>
                  <a:lnTo>
                    <a:pt x="210" y="888"/>
                  </a:lnTo>
                  <a:lnTo>
                    <a:pt x="216" y="978"/>
                  </a:lnTo>
                  <a:lnTo>
                    <a:pt x="204" y="990"/>
                  </a:lnTo>
                  <a:lnTo>
                    <a:pt x="204" y="1002"/>
                  </a:lnTo>
                  <a:lnTo>
                    <a:pt x="222" y="1020"/>
                  </a:lnTo>
                  <a:lnTo>
                    <a:pt x="234" y="1020"/>
                  </a:lnTo>
                  <a:lnTo>
                    <a:pt x="246" y="1014"/>
                  </a:lnTo>
                  <a:lnTo>
                    <a:pt x="252" y="1008"/>
                  </a:lnTo>
                  <a:lnTo>
                    <a:pt x="258" y="1014"/>
                  </a:lnTo>
                  <a:lnTo>
                    <a:pt x="258" y="1020"/>
                  </a:lnTo>
                  <a:lnTo>
                    <a:pt x="276" y="1020"/>
                  </a:lnTo>
                  <a:lnTo>
                    <a:pt x="282" y="1014"/>
                  </a:lnTo>
                  <a:lnTo>
                    <a:pt x="294" y="1008"/>
                  </a:lnTo>
                  <a:lnTo>
                    <a:pt x="300" y="996"/>
                  </a:lnTo>
                  <a:lnTo>
                    <a:pt x="306" y="990"/>
                  </a:lnTo>
                  <a:lnTo>
                    <a:pt x="312" y="978"/>
                  </a:lnTo>
                  <a:lnTo>
                    <a:pt x="324" y="978"/>
                  </a:lnTo>
                  <a:lnTo>
                    <a:pt x="360" y="960"/>
                  </a:lnTo>
                  <a:lnTo>
                    <a:pt x="366" y="954"/>
                  </a:lnTo>
                  <a:lnTo>
                    <a:pt x="366" y="900"/>
                  </a:lnTo>
                  <a:lnTo>
                    <a:pt x="372" y="894"/>
                  </a:lnTo>
                  <a:lnTo>
                    <a:pt x="378" y="894"/>
                  </a:lnTo>
                  <a:lnTo>
                    <a:pt x="396" y="912"/>
                  </a:lnTo>
                  <a:lnTo>
                    <a:pt x="402" y="924"/>
                  </a:lnTo>
                  <a:lnTo>
                    <a:pt x="402" y="954"/>
                  </a:lnTo>
                  <a:lnTo>
                    <a:pt x="408" y="954"/>
                  </a:lnTo>
                  <a:lnTo>
                    <a:pt x="426" y="972"/>
                  </a:lnTo>
                  <a:lnTo>
                    <a:pt x="432" y="984"/>
                  </a:lnTo>
                  <a:lnTo>
                    <a:pt x="444" y="1014"/>
                  </a:lnTo>
                  <a:lnTo>
                    <a:pt x="450" y="1050"/>
                  </a:lnTo>
                  <a:lnTo>
                    <a:pt x="450" y="1074"/>
                  </a:lnTo>
                  <a:lnTo>
                    <a:pt x="456" y="1092"/>
                  </a:lnTo>
                  <a:lnTo>
                    <a:pt x="456" y="1128"/>
                  </a:lnTo>
                  <a:lnTo>
                    <a:pt x="462" y="1134"/>
                  </a:lnTo>
                  <a:lnTo>
                    <a:pt x="480" y="1170"/>
                  </a:lnTo>
                  <a:lnTo>
                    <a:pt x="486" y="1176"/>
                  </a:lnTo>
                  <a:lnTo>
                    <a:pt x="486" y="1182"/>
                  </a:lnTo>
                  <a:lnTo>
                    <a:pt x="528" y="1272"/>
                  </a:lnTo>
                  <a:lnTo>
                    <a:pt x="540" y="1320"/>
                  </a:lnTo>
                  <a:lnTo>
                    <a:pt x="522" y="1320"/>
                  </a:lnTo>
                  <a:lnTo>
                    <a:pt x="516" y="1326"/>
                  </a:lnTo>
                  <a:lnTo>
                    <a:pt x="516" y="1350"/>
                  </a:lnTo>
                  <a:lnTo>
                    <a:pt x="510" y="1362"/>
                  </a:lnTo>
                  <a:lnTo>
                    <a:pt x="510" y="1374"/>
                  </a:lnTo>
                  <a:lnTo>
                    <a:pt x="552" y="1362"/>
                  </a:lnTo>
                  <a:lnTo>
                    <a:pt x="540" y="1416"/>
                  </a:lnTo>
                  <a:lnTo>
                    <a:pt x="540" y="1428"/>
                  </a:lnTo>
                  <a:lnTo>
                    <a:pt x="534" y="1440"/>
                  </a:lnTo>
                  <a:lnTo>
                    <a:pt x="534" y="1464"/>
                  </a:lnTo>
                  <a:lnTo>
                    <a:pt x="540" y="1482"/>
                  </a:lnTo>
                  <a:lnTo>
                    <a:pt x="540" y="1488"/>
                  </a:lnTo>
                  <a:lnTo>
                    <a:pt x="546" y="1500"/>
                  </a:lnTo>
                  <a:lnTo>
                    <a:pt x="552" y="1488"/>
                  </a:lnTo>
                  <a:lnTo>
                    <a:pt x="558" y="1482"/>
                  </a:lnTo>
                  <a:lnTo>
                    <a:pt x="564" y="1470"/>
                  </a:lnTo>
                  <a:lnTo>
                    <a:pt x="564" y="1458"/>
                  </a:lnTo>
                  <a:lnTo>
                    <a:pt x="558" y="1452"/>
                  </a:lnTo>
                  <a:lnTo>
                    <a:pt x="558" y="1440"/>
                  </a:lnTo>
                  <a:lnTo>
                    <a:pt x="576" y="1422"/>
                  </a:lnTo>
                  <a:lnTo>
                    <a:pt x="594" y="1386"/>
                  </a:lnTo>
                  <a:lnTo>
                    <a:pt x="594" y="1368"/>
                  </a:lnTo>
                  <a:lnTo>
                    <a:pt x="600" y="1356"/>
                  </a:lnTo>
                  <a:lnTo>
                    <a:pt x="600" y="1326"/>
                  </a:lnTo>
                  <a:lnTo>
                    <a:pt x="594" y="1314"/>
                  </a:lnTo>
                  <a:lnTo>
                    <a:pt x="594" y="1290"/>
                  </a:lnTo>
                  <a:lnTo>
                    <a:pt x="570" y="1266"/>
                  </a:lnTo>
                  <a:lnTo>
                    <a:pt x="570" y="1242"/>
                  </a:lnTo>
                  <a:lnTo>
                    <a:pt x="564" y="1224"/>
                  </a:lnTo>
                  <a:lnTo>
                    <a:pt x="564" y="1194"/>
                  </a:lnTo>
                  <a:lnTo>
                    <a:pt x="558" y="1182"/>
                  </a:lnTo>
                  <a:lnTo>
                    <a:pt x="516" y="1140"/>
                  </a:lnTo>
                  <a:lnTo>
                    <a:pt x="510" y="1128"/>
                  </a:lnTo>
                  <a:lnTo>
                    <a:pt x="504" y="1122"/>
                  </a:lnTo>
                  <a:lnTo>
                    <a:pt x="498" y="1110"/>
                  </a:lnTo>
                  <a:lnTo>
                    <a:pt x="492" y="1104"/>
                  </a:lnTo>
                  <a:lnTo>
                    <a:pt x="492" y="1098"/>
                  </a:lnTo>
                  <a:lnTo>
                    <a:pt x="486" y="1092"/>
                  </a:lnTo>
                  <a:lnTo>
                    <a:pt x="504" y="1056"/>
                  </a:lnTo>
                  <a:lnTo>
                    <a:pt x="510" y="1050"/>
                  </a:lnTo>
                  <a:lnTo>
                    <a:pt x="516" y="1038"/>
                  </a:lnTo>
                  <a:lnTo>
                    <a:pt x="516" y="1014"/>
                  </a:lnTo>
                  <a:lnTo>
                    <a:pt x="510" y="1002"/>
                  </a:lnTo>
                  <a:lnTo>
                    <a:pt x="522" y="1002"/>
                  </a:lnTo>
                  <a:lnTo>
                    <a:pt x="528" y="996"/>
                  </a:lnTo>
                  <a:lnTo>
                    <a:pt x="528" y="978"/>
                  </a:lnTo>
                  <a:lnTo>
                    <a:pt x="522" y="972"/>
                  </a:lnTo>
                  <a:lnTo>
                    <a:pt x="516" y="978"/>
                  </a:lnTo>
                  <a:lnTo>
                    <a:pt x="510" y="978"/>
                  </a:lnTo>
                  <a:lnTo>
                    <a:pt x="504" y="972"/>
                  </a:lnTo>
                  <a:lnTo>
                    <a:pt x="498" y="960"/>
                  </a:lnTo>
                  <a:lnTo>
                    <a:pt x="498" y="942"/>
                  </a:lnTo>
                  <a:lnTo>
                    <a:pt x="504" y="942"/>
                  </a:lnTo>
                  <a:lnTo>
                    <a:pt x="504" y="936"/>
                  </a:lnTo>
                  <a:lnTo>
                    <a:pt x="498" y="930"/>
                  </a:lnTo>
                  <a:lnTo>
                    <a:pt x="486" y="924"/>
                  </a:lnTo>
                  <a:lnTo>
                    <a:pt x="474" y="912"/>
                  </a:lnTo>
                  <a:lnTo>
                    <a:pt x="462" y="906"/>
                  </a:lnTo>
                  <a:lnTo>
                    <a:pt x="444" y="888"/>
                  </a:lnTo>
                  <a:lnTo>
                    <a:pt x="438" y="876"/>
                  </a:lnTo>
                  <a:lnTo>
                    <a:pt x="438" y="870"/>
                  </a:lnTo>
                  <a:lnTo>
                    <a:pt x="432" y="870"/>
                  </a:lnTo>
                  <a:lnTo>
                    <a:pt x="438" y="846"/>
                  </a:lnTo>
                  <a:lnTo>
                    <a:pt x="426" y="840"/>
                  </a:lnTo>
                  <a:lnTo>
                    <a:pt x="402" y="816"/>
                  </a:lnTo>
                  <a:lnTo>
                    <a:pt x="402" y="810"/>
                  </a:lnTo>
                  <a:lnTo>
                    <a:pt x="426" y="810"/>
                  </a:lnTo>
                  <a:lnTo>
                    <a:pt x="426" y="792"/>
                  </a:lnTo>
                  <a:lnTo>
                    <a:pt x="408" y="774"/>
                  </a:lnTo>
                  <a:lnTo>
                    <a:pt x="408" y="768"/>
                  </a:lnTo>
                  <a:lnTo>
                    <a:pt x="414" y="762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26" y="708"/>
                  </a:lnTo>
                  <a:lnTo>
                    <a:pt x="456" y="708"/>
                  </a:lnTo>
                  <a:lnTo>
                    <a:pt x="468" y="714"/>
                  </a:lnTo>
                  <a:lnTo>
                    <a:pt x="480" y="714"/>
                  </a:lnTo>
                  <a:lnTo>
                    <a:pt x="486" y="708"/>
                  </a:lnTo>
                  <a:lnTo>
                    <a:pt x="492" y="696"/>
                  </a:lnTo>
                  <a:lnTo>
                    <a:pt x="498" y="690"/>
                  </a:lnTo>
                  <a:lnTo>
                    <a:pt x="498" y="684"/>
                  </a:lnTo>
                  <a:lnTo>
                    <a:pt x="522" y="684"/>
                  </a:lnTo>
                  <a:lnTo>
                    <a:pt x="528" y="660"/>
                  </a:lnTo>
                  <a:lnTo>
                    <a:pt x="534" y="660"/>
                  </a:lnTo>
                  <a:lnTo>
                    <a:pt x="540" y="654"/>
                  </a:lnTo>
                  <a:lnTo>
                    <a:pt x="564" y="654"/>
                  </a:lnTo>
                  <a:lnTo>
                    <a:pt x="564" y="642"/>
                  </a:lnTo>
                  <a:lnTo>
                    <a:pt x="582" y="624"/>
                  </a:lnTo>
                  <a:lnTo>
                    <a:pt x="594" y="624"/>
                  </a:lnTo>
                  <a:lnTo>
                    <a:pt x="600" y="618"/>
                  </a:lnTo>
                  <a:lnTo>
                    <a:pt x="594" y="612"/>
                  </a:lnTo>
                  <a:lnTo>
                    <a:pt x="600" y="600"/>
                  </a:lnTo>
                  <a:lnTo>
                    <a:pt x="600" y="588"/>
                  </a:lnTo>
                  <a:lnTo>
                    <a:pt x="636" y="570"/>
                  </a:lnTo>
                  <a:lnTo>
                    <a:pt x="636" y="552"/>
                  </a:lnTo>
                  <a:lnTo>
                    <a:pt x="630" y="546"/>
                  </a:lnTo>
                  <a:lnTo>
                    <a:pt x="618" y="546"/>
                  </a:lnTo>
                  <a:lnTo>
                    <a:pt x="600" y="564"/>
                  </a:lnTo>
                  <a:lnTo>
                    <a:pt x="600" y="570"/>
                  </a:lnTo>
                  <a:lnTo>
                    <a:pt x="558" y="570"/>
                  </a:lnTo>
                  <a:lnTo>
                    <a:pt x="558" y="552"/>
                  </a:lnTo>
                  <a:lnTo>
                    <a:pt x="546" y="552"/>
                  </a:lnTo>
                  <a:lnTo>
                    <a:pt x="534" y="522"/>
                  </a:lnTo>
                  <a:lnTo>
                    <a:pt x="480" y="516"/>
                  </a:lnTo>
                  <a:lnTo>
                    <a:pt x="486" y="504"/>
                  </a:lnTo>
                  <a:lnTo>
                    <a:pt x="486" y="498"/>
                  </a:lnTo>
                  <a:lnTo>
                    <a:pt x="492" y="492"/>
                  </a:lnTo>
                  <a:lnTo>
                    <a:pt x="492" y="480"/>
                  </a:lnTo>
                  <a:lnTo>
                    <a:pt x="480" y="468"/>
                  </a:lnTo>
                  <a:lnTo>
                    <a:pt x="486" y="462"/>
                  </a:lnTo>
                  <a:lnTo>
                    <a:pt x="498" y="462"/>
                  </a:lnTo>
                  <a:lnTo>
                    <a:pt x="504" y="456"/>
                  </a:lnTo>
                  <a:lnTo>
                    <a:pt x="504" y="450"/>
                  </a:lnTo>
                  <a:lnTo>
                    <a:pt x="498" y="444"/>
                  </a:lnTo>
                  <a:lnTo>
                    <a:pt x="486" y="438"/>
                  </a:lnTo>
                  <a:lnTo>
                    <a:pt x="456" y="438"/>
                  </a:lnTo>
                  <a:lnTo>
                    <a:pt x="444" y="396"/>
                  </a:lnTo>
                  <a:lnTo>
                    <a:pt x="420" y="378"/>
                  </a:lnTo>
                  <a:lnTo>
                    <a:pt x="450" y="354"/>
                  </a:lnTo>
                  <a:lnTo>
                    <a:pt x="390" y="354"/>
                  </a:lnTo>
                  <a:lnTo>
                    <a:pt x="384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66" y="354"/>
                  </a:lnTo>
                  <a:lnTo>
                    <a:pt x="360" y="342"/>
                  </a:lnTo>
                  <a:lnTo>
                    <a:pt x="342" y="324"/>
                  </a:lnTo>
                  <a:lnTo>
                    <a:pt x="342" y="306"/>
                  </a:lnTo>
                  <a:lnTo>
                    <a:pt x="354" y="306"/>
                  </a:lnTo>
                  <a:lnTo>
                    <a:pt x="348" y="276"/>
                  </a:lnTo>
                  <a:lnTo>
                    <a:pt x="360" y="276"/>
                  </a:lnTo>
                  <a:lnTo>
                    <a:pt x="366" y="270"/>
                  </a:lnTo>
                  <a:lnTo>
                    <a:pt x="366" y="234"/>
                  </a:lnTo>
                  <a:lnTo>
                    <a:pt x="372" y="240"/>
                  </a:lnTo>
                  <a:lnTo>
                    <a:pt x="384" y="240"/>
                  </a:lnTo>
                  <a:lnTo>
                    <a:pt x="390" y="234"/>
                  </a:lnTo>
                  <a:lnTo>
                    <a:pt x="396" y="222"/>
                  </a:lnTo>
                  <a:lnTo>
                    <a:pt x="396" y="216"/>
                  </a:lnTo>
                  <a:lnTo>
                    <a:pt x="378" y="198"/>
                  </a:lnTo>
                  <a:lnTo>
                    <a:pt x="390" y="198"/>
                  </a:lnTo>
                  <a:lnTo>
                    <a:pt x="396" y="192"/>
                  </a:lnTo>
                  <a:lnTo>
                    <a:pt x="408" y="192"/>
                  </a:lnTo>
                  <a:lnTo>
                    <a:pt x="396" y="132"/>
                  </a:lnTo>
                  <a:lnTo>
                    <a:pt x="384" y="108"/>
                  </a:lnTo>
                  <a:lnTo>
                    <a:pt x="384" y="78"/>
                  </a:lnTo>
                  <a:lnTo>
                    <a:pt x="378" y="72"/>
                  </a:lnTo>
                  <a:lnTo>
                    <a:pt x="342" y="72"/>
                  </a:lnTo>
                  <a:lnTo>
                    <a:pt x="342" y="66"/>
                  </a:lnTo>
                  <a:lnTo>
                    <a:pt x="336" y="60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300" y="6"/>
                  </a:lnTo>
                  <a:lnTo>
                    <a:pt x="294" y="0"/>
                  </a:lnTo>
                  <a:lnTo>
                    <a:pt x="288" y="0"/>
                  </a:lnTo>
                  <a:lnTo>
                    <a:pt x="282" y="18"/>
                  </a:lnTo>
                  <a:lnTo>
                    <a:pt x="282" y="48"/>
                  </a:lnTo>
                  <a:lnTo>
                    <a:pt x="276" y="48"/>
                  </a:lnTo>
                  <a:lnTo>
                    <a:pt x="270" y="54"/>
                  </a:lnTo>
                  <a:lnTo>
                    <a:pt x="258" y="60"/>
                  </a:lnTo>
                  <a:lnTo>
                    <a:pt x="246" y="72"/>
                  </a:lnTo>
                  <a:lnTo>
                    <a:pt x="252" y="84"/>
                  </a:lnTo>
                  <a:lnTo>
                    <a:pt x="258" y="90"/>
                  </a:lnTo>
                  <a:lnTo>
                    <a:pt x="270" y="96"/>
                  </a:lnTo>
                  <a:lnTo>
                    <a:pt x="276" y="102"/>
                  </a:lnTo>
                  <a:lnTo>
                    <a:pt x="276" y="108"/>
                  </a:lnTo>
                  <a:lnTo>
                    <a:pt x="258" y="108"/>
                  </a:lnTo>
                  <a:lnTo>
                    <a:pt x="252" y="102"/>
                  </a:lnTo>
                  <a:lnTo>
                    <a:pt x="216" y="102"/>
                  </a:lnTo>
                  <a:lnTo>
                    <a:pt x="204" y="108"/>
                  </a:lnTo>
                  <a:lnTo>
                    <a:pt x="198" y="108"/>
                  </a:lnTo>
                  <a:lnTo>
                    <a:pt x="198" y="126"/>
                  </a:lnTo>
                  <a:lnTo>
                    <a:pt x="186" y="138"/>
                  </a:lnTo>
                  <a:lnTo>
                    <a:pt x="174" y="144"/>
                  </a:lnTo>
                  <a:lnTo>
                    <a:pt x="162" y="144"/>
                  </a:lnTo>
                  <a:lnTo>
                    <a:pt x="156" y="150"/>
                  </a:lnTo>
                  <a:lnTo>
                    <a:pt x="150" y="150"/>
                  </a:lnTo>
                  <a:lnTo>
                    <a:pt x="150" y="174"/>
                  </a:lnTo>
                  <a:lnTo>
                    <a:pt x="156" y="180"/>
                  </a:lnTo>
                  <a:lnTo>
                    <a:pt x="156" y="186"/>
                  </a:lnTo>
                  <a:lnTo>
                    <a:pt x="162" y="192"/>
                  </a:lnTo>
                  <a:lnTo>
                    <a:pt x="162" y="204"/>
                  </a:lnTo>
                  <a:lnTo>
                    <a:pt x="144" y="234"/>
                  </a:lnTo>
                  <a:lnTo>
                    <a:pt x="138" y="240"/>
                  </a:lnTo>
                  <a:lnTo>
                    <a:pt x="126" y="246"/>
                  </a:lnTo>
                  <a:lnTo>
                    <a:pt x="126" y="264"/>
                  </a:lnTo>
                  <a:lnTo>
                    <a:pt x="132" y="276"/>
                  </a:lnTo>
                  <a:lnTo>
                    <a:pt x="138" y="282"/>
                  </a:lnTo>
                  <a:lnTo>
                    <a:pt x="120" y="336"/>
                  </a:lnTo>
                  <a:lnTo>
                    <a:pt x="120" y="372"/>
                  </a:lnTo>
                  <a:lnTo>
                    <a:pt x="108" y="372"/>
                  </a:lnTo>
                  <a:lnTo>
                    <a:pt x="96" y="366"/>
                  </a:lnTo>
                  <a:lnTo>
                    <a:pt x="42" y="366"/>
                  </a:lnTo>
                  <a:lnTo>
                    <a:pt x="48" y="366"/>
                  </a:lnTo>
                  <a:lnTo>
                    <a:pt x="66" y="384"/>
                  </a:lnTo>
                  <a:lnTo>
                    <a:pt x="72" y="432"/>
                  </a:lnTo>
                  <a:lnTo>
                    <a:pt x="66" y="432"/>
                  </a:lnTo>
                  <a:lnTo>
                    <a:pt x="48" y="450"/>
                  </a:lnTo>
                  <a:lnTo>
                    <a:pt x="54" y="462"/>
                  </a:lnTo>
                  <a:lnTo>
                    <a:pt x="54" y="486"/>
                  </a:lnTo>
                  <a:lnTo>
                    <a:pt x="72" y="504"/>
                  </a:lnTo>
                  <a:lnTo>
                    <a:pt x="72" y="516"/>
                  </a:lnTo>
                  <a:lnTo>
                    <a:pt x="60" y="516"/>
                  </a:lnTo>
                  <a:lnTo>
                    <a:pt x="54" y="510"/>
                  </a:lnTo>
                  <a:lnTo>
                    <a:pt x="48" y="510"/>
                  </a:lnTo>
                  <a:lnTo>
                    <a:pt x="48" y="534"/>
                  </a:lnTo>
                  <a:lnTo>
                    <a:pt x="30" y="516"/>
                  </a:lnTo>
                  <a:lnTo>
                    <a:pt x="42" y="576"/>
                  </a:lnTo>
                  <a:lnTo>
                    <a:pt x="6" y="570"/>
                  </a:lnTo>
                  <a:lnTo>
                    <a:pt x="6" y="576"/>
                  </a:lnTo>
                  <a:lnTo>
                    <a:pt x="0" y="58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01" name="Mozambique" descr="© INSCALE GmbH, 05.05.2010&#10;http://www.presentationload.com/">
              <a:extLst>
                <a:ext uri="{FF2B5EF4-FFF2-40B4-BE49-F238E27FC236}">
                  <a16:creationId xmlns:a16="http://schemas.microsoft.com/office/drawing/2014/main" id="{0313F9CB-88F1-4942-B49E-B6BCBC7924DE}"/>
                </a:ext>
              </a:extLst>
            </p:cNvPr>
            <p:cNvSpPr>
              <a:spLocks/>
            </p:cNvSpPr>
            <p:nvPr/>
          </p:nvSpPr>
          <p:spPr bwMode="gray">
            <a:xfrm>
              <a:off x="4984750" y="4189297"/>
              <a:ext cx="306388" cy="538163"/>
            </a:xfrm>
            <a:custGeom>
              <a:avLst/>
              <a:gdLst>
                <a:gd name="T0" fmla="*/ 2147483647 w 762"/>
                <a:gd name="T1" fmla="*/ 2147483647 h 1338"/>
                <a:gd name="T2" fmla="*/ 2147483647 w 762"/>
                <a:gd name="T3" fmla="*/ 2147483647 h 1338"/>
                <a:gd name="T4" fmla="*/ 2147483647 w 762"/>
                <a:gd name="T5" fmla="*/ 2147483647 h 1338"/>
                <a:gd name="T6" fmla="*/ 2147483647 w 762"/>
                <a:gd name="T7" fmla="*/ 2147483647 h 1338"/>
                <a:gd name="T8" fmla="*/ 2147483647 w 762"/>
                <a:gd name="T9" fmla="*/ 2147483647 h 1338"/>
                <a:gd name="T10" fmla="*/ 2147483647 w 762"/>
                <a:gd name="T11" fmla="*/ 2147483647 h 1338"/>
                <a:gd name="T12" fmla="*/ 2147483647 w 762"/>
                <a:gd name="T13" fmla="*/ 2147483647 h 1338"/>
                <a:gd name="T14" fmla="*/ 2147483647 w 762"/>
                <a:gd name="T15" fmla="*/ 2147483647 h 1338"/>
                <a:gd name="T16" fmla="*/ 2147483647 w 762"/>
                <a:gd name="T17" fmla="*/ 2147483647 h 1338"/>
                <a:gd name="T18" fmla="*/ 2147483647 w 762"/>
                <a:gd name="T19" fmla="*/ 2147483647 h 1338"/>
                <a:gd name="T20" fmla="*/ 2147483647 w 762"/>
                <a:gd name="T21" fmla="*/ 2147483647 h 1338"/>
                <a:gd name="T22" fmla="*/ 2147483647 w 762"/>
                <a:gd name="T23" fmla="*/ 2147483647 h 1338"/>
                <a:gd name="T24" fmla="*/ 2147483647 w 762"/>
                <a:gd name="T25" fmla="*/ 2147483647 h 1338"/>
                <a:gd name="T26" fmla="*/ 2147483647 w 762"/>
                <a:gd name="T27" fmla="*/ 2147483647 h 1338"/>
                <a:gd name="T28" fmla="*/ 2147483647 w 762"/>
                <a:gd name="T29" fmla="*/ 2147483647 h 1338"/>
                <a:gd name="T30" fmla="*/ 2147483647 w 762"/>
                <a:gd name="T31" fmla="*/ 2147483647 h 1338"/>
                <a:gd name="T32" fmla="*/ 2147483647 w 762"/>
                <a:gd name="T33" fmla="*/ 2147483647 h 1338"/>
                <a:gd name="T34" fmla="*/ 2147483647 w 762"/>
                <a:gd name="T35" fmla="*/ 2147483647 h 1338"/>
                <a:gd name="T36" fmla="*/ 2147483647 w 762"/>
                <a:gd name="T37" fmla="*/ 2147483647 h 1338"/>
                <a:gd name="T38" fmla="*/ 2147483647 w 762"/>
                <a:gd name="T39" fmla="*/ 2147483647 h 1338"/>
                <a:gd name="T40" fmla="*/ 2147483647 w 762"/>
                <a:gd name="T41" fmla="*/ 2147483647 h 1338"/>
                <a:gd name="T42" fmla="*/ 2147483647 w 762"/>
                <a:gd name="T43" fmla="*/ 2147483647 h 1338"/>
                <a:gd name="T44" fmla="*/ 2147483647 w 762"/>
                <a:gd name="T45" fmla="*/ 2147483647 h 1338"/>
                <a:gd name="T46" fmla="*/ 2147483647 w 762"/>
                <a:gd name="T47" fmla="*/ 2147483647 h 1338"/>
                <a:gd name="T48" fmla="*/ 2147483647 w 762"/>
                <a:gd name="T49" fmla="*/ 2147483647 h 1338"/>
                <a:gd name="T50" fmla="*/ 2147483647 w 762"/>
                <a:gd name="T51" fmla="*/ 2147483647 h 1338"/>
                <a:gd name="T52" fmla="*/ 2147483647 w 762"/>
                <a:gd name="T53" fmla="*/ 2147483647 h 1338"/>
                <a:gd name="T54" fmla="*/ 2147483647 w 762"/>
                <a:gd name="T55" fmla="*/ 2147483647 h 1338"/>
                <a:gd name="T56" fmla="*/ 0 w 762"/>
                <a:gd name="T57" fmla="*/ 2147483647 h 1338"/>
                <a:gd name="T58" fmla="*/ 2147483647 w 762"/>
                <a:gd name="T59" fmla="*/ 2147483647 h 1338"/>
                <a:gd name="T60" fmla="*/ 2147483647 w 762"/>
                <a:gd name="T61" fmla="*/ 2147483647 h 1338"/>
                <a:gd name="T62" fmla="*/ 2147483647 w 762"/>
                <a:gd name="T63" fmla="*/ 2147483647 h 1338"/>
                <a:gd name="T64" fmla="*/ 2147483647 w 762"/>
                <a:gd name="T65" fmla="*/ 2147483647 h 1338"/>
                <a:gd name="T66" fmla="*/ 2147483647 w 762"/>
                <a:gd name="T67" fmla="*/ 2147483647 h 1338"/>
                <a:gd name="T68" fmla="*/ 2147483647 w 762"/>
                <a:gd name="T69" fmla="*/ 2147483647 h 1338"/>
                <a:gd name="T70" fmla="*/ 2147483647 w 762"/>
                <a:gd name="T71" fmla="*/ 2147483647 h 1338"/>
                <a:gd name="T72" fmla="*/ 2147483647 w 762"/>
                <a:gd name="T73" fmla="*/ 2147483647 h 1338"/>
                <a:gd name="T74" fmla="*/ 2147483647 w 762"/>
                <a:gd name="T75" fmla="*/ 2147483647 h 1338"/>
                <a:gd name="T76" fmla="*/ 2147483647 w 762"/>
                <a:gd name="T77" fmla="*/ 2147483647 h 1338"/>
                <a:gd name="T78" fmla="*/ 2147483647 w 762"/>
                <a:gd name="T79" fmla="*/ 2147483647 h 1338"/>
                <a:gd name="T80" fmla="*/ 2147483647 w 762"/>
                <a:gd name="T81" fmla="*/ 2147483647 h 1338"/>
                <a:gd name="T82" fmla="*/ 2147483647 w 762"/>
                <a:gd name="T83" fmla="*/ 2147483647 h 1338"/>
                <a:gd name="T84" fmla="*/ 2147483647 w 762"/>
                <a:gd name="T85" fmla="*/ 2147483647 h 1338"/>
                <a:gd name="T86" fmla="*/ 2147483647 w 762"/>
                <a:gd name="T87" fmla="*/ 2147483647 h 1338"/>
                <a:gd name="T88" fmla="*/ 2147483647 w 762"/>
                <a:gd name="T89" fmla="*/ 2147483647 h 1338"/>
                <a:gd name="T90" fmla="*/ 2147483647 w 762"/>
                <a:gd name="T91" fmla="*/ 2147483647 h 1338"/>
                <a:gd name="T92" fmla="*/ 2147483647 w 762"/>
                <a:gd name="T93" fmla="*/ 2147483647 h 1338"/>
                <a:gd name="T94" fmla="*/ 2147483647 w 762"/>
                <a:gd name="T95" fmla="*/ 2147483647 h 1338"/>
                <a:gd name="T96" fmla="*/ 2147483647 w 762"/>
                <a:gd name="T97" fmla="*/ 2147483647 h 1338"/>
                <a:gd name="T98" fmla="*/ 2147483647 w 762"/>
                <a:gd name="T99" fmla="*/ 2147483647 h 1338"/>
                <a:gd name="T100" fmla="*/ 2147483647 w 762"/>
                <a:gd name="T101" fmla="*/ 2147483647 h 1338"/>
                <a:gd name="T102" fmla="*/ 2147483647 w 762"/>
                <a:gd name="T103" fmla="*/ 2147483647 h 1338"/>
                <a:gd name="T104" fmla="*/ 2147483647 w 762"/>
                <a:gd name="T105" fmla="*/ 2147483647 h 1338"/>
                <a:gd name="T106" fmla="*/ 2147483647 w 762"/>
                <a:gd name="T107" fmla="*/ 2147483647 h 1338"/>
                <a:gd name="T108" fmla="*/ 2147483647 w 762"/>
                <a:gd name="T109" fmla="*/ 2147483647 h 1338"/>
                <a:gd name="T110" fmla="*/ 2147483647 w 762"/>
                <a:gd name="T111" fmla="*/ 2147483647 h 1338"/>
                <a:gd name="T112" fmla="*/ 2147483647 w 762"/>
                <a:gd name="T113" fmla="*/ 2147483647 h 1338"/>
                <a:gd name="T114" fmla="*/ 2147483647 w 762"/>
                <a:gd name="T115" fmla="*/ 2147483647 h 1338"/>
                <a:gd name="T116" fmla="*/ 2147483647 w 762"/>
                <a:gd name="T117" fmla="*/ 2147483647 h 1338"/>
                <a:gd name="T118" fmla="*/ 2147483647 w 762"/>
                <a:gd name="T119" fmla="*/ 2147483647 h 1338"/>
                <a:gd name="T120" fmla="*/ 2147483647 w 762"/>
                <a:gd name="T121" fmla="*/ 2147483647 h 1338"/>
                <a:gd name="T122" fmla="*/ 2147483647 w 762"/>
                <a:gd name="T123" fmla="*/ 2147483647 h 13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2"/>
                <a:gd name="T187" fmla="*/ 0 h 1338"/>
                <a:gd name="T188" fmla="*/ 762 w 762"/>
                <a:gd name="T189" fmla="*/ 1338 h 133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2" h="1338">
                  <a:moveTo>
                    <a:pt x="762" y="342"/>
                  </a:moveTo>
                  <a:lnTo>
                    <a:pt x="762" y="324"/>
                  </a:lnTo>
                  <a:lnTo>
                    <a:pt x="756" y="318"/>
                  </a:lnTo>
                  <a:lnTo>
                    <a:pt x="744" y="318"/>
                  </a:lnTo>
                  <a:lnTo>
                    <a:pt x="744" y="258"/>
                  </a:lnTo>
                  <a:lnTo>
                    <a:pt x="732" y="246"/>
                  </a:lnTo>
                  <a:lnTo>
                    <a:pt x="750" y="234"/>
                  </a:lnTo>
                  <a:lnTo>
                    <a:pt x="738" y="186"/>
                  </a:lnTo>
                  <a:lnTo>
                    <a:pt x="750" y="156"/>
                  </a:lnTo>
                  <a:lnTo>
                    <a:pt x="738" y="120"/>
                  </a:lnTo>
                  <a:lnTo>
                    <a:pt x="738" y="108"/>
                  </a:lnTo>
                  <a:lnTo>
                    <a:pt x="750" y="72"/>
                  </a:lnTo>
                  <a:lnTo>
                    <a:pt x="756" y="42"/>
                  </a:lnTo>
                  <a:lnTo>
                    <a:pt x="756" y="12"/>
                  </a:lnTo>
                  <a:lnTo>
                    <a:pt x="744" y="0"/>
                  </a:lnTo>
                  <a:lnTo>
                    <a:pt x="666" y="54"/>
                  </a:lnTo>
                  <a:lnTo>
                    <a:pt x="636" y="60"/>
                  </a:lnTo>
                  <a:lnTo>
                    <a:pt x="630" y="60"/>
                  </a:lnTo>
                  <a:lnTo>
                    <a:pt x="618" y="72"/>
                  </a:lnTo>
                  <a:lnTo>
                    <a:pt x="606" y="78"/>
                  </a:lnTo>
                  <a:lnTo>
                    <a:pt x="594" y="78"/>
                  </a:lnTo>
                  <a:lnTo>
                    <a:pt x="594" y="72"/>
                  </a:lnTo>
                  <a:lnTo>
                    <a:pt x="588" y="66"/>
                  </a:lnTo>
                  <a:lnTo>
                    <a:pt x="564" y="66"/>
                  </a:lnTo>
                  <a:lnTo>
                    <a:pt x="558" y="72"/>
                  </a:lnTo>
                  <a:lnTo>
                    <a:pt x="552" y="84"/>
                  </a:lnTo>
                  <a:lnTo>
                    <a:pt x="540" y="90"/>
                  </a:lnTo>
                  <a:lnTo>
                    <a:pt x="528" y="102"/>
                  </a:lnTo>
                  <a:lnTo>
                    <a:pt x="510" y="102"/>
                  </a:lnTo>
                  <a:lnTo>
                    <a:pt x="498" y="96"/>
                  </a:lnTo>
                  <a:lnTo>
                    <a:pt x="492" y="90"/>
                  </a:lnTo>
                  <a:lnTo>
                    <a:pt x="486" y="90"/>
                  </a:lnTo>
                  <a:lnTo>
                    <a:pt x="468" y="108"/>
                  </a:lnTo>
                  <a:lnTo>
                    <a:pt x="456" y="108"/>
                  </a:lnTo>
                  <a:lnTo>
                    <a:pt x="450" y="102"/>
                  </a:lnTo>
                  <a:lnTo>
                    <a:pt x="438" y="96"/>
                  </a:lnTo>
                  <a:lnTo>
                    <a:pt x="432" y="84"/>
                  </a:lnTo>
                  <a:lnTo>
                    <a:pt x="420" y="78"/>
                  </a:lnTo>
                  <a:lnTo>
                    <a:pt x="408" y="78"/>
                  </a:lnTo>
                  <a:lnTo>
                    <a:pt x="396" y="90"/>
                  </a:lnTo>
                  <a:lnTo>
                    <a:pt x="390" y="90"/>
                  </a:lnTo>
                  <a:lnTo>
                    <a:pt x="384" y="96"/>
                  </a:lnTo>
                  <a:lnTo>
                    <a:pt x="354" y="96"/>
                  </a:lnTo>
                  <a:lnTo>
                    <a:pt x="354" y="114"/>
                  </a:lnTo>
                  <a:lnTo>
                    <a:pt x="330" y="138"/>
                  </a:lnTo>
                  <a:lnTo>
                    <a:pt x="330" y="150"/>
                  </a:lnTo>
                  <a:lnTo>
                    <a:pt x="342" y="162"/>
                  </a:lnTo>
                  <a:lnTo>
                    <a:pt x="348" y="174"/>
                  </a:lnTo>
                  <a:lnTo>
                    <a:pt x="348" y="204"/>
                  </a:lnTo>
                  <a:lnTo>
                    <a:pt x="342" y="216"/>
                  </a:lnTo>
                  <a:lnTo>
                    <a:pt x="336" y="234"/>
                  </a:lnTo>
                  <a:lnTo>
                    <a:pt x="336" y="246"/>
                  </a:lnTo>
                  <a:lnTo>
                    <a:pt x="342" y="246"/>
                  </a:lnTo>
                  <a:lnTo>
                    <a:pt x="342" y="252"/>
                  </a:lnTo>
                  <a:lnTo>
                    <a:pt x="348" y="252"/>
                  </a:lnTo>
                  <a:lnTo>
                    <a:pt x="372" y="276"/>
                  </a:lnTo>
                  <a:lnTo>
                    <a:pt x="384" y="300"/>
                  </a:lnTo>
                  <a:lnTo>
                    <a:pt x="390" y="306"/>
                  </a:lnTo>
                  <a:lnTo>
                    <a:pt x="396" y="318"/>
                  </a:lnTo>
                  <a:lnTo>
                    <a:pt x="408" y="336"/>
                  </a:lnTo>
                  <a:lnTo>
                    <a:pt x="420" y="348"/>
                  </a:lnTo>
                  <a:lnTo>
                    <a:pt x="420" y="366"/>
                  </a:lnTo>
                  <a:lnTo>
                    <a:pt x="414" y="372"/>
                  </a:lnTo>
                  <a:lnTo>
                    <a:pt x="408" y="384"/>
                  </a:lnTo>
                  <a:lnTo>
                    <a:pt x="402" y="390"/>
                  </a:lnTo>
                  <a:lnTo>
                    <a:pt x="402" y="450"/>
                  </a:lnTo>
                  <a:lnTo>
                    <a:pt x="396" y="456"/>
                  </a:lnTo>
                  <a:lnTo>
                    <a:pt x="372" y="456"/>
                  </a:lnTo>
                  <a:lnTo>
                    <a:pt x="360" y="462"/>
                  </a:lnTo>
                  <a:lnTo>
                    <a:pt x="354" y="474"/>
                  </a:lnTo>
                  <a:lnTo>
                    <a:pt x="354" y="492"/>
                  </a:lnTo>
                  <a:lnTo>
                    <a:pt x="360" y="492"/>
                  </a:lnTo>
                  <a:lnTo>
                    <a:pt x="366" y="498"/>
                  </a:lnTo>
                  <a:lnTo>
                    <a:pt x="366" y="528"/>
                  </a:lnTo>
                  <a:lnTo>
                    <a:pt x="354" y="534"/>
                  </a:lnTo>
                  <a:lnTo>
                    <a:pt x="348" y="540"/>
                  </a:lnTo>
                  <a:lnTo>
                    <a:pt x="342" y="534"/>
                  </a:lnTo>
                  <a:lnTo>
                    <a:pt x="342" y="522"/>
                  </a:lnTo>
                  <a:lnTo>
                    <a:pt x="348" y="516"/>
                  </a:lnTo>
                  <a:lnTo>
                    <a:pt x="348" y="504"/>
                  </a:lnTo>
                  <a:lnTo>
                    <a:pt x="336" y="498"/>
                  </a:lnTo>
                  <a:lnTo>
                    <a:pt x="330" y="492"/>
                  </a:lnTo>
                  <a:lnTo>
                    <a:pt x="318" y="486"/>
                  </a:lnTo>
                  <a:lnTo>
                    <a:pt x="312" y="480"/>
                  </a:lnTo>
                  <a:lnTo>
                    <a:pt x="300" y="474"/>
                  </a:lnTo>
                  <a:lnTo>
                    <a:pt x="300" y="444"/>
                  </a:lnTo>
                  <a:lnTo>
                    <a:pt x="288" y="444"/>
                  </a:lnTo>
                  <a:lnTo>
                    <a:pt x="288" y="438"/>
                  </a:lnTo>
                  <a:lnTo>
                    <a:pt x="294" y="432"/>
                  </a:lnTo>
                  <a:lnTo>
                    <a:pt x="306" y="426"/>
                  </a:lnTo>
                  <a:lnTo>
                    <a:pt x="312" y="420"/>
                  </a:lnTo>
                  <a:lnTo>
                    <a:pt x="300" y="402"/>
                  </a:lnTo>
                  <a:lnTo>
                    <a:pt x="312" y="396"/>
                  </a:lnTo>
                  <a:lnTo>
                    <a:pt x="318" y="366"/>
                  </a:lnTo>
                  <a:lnTo>
                    <a:pt x="312" y="366"/>
                  </a:lnTo>
                  <a:lnTo>
                    <a:pt x="312" y="330"/>
                  </a:lnTo>
                  <a:lnTo>
                    <a:pt x="306" y="324"/>
                  </a:lnTo>
                  <a:lnTo>
                    <a:pt x="288" y="324"/>
                  </a:lnTo>
                  <a:lnTo>
                    <a:pt x="282" y="330"/>
                  </a:lnTo>
                  <a:lnTo>
                    <a:pt x="252" y="330"/>
                  </a:lnTo>
                  <a:lnTo>
                    <a:pt x="222" y="282"/>
                  </a:lnTo>
                  <a:lnTo>
                    <a:pt x="216" y="282"/>
                  </a:lnTo>
                  <a:lnTo>
                    <a:pt x="210" y="288"/>
                  </a:lnTo>
                  <a:lnTo>
                    <a:pt x="192" y="294"/>
                  </a:lnTo>
                  <a:lnTo>
                    <a:pt x="180" y="300"/>
                  </a:lnTo>
                  <a:lnTo>
                    <a:pt x="162" y="312"/>
                  </a:lnTo>
                  <a:lnTo>
                    <a:pt x="138" y="324"/>
                  </a:lnTo>
                  <a:lnTo>
                    <a:pt x="132" y="324"/>
                  </a:lnTo>
                  <a:lnTo>
                    <a:pt x="120" y="330"/>
                  </a:lnTo>
                  <a:lnTo>
                    <a:pt x="102" y="336"/>
                  </a:lnTo>
                  <a:lnTo>
                    <a:pt x="84" y="336"/>
                  </a:lnTo>
                  <a:lnTo>
                    <a:pt x="72" y="342"/>
                  </a:lnTo>
                  <a:lnTo>
                    <a:pt x="60" y="342"/>
                  </a:lnTo>
                  <a:lnTo>
                    <a:pt x="42" y="360"/>
                  </a:lnTo>
                  <a:lnTo>
                    <a:pt x="12" y="360"/>
                  </a:lnTo>
                  <a:lnTo>
                    <a:pt x="0" y="372"/>
                  </a:lnTo>
                  <a:lnTo>
                    <a:pt x="18" y="390"/>
                  </a:lnTo>
                  <a:lnTo>
                    <a:pt x="24" y="444"/>
                  </a:lnTo>
                  <a:lnTo>
                    <a:pt x="84" y="444"/>
                  </a:lnTo>
                  <a:lnTo>
                    <a:pt x="96" y="462"/>
                  </a:lnTo>
                  <a:lnTo>
                    <a:pt x="114" y="462"/>
                  </a:lnTo>
                  <a:lnTo>
                    <a:pt x="132" y="486"/>
                  </a:lnTo>
                  <a:lnTo>
                    <a:pt x="138" y="486"/>
                  </a:lnTo>
                  <a:lnTo>
                    <a:pt x="150" y="480"/>
                  </a:lnTo>
                  <a:lnTo>
                    <a:pt x="162" y="480"/>
                  </a:lnTo>
                  <a:lnTo>
                    <a:pt x="180" y="498"/>
                  </a:lnTo>
                  <a:lnTo>
                    <a:pt x="192" y="498"/>
                  </a:lnTo>
                  <a:lnTo>
                    <a:pt x="204" y="510"/>
                  </a:lnTo>
                  <a:lnTo>
                    <a:pt x="204" y="516"/>
                  </a:lnTo>
                  <a:lnTo>
                    <a:pt x="198" y="528"/>
                  </a:lnTo>
                  <a:lnTo>
                    <a:pt x="192" y="534"/>
                  </a:lnTo>
                  <a:lnTo>
                    <a:pt x="204" y="552"/>
                  </a:lnTo>
                  <a:lnTo>
                    <a:pt x="192" y="564"/>
                  </a:lnTo>
                  <a:lnTo>
                    <a:pt x="204" y="576"/>
                  </a:lnTo>
                  <a:lnTo>
                    <a:pt x="198" y="582"/>
                  </a:lnTo>
                  <a:lnTo>
                    <a:pt x="198" y="588"/>
                  </a:lnTo>
                  <a:lnTo>
                    <a:pt x="192" y="594"/>
                  </a:lnTo>
                  <a:lnTo>
                    <a:pt x="192" y="606"/>
                  </a:lnTo>
                  <a:lnTo>
                    <a:pt x="204" y="630"/>
                  </a:lnTo>
                  <a:lnTo>
                    <a:pt x="204" y="642"/>
                  </a:lnTo>
                  <a:lnTo>
                    <a:pt x="198" y="648"/>
                  </a:lnTo>
                  <a:lnTo>
                    <a:pt x="198" y="654"/>
                  </a:lnTo>
                  <a:lnTo>
                    <a:pt x="192" y="654"/>
                  </a:lnTo>
                  <a:lnTo>
                    <a:pt x="192" y="666"/>
                  </a:lnTo>
                  <a:lnTo>
                    <a:pt x="174" y="678"/>
                  </a:lnTo>
                  <a:lnTo>
                    <a:pt x="192" y="702"/>
                  </a:lnTo>
                  <a:lnTo>
                    <a:pt x="174" y="720"/>
                  </a:lnTo>
                  <a:lnTo>
                    <a:pt x="174" y="732"/>
                  </a:lnTo>
                  <a:lnTo>
                    <a:pt x="198" y="756"/>
                  </a:lnTo>
                  <a:lnTo>
                    <a:pt x="198" y="762"/>
                  </a:lnTo>
                  <a:lnTo>
                    <a:pt x="192" y="774"/>
                  </a:lnTo>
                  <a:lnTo>
                    <a:pt x="180" y="786"/>
                  </a:lnTo>
                  <a:lnTo>
                    <a:pt x="180" y="798"/>
                  </a:lnTo>
                  <a:lnTo>
                    <a:pt x="168" y="810"/>
                  </a:lnTo>
                  <a:lnTo>
                    <a:pt x="156" y="816"/>
                  </a:lnTo>
                  <a:lnTo>
                    <a:pt x="156" y="846"/>
                  </a:lnTo>
                  <a:lnTo>
                    <a:pt x="144" y="858"/>
                  </a:lnTo>
                  <a:lnTo>
                    <a:pt x="156" y="876"/>
                  </a:lnTo>
                  <a:lnTo>
                    <a:pt x="138" y="882"/>
                  </a:lnTo>
                  <a:lnTo>
                    <a:pt x="72" y="966"/>
                  </a:lnTo>
                  <a:lnTo>
                    <a:pt x="72" y="996"/>
                  </a:lnTo>
                  <a:lnTo>
                    <a:pt x="78" y="1014"/>
                  </a:lnTo>
                  <a:lnTo>
                    <a:pt x="78" y="1032"/>
                  </a:lnTo>
                  <a:lnTo>
                    <a:pt x="84" y="1044"/>
                  </a:lnTo>
                  <a:lnTo>
                    <a:pt x="84" y="1062"/>
                  </a:lnTo>
                  <a:lnTo>
                    <a:pt x="114" y="1122"/>
                  </a:lnTo>
                  <a:lnTo>
                    <a:pt x="114" y="1212"/>
                  </a:lnTo>
                  <a:lnTo>
                    <a:pt x="90" y="1248"/>
                  </a:lnTo>
                  <a:lnTo>
                    <a:pt x="114" y="1248"/>
                  </a:lnTo>
                  <a:lnTo>
                    <a:pt x="108" y="1260"/>
                  </a:lnTo>
                  <a:lnTo>
                    <a:pt x="108" y="1284"/>
                  </a:lnTo>
                  <a:lnTo>
                    <a:pt x="114" y="1290"/>
                  </a:lnTo>
                  <a:lnTo>
                    <a:pt x="120" y="1290"/>
                  </a:lnTo>
                  <a:lnTo>
                    <a:pt x="126" y="1314"/>
                  </a:lnTo>
                  <a:lnTo>
                    <a:pt x="144" y="1314"/>
                  </a:lnTo>
                  <a:lnTo>
                    <a:pt x="156" y="1326"/>
                  </a:lnTo>
                  <a:lnTo>
                    <a:pt x="162" y="1338"/>
                  </a:lnTo>
                  <a:lnTo>
                    <a:pt x="168" y="1320"/>
                  </a:lnTo>
                  <a:lnTo>
                    <a:pt x="168" y="1284"/>
                  </a:lnTo>
                  <a:lnTo>
                    <a:pt x="162" y="1272"/>
                  </a:lnTo>
                  <a:lnTo>
                    <a:pt x="156" y="1266"/>
                  </a:lnTo>
                  <a:lnTo>
                    <a:pt x="150" y="1266"/>
                  </a:lnTo>
                  <a:lnTo>
                    <a:pt x="150" y="1242"/>
                  </a:lnTo>
                  <a:lnTo>
                    <a:pt x="162" y="1230"/>
                  </a:lnTo>
                  <a:lnTo>
                    <a:pt x="222" y="1188"/>
                  </a:lnTo>
                  <a:lnTo>
                    <a:pt x="276" y="1158"/>
                  </a:lnTo>
                  <a:lnTo>
                    <a:pt x="294" y="1146"/>
                  </a:lnTo>
                  <a:lnTo>
                    <a:pt x="312" y="1140"/>
                  </a:lnTo>
                  <a:lnTo>
                    <a:pt x="330" y="1128"/>
                  </a:lnTo>
                  <a:lnTo>
                    <a:pt x="342" y="1122"/>
                  </a:lnTo>
                  <a:lnTo>
                    <a:pt x="360" y="1104"/>
                  </a:lnTo>
                  <a:lnTo>
                    <a:pt x="360" y="1080"/>
                  </a:lnTo>
                  <a:lnTo>
                    <a:pt x="354" y="1080"/>
                  </a:lnTo>
                  <a:lnTo>
                    <a:pt x="354" y="1086"/>
                  </a:lnTo>
                  <a:lnTo>
                    <a:pt x="348" y="1080"/>
                  </a:lnTo>
                  <a:lnTo>
                    <a:pt x="342" y="1080"/>
                  </a:lnTo>
                  <a:lnTo>
                    <a:pt x="342" y="1068"/>
                  </a:lnTo>
                  <a:lnTo>
                    <a:pt x="366" y="1020"/>
                  </a:lnTo>
                  <a:lnTo>
                    <a:pt x="366" y="990"/>
                  </a:lnTo>
                  <a:lnTo>
                    <a:pt x="360" y="984"/>
                  </a:lnTo>
                  <a:lnTo>
                    <a:pt x="360" y="978"/>
                  </a:lnTo>
                  <a:lnTo>
                    <a:pt x="372" y="948"/>
                  </a:lnTo>
                  <a:lnTo>
                    <a:pt x="366" y="942"/>
                  </a:lnTo>
                  <a:lnTo>
                    <a:pt x="348" y="960"/>
                  </a:lnTo>
                  <a:lnTo>
                    <a:pt x="354" y="918"/>
                  </a:lnTo>
                  <a:lnTo>
                    <a:pt x="348" y="906"/>
                  </a:lnTo>
                  <a:lnTo>
                    <a:pt x="336" y="900"/>
                  </a:lnTo>
                  <a:lnTo>
                    <a:pt x="330" y="888"/>
                  </a:lnTo>
                  <a:lnTo>
                    <a:pt x="330" y="870"/>
                  </a:lnTo>
                  <a:lnTo>
                    <a:pt x="336" y="858"/>
                  </a:lnTo>
                  <a:lnTo>
                    <a:pt x="336" y="834"/>
                  </a:lnTo>
                  <a:lnTo>
                    <a:pt x="324" y="822"/>
                  </a:lnTo>
                  <a:lnTo>
                    <a:pt x="318" y="822"/>
                  </a:lnTo>
                  <a:lnTo>
                    <a:pt x="312" y="816"/>
                  </a:lnTo>
                  <a:lnTo>
                    <a:pt x="312" y="792"/>
                  </a:lnTo>
                  <a:lnTo>
                    <a:pt x="318" y="780"/>
                  </a:lnTo>
                  <a:lnTo>
                    <a:pt x="324" y="762"/>
                  </a:lnTo>
                  <a:lnTo>
                    <a:pt x="336" y="750"/>
                  </a:lnTo>
                  <a:lnTo>
                    <a:pt x="372" y="732"/>
                  </a:lnTo>
                  <a:lnTo>
                    <a:pt x="378" y="726"/>
                  </a:lnTo>
                  <a:lnTo>
                    <a:pt x="378" y="714"/>
                  </a:lnTo>
                  <a:lnTo>
                    <a:pt x="390" y="690"/>
                  </a:lnTo>
                  <a:lnTo>
                    <a:pt x="396" y="684"/>
                  </a:lnTo>
                  <a:lnTo>
                    <a:pt x="402" y="684"/>
                  </a:lnTo>
                  <a:lnTo>
                    <a:pt x="414" y="678"/>
                  </a:lnTo>
                  <a:lnTo>
                    <a:pt x="420" y="678"/>
                  </a:lnTo>
                  <a:lnTo>
                    <a:pt x="426" y="672"/>
                  </a:lnTo>
                  <a:lnTo>
                    <a:pt x="450" y="660"/>
                  </a:lnTo>
                  <a:lnTo>
                    <a:pt x="462" y="648"/>
                  </a:lnTo>
                  <a:lnTo>
                    <a:pt x="474" y="612"/>
                  </a:lnTo>
                  <a:lnTo>
                    <a:pt x="498" y="576"/>
                  </a:lnTo>
                  <a:lnTo>
                    <a:pt x="522" y="564"/>
                  </a:lnTo>
                  <a:lnTo>
                    <a:pt x="558" y="552"/>
                  </a:lnTo>
                  <a:lnTo>
                    <a:pt x="600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66" y="498"/>
                  </a:lnTo>
                  <a:lnTo>
                    <a:pt x="672" y="492"/>
                  </a:lnTo>
                  <a:lnTo>
                    <a:pt x="684" y="486"/>
                  </a:lnTo>
                  <a:lnTo>
                    <a:pt x="684" y="474"/>
                  </a:lnTo>
                  <a:lnTo>
                    <a:pt x="714" y="444"/>
                  </a:lnTo>
                  <a:lnTo>
                    <a:pt x="714" y="432"/>
                  </a:lnTo>
                  <a:lnTo>
                    <a:pt x="720" y="420"/>
                  </a:lnTo>
                  <a:lnTo>
                    <a:pt x="732" y="414"/>
                  </a:lnTo>
                  <a:lnTo>
                    <a:pt x="738" y="402"/>
                  </a:lnTo>
                  <a:lnTo>
                    <a:pt x="744" y="396"/>
                  </a:lnTo>
                  <a:lnTo>
                    <a:pt x="744" y="378"/>
                  </a:lnTo>
                  <a:lnTo>
                    <a:pt x="750" y="372"/>
                  </a:lnTo>
                  <a:lnTo>
                    <a:pt x="762" y="348"/>
                  </a:lnTo>
                  <a:lnTo>
                    <a:pt x="762" y="34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02" name="Morocco" descr="© INSCALE GmbH, 05.05.2010&#10;http://www.presentationload.com/">
              <a:extLst>
                <a:ext uri="{FF2B5EF4-FFF2-40B4-BE49-F238E27FC236}">
                  <a16:creationId xmlns:a16="http://schemas.microsoft.com/office/drawing/2014/main" id="{B797B82E-48F3-49A0-BFBA-AC4CB8CC1D6D}"/>
                </a:ext>
              </a:extLst>
            </p:cNvPr>
            <p:cNvSpPr>
              <a:spLocks/>
            </p:cNvSpPr>
            <p:nvPr/>
          </p:nvSpPr>
          <p:spPr bwMode="gray">
            <a:xfrm>
              <a:off x="3770312" y="2685934"/>
              <a:ext cx="342900" cy="265113"/>
            </a:xfrm>
            <a:custGeom>
              <a:avLst/>
              <a:gdLst>
                <a:gd name="T0" fmla="*/ 2147483647 w 846"/>
                <a:gd name="T1" fmla="*/ 2147483647 h 660"/>
                <a:gd name="T2" fmla="*/ 2147483647 w 846"/>
                <a:gd name="T3" fmla="*/ 2147483647 h 660"/>
                <a:gd name="T4" fmla="*/ 2147483647 w 846"/>
                <a:gd name="T5" fmla="*/ 2147483647 h 660"/>
                <a:gd name="T6" fmla="*/ 2147483647 w 846"/>
                <a:gd name="T7" fmla="*/ 2147483647 h 660"/>
                <a:gd name="T8" fmla="*/ 2147483647 w 846"/>
                <a:gd name="T9" fmla="*/ 2147483647 h 660"/>
                <a:gd name="T10" fmla="*/ 2147483647 w 846"/>
                <a:gd name="T11" fmla="*/ 2147483647 h 660"/>
                <a:gd name="T12" fmla="*/ 2147483647 w 846"/>
                <a:gd name="T13" fmla="*/ 2147483647 h 660"/>
                <a:gd name="T14" fmla="*/ 2147483647 w 846"/>
                <a:gd name="T15" fmla="*/ 2147483647 h 660"/>
                <a:gd name="T16" fmla="*/ 2147483647 w 846"/>
                <a:gd name="T17" fmla="*/ 2147483647 h 660"/>
                <a:gd name="T18" fmla="*/ 2147483647 w 846"/>
                <a:gd name="T19" fmla="*/ 0 h 660"/>
                <a:gd name="T20" fmla="*/ 2147483647 w 846"/>
                <a:gd name="T21" fmla="*/ 2147483647 h 660"/>
                <a:gd name="T22" fmla="*/ 2147483647 w 846"/>
                <a:gd name="T23" fmla="*/ 2147483647 h 660"/>
                <a:gd name="T24" fmla="*/ 2147483647 w 846"/>
                <a:gd name="T25" fmla="*/ 2147483647 h 660"/>
                <a:gd name="T26" fmla="*/ 2147483647 w 846"/>
                <a:gd name="T27" fmla="*/ 2147483647 h 660"/>
                <a:gd name="T28" fmla="*/ 2147483647 w 846"/>
                <a:gd name="T29" fmla="*/ 2147483647 h 660"/>
                <a:gd name="T30" fmla="*/ 2147483647 w 846"/>
                <a:gd name="T31" fmla="*/ 2147483647 h 660"/>
                <a:gd name="T32" fmla="*/ 2147483647 w 846"/>
                <a:gd name="T33" fmla="*/ 2147483647 h 660"/>
                <a:gd name="T34" fmla="*/ 2147483647 w 846"/>
                <a:gd name="T35" fmla="*/ 2147483647 h 660"/>
                <a:gd name="T36" fmla="*/ 2147483647 w 846"/>
                <a:gd name="T37" fmla="*/ 2147483647 h 660"/>
                <a:gd name="T38" fmla="*/ 2147483647 w 846"/>
                <a:gd name="T39" fmla="*/ 2147483647 h 660"/>
                <a:gd name="T40" fmla="*/ 2147483647 w 846"/>
                <a:gd name="T41" fmla="*/ 2147483647 h 660"/>
                <a:gd name="T42" fmla="*/ 2147483647 w 846"/>
                <a:gd name="T43" fmla="*/ 2147483647 h 660"/>
                <a:gd name="T44" fmla="*/ 2147483647 w 846"/>
                <a:gd name="T45" fmla="*/ 2147483647 h 660"/>
                <a:gd name="T46" fmla="*/ 2147483647 w 846"/>
                <a:gd name="T47" fmla="*/ 2147483647 h 660"/>
                <a:gd name="T48" fmla="*/ 2147483647 w 846"/>
                <a:gd name="T49" fmla="*/ 2147483647 h 660"/>
                <a:gd name="T50" fmla="*/ 2147483647 w 846"/>
                <a:gd name="T51" fmla="*/ 2147483647 h 660"/>
                <a:gd name="T52" fmla="*/ 2147483647 w 846"/>
                <a:gd name="T53" fmla="*/ 2147483647 h 660"/>
                <a:gd name="T54" fmla="*/ 2147483647 w 846"/>
                <a:gd name="T55" fmla="*/ 2147483647 h 660"/>
                <a:gd name="T56" fmla="*/ 2147483647 w 846"/>
                <a:gd name="T57" fmla="*/ 2147483647 h 660"/>
                <a:gd name="T58" fmla="*/ 2147483647 w 846"/>
                <a:gd name="T59" fmla="*/ 2147483647 h 660"/>
                <a:gd name="T60" fmla="*/ 2147483647 w 846"/>
                <a:gd name="T61" fmla="*/ 2147483647 h 660"/>
                <a:gd name="T62" fmla="*/ 2147483647 w 846"/>
                <a:gd name="T63" fmla="*/ 2147483647 h 660"/>
                <a:gd name="T64" fmla="*/ 2147483647 w 846"/>
                <a:gd name="T65" fmla="*/ 2147483647 h 660"/>
                <a:gd name="T66" fmla="*/ 2147483647 w 846"/>
                <a:gd name="T67" fmla="*/ 2147483647 h 660"/>
                <a:gd name="T68" fmla="*/ 2147483647 w 846"/>
                <a:gd name="T69" fmla="*/ 2147483647 h 660"/>
                <a:gd name="T70" fmla="*/ 2147483647 w 846"/>
                <a:gd name="T71" fmla="*/ 2147483647 h 660"/>
                <a:gd name="T72" fmla="*/ 2147483647 w 846"/>
                <a:gd name="T73" fmla="*/ 2147483647 h 660"/>
                <a:gd name="T74" fmla="*/ 2147483647 w 846"/>
                <a:gd name="T75" fmla="*/ 2147483647 h 660"/>
                <a:gd name="T76" fmla="*/ 2147483647 w 846"/>
                <a:gd name="T77" fmla="*/ 2147483647 h 660"/>
                <a:gd name="T78" fmla="*/ 2147483647 w 846"/>
                <a:gd name="T79" fmla="*/ 2147483647 h 660"/>
                <a:gd name="T80" fmla="*/ 2147483647 w 846"/>
                <a:gd name="T81" fmla="*/ 2147483647 h 660"/>
                <a:gd name="T82" fmla="*/ 2147483647 w 846"/>
                <a:gd name="T83" fmla="*/ 2147483647 h 660"/>
                <a:gd name="T84" fmla="*/ 2147483647 w 846"/>
                <a:gd name="T85" fmla="*/ 2147483647 h 660"/>
                <a:gd name="T86" fmla="*/ 2147483647 w 846"/>
                <a:gd name="T87" fmla="*/ 2147483647 h 660"/>
                <a:gd name="T88" fmla="*/ 2147483647 w 846"/>
                <a:gd name="T89" fmla="*/ 2147483647 h 6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46"/>
                <a:gd name="T136" fmla="*/ 0 h 660"/>
                <a:gd name="T137" fmla="*/ 846 w 846"/>
                <a:gd name="T138" fmla="*/ 660 h 6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46" h="660">
                  <a:moveTo>
                    <a:pt x="822" y="246"/>
                  </a:moveTo>
                  <a:lnTo>
                    <a:pt x="822" y="216"/>
                  </a:lnTo>
                  <a:lnTo>
                    <a:pt x="804" y="216"/>
                  </a:lnTo>
                  <a:lnTo>
                    <a:pt x="816" y="186"/>
                  </a:lnTo>
                  <a:lnTo>
                    <a:pt x="804" y="168"/>
                  </a:lnTo>
                  <a:lnTo>
                    <a:pt x="810" y="102"/>
                  </a:lnTo>
                  <a:lnTo>
                    <a:pt x="798" y="102"/>
                  </a:lnTo>
                  <a:lnTo>
                    <a:pt x="798" y="90"/>
                  </a:lnTo>
                  <a:lnTo>
                    <a:pt x="804" y="84"/>
                  </a:lnTo>
                  <a:lnTo>
                    <a:pt x="792" y="78"/>
                  </a:lnTo>
                  <a:lnTo>
                    <a:pt x="786" y="66"/>
                  </a:lnTo>
                  <a:lnTo>
                    <a:pt x="780" y="60"/>
                  </a:lnTo>
                  <a:lnTo>
                    <a:pt x="744" y="42"/>
                  </a:lnTo>
                  <a:lnTo>
                    <a:pt x="720" y="42"/>
                  </a:lnTo>
                  <a:lnTo>
                    <a:pt x="708" y="48"/>
                  </a:lnTo>
                  <a:lnTo>
                    <a:pt x="702" y="54"/>
                  </a:lnTo>
                  <a:lnTo>
                    <a:pt x="696" y="54"/>
                  </a:lnTo>
                  <a:lnTo>
                    <a:pt x="690" y="48"/>
                  </a:lnTo>
                  <a:lnTo>
                    <a:pt x="678" y="48"/>
                  </a:lnTo>
                  <a:lnTo>
                    <a:pt x="666" y="42"/>
                  </a:lnTo>
                  <a:lnTo>
                    <a:pt x="654" y="42"/>
                  </a:lnTo>
                  <a:lnTo>
                    <a:pt x="642" y="48"/>
                  </a:lnTo>
                  <a:lnTo>
                    <a:pt x="636" y="54"/>
                  </a:lnTo>
                  <a:lnTo>
                    <a:pt x="624" y="54"/>
                  </a:lnTo>
                  <a:lnTo>
                    <a:pt x="588" y="36"/>
                  </a:lnTo>
                  <a:lnTo>
                    <a:pt x="570" y="18"/>
                  </a:lnTo>
                  <a:lnTo>
                    <a:pt x="564" y="6"/>
                  </a:lnTo>
                  <a:lnTo>
                    <a:pt x="558" y="6"/>
                  </a:lnTo>
                  <a:lnTo>
                    <a:pt x="552" y="0"/>
                  </a:lnTo>
                  <a:lnTo>
                    <a:pt x="528" y="0"/>
                  </a:lnTo>
                  <a:lnTo>
                    <a:pt x="528" y="6"/>
                  </a:lnTo>
                  <a:lnTo>
                    <a:pt x="522" y="12"/>
                  </a:lnTo>
                  <a:lnTo>
                    <a:pt x="522" y="30"/>
                  </a:lnTo>
                  <a:lnTo>
                    <a:pt x="516" y="48"/>
                  </a:lnTo>
                  <a:lnTo>
                    <a:pt x="498" y="84"/>
                  </a:lnTo>
                  <a:lnTo>
                    <a:pt x="492" y="102"/>
                  </a:lnTo>
                  <a:lnTo>
                    <a:pt x="468" y="138"/>
                  </a:lnTo>
                  <a:lnTo>
                    <a:pt x="462" y="150"/>
                  </a:lnTo>
                  <a:lnTo>
                    <a:pt x="450" y="162"/>
                  </a:lnTo>
                  <a:lnTo>
                    <a:pt x="438" y="168"/>
                  </a:lnTo>
                  <a:lnTo>
                    <a:pt x="420" y="168"/>
                  </a:lnTo>
                  <a:lnTo>
                    <a:pt x="408" y="174"/>
                  </a:lnTo>
                  <a:lnTo>
                    <a:pt x="402" y="174"/>
                  </a:lnTo>
                  <a:lnTo>
                    <a:pt x="396" y="180"/>
                  </a:lnTo>
                  <a:lnTo>
                    <a:pt x="384" y="186"/>
                  </a:lnTo>
                  <a:lnTo>
                    <a:pt x="378" y="198"/>
                  </a:lnTo>
                  <a:lnTo>
                    <a:pt x="360" y="192"/>
                  </a:lnTo>
                  <a:lnTo>
                    <a:pt x="330" y="204"/>
                  </a:lnTo>
                  <a:lnTo>
                    <a:pt x="330" y="210"/>
                  </a:lnTo>
                  <a:lnTo>
                    <a:pt x="324" y="216"/>
                  </a:lnTo>
                  <a:lnTo>
                    <a:pt x="324" y="228"/>
                  </a:lnTo>
                  <a:lnTo>
                    <a:pt x="318" y="240"/>
                  </a:lnTo>
                  <a:lnTo>
                    <a:pt x="312" y="240"/>
                  </a:lnTo>
                  <a:lnTo>
                    <a:pt x="288" y="264"/>
                  </a:lnTo>
                  <a:lnTo>
                    <a:pt x="288" y="288"/>
                  </a:lnTo>
                  <a:lnTo>
                    <a:pt x="276" y="312"/>
                  </a:lnTo>
                  <a:lnTo>
                    <a:pt x="264" y="324"/>
                  </a:lnTo>
                  <a:lnTo>
                    <a:pt x="258" y="336"/>
                  </a:lnTo>
                  <a:lnTo>
                    <a:pt x="246" y="354"/>
                  </a:lnTo>
                  <a:lnTo>
                    <a:pt x="246" y="402"/>
                  </a:lnTo>
                  <a:lnTo>
                    <a:pt x="240" y="408"/>
                  </a:lnTo>
                  <a:lnTo>
                    <a:pt x="234" y="408"/>
                  </a:lnTo>
                  <a:lnTo>
                    <a:pt x="234" y="414"/>
                  </a:lnTo>
                  <a:lnTo>
                    <a:pt x="240" y="420"/>
                  </a:lnTo>
                  <a:lnTo>
                    <a:pt x="252" y="420"/>
                  </a:lnTo>
                  <a:lnTo>
                    <a:pt x="252" y="474"/>
                  </a:lnTo>
                  <a:lnTo>
                    <a:pt x="240" y="474"/>
                  </a:lnTo>
                  <a:lnTo>
                    <a:pt x="228" y="480"/>
                  </a:lnTo>
                  <a:lnTo>
                    <a:pt x="192" y="540"/>
                  </a:lnTo>
                  <a:lnTo>
                    <a:pt x="180" y="552"/>
                  </a:lnTo>
                  <a:lnTo>
                    <a:pt x="168" y="552"/>
                  </a:lnTo>
                  <a:lnTo>
                    <a:pt x="162" y="558"/>
                  </a:lnTo>
                  <a:lnTo>
                    <a:pt x="150" y="564"/>
                  </a:lnTo>
                  <a:lnTo>
                    <a:pt x="144" y="576"/>
                  </a:lnTo>
                  <a:lnTo>
                    <a:pt x="132" y="588"/>
                  </a:lnTo>
                  <a:lnTo>
                    <a:pt x="126" y="600"/>
                  </a:lnTo>
                  <a:lnTo>
                    <a:pt x="120" y="606"/>
                  </a:lnTo>
                  <a:lnTo>
                    <a:pt x="84" y="624"/>
                  </a:lnTo>
                  <a:lnTo>
                    <a:pt x="66" y="624"/>
                  </a:lnTo>
                  <a:lnTo>
                    <a:pt x="54" y="630"/>
                  </a:lnTo>
                  <a:lnTo>
                    <a:pt x="48" y="630"/>
                  </a:lnTo>
                  <a:lnTo>
                    <a:pt x="42" y="636"/>
                  </a:lnTo>
                  <a:lnTo>
                    <a:pt x="12" y="636"/>
                  </a:lnTo>
                  <a:lnTo>
                    <a:pt x="6" y="642"/>
                  </a:lnTo>
                  <a:lnTo>
                    <a:pt x="6" y="654"/>
                  </a:lnTo>
                  <a:lnTo>
                    <a:pt x="0" y="660"/>
                  </a:lnTo>
                  <a:lnTo>
                    <a:pt x="312" y="660"/>
                  </a:lnTo>
                  <a:lnTo>
                    <a:pt x="312" y="600"/>
                  </a:lnTo>
                  <a:lnTo>
                    <a:pt x="318" y="570"/>
                  </a:lnTo>
                  <a:lnTo>
                    <a:pt x="330" y="564"/>
                  </a:lnTo>
                  <a:lnTo>
                    <a:pt x="336" y="558"/>
                  </a:lnTo>
                  <a:lnTo>
                    <a:pt x="348" y="552"/>
                  </a:lnTo>
                  <a:lnTo>
                    <a:pt x="378" y="522"/>
                  </a:lnTo>
                  <a:lnTo>
                    <a:pt x="378" y="516"/>
                  </a:lnTo>
                  <a:lnTo>
                    <a:pt x="396" y="516"/>
                  </a:lnTo>
                  <a:lnTo>
                    <a:pt x="426" y="498"/>
                  </a:lnTo>
                  <a:lnTo>
                    <a:pt x="438" y="504"/>
                  </a:lnTo>
                  <a:lnTo>
                    <a:pt x="444" y="510"/>
                  </a:lnTo>
                  <a:lnTo>
                    <a:pt x="456" y="510"/>
                  </a:lnTo>
                  <a:lnTo>
                    <a:pt x="462" y="498"/>
                  </a:lnTo>
                  <a:lnTo>
                    <a:pt x="462" y="492"/>
                  </a:lnTo>
                  <a:lnTo>
                    <a:pt x="486" y="486"/>
                  </a:lnTo>
                  <a:lnTo>
                    <a:pt x="492" y="474"/>
                  </a:lnTo>
                  <a:lnTo>
                    <a:pt x="504" y="474"/>
                  </a:lnTo>
                  <a:lnTo>
                    <a:pt x="516" y="480"/>
                  </a:lnTo>
                  <a:lnTo>
                    <a:pt x="540" y="480"/>
                  </a:lnTo>
                  <a:lnTo>
                    <a:pt x="552" y="468"/>
                  </a:lnTo>
                  <a:lnTo>
                    <a:pt x="564" y="444"/>
                  </a:lnTo>
                  <a:lnTo>
                    <a:pt x="570" y="438"/>
                  </a:lnTo>
                  <a:lnTo>
                    <a:pt x="576" y="426"/>
                  </a:lnTo>
                  <a:lnTo>
                    <a:pt x="618" y="426"/>
                  </a:lnTo>
                  <a:lnTo>
                    <a:pt x="624" y="420"/>
                  </a:lnTo>
                  <a:lnTo>
                    <a:pt x="636" y="414"/>
                  </a:lnTo>
                  <a:lnTo>
                    <a:pt x="648" y="402"/>
                  </a:lnTo>
                  <a:lnTo>
                    <a:pt x="648" y="396"/>
                  </a:lnTo>
                  <a:lnTo>
                    <a:pt x="672" y="384"/>
                  </a:lnTo>
                  <a:lnTo>
                    <a:pt x="660" y="366"/>
                  </a:lnTo>
                  <a:lnTo>
                    <a:pt x="654" y="354"/>
                  </a:lnTo>
                  <a:lnTo>
                    <a:pt x="648" y="348"/>
                  </a:lnTo>
                  <a:lnTo>
                    <a:pt x="648" y="336"/>
                  </a:lnTo>
                  <a:lnTo>
                    <a:pt x="654" y="330"/>
                  </a:lnTo>
                  <a:lnTo>
                    <a:pt x="678" y="330"/>
                  </a:lnTo>
                  <a:lnTo>
                    <a:pt x="690" y="324"/>
                  </a:lnTo>
                  <a:lnTo>
                    <a:pt x="714" y="324"/>
                  </a:lnTo>
                  <a:lnTo>
                    <a:pt x="714" y="312"/>
                  </a:lnTo>
                  <a:lnTo>
                    <a:pt x="720" y="306"/>
                  </a:lnTo>
                  <a:lnTo>
                    <a:pt x="720" y="300"/>
                  </a:lnTo>
                  <a:lnTo>
                    <a:pt x="732" y="300"/>
                  </a:lnTo>
                  <a:lnTo>
                    <a:pt x="738" y="306"/>
                  </a:lnTo>
                  <a:lnTo>
                    <a:pt x="744" y="300"/>
                  </a:lnTo>
                  <a:lnTo>
                    <a:pt x="744" y="294"/>
                  </a:lnTo>
                  <a:lnTo>
                    <a:pt x="762" y="294"/>
                  </a:lnTo>
                  <a:lnTo>
                    <a:pt x="774" y="300"/>
                  </a:lnTo>
                  <a:lnTo>
                    <a:pt x="828" y="294"/>
                  </a:lnTo>
                  <a:lnTo>
                    <a:pt x="828" y="282"/>
                  </a:lnTo>
                  <a:lnTo>
                    <a:pt x="846" y="264"/>
                  </a:lnTo>
                  <a:lnTo>
                    <a:pt x="822" y="246"/>
                  </a:lnTo>
                  <a:close/>
                </a:path>
              </a:pathLst>
            </a:custGeom>
            <a:solidFill>
              <a:srgbClr val="1C5C8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03" name="Montenegro" descr="© INSCALE GmbH, 05.05.2010&#10;http://www.presentationload.com/">
              <a:extLst>
                <a:ext uri="{FF2B5EF4-FFF2-40B4-BE49-F238E27FC236}">
                  <a16:creationId xmlns:a16="http://schemas.microsoft.com/office/drawing/2014/main" id="{214A2A18-6B32-4E1E-B2D2-DE501EB68AD7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2325" y="2435109"/>
              <a:ext cx="44450" cy="55563"/>
            </a:xfrm>
            <a:custGeom>
              <a:avLst/>
              <a:gdLst>
                <a:gd name="T0" fmla="*/ 2147483647 w 114"/>
                <a:gd name="T1" fmla="*/ 2147483647 h 138"/>
                <a:gd name="T2" fmla="*/ 2147483647 w 114"/>
                <a:gd name="T3" fmla="*/ 2147483647 h 138"/>
                <a:gd name="T4" fmla="*/ 2147483647 w 114"/>
                <a:gd name="T5" fmla="*/ 2147483647 h 138"/>
                <a:gd name="T6" fmla="*/ 2147483647 w 114"/>
                <a:gd name="T7" fmla="*/ 2147483647 h 138"/>
                <a:gd name="T8" fmla="*/ 2147483647 w 114"/>
                <a:gd name="T9" fmla="*/ 2147483647 h 138"/>
                <a:gd name="T10" fmla="*/ 2147483647 w 114"/>
                <a:gd name="T11" fmla="*/ 2147483647 h 138"/>
                <a:gd name="T12" fmla="*/ 2147483647 w 114"/>
                <a:gd name="T13" fmla="*/ 0 h 138"/>
                <a:gd name="T14" fmla="*/ 2147483647 w 114"/>
                <a:gd name="T15" fmla="*/ 0 h 138"/>
                <a:gd name="T16" fmla="*/ 2147483647 w 114"/>
                <a:gd name="T17" fmla="*/ 2147483647 h 138"/>
                <a:gd name="T18" fmla="*/ 2147483647 w 114"/>
                <a:gd name="T19" fmla="*/ 2147483647 h 138"/>
                <a:gd name="T20" fmla="*/ 2147483647 w 114"/>
                <a:gd name="T21" fmla="*/ 2147483647 h 138"/>
                <a:gd name="T22" fmla="*/ 2147483647 w 114"/>
                <a:gd name="T23" fmla="*/ 2147483647 h 138"/>
                <a:gd name="T24" fmla="*/ 2147483647 w 114"/>
                <a:gd name="T25" fmla="*/ 2147483647 h 138"/>
                <a:gd name="T26" fmla="*/ 2147483647 w 114"/>
                <a:gd name="T27" fmla="*/ 2147483647 h 138"/>
                <a:gd name="T28" fmla="*/ 0 w 114"/>
                <a:gd name="T29" fmla="*/ 2147483647 h 138"/>
                <a:gd name="T30" fmla="*/ 0 w 114"/>
                <a:gd name="T31" fmla="*/ 2147483647 h 138"/>
                <a:gd name="T32" fmla="*/ 2147483647 w 114"/>
                <a:gd name="T33" fmla="*/ 2147483647 h 138"/>
                <a:gd name="T34" fmla="*/ 2147483647 w 114"/>
                <a:gd name="T35" fmla="*/ 2147483647 h 138"/>
                <a:gd name="T36" fmla="*/ 2147483647 w 114"/>
                <a:gd name="T37" fmla="*/ 2147483647 h 138"/>
                <a:gd name="T38" fmla="*/ 2147483647 w 114"/>
                <a:gd name="T39" fmla="*/ 2147483647 h 138"/>
                <a:gd name="T40" fmla="*/ 2147483647 w 114"/>
                <a:gd name="T41" fmla="*/ 2147483647 h 138"/>
                <a:gd name="T42" fmla="*/ 2147483647 w 114"/>
                <a:gd name="T43" fmla="*/ 2147483647 h 138"/>
                <a:gd name="T44" fmla="*/ 2147483647 w 114"/>
                <a:gd name="T45" fmla="*/ 2147483647 h 138"/>
                <a:gd name="T46" fmla="*/ 2147483647 w 114"/>
                <a:gd name="T47" fmla="*/ 2147483647 h 138"/>
                <a:gd name="T48" fmla="*/ 2147483647 w 114"/>
                <a:gd name="T49" fmla="*/ 2147483647 h 138"/>
                <a:gd name="T50" fmla="*/ 2147483647 w 114"/>
                <a:gd name="T51" fmla="*/ 2147483647 h 138"/>
                <a:gd name="T52" fmla="*/ 2147483647 w 114"/>
                <a:gd name="T53" fmla="*/ 2147483647 h 138"/>
                <a:gd name="T54" fmla="*/ 2147483647 w 114"/>
                <a:gd name="T55" fmla="*/ 2147483647 h 138"/>
                <a:gd name="T56" fmla="*/ 2147483647 w 114"/>
                <a:gd name="T57" fmla="*/ 2147483647 h 138"/>
                <a:gd name="T58" fmla="*/ 2147483647 w 114"/>
                <a:gd name="T59" fmla="*/ 2147483647 h 138"/>
                <a:gd name="T60" fmla="*/ 2147483647 w 114"/>
                <a:gd name="T61" fmla="*/ 2147483647 h 138"/>
                <a:gd name="T62" fmla="*/ 2147483647 w 114"/>
                <a:gd name="T63" fmla="*/ 2147483647 h 138"/>
                <a:gd name="T64" fmla="*/ 2147483647 w 114"/>
                <a:gd name="T65" fmla="*/ 2147483647 h 138"/>
                <a:gd name="T66" fmla="*/ 2147483647 w 114"/>
                <a:gd name="T67" fmla="*/ 2147483647 h 138"/>
                <a:gd name="T68" fmla="*/ 2147483647 w 114"/>
                <a:gd name="T69" fmla="*/ 2147483647 h 138"/>
                <a:gd name="T70" fmla="*/ 2147483647 w 114"/>
                <a:gd name="T71" fmla="*/ 2147483647 h 1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138"/>
                <a:gd name="T110" fmla="*/ 114 w 114"/>
                <a:gd name="T111" fmla="*/ 138 h 1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138">
                  <a:moveTo>
                    <a:pt x="114" y="42"/>
                  </a:moveTo>
                  <a:lnTo>
                    <a:pt x="108" y="48"/>
                  </a:lnTo>
                  <a:lnTo>
                    <a:pt x="96" y="30"/>
                  </a:lnTo>
                  <a:lnTo>
                    <a:pt x="84" y="18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24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6" y="102"/>
                  </a:lnTo>
                  <a:lnTo>
                    <a:pt x="18" y="102"/>
                  </a:lnTo>
                  <a:lnTo>
                    <a:pt x="24" y="96"/>
                  </a:lnTo>
                  <a:lnTo>
                    <a:pt x="36" y="96"/>
                  </a:lnTo>
                  <a:lnTo>
                    <a:pt x="36" y="114"/>
                  </a:lnTo>
                  <a:lnTo>
                    <a:pt x="60" y="138"/>
                  </a:lnTo>
                  <a:lnTo>
                    <a:pt x="72" y="126"/>
                  </a:lnTo>
                  <a:lnTo>
                    <a:pt x="66" y="108"/>
                  </a:lnTo>
                  <a:lnTo>
                    <a:pt x="60" y="114"/>
                  </a:lnTo>
                  <a:lnTo>
                    <a:pt x="42" y="102"/>
                  </a:lnTo>
                  <a:lnTo>
                    <a:pt x="66" y="102"/>
                  </a:lnTo>
                  <a:lnTo>
                    <a:pt x="78" y="96"/>
                  </a:lnTo>
                  <a:lnTo>
                    <a:pt x="78" y="78"/>
                  </a:lnTo>
                  <a:lnTo>
                    <a:pt x="108" y="90"/>
                  </a:lnTo>
                  <a:lnTo>
                    <a:pt x="114" y="84"/>
                  </a:lnTo>
                  <a:lnTo>
                    <a:pt x="114" y="90"/>
                  </a:lnTo>
                  <a:lnTo>
                    <a:pt x="114" y="4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04" name="Mongolia" descr="© INSCALE GmbH, 05.05.2010&#10;http://www.presentationload.com/">
              <a:extLst>
                <a:ext uri="{FF2B5EF4-FFF2-40B4-BE49-F238E27FC236}">
                  <a16:creationId xmlns:a16="http://schemas.microsoft.com/office/drawing/2014/main" id="{43C06EFA-1AE6-4D87-B774-6E30E8B9247A}"/>
                </a:ext>
              </a:extLst>
            </p:cNvPr>
            <p:cNvSpPr>
              <a:spLocks/>
            </p:cNvSpPr>
            <p:nvPr/>
          </p:nvSpPr>
          <p:spPr bwMode="gray">
            <a:xfrm>
              <a:off x="6362700" y="2163647"/>
              <a:ext cx="844550" cy="336550"/>
            </a:xfrm>
            <a:custGeom>
              <a:avLst/>
              <a:gdLst>
                <a:gd name="T0" fmla="*/ 2147483647 w 2100"/>
                <a:gd name="T1" fmla="*/ 2147483647 h 834"/>
                <a:gd name="T2" fmla="*/ 2147483647 w 2100"/>
                <a:gd name="T3" fmla="*/ 2147483647 h 834"/>
                <a:gd name="T4" fmla="*/ 2147483647 w 2100"/>
                <a:gd name="T5" fmla="*/ 2147483647 h 834"/>
                <a:gd name="T6" fmla="*/ 2147483647 w 2100"/>
                <a:gd name="T7" fmla="*/ 2147483647 h 834"/>
                <a:gd name="T8" fmla="*/ 2147483647 w 2100"/>
                <a:gd name="T9" fmla="*/ 2147483647 h 834"/>
                <a:gd name="T10" fmla="*/ 2147483647 w 2100"/>
                <a:gd name="T11" fmla="*/ 2147483647 h 834"/>
                <a:gd name="T12" fmla="*/ 2147483647 w 2100"/>
                <a:gd name="T13" fmla="*/ 2147483647 h 834"/>
                <a:gd name="T14" fmla="*/ 2147483647 w 2100"/>
                <a:gd name="T15" fmla="*/ 2147483647 h 834"/>
                <a:gd name="T16" fmla="*/ 2147483647 w 2100"/>
                <a:gd name="T17" fmla="*/ 2147483647 h 834"/>
                <a:gd name="T18" fmla="*/ 2147483647 w 2100"/>
                <a:gd name="T19" fmla="*/ 2147483647 h 834"/>
                <a:gd name="T20" fmla="*/ 2147483647 w 2100"/>
                <a:gd name="T21" fmla="*/ 2147483647 h 834"/>
                <a:gd name="T22" fmla="*/ 2147483647 w 2100"/>
                <a:gd name="T23" fmla="*/ 2147483647 h 834"/>
                <a:gd name="T24" fmla="*/ 2147483647 w 2100"/>
                <a:gd name="T25" fmla="*/ 2147483647 h 834"/>
                <a:gd name="T26" fmla="*/ 2147483647 w 2100"/>
                <a:gd name="T27" fmla="*/ 2147483647 h 834"/>
                <a:gd name="T28" fmla="*/ 2147483647 w 2100"/>
                <a:gd name="T29" fmla="*/ 2147483647 h 834"/>
                <a:gd name="T30" fmla="*/ 2147483647 w 2100"/>
                <a:gd name="T31" fmla="*/ 2147483647 h 834"/>
                <a:gd name="T32" fmla="*/ 2147483647 w 2100"/>
                <a:gd name="T33" fmla="*/ 2147483647 h 834"/>
                <a:gd name="T34" fmla="*/ 2147483647 w 2100"/>
                <a:gd name="T35" fmla="*/ 2147483647 h 834"/>
                <a:gd name="T36" fmla="*/ 2147483647 w 2100"/>
                <a:gd name="T37" fmla="*/ 2147483647 h 834"/>
                <a:gd name="T38" fmla="*/ 2147483647 w 2100"/>
                <a:gd name="T39" fmla="*/ 2147483647 h 834"/>
                <a:gd name="T40" fmla="*/ 2147483647 w 2100"/>
                <a:gd name="T41" fmla="*/ 2147483647 h 834"/>
                <a:gd name="T42" fmla="*/ 2147483647 w 2100"/>
                <a:gd name="T43" fmla="*/ 2147483647 h 834"/>
                <a:gd name="T44" fmla="*/ 2147483647 w 2100"/>
                <a:gd name="T45" fmla="*/ 2147483647 h 834"/>
                <a:gd name="T46" fmla="*/ 2147483647 w 2100"/>
                <a:gd name="T47" fmla="*/ 2147483647 h 834"/>
                <a:gd name="T48" fmla="*/ 2147483647 w 2100"/>
                <a:gd name="T49" fmla="*/ 2147483647 h 834"/>
                <a:gd name="T50" fmla="*/ 2147483647 w 2100"/>
                <a:gd name="T51" fmla="*/ 2147483647 h 834"/>
                <a:gd name="T52" fmla="*/ 2147483647 w 2100"/>
                <a:gd name="T53" fmla="*/ 2147483647 h 834"/>
                <a:gd name="T54" fmla="*/ 2147483647 w 2100"/>
                <a:gd name="T55" fmla="*/ 2147483647 h 834"/>
                <a:gd name="T56" fmla="*/ 2147483647 w 2100"/>
                <a:gd name="T57" fmla="*/ 2147483647 h 834"/>
                <a:gd name="T58" fmla="*/ 2147483647 w 2100"/>
                <a:gd name="T59" fmla="*/ 2147483647 h 834"/>
                <a:gd name="T60" fmla="*/ 2147483647 w 2100"/>
                <a:gd name="T61" fmla="*/ 2147483647 h 834"/>
                <a:gd name="T62" fmla="*/ 0 w 2100"/>
                <a:gd name="T63" fmla="*/ 2147483647 h 834"/>
                <a:gd name="T64" fmla="*/ 2147483647 w 2100"/>
                <a:gd name="T65" fmla="*/ 2147483647 h 834"/>
                <a:gd name="T66" fmla="*/ 2147483647 w 2100"/>
                <a:gd name="T67" fmla="*/ 2147483647 h 834"/>
                <a:gd name="T68" fmla="*/ 2147483647 w 2100"/>
                <a:gd name="T69" fmla="*/ 2147483647 h 834"/>
                <a:gd name="T70" fmla="*/ 2147483647 w 2100"/>
                <a:gd name="T71" fmla="*/ 2147483647 h 834"/>
                <a:gd name="T72" fmla="*/ 2147483647 w 2100"/>
                <a:gd name="T73" fmla="*/ 2147483647 h 834"/>
                <a:gd name="T74" fmla="*/ 2147483647 w 2100"/>
                <a:gd name="T75" fmla="*/ 2147483647 h 834"/>
                <a:gd name="T76" fmla="*/ 2147483647 w 2100"/>
                <a:gd name="T77" fmla="*/ 2147483647 h 834"/>
                <a:gd name="T78" fmla="*/ 2147483647 w 2100"/>
                <a:gd name="T79" fmla="*/ 2147483647 h 834"/>
                <a:gd name="T80" fmla="*/ 2147483647 w 2100"/>
                <a:gd name="T81" fmla="*/ 2147483647 h 834"/>
                <a:gd name="T82" fmla="*/ 2147483647 w 2100"/>
                <a:gd name="T83" fmla="*/ 2147483647 h 834"/>
                <a:gd name="T84" fmla="*/ 2147483647 w 2100"/>
                <a:gd name="T85" fmla="*/ 2147483647 h 834"/>
                <a:gd name="T86" fmla="*/ 2147483647 w 2100"/>
                <a:gd name="T87" fmla="*/ 2147483647 h 834"/>
                <a:gd name="T88" fmla="*/ 2147483647 w 2100"/>
                <a:gd name="T89" fmla="*/ 2147483647 h 834"/>
                <a:gd name="T90" fmla="*/ 2147483647 w 2100"/>
                <a:gd name="T91" fmla="*/ 2147483647 h 834"/>
                <a:gd name="T92" fmla="*/ 2147483647 w 2100"/>
                <a:gd name="T93" fmla="*/ 2147483647 h 834"/>
                <a:gd name="T94" fmla="*/ 2147483647 w 2100"/>
                <a:gd name="T95" fmla="*/ 2147483647 h 834"/>
                <a:gd name="T96" fmla="*/ 2147483647 w 2100"/>
                <a:gd name="T97" fmla="*/ 2147483647 h 834"/>
                <a:gd name="T98" fmla="*/ 2147483647 w 2100"/>
                <a:gd name="T99" fmla="*/ 2147483647 h 834"/>
                <a:gd name="T100" fmla="*/ 2147483647 w 2100"/>
                <a:gd name="T101" fmla="*/ 2147483647 h 834"/>
                <a:gd name="T102" fmla="*/ 2147483647 w 2100"/>
                <a:gd name="T103" fmla="*/ 2147483647 h 834"/>
                <a:gd name="T104" fmla="*/ 2147483647 w 2100"/>
                <a:gd name="T105" fmla="*/ 2147483647 h 834"/>
                <a:gd name="T106" fmla="*/ 2147483647 w 2100"/>
                <a:gd name="T107" fmla="*/ 2147483647 h 834"/>
                <a:gd name="T108" fmla="*/ 2147483647 w 2100"/>
                <a:gd name="T109" fmla="*/ 2147483647 h 834"/>
                <a:gd name="T110" fmla="*/ 2147483647 w 2100"/>
                <a:gd name="T111" fmla="*/ 2147483647 h 834"/>
                <a:gd name="T112" fmla="*/ 2147483647 w 2100"/>
                <a:gd name="T113" fmla="*/ 2147483647 h 834"/>
                <a:gd name="T114" fmla="*/ 2147483647 w 2100"/>
                <a:gd name="T115" fmla="*/ 2147483647 h 834"/>
                <a:gd name="T116" fmla="*/ 2147483647 w 2100"/>
                <a:gd name="T117" fmla="*/ 2147483647 h 834"/>
                <a:gd name="T118" fmla="*/ 2147483647 w 2100"/>
                <a:gd name="T119" fmla="*/ 2147483647 h 834"/>
                <a:gd name="T120" fmla="*/ 2147483647 w 2100"/>
                <a:gd name="T121" fmla="*/ 2147483647 h 834"/>
                <a:gd name="T122" fmla="*/ 2147483647 w 2100"/>
                <a:gd name="T123" fmla="*/ 2147483647 h 8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0"/>
                <a:gd name="T187" fmla="*/ 0 h 834"/>
                <a:gd name="T188" fmla="*/ 2100 w 2100"/>
                <a:gd name="T189" fmla="*/ 834 h 8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0" h="834">
                  <a:moveTo>
                    <a:pt x="2088" y="408"/>
                  </a:moveTo>
                  <a:lnTo>
                    <a:pt x="2076" y="396"/>
                  </a:lnTo>
                  <a:lnTo>
                    <a:pt x="2070" y="384"/>
                  </a:lnTo>
                  <a:lnTo>
                    <a:pt x="2058" y="384"/>
                  </a:lnTo>
                  <a:lnTo>
                    <a:pt x="2034" y="372"/>
                  </a:lnTo>
                  <a:lnTo>
                    <a:pt x="2022" y="360"/>
                  </a:lnTo>
                  <a:lnTo>
                    <a:pt x="2010" y="354"/>
                  </a:lnTo>
                  <a:lnTo>
                    <a:pt x="2004" y="348"/>
                  </a:lnTo>
                  <a:lnTo>
                    <a:pt x="1986" y="348"/>
                  </a:lnTo>
                  <a:lnTo>
                    <a:pt x="1974" y="342"/>
                  </a:lnTo>
                  <a:lnTo>
                    <a:pt x="1968" y="336"/>
                  </a:lnTo>
                  <a:lnTo>
                    <a:pt x="1968" y="324"/>
                  </a:lnTo>
                  <a:lnTo>
                    <a:pt x="1902" y="324"/>
                  </a:lnTo>
                  <a:lnTo>
                    <a:pt x="1902" y="348"/>
                  </a:lnTo>
                  <a:lnTo>
                    <a:pt x="1896" y="354"/>
                  </a:lnTo>
                  <a:lnTo>
                    <a:pt x="1890" y="354"/>
                  </a:lnTo>
                  <a:lnTo>
                    <a:pt x="1878" y="348"/>
                  </a:lnTo>
                  <a:lnTo>
                    <a:pt x="1866" y="336"/>
                  </a:lnTo>
                  <a:lnTo>
                    <a:pt x="1812" y="336"/>
                  </a:lnTo>
                  <a:lnTo>
                    <a:pt x="1806" y="342"/>
                  </a:lnTo>
                  <a:lnTo>
                    <a:pt x="1812" y="342"/>
                  </a:lnTo>
                  <a:lnTo>
                    <a:pt x="1812" y="348"/>
                  </a:lnTo>
                  <a:lnTo>
                    <a:pt x="1794" y="348"/>
                  </a:lnTo>
                  <a:lnTo>
                    <a:pt x="1788" y="342"/>
                  </a:lnTo>
                  <a:lnTo>
                    <a:pt x="1776" y="336"/>
                  </a:lnTo>
                  <a:lnTo>
                    <a:pt x="1770" y="324"/>
                  </a:lnTo>
                  <a:lnTo>
                    <a:pt x="1770" y="306"/>
                  </a:lnTo>
                  <a:lnTo>
                    <a:pt x="1776" y="306"/>
                  </a:lnTo>
                  <a:lnTo>
                    <a:pt x="1770" y="294"/>
                  </a:lnTo>
                  <a:lnTo>
                    <a:pt x="1764" y="270"/>
                  </a:lnTo>
                  <a:lnTo>
                    <a:pt x="1758" y="258"/>
                  </a:lnTo>
                  <a:lnTo>
                    <a:pt x="1758" y="174"/>
                  </a:lnTo>
                  <a:lnTo>
                    <a:pt x="1740" y="174"/>
                  </a:lnTo>
                  <a:lnTo>
                    <a:pt x="1716" y="168"/>
                  </a:lnTo>
                  <a:lnTo>
                    <a:pt x="1710" y="174"/>
                  </a:lnTo>
                  <a:lnTo>
                    <a:pt x="1698" y="180"/>
                  </a:lnTo>
                  <a:lnTo>
                    <a:pt x="1674" y="180"/>
                  </a:lnTo>
                  <a:lnTo>
                    <a:pt x="1662" y="174"/>
                  </a:lnTo>
                  <a:lnTo>
                    <a:pt x="1644" y="156"/>
                  </a:lnTo>
                  <a:lnTo>
                    <a:pt x="1608" y="156"/>
                  </a:lnTo>
                  <a:lnTo>
                    <a:pt x="1596" y="150"/>
                  </a:lnTo>
                  <a:lnTo>
                    <a:pt x="1578" y="150"/>
                  </a:lnTo>
                  <a:lnTo>
                    <a:pt x="1548" y="180"/>
                  </a:lnTo>
                  <a:lnTo>
                    <a:pt x="1548" y="192"/>
                  </a:lnTo>
                  <a:lnTo>
                    <a:pt x="1536" y="204"/>
                  </a:lnTo>
                  <a:lnTo>
                    <a:pt x="1500" y="204"/>
                  </a:lnTo>
                  <a:lnTo>
                    <a:pt x="1488" y="216"/>
                  </a:lnTo>
                  <a:lnTo>
                    <a:pt x="1440" y="216"/>
                  </a:lnTo>
                  <a:lnTo>
                    <a:pt x="1440" y="222"/>
                  </a:lnTo>
                  <a:lnTo>
                    <a:pt x="1422" y="240"/>
                  </a:lnTo>
                  <a:lnTo>
                    <a:pt x="1416" y="240"/>
                  </a:lnTo>
                  <a:lnTo>
                    <a:pt x="1416" y="234"/>
                  </a:lnTo>
                  <a:lnTo>
                    <a:pt x="1410" y="228"/>
                  </a:lnTo>
                  <a:lnTo>
                    <a:pt x="1392" y="228"/>
                  </a:lnTo>
                  <a:lnTo>
                    <a:pt x="1380" y="234"/>
                  </a:lnTo>
                  <a:lnTo>
                    <a:pt x="1356" y="234"/>
                  </a:lnTo>
                  <a:lnTo>
                    <a:pt x="1344" y="228"/>
                  </a:lnTo>
                  <a:lnTo>
                    <a:pt x="1338" y="228"/>
                  </a:lnTo>
                  <a:lnTo>
                    <a:pt x="1332" y="222"/>
                  </a:lnTo>
                  <a:lnTo>
                    <a:pt x="1266" y="222"/>
                  </a:lnTo>
                  <a:lnTo>
                    <a:pt x="1260" y="216"/>
                  </a:lnTo>
                  <a:lnTo>
                    <a:pt x="1260" y="204"/>
                  </a:lnTo>
                  <a:lnTo>
                    <a:pt x="1248" y="198"/>
                  </a:lnTo>
                  <a:lnTo>
                    <a:pt x="1230" y="198"/>
                  </a:lnTo>
                  <a:lnTo>
                    <a:pt x="1230" y="192"/>
                  </a:lnTo>
                  <a:lnTo>
                    <a:pt x="1218" y="180"/>
                  </a:lnTo>
                  <a:lnTo>
                    <a:pt x="1218" y="174"/>
                  </a:lnTo>
                  <a:lnTo>
                    <a:pt x="1212" y="168"/>
                  </a:lnTo>
                  <a:lnTo>
                    <a:pt x="1152" y="168"/>
                  </a:lnTo>
                  <a:lnTo>
                    <a:pt x="1128" y="144"/>
                  </a:lnTo>
                  <a:lnTo>
                    <a:pt x="1092" y="144"/>
                  </a:lnTo>
                  <a:lnTo>
                    <a:pt x="1086" y="138"/>
                  </a:lnTo>
                  <a:lnTo>
                    <a:pt x="1080" y="138"/>
                  </a:lnTo>
                  <a:lnTo>
                    <a:pt x="1068" y="132"/>
                  </a:lnTo>
                  <a:lnTo>
                    <a:pt x="1020" y="132"/>
                  </a:lnTo>
                  <a:lnTo>
                    <a:pt x="966" y="150"/>
                  </a:lnTo>
                  <a:lnTo>
                    <a:pt x="954" y="156"/>
                  </a:lnTo>
                  <a:lnTo>
                    <a:pt x="942" y="156"/>
                  </a:lnTo>
                  <a:lnTo>
                    <a:pt x="930" y="150"/>
                  </a:lnTo>
                  <a:lnTo>
                    <a:pt x="918" y="150"/>
                  </a:lnTo>
                  <a:lnTo>
                    <a:pt x="912" y="144"/>
                  </a:lnTo>
                  <a:lnTo>
                    <a:pt x="882" y="144"/>
                  </a:lnTo>
                  <a:lnTo>
                    <a:pt x="864" y="126"/>
                  </a:lnTo>
                  <a:lnTo>
                    <a:pt x="864" y="120"/>
                  </a:lnTo>
                  <a:lnTo>
                    <a:pt x="840" y="126"/>
                  </a:lnTo>
                  <a:lnTo>
                    <a:pt x="840" y="120"/>
                  </a:lnTo>
                  <a:lnTo>
                    <a:pt x="834" y="114"/>
                  </a:lnTo>
                  <a:lnTo>
                    <a:pt x="822" y="90"/>
                  </a:lnTo>
                  <a:lnTo>
                    <a:pt x="810" y="78"/>
                  </a:lnTo>
                  <a:lnTo>
                    <a:pt x="804" y="66"/>
                  </a:lnTo>
                  <a:lnTo>
                    <a:pt x="798" y="60"/>
                  </a:lnTo>
                  <a:lnTo>
                    <a:pt x="786" y="54"/>
                  </a:lnTo>
                  <a:lnTo>
                    <a:pt x="768" y="54"/>
                  </a:lnTo>
                  <a:lnTo>
                    <a:pt x="756" y="60"/>
                  </a:lnTo>
                  <a:lnTo>
                    <a:pt x="750" y="60"/>
                  </a:lnTo>
                  <a:lnTo>
                    <a:pt x="726" y="48"/>
                  </a:lnTo>
                  <a:lnTo>
                    <a:pt x="720" y="42"/>
                  </a:lnTo>
                  <a:lnTo>
                    <a:pt x="708" y="36"/>
                  </a:lnTo>
                  <a:lnTo>
                    <a:pt x="672" y="36"/>
                  </a:lnTo>
                  <a:lnTo>
                    <a:pt x="648" y="30"/>
                  </a:lnTo>
                  <a:lnTo>
                    <a:pt x="636" y="30"/>
                  </a:lnTo>
                  <a:lnTo>
                    <a:pt x="576" y="0"/>
                  </a:lnTo>
                  <a:lnTo>
                    <a:pt x="576" y="18"/>
                  </a:lnTo>
                  <a:lnTo>
                    <a:pt x="570" y="30"/>
                  </a:lnTo>
                  <a:lnTo>
                    <a:pt x="558" y="36"/>
                  </a:lnTo>
                  <a:lnTo>
                    <a:pt x="552" y="36"/>
                  </a:lnTo>
                  <a:lnTo>
                    <a:pt x="558" y="48"/>
                  </a:lnTo>
                  <a:lnTo>
                    <a:pt x="540" y="48"/>
                  </a:lnTo>
                  <a:lnTo>
                    <a:pt x="540" y="60"/>
                  </a:lnTo>
                  <a:lnTo>
                    <a:pt x="552" y="72"/>
                  </a:lnTo>
                  <a:lnTo>
                    <a:pt x="558" y="90"/>
                  </a:lnTo>
                  <a:lnTo>
                    <a:pt x="582" y="126"/>
                  </a:lnTo>
                  <a:lnTo>
                    <a:pt x="588" y="126"/>
                  </a:lnTo>
                  <a:lnTo>
                    <a:pt x="594" y="132"/>
                  </a:lnTo>
                  <a:lnTo>
                    <a:pt x="600" y="144"/>
                  </a:lnTo>
                  <a:lnTo>
                    <a:pt x="600" y="168"/>
                  </a:lnTo>
                  <a:lnTo>
                    <a:pt x="582" y="168"/>
                  </a:lnTo>
                  <a:lnTo>
                    <a:pt x="582" y="174"/>
                  </a:lnTo>
                  <a:lnTo>
                    <a:pt x="576" y="180"/>
                  </a:lnTo>
                  <a:lnTo>
                    <a:pt x="552" y="192"/>
                  </a:lnTo>
                  <a:lnTo>
                    <a:pt x="546" y="186"/>
                  </a:lnTo>
                  <a:lnTo>
                    <a:pt x="546" y="174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456" y="168"/>
                  </a:lnTo>
                  <a:lnTo>
                    <a:pt x="450" y="174"/>
                  </a:lnTo>
                  <a:lnTo>
                    <a:pt x="450" y="180"/>
                  </a:lnTo>
                  <a:lnTo>
                    <a:pt x="444" y="168"/>
                  </a:lnTo>
                  <a:lnTo>
                    <a:pt x="420" y="174"/>
                  </a:lnTo>
                  <a:lnTo>
                    <a:pt x="414" y="162"/>
                  </a:lnTo>
                  <a:lnTo>
                    <a:pt x="384" y="162"/>
                  </a:lnTo>
                  <a:lnTo>
                    <a:pt x="366" y="156"/>
                  </a:lnTo>
                  <a:lnTo>
                    <a:pt x="360" y="150"/>
                  </a:lnTo>
                  <a:lnTo>
                    <a:pt x="360" y="138"/>
                  </a:lnTo>
                  <a:lnTo>
                    <a:pt x="354" y="132"/>
                  </a:lnTo>
                  <a:lnTo>
                    <a:pt x="354" y="126"/>
                  </a:lnTo>
                  <a:lnTo>
                    <a:pt x="312" y="126"/>
                  </a:lnTo>
                  <a:lnTo>
                    <a:pt x="294" y="132"/>
                  </a:lnTo>
                  <a:lnTo>
                    <a:pt x="270" y="132"/>
                  </a:lnTo>
                  <a:lnTo>
                    <a:pt x="264" y="114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10" y="114"/>
                  </a:lnTo>
                  <a:lnTo>
                    <a:pt x="204" y="108"/>
                  </a:lnTo>
                  <a:lnTo>
                    <a:pt x="186" y="108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74" y="126"/>
                  </a:lnTo>
                  <a:lnTo>
                    <a:pt x="174" y="132"/>
                  </a:lnTo>
                  <a:lnTo>
                    <a:pt x="150" y="132"/>
                  </a:lnTo>
                  <a:lnTo>
                    <a:pt x="138" y="150"/>
                  </a:lnTo>
                  <a:lnTo>
                    <a:pt x="120" y="150"/>
                  </a:lnTo>
                  <a:lnTo>
                    <a:pt x="84" y="186"/>
                  </a:lnTo>
                  <a:lnTo>
                    <a:pt x="84" y="192"/>
                  </a:lnTo>
                  <a:lnTo>
                    <a:pt x="90" y="198"/>
                  </a:lnTo>
                  <a:lnTo>
                    <a:pt x="66" y="198"/>
                  </a:lnTo>
                  <a:lnTo>
                    <a:pt x="72" y="210"/>
                  </a:lnTo>
                  <a:lnTo>
                    <a:pt x="12" y="210"/>
                  </a:lnTo>
                  <a:lnTo>
                    <a:pt x="12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58"/>
                  </a:lnTo>
                  <a:lnTo>
                    <a:pt x="0" y="264"/>
                  </a:lnTo>
                  <a:lnTo>
                    <a:pt x="24" y="264"/>
                  </a:lnTo>
                  <a:lnTo>
                    <a:pt x="24" y="282"/>
                  </a:lnTo>
                  <a:lnTo>
                    <a:pt x="36" y="288"/>
                  </a:lnTo>
                  <a:lnTo>
                    <a:pt x="48" y="288"/>
                  </a:lnTo>
                  <a:lnTo>
                    <a:pt x="60" y="294"/>
                  </a:lnTo>
                  <a:lnTo>
                    <a:pt x="72" y="294"/>
                  </a:lnTo>
                  <a:lnTo>
                    <a:pt x="78" y="306"/>
                  </a:lnTo>
                  <a:lnTo>
                    <a:pt x="102" y="330"/>
                  </a:lnTo>
                  <a:lnTo>
                    <a:pt x="138" y="318"/>
                  </a:lnTo>
                  <a:lnTo>
                    <a:pt x="156" y="330"/>
                  </a:lnTo>
                  <a:lnTo>
                    <a:pt x="162" y="336"/>
                  </a:lnTo>
                  <a:lnTo>
                    <a:pt x="174" y="336"/>
                  </a:lnTo>
                  <a:lnTo>
                    <a:pt x="186" y="342"/>
                  </a:lnTo>
                  <a:lnTo>
                    <a:pt x="204" y="348"/>
                  </a:lnTo>
                  <a:lnTo>
                    <a:pt x="222" y="366"/>
                  </a:lnTo>
                  <a:lnTo>
                    <a:pt x="228" y="378"/>
                  </a:lnTo>
                  <a:lnTo>
                    <a:pt x="240" y="396"/>
                  </a:lnTo>
                  <a:lnTo>
                    <a:pt x="264" y="414"/>
                  </a:lnTo>
                  <a:lnTo>
                    <a:pt x="276" y="426"/>
                  </a:lnTo>
                  <a:lnTo>
                    <a:pt x="282" y="438"/>
                  </a:lnTo>
                  <a:lnTo>
                    <a:pt x="282" y="450"/>
                  </a:lnTo>
                  <a:lnTo>
                    <a:pt x="288" y="456"/>
                  </a:lnTo>
                  <a:lnTo>
                    <a:pt x="294" y="468"/>
                  </a:lnTo>
                  <a:lnTo>
                    <a:pt x="300" y="474"/>
                  </a:lnTo>
                  <a:lnTo>
                    <a:pt x="300" y="480"/>
                  </a:lnTo>
                  <a:lnTo>
                    <a:pt x="288" y="492"/>
                  </a:lnTo>
                  <a:lnTo>
                    <a:pt x="288" y="504"/>
                  </a:lnTo>
                  <a:lnTo>
                    <a:pt x="294" y="522"/>
                  </a:lnTo>
                  <a:lnTo>
                    <a:pt x="300" y="534"/>
                  </a:lnTo>
                  <a:lnTo>
                    <a:pt x="306" y="540"/>
                  </a:lnTo>
                  <a:lnTo>
                    <a:pt x="318" y="546"/>
                  </a:lnTo>
                  <a:lnTo>
                    <a:pt x="330" y="546"/>
                  </a:lnTo>
                  <a:lnTo>
                    <a:pt x="342" y="552"/>
                  </a:lnTo>
                  <a:lnTo>
                    <a:pt x="348" y="552"/>
                  </a:lnTo>
                  <a:lnTo>
                    <a:pt x="366" y="558"/>
                  </a:lnTo>
                  <a:lnTo>
                    <a:pt x="390" y="564"/>
                  </a:lnTo>
                  <a:lnTo>
                    <a:pt x="486" y="564"/>
                  </a:lnTo>
                  <a:lnTo>
                    <a:pt x="492" y="570"/>
                  </a:lnTo>
                  <a:lnTo>
                    <a:pt x="498" y="570"/>
                  </a:lnTo>
                  <a:lnTo>
                    <a:pt x="510" y="576"/>
                  </a:lnTo>
                  <a:lnTo>
                    <a:pt x="516" y="576"/>
                  </a:lnTo>
                  <a:lnTo>
                    <a:pt x="528" y="582"/>
                  </a:lnTo>
                  <a:lnTo>
                    <a:pt x="534" y="594"/>
                  </a:lnTo>
                  <a:lnTo>
                    <a:pt x="540" y="594"/>
                  </a:lnTo>
                  <a:lnTo>
                    <a:pt x="546" y="600"/>
                  </a:lnTo>
                  <a:lnTo>
                    <a:pt x="552" y="600"/>
                  </a:lnTo>
                  <a:lnTo>
                    <a:pt x="576" y="612"/>
                  </a:lnTo>
                  <a:lnTo>
                    <a:pt x="588" y="612"/>
                  </a:lnTo>
                  <a:lnTo>
                    <a:pt x="594" y="618"/>
                  </a:lnTo>
                  <a:lnTo>
                    <a:pt x="630" y="618"/>
                  </a:lnTo>
                  <a:lnTo>
                    <a:pt x="642" y="642"/>
                  </a:lnTo>
                  <a:lnTo>
                    <a:pt x="684" y="684"/>
                  </a:lnTo>
                  <a:lnTo>
                    <a:pt x="690" y="696"/>
                  </a:lnTo>
                  <a:lnTo>
                    <a:pt x="720" y="726"/>
                  </a:lnTo>
                  <a:lnTo>
                    <a:pt x="732" y="732"/>
                  </a:lnTo>
                  <a:lnTo>
                    <a:pt x="738" y="744"/>
                  </a:lnTo>
                  <a:lnTo>
                    <a:pt x="750" y="750"/>
                  </a:lnTo>
                  <a:lnTo>
                    <a:pt x="810" y="744"/>
                  </a:lnTo>
                  <a:lnTo>
                    <a:pt x="864" y="750"/>
                  </a:lnTo>
                  <a:lnTo>
                    <a:pt x="912" y="750"/>
                  </a:lnTo>
                  <a:lnTo>
                    <a:pt x="948" y="756"/>
                  </a:lnTo>
                  <a:lnTo>
                    <a:pt x="954" y="750"/>
                  </a:lnTo>
                  <a:lnTo>
                    <a:pt x="966" y="744"/>
                  </a:lnTo>
                  <a:lnTo>
                    <a:pt x="972" y="738"/>
                  </a:lnTo>
                  <a:lnTo>
                    <a:pt x="984" y="738"/>
                  </a:lnTo>
                  <a:lnTo>
                    <a:pt x="996" y="744"/>
                  </a:lnTo>
                  <a:lnTo>
                    <a:pt x="1002" y="744"/>
                  </a:lnTo>
                  <a:lnTo>
                    <a:pt x="1008" y="750"/>
                  </a:lnTo>
                  <a:lnTo>
                    <a:pt x="1062" y="750"/>
                  </a:lnTo>
                  <a:lnTo>
                    <a:pt x="1080" y="756"/>
                  </a:lnTo>
                  <a:lnTo>
                    <a:pt x="1092" y="756"/>
                  </a:lnTo>
                  <a:lnTo>
                    <a:pt x="1110" y="774"/>
                  </a:lnTo>
                  <a:lnTo>
                    <a:pt x="1116" y="786"/>
                  </a:lnTo>
                  <a:lnTo>
                    <a:pt x="1128" y="792"/>
                  </a:lnTo>
                  <a:lnTo>
                    <a:pt x="1152" y="798"/>
                  </a:lnTo>
                  <a:lnTo>
                    <a:pt x="1200" y="798"/>
                  </a:lnTo>
                  <a:lnTo>
                    <a:pt x="1218" y="804"/>
                  </a:lnTo>
                  <a:lnTo>
                    <a:pt x="1242" y="816"/>
                  </a:lnTo>
                  <a:lnTo>
                    <a:pt x="1248" y="822"/>
                  </a:lnTo>
                  <a:lnTo>
                    <a:pt x="1260" y="822"/>
                  </a:lnTo>
                  <a:lnTo>
                    <a:pt x="1266" y="816"/>
                  </a:lnTo>
                  <a:lnTo>
                    <a:pt x="1278" y="816"/>
                  </a:lnTo>
                  <a:lnTo>
                    <a:pt x="1290" y="810"/>
                  </a:lnTo>
                  <a:lnTo>
                    <a:pt x="1302" y="810"/>
                  </a:lnTo>
                  <a:lnTo>
                    <a:pt x="1302" y="816"/>
                  </a:lnTo>
                  <a:lnTo>
                    <a:pt x="1308" y="828"/>
                  </a:lnTo>
                  <a:lnTo>
                    <a:pt x="1314" y="828"/>
                  </a:lnTo>
                  <a:lnTo>
                    <a:pt x="1320" y="834"/>
                  </a:lnTo>
                  <a:lnTo>
                    <a:pt x="1338" y="834"/>
                  </a:lnTo>
                  <a:lnTo>
                    <a:pt x="1344" y="828"/>
                  </a:lnTo>
                  <a:lnTo>
                    <a:pt x="1362" y="816"/>
                  </a:lnTo>
                  <a:lnTo>
                    <a:pt x="1422" y="780"/>
                  </a:lnTo>
                  <a:lnTo>
                    <a:pt x="1440" y="768"/>
                  </a:lnTo>
                  <a:lnTo>
                    <a:pt x="1596" y="768"/>
                  </a:lnTo>
                  <a:lnTo>
                    <a:pt x="1614" y="744"/>
                  </a:lnTo>
                  <a:lnTo>
                    <a:pt x="1638" y="744"/>
                  </a:lnTo>
                  <a:lnTo>
                    <a:pt x="1650" y="738"/>
                  </a:lnTo>
                  <a:lnTo>
                    <a:pt x="1662" y="714"/>
                  </a:lnTo>
                  <a:lnTo>
                    <a:pt x="1662" y="708"/>
                  </a:lnTo>
                  <a:lnTo>
                    <a:pt x="1668" y="696"/>
                  </a:lnTo>
                  <a:lnTo>
                    <a:pt x="1668" y="690"/>
                  </a:lnTo>
                  <a:lnTo>
                    <a:pt x="1692" y="690"/>
                  </a:lnTo>
                  <a:lnTo>
                    <a:pt x="1704" y="678"/>
                  </a:lnTo>
                  <a:lnTo>
                    <a:pt x="1710" y="666"/>
                  </a:lnTo>
                  <a:lnTo>
                    <a:pt x="1716" y="660"/>
                  </a:lnTo>
                  <a:lnTo>
                    <a:pt x="1716" y="654"/>
                  </a:lnTo>
                  <a:lnTo>
                    <a:pt x="1704" y="648"/>
                  </a:lnTo>
                  <a:lnTo>
                    <a:pt x="1686" y="630"/>
                  </a:lnTo>
                  <a:lnTo>
                    <a:pt x="1674" y="624"/>
                  </a:lnTo>
                  <a:lnTo>
                    <a:pt x="1656" y="606"/>
                  </a:lnTo>
                  <a:lnTo>
                    <a:pt x="1650" y="594"/>
                  </a:lnTo>
                  <a:lnTo>
                    <a:pt x="1650" y="582"/>
                  </a:lnTo>
                  <a:lnTo>
                    <a:pt x="1656" y="570"/>
                  </a:lnTo>
                  <a:lnTo>
                    <a:pt x="1656" y="558"/>
                  </a:lnTo>
                  <a:lnTo>
                    <a:pt x="1668" y="552"/>
                  </a:lnTo>
                  <a:lnTo>
                    <a:pt x="1692" y="552"/>
                  </a:lnTo>
                  <a:lnTo>
                    <a:pt x="1698" y="558"/>
                  </a:lnTo>
                  <a:lnTo>
                    <a:pt x="1704" y="558"/>
                  </a:lnTo>
                  <a:lnTo>
                    <a:pt x="1710" y="564"/>
                  </a:lnTo>
                  <a:lnTo>
                    <a:pt x="1722" y="570"/>
                  </a:lnTo>
                  <a:lnTo>
                    <a:pt x="1728" y="576"/>
                  </a:lnTo>
                  <a:lnTo>
                    <a:pt x="1740" y="582"/>
                  </a:lnTo>
                  <a:lnTo>
                    <a:pt x="1764" y="582"/>
                  </a:lnTo>
                  <a:lnTo>
                    <a:pt x="1776" y="576"/>
                  </a:lnTo>
                  <a:lnTo>
                    <a:pt x="1794" y="576"/>
                  </a:lnTo>
                  <a:lnTo>
                    <a:pt x="1806" y="570"/>
                  </a:lnTo>
                  <a:lnTo>
                    <a:pt x="1812" y="558"/>
                  </a:lnTo>
                  <a:lnTo>
                    <a:pt x="1818" y="552"/>
                  </a:lnTo>
                  <a:lnTo>
                    <a:pt x="1818" y="528"/>
                  </a:lnTo>
                  <a:lnTo>
                    <a:pt x="1890" y="528"/>
                  </a:lnTo>
                  <a:lnTo>
                    <a:pt x="1914" y="504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902" y="474"/>
                  </a:lnTo>
                  <a:lnTo>
                    <a:pt x="1938" y="456"/>
                  </a:lnTo>
                  <a:lnTo>
                    <a:pt x="1950" y="456"/>
                  </a:lnTo>
                  <a:lnTo>
                    <a:pt x="1950" y="438"/>
                  </a:lnTo>
                  <a:lnTo>
                    <a:pt x="1980" y="444"/>
                  </a:lnTo>
                  <a:lnTo>
                    <a:pt x="1998" y="426"/>
                  </a:lnTo>
                  <a:lnTo>
                    <a:pt x="2004" y="426"/>
                  </a:lnTo>
                  <a:lnTo>
                    <a:pt x="2010" y="420"/>
                  </a:lnTo>
                  <a:lnTo>
                    <a:pt x="2040" y="420"/>
                  </a:lnTo>
                  <a:lnTo>
                    <a:pt x="2052" y="426"/>
                  </a:lnTo>
                  <a:lnTo>
                    <a:pt x="2058" y="432"/>
                  </a:lnTo>
                  <a:lnTo>
                    <a:pt x="2094" y="432"/>
                  </a:lnTo>
                  <a:lnTo>
                    <a:pt x="2100" y="426"/>
                  </a:lnTo>
                  <a:lnTo>
                    <a:pt x="2100" y="420"/>
                  </a:lnTo>
                  <a:lnTo>
                    <a:pt x="2088" y="40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05" name="Moldova" descr="© INSCALE GmbH, 05.05.2010&#10;http://www.presentationload.com/">
              <a:extLst>
                <a:ext uri="{FF2B5EF4-FFF2-40B4-BE49-F238E27FC236}">
                  <a16:creationId xmlns:a16="http://schemas.microsoft.com/office/drawing/2014/main" id="{F8F51116-0751-4925-81F0-464427880AD4}"/>
                </a:ext>
              </a:extLst>
            </p:cNvPr>
            <p:cNvSpPr>
              <a:spLocks/>
            </p:cNvSpPr>
            <p:nvPr/>
          </p:nvSpPr>
          <p:spPr bwMode="gray">
            <a:xfrm>
              <a:off x="4835525" y="2281122"/>
              <a:ext cx="85725" cy="95250"/>
            </a:xfrm>
            <a:custGeom>
              <a:avLst/>
              <a:gdLst>
                <a:gd name="T0" fmla="*/ 2147483647 w 216"/>
                <a:gd name="T1" fmla="*/ 2147483647 h 240"/>
                <a:gd name="T2" fmla="*/ 2147483647 w 216"/>
                <a:gd name="T3" fmla="*/ 2147483647 h 240"/>
                <a:gd name="T4" fmla="*/ 2147483647 w 216"/>
                <a:gd name="T5" fmla="*/ 2147483647 h 240"/>
                <a:gd name="T6" fmla="*/ 2147483647 w 216"/>
                <a:gd name="T7" fmla="*/ 2147483647 h 240"/>
                <a:gd name="T8" fmla="*/ 2147483647 w 216"/>
                <a:gd name="T9" fmla="*/ 2147483647 h 240"/>
                <a:gd name="T10" fmla="*/ 2147483647 w 216"/>
                <a:gd name="T11" fmla="*/ 2147483647 h 240"/>
                <a:gd name="T12" fmla="*/ 2147483647 w 216"/>
                <a:gd name="T13" fmla="*/ 2147483647 h 240"/>
                <a:gd name="T14" fmla="*/ 2147483647 w 216"/>
                <a:gd name="T15" fmla="*/ 2147483647 h 240"/>
                <a:gd name="T16" fmla="*/ 2147483647 w 216"/>
                <a:gd name="T17" fmla="*/ 2147483647 h 240"/>
                <a:gd name="T18" fmla="*/ 2147483647 w 216"/>
                <a:gd name="T19" fmla="*/ 2147483647 h 240"/>
                <a:gd name="T20" fmla="*/ 2147483647 w 216"/>
                <a:gd name="T21" fmla="*/ 2147483647 h 240"/>
                <a:gd name="T22" fmla="*/ 2147483647 w 216"/>
                <a:gd name="T23" fmla="*/ 2147483647 h 240"/>
                <a:gd name="T24" fmla="*/ 2147483647 w 216"/>
                <a:gd name="T25" fmla="*/ 2147483647 h 240"/>
                <a:gd name="T26" fmla="*/ 2147483647 w 216"/>
                <a:gd name="T27" fmla="*/ 2147483647 h 240"/>
                <a:gd name="T28" fmla="*/ 2147483647 w 216"/>
                <a:gd name="T29" fmla="*/ 2147483647 h 240"/>
                <a:gd name="T30" fmla="*/ 2147483647 w 216"/>
                <a:gd name="T31" fmla="*/ 2147483647 h 240"/>
                <a:gd name="T32" fmla="*/ 2147483647 w 216"/>
                <a:gd name="T33" fmla="*/ 2147483647 h 240"/>
                <a:gd name="T34" fmla="*/ 2147483647 w 216"/>
                <a:gd name="T35" fmla="*/ 2147483647 h 240"/>
                <a:gd name="T36" fmla="*/ 2147483647 w 216"/>
                <a:gd name="T37" fmla="*/ 2147483647 h 240"/>
                <a:gd name="T38" fmla="*/ 2147483647 w 216"/>
                <a:gd name="T39" fmla="*/ 2147483647 h 240"/>
                <a:gd name="T40" fmla="*/ 2147483647 w 216"/>
                <a:gd name="T41" fmla="*/ 2147483647 h 240"/>
                <a:gd name="T42" fmla="*/ 2147483647 w 216"/>
                <a:gd name="T43" fmla="*/ 2147483647 h 240"/>
                <a:gd name="T44" fmla="*/ 2147483647 w 216"/>
                <a:gd name="T45" fmla="*/ 2147483647 h 240"/>
                <a:gd name="T46" fmla="*/ 2147483647 w 216"/>
                <a:gd name="T47" fmla="*/ 2147483647 h 240"/>
                <a:gd name="T48" fmla="*/ 2147483647 w 216"/>
                <a:gd name="T49" fmla="*/ 2147483647 h 240"/>
                <a:gd name="T50" fmla="*/ 2147483647 w 216"/>
                <a:gd name="T51" fmla="*/ 2147483647 h 240"/>
                <a:gd name="T52" fmla="*/ 2147483647 w 216"/>
                <a:gd name="T53" fmla="*/ 2147483647 h 240"/>
                <a:gd name="T54" fmla="*/ 2147483647 w 216"/>
                <a:gd name="T55" fmla="*/ 2147483647 h 240"/>
                <a:gd name="T56" fmla="*/ 2147483647 w 216"/>
                <a:gd name="T57" fmla="*/ 2147483647 h 240"/>
                <a:gd name="T58" fmla="*/ 2147483647 w 216"/>
                <a:gd name="T59" fmla="*/ 2147483647 h 240"/>
                <a:gd name="T60" fmla="*/ 2147483647 w 216"/>
                <a:gd name="T61" fmla="*/ 0 h 240"/>
                <a:gd name="T62" fmla="*/ 2147483647 w 216"/>
                <a:gd name="T63" fmla="*/ 2147483647 h 240"/>
                <a:gd name="T64" fmla="*/ 2147483647 w 216"/>
                <a:gd name="T65" fmla="*/ 2147483647 h 240"/>
                <a:gd name="T66" fmla="*/ 2147483647 w 216"/>
                <a:gd name="T67" fmla="*/ 2147483647 h 2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240"/>
                <a:gd name="T104" fmla="*/ 216 w 216"/>
                <a:gd name="T105" fmla="*/ 240 h 2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240">
                  <a:moveTo>
                    <a:pt x="0" y="18"/>
                  </a:moveTo>
                  <a:lnTo>
                    <a:pt x="18" y="24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36" y="60"/>
                  </a:lnTo>
                  <a:lnTo>
                    <a:pt x="60" y="72"/>
                  </a:lnTo>
                  <a:lnTo>
                    <a:pt x="66" y="96"/>
                  </a:lnTo>
                  <a:lnTo>
                    <a:pt x="78" y="96"/>
                  </a:lnTo>
                  <a:lnTo>
                    <a:pt x="84" y="114"/>
                  </a:lnTo>
                  <a:lnTo>
                    <a:pt x="102" y="114"/>
                  </a:lnTo>
                  <a:lnTo>
                    <a:pt x="108" y="120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08" y="168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102" y="198"/>
                  </a:lnTo>
                  <a:lnTo>
                    <a:pt x="108" y="210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38" y="234"/>
                  </a:lnTo>
                  <a:lnTo>
                    <a:pt x="138" y="222"/>
                  </a:lnTo>
                  <a:lnTo>
                    <a:pt x="132" y="216"/>
                  </a:lnTo>
                  <a:lnTo>
                    <a:pt x="132" y="204"/>
                  </a:lnTo>
                  <a:lnTo>
                    <a:pt x="138" y="204"/>
                  </a:lnTo>
                  <a:lnTo>
                    <a:pt x="150" y="198"/>
                  </a:lnTo>
                  <a:lnTo>
                    <a:pt x="156" y="192"/>
                  </a:lnTo>
                  <a:lnTo>
                    <a:pt x="174" y="180"/>
                  </a:lnTo>
                  <a:lnTo>
                    <a:pt x="168" y="174"/>
                  </a:lnTo>
                  <a:lnTo>
                    <a:pt x="156" y="168"/>
                  </a:lnTo>
                  <a:lnTo>
                    <a:pt x="150" y="168"/>
                  </a:lnTo>
                  <a:lnTo>
                    <a:pt x="150" y="162"/>
                  </a:lnTo>
                  <a:lnTo>
                    <a:pt x="156" y="156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98" y="162"/>
                  </a:lnTo>
                  <a:lnTo>
                    <a:pt x="210" y="156"/>
                  </a:lnTo>
                  <a:lnTo>
                    <a:pt x="216" y="156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20"/>
                  </a:lnTo>
                  <a:lnTo>
                    <a:pt x="192" y="114"/>
                  </a:lnTo>
                  <a:lnTo>
                    <a:pt x="180" y="114"/>
                  </a:lnTo>
                  <a:lnTo>
                    <a:pt x="180" y="96"/>
                  </a:lnTo>
                  <a:lnTo>
                    <a:pt x="186" y="90"/>
                  </a:lnTo>
                  <a:lnTo>
                    <a:pt x="180" y="84"/>
                  </a:lnTo>
                  <a:lnTo>
                    <a:pt x="174" y="84"/>
                  </a:lnTo>
                  <a:lnTo>
                    <a:pt x="162" y="90"/>
                  </a:lnTo>
                  <a:lnTo>
                    <a:pt x="162" y="66"/>
                  </a:lnTo>
                  <a:lnTo>
                    <a:pt x="168" y="60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44" y="36"/>
                  </a:lnTo>
                  <a:lnTo>
                    <a:pt x="126" y="36"/>
                  </a:lnTo>
                  <a:lnTo>
                    <a:pt x="126" y="24"/>
                  </a:lnTo>
                  <a:lnTo>
                    <a:pt x="120" y="18"/>
                  </a:lnTo>
                  <a:lnTo>
                    <a:pt x="78" y="18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24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06" name="Mexico" descr="© INSCALE GmbH, 05.05.2010&#10;http://www.presentationload.com/">
              <a:extLst>
                <a:ext uri="{FF2B5EF4-FFF2-40B4-BE49-F238E27FC236}">
                  <a16:creationId xmlns:a16="http://schemas.microsoft.com/office/drawing/2014/main" id="{D110F258-602D-4186-95E5-11A31E5AE7A2}"/>
                </a:ext>
              </a:extLst>
            </p:cNvPr>
            <p:cNvSpPr>
              <a:spLocks/>
            </p:cNvSpPr>
            <p:nvPr/>
          </p:nvSpPr>
          <p:spPr bwMode="gray">
            <a:xfrm>
              <a:off x="946150" y="2789122"/>
              <a:ext cx="749300" cy="587375"/>
            </a:xfrm>
            <a:custGeom>
              <a:avLst/>
              <a:gdLst>
                <a:gd name="T0" fmla="*/ 2147483647 w 1860"/>
                <a:gd name="T1" fmla="*/ 2147483647 h 1458"/>
                <a:gd name="T2" fmla="*/ 2147483647 w 1860"/>
                <a:gd name="T3" fmla="*/ 2147483647 h 1458"/>
                <a:gd name="T4" fmla="*/ 2147483647 w 1860"/>
                <a:gd name="T5" fmla="*/ 2147483647 h 1458"/>
                <a:gd name="T6" fmla="*/ 2147483647 w 1860"/>
                <a:gd name="T7" fmla="*/ 2147483647 h 1458"/>
                <a:gd name="T8" fmla="*/ 2147483647 w 1860"/>
                <a:gd name="T9" fmla="*/ 2147483647 h 1458"/>
                <a:gd name="T10" fmla="*/ 2147483647 w 1860"/>
                <a:gd name="T11" fmla="*/ 2147483647 h 1458"/>
                <a:gd name="T12" fmla="*/ 2147483647 w 1860"/>
                <a:gd name="T13" fmla="*/ 2147483647 h 1458"/>
                <a:gd name="T14" fmla="*/ 2147483647 w 1860"/>
                <a:gd name="T15" fmla="*/ 2147483647 h 1458"/>
                <a:gd name="T16" fmla="*/ 2147483647 w 1860"/>
                <a:gd name="T17" fmla="*/ 2147483647 h 1458"/>
                <a:gd name="T18" fmla="*/ 2147483647 w 1860"/>
                <a:gd name="T19" fmla="*/ 2147483647 h 1458"/>
                <a:gd name="T20" fmla="*/ 2147483647 w 1860"/>
                <a:gd name="T21" fmla="*/ 2147483647 h 1458"/>
                <a:gd name="T22" fmla="*/ 2147483647 w 1860"/>
                <a:gd name="T23" fmla="*/ 2147483647 h 1458"/>
                <a:gd name="T24" fmla="*/ 2147483647 w 1860"/>
                <a:gd name="T25" fmla="*/ 2147483647 h 1458"/>
                <a:gd name="T26" fmla="*/ 2147483647 w 1860"/>
                <a:gd name="T27" fmla="*/ 2147483647 h 1458"/>
                <a:gd name="T28" fmla="*/ 2147483647 w 1860"/>
                <a:gd name="T29" fmla="*/ 2147483647 h 1458"/>
                <a:gd name="T30" fmla="*/ 2147483647 w 1860"/>
                <a:gd name="T31" fmla="*/ 2147483647 h 1458"/>
                <a:gd name="T32" fmla="*/ 2147483647 w 1860"/>
                <a:gd name="T33" fmla="*/ 2147483647 h 1458"/>
                <a:gd name="T34" fmla="*/ 2147483647 w 1860"/>
                <a:gd name="T35" fmla="*/ 2147483647 h 1458"/>
                <a:gd name="T36" fmla="*/ 2147483647 w 1860"/>
                <a:gd name="T37" fmla="*/ 2147483647 h 1458"/>
                <a:gd name="T38" fmla="*/ 2147483647 w 1860"/>
                <a:gd name="T39" fmla="*/ 2147483647 h 1458"/>
                <a:gd name="T40" fmla="*/ 2147483647 w 1860"/>
                <a:gd name="T41" fmla="*/ 2147483647 h 1458"/>
                <a:gd name="T42" fmla="*/ 2147483647 w 1860"/>
                <a:gd name="T43" fmla="*/ 2147483647 h 1458"/>
                <a:gd name="T44" fmla="*/ 2147483647 w 1860"/>
                <a:gd name="T45" fmla="*/ 2147483647 h 1458"/>
                <a:gd name="T46" fmla="*/ 2147483647 w 1860"/>
                <a:gd name="T47" fmla="*/ 2147483647 h 1458"/>
                <a:gd name="T48" fmla="*/ 2147483647 w 1860"/>
                <a:gd name="T49" fmla="*/ 2147483647 h 1458"/>
                <a:gd name="T50" fmla="*/ 2147483647 w 1860"/>
                <a:gd name="T51" fmla="*/ 2147483647 h 1458"/>
                <a:gd name="T52" fmla="*/ 2147483647 w 1860"/>
                <a:gd name="T53" fmla="*/ 2147483647 h 1458"/>
                <a:gd name="T54" fmla="*/ 2147483647 w 1860"/>
                <a:gd name="T55" fmla="*/ 2147483647 h 1458"/>
                <a:gd name="T56" fmla="*/ 0 w 1860"/>
                <a:gd name="T57" fmla="*/ 2147483647 h 1458"/>
                <a:gd name="T58" fmla="*/ 2147483647 w 1860"/>
                <a:gd name="T59" fmla="*/ 2147483647 h 1458"/>
                <a:gd name="T60" fmla="*/ 2147483647 w 1860"/>
                <a:gd name="T61" fmla="*/ 2147483647 h 1458"/>
                <a:gd name="T62" fmla="*/ 2147483647 w 1860"/>
                <a:gd name="T63" fmla="*/ 2147483647 h 1458"/>
                <a:gd name="T64" fmla="*/ 2147483647 w 1860"/>
                <a:gd name="T65" fmla="*/ 2147483647 h 1458"/>
                <a:gd name="T66" fmla="*/ 2147483647 w 1860"/>
                <a:gd name="T67" fmla="*/ 2147483647 h 1458"/>
                <a:gd name="T68" fmla="*/ 2147483647 w 1860"/>
                <a:gd name="T69" fmla="*/ 2147483647 h 1458"/>
                <a:gd name="T70" fmla="*/ 2147483647 w 1860"/>
                <a:gd name="T71" fmla="*/ 2147483647 h 1458"/>
                <a:gd name="T72" fmla="*/ 2147483647 w 1860"/>
                <a:gd name="T73" fmla="*/ 2147483647 h 1458"/>
                <a:gd name="T74" fmla="*/ 2147483647 w 1860"/>
                <a:gd name="T75" fmla="*/ 2147483647 h 1458"/>
                <a:gd name="T76" fmla="*/ 2147483647 w 1860"/>
                <a:gd name="T77" fmla="*/ 2147483647 h 1458"/>
                <a:gd name="T78" fmla="*/ 2147483647 w 1860"/>
                <a:gd name="T79" fmla="*/ 2147483647 h 1458"/>
                <a:gd name="T80" fmla="*/ 2147483647 w 1860"/>
                <a:gd name="T81" fmla="*/ 2147483647 h 1458"/>
                <a:gd name="T82" fmla="*/ 2147483647 w 1860"/>
                <a:gd name="T83" fmla="*/ 2147483647 h 1458"/>
                <a:gd name="T84" fmla="*/ 2147483647 w 1860"/>
                <a:gd name="T85" fmla="*/ 2147483647 h 1458"/>
                <a:gd name="T86" fmla="*/ 2147483647 w 1860"/>
                <a:gd name="T87" fmla="*/ 2147483647 h 1458"/>
                <a:gd name="T88" fmla="*/ 2147483647 w 1860"/>
                <a:gd name="T89" fmla="*/ 2147483647 h 1458"/>
                <a:gd name="T90" fmla="*/ 2147483647 w 1860"/>
                <a:gd name="T91" fmla="*/ 2147483647 h 1458"/>
                <a:gd name="T92" fmla="*/ 2147483647 w 1860"/>
                <a:gd name="T93" fmla="*/ 2147483647 h 1458"/>
                <a:gd name="T94" fmla="*/ 2147483647 w 1860"/>
                <a:gd name="T95" fmla="*/ 2147483647 h 1458"/>
                <a:gd name="T96" fmla="*/ 2147483647 w 1860"/>
                <a:gd name="T97" fmla="*/ 2147483647 h 1458"/>
                <a:gd name="T98" fmla="*/ 2147483647 w 1860"/>
                <a:gd name="T99" fmla="*/ 2147483647 h 1458"/>
                <a:gd name="T100" fmla="*/ 2147483647 w 1860"/>
                <a:gd name="T101" fmla="*/ 2147483647 h 1458"/>
                <a:gd name="T102" fmla="*/ 2147483647 w 1860"/>
                <a:gd name="T103" fmla="*/ 2147483647 h 1458"/>
                <a:gd name="T104" fmla="*/ 2147483647 w 1860"/>
                <a:gd name="T105" fmla="*/ 2147483647 h 1458"/>
                <a:gd name="T106" fmla="*/ 2147483647 w 1860"/>
                <a:gd name="T107" fmla="*/ 2147483647 h 1458"/>
                <a:gd name="T108" fmla="*/ 2147483647 w 1860"/>
                <a:gd name="T109" fmla="*/ 2147483647 h 1458"/>
                <a:gd name="T110" fmla="*/ 2147483647 w 1860"/>
                <a:gd name="T111" fmla="*/ 2147483647 h 1458"/>
                <a:gd name="T112" fmla="*/ 2147483647 w 1860"/>
                <a:gd name="T113" fmla="*/ 2147483647 h 1458"/>
                <a:gd name="T114" fmla="*/ 2147483647 w 1860"/>
                <a:gd name="T115" fmla="*/ 2147483647 h 1458"/>
                <a:gd name="T116" fmla="*/ 2147483647 w 1860"/>
                <a:gd name="T117" fmla="*/ 2147483647 h 1458"/>
                <a:gd name="T118" fmla="*/ 2147483647 w 1860"/>
                <a:gd name="T119" fmla="*/ 2147483647 h 1458"/>
                <a:gd name="T120" fmla="*/ 2147483647 w 1860"/>
                <a:gd name="T121" fmla="*/ 2147483647 h 14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60"/>
                <a:gd name="T184" fmla="*/ 0 h 1458"/>
                <a:gd name="T185" fmla="*/ 1860 w 1860"/>
                <a:gd name="T186" fmla="*/ 1458 h 14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60" h="1458">
                  <a:moveTo>
                    <a:pt x="1422" y="1440"/>
                  </a:moveTo>
                  <a:lnTo>
                    <a:pt x="1422" y="1380"/>
                  </a:lnTo>
                  <a:lnTo>
                    <a:pt x="1452" y="1332"/>
                  </a:lnTo>
                  <a:lnTo>
                    <a:pt x="1542" y="1338"/>
                  </a:lnTo>
                  <a:lnTo>
                    <a:pt x="1542" y="1320"/>
                  </a:lnTo>
                  <a:lnTo>
                    <a:pt x="1548" y="1320"/>
                  </a:lnTo>
                  <a:lnTo>
                    <a:pt x="1554" y="1314"/>
                  </a:lnTo>
                  <a:lnTo>
                    <a:pt x="1554" y="1302"/>
                  </a:lnTo>
                  <a:lnTo>
                    <a:pt x="1536" y="1302"/>
                  </a:lnTo>
                  <a:lnTo>
                    <a:pt x="1530" y="1278"/>
                  </a:lnTo>
                  <a:lnTo>
                    <a:pt x="1524" y="1278"/>
                  </a:lnTo>
                  <a:lnTo>
                    <a:pt x="1512" y="1272"/>
                  </a:lnTo>
                  <a:lnTo>
                    <a:pt x="1506" y="1272"/>
                  </a:lnTo>
                  <a:lnTo>
                    <a:pt x="1500" y="1266"/>
                  </a:lnTo>
                  <a:lnTo>
                    <a:pt x="1494" y="1254"/>
                  </a:lnTo>
                  <a:lnTo>
                    <a:pt x="1494" y="1248"/>
                  </a:lnTo>
                  <a:lnTo>
                    <a:pt x="1482" y="1242"/>
                  </a:lnTo>
                  <a:lnTo>
                    <a:pt x="1506" y="1242"/>
                  </a:lnTo>
                  <a:lnTo>
                    <a:pt x="1518" y="1236"/>
                  </a:lnTo>
                  <a:lnTo>
                    <a:pt x="1524" y="1236"/>
                  </a:lnTo>
                  <a:lnTo>
                    <a:pt x="1524" y="1212"/>
                  </a:lnTo>
                  <a:lnTo>
                    <a:pt x="1518" y="1200"/>
                  </a:lnTo>
                  <a:lnTo>
                    <a:pt x="1518" y="1188"/>
                  </a:lnTo>
                  <a:lnTo>
                    <a:pt x="1650" y="1194"/>
                  </a:lnTo>
                  <a:lnTo>
                    <a:pt x="1656" y="1182"/>
                  </a:lnTo>
                  <a:lnTo>
                    <a:pt x="1656" y="1176"/>
                  </a:lnTo>
                  <a:lnTo>
                    <a:pt x="1662" y="1176"/>
                  </a:lnTo>
                  <a:lnTo>
                    <a:pt x="1668" y="1182"/>
                  </a:lnTo>
                  <a:lnTo>
                    <a:pt x="1668" y="1188"/>
                  </a:lnTo>
                  <a:lnTo>
                    <a:pt x="1674" y="1188"/>
                  </a:lnTo>
                  <a:lnTo>
                    <a:pt x="1680" y="1182"/>
                  </a:lnTo>
                  <a:lnTo>
                    <a:pt x="1692" y="1176"/>
                  </a:lnTo>
                  <a:lnTo>
                    <a:pt x="1698" y="1164"/>
                  </a:lnTo>
                  <a:lnTo>
                    <a:pt x="1698" y="1152"/>
                  </a:lnTo>
                  <a:lnTo>
                    <a:pt x="1704" y="1146"/>
                  </a:lnTo>
                  <a:lnTo>
                    <a:pt x="1704" y="1140"/>
                  </a:lnTo>
                  <a:lnTo>
                    <a:pt x="1710" y="1152"/>
                  </a:lnTo>
                  <a:lnTo>
                    <a:pt x="1746" y="1116"/>
                  </a:lnTo>
                  <a:lnTo>
                    <a:pt x="1746" y="1122"/>
                  </a:lnTo>
                  <a:lnTo>
                    <a:pt x="1740" y="1128"/>
                  </a:lnTo>
                  <a:lnTo>
                    <a:pt x="1740" y="1146"/>
                  </a:lnTo>
                  <a:lnTo>
                    <a:pt x="1746" y="1152"/>
                  </a:lnTo>
                  <a:lnTo>
                    <a:pt x="1758" y="1152"/>
                  </a:lnTo>
                  <a:lnTo>
                    <a:pt x="1782" y="1086"/>
                  </a:lnTo>
                  <a:lnTo>
                    <a:pt x="1770" y="1074"/>
                  </a:lnTo>
                  <a:lnTo>
                    <a:pt x="1794" y="1068"/>
                  </a:lnTo>
                  <a:lnTo>
                    <a:pt x="1794" y="1056"/>
                  </a:lnTo>
                  <a:lnTo>
                    <a:pt x="1776" y="1050"/>
                  </a:lnTo>
                  <a:lnTo>
                    <a:pt x="1794" y="1032"/>
                  </a:lnTo>
                  <a:lnTo>
                    <a:pt x="1800" y="1008"/>
                  </a:lnTo>
                  <a:lnTo>
                    <a:pt x="1806" y="996"/>
                  </a:lnTo>
                  <a:lnTo>
                    <a:pt x="1818" y="990"/>
                  </a:lnTo>
                  <a:lnTo>
                    <a:pt x="1824" y="978"/>
                  </a:lnTo>
                  <a:lnTo>
                    <a:pt x="1836" y="966"/>
                  </a:lnTo>
                  <a:lnTo>
                    <a:pt x="1842" y="954"/>
                  </a:lnTo>
                  <a:lnTo>
                    <a:pt x="1848" y="948"/>
                  </a:lnTo>
                  <a:lnTo>
                    <a:pt x="1854" y="936"/>
                  </a:lnTo>
                  <a:lnTo>
                    <a:pt x="1854" y="930"/>
                  </a:lnTo>
                  <a:lnTo>
                    <a:pt x="1860" y="918"/>
                  </a:lnTo>
                  <a:lnTo>
                    <a:pt x="1860" y="900"/>
                  </a:lnTo>
                  <a:lnTo>
                    <a:pt x="1854" y="894"/>
                  </a:lnTo>
                  <a:lnTo>
                    <a:pt x="1818" y="894"/>
                  </a:lnTo>
                  <a:lnTo>
                    <a:pt x="1812" y="900"/>
                  </a:lnTo>
                  <a:lnTo>
                    <a:pt x="1800" y="900"/>
                  </a:lnTo>
                  <a:lnTo>
                    <a:pt x="1794" y="894"/>
                  </a:lnTo>
                  <a:lnTo>
                    <a:pt x="1782" y="894"/>
                  </a:lnTo>
                  <a:lnTo>
                    <a:pt x="1770" y="888"/>
                  </a:lnTo>
                  <a:lnTo>
                    <a:pt x="1746" y="888"/>
                  </a:lnTo>
                  <a:lnTo>
                    <a:pt x="1734" y="894"/>
                  </a:lnTo>
                  <a:lnTo>
                    <a:pt x="1716" y="900"/>
                  </a:lnTo>
                  <a:lnTo>
                    <a:pt x="1698" y="900"/>
                  </a:lnTo>
                  <a:lnTo>
                    <a:pt x="1686" y="906"/>
                  </a:lnTo>
                  <a:lnTo>
                    <a:pt x="1668" y="906"/>
                  </a:lnTo>
                  <a:lnTo>
                    <a:pt x="1656" y="912"/>
                  </a:lnTo>
                  <a:lnTo>
                    <a:pt x="1626" y="912"/>
                  </a:lnTo>
                  <a:lnTo>
                    <a:pt x="1614" y="918"/>
                  </a:lnTo>
                  <a:lnTo>
                    <a:pt x="1608" y="924"/>
                  </a:lnTo>
                  <a:lnTo>
                    <a:pt x="1596" y="948"/>
                  </a:lnTo>
                  <a:lnTo>
                    <a:pt x="1590" y="966"/>
                  </a:lnTo>
                  <a:lnTo>
                    <a:pt x="1590" y="1026"/>
                  </a:lnTo>
                  <a:lnTo>
                    <a:pt x="1572" y="1032"/>
                  </a:lnTo>
                  <a:lnTo>
                    <a:pt x="1572" y="1062"/>
                  </a:lnTo>
                  <a:lnTo>
                    <a:pt x="1566" y="1074"/>
                  </a:lnTo>
                  <a:lnTo>
                    <a:pt x="1542" y="1086"/>
                  </a:lnTo>
                  <a:lnTo>
                    <a:pt x="1524" y="1098"/>
                  </a:lnTo>
                  <a:lnTo>
                    <a:pt x="1512" y="1110"/>
                  </a:lnTo>
                  <a:lnTo>
                    <a:pt x="1512" y="1122"/>
                  </a:lnTo>
                  <a:lnTo>
                    <a:pt x="1506" y="1128"/>
                  </a:lnTo>
                  <a:lnTo>
                    <a:pt x="1506" y="1140"/>
                  </a:lnTo>
                  <a:lnTo>
                    <a:pt x="1500" y="1146"/>
                  </a:lnTo>
                  <a:lnTo>
                    <a:pt x="1488" y="1146"/>
                  </a:lnTo>
                  <a:lnTo>
                    <a:pt x="1476" y="1134"/>
                  </a:lnTo>
                  <a:lnTo>
                    <a:pt x="1476" y="1128"/>
                  </a:lnTo>
                  <a:lnTo>
                    <a:pt x="1470" y="1122"/>
                  </a:lnTo>
                  <a:lnTo>
                    <a:pt x="1440" y="1122"/>
                  </a:lnTo>
                  <a:lnTo>
                    <a:pt x="1416" y="1128"/>
                  </a:lnTo>
                  <a:lnTo>
                    <a:pt x="1392" y="1140"/>
                  </a:lnTo>
                  <a:lnTo>
                    <a:pt x="1356" y="1140"/>
                  </a:lnTo>
                  <a:lnTo>
                    <a:pt x="1338" y="1146"/>
                  </a:lnTo>
                  <a:lnTo>
                    <a:pt x="1290" y="1170"/>
                  </a:lnTo>
                  <a:lnTo>
                    <a:pt x="1284" y="1170"/>
                  </a:lnTo>
                  <a:lnTo>
                    <a:pt x="1272" y="1158"/>
                  </a:lnTo>
                  <a:lnTo>
                    <a:pt x="1266" y="1146"/>
                  </a:lnTo>
                  <a:lnTo>
                    <a:pt x="1266" y="1140"/>
                  </a:lnTo>
                  <a:lnTo>
                    <a:pt x="1260" y="1128"/>
                  </a:lnTo>
                  <a:lnTo>
                    <a:pt x="1242" y="1128"/>
                  </a:lnTo>
                  <a:lnTo>
                    <a:pt x="1224" y="1122"/>
                  </a:lnTo>
                  <a:lnTo>
                    <a:pt x="1194" y="1122"/>
                  </a:lnTo>
                  <a:lnTo>
                    <a:pt x="1194" y="1104"/>
                  </a:lnTo>
                  <a:lnTo>
                    <a:pt x="1188" y="1092"/>
                  </a:lnTo>
                  <a:lnTo>
                    <a:pt x="1176" y="1080"/>
                  </a:lnTo>
                  <a:lnTo>
                    <a:pt x="1170" y="1068"/>
                  </a:lnTo>
                  <a:lnTo>
                    <a:pt x="1164" y="1062"/>
                  </a:lnTo>
                  <a:lnTo>
                    <a:pt x="1164" y="1026"/>
                  </a:lnTo>
                  <a:lnTo>
                    <a:pt x="1128" y="966"/>
                  </a:lnTo>
                  <a:lnTo>
                    <a:pt x="1122" y="924"/>
                  </a:lnTo>
                  <a:lnTo>
                    <a:pt x="1110" y="894"/>
                  </a:lnTo>
                  <a:lnTo>
                    <a:pt x="1104" y="804"/>
                  </a:lnTo>
                  <a:lnTo>
                    <a:pt x="1110" y="798"/>
                  </a:lnTo>
                  <a:lnTo>
                    <a:pt x="1122" y="774"/>
                  </a:lnTo>
                  <a:lnTo>
                    <a:pt x="1128" y="768"/>
                  </a:lnTo>
                  <a:lnTo>
                    <a:pt x="1128" y="654"/>
                  </a:lnTo>
                  <a:lnTo>
                    <a:pt x="1152" y="648"/>
                  </a:lnTo>
                  <a:lnTo>
                    <a:pt x="1152" y="612"/>
                  </a:lnTo>
                  <a:lnTo>
                    <a:pt x="1158" y="600"/>
                  </a:lnTo>
                  <a:lnTo>
                    <a:pt x="1158" y="594"/>
                  </a:lnTo>
                  <a:lnTo>
                    <a:pt x="1164" y="588"/>
                  </a:lnTo>
                  <a:lnTo>
                    <a:pt x="1176" y="588"/>
                  </a:lnTo>
                  <a:lnTo>
                    <a:pt x="1182" y="594"/>
                  </a:lnTo>
                  <a:lnTo>
                    <a:pt x="1188" y="594"/>
                  </a:lnTo>
                  <a:lnTo>
                    <a:pt x="1188" y="588"/>
                  </a:lnTo>
                  <a:lnTo>
                    <a:pt x="1194" y="576"/>
                  </a:lnTo>
                  <a:lnTo>
                    <a:pt x="1194" y="564"/>
                  </a:lnTo>
                  <a:lnTo>
                    <a:pt x="1200" y="558"/>
                  </a:lnTo>
                  <a:lnTo>
                    <a:pt x="1206" y="546"/>
                  </a:lnTo>
                  <a:lnTo>
                    <a:pt x="1206" y="540"/>
                  </a:lnTo>
                  <a:lnTo>
                    <a:pt x="1206" y="546"/>
                  </a:lnTo>
                  <a:lnTo>
                    <a:pt x="1182" y="546"/>
                  </a:lnTo>
                  <a:lnTo>
                    <a:pt x="1176" y="534"/>
                  </a:lnTo>
                  <a:lnTo>
                    <a:pt x="1176" y="528"/>
                  </a:lnTo>
                  <a:lnTo>
                    <a:pt x="1134" y="528"/>
                  </a:lnTo>
                  <a:lnTo>
                    <a:pt x="1122" y="516"/>
                  </a:lnTo>
                  <a:lnTo>
                    <a:pt x="1110" y="516"/>
                  </a:lnTo>
                  <a:lnTo>
                    <a:pt x="1092" y="510"/>
                  </a:lnTo>
                  <a:lnTo>
                    <a:pt x="1080" y="498"/>
                  </a:lnTo>
                  <a:lnTo>
                    <a:pt x="1080" y="468"/>
                  </a:lnTo>
                  <a:lnTo>
                    <a:pt x="1068" y="456"/>
                  </a:lnTo>
                  <a:lnTo>
                    <a:pt x="1068" y="420"/>
                  </a:lnTo>
                  <a:lnTo>
                    <a:pt x="1074" y="420"/>
                  </a:lnTo>
                  <a:lnTo>
                    <a:pt x="1080" y="414"/>
                  </a:lnTo>
                  <a:lnTo>
                    <a:pt x="1080" y="408"/>
                  </a:lnTo>
                  <a:lnTo>
                    <a:pt x="1068" y="396"/>
                  </a:lnTo>
                  <a:lnTo>
                    <a:pt x="1056" y="390"/>
                  </a:lnTo>
                  <a:lnTo>
                    <a:pt x="1050" y="384"/>
                  </a:lnTo>
                  <a:lnTo>
                    <a:pt x="1050" y="360"/>
                  </a:lnTo>
                  <a:lnTo>
                    <a:pt x="1038" y="354"/>
                  </a:lnTo>
                  <a:lnTo>
                    <a:pt x="1032" y="342"/>
                  </a:lnTo>
                  <a:lnTo>
                    <a:pt x="1032" y="330"/>
                  </a:lnTo>
                  <a:lnTo>
                    <a:pt x="1038" y="318"/>
                  </a:lnTo>
                  <a:lnTo>
                    <a:pt x="1038" y="294"/>
                  </a:lnTo>
                  <a:lnTo>
                    <a:pt x="1026" y="282"/>
                  </a:lnTo>
                  <a:lnTo>
                    <a:pt x="1020" y="270"/>
                  </a:lnTo>
                  <a:lnTo>
                    <a:pt x="1008" y="258"/>
                  </a:lnTo>
                  <a:lnTo>
                    <a:pt x="1002" y="246"/>
                  </a:lnTo>
                  <a:lnTo>
                    <a:pt x="996" y="240"/>
                  </a:lnTo>
                  <a:lnTo>
                    <a:pt x="990" y="228"/>
                  </a:lnTo>
                  <a:lnTo>
                    <a:pt x="948" y="228"/>
                  </a:lnTo>
                  <a:lnTo>
                    <a:pt x="930" y="222"/>
                  </a:lnTo>
                  <a:lnTo>
                    <a:pt x="930" y="228"/>
                  </a:lnTo>
                  <a:lnTo>
                    <a:pt x="912" y="228"/>
                  </a:lnTo>
                  <a:lnTo>
                    <a:pt x="900" y="240"/>
                  </a:lnTo>
                  <a:lnTo>
                    <a:pt x="888" y="264"/>
                  </a:lnTo>
                  <a:lnTo>
                    <a:pt x="876" y="276"/>
                  </a:lnTo>
                  <a:lnTo>
                    <a:pt x="852" y="288"/>
                  </a:lnTo>
                  <a:lnTo>
                    <a:pt x="840" y="288"/>
                  </a:lnTo>
                  <a:lnTo>
                    <a:pt x="822" y="276"/>
                  </a:lnTo>
                  <a:lnTo>
                    <a:pt x="810" y="270"/>
                  </a:lnTo>
                  <a:lnTo>
                    <a:pt x="780" y="240"/>
                  </a:lnTo>
                  <a:lnTo>
                    <a:pt x="780" y="228"/>
                  </a:lnTo>
                  <a:lnTo>
                    <a:pt x="786" y="216"/>
                  </a:lnTo>
                  <a:lnTo>
                    <a:pt x="786" y="174"/>
                  </a:lnTo>
                  <a:lnTo>
                    <a:pt x="780" y="162"/>
                  </a:lnTo>
                  <a:lnTo>
                    <a:pt x="768" y="150"/>
                  </a:lnTo>
                  <a:lnTo>
                    <a:pt x="756" y="144"/>
                  </a:lnTo>
                  <a:lnTo>
                    <a:pt x="744" y="144"/>
                  </a:lnTo>
                  <a:lnTo>
                    <a:pt x="738" y="114"/>
                  </a:lnTo>
                  <a:lnTo>
                    <a:pt x="708" y="102"/>
                  </a:lnTo>
                  <a:lnTo>
                    <a:pt x="708" y="78"/>
                  </a:lnTo>
                  <a:lnTo>
                    <a:pt x="696" y="66"/>
                  </a:lnTo>
                  <a:lnTo>
                    <a:pt x="582" y="66"/>
                  </a:lnTo>
                  <a:lnTo>
                    <a:pt x="576" y="72"/>
                  </a:lnTo>
                  <a:lnTo>
                    <a:pt x="576" y="90"/>
                  </a:lnTo>
                  <a:lnTo>
                    <a:pt x="570" y="102"/>
                  </a:lnTo>
                  <a:lnTo>
                    <a:pt x="570" y="108"/>
                  </a:lnTo>
                  <a:lnTo>
                    <a:pt x="366" y="108"/>
                  </a:lnTo>
                  <a:lnTo>
                    <a:pt x="156" y="12"/>
                  </a:lnTo>
                  <a:lnTo>
                    <a:pt x="150" y="12"/>
                  </a:lnTo>
                  <a:lnTo>
                    <a:pt x="150" y="6"/>
                  </a:lnTo>
                  <a:lnTo>
                    <a:pt x="156" y="0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8" y="78"/>
                  </a:lnTo>
                  <a:lnTo>
                    <a:pt x="0" y="90"/>
                  </a:lnTo>
                  <a:lnTo>
                    <a:pt x="12" y="114"/>
                  </a:lnTo>
                  <a:lnTo>
                    <a:pt x="6" y="126"/>
                  </a:lnTo>
                  <a:lnTo>
                    <a:pt x="24" y="144"/>
                  </a:lnTo>
                  <a:lnTo>
                    <a:pt x="6" y="174"/>
                  </a:lnTo>
                  <a:lnTo>
                    <a:pt x="18" y="180"/>
                  </a:lnTo>
                  <a:lnTo>
                    <a:pt x="18" y="210"/>
                  </a:lnTo>
                  <a:lnTo>
                    <a:pt x="24" y="228"/>
                  </a:lnTo>
                  <a:lnTo>
                    <a:pt x="24" y="240"/>
                  </a:lnTo>
                  <a:lnTo>
                    <a:pt x="30" y="252"/>
                  </a:lnTo>
                  <a:lnTo>
                    <a:pt x="42" y="264"/>
                  </a:lnTo>
                  <a:lnTo>
                    <a:pt x="60" y="264"/>
                  </a:lnTo>
                  <a:lnTo>
                    <a:pt x="60" y="270"/>
                  </a:lnTo>
                  <a:lnTo>
                    <a:pt x="66" y="276"/>
                  </a:lnTo>
                  <a:lnTo>
                    <a:pt x="72" y="288"/>
                  </a:lnTo>
                  <a:lnTo>
                    <a:pt x="84" y="300"/>
                  </a:lnTo>
                  <a:lnTo>
                    <a:pt x="90" y="318"/>
                  </a:lnTo>
                  <a:lnTo>
                    <a:pt x="96" y="330"/>
                  </a:lnTo>
                  <a:lnTo>
                    <a:pt x="96" y="342"/>
                  </a:lnTo>
                  <a:lnTo>
                    <a:pt x="78" y="378"/>
                  </a:lnTo>
                  <a:lnTo>
                    <a:pt x="72" y="384"/>
                  </a:lnTo>
                  <a:lnTo>
                    <a:pt x="72" y="390"/>
                  </a:lnTo>
                  <a:lnTo>
                    <a:pt x="84" y="396"/>
                  </a:lnTo>
                  <a:lnTo>
                    <a:pt x="72" y="414"/>
                  </a:lnTo>
                  <a:lnTo>
                    <a:pt x="60" y="396"/>
                  </a:lnTo>
                  <a:lnTo>
                    <a:pt x="12" y="390"/>
                  </a:lnTo>
                  <a:lnTo>
                    <a:pt x="36" y="414"/>
                  </a:lnTo>
                  <a:lnTo>
                    <a:pt x="42" y="438"/>
                  </a:lnTo>
                  <a:lnTo>
                    <a:pt x="66" y="444"/>
                  </a:lnTo>
                  <a:lnTo>
                    <a:pt x="78" y="456"/>
                  </a:lnTo>
                  <a:lnTo>
                    <a:pt x="84" y="468"/>
                  </a:lnTo>
                  <a:lnTo>
                    <a:pt x="90" y="474"/>
                  </a:lnTo>
                  <a:lnTo>
                    <a:pt x="96" y="474"/>
                  </a:lnTo>
                  <a:lnTo>
                    <a:pt x="102" y="468"/>
                  </a:lnTo>
                  <a:lnTo>
                    <a:pt x="108" y="468"/>
                  </a:lnTo>
                  <a:lnTo>
                    <a:pt x="120" y="462"/>
                  </a:lnTo>
                  <a:lnTo>
                    <a:pt x="126" y="456"/>
                  </a:lnTo>
                  <a:lnTo>
                    <a:pt x="126" y="480"/>
                  </a:lnTo>
                  <a:lnTo>
                    <a:pt x="144" y="516"/>
                  </a:lnTo>
                  <a:lnTo>
                    <a:pt x="156" y="528"/>
                  </a:lnTo>
                  <a:lnTo>
                    <a:pt x="168" y="552"/>
                  </a:lnTo>
                  <a:lnTo>
                    <a:pt x="168" y="564"/>
                  </a:lnTo>
                  <a:lnTo>
                    <a:pt x="156" y="588"/>
                  </a:lnTo>
                  <a:lnTo>
                    <a:pt x="150" y="606"/>
                  </a:lnTo>
                  <a:lnTo>
                    <a:pt x="150" y="618"/>
                  </a:lnTo>
                  <a:lnTo>
                    <a:pt x="180" y="648"/>
                  </a:lnTo>
                  <a:lnTo>
                    <a:pt x="192" y="666"/>
                  </a:lnTo>
                  <a:lnTo>
                    <a:pt x="222" y="696"/>
                  </a:lnTo>
                  <a:lnTo>
                    <a:pt x="234" y="714"/>
                  </a:lnTo>
                  <a:lnTo>
                    <a:pt x="264" y="744"/>
                  </a:lnTo>
                  <a:lnTo>
                    <a:pt x="258" y="750"/>
                  </a:lnTo>
                  <a:lnTo>
                    <a:pt x="258" y="762"/>
                  </a:lnTo>
                  <a:lnTo>
                    <a:pt x="252" y="768"/>
                  </a:lnTo>
                  <a:lnTo>
                    <a:pt x="252" y="780"/>
                  </a:lnTo>
                  <a:lnTo>
                    <a:pt x="258" y="786"/>
                  </a:lnTo>
                  <a:lnTo>
                    <a:pt x="276" y="786"/>
                  </a:lnTo>
                  <a:lnTo>
                    <a:pt x="288" y="780"/>
                  </a:lnTo>
                  <a:lnTo>
                    <a:pt x="294" y="768"/>
                  </a:lnTo>
                  <a:lnTo>
                    <a:pt x="306" y="762"/>
                  </a:lnTo>
                  <a:lnTo>
                    <a:pt x="312" y="756"/>
                  </a:lnTo>
                  <a:lnTo>
                    <a:pt x="306" y="738"/>
                  </a:lnTo>
                  <a:lnTo>
                    <a:pt x="306" y="732"/>
                  </a:lnTo>
                  <a:lnTo>
                    <a:pt x="300" y="726"/>
                  </a:lnTo>
                  <a:lnTo>
                    <a:pt x="300" y="708"/>
                  </a:lnTo>
                  <a:lnTo>
                    <a:pt x="288" y="684"/>
                  </a:lnTo>
                  <a:lnTo>
                    <a:pt x="282" y="678"/>
                  </a:lnTo>
                  <a:lnTo>
                    <a:pt x="258" y="678"/>
                  </a:lnTo>
                  <a:lnTo>
                    <a:pt x="240" y="648"/>
                  </a:lnTo>
                  <a:lnTo>
                    <a:pt x="240" y="576"/>
                  </a:lnTo>
                  <a:lnTo>
                    <a:pt x="222" y="546"/>
                  </a:lnTo>
                  <a:lnTo>
                    <a:pt x="228" y="534"/>
                  </a:lnTo>
                  <a:lnTo>
                    <a:pt x="228" y="528"/>
                  </a:lnTo>
                  <a:lnTo>
                    <a:pt x="234" y="516"/>
                  </a:lnTo>
                  <a:lnTo>
                    <a:pt x="234" y="492"/>
                  </a:lnTo>
                  <a:lnTo>
                    <a:pt x="228" y="486"/>
                  </a:lnTo>
                  <a:lnTo>
                    <a:pt x="216" y="480"/>
                  </a:lnTo>
                  <a:lnTo>
                    <a:pt x="210" y="474"/>
                  </a:lnTo>
                  <a:lnTo>
                    <a:pt x="198" y="474"/>
                  </a:lnTo>
                  <a:lnTo>
                    <a:pt x="198" y="432"/>
                  </a:lnTo>
                  <a:lnTo>
                    <a:pt x="168" y="396"/>
                  </a:lnTo>
                  <a:lnTo>
                    <a:pt x="174" y="336"/>
                  </a:lnTo>
                  <a:lnTo>
                    <a:pt x="168" y="330"/>
                  </a:lnTo>
                  <a:lnTo>
                    <a:pt x="162" y="318"/>
                  </a:lnTo>
                  <a:lnTo>
                    <a:pt x="144" y="300"/>
                  </a:lnTo>
                  <a:lnTo>
                    <a:pt x="138" y="288"/>
                  </a:lnTo>
                  <a:lnTo>
                    <a:pt x="138" y="276"/>
                  </a:lnTo>
                  <a:lnTo>
                    <a:pt x="132" y="264"/>
                  </a:lnTo>
                  <a:lnTo>
                    <a:pt x="132" y="246"/>
                  </a:lnTo>
                  <a:lnTo>
                    <a:pt x="126" y="240"/>
                  </a:lnTo>
                  <a:lnTo>
                    <a:pt x="120" y="228"/>
                  </a:lnTo>
                  <a:lnTo>
                    <a:pt x="108" y="216"/>
                  </a:lnTo>
                  <a:lnTo>
                    <a:pt x="102" y="204"/>
                  </a:lnTo>
                  <a:lnTo>
                    <a:pt x="96" y="198"/>
                  </a:lnTo>
                  <a:lnTo>
                    <a:pt x="96" y="192"/>
                  </a:lnTo>
                  <a:lnTo>
                    <a:pt x="102" y="186"/>
                  </a:lnTo>
                  <a:lnTo>
                    <a:pt x="114" y="162"/>
                  </a:lnTo>
                  <a:lnTo>
                    <a:pt x="114" y="114"/>
                  </a:lnTo>
                  <a:lnTo>
                    <a:pt x="120" y="108"/>
                  </a:lnTo>
                  <a:lnTo>
                    <a:pt x="126" y="96"/>
                  </a:lnTo>
                  <a:lnTo>
                    <a:pt x="126" y="60"/>
                  </a:lnTo>
                  <a:lnTo>
                    <a:pt x="132" y="66"/>
                  </a:lnTo>
                  <a:lnTo>
                    <a:pt x="144" y="72"/>
                  </a:lnTo>
                  <a:lnTo>
                    <a:pt x="150" y="84"/>
                  </a:lnTo>
                  <a:lnTo>
                    <a:pt x="162" y="90"/>
                  </a:lnTo>
                  <a:lnTo>
                    <a:pt x="180" y="90"/>
                  </a:lnTo>
                  <a:lnTo>
                    <a:pt x="186" y="84"/>
                  </a:lnTo>
                  <a:lnTo>
                    <a:pt x="198" y="84"/>
                  </a:lnTo>
                  <a:lnTo>
                    <a:pt x="198" y="102"/>
                  </a:lnTo>
                  <a:lnTo>
                    <a:pt x="204" y="108"/>
                  </a:lnTo>
                  <a:lnTo>
                    <a:pt x="216" y="114"/>
                  </a:lnTo>
                  <a:lnTo>
                    <a:pt x="234" y="114"/>
                  </a:lnTo>
                  <a:lnTo>
                    <a:pt x="234" y="120"/>
                  </a:lnTo>
                  <a:lnTo>
                    <a:pt x="228" y="126"/>
                  </a:lnTo>
                  <a:lnTo>
                    <a:pt x="228" y="186"/>
                  </a:lnTo>
                  <a:lnTo>
                    <a:pt x="240" y="258"/>
                  </a:lnTo>
                  <a:lnTo>
                    <a:pt x="240" y="270"/>
                  </a:lnTo>
                  <a:lnTo>
                    <a:pt x="246" y="282"/>
                  </a:lnTo>
                  <a:lnTo>
                    <a:pt x="252" y="306"/>
                  </a:lnTo>
                  <a:lnTo>
                    <a:pt x="264" y="342"/>
                  </a:lnTo>
                  <a:lnTo>
                    <a:pt x="276" y="372"/>
                  </a:lnTo>
                  <a:lnTo>
                    <a:pt x="282" y="384"/>
                  </a:lnTo>
                  <a:lnTo>
                    <a:pt x="324" y="384"/>
                  </a:lnTo>
                  <a:lnTo>
                    <a:pt x="318" y="390"/>
                  </a:lnTo>
                  <a:lnTo>
                    <a:pt x="306" y="414"/>
                  </a:lnTo>
                  <a:lnTo>
                    <a:pt x="318" y="438"/>
                  </a:lnTo>
                  <a:lnTo>
                    <a:pt x="330" y="444"/>
                  </a:lnTo>
                  <a:lnTo>
                    <a:pt x="336" y="450"/>
                  </a:lnTo>
                  <a:lnTo>
                    <a:pt x="348" y="450"/>
                  </a:lnTo>
                  <a:lnTo>
                    <a:pt x="354" y="474"/>
                  </a:lnTo>
                  <a:lnTo>
                    <a:pt x="384" y="474"/>
                  </a:lnTo>
                  <a:lnTo>
                    <a:pt x="390" y="516"/>
                  </a:lnTo>
                  <a:lnTo>
                    <a:pt x="384" y="516"/>
                  </a:lnTo>
                  <a:lnTo>
                    <a:pt x="378" y="522"/>
                  </a:lnTo>
                  <a:lnTo>
                    <a:pt x="366" y="528"/>
                  </a:lnTo>
                  <a:lnTo>
                    <a:pt x="360" y="534"/>
                  </a:lnTo>
                  <a:lnTo>
                    <a:pt x="354" y="546"/>
                  </a:lnTo>
                  <a:lnTo>
                    <a:pt x="354" y="558"/>
                  </a:lnTo>
                  <a:lnTo>
                    <a:pt x="360" y="564"/>
                  </a:lnTo>
                  <a:lnTo>
                    <a:pt x="372" y="570"/>
                  </a:lnTo>
                  <a:lnTo>
                    <a:pt x="384" y="558"/>
                  </a:lnTo>
                  <a:lnTo>
                    <a:pt x="384" y="564"/>
                  </a:lnTo>
                  <a:lnTo>
                    <a:pt x="396" y="576"/>
                  </a:lnTo>
                  <a:lnTo>
                    <a:pt x="396" y="588"/>
                  </a:lnTo>
                  <a:lnTo>
                    <a:pt x="402" y="594"/>
                  </a:lnTo>
                  <a:lnTo>
                    <a:pt x="414" y="594"/>
                  </a:lnTo>
                  <a:lnTo>
                    <a:pt x="426" y="600"/>
                  </a:lnTo>
                  <a:lnTo>
                    <a:pt x="432" y="600"/>
                  </a:lnTo>
                  <a:lnTo>
                    <a:pt x="438" y="606"/>
                  </a:lnTo>
                  <a:lnTo>
                    <a:pt x="438" y="624"/>
                  </a:lnTo>
                  <a:lnTo>
                    <a:pt x="432" y="630"/>
                  </a:lnTo>
                  <a:lnTo>
                    <a:pt x="432" y="636"/>
                  </a:lnTo>
                  <a:lnTo>
                    <a:pt x="426" y="648"/>
                  </a:lnTo>
                  <a:lnTo>
                    <a:pt x="426" y="654"/>
                  </a:lnTo>
                  <a:lnTo>
                    <a:pt x="468" y="654"/>
                  </a:lnTo>
                  <a:lnTo>
                    <a:pt x="468" y="684"/>
                  </a:lnTo>
                  <a:lnTo>
                    <a:pt x="504" y="720"/>
                  </a:lnTo>
                  <a:lnTo>
                    <a:pt x="510" y="732"/>
                  </a:lnTo>
                  <a:lnTo>
                    <a:pt x="528" y="750"/>
                  </a:lnTo>
                  <a:lnTo>
                    <a:pt x="534" y="768"/>
                  </a:lnTo>
                  <a:lnTo>
                    <a:pt x="546" y="780"/>
                  </a:lnTo>
                  <a:lnTo>
                    <a:pt x="552" y="798"/>
                  </a:lnTo>
                  <a:lnTo>
                    <a:pt x="558" y="810"/>
                  </a:lnTo>
                  <a:lnTo>
                    <a:pt x="558" y="870"/>
                  </a:lnTo>
                  <a:lnTo>
                    <a:pt x="564" y="882"/>
                  </a:lnTo>
                  <a:lnTo>
                    <a:pt x="576" y="894"/>
                  </a:lnTo>
                  <a:lnTo>
                    <a:pt x="576" y="906"/>
                  </a:lnTo>
                  <a:lnTo>
                    <a:pt x="570" y="918"/>
                  </a:lnTo>
                  <a:lnTo>
                    <a:pt x="552" y="936"/>
                  </a:lnTo>
                  <a:lnTo>
                    <a:pt x="546" y="948"/>
                  </a:lnTo>
                  <a:lnTo>
                    <a:pt x="546" y="954"/>
                  </a:lnTo>
                  <a:lnTo>
                    <a:pt x="552" y="960"/>
                  </a:lnTo>
                  <a:lnTo>
                    <a:pt x="564" y="966"/>
                  </a:lnTo>
                  <a:lnTo>
                    <a:pt x="540" y="966"/>
                  </a:lnTo>
                  <a:lnTo>
                    <a:pt x="528" y="972"/>
                  </a:lnTo>
                  <a:lnTo>
                    <a:pt x="528" y="1038"/>
                  </a:lnTo>
                  <a:lnTo>
                    <a:pt x="534" y="1056"/>
                  </a:lnTo>
                  <a:lnTo>
                    <a:pt x="540" y="1062"/>
                  </a:lnTo>
                  <a:lnTo>
                    <a:pt x="546" y="1074"/>
                  </a:lnTo>
                  <a:lnTo>
                    <a:pt x="558" y="1074"/>
                  </a:lnTo>
                  <a:lnTo>
                    <a:pt x="576" y="1080"/>
                  </a:lnTo>
                  <a:lnTo>
                    <a:pt x="600" y="1080"/>
                  </a:lnTo>
                  <a:lnTo>
                    <a:pt x="612" y="1086"/>
                  </a:lnTo>
                  <a:lnTo>
                    <a:pt x="636" y="1110"/>
                  </a:lnTo>
                  <a:lnTo>
                    <a:pt x="642" y="1122"/>
                  </a:lnTo>
                  <a:lnTo>
                    <a:pt x="648" y="1140"/>
                  </a:lnTo>
                  <a:lnTo>
                    <a:pt x="654" y="1152"/>
                  </a:lnTo>
                  <a:lnTo>
                    <a:pt x="666" y="1164"/>
                  </a:lnTo>
                  <a:lnTo>
                    <a:pt x="678" y="1170"/>
                  </a:lnTo>
                  <a:lnTo>
                    <a:pt x="732" y="1170"/>
                  </a:lnTo>
                  <a:lnTo>
                    <a:pt x="750" y="1176"/>
                  </a:lnTo>
                  <a:lnTo>
                    <a:pt x="762" y="1182"/>
                  </a:lnTo>
                  <a:lnTo>
                    <a:pt x="768" y="1188"/>
                  </a:lnTo>
                  <a:lnTo>
                    <a:pt x="774" y="1200"/>
                  </a:lnTo>
                  <a:lnTo>
                    <a:pt x="786" y="1218"/>
                  </a:lnTo>
                  <a:lnTo>
                    <a:pt x="810" y="1242"/>
                  </a:lnTo>
                  <a:lnTo>
                    <a:pt x="834" y="1254"/>
                  </a:lnTo>
                  <a:lnTo>
                    <a:pt x="870" y="1266"/>
                  </a:lnTo>
                  <a:lnTo>
                    <a:pt x="912" y="1272"/>
                  </a:lnTo>
                  <a:lnTo>
                    <a:pt x="942" y="1278"/>
                  </a:lnTo>
                  <a:lnTo>
                    <a:pt x="960" y="1290"/>
                  </a:lnTo>
                  <a:lnTo>
                    <a:pt x="966" y="1302"/>
                  </a:lnTo>
                  <a:lnTo>
                    <a:pt x="978" y="1314"/>
                  </a:lnTo>
                  <a:lnTo>
                    <a:pt x="990" y="1320"/>
                  </a:lnTo>
                  <a:lnTo>
                    <a:pt x="996" y="1320"/>
                  </a:lnTo>
                  <a:lnTo>
                    <a:pt x="1002" y="1326"/>
                  </a:lnTo>
                  <a:lnTo>
                    <a:pt x="1008" y="1338"/>
                  </a:lnTo>
                  <a:lnTo>
                    <a:pt x="1014" y="1344"/>
                  </a:lnTo>
                  <a:lnTo>
                    <a:pt x="1080" y="1344"/>
                  </a:lnTo>
                  <a:lnTo>
                    <a:pt x="1092" y="1356"/>
                  </a:lnTo>
                  <a:lnTo>
                    <a:pt x="1098" y="1368"/>
                  </a:lnTo>
                  <a:lnTo>
                    <a:pt x="1104" y="1374"/>
                  </a:lnTo>
                  <a:lnTo>
                    <a:pt x="1116" y="1374"/>
                  </a:lnTo>
                  <a:lnTo>
                    <a:pt x="1140" y="1362"/>
                  </a:lnTo>
                  <a:lnTo>
                    <a:pt x="1170" y="1350"/>
                  </a:lnTo>
                  <a:lnTo>
                    <a:pt x="1206" y="1332"/>
                  </a:lnTo>
                  <a:lnTo>
                    <a:pt x="1260" y="1314"/>
                  </a:lnTo>
                  <a:lnTo>
                    <a:pt x="1278" y="1326"/>
                  </a:lnTo>
                  <a:lnTo>
                    <a:pt x="1308" y="1350"/>
                  </a:lnTo>
                  <a:lnTo>
                    <a:pt x="1344" y="1374"/>
                  </a:lnTo>
                  <a:lnTo>
                    <a:pt x="1386" y="1416"/>
                  </a:lnTo>
                  <a:lnTo>
                    <a:pt x="1386" y="1428"/>
                  </a:lnTo>
                  <a:lnTo>
                    <a:pt x="1392" y="1446"/>
                  </a:lnTo>
                  <a:lnTo>
                    <a:pt x="1398" y="1458"/>
                  </a:lnTo>
                  <a:lnTo>
                    <a:pt x="1416" y="1458"/>
                  </a:lnTo>
                  <a:lnTo>
                    <a:pt x="1422" y="1452"/>
                  </a:lnTo>
                  <a:lnTo>
                    <a:pt x="1422" y="1440"/>
                  </a:lnTo>
                  <a:close/>
                </a:path>
              </a:pathLst>
            </a:custGeom>
            <a:solidFill>
              <a:srgbClr val="1C5C8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07" name="Malta" descr="© INSCALE GmbH, 05.05.2010&#10;http://www.presentationload.com/">
              <a:extLst>
                <a:ext uri="{FF2B5EF4-FFF2-40B4-BE49-F238E27FC236}">
                  <a16:creationId xmlns:a16="http://schemas.microsoft.com/office/drawing/2014/main" id="{DB913D03-E34F-4294-B8C2-69939E1A2E89}"/>
                </a:ext>
              </a:extLst>
            </p:cNvPr>
            <p:cNvSpPr>
              <a:spLocks/>
            </p:cNvSpPr>
            <p:nvPr/>
          </p:nvSpPr>
          <p:spPr bwMode="gray">
            <a:xfrm>
              <a:off x="4524375" y="2674822"/>
              <a:ext cx="12700" cy="11113"/>
            </a:xfrm>
            <a:custGeom>
              <a:avLst/>
              <a:gdLst>
                <a:gd name="T0" fmla="*/ 2147483647 w 30"/>
                <a:gd name="T1" fmla="*/ 2147483647 h 30"/>
                <a:gd name="T2" fmla="*/ 2147483647 w 30"/>
                <a:gd name="T3" fmla="*/ 2147483647 h 30"/>
                <a:gd name="T4" fmla="*/ 2147483647 w 30"/>
                <a:gd name="T5" fmla="*/ 2147483647 h 30"/>
                <a:gd name="T6" fmla="*/ 2147483647 w 30"/>
                <a:gd name="T7" fmla="*/ 0 h 30"/>
                <a:gd name="T8" fmla="*/ 2147483647 w 30"/>
                <a:gd name="T9" fmla="*/ 0 h 30"/>
                <a:gd name="T10" fmla="*/ 0 w 30"/>
                <a:gd name="T11" fmla="*/ 2147483647 h 30"/>
                <a:gd name="T12" fmla="*/ 0 w 30"/>
                <a:gd name="T13" fmla="*/ 2147483647 h 30"/>
                <a:gd name="T14" fmla="*/ 2147483647 w 30"/>
                <a:gd name="T15" fmla="*/ 2147483647 h 30"/>
                <a:gd name="T16" fmla="*/ 2147483647 w 30"/>
                <a:gd name="T17" fmla="*/ 2147483647 h 30"/>
                <a:gd name="T18" fmla="*/ 2147483647 w 30"/>
                <a:gd name="T19" fmla="*/ 2147483647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0"/>
                <a:gd name="T32" fmla="*/ 30 w 30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0">
                  <a:moveTo>
                    <a:pt x="24" y="30"/>
                  </a:moveTo>
                  <a:lnTo>
                    <a:pt x="30" y="24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8" y="30"/>
                  </a:lnTo>
                  <a:lnTo>
                    <a:pt x="24" y="3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08" name="Mauritania" descr="© INSCALE GmbH, 05.05.2010&#10;http://www.presentationload.com/">
              <a:extLst>
                <a:ext uri="{FF2B5EF4-FFF2-40B4-BE49-F238E27FC236}">
                  <a16:creationId xmlns:a16="http://schemas.microsoft.com/office/drawing/2014/main" id="{93404FFE-6EC0-47AB-8E93-B87481DD5BED}"/>
                </a:ext>
              </a:extLst>
            </p:cNvPr>
            <p:cNvSpPr>
              <a:spLocks/>
            </p:cNvSpPr>
            <p:nvPr/>
          </p:nvSpPr>
          <p:spPr bwMode="gray">
            <a:xfrm>
              <a:off x="3656012" y="2965334"/>
              <a:ext cx="344488" cy="404813"/>
            </a:xfrm>
            <a:custGeom>
              <a:avLst/>
              <a:gdLst>
                <a:gd name="T0" fmla="*/ 2147483647 w 858"/>
                <a:gd name="T1" fmla="*/ 2147483647 h 1002"/>
                <a:gd name="T2" fmla="*/ 2147483647 w 858"/>
                <a:gd name="T3" fmla="*/ 2147483647 h 1002"/>
                <a:gd name="T4" fmla="*/ 2147483647 w 858"/>
                <a:gd name="T5" fmla="*/ 2147483647 h 1002"/>
                <a:gd name="T6" fmla="*/ 2147483647 w 858"/>
                <a:gd name="T7" fmla="*/ 2147483647 h 1002"/>
                <a:gd name="T8" fmla="*/ 2147483647 w 858"/>
                <a:gd name="T9" fmla="*/ 2147483647 h 1002"/>
                <a:gd name="T10" fmla="*/ 2147483647 w 858"/>
                <a:gd name="T11" fmla="*/ 2147483647 h 1002"/>
                <a:gd name="T12" fmla="*/ 2147483647 w 858"/>
                <a:gd name="T13" fmla="*/ 2147483647 h 1002"/>
                <a:gd name="T14" fmla="*/ 2147483647 w 858"/>
                <a:gd name="T15" fmla="*/ 2147483647 h 1002"/>
                <a:gd name="T16" fmla="*/ 2147483647 w 858"/>
                <a:gd name="T17" fmla="*/ 2147483647 h 1002"/>
                <a:gd name="T18" fmla="*/ 2147483647 w 858"/>
                <a:gd name="T19" fmla="*/ 2147483647 h 1002"/>
                <a:gd name="T20" fmla="*/ 2147483647 w 858"/>
                <a:gd name="T21" fmla="*/ 2147483647 h 1002"/>
                <a:gd name="T22" fmla="*/ 2147483647 w 858"/>
                <a:gd name="T23" fmla="*/ 2147483647 h 1002"/>
                <a:gd name="T24" fmla="*/ 2147483647 w 858"/>
                <a:gd name="T25" fmla="*/ 2147483647 h 1002"/>
                <a:gd name="T26" fmla="*/ 2147483647 w 858"/>
                <a:gd name="T27" fmla="*/ 2147483647 h 1002"/>
                <a:gd name="T28" fmla="*/ 2147483647 w 858"/>
                <a:gd name="T29" fmla="*/ 2147483647 h 1002"/>
                <a:gd name="T30" fmla="*/ 2147483647 w 858"/>
                <a:gd name="T31" fmla="*/ 2147483647 h 1002"/>
                <a:gd name="T32" fmla="*/ 2147483647 w 858"/>
                <a:gd name="T33" fmla="*/ 2147483647 h 1002"/>
                <a:gd name="T34" fmla="*/ 2147483647 w 858"/>
                <a:gd name="T35" fmla="*/ 2147483647 h 1002"/>
                <a:gd name="T36" fmla="*/ 2147483647 w 858"/>
                <a:gd name="T37" fmla="*/ 2147483647 h 1002"/>
                <a:gd name="T38" fmla="*/ 2147483647 w 858"/>
                <a:gd name="T39" fmla="*/ 2147483647 h 1002"/>
                <a:gd name="T40" fmla="*/ 2147483647 w 858"/>
                <a:gd name="T41" fmla="*/ 2147483647 h 1002"/>
                <a:gd name="T42" fmla="*/ 2147483647 w 858"/>
                <a:gd name="T43" fmla="*/ 2147483647 h 1002"/>
                <a:gd name="T44" fmla="*/ 2147483647 w 858"/>
                <a:gd name="T45" fmla="*/ 2147483647 h 1002"/>
                <a:gd name="T46" fmla="*/ 2147483647 w 858"/>
                <a:gd name="T47" fmla="*/ 2147483647 h 1002"/>
                <a:gd name="T48" fmla="*/ 2147483647 w 858"/>
                <a:gd name="T49" fmla="*/ 2147483647 h 1002"/>
                <a:gd name="T50" fmla="*/ 2147483647 w 858"/>
                <a:gd name="T51" fmla="*/ 2147483647 h 1002"/>
                <a:gd name="T52" fmla="*/ 2147483647 w 858"/>
                <a:gd name="T53" fmla="*/ 2147483647 h 1002"/>
                <a:gd name="T54" fmla="*/ 2147483647 w 858"/>
                <a:gd name="T55" fmla="*/ 2147483647 h 1002"/>
                <a:gd name="T56" fmla="*/ 2147483647 w 858"/>
                <a:gd name="T57" fmla="*/ 2147483647 h 1002"/>
                <a:gd name="T58" fmla="*/ 2147483647 w 858"/>
                <a:gd name="T59" fmla="*/ 2147483647 h 1002"/>
                <a:gd name="T60" fmla="*/ 2147483647 w 858"/>
                <a:gd name="T61" fmla="*/ 2147483647 h 1002"/>
                <a:gd name="T62" fmla="*/ 2147483647 w 858"/>
                <a:gd name="T63" fmla="*/ 2147483647 h 1002"/>
                <a:gd name="T64" fmla="*/ 2147483647 w 858"/>
                <a:gd name="T65" fmla="*/ 2147483647 h 1002"/>
                <a:gd name="T66" fmla="*/ 2147483647 w 858"/>
                <a:gd name="T67" fmla="*/ 2147483647 h 1002"/>
                <a:gd name="T68" fmla="*/ 2147483647 w 858"/>
                <a:gd name="T69" fmla="*/ 2147483647 h 1002"/>
                <a:gd name="T70" fmla="*/ 2147483647 w 858"/>
                <a:gd name="T71" fmla="*/ 2147483647 h 1002"/>
                <a:gd name="T72" fmla="*/ 2147483647 w 858"/>
                <a:gd name="T73" fmla="*/ 2147483647 h 1002"/>
                <a:gd name="T74" fmla="*/ 2147483647 w 858"/>
                <a:gd name="T75" fmla="*/ 2147483647 h 1002"/>
                <a:gd name="T76" fmla="*/ 2147483647 w 858"/>
                <a:gd name="T77" fmla="*/ 2147483647 h 1002"/>
                <a:gd name="T78" fmla="*/ 2147483647 w 858"/>
                <a:gd name="T79" fmla="*/ 2147483647 h 1002"/>
                <a:gd name="T80" fmla="*/ 2147483647 w 858"/>
                <a:gd name="T81" fmla="*/ 2147483647 h 1002"/>
                <a:gd name="T82" fmla="*/ 2147483647 w 858"/>
                <a:gd name="T83" fmla="*/ 2147483647 h 1002"/>
                <a:gd name="T84" fmla="*/ 2147483647 w 858"/>
                <a:gd name="T85" fmla="*/ 2147483647 h 1002"/>
                <a:gd name="T86" fmla="*/ 2147483647 w 858"/>
                <a:gd name="T87" fmla="*/ 2147483647 h 1002"/>
                <a:gd name="T88" fmla="*/ 2147483647 w 858"/>
                <a:gd name="T89" fmla="*/ 2147483647 h 1002"/>
                <a:gd name="T90" fmla="*/ 2147483647 w 858"/>
                <a:gd name="T91" fmla="*/ 2147483647 h 1002"/>
                <a:gd name="T92" fmla="*/ 2147483647 w 858"/>
                <a:gd name="T93" fmla="*/ 2147483647 h 1002"/>
                <a:gd name="T94" fmla="*/ 2147483647 w 858"/>
                <a:gd name="T95" fmla="*/ 2147483647 h 1002"/>
                <a:gd name="T96" fmla="*/ 2147483647 w 858"/>
                <a:gd name="T97" fmla="*/ 2147483647 h 1002"/>
                <a:gd name="T98" fmla="*/ 0 w 858"/>
                <a:gd name="T99" fmla="*/ 2147483647 h 10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8"/>
                <a:gd name="T151" fmla="*/ 0 h 1002"/>
                <a:gd name="T152" fmla="*/ 858 w 858"/>
                <a:gd name="T153" fmla="*/ 1002 h 10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8" h="1002">
                  <a:moveTo>
                    <a:pt x="0" y="498"/>
                  </a:moveTo>
                  <a:lnTo>
                    <a:pt x="18" y="498"/>
                  </a:lnTo>
                  <a:lnTo>
                    <a:pt x="18" y="528"/>
                  </a:lnTo>
                  <a:lnTo>
                    <a:pt x="24" y="534"/>
                  </a:lnTo>
                  <a:lnTo>
                    <a:pt x="30" y="534"/>
                  </a:lnTo>
                  <a:lnTo>
                    <a:pt x="30" y="528"/>
                  </a:lnTo>
                  <a:lnTo>
                    <a:pt x="36" y="522"/>
                  </a:lnTo>
                  <a:lnTo>
                    <a:pt x="48" y="558"/>
                  </a:lnTo>
                  <a:lnTo>
                    <a:pt x="42" y="600"/>
                  </a:lnTo>
                  <a:lnTo>
                    <a:pt x="30" y="600"/>
                  </a:lnTo>
                  <a:lnTo>
                    <a:pt x="36" y="624"/>
                  </a:lnTo>
                  <a:lnTo>
                    <a:pt x="24" y="630"/>
                  </a:lnTo>
                  <a:lnTo>
                    <a:pt x="30" y="642"/>
                  </a:lnTo>
                  <a:lnTo>
                    <a:pt x="36" y="648"/>
                  </a:lnTo>
                  <a:lnTo>
                    <a:pt x="48" y="666"/>
                  </a:lnTo>
                  <a:lnTo>
                    <a:pt x="60" y="690"/>
                  </a:lnTo>
                  <a:lnTo>
                    <a:pt x="60" y="720"/>
                  </a:lnTo>
                  <a:lnTo>
                    <a:pt x="54" y="738"/>
                  </a:lnTo>
                  <a:lnTo>
                    <a:pt x="54" y="750"/>
                  </a:lnTo>
                  <a:lnTo>
                    <a:pt x="48" y="756"/>
                  </a:lnTo>
                  <a:lnTo>
                    <a:pt x="48" y="804"/>
                  </a:lnTo>
                  <a:lnTo>
                    <a:pt x="42" y="816"/>
                  </a:lnTo>
                  <a:lnTo>
                    <a:pt x="30" y="822"/>
                  </a:lnTo>
                  <a:lnTo>
                    <a:pt x="24" y="840"/>
                  </a:lnTo>
                  <a:lnTo>
                    <a:pt x="18" y="852"/>
                  </a:lnTo>
                  <a:lnTo>
                    <a:pt x="18" y="864"/>
                  </a:lnTo>
                  <a:lnTo>
                    <a:pt x="12" y="876"/>
                  </a:lnTo>
                  <a:lnTo>
                    <a:pt x="12" y="906"/>
                  </a:lnTo>
                  <a:lnTo>
                    <a:pt x="18" y="900"/>
                  </a:lnTo>
                  <a:lnTo>
                    <a:pt x="36" y="864"/>
                  </a:lnTo>
                  <a:lnTo>
                    <a:pt x="42" y="858"/>
                  </a:lnTo>
                  <a:lnTo>
                    <a:pt x="54" y="852"/>
                  </a:lnTo>
                  <a:lnTo>
                    <a:pt x="60" y="852"/>
                  </a:lnTo>
                  <a:lnTo>
                    <a:pt x="66" y="858"/>
                  </a:lnTo>
                  <a:lnTo>
                    <a:pt x="72" y="858"/>
                  </a:lnTo>
                  <a:lnTo>
                    <a:pt x="84" y="852"/>
                  </a:lnTo>
                  <a:lnTo>
                    <a:pt x="114" y="858"/>
                  </a:lnTo>
                  <a:lnTo>
                    <a:pt x="114" y="840"/>
                  </a:lnTo>
                  <a:lnTo>
                    <a:pt x="138" y="852"/>
                  </a:lnTo>
                  <a:lnTo>
                    <a:pt x="162" y="852"/>
                  </a:lnTo>
                  <a:lnTo>
                    <a:pt x="174" y="858"/>
                  </a:lnTo>
                  <a:lnTo>
                    <a:pt x="180" y="858"/>
                  </a:lnTo>
                  <a:lnTo>
                    <a:pt x="186" y="870"/>
                  </a:lnTo>
                  <a:lnTo>
                    <a:pt x="198" y="882"/>
                  </a:lnTo>
                  <a:lnTo>
                    <a:pt x="204" y="894"/>
                  </a:lnTo>
                  <a:lnTo>
                    <a:pt x="216" y="888"/>
                  </a:lnTo>
                  <a:lnTo>
                    <a:pt x="234" y="888"/>
                  </a:lnTo>
                  <a:lnTo>
                    <a:pt x="240" y="894"/>
                  </a:lnTo>
                  <a:lnTo>
                    <a:pt x="240" y="900"/>
                  </a:lnTo>
                  <a:lnTo>
                    <a:pt x="246" y="912"/>
                  </a:lnTo>
                  <a:lnTo>
                    <a:pt x="246" y="942"/>
                  </a:lnTo>
                  <a:lnTo>
                    <a:pt x="264" y="942"/>
                  </a:lnTo>
                  <a:lnTo>
                    <a:pt x="270" y="948"/>
                  </a:lnTo>
                  <a:lnTo>
                    <a:pt x="270" y="972"/>
                  </a:lnTo>
                  <a:lnTo>
                    <a:pt x="300" y="978"/>
                  </a:lnTo>
                  <a:lnTo>
                    <a:pt x="312" y="1002"/>
                  </a:lnTo>
                  <a:lnTo>
                    <a:pt x="330" y="1002"/>
                  </a:lnTo>
                  <a:lnTo>
                    <a:pt x="342" y="996"/>
                  </a:lnTo>
                  <a:lnTo>
                    <a:pt x="348" y="996"/>
                  </a:lnTo>
                  <a:lnTo>
                    <a:pt x="348" y="948"/>
                  </a:lnTo>
                  <a:lnTo>
                    <a:pt x="360" y="936"/>
                  </a:lnTo>
                  <a:lnTo>
                    <a:pt x="378" y="936"/>
                  </a:lnTo>
                  <a:lnTo>
                    <a:pt x="402" y="960"/>
                  </a:lnTo>
                  <a:lnTo>
                    <a:pt x="408" y="972"/>
                  </a:lnTo>
                  <a:lnTo>
                    <a:pt x="420" y="948"/>
                  </a:lnTo>
                  <a:lnTo>
                    <a:pt x="456" y="948"/>
                  </a:lnTo>
                  <a:lnTo>
                    <a:pt x="462" y="954"/>
                  </a:lnTo>
                  <a:lnTo>
                    <a:pt x="492" y="954"/>
                  </a:lnTo>
                  <a:lnTo>
                    <a:pt x="504" y="948"/>
                  </a:lnTo>
                  <a:lnTo>
                    <a:pt x="510" y="948"/>
                  </a:lnTo>
                  <a:lnTo>
                    <a:pt x="510" y="936"/>
                  </a:lnTo>
                  <a:lnTo>
                    <a:pt x="516" y="930"/>
                  </a:lnTo>
                  <a:lnTo>
                    <a:pt x="522" y="930"/>
                  </a:lnTo>
                  <a:lnTo>
                    <a:pt x="522" y="942"/>
                  </a:lnTo>
                  <a:lnTo>
                    <a:pt x="786" y="942"/>
                  </a:lnTo>
                  <a:lnTo>
                    <a:pt x="798" y="900"/>
                  </a:lnTo>
                  <a:lnTo>
                    <a:pt x="804" y="894"/>
                  </a:lnTo>
                  <a:lnTo>
                    <a:pt x="804" y="882"/>
                  </a:lnTo>
                  <a:lnTo>
                    <a:pt x="786" y="864"/>
                  </a:lnTo>
                  <a:lnTo>
                    <a:pt x="780" y="864"/>
                  </a:lnTo>
                  <a:lnTo>
                    <a:pt x="738" y="174"/>
                  </a:lnTo>
                  <a:lnTo>
                    <a:pt x="858" y="180"/>
                  </a:lnTo>
                  <a:lnTo>
                    <a:pt x="600" y="0"/>
                  </a:lnTo>
                  <a:lnTo>
                    <a:pt x="594" y="48"/>
                  </a:lnTo>
                  <a:lnTo>
                    <a:pt x="588" y="54"/>
                  </a:lnTo>
                  <a:lnTo>
                    <a:pt x="588" y="90"/>
                  </a:lnTo>
                  <a:lnTo>
                    <a:pt x="366" y="96"/>
                  </a:lnTo>
                  <a:lnTo>
                    <a:pt x="366" y="108"/>
                  </a:lnTo>
                  <a:lnTo>
                    <a:pt x="354" y="114"/>
                  </a:lnTo>
                  <a:lnTo>
                    <a:pt x="354" y="306"/>
                  </a:lnTo>
                  <a:lnTo>
                    <a:pt x="348" y="312"/>
                  </a:lnTo>
                  <a:lnTo>
                    <a:pt x="336" y="318"/>
                  </a:lnTo>
                  <a:lnTo>
                    <a:pt x="306" y="318"/>
                  </a:lnTo>
                  <a:lnTo>
                    <a:pt x="282" y="330"/>
                  </a:lnTo>
                  <a:lnTo>
                    <a:pt x="276" y="342"/>
                  </a:lnTo>
                  <a:lnTo>
                    <a:pt x="276" y="360"/>
                  </a:lnTo>
                  <a:lnTo>
                    <a:pt x="282" y="372"/>
                  </a:lnTo>
                  <a:lnTo>
                    <a:pt x="276" y="474"/>
                  </a:lnTo>
                  <a:lnTo>
                    <a:pt x="0" y="474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09" name="Mali" descr="© INSCALE GmbH, 05.05.2010&#10;http://www.presentationload.com/">
              <a:extLst>
                <a:ext uri="{FF2B5EF4-FFF2-40B4-BE49-F238E27FC236}">
                  <a16:creationId xmlns:a16="http://schemas.microsoft.com/office/drawing/2014/main" id="{2BFF8D36-1F10-465E-894F-BABB90CB2E74}"/>
                </a:ext>
              </a:extLst>
            </p:cNvPr>
            <p:cNvSpPr>
              <a:spLocks/>
            </p:cNvSpPr>
            <p:nvPr/>
          </p:nvSpPr>
          <p:spPr bwMode="gray">
            <a:xfrm>
              <a:off x="3781425" y="3036772"/>
              <a:ext cx="468313" cy="482600"/>
            </a:xfrm>
            <a:custGeom>
              <a:avLst/>
              <a:gdLst>
                <a:gd name="T0" fmla="*/ 2147483647 w 1164"/>
                <a:gd name="T1" fmla="*/ 2147483647 h 1200"/>
                <a:gd name="T2" fmla="*/ 2147483647 w 1164"/>
                <a:gd name="T3" fmla="*/ 2147483647 h 1200"/>
                <a:gd name="T4" fmla="*/ 2147483647 w 1164"/>
                <a:gd name="T5" fmla="*/ 2147483647 h 1200"/>
                <a:gd name="T6" fmla="*/ 2147483647 w 1164"/>
                <a:gd name="T7" fmla="*/ 2147483647 h 1200"/>
                <a:gd name="T8" fmla="*/ 2147483647 w 1164"/>
                <a:gd name="T9" fmla="*/ 2147483647 h 1200"/>
                <a:gd name="T10" fmla="*/ 2147483647 w 1164"/>
                <a:gd name="T11" fmla="*/ 2147483647 h 1200"/>
                <a:gd name="T12" fmla="*/ 2147483647 w 1164"/>
                <a:gd name="T13" fmla="*/ 2147483647 h 1200"/>
                <a:gd name="T14" fmla="*/ 2147483647 w 1164"/>
                <a:gd name="T15" fmla="*/ 2147483647 h 1200"/>
                <a:gd name="T16" fmla="*/ 2147483647 w 1164"/>
                <a:gd name="T17" fmla="*/ 2147483647 h 1200"/>
                <a:gd name="T18" fmla="*/ 2147483647 w 1164"/>
                <a:gd name="T19" fmla="*/ 2147483647 h 1200"/>
                <a:gd name="T20" fmla="*/ 2147483647 w 1164"/>
                <a:gd name="T21" fmla="*/ 2147483647 h 1200"/>
                <a:gd name="T22" fmla="*/ 2147483647 w 1164"/>
                <a:gd name="T23" fmla="*/ 2147483647 h 1200"/>
                <a:gd name="T24" fmla="*/ 2147483647 w 1164"/>
                <a:gd name="T25" fmla="*/ 2147483647 h 1200"/>
                <a:gd name="T26" fmla="*/ 2147483647 w 1164"/>
                <a:gd name="T27" fmla="*/ 2147483647 h 1200"/>
                <a:gd name="T28" fmla="*/ 2147483647 w 1164"/>
                <a:gd name="T29" fmla="*/ 2147483647 h 1200"/>
                <a:gd name="T30" fmla="*/ 2147483647 w 1164"/>
                <a:gd name="T31" fmla="*/ 2147483647 h 1200"/>
                <a:gd name="T32" fmla="*/ 2147483647 w 1164"/>
                <a:gd name="T33" fmla="*/ 2147483647 h 1200"/>
                <a:gd name="T34" fmla="*/ 2147483647 w 1164"/>
                <a:gd name="T35" fmla="*/ 2147483647 h 1200"/>
                <a:gd name="T36" fmla="*/ 2147483647 w 1164"/>
                <a:gd name="T37" fmla="*/ 2147483647 h 1200"/>
                <a:gd name="T38" fmla="*/ 2147483647 w 1164"/>
                <a:gd name="T39" fmla="*/ 2147483647 h 1200"/>
                <a:gd name="T40" fmla="*/ 2147483647 w 1164"/>
                <a:gd name="T41" fmla="*/ 2147483647 h 1200"/>
                <a:gd name="T42" fmla="*/ 2147483647 w 1164"/>
                <a:gd name="T43" fmla="*/ 2147483647 h 1200"/>
                <a:gd name="T44" fmla="*/ 2147483647 w 1164"/>
                <a:gd name="T45" fmla="*/ 2147483647 h 1200"/>
                <a:gd name="T46" fmla="*/ 2147483647 w 1164"/>
                <a:gd name="T47" fmla="*/ 2147483647 h 1200"/>
                <a:gd name="T48" fmla="*/ 2147483647 w 1164"/>
                <a:gd name="T49" fmla="*/ 2147483647 h 1200"/>
                <a:gd name="T50" fmla="*/ 2147483647 w 1164"/>
                <a:gd name="T51" fmla="*/ 2147483647 h 1200"/>
                <a:gd name="T52" fmla="*/ 2147483647 w 1164"/>
                <a:gd name="T53" fmla="*/ 2147483647 h 1200"/>
                <a:gd name="T54" fmla="*/ 0 w 1164"/>
                <a:gd name="T55" fmla="*/ 2147483647 h 1200"/>
                <a:gd name="T56" fmla="*/ 2147483647 w 1164"/>
                <a:gd name="T57" fmla="*/ 2147483647 h 1200"/>
                <a:gd name="T58" fmla="*/ 2147483647 w 1164"/>
                <a:gd name="T59" fmla="*/ 2147483647 h 1200"/>
                <a:gd name="T60" fmla="*/ 2147483647 w 1164"/>
                <a:gd name="T61" fmla="*/ 2147483647 h 1200"/>
                <a:gd name="T62" fmla="*/ 2147483647 w 1164"/>
                <a:gd name="T63" fmla="*/ 2147483647 h 1200"/>
                <a:gd name="T64" fmla="*/ 2147483647 w 1164"/>
                <a:gd name="T65" fmla="*/ 2147483647 h 1200"/>
                <a:gd name="T66" fmla="*/ 2147483647 w 1164"/>
                <a:gd name="T67" fmla="*/ 2147483647 h 1200"/>
                <a:gd name="T68" fmla="*/ 2147483647 w 1164"/>
                <a:gd name="T69" fmla="*/ 2147483647 h 1200"/>
                <a:gd name="T70" fmla="*/ 2147483647 w 1164"/>
                <a:gd name="T71" fmla="*/ 2147483647 h 1200"/>
                <a:gd name="T72" fmla="*/ 2147483647 w 1164"/>
                <a:gd name="T73" fmla="*/ 2147483647 h 1200"/>
                <a:gd name="T74" fmla="*/ 2147483647 w 1164"/>
                <a:gd name="T75" fmla="*/ 2147483647 h 1200"/>
                <a:gd name="T76" fmla="*/ 2147483647 w 1164"/>
                <a:gd name="T77" fmla="*/ 2147483647 h 1200"/>
                <a:gd name="T78" fmla="*/ 2147483647 w 1164"/>
                <a:gd name="T79" fmla="*/ 2147483647 h 1200"/>
                <a:gd name="T80" fmla="*/ 2147483647 w 1164"/>
                <a:gd name="T81" fmla="*/ 2147483647 h 1200"/>
                <a:gd name="T82" fmla="*/ 2147483647 w 1164"/>
                <a:gd name="T83" fmla="*/ 2147483647 h 1200"/>
                <a:gd name="T84" fmla="*/ 2147483647 w 1164"/>
                <a:gd name="T85" fmla="*/ 2147483647 h 1200"/>
                <a:gd name="T86" fmla="*/ 2147483647 w 1164"/>
                <a:gd name="T87" fmla="*/ 2147483647 h 1200"/>
                <a:gd name="T88" fmla="*/ 2147483647 w 1164"/>
                <a:gd name="T89" fmla="*/ 2147483647 h 1200"/>
                <a:gd name="T90" fmla="*/ 2147483647 w 1164"/>
                <a:gd name="T91" fmla="*/ 2147483647 h 1200"/>
                <a:gd name="T92" fmla="*/ 2147483647 w 1164"/>
                <a:gd name="T93" fmla="*/ 2147483647 h 1200"/>
                <a:gd name="T94" fmla="*/ 2147483647 w 1164"/>
                <a:gd name="T95" fmla="*/ 2147483647 h 1200"/>
                <a:gd name="T96" fmla="*/ 2147483647 w 1164"/>
                <a:gd name="T97" fmla="*/ 2147483647 h 1200"/>
                <a:gd name="T98" fmla="*/ 2147483647 w 1164"/>
                <a:gd name="T99" fmla="*/ 2147483647 h 1200"/>
                <a:gd name="T100" fmla="*/ 2147483647 w 1164"/>
                <a:gd name="T101" fmla="*/ 2147483647 h 1200"/>
                <a:gd name="T102" fmla="*/ 2147483647 w 1164"/>
                <a:gd name="T103" fmla="*/ 2147483647 h 1200"/>
                <a:gd name="T104" fmla="*/ 2147483647 w 1164"/>
                <a:gd name="T105" fmla="*/ 2147483647 h 1200"/>
                <a:gd name="T106" fmla="*/ 2147483647 w 1164"/>
                <a:gd name="T107" fmla="*/ 2147483647 h 12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64"/>
                <a:gd name="T163" fmla="*/ 0 h 1200"/>
                <a:gd name="T164" fmla="*/ 1164 w 1164"/>
                <a:gd name="T165" fmla="*/ 1200 h 12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64" h="1200">
                  <a:moveTo>
                    <a:pt x="612" y="954"/>
                  </a:moveTo>
                  <a:lnTo>
                    <a:pt x="636" y="948"/>
                  </a:lnTo>
                  <a:lnTo>
                    <a:pt x="636" y="912"/>
                  </a:lnTo>
                  <a:lnTo>
                    <a:pt x="654" y="912"/>
                  </a:lnTo>
                  <a:lnTo>
                    <a:pt x="654" y="906"/>
                  </a:lnTo>
                  <a:lnTo>
                    <a:pt x="660" y="900"/>
                  </a:lnTo>
                  <a:lnTo>
                    <a:pt x="666" y="888"/>
                  </a:lnTo>
                  <a:lnTo>
                    <a:pt x="678" y="882"/>
                  </a:lnTo>
                  <a:lnTo>
                    <a:pt x="684" y="870"/>
                  </a:lnTo>
                  <a:lnTo>
                    <a:pt x="690" y="864"/>
                  </a:lnTo>
                  <a:lnTo>
                    <a:pt x="696" y="864"/>
                  </a:lnTo>
                  <a:lnTo>
                    <a:pt x="708" y="876"/>
                  </a:lnTo>
                  <a:lnTo>
                    <a:pt x="720" y="876"/>
                  </a:lnTo>
                  <a:lnTo>
                    <a:pt x="720" y="870"/>
                  </a:lnTo>
                  <a:lnTo>
                    <a:pt x="726" y="864"/>
                  </a:lnTo>
                  <a:lnTo>
                    <a:pt x="726" y="846"/>
                  </a:lnTo>
                  <a:lnTo>
                    <a:pt x="750" y="846"/>
                  </a:lnTo>
                  <a:lnTo>
                    <a:pt x="768" y="822"/>
                  </a:lnTo>
                  <a:lnTo>
                    <a:pt x="792" y="822"/>
                  </a:lnTo>
                  <a:lnTo>
                    <a:pt x="810" y="804"/>
                  </a:lnTo>
                  <a:lnTo>
                    <a:pt x="858" y="804"/>
                  </a:lnTo>
                  <a:lnTo>
                    <a:pt x="882" y="816"/>
                  </a:lnTo>
                  <a:lnTo>
                    <a:pt x="930" y="804"/>
                  </a:lnTo>
                  <a:lnTo>
                    <a:pt x="954" y="786"/>
                  </a:lnTo>
                  <a:lnTo>
                    <a:pt x="1020" y="792"/>
                  </a:lnTo>
                  <a:lnTo>
                    <a:pt x="1020" y="774"/>
                  </a:lnTo>
                  <a:lnTo>
                    <a:pt x="1068" y="780"/>
                  </a:lnTo>
                  <a:lnTo>
                    <a:pt x="1080" y="774"/>
                  </a:lnTo>
                  <a:lnTo>
                    <a:pt x="1104" y="774"/>
                  </a:lnTo>
                  <a:lnTo>
                    <a:pt x="1122" y="768"/>
                  </a:lnTo>
                  <a:lnTo>
                    <a:pt x="1134" y="762"/>
                  </a:lnTo>
                  <a:lnTo>
                    <a:pt x="1140" y="750"/>
                  </a:lnTo>
                  <a:lnTo>
                    <a:pt x="1140" y="732"/>
                  </a:lnTo>
                  <a:lnTo>
                    <a:pt x="1146" y="720"/>
                  </a:lnTo>
                  <a:lnTo>
                    <a:pt x="1146" y="708"/>
                  </a:lnTo>
                  <a:lnTo>
                    <a:pt x="1164" y="684"/>
                  </a:lnTo>
                  <a:lnTo>
                    <a:pt x="1164" y="480"/>
                  </a:lnTo>
                  <a:lnTo>
                    <a:pt x="1140" y="480"/>
                  </a:lnTo>
                  <a:lnTo>
                    <a:pt x="1134" y="486"/>
                  </a:lnTo>
                  <a:lnTo>
                    <a:pt x="1104" y="486"/>
                  </a:lnTo>
                  <a:lnTo>
                    <a:pt x="1092" y="480"/>
                  </a:lnTo>
                  <a:lnTo>
                    <a:pt x="1086" y="474"/>
                  </a:lnTo>
                  <a:lnTo>
                    <a:pt x="1086" y="468"/>
                  </a:lnTo>
                  <a:lnTo>
                    <a:pt x="1104" y="450"/>
                  </a:lnTo>
                  <a:lnTo>
                    <a:pt x="1104" y="432"/>
                  </a:lnTo>
                  <a:lnTo>
                    <a:pt x="1092" y="408"/>
                  </a:lnTo>
                  <a:lnTo>
                    <a:pt x="1080" y="402"/>
                  </a:lnTo>
                  <a:lnTo>
                    <a:pt x="1050" y="402"/>
                  </a:lnTo>
                  <a:lnTo>
                    <a:pt x="1044" y="408"/>
                  </a:lnTo>
                  <a:lnTo>
                    <a:pt x="1038" y="408"/>
                  </a:lnTo>
                  <a:lnTo>
                    <a:pt x="1032" y="378"/>
                  </a:lnTo>
                  <a:lnTo>
                    <a:pt x="996" y="378"/>
                  </a:lnTo>
                  <a:lnTo>
                    <a:pt x="984" y="366"/>
                  </a:lnTo>
                  <a:lnTo>
                    <a:pt x="984" y="348"/>
                  </a:lnTo>
                  <a:lnTo>
                    <a:pt x="978" y="342"/>
                  </a:lnTo>
                  <a:lnTo>
                    <a:pt x="954" y="342"/>
                  </a:lnTo>
                  <a:lnTo>
                    <a:pt x="954" y="318"/>
                  </a:lnTo>
                  <a:lnTo>
                    <a:pt x="546" y="6"/>
                  </a:lnTo>
                  <a:lnTo>
                    <a:pt x="426" y="0"/>
                  </a:lnTo>
                  <a:lnTo>
                    <a:pt x="468" y="690"/>
                  </a:lnTo>
                  <a:lnTo>
                    <a:pt x="474" y="690"/>
                  </a:lnTo>
                  <a:lnTo>
                    <a:pt x="492" y="708"/>
                  </a:lnTo>
                  <a:lnTo>
                    <a:pt x="492" y="720"/>
                  </a:lnTo>
                  <a:lnTo>
                    <a:pt x="486" y="726"/>
                  </a:lnTo>
                  <a:lnTo>
                    <a:pt x="474" y="768"/>
                  </a:lnTo>
                  <a:lnTo>
                    <a:pt x="210" y="768"/>
                  </a:lnTo>
                  <a:lnTo>
                    <a:pt x="210" y="756"/>
                  </a:lnTo>
                  <a:lnTo>
                    <a:pt x="204" y="756"/>
                  </a:lnTo>
                  <a:lnTo>
                    <a:pt x="198" y="762"/>
                  </a:lnTo>
                  <a:lnTo>
                    <a:pt x="198" y="774"/>
                  </a:lnTo>
                  <a:lnTo>
                    <a:pt x="192" y="774"/>
                  </a:lnTo>
                  <a:lnTo>
                    <a:pt x="180" y="780"/>
                  </a:lnTo>
                  <a:lnTo>
                    <a:pt x="150" y="780"/>
                  </a:lnTo>
                  <a:lnTo>
                    <a:pt x="144" y="774"/>
                  </a:lnTo>
                  <a:lnTo>
                    <a:pt x="108" y="774"/>
                  </a:lnTo>
                  <a:lnTo>
                    <a:pt x="96" y="798"/>
                  </a:lnTo>
                  <a:lnTo>
                    <a:pt x="90" y="786"/>
                  </a:lnTo>
                  <a:lnTo>
                    <a:pt x="66" y="762"/>
                  </a:lnTo>
                  <a:lnTo>
                    <a:pt x="48" y="762"/>
                  </a:lnTo>
                  <a:lnTo>
                    <a:pt x="36" y="774"/>
                  </a:lnTo>
                  <a:lnTo>
                    <a:pt x="36" y="822"/>
                  </a:lnTo>
                  <a:lnTo>
                    <a:pt x="30" y="822"/>
                  </a:lnTo>
                  <a:lnTo>
                    <a:pt x="18" y="828"/>
                  </a:lnTo>
                  <a:lnTo>
                    <a:pt x="0" y="828"/>
                  </a:lnTo>
                  <a:lnTo>
                    <a:pt x="0" y="852"/>
                  </a:lnTo>
                  <a:lnTo>
                    <a:pt x="12" y="870"/>
                  </a:lnTo>
                  <a:lnTo>
                    <a:pt x="12" y="876"/>
                  </a:lnTo>
                  <a:lnTo>
                    <a:pt x="24" y="888"/>
                  </a:lnTo>
                  <a:lnTo>
                    <a:pt x="24" y="906"/>
                  </a:lnTo>
                  <a:lnTo>
                    <a:pt x="18" y="912"/>
                  </a:lnTo>
                  <a:lnTo>
                    <a:pt x="18" y="936"/>
                  </a:lnTo>
                  <a:lnTo>
                    <a:pt x="24" y="942"/>
                  </a:lnTo>
                  <a:lnTo>
                    <a:pt x="36" y="942"/>
                  </a:lnTo>
                  <a:lnTo>
                    <a:pt x="36" y="936"/>
                  </a:lnTo>
                  <a:lnTo>
                    <a:pt x="42" y="936"/>
                  </a:lnTo>
                  <a:lnTo>
                    <a:pt x="48" y="942"/>
                  </a:lnTo>
                  <a:lnTo>
                    <a:pt x="54" y="954"/>
                  </a:lnTo>
                  <a:lnTo>
                    <a:pt x="54" y="1032"/>
                  </a:lnTo>
                  <a:lnTo>
                    <a:pt x="60" y="1044"/>
                  </a:lnTo>
                  <a:lnTo>
                    <a:pt x="60" y="1050"/>
                  </a:lnTo>
                  <a:lnTo>
                    <a:pt x="66" y="1056"/>
                  </a:lnTo>
                  <a:lnTo>
                    <a:pt x="72" y="1050"/>
                  </a:lnTo>
                  <a:lnTo>
                    <a:pt x="78" y="1038"/>
                  </a:lnTo>
                  <a:lnTo>
                    <a:pt x="90" y="1026"/>
                  </a:lnTo>
                  <a:lnTo>
                    <a:pt x="102" y="1038"/>
                  </a:lnTo>
                  <a:lnTo>
                    <a:pt x="108" y="1050"/>
                  </a:lnTo>
                  <a:lnTo>
                    <a:pt x="108" y="1062"/>
                  </a:lnTo>
                  <a:lnTo>
                    <a:pt x="114" y="1050"/>
                  </a:lnTo>
                  <a:lnTo>
                    <a:pt x="126" y="1038"/>
                  </a:lnTo>
                  <a:lnTo>
                    <a:pt x="132" y="1026"/>
                  </a:lnTo>
                  <a:lnTo>
                    <a:pt x="138" y="1026"/>
                  </a:lnTo>
                  <a:lnTo>
                    <a:pt x="144" y="1032"/>
                  </a:lnTo>
                  <a:lnTo>
                    <a:pt x="150" y="1032"/>
                  </a:lnTo>
                  <a:lnTo>
                    <a:pt x="162" y="1038"/>
                  </a:lnTo>
                  <a:lnTo>
                    <a:pt x="168" y="1044"/>
                  </a:lnTo>
                  <a:lnTo>
                    <a:pt x="180" y="1050"/>
                  </a:lnTo>
                  <a:lnTo>
                    <a:pt x="198" y="1032"/>
                  </a:lnTo>
                  <a:lnTo>
                    <a:pt x="198" y="1014"/>
                  </a:lnTo>
                  <a:lnTo>
                    <a:pt x="204" y="1008"/>
                  </a:lnTo>
                  <a:lnTo>
                    <a:pt x="216" y="1008"/>
                  </a:lnTo>
                  <a:lnTo>
                    <a:pt x="228" y="1014"/>
                  </a:lnTo>
                  <a:lnTo>
                    <a:pt x="228" y="1032"/>
                  </a:lnTo>
                  <a:lnTo>
                    <a:pt x="246" y="1044"/>
                  </a:lnTo>
                  <a:lnTo>
                    <a:pt x="234" y="1074"/>
                  </a:lnTo>
                  <a:lnTo>
                    <a:pt x="270" y="1092"/>
                  </a:lnTo>
                  <a:lnTo>
                    <a:pt x="246" y="1128"/>
                  </a:lnTo>
                  <a:lnTo>
                    <a:pt x="270" y="1128"/>
                  </a:lnTo>
                  <a:lnTo>
                    <a:pt x="270" y="1164"/>
                  </a:lnTo>
                  <a:lnTo>
                    <a:pt x="300" y="1194"/>
                  </a:lnTo>
                  <a:lnTo>
                    <a:pt x="312" y="1200"/>
                  </a:lnTo>
                  <a:lnTo>
                    <a:pt x="312" y="1182"/>
                  </a:lnTo>
                  <a:lnTo>
                    <a:pt x="318" y="1176"/>
                  </a:lnTo>
                  <a:lnTo>
                    <a:pt x="330" y="1176"/>
                  </a:lnTo>
                  <a:lnTo>
                    <a:pt x="348" y="1182"/>
                  </a:lnTo>
                  <a:lnTo>
                    <a:pt x="366" y="1200"/>
                  </a:lnTo>
                  <a:lnTo>
                    <a:pt x="372" y="1182"/>
                  </a:lnTo>
                  <a:lnTo>
                    <a:pt x="390" y="1182"/>
                  </a:lnTo>
                  <a:lnTo>
                    <a:pt x="396" y="1158"/>
                  </a:lnTo>
                  <a:lnTo>
                    <a:pt x="408" y="1176"/>
                  </a:lnTo>
                  <a:lnTo>
                    <a:pt x="420" y="1152"/>
                  </a:lnTo>
                  <a:lnTo>
                    <a:pt x="420" y="1188"/>
                  </a:lnTo>
                  <a:lnTo>
                    <a:pt x="444" y="1194"/>
                  </a:lnTo>
                  <a:lnTo>
                    <a:pt x="450" y="1188"/>
                  </a:lnTo>
                  <a:lnTo>
                    <a:pt x="456" y="1176"/>
                  </a:lnTo>
                  <a:lnTo>
                    <a:pt x="462" y="1170"/>
                  </a:lnTo>
                  <a:lnTo>
                    <a:pt x="474" y="1170"/>
                  </a:lnTo>
                  <a:lnTo>
                    <a:pt x="468" y="1116"/>
                  </a:lnTo>
                  <a:lnTo>
                    <a:pt x="492" y="1116"/>
                  </a:lnTo>
                  <a:lnTo>
                    <a:pt x="504" y="1092"/>
                  </a:lnTo>
                  <a:lnTo>
                    <a:pt x="480" y="1062"/>
                  </a:lnTo>
                  <a:lnTo>
                    <a:pt x="498" y="1050"/>
                  </a:lnTo>
                  <a:lnTo>
                    <a:pt x="504" y="1050"/>
                  </a:lnTo>
                  <a:lnTo>
                    <a:pt x="510" y="1044"/>
                  </a:lnTo>
                  <a:lnTo>
                    <a:pt x="546" y="1044"/>
                  </a:lnTo>
                  <a:lnTo>
                    <a:pt x="546" y="1032"/>
                  </a:lnTo>
                  <a:lnTo>
                    <a:pt x="540" y="1026"/>
                  </a:lnTo>
                  <a:lnTo>
                    <a:pt x="546" y="1026"/>
                  </a:lnTo>
                  <a:lnTo>
                    <a:pt x="552" y="1020"/>
                  </a:lnTo>
                  <a:lnTo>
                    <a:pt x="552" y="990"/>
                  </a:lnTo>
                  <a:lnTo>
                    <a:pt x="570" y="990"/>
                  </a:lnTo>
                  <a:lnTo>
                    <a:pt x="570" y="960"/>
                  </a:lnTo>
                  <a:lnTo>
                    <a:pt x="564" y="954"/>
                  </a:lnTo>
                  <a:lnTo>
                    <a:pt x="582" y="924"/>
                  </a:lnTo>
                  <a:lnTo>
                    <a:pt x="612" y="95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10" name="Malaysia" descr="© INSCALE GmbH, 05.05.2010&#10;http://www.presentationload.com/">
              <a:extLst>
                <a:ext uri="{FF2B5EF4-FFF2-40B4-BE49-F238E27FC236}">
                  <a16:creationId xmlns:a16="http://schemas.microsoft.com/office/drawing/2014/main" id="{8C1C3B32-6637-45F4-984E-A0D1A76B8496}"/>
                </a:ext>
              </a:extLst>
            </p:cNvPr>
            <p:cNvSpPr>
              <a:spLocks/>
            </p:cNvSpPr>
            <p:nvPr/>
          </p:nvSpPr>
          <p:spPr bwMode="gray">
            <a:xfrm>
              <a:off x="6988175" y="3630497"/>
              <a:ext cx="122238" cy="176213"/>
            </a:xfrm>
            <a:custGeom>
              <a:avLst/>
              <a:gdLst>
                <a:gd name="T0" fmla="*/ 2147483647 w 306"/>
                <a:gd name="T1" fmla="*/ 2147483647 h 438"/>
                <a:gd name="T2" fmla="*/ 2147483647 w 306"/>
                <a:gd name="T3" fmla="*/ 2147483647 h 438"/>
                <a:gd name="T4" fmla="*/ 2147483647 w 306"/>
                <a:gd name="T5" fmla="*/ 2147483647 h 438"/>
                <a:gd name="T6" fmla="*/ 2147483647 w 306"/>
                <a:gd name="T7" fmla="*/ 2147483647 h 438"/>
                <a:gd name="T8" fmla="*/ 2147483647 w 306"/>
                <a:gd name="T9" fmla="*/ 2147483647 h 438"/>
                <a:gd name="T10" fmla="*/ 2147483647 w 306"/>
                <a:gd name="T11" fmla="*/ 2147483647 h 438"/>
                <a:gd name="T12" fmla="*/ 2147483647 w 306"/>
                <a:gd name="T13" fmla="*/ 2147483647 h 438"/>
                <a:gd name="T14" fmla="*/ 2147483647 w 306"/>
                <a:gd name="T15" fmla="*/ 2147483647 h 438"/>
                <a:gd name="T16" fmla="*/ 2147483647 w 306"/>
                <a:gd name="T17" fmla="*/ 2147483647 h 438"/>
                <a:gd name="T18" fmla="*/ 2147483647 w 306"/>
                <a:gd name="T19" fmla="*/ 2147483647 h 438"/>
                <a:gd name="T20" fmla="*/ 2147483647 w 306"/>
                <a:gd name="T21" fmla="*/ 2147483647 h 438"/>
                <a:gd name="T22" fmla="*/ 2147483647 w 306"/>
                <a:gd name="T23" fmla="*/ 2147483647 h 438"/>
                <a:gd name="T24" fmla="*/ 2147483647 w 306"/>
                <a:gd name="T25" fmla="*/ 2147483647 h 438"/>
                <a:gd name="T26" fmla="*/ 2147483647 w 306"/>
                <a:gd name="T27" fmla="*/ 2147483647 h 438"/>
                <a:gd name="T28" fmla="*/ 2147483647 w 306"/>
                <a:gd name="T29" fmla="*/ 2147483647 h 438"/>
                <a:gd name="T30" fmla="*/ 2147483647 w 306"/>
                <a:gd name="T31" fmla="*/ 2147483647 h 438"/>
                <a:gd name="T32" fmla="*/ 2147483647 w 306"/>
                <a:gd name="T33" fmla="*/ 2147483647 h 438"/>
                <a:gd name="T34" fmla="*/ 2147483647 w 306"/>
                <a:gd name="T35" fmla="*/ 2147483647 h 438"/>
                <a:gd name="T36" fmla="*/ 2147483647 w 306"/>
                <a:gd name="T37" fmla="*/ 2147483647 h 438"/>
                <a:gd name="T38" fmla="*/ 2147483647 w 306"/>
                <a:gd name="T39" fmla="*/ 2147483647 h 438"/>
                <a:gd name="T40" fmla="*/ 2147483647 w 306"/>
                <a:gd name="T41" fmla="*/ 2147483647 h 438"/>
                <a:gd name="T42" fmla="*/ 2147483647 w 306"/>
                <a:gd name="T43" fmla="*/ 2147483647 h 438"/>
                <a:gd name="T44" fmla="*/ 2147483647 w 306"/>
                <a:gd name="T45" fmla="*/ 2147483647 h 438"/>
                <a:gd name="T46" fmla="*/ 2147483647 w 306"/>
                <a:gd name="T47" fmla="*/ 2147483647 h 438"/>
                <a:gd name="T48" fmla="*/ 2147483647 w 306"/>
                <a:gd name="T49" fmla="*/ 2147483647 h 438"/>
                <a:gd name="T50" fmla="*/ 2147483647 w 306"/>
                <a:gd name="T51" fmla="*/ 2147483647 h 438"/>
                <a:gd name="T52" fmla="*/ 2147483647 w 306"/>
                <a:gd name="T53" fmla="*/ 2147483647 h 438"/>
                <a:gd name="T54" fmla="*/ 2147483647 w 306"/>
                <a:gd name="T55" fmla="*/ 2147483647 h 438"/>
                <a:gd name="T56" fmla="*/ 2147483647 w 306"/>
                <a:gd name="T57" fmla="*/ 2147483647 h 438"/>
                <a:gd name="T58" fmla="*/ 2147483647 w 306"/>
                <a:gd name="T59" fmla="*/ 2147483647 h 438"/>
                <a:gd name="T60" fmla="*/ 2147483647 w 306"/>
                <a:gd name="T61" fmla="*/ 2147483647 h 438"/>
                <a:gd name="T62" fmla="*/ 2147483647 w 306"/>
                <a:gd name="T63" fmla="*/ 2147483647 h 438"/>
                <a:gd name="T64" fmla="*/ 2147483647 w 306"/>
                <a:gd name="T65" fmla="*/ 2147483647 h 438"/>
                <a:gd name="T66" fmla="*/ 2147483647 w 306"/>
                <a:gd name="T67" fmla="*/ 2147483647 h 438"/>
                <a:gd name="T68" fmla="*/ 2147483647 w 306"/>
                <a:gd name="T69" fmla="*/ 2147483647 h 438"/>
                <a:gd name="T70" fmla="*/ 2147483647 w 306"/>
                <a:gd name="T71" fmla="*/ 2147483647 h 438"/>
                <a:gd name="T72" fmla="*/ 2147483647 w 306"/>
                <a:gd name="T73" fmla="*/ 2147483647 h 438"/>
                <a:gd name="T74" fmla="*/ 2147483647 w 306"/>
                <a:gd name="T75" fmla="*/ 2147483647 h 438"/>
                <a:gd name="T76" fmla="*/ 2147483647 w 306"/>
                <a:gd name="T77" fmla="*/ 0 h 438"/>
                <a:gd name="T78" fmla="*/ 2147483647 w 306"/>
                <a:gd name="T79" fmla="*/ 2147483647 h 438"/>
                <a:gd name="T80" fmla="*/ 2147483647 w 306"/>
                <a:gd name="T81" fmla="*/ 2147483647 h 4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6"/>
                <a:gd name="T124" fmla="*/ 0 h 438"/>
                <a:gd name="T125" fmla="*/ 306 w 306"/>
                <a:gd name="T126" fmla="*/ 438 h 4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6" h="438">
                  <a:moveTo>
                    <a:pt x="0" y="42"/>
                  </a:moveTo>
                  <a:lnTo>
                    <a:pt x="6" y="138"/>
                  </a:lnTo>
                  <a:lnTo>
                    <a:pt x="18" y="138"/>
                  </a:lnTo>
                  <a:lnTo>
                    <a:pt x="24" y="132"/>
                  </a:lnTo>
                  <a:lnTo>
                    <a:pt x="42" y="132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48" y="180"/>
                  </a:lnTo>
                  <a:lnTo>
                    <a:pt x="48" y="198"/>
                  </a:lnTo>
                  <a:lnTo>
                    <a:pt x="54" y="216"/>
                  </a:lnTo>
                  <a:lnTo>
                    <a:pt x="60" y="228"/>
                  </a:lnTo>
                  <a:lnTo>
                    <a:pt x="66" y="234"/>
                  </a:lnTo>
                  <a:lnTo>
                    <a:pt x="84" y="234"/>
                  </a:lnTo>
                  <a:lnTo>
                    <a:pt x="90" y="228"/>
                  </a:lnTo>
                  <a:lnTo>
                    <a:pt x="90" y="240"/>
                  </a:lnTo>
                  <a:lnTo>
                    <a:pt x="84" y="252"/>
                  </a:lnTo>
                  <a:lnTo>
                    <a:pt x="84" y="282"/>
                  </a:lnTo>
                  <a:lnTo>
                    <a:pt x="96" y="306"/>
                  </a:lnTo>
                  <a:lnTo>
                    <a:pt x="102" y="312"/>
                  </a:lnTo>
                  <a:lnTo>
                    <a:pt x="114" y="318"/>
                  </a:lnTo>
                  <a:lnTo>
                    <a:pt x="132" y="330"/>
                  </a:lnTo>
                  <a:lnTo>
                    <a:pt x="144" y="336"/>
                  </a:lnTo>
                  <a:lnTo>
                    <a:pt x="162" y="354"/>
                  </a:lnTo>
                  <a:lnTo>
                    <a:pt x="168" y="354"/>
                  </a:lnTo>
                  <a:lnTo>
                    <a:pt x="168" y="366"/>
                  </a:lnTo>
                  <a:lnTo>
                    <a:pt x="174" y="372"/>
                  </a:lnTo>
                  <a:lnTo>
                    <a:pt x="174" y="378"/>
                  </a:lnTo>
                  <a:lnTo>
                    <a:pt x="180" y="384"/>
                  </a:lnTo>
                  <a:lnTo>
                    <a:pt x="186" y="384"/>
                  </a:lnTo>
                  <a:lnTo>
                    <a:pt x="198" y="390"/>
                  </a:lnTo>
                  <a:lnTo>
                    <a:pt x="204" y="396"/>
                  </a:lnTo>
                  <a:lnTo>
                    <a:pt x="216" y="396"/>
                  </a:lnTo>
                  <a:lnTo>
                    <a:pt x="222" y="402"/>
                  </a:lnTo>
                  <a:lnTo>
                    <a:pt x="228" y="402"/>
                  </a:lnTo>
                  <a:lnTo>
                    <a:pt x="252" y="438"/>
                  </a:lnTo>
                  <a:lnTo>
                    <a:pt x="300" y="432"/>
                  </a:lnTo>
                  <a:lnTo>
                    <a:pt x="300" y="420"/>
                  </a:lnTo>
                  <a:lnTo>
                    <a:pt x="306" y="408"/>
                  </a:lnTo>
                  <a:lnTo>
                    <a:pt x="306" y="378"/>
                  </a:lnTo>
                  <a:lnTo>
                    <a:pt x="294" y="354"/>
                  </a:lnTo>
                  <a:lnTo>
                    <a:pt x="270" y="330"/>
                  </a:lnTo>
                  <a:lnTo>
                    <a:pt x="264" y="318"/>
                  </a:lnTo>
                  <a:lnTo>
                    <a:pt x="258" y="312"/>
                  </a:lnTo>
                  <a:lnTo>
                    <a:pt x="258" y="288"/>
                  </a:lnTo>
                  <a:lnTo>
                    <a:pt x="252" y="276"/>
                  </a:lnTo>
                  <a:lnTo>
                    <a:pt x="246" y="270"/>
                  </a:lnTo>
                  <a:lnTo>
                    <a:pt x="246" y="258"/>
                  </a:lnTo>
                  <a:lnTo>
                    <a:pt x="252" y="252"/>
                  </a:lnTo>
                  <a:lnTo>
                    <a:pt x="252" y="126"/>
                  </a:lnTo>
                  <a:lnTo>
                    <a:pt x="246" y="114"/>
                  </a:lnTo>
                  <a:lnTo>
                    <a:pt x="222" y="90"/>
                  </a:lnTo>
                  <a:lnTo>
                    <a:pt x="204" y="84"/>
                  </a:lnTo>
                  <a:lnTo>
                    <a:pt x="192" y="72"/>
                  </a:lnTo>
                  <a:lnTo>
                    <a:pt x="180" y="66"/>
                  </a:lnTo>
                  <a:lnTo>
                    <a:pt x="156" y="42"/>
                  </a:lnTo>
                  <a:lnTo>
                    <a:pt x="150" y="54"/>
                  </a:lnTo>
                  <a:lnTo>
                    <a:pt x="144" y="60"/>
                  </a:lnTo>
                  <a:lnTo>
                    <a:pt x="138" y="72"/>
                  </a:lnTo>
                  <a:lnTo>
                    <a:pt x="138" y="78"/>
                  </a:lnTo>
                  <a:lnTo>
                    <a:pt x="132" y="84"/>
                  </a:lnTo>
                  <a:lnTo>
                    <a:pt x="114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90" y="72"/>
                  </a:lnTo>
                  <a:lnTo>
                    <a:pt x="90" y="78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66" y="66"/>
                  </a:lnTo>
                  <a:lnTo>
                    <a:pt x="78" y="54"/>
                  </a:lnTo>
                  <a:lnTo>
                    <a:pt x="78" y="42"/>
                  </a:lnTo>
                  <a:lnTo>
                    <a:pt x="66" y="42"/>
                  </a:lnTo>
                  <a:lnTo>
                    <a:pt x="66" y="30"/>
                  </a:lnTo>
                  <a:lnTo>
                    <a:pt x="60" y="24"/>
                  </a:lnTo>
                  <a:lnTo>
                    <a:pt x="48" y="18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6" y="3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D5C97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11" name="AutoShape 80" descr="© INSCALE GmbH, 05.05.2010&#10;http://www.presentationload.com/">
              <a:extLst>
                <a:ext uri="{FF2B5EF4-FFF2-40B4-BE49-F238E27FC236}">
                  <a16:creationId xmlns:a16="http://schemas.microsoft.com/office/drawing/2014/main" id="{1BB59366-6B32-4220-A1B3-FA35F477F56E}"/>
                </a:ext>
              </a:extLst>
            </p:cNvPr>
            <p:cNvSpPr>
              <a:spLocks/>
            </p:cNvSpPr>
            <p:nvPr/>
          </p:nvSpPr>
          <p:spPr bwMode="gray">
            <a:xfrm>
              <a:off x="7275512" y="3609859"/>
              <a:ext cx="277813" cy="212725"/>
            </a:xfrm>
            <a:custGeom>
              <a:avLst/>
              <a:gdLst>
                <a:gd name="T0" fmla="*/ 2147483647 w 690"/>
                <a:gd name="T1" fmla="*/ 2147483647 h 528"/>
                <a:gd name="T2" fmla="*/ 2147483647 w 690"/>
                <a:gd name="T3" fmla="*/ 2147483647 h 528"/>
                <a:gd name="T4" fmla="*/ 2147483647 w 690"/>
                <a:gd name="T5" fmla="*/ 2147483647 h 528"/>
                <a:gd name="T6" fmla="*/ 2147483647 w 690"/>
                <a:gd name="T7" fmla="*/ 2147483647 h 528"/>
                <a:gd name="T8" fmla="*/ 2147483647 w 690"/>
                <a:gd name="T9" fmla="*/ 2147483647 h 528"/>
                <a:gd name="T10" fmla="*/ 2147483647 w 690"/>
                <a:gd name="T11" fmla="*/ 2147483647 h 528"/>
                <a:gd name="T12" fmla="*/ 2147483647 w 690"/>
                <a:gd name="T13" fmla="*/ 2147483647 h 528"/>
                <a:gd name="T14" fmla="*/ 2147483647 w 690"/>
                <a:gd name="T15" fmla="*/ 2147483647 h 528"/>
                <a:gd name="T16" fmla="*/ 2147483647 w 690"/>
                <a:gd name="T17" fmla="*/ 2147483647 h 528"/>
                <a:gd name="T18" fmla="*/ 2147483647 w 690"/>
                <a:gd name="T19" fmla="*/ 2147483647 h 528"/>
                <a:gd name="T20" fmla="*/ 2147483647 w 690"/>
                <a:gd name="T21" fmla="*/ 2147483647 h 528"/>
                <a:gd name="T22" fmla="*/ 2147483647 w 690"/>
                <a:gd name="T23" fmla="*/ 2147483647 h 528"/>
                <a:gd name="T24" fmla="*/ 2147483647 w 690"/>
                <a:gd name="T25" fmla="*/ 2147483647 h 528"/>
                <a:gd name="T26" fmla="*/ 2147483647 w 690"/>
                <a:gd name="T27" fmla="*/ 2147483647 h 528"/>
                <a:gd name="T28" fmla="*/ 2147483647 w 690"/>
                <a:gd name="T29" fmla="*/ 2147483647 h 528"/>
                <a:gd name="T30" fmla="*/ 2147483647 w 690"/>
                <a:gd name="T31" fmla="*/ 2147483647 h 528"/>
                <a:gd name="T32" fmla="*/ 2147483647 w 690"/>
                <a:gd name="T33" fmla="*/ 2147483647 h 528"/>
                <a:gd name="T34" fmla="*/ 2147483647 w 690"/>
                <a:gd name="T35" fmla="*/ 2147483647 h 528"/>
                <a:gd name="T36" fmla="*/ 2147483647 w 690"/>
                <a:gd name="T37" fmla="*/ 2147483647 h 528"/>
                <a:gd name="T38" fmla="*/ 2147483647 w 690"/>
                <a:gd name="T39" fmla="*/ 2147483647 h 528"/>
                <a:gd name="T40" fmla="*/ 2147483647 w 690"/>
                <a:gd name="T41" fmla="*/ 2147483647 h 528"/>
                <a:gd name="T42" fmla="*/ 2147483647 w 690"/>
                <a:gd name="T43" fmla="*/ 2147483647 h 528"/>
                <a:gd name="T44" fmla="*/ 2147483647 w 690"/>
                <a:gd name="T45" fmla="*/ 2147483647 h 528"/>
                <a:gd name="T46" fmla="*/ 2147483647 w 690"/>
                <a:gd name="T47" fmla="*/ 2147483647 h 528"/>
                <a:gd name="T48" fmla="*/ 2147483647 w 690"/>
                <a:gd name="T49" fmla="*/ 2147483647 h 528"/>
                <a:gd name="T50" fmla="*/ 2147483647 w 690"/>
                <a:gd name="T51" fmla="*/ 2147483647 h 528"/>
                <a:gd name="T52" fmla="*/ 2147483647 w 690"/>
                <a:gd name="T53" fmla="*/ 2147483647 h 528"/>
                <a:gd name="T54" fmla="*/ 2147483647 w 690"/>
                <a:gd name="T55" fmla="*/ 2147483647 h 528"/>
                <a:gd name="T56" fmla="*/ 2147483647 w 690"/>
                <a:gd name="T57" fmla="*/ 2147483647 h 528"/>
                <a:gd name="T58" fmla="*/ 2147483647 w 690"/>
                <a:gd name="T59" fmla="*/ 2147483647 h 528"/>
                <a:gd name="T60" fmla="*/ 2147483647 w 690"/>
                <a:gd name="T61" fmla="*/ 2147483647 h 528"/>
                <a:gd name="T62" fmla="*/ 2147483647 w 690"/>
                <a:gd name="T63" fmla="*/ 2147483647 h 528"/>
                <a:gd name="T64" fmla="*/ 2147483647 w 690"/>
                <a:gd name="T65" fmla="*/ 2147483647 h 528"/>
                <a:gd name="T66" fmla="*/ 2147483647 w 690"/>
                <a:gd name="T67" fmla="*/ 2147483647 h 528"/>
                <a:gd name="T68" fmla="*/ 2147483647 w 690"/>
                <a:gd name="T69" fmla="*/ 2147483647 h 528"/>
                <a:gd name="T70" fmla="*/ 2147483647 w 690"/>
                <a:gd name="T71" fmla="*/ 0 h 528"/>
                <a:gd name="T72" fmla="*/ 2147483647 w 690"/>
                <a:gd name="T73" fmla="*/ 0 h 528"/>
                <a:gd name="T74" fmla="*/ 2147483647 w 690"/>
                <a:gd name="T75" fmla="*/ 2147483647 h 528"/>
                <a:gd name="T76" fmla="*/ 2147483647 w 690"/>
                <a:gd name="T77" fmla="*/ 2147483647 h 528"/>
                <a:gd name="T78" fmla="*/ 2147483647 w 690"/>
                <a:gd name="T79" fmla="*/ 2147483647 h 528"/>
                <a:gd name="T80" fmla="*/ 2147483647 w 690"/>
                <a:gd name="T81" fmla="*/ 2147483647 h 528"/>
                <a:gd name="T82" fmla="*/ 2147483647 w 690"/>
                <a:gd name="T83" fmla="*/ 2147483647 h 528"/>
                <a:gd name="T84" fmla="*/ 2147483647 w 690"/>
                <a:gd name="T85" fmla="*/ 2147483647 h 528"/>
                <a:gd name="T86" fmla="*/ 2147483647 w 690"/>
                <a:gd name="T87" fmla="*/ 2147483647 h 528"/>
                <a:gd name="T88" fmla="*/ 2147483647 w 690"/>
                <a:gd name="T89" fmla="*/ 2147483647 h 528"/>
                <a:gd name="T90" fmla="*/ 2147483647 w 690"/>
                <a:gd name="T91" fmla="*/ 2147483647 h 528"/>
                <a:gd name="T92" fmla="*/ 2147483647 w 690"/>
                <a:gd name="T93" fmla="*/ 2147483647 h 528"/>
                <a:gd name="T94" fmla="*/ 2147483647 w 690"/>
                <a:gd name="T95" fmla="*/ 2147483647 h 528"/>
                <a:gd name="T96" fmla="*/ 2147483647 w 690"/>
                <a:gd name="T97" fmla="*/ 2147483647 h 528"/>
                <a:gd name="T98" fmla="*/ 2147483647 w 690"/>
                <a:gd name="T99" fmla="*/ 2147483647 h 528"/>
                <a:gd name="T100" fmla="*/ 2147483647 w 690"/>
                <a:gd name="T101" fmla="*/ 2147483647 h 528"/>
                <a:gd name="T102" fmla="*/ 2147483647 w 690"/>
                <a:gd name="T103" fmla="*/ 2147483647 h 528"/>
                <a:gd name="T104" fmla="*/ 2147483647 w 690"/>
                <a:gd name="T105" fmla="*/ 2147483647 h 528"/>
                <a:gd name="T106" fmla="*/ 2147483647 w 690"/>
                <a:gd name="T107" fmla="*/ 2147483647 h 528"/>
                <a:gd name="T108" fmla="*/ 2147483647 w 690"/>
                <a:gd name="T109" fmla="*/ 2147483647 h 528"/>
                <a:gd name="T110" fmla="*/ 2147483647 w 690"/>
                <a:gd name="T111" fmla="*/ 2147483647 h 528"/>
                <a:gd name="T112" fmla="*/ 2147483647 w 690"/>
                <a:gd name="T113" fmla="*/ 2147483647 h 528"/>
                <a:gd name="T114" fmla="*/ 0 w 690"/>
                <a:gd name="T115" fmla="*/ 2147483647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0"/>
                <a:gd name="T175" fmla="*/ 0 h 528"/>
                <a:gd name="T176" fmla="*/ 690 w 690"/>
                <a:gd name="T177" fmla="*/ 528 h 5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0" h="528">
                  <a:moveTo>
                    <a:pt x="12" y="504"/>
                  </a:moveTo>
                  <a:lnTo>
                    <a:pt x="24" y="510"/>
                  </a:lnTo>
                  <a:lnTo>
                    <a:pt x="30" y="516"/>
                  </a:lnTo>
                  <a:lnTo>
                    <a:pt x="54" y="528"/>
                  </a:lnTo>
                  <a:lnTo>
                    <a:pt x="60" y="528"/>
                  </a:lnTo>
                  <a:lnTo>
                    <a:pt x="78" y="510"/>
                  </a:lnTo>
                  <a:lnTo>
                    <a:pt x="102" y="510"/>
                  </a:lnTo>
                  <a:lnTo>
                    <a:pt x="120" y="516"/>
                  </a:lnTo>
                  <a:lnTo>
                    <a:pt x="144" y="516"/>
                  </a:lnTo>
                  <a:lnTo>
                    <a:pt x="174" y="486"/>
                  </a:lnTo>
                  <a:lnTo>
                    <a:pt x="180" y="474"/>
                  </a:lnTo>
                  <a:lnTo>
                    <a:pt x="222" y="474"/>
                  </a:lnTo>
                  <a:lnTo>
                    <a:pt x="234" y="486"/>
                  </a:lnTo>
                  <a:lnTo>
                    <a:pt x="258" y="498"/>
                  </a:lnTo>
                  <a:lnTo>
                    <a:pt x="264" y="504"/>
                  </a:lnTo>
                  <a:lnTo>
                    <a:pt x="270" y="504"/>
                  </a:lnTo>
                  <a:lnTo>
                    <a:pt x="282" y="492"/>
                  </a:lnTo>
                  <a:lnTo>
                    <a:pt x="294" y="486"/>
                  </a:lnTo>
                  <a:lnTo>
                    <a:pt x="300" y="480"/>
                  </a:lnTo>
                  <a:lnTo>
                    <a:pt x="324" y="480"/>
                  </a:lnTo>
                  <a:lnTo>
                    <a:pt x="354" y="444"/>
                  </a:lnTo>
                  <a:lnTo>
                    <a:pt x="348" y="432"/>
                  </a:lnTo>
                  <a:lnTo>
                    <a:pt x="384" y="402"/>
                  </a:lnTo>
                  <a:lnTo>
                    <a:pt x="378" y="390"/>
                  </a:lnTo>
                  <a:lnTo>
                    <a:pt x="372" y="384"/>
                  </a:lnTo>
                  <a:lnTo>
                    <a:pt x="372" y="360"/>
                  </a:lnTo>
                  <a:lnTo>
                    <a:pt x="378" y="354"/>
                  </a:lnTo>
                  <a:lnTo>
                    <a:pt x="396" y="354"/>
                  </a:lnTo>
                  <a:lnTo>
                    <a:pt x="402" y="342"/>
                  </a:lnTo>
                  <a:lnTo>
                    <a:pt x="402" y="336"/>
                  </a:lnTo>
                  <a:lnTo>
                    <a:pt x="408" y="318"/>
                  </a:lnTo>
                  <a:lnTo>
                    <a:pt x="408" y="264"/>
                  </a:lnTo>
                  <a:lnTo>
                    <a:pt x="414" y="252"/>
                  </a:lnTo>
                  <a:lnTo>
                    <a:pt x="420" y="246"/>
                  </a:lnTo>
                  <a:lnTo>
                    <a:pt x="516" y="246"/>
                  </a:lnTo>
                  <a:lnTo>
                    <a:pt x="540" y="270"/>
                  </a:lnTo>
                  <a:lnTo>
                    <a:pt x="552" y="276"/>
                  </a:lnTo>
                  <a:lnTo>
                    <a:pt x="558" y="282"/>
                  </a:lnTo>
                  <a:lnTo>
                    <a:pt x="576" y="276"/>
                  </a:lnTo>
                  <a:lnTo>
                    <a:pt x="564" y="216"/>
                  </a:lnTo>
                  <a:lnTo>
                    <a:pt x="576" y="222"/>
                  </a:lnTo>
                  <a:lnTo>
                    <a:pt x="582" y="234"/>
                  </a:lnTo>
                  <a:lnTo>
                    <a:pt x="594" y="240"/>
                  </a:lnTo>
                  <a:lnTo>
                    <a:pt x="636" y="240"/>
                  </a:lnTo>
                  <a:lnTo>
                    <a:pt x="630" y="234"/>
                  </a:lnTo>
                  <a:lnTo>
                    <a:pt x="624" y="222"/>
                  </a:lnTo>
                  <a:lnTo>
                    <a:pt x="618" y="216"/>
                  </a:lnTo>
                  <a:lnTo>
                    <a:pt x="606" y="192"/>
                  </a:lnTo>
                  <a:lnTo>
                    <a:pt x="606" y="186"/>
                  </a:lnTo>
                  <a:lnTo>
                    <a:pt x="612" y="180"/>
                  </a:lnTo>
                  <a:lnTo>
                    <a:pt x="624" y="180"/>
                  </a:lnTo>
                  <a:lnTo>
                    <a:pt x="642" y="186"/>
                  </a:lnTo>
                  <a:lnTo>
                    <a:pt x="654" y="186"/>
                  </a:lnTo>
                  <a:lnTo>
                    <a:pt x="660" y="192"/>
                  </a:lnTo>
                  <a:lnTo>
                    <a:pt x="666" y="192"/>
                  </a:lnTo>
                  <a:lnTo>
                    <a:pt x="690" y="162"/>
                  </a:lnTo>
                  <a:lnTo>
                    <a:pt x="666" y="156"/>
                  </a:lnTo>
                  <a:lnTo>
                    <a:pt x="660" y="144"/>
                  </a:lnTo>
                  <a:lnTo>
                    <a:pt x="642" y="126"/>
                  </a:lnTo>
                  <a:lnTo>
                    <a:pt x="630" y="120"/>
                  </a:lnTo>
                  <a:lnTo>
                    <a:pt x="612" y="120"/>
                  </a:lnTo>
                  <a:lnTo>
                    <a:pt x="600" y="114"/>
                  </a:lnTo>
                  <a:lnTo>
                    <a:pt x="588" y="114"/>
                  </a:lnTo>
                  <a:lnTo>
                    <a:pt x="588" y="108"/>
                  </a:lnTo>
                  <a:lnTo>
                    <a:pt x="582" y="102"/>
                  </a:lnTo>
                  <a:lnTo>
                    <a:pt x="582" y="90"/>
                  </a:lnTo>
                  <a:lnTo>
                    <a:pt x="576" y="78"/>
                  </a:lnTo>
                  <a:lnTo>
                    <a:pt x="564" y="66"/>
                  </a:lnTo>
                  <a:lnTo>
                    <a:pt x="540" y="54"/>
                  </a:lnTo>
                  <a:lnTo>
                    <a:pt x="534" y="60"/>
                  </a:lnTo>
                  <a:lnTo>
                    <a:pt x="528" y="60"/>
                  </a:lnTo>
                  <a:lnTo>
                    <a:pt x="510" y="0"/>
                  </a:lnTo>
                  <a:lnTo>
                    <a:pt x="504" y="18"/>
                  </a:lnTo>
                  <a:lnTo>
                    <a:pt x="492" y="0"/>
                  </a:lnTo>
                  <a:lnTo>
                    <a:pt x="480" y="60"/>
                  </a:lnTo>
                  <a:lnTo>
                    <a:pt x="468" y="66"/>
                  </a:lnTo>
                  <a:lnTo>
                    <a:pt x="462" y="66"/>
                  </a:lnTo>
                  <a:lnTo>
                    <a:pt x="450" y="72"/>
                  </a:lnTo>
                  <a:lnTo>
                    <a:pt x="438" y="96"/>
                  </a:lnTo>
                  <a:lnTo>
                    <a:pt x="438" y="114"/>
                  </a:lnTo>
                  <a:lnTo>
                    <a:pt x="408" y="126"/>
                  </a:lnTo>
                  <a:lnTo>
                    <a:pt x="420" y="162"/>
                  </a:lnTo>
                  <a:lnTo>
                    <a:pt x="408" y="162"/>
                  </a:lnTo>
                  <a:lnTo>
                    <a:pt x="390" y="156"/>
                  </a:lnTo>
                  <a:lnTo>
                    <a:pt x="378" y="156"/>
                  </a:lnTo>
                  <a:lnTo>
                    <a:pt x="360" y="150"/>
                  </a:lnTo>
                  <a:lnTo>
                    <a:pt x="354" y="150"/>
                  </a:lnTo>
                  <a:lnTo>
                    <a:pt x="342" y="156"/>
                  </a:lnTo>
                  <a:lnTo>
                    <a:pt x="342" y="168"/>
                  </a:lnTo>
                  <a:lnTo>
                    <a:pt x="336" y="180"/>
                  </a:lnTo>
                  <a:lnTo>
                    <a:pt x="336" y="204"/>
                  </a:lnTo>
                  <a:lnTo>
                    <a:pt x="294" y="246"/>
                  </a:lnTo>
                  <a:lnTo>
                    <a:pt x="294" y="258"/>
                  </a:lnTo>
                  <a:lnTo>
                    <a:pt x="282" y="294"/>
                  </a:lnTo>
                  <a:lnTo>
                    <a:pt x="276" y="306"/>
                  </a:lnTo>
                  <a:lnTo>
                    <a:pt x="264" y="318"/>
                  </a:lnTo>
                  <a:lnTo>
                    <a:pt x="228" y="336"/>
                  </a:lnTo>
                  <a:lnTo>
                    <a:pt x="186" y="342"/>
                  </a:lnTo>
                  <a:lnTo>
                    <a:pt x="162" y="348"/>
                  </a:lnTo>
                  <a:lnTo>
                    <a:pt x="156" y="354"/>
                  </a:lnTo>
                  <a:lnTo>
                    <a:pt x="132" y="366"/>
                  </a:lnTo>
                  <a:lnTo>
                    <a:pt x="114" y="384"/>
                  </a:lnTo>
                  <a:lnTo>
                    <a:pt x="102" y="390"/>
                  </a:lnTo>
                  <a:lnTo>
                    <a:pt x="84" y="426"/>
                  </a:lnTo>
                  <a:lnTo>
                    <a:pt x="102" y="444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84" y="480"/>
                  </a:lnTo>
                  <a:lnTo>
                    <a:pt x="72" y="480"/>
                  </a:lnTo>
                  <a:lnTo>
                    <a:pt x="48" y="468"/>
                  </a:lnTo>
                  <a:lnTo>
                    <a:pt x="42" y="462"/>
                  </a:lnTo>
                  <a:lnTo>
                    <a:pt x="30" y="456"/>
                  </a:lnTo>
                  <a:lnTo>
                    <a:pt x="24" y="456"/>
                  </a:lnTo>
                  <a:lnTo>
                    <a:pt x="12" y="462"/>
                  </a:lnTo>
                  <a:lnTo>
                    <a:pt x="0" y="474"/>
                  </a:lnTo>
                  <a:lnTo>
                    <a:pt x="0" y="492"/>
                  </a:lnTo>
                  <a:lnTo>
                    <a:pt x="12" y="50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12" name="Malawi" descr="© INSCALE GmbH, 05.05.2010&#10;http://www.presentationload.com/">
              <a:extLst>
                <a:ext uri="{FF2B5EF4-FFF2-40B4-BE49-F238E27FC236}">
                  <a16:creationId xmlns:a16="http://schemas.microsoft.com/office/drawing/2014/main" id="{03E13BE3-D74E-44ED-8C1C-8881686BB4EE}"/>
                </a:ext>
              </a:extLst>
            </p:cNvPr>
            <p:cNvSpPr>
              <a:spLocks/>
            </p:cNvSpPr>
            <p:nvPr/>
          </p:nvSpPr>
          <p:spPr bwMode="gray">
            <a:xfrm>
              <a:off x="5057775" y="4154372"/>
              <a:ext cx="95250" cy="252413"/>
            </a:xfrm>
            <a:custGeom>
              <a:avLst/>
              <a:gdLst>
                <a:gd name="T0" fmla="*/ 2147483647 w 234"/>
                <a:gd name="T1" fmla="*/ 2147483647 h 624"/>
                <a:gd name="T2" fmla="*/ 2147483647 w 234"/>
                <a:gd name="T3" fmla="*/ 2147483647 h 624"/>
                <a:gd name="T4" fmla="*/ 2147483647 w 234"/>
                <a:gd name="T5" fmla="*/ 2147483647 h 624"/>
                <a:gd name="T6" fmla="*/ 2147483647 w 234"/>
                <a:gd name="T7" fmla="*/ 2147483647 h 624"/>
                <a:gd name="T8" fmla="*/ 2147483647 w 234"/>
                <a:gd name="T9" fmla="*/ 2147483647 h 624"/>
                <a:gd name="T10" fmla="*/ 2147483647 w 234"/>
                <a:gd name="T11" fmla="*/ 2147483647 h 624"/>
                <a:gd name="T12" fmla="*/ 2147483647 w 234"/>
                <a:gd name="T13" fmla="*/ 2147483647 h 624"/>
                <a:gd name="T14" fmla="*/ 2147483647 w 234"/>
                <a:gd name="T15" fmla="*/ 2147483647 h 624"/>
                <a:gd name="T16" fmla="*/ 2147483647 w 234"/>
                <a:gd name="T17" fmla="*/ 2147483647 h 624"/>
                <a:gd name="T18" fmla="*/ 2147483647 w 234"/>
                <a:gd name="T19" fmla="*/ 2147483647 h 624"/>
                <a:gd name="T20" fmla="*/ 2147483647 w 234"/>
                <a:gd name="T21" fmla="*/ 2147483647 h 624"/>
                <a:gd name="T22" fmla="*/ 2147483647 w 234"/>
                <a:gd name="T23" fmla="*/ 2147483647 h 624"/>
                <a:gd name="T24" fmla="*/ 2147483647 w 234"/>
                <a:gd name="T25" fmla="*/ 2147483647 h 624"/>
                <a:gd name="T26" fmla="*/ 2147483647 w 234"/>
                <a:gd name="T27" fmla="*/ 2147483647 h 624"/>
                <a:gd name="T28" fmla="*/ 2147483647 w 234"/>
                <a:gd name="T29" fmla="*/ 2147483647 h 624"/>
                <a:gd name="T30" fmla="*/ 2147483647 w 234"/>
                <a:gd name="T31" fmla="*/ 2147483647 h 624"/>
                <a:gd name="T32" fmla="*/ 2147483647 w 234"/>
                <a:gd name="T33" fmla="*/ 2147483647 h 624"/>
                <a:gd name="T34" fmla="*/ 2147483647 w 234"/>
                <a:gd name="T35" fmla="*/ 2147483647 h 624"/>
                <a:gd name="T36" fmla="*/ 2147483647 w 234"/>
                <a:gd name="T37" fmla="*/ 2147483647 h 624"/>
                <a:gd name="T38" fmla="*/ 2147483647 w 234"/>
                <a:gd name="T39" fmla="*/ 2147483647 h 624"/>
                <a:gd name="T40" fmla="*/ 2147483647 w 234"/>
                <a:gd name="T41" fmla="*/ 2147483647 h 624"/>
                <a:gd name="T42" fmla="*/ 2147483647 w 234"/>
                <a:gd name="T43" fmla="*/ 2147483647 h 624"/>
                <a:gd name="T44" fmla="*/ 2147483647 w 234"/>
                <a:gd name="T45" fmla="*/ 2147483647 h 624"/>
                <a:gd name="T46" fmla="*/ 2147483647 w 234"/>
                <a:gd name="T47" fmla="*/ 0 h 624"/>
                <a:gd name="T48" fmla="*/ 2147483647 w 234"/>
                <a:gd name="T49" fmla="*/ 2147483647 h 624"/>
                <a:gd name="T50" fmla="*/ 2147483647 w 234"/>
                <a:gd name="T51" fmla="*/ 2147483647 h 624"/>
                <a:gd name="T52" fmla="*/ 2147483647 w 234"/>
                <a:gd name="T53" fmla="*/ 2147483647 h 624"/>
                <a:gd name="T54" fmla="*/ 2147483647 w 234"/>
                <a:gd name="T55" fmla="*/ 2147483647 h 624"/>
                <a:gd name="T56" fmla="*/ 2147483647 w 234"/>
                <a:gd name="T57" fmla="*/ 2147483647 h 624"/>
                <a:gd name="T58" fmla="*/ 2147483647 w 234"/>
                <a:gd name="T59" fmla="*/ 2147483647 h 624"/>
                <a:gd name="T60" fmla="*/ 2147483647 w 234"/>
                <a:gd name="T61" fmla="*/ 2147483647 h 624"/>
                <a:gd name="T62" fmla="*/ 2147483647 w 234"/>
                <a:gd name="T63" fmla="*/ 2147483647 h 624"/>
                <a:gd name="T64" fmla="*/ 2147483647 w 234"/>
                <a:gd name="T65" fmla="*/ 2147483647 h 624"/>
                <a:gd name="T66" fmla="*/ 2147483647 w 234"/>
                <a:gd name="T67" fmla="*/ 2147483647 h 624"/>
                <a:gd name="T68" fmla="*/ 2147483647 w 234"/>
                <a:gd name="T69" fmla="*/ 2147483647 h 624"/>
                <a:gd name="T70" fmla="*/ 2147483647 w 234"/>
                <a:gd name="T71" fmla="*/ 2147483647 h 624"/>
                <a:gd name="T72" fmla="*/ 2147483647 w 234"/>
                <a:gd name="T73" fmla="*/ 2147483647 h 624"/>
                <a:gd name="T74" fmla="*/ 0 w 234"/>
                <a:gd name="T75" fmla="*/ 2147483647 h 624"/>
                <a:gd name="T76" fmla="*/ 2147483647 w 234"/>
                <a:gd name="T77" fmla="*/ 2147483647 h 624"/>
                <a:gd name="T78" fmla="*/ 2147483647 w 234"/>
                <a:gd name="T79" fmla="*/ 2147483647 h 624"/>
                <a:gd name="T80" fmla="*/ 2147483647 w 234"/>
                <a:gd name="T81" fmla="*/ 2147483647 h 624"/>
                <a:gd name="T82" fmla="*/ 2147483647 w 234"/>
                <a:gd name="T83" fmla="*/ 2147483647 h 624"/>
                <a:gd name="T84" fmla="*/ 2147483647 w 234"/>
                <a:gd name="T85" fmla="*/ 2147483647 h 624"/>
                <a:gd name="T86" fmla="*/ 2147483647 w 234"/>
                <a:gd name="T87" fmla="*/ 2147483647 h 624"/>
                <a:gd name="T88" fmla="*/ 2147483647 w 234"/>
                <a:gd name="T89" fmla="*/ 2147483647 h 624"/>
                <a:gd name="T90" fmla="*/ 2147483647 w 234"/>
                <a:gd name="T91" fmla="*/ 2147483647 h 624"/>
                <a:gd name="T92" fmla="*/ 2147483647 w 234"/>
                <a:gd name="T93" fmla="*/ 2147483647 h 624"/>
                <a:gd name="T94" fmla="*/ 2147483647 w 234"/>
                <a:gd name="T95" fmla="*/ 2147483647 h 624"/>
                <a:gd name="T96" fmla="*/ 2147483647 w 234"/>
                <a:gd name="T97" fmla="*/ 2147483647 h 624"/>
                <a:gd name="T98" fmla="*/ 2147483647 w 234"/>
                <a:gd name="T99" fmla="*/ 2147483647 h 624"/>
                <a:gd name="T100" fmla="*/ 2147483647 w 234"/>
                <a:gd name="T101" fmla="*/ 2147483647 h 624"/>
                <a:gd name="T102" fmla="*/ 2147483647 w 234"/>
                <a:gd name="T103" fmla="*/ 2147483647 h 624"/>
                <a:gd name="T104" fmla="*/ 2147483647 w 234"/>
                <a:gd name="T105" fmla="*/ 2147483647 h 624"/>
                <a:gd name="T106" fmla="*/ 2147483647 w 234"/>
                <a:gd name="T107" fmla="*/ 2147483647 h 624"/>
                <a:gd name="T108" fmla="*/ 2147483647 w 234"/>
                <a:gd name="T109" fmla="*/ 2147483647 h 624"/>
                <a:gd name="T110" fmla="*/ 2147483647 w 234"/>
                <a:gd name="T111" fmla="*/ 2147483647 h 624"/>
                <a:gd name="T112" fmla="*/ 2147483647 w 234"/>
                <a:gd name="T113" fmla="*/ 2147483647 h 624"/>
                <a:gd name="T114" fmla="*/ 2147483647 w 234"/>
                <a:gd name="T115" fmla="*/ 2147483647 h 624"/>
                <a:gd name="T116" fmla="*/ 2147483647 w 234"/>
                <a:gd name="T117" fmla="*/ 2147483647 h 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4"/>
                <a:gd name="T178" fmla="*/ 0 h 624"/>
                <a:gd name="T179" fmla="*/ 234 w 234"/>
                <a:gd name="T180" fmla="*/ 624 h 6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4" h="624">
                  <a:moveTo>
                    <a:pt x="234" y="432"/>
                  </a:moveTo>
                  <a:lnTo>
                    <a:pt x="222" y="420"/>
                  </a:lnTo>
                  <a:lnTo>
                    <a:pt x="210" y="402"/>
                  </a:lnTo>
                  <a:lnTo>
                    <a:pt x="204" y="390"/>
                  </a:lnTo>
                  <a:lnTo>
                    <a:pt x="198" y="384"/>
                  </a:lnTo>
                  <a:lnTo>
                    <a:pt x="186" y="360"/>
                  </a:lnTo>
                  <a:lnTo>
                    <a:pt x="162" y="336"/>
                  </a:lnTo>
                  <a:lnTo>
                    <a:pt x="156" y="336"/>
                  </a:lnTo>
                  <a:lnTo>
                    <a:pt x="156" y="330"/>
                  </a:lnTo>
                  <a:lnTo>
                    <a:pt x="150" y="330"/>
                  </a:lnTo>
                  <a:lnTo>
                    <a:pt x="150" y="342"/>
                  </a:lnTo>
                  <a:lnTo>
                    <a:pt x="156" y="342"/>
                  </a:lnTo>
                  <a:lnTo>
                    <a:pt x="168" y="354"/>
                  </a:lnTo>
                  <a:lnTo>
                    <a:pt x="168" y="366"/>
                  </a:lnTo>
                  <a:lnTo>
                    <a:pt x="174" y="378"/>
                  </a:lnTo>
                  <a:lnTo>
                    <a:pt x="174" y="390"/>
                  </a:lnTo>
                  <a:lnTo>
                    <a:pt x="168" y="396"/>
                  </a:lnTo>
                  <a:lnTo>
                    <a:pt x="162" y="396"/>
                  </a:lnTo>
                  <a:lnTo>
                    <a:pt x="162" y="390"/>
                  </a:lnTo>
                  <a:lnTo>
                    <a:pt x="156" y="384"/>
                  </a:lnTo>
                  <a:lnTo>
                    <a:pt x="156" y="378"/>
                  </a:lnTo>
                  <a:lnTo>
                    <a:pt x="144" y="384"/>
                  </a:lnTo>
                  <a:lnTo>
                    <a:pt x="132" y="384"/>
                  </a:lnTo>
                  <a:lnTo>
                    <a:pt x="132" y="360"/>
                  </a:lnTo>
                  <a:lnTo>
                    <a:pt x="126" y="354"/>
                  </a:lnTo>
                  <a:lnTo>
                    <a:pt x="126" y="342"/>
                  </a:lnTo>
                  <a:lnTo>
                    <a:pt x="120" y="330"/>
                  </a:lnTo>
                  <a:lnTo>
                    <a:pt x="120" y="282"/>
                  </a:lnTo>
                  <a:lnTo>
                    <a:pt x="84" y="246"/>
                  </a:lnTo>
                  <a:lnTo>
                    <a:pt x="90" y="240"/>
                  </a:lnTo>
                  <a:lnTo>
                    <a:pt x="90" y="222"/>
                  </a:lnTo>
                  <a:lnTo>
                    <a:pt x="96" y="210"/>
                  </a:lnTo>
                  <a:lnTo>
                    <a:pt x="114" y="192"/>
                  </a:lnTo>
                  <a:lnTo>
                    <a:pt x="120" y="180"/>
                  </a:lnTo>
                  <a:lnTo>
                    <a:pt x="126" y="174"/>
                  </a:lnTo>
                  <a:lnTo>
                    <a:pt x="126" y="156"/>
                  </a:lnTo>
                  <a:lnTo>
                    <a:pt x="120" y="150"/>
                  </a:lnTo>
                  <a:lnTo>
                    <a:pt x="120" y="102"/>
                  </a:lnTo>
                  <a:lnTo>
                    <a:pt x="114" y="78"/>
                  </a:lnTo>
                  <a:lnTo>
                    <a:pt x="114" y="60"/>
                  </a:lnTo>
                  <a:lnTo>
                    <a:pt x="102" y="60"/>
                  </a:lnTo>
                  <a:lnTo>
                    <a:pt x="84" y="42"/>
                  </a:lnTo>
                  <a:lnTo>
                    <a:pt x="84" y="36"/>
                  </a:lnTo>
                  <a:lnTo>
                    <a:pt x="90" y="24"/>
                  </a:lnTo>
                  <a:lnTo>
                    <a:pt x="90" y="18"/>
                  </a:lnTo>
                  <a:lnTo>
                    <a:pt x="60" y="18"/>
                  </a:lnTo>
                  <a:lnTo>
                    <a:pt x="54" y="0"/>
                  </a:lnTo>
                  <a:lnTo>
                    <a:pt x="30" y="0"/>
                  </a:lnTo>
                  <a:lnTo>
                    <a:pt x="30" y="12"/>
                  </a:lnTo>
                  <a:lnTo>
                    <a:pt x="42" y="12"/>
                  </a:lnTo>
                  <a:lnTo>
                    <a:pt x="54" y="24"/>
                  </a:lnTo>
                  <a:lnTo>
                    <a:pt x="54" y="66"/>
                  </a:lnTo>
                  <a:lnTo>
                    <a:pt x="60" y="66"/>
                  </a:lnTo>
                  <a:lnTo>
                    <a:pt x="66" y="60"/>
                  </a:lnTo>
                  <a:lnTo>
                    <a:pt x="66" y="84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54" y="108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42" y="132"/>
                  </a:lnTo>
                  <a:lnTo>
                    <a:pt x="54" y="138"/>
                  </a:lnTo>
                  <a:lnTo>
                    <a:pt x="48" y="156"/>
                  </a:lnTo>
                  <a:lnTo>
                    <a:pt x="48" y="228"/>
                  </a:lnTo>
                  <a:lnTo>
                    <a:pt x="60" y="228"/>
                  </a:lnTo>
                  <a:lnTo>
                    <a:pt x="60" y="234"/>
                  </a:lnTo>
                  <a:lnTo>
                    <a:pt x="42" y="252"/>
                  </a:lnTo>
                  <a:lnTo>
                    <a:pt x="30" y="258"/>
                  </a:lnTo>
                  <a:lnTo>
                    <a:pt x="24" y="264"/>
                  </a:lnTo>
                  <a:lnTo>
                    <a:pt x="18" y="264"/>
                  </a:lnTo>
                  <a:lnTo>
                    <a:pt x="24" y="300"/>
                  </a:lnTo>
                  <a:lnTo>
                    <a:pt x="18" y="312"/>
                  </a:lnTo>
                  <a:lnTo>
                    <a:pt x="12" y="318"/>
                  </a:lnTo>
                  <a:lnTo>
                    <a:pt x="6" y="330"/>
                  </a:lnTo>
                  <a:lnTo>
                    <a:pt x="0" y="336"/>
                  </a:lnTo>
                  <a:lnTo>
                    <a:pt x="0" y="342"/>
                  </a:lnTo>
                  <a:lnTo>
                    <a:pt x="12" y="348"/>
                  </a:lnTo>
                  <a:lnTo>
                    <a:pt x="24" y="360"/>
                  </a:lnTo>
                  <a:lnTo>
                    <a:pt x="36" y="366"/>
                  </a:lnTo>
                  <a:lnTo>
                    <a:pt x="66" y="414"/>
                  </a:lnTo>
                  <a:lnTo>
                    <a:pt x="96" y="414"/>
                  </a:lnTo>
                  <a:lnTo>
                    <a:pt x="102" y="408"/>
                  </a:lnTo>
                  <a:lnTo>
                    <a:pt x="120" y="408"/>
                  </a:lnTo>
                  <a:lnTo>
                    <a:pt x="126" y="414"/>
                  </a:lnTo>
                  <a:lnTo>
                    <a:pt x="126" y="450"/>
                  </a:lnTo>
                  <a:lnTo>
                    <a:pt x="132" y="450"/>
                  </a:lnTo>
                  <a:lnTo>
                    <a:pt x="126" y="480"/>
                  </a:lnTo>
                  <a:lnTo>
                    <a:pt x="114" y="486"/>
                  </a:lnTo>
                  <a:lnTo>
                    <a:pt x="126" y="504"/>
                  </a:lnTo>
                  <a:lnTo>
                    <a:pt x="120" y="510"/>
                  </a:lnTo>
                  <a:lnTo>
                    <a:pt x="108" y="516"/>
                  </a:lnTo>
                  <a:lnTo>
                    <a:pt x="102" y="522"/>
                  </a:lnTo>
                  <a:lnTo>
                    <a:pt x="102" y="528"/>
                  </a:lnTo>
                  <a:lnTo>
                    <a:pt x="114" y="528"/>
                  </a:lnTo>
                  <a:lnTo>
                    <a:pt x="114" y="558"/>
                  </a:lnTo>
                  <a:lnTo>
                    <a:pt x="126" y="564"/>
                  </a:lnTo>
                  <a:lnTo>
                    <a:pt x="132" y="570"/>
                  </a:lnTo>
                  <a:lnTo>
                    <a:pt x="144" y="576"/>
                  </a:lnTo>
                  <a:lnTo>
                    <a:pt x="150" y="582"/>
                  </a:lnTo>
                  <a:lnTo>
                    <a:pt x="162" y="588"/>
                  </a:lnTo>
                  <a:lnTo>
                    <a:pt x="162" y="600"/>
                  </a:lnTo>
                  <a:lnTo>
                    <a:pt x="156" y="606"/>
                  </a:lnTo>
                  <a:lnTo>
                    <a:pt x="156" y="618"/>
                  </a:lnTo>
                  <a:lnTo>
                    <a:pt x="162" y="624"/>
                  </a:lnTo>
                  <a:lnTo>
                    <a:pt x="168" y="618"/>
                  </a:lnTo>
                  <a:lnTo>
                    <a:pt x="180" y="612"/>
                  </a:lnTo>
                  <a:lnTo>
                    <a:pt x="180" y="582"/>
                  </a:lnTo>
                  <a:lnTo>
                    <a:pt x="174" y="576"/>
                  </a:lnTo>
                  <a:lnTo>
                    <a:pt x="168" y="576"/>
                  </a:lnTo>
                  <a:lnTo>
                    <a:pt x="168" y="558"/>
                  </a:lnTo>
                  <a:lnTo>
                    <a:pt x="174" y="546"/>
                  </a:lnTo>
                  <a:lnTo>
                    <a:pt x="186" y="540"/>
                  </a:lnTo>
                  <a:lnTo>
                    <a:pt x="210" y="540"/>
                  </a:lnTo>
                  <a:lnTo>
                    <a:pt x="216" y="534"/>
                  </a:lnTo>
                  <a:lnTo>
                    <a:pt x="216" y="474"/>
                  </a:lnTo>
                  <a:lnTo>
                    <a:pt x="222" y="468"/>
                  </a:lnTo>
                  <a:lnTo>
                    <a:pt x="228" y="456"/>
                  </a:lnTo>
                  <a:lnTo>
                    <a:pt x="234" y="450"/>
                  </a:lnTo>
                  <a:lnTo>
                    <a:pt x="234" y="43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13" name="Madagascar" descr="© INSCALE GmbH, 05.05.2010&#10;http://www.presentationload.com/">
              <a:extLst>
                <a:ext uri="{FF2B5EF4-FFF2-40B4-BE49-F238E27FC236}">
                  <a16:creationId xmlns:a16="http://schemas.microsoft.com/office/drawing/2014/main" id="{58FC93E7-B10A-40B0-A234-AE31570BFF90}"/>
                </a:ext>
              </a:extLst>
            </p:cNvPr>
            <p:cNvSpPr>
              <a:spLocks/>
            </p:cNvSpPr>
            <p:nvPr/>
          </p:nvSpPr>
          <p:spPr bwMode="gray">
            <a:xfrm>
              <a:off x="5334000" y="4246447"/>
              <a:ext cx="238125" cy="439738"/>
            </a:xfrm>
            <a:custGeom>
              <a:avLst/>
              <a:gdLst>
                <a:gd name="T0" fmla="*/ 2147483647 w 594"/>
                <a:gd name="T1" fmla="*/ 2147483647 h 1092"/>
                <a:gd name="T2" fmla="*/ 2147483647 w 594"/>
                <a:gd name="T3" fmla="*/ 2147483647 h 1092"/>
                <a:gd name="T4" fmla="*/ 2147483647 w 594"/>
                <a:gd name="T5" fmla="*/ 2147483647 h 1092"/>
                <a:gd name="T6" fmla="*/ 2147483647 w 594"/>
                <a:gd name="T7" fmla="*/ 2147483647 h 1092"/>
                <a:gd name="T8" fmla="*/ 2147483647 w 594"/>
                <a:gd name="T9" fmla="*/ 2147483647 h 1092"/>
                <a:gd name="T10" fmla="*/ 2147483647 w 594"/>
                <a:gd name="T11" fmla="*/ 2147483647 h 1092"/>
                <a:gd name="T12" fmla="*/ 2147483647 w 594"/>
                <a:gd name="T13" fmla="*/ 2147483647 h 1092"/>
                <a:gd name="T14" fmla="*/ 2147483647 w 594"/>
                <a:gd name="T15" fmla="*/ 2147483647 h 1092"/>
                <a:gd name="T16" fmla="*/ 2147483647 w 594"/>
                <a:gd name="T17" fmla="*/ 2147483647 h 1092"/>
                <a:gd name="T18" fmla="*/ 2147483647 w 594"/>
                <a:gd name="T19" fmla="*/ 2147483647 h 1092"/>
                <a:gd name="T20" fmla="*/ 2147483647 w 594"/>
                <a:gd name="T21" fmla="*/ 2147483647 h 1092"/>
                <a:gd name="T22" fmla="*/ 2147483647 w 594"/>
                <a:gd name="T23" fmla="*/ 2147483647 h 1092"/>
                <a:gd name="T24" fmla="*/ 2147483647 w 594"/>
                <a:gd name="T25" fmla="*/ 2147483647 h 1092"/>
                <a:gd name="T26" fmla="*/ 2147483647 w 594"/>
                <a:gd name="T27" fmla="*/ 2147483647 h 1092"/>
                <a:gd name="T28" fmla="*/ 2147483647 w 594"/>
                <a:gd name="T29" fmla="*/ 2147483647 h 1092"/>
                <a:gd name="T30" fmla="*/ 2147483647 w 594"/>
                <a:gd name="T31" fmla="*/ 2147483647 h 1092"/>
                <a:gd name="T32" fmla="*/ 2147483647 w 594"/>
                <a:gd name="T33" fmla="*/ 0 h 1092"/>
                <a:gd name="T34" fmla="*/ 2147483647 w 594"/>
                <a:gd name="T35" fmla="*/ 2147483647 h 1092"/>
                <a:gd name="T36" fmla="*/ 2147483647 w 594"/>
                <a:gd name="T37" fmla="*/ 2147483647 h 1092"/>
                <a:gd name="T38" fmla="*/ 2147483647 w 594"/>
                <a:gd name="T39" fmla="*/ 2147483647 h 1092"/>
                <a:gd name="T40" fmla="*/ 2147483647 w 594"/>
                <a:gd name="T41" fmla="*/ 2147483647 h 1092"/>
                <a:gd name="T42" fmla="*/ 2147483647 w 594"/>
                <a:gd name="T43" fmla="*/ 2147483647 h 1092"/>
                <a:gd name="T44" fmla="*/ 2147483647 w 594"/>
                <a:gd name="T45" fmla="*/ 2147483647 h 1092"/>
                <a:gd name="T46" fmla="*/ 2147483647 w 594"/>
                <a:gd name="T47" fmla="*/ 2147483647 h 1092"/>
                <a:gd name="T48" fmla="*/ 2147483647 w 594"/>
                <a:gd name="T49" fmla="*/ 2147483647 h 1092"/>
                <a:gd name="T50" fmla="*/ 2147483647 w 594"/>
                <a:gd name="T51" fmla="*/ 2147483647 h 1092"/>
                <a:gd name="T52" fmla="*/ 2147483647 w 594"/>
                <a:gd name="T53" fmla="*/ 2147483647 h 1092"/>
                <a:gd name="T54" fmla="*/ 2147483647 w 594"/>
                <a:gd name="T55" fmla="*/ 2147483647 h 1092"/>
                <a:gd name="T56" fmla="*/ 2147483647 w 594"/>
                <a:gd name="T57" fmla="*/ 2147483647 h 1092"/>
                <a:gd name="T58" fmla="*/ 2147483647 w 594"/>
                <a:gd name="T59" fmla="*/ 2147483647 h 1092"/>
                <a:gd name="T60" fmla="*/ 2147483647 w 594"/>
                <a:gd name="T61" fmla="*/ 2147483647 h 1092"/>
                <a:gd name="T62" fmla="*/ 2147483647 w 594"/>
                <a:gd name="T63" fmla="*/ 2147483647 h 1092"/>
                <a:gd name="T64" fmla="*/ 2147483647 w 594"/>
                <a:gd name="T65" fmla="*/ 2147483647 h 1092"/>
                <a:gd name="T66" fmla="*/ 2147483647 w 594"/>
                <a:gd name="T67" fmla="*/ 2147483647 h 1092"/>
                <a:gd name="T68" fmla="*/ 2147483647 w 594"/>
                <a:gd name="T69" fmla="*/ 2147483647 h 1092"/>
                <a:gd name="T70" fmla="*/ 2147483647 w 594"/>
                <a:gd name="T71" fmla="*/ 2147483647 h 1092"/>
                <a:gd name="T72" fmla="*/ 2147483647 w 594"/>
                <a:gd name="T73" fmla="*/ 2147483647 h 1092"/>
                <a:gd name="T74" fmla="*/ 2147483647 w 594"/>
                <a:gd name="T75" fmla="*/ 2147483647 h 1092"/>
                <a:gd name="T76" fmla="*/ 2147483647 w 594"/>
                <a:gd name="T77" fmla="*/ 2147483647 h 1092"/>
                <a:gd name="T78" fmla="*/ 2147483647 w 594"/>
                <a:gd name="T79" fmla="*/ 2147483647 h 1092"/>
                <a:gd name="T80" fmla="*/ 2147483647 w 594"/>
                <a:gd name="T81" fmla="*/ 2147483647 h 1092"/>
                <a:gd name="T82" fmla="*/ 2147483647 w 594"/>
                <a:gd name="T83" fmla="*/ 2147483647 h 1092"/>
                <a:gd name="T84" fmla="*/ 2147483647 w 594"/>
                <a:gd name="T85" fmla="*/ 2147483647 h 1092"/>
                <a:gd name="T86" fmla="*/ 0 w 594"/>
                <a:gd name="T87" fmla="*/ 2147483647 h 1092"/>
                <a:gd name="T88" fmla="*/ 2147483647 w 594"/>
                <a:gd name="T89" fmla="*/ 2147483647 h 1092"/>
                <a:gd name="T90" fmla="*/ 2147483647 w 594"/>
                <a:gd name="T91" fmla="*/ 2147483647 h 1092"/>
                <a:gd name="T92" fmla="*/ 2147483647 w 594"/>
                <a:gd name="T93" fmla="*/ 2147483647 h 1092"/>
                <a:gd name="T94" fmla="*/ 2147483647 w 594"/>
                <a:gd name="T95" fmla="*/ 2147483647 h 1092"/>
                <a:gd name="T96" fmla="*/ 2147483647 w 594"/>
                <a:gd name="T97" fmla="*/ 2147483647 h 1092"/>
                <a:gd name="T98" fmla="*/ 2147483647 w 594"/>
                <a:gd name="T99" fmla="*/ 2147483647 h 1092"/>
                <a:gd name="T100" fmla="*/ 2147483647 w 594"/>
                <a:gd name="T101" fmla="*/ 2147483647 h 1092"/>
                <a:gd name="T102" fmla="*/ 2147483647 w 594"/>
                <a:gd name="T103" fmla="*/ 2147483647 h 10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4"/>
                <a:gd name="T157" fmla="*/ 0 h 1092"/>
                <a:gd name="T158" fmla="*/ 594 w 594"/>
                <a:gd name="T159" fmla="*/ 1092 h 10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4" h="1092">
                  <a:moveTo>
                    <a:pt x="120" y="330"/>
                  </a:moveTo>
                  <a:lnTo>
                    <a:pt x="144" y="324"/>
                  </a:lnTo>
                  <a:lnTo>
                    <a:pt x="192" y="324"/>
                  </a:lnTo>
                  <a:lnTo>
                    <a:pt x="192" y="300"/>
                  </a:lnTo>
                  <a:lnTo>
                    <a:pt x="252" y="312"/>
                  </a:lnTo>
                  <a:lnTo>
                    <a:pt x="270" y="282"/>
                  </a:lnTo>
                  <a:lnTo>
                    <a:pt x="312" y="288"/>
                  </a:lnTo>
                  <a:lnTo>
                    <a:pt x="312" y="258"/>
                  </a:lnTo>
                  <a:lnTo>
                    <a:pt x="324" y="228"/>
                  </a:lnTo>
                  <a:lnTo>
                    <a:pt x="324" y="258"/>
                  </a:lnTo>
                  <a:lnTo>
                    <a:pt x="336" y="276"/>
                  </a:lnTo>
                  <a:lnTo>
                    <a:pt x="348" y="240"/>
                  </a:lnTo>
                  <a:lnTo>
                    <a:pt x="348" y="210"/>
                  </a:lnTo>
                  <a:lnTo>
                    <a:pt x="354" y="192"/>
                  </a:lnTo>
                  <a:lnTo>
                    <a:pt x="354" y="186"/>
                  </a:lnTo>
                  <a:lnTo>
                    <a:pt x="360" y="186"/>
                  </a:lnTo>
                  <a:lnTo>
                    <a:pt x="372" y="198"/>
                  </a:lnTo>
                  <a:lnTo>
                    <a:pt x="372" y="204"/>
                  </a:lnTo>
                  <a:lnTo>
                    <a:pt x="378" y="204"/>
                  </a:lnTo>
                  <a:lnTo>
                    <a:pt x="402" y="180"/>
                  </a:lnTo>
                  <a:lnTo>
                    <a:pt x="396" y="168"/>
                  </a:lnTo>
                  <a:lnTo>
                    <a:pt x="396" y="150"/>
                  </a:lnTo>
                  <a:lnTo>
                    <a:pt x="390" y="138"/>
                  </a:lnTo>
                  <a:lnTo>
                    <a:pt x="402" y="126"/>
                  </a:lnTo>
                  <a:lnTo>
                    <a:pt x="414" y="126"/>
                  </a:lnTo>
                  <a:lnTo>
                    <a:pt x="420" y="132"/>
                  </a:lnTo>
                  <a:lnTo>
                    <a:pt x="426" y="132"/>
                  </a:lnTo>
                  <a:lnTo>
                    <a:pt x="432" y="126"/>
                  </a:lnTo>
                  <a:lnTo>
                    <a:pt x="438" y="114"/>
                  </a:lnTo>
                  <a:lnTo>
                    <a:pt x="450" y="102"/>
                  </a:lnTo>
                  <a:lnTo>
                    <a:pt x="456" y="90"/>
                  </a:lnTo>
                  <a:lnTo>
                    <a:pt x="462" y="72"/>
                  </a:lnTo>
                  <a:lnTo>
                    <a:pt x="462" y="42"/>
                  </a:lnTo>
                  <a:lnTo>
                    <a:pt x="492" y="0"/>
                  </a:lnTo>
                  <a:lnTo>
                    <a:pt x="546" y="60"/>
                  </a:lnTo>
                  <a:lnTo>
                    <a:pt x="546" y="90"/>
                  </a:lnTo>
                  <a:lnTo>
                    <a:pt x="552" y="96"/>
                  </a:lnTo>
                  <a:lnTo>
                    <a:pt x="558" y="114"/>
                  </a:lnTo>
                  <a:lnTo>
                    <a:pt x="576" y="150"/>
                  </a:lnTo>
                  <a:lnTo>
                    <a:pt x="582" y="156"/>
                  </a:lnTo>
                  <a:lnTo>
                    <a:pt x="582" y="162"/>
                  </a:lnTo>
                  <a:lnTo>
                    <a:pt x="564" y="216"/>
                  </a:lnTo>
                  <a:lnTo>
                    <a:pt x="594" y="276"/>
                  </a:lnTo>
                  <a:lnTo>
                    <a:pt x="594" y="288"/>
                  </a:lnTo>
                  <a:lnTo>
                    <a:pt x="588" y="294"/>
                  </a:lnTo>
                  <a:lnTo>
                    <a:pt x="576" y="294"/>
                  </a:lnTo>
                  <a:lnTo>
                    <a:pt x="564" y="288"/>
                  </a:lnTo>
                  <a:lnTo>
                    <a:pt x="558" y="282"/>
                  </a:lnTo>
                  <a:lnTo>
                    <a:pt x="552" y="282"/>
                  </a:lnTo>
                  <a:lnTo>
                    <a:pt x="522" y="288"/>
                  </a:lnTo>
                  <a:lnTo>
                    <a:pt x="528" y="330"/>
                  </a:lnTo>
                  <a:lnTo>
                    <a:pt x="522" y="336"/>
                  </a:lnTo>
                  <a:lnTo>
                    <a:pt x="516" y="348"/>
                  </a:lnTo>
                  <a:lnTo>
                    <a:pt x="504" y="354"/>
                  </a:lnTo>
                  <a:lnTo>
                    <a:pt x="486" y="390"/>
                  </a:lnTo>
                  <a:lnTo>
                    <a:pt x="486" y="402"/>
                  </a:lnTo>
                  <a:lnTo>
                    <a:pt x="492" y="414"/>
                  </a:lnTo>
                  <a:lnTo>
                    <a:pt x="504" y="450"/>
                  </a:lnTo>
                  <a:lnTo>
                    <a:pt x="498" y="468"/>
                  </a:lnTo>
                  <a:lnTo>
                    <a:pt x="486" y="510"/>
                  </a:lnTo>
                  <a:lnTo>
                    <a:pt x="462" y="570"/>
                  </a:lnTo>
                  <a:lnTo>
                    <a:pt x="432" y="642"/>
                  </a:lnTo>
                  <a:lnTo>
                    <a:pt x="390" y="720"/>
                  </a:lnTo>
                  <a:lnTo>
                    <a:pt x="324" y="852"/>
                  </a:lnTo>
                  <a:lnTo>
                    <a:pt x="312" y="894"/>
                  </a:lnTo>
                  <a:lnTo>
                    <a:pt x="306" y="912"/>
                  </a:lnTo>
                  <a:lnTo>
                    <a:pt x="306" y="948"/>
                  </a:lnTo>
                  <a:lnTo>
                    <a:pt x="294" y="984"/>
                  </a:lnTo>
                  <a:lnTo>
                    <a:pt x="276" y="1014"/>
                  </a:lnTo>
                  <a:lnTo>
                    <a:pt x="258" y="1032"/>
                  </a:lnTo>
                  <a:lnTo>
                    <a:pt x="240" y="1044"/>
                  </a:lnTo>
                  <a:lnTo>
                    <a:pt x="222" y="1062"/>
                  </a:lnTo>
                  <a:lnTo>
                    <a:pt x="216" y="1062"/>
                  </a:lnTo>
                  <a:lnTo>
                    <a:pt x="210" y="1068"/>
                  </a:lnTo>
                  <a:lnTo>
                    <a:pt x="186" y="1068"/>
                  </a:lnTo>
                  <a:lnTo>
                    <a:pt x="150" y="1086"/>
                  </a:lnTo>
                  <a:lnTo>
                    <a:pt x="114" y="1092"/>
                  </a:lnTo>
                  <a:lnTo>
                    <a:pt x="78" y="1074"/>
                  </a:lnTo>
                  <a:lnTo>
                    <a:pt x="60" y="1056"/>
                  </a:lnTo>
                  <a:lnTo>
                    <a:pt x="48" y="1038"/>
                  </a:lnTo>
                  <a:lnTo>
                    <a:pt x="36" y="1026"/>
                  </a:lnTo>
                  <a:lnTo>
                    <a:pt x="36" y="1020"/>
                  </a:lnTo>
                  <a:lnTo>
                    <a:pt x="30" y="1014"/>
                  </a:lnTo>
                  <a:lnTo>
                    <a:pt x="48" y="990"/>
                  </a:lnTo>
                  <a:lnTo>
                    <a:pt x="42" y="978"/>
                  </a:lnTo>
                  <a:lnTo>
                    <a:pt x="24" y="948"/>
                  </a:lnTo>
                  <a:lnTo>
                    <a:pt x="12" y="900"/>
                  </a:lnTo>
                  <a:lnTo>
                    <a:pt x="0" y="834"/>
                  </a:lnTo>
                  <a:lnTo>
                    <a:pt x="0" y="786"/>
                  </a:lnTo>
                  <a:lnTo>
                    <a:pt x="6" y="756"/>
                  </a:lnTo>
                  <a:lnTo>
                    <a:pt x="18" y="738"/>
                  </a:lnTo>
                  <a:lnTo>
                    <a:pt x="60" y="696"/>
                  </a:lnTo>
                  <a:lnTo>
                    <a:pt x="72" y="678"/>
                  </a:lnTo>
                  <a:lnTo>
                    <a:pt x="90" y="672"/>
                  </a:lnTo>
                  <a:lnTo>
                    <a:pt x="96" y="660"/>
                  </a:lnTo>
                  <a:lnTo>
                    <a:pt x="108" y="654"/>
                  </a:lnTo>
                  <a:lnTo>
                    <a:pt x="108" y="636"/>
                  </a:lnTo>
                  <a:lnTo>
                    <a:pt x="102" y="600"/>
                  </a:lnTo>
                  <a:lnTo>
                    <a:pt x="96" y="558"/>
                  </a:lnTo>
                  <a:lnTo>
                    <a:pt x="96" y="522"/>
                  </a:lnTo>
                  <a:lnTo>
                    <a:pt x="78" y="432"/>
                  </a:lnTo>
                  <a:lnTo>
                    <a:pt x="90" y="408"/>
                  </a:lnTo>
                  <a:lnTo>
                    <a:pt x="132" y="366"/>
                  </a:lnTo>
                  <a:lnTo>
                    <a:pt x="132" y="360"/>
                  </a:lnTo>
                  <a:lnTo>
                    <a:pt x="120" y="33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14" name="Macedonia" descr="© INSCALE GmbH, 05.05.2010&#10;http://www.presentationload.com/">
              <a:extLst>
                <a:ext uri="{FF2B5EF4-FFF2-40B4-BE49-F238E27FC236}">
                  <a16:creationId xmlns:a16="http://schemas.microsoft.com/office/drawing/2014/main" id="{F2E6B120-F22A-46A8-ACE7-481745483040}"/>
                </a:ext>
              </a:extLst>
            </p:cNvPr>
            <p:cNvSpPr>
              <a:spLocks/>
            </p:cNvSpPr>
            <p:nvPr/>
          </p:nvSpPr>
          <p:spPr bwMode="gray">
            <a:xfrm>
              <a:off x="4687887" y="2473209"/>
              <a:ext cx="66675" cy="52388"/>
            </a:xfrm>
            <a:custGeom>
              <a:avLst/>
              <a:gdLst>
                <a:gd name="T0" fmla="*/ 2147483647 w 162"/>
                <a:gd name="T1" fmla="*/ 2147483647 h 126"/>
                <a:gd name="T2" fmla="*/ 2147483647 w 162"/>
                <a:gd name="T3" fmla="*/ 2147483647 h 126"/>
                <a:gd name="T4" fmla="*/ 2147483647 w 162"/>
                <a:gd name="T5" fmla="*/ 2147483647 h 126"/>
                <a:gd name="T6" fmla="*/ 2147483647 w 162"/>
                <a:gd name="T7" fmla="*/ 2147483647 h 126"/>
                <a:gd name="T8" fmla="*/ 2147483647 w 162"/>
                <a:gd name="T9" fmla="*/ 0 h 126"/>
                <a:gd name="T10" fmla="*/ 2147483647 w 162"/>
                <a:gd name="T11" fmla="*/ 2147483647 h 126"/>
                <a:gd name="T12" fmla="*/ 2147483647 w 162"/>
                <a:gd name="T13" fmla="*/ 2147483647 h 126"/>
                <a:gd name="T14" fmla="*/ 2147483647 w 162"/>
                <a:gd name="T15" fmla="*/ 2147483647 h 126"/>
                <a:gd name="T16" fmla="*/ 2147483647 w 162"/>
                <a:gd name="T17" fmla="*/ 2147483647 h 126"/>
                <a:gd name="T18" fmla="*/ 2147483647 w 162"/>
                <a:gd name="T19" fmla="*/ 2147483647 h 126"/>
                <a:gd name="T20" fmla="*/ 2147483647 w 162"/>
                <a:gd name="T21" fmla="*/ 2147483647 h 126"/>
                <a:gd name="T22" fmla="*/ 0 w 162"/>
                <a:gd name="T23" fmla="*/ 2147483647 h 126"/>
                <a:gd name="T24" fmla="*/ 0 w 162"/>
                <a:gd name="T25" fmla="*/ 2147483647 h 126"/>
                <a:gd name="T26" fmla="*/ 2147483647 w 162"/>
                <a:gd name="T27" fmla="*/ 2147483647 h 126"/>
                <a:gd name="T28" fmla="*/ 2147483647 w 162"/>
                <a:gd name="T29" fmla="*/ 2147483647 h 126"/>
                <a:gd name="T30" fmla="*/ 2147483647 w 162"/>
                <a:gd name="T31" fmla="*/ 2147483647 h 126"/>
                <a:gd name="T32" fmla="*/ 2147483647 w 162"/>
                <a:gd name="T33" fmla="*/ 2147483647 h 126"/>
                <a:gd name="T34" fmla="*/ 2147483647 w 162"/>
                <a:gd name="T35" fmla="*/ 2147483647 h 126"/>
                <a:gd name="T36" fmla="*/ 2147483647 w 162"/>
                <a:gd name="T37" fmla="*/ 2147483647 h 126"/>
                <a:gd name="T38" fmla="*/ 2147483647 w 162"/>
                <a:gd name="T39" fmla="*/ 2147483647 h 126"/>
                <a:gd name="T40" fmla="*/ 2147483647 w 162"/>
                <a:gd name="T41" fmla="*/ 2147483647 h 126"/>
                <a:gd name="T42" fmla="*/ 2147483647 w 162"/>
                <a:gd name="T43" fmla="*/ 2147483647 h 126"/>
                <a:gd name="T44" fmla="*/ 2147483647 w 162"/>
                <a:gd name="T45" fmla="*/ 2147483647 h 126"/>
                <a:gd name="T46" fmla="*/ 2147483647 w 162"/>
                <a:gd name="T47" fmla="*/ 2147483647 h 126"/>
                <a:gd name="T48" fmla="*/ 2147483647 w 162"/>
                <a:gd name="T49" fmla="*/ 2147483647 h 126"/>
                <a:gd name="T50" fmla="*/ 2147483647 w 162"/>
                <a:gd name="T51" fmla="*/ 2147483647 h 126"/>
                <a:gd name="T52" fmla="*/ 2147483647 w 162"/>
                <a:gd name="T53" fmla="*/ 2147483647 h 126"/>
                <a:gd name="T54" fmla="*/ 2147483647 w 162"/>
                <a:gd name="T55" fmla="*/ 2147483647 h 126"/>
                <a:gd name="T56" fmla="*/ 2147483647 w 162"/>
                <a:gd name="T57" fmla="*/ 2147483647 h 126"/>
                <a:gd name="T58" fmla="*/ 2147483647 w 162"/>
                <a:gd name="T59" fmla="*/ 2147483647 h 126"/>
                <a:gd name="T60" fmla="*/ 2147483647 w 162"/>
                <a:gd name="T61" fmla="*/ 2147483647 h 126"/>
                <a:gd name="T62" fmla="*/ 2147483647 w 162"/>
                <a:gd name="T63" fmla="*/ 2147483647 h 126"/>
                <a:gd name="T64" fmla="*/ 2147483647 w 162"/>
                <a:gd name="T65" fmla="*/ 2147483647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2"/>
                <a:gd name="T100" fmla="*/ 0 h 126"/>
                <a:gd name="T101" fmla="*/ 162 w 162"/>
                <a:gd name="T102" fmla="*/ 126 h 1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2" h="126">
                  <a:moveTo>
                    <a:pt x="150" y="42"/>
                  </a:moveTo>
                  <a:lnTo>
                    <a:pt x="132" y="30"/>
                  </a:lnTo>
                  <a:lnTo>
                    <a:pt x="132" y="18"/>
                  </a:lnTo>
                  <a:lnTo>
                    <a:pt x="126" y="18"/>
                  </a:lnTo>
                  <a:lnTo>
                    <a:pt x="114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48" y="12"/>
                  </a:lnTo>
                  <a:lnTo>
                    <a:pt x="48" y="24"/>
                  </a:lnTo>
                  <a:lnTo>
                    <a:pt x="24" y="24"/>
                  </a:lnTo>
                  <a:lnTo>
                    <a:pt x="18" y="36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6" y="78"/>
                  </a:lnTo>
                  <a:lnTo>
                    <a:pt x="6" y="102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18" y="126"/>
                  </a:lnTo>
                  <a:lnTo>
                    <a:pt x="42" y="120"/>
                  </a:lnTo>
                  <a:lnTo>
                    <a:pt x="42" y="126"/>
                  </a:lnTo>
                  <a:lnTo>
                    <a:pt x="54" y="120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90" y="126"/>
                  </a:lnTo>
                  <a:lnTo>
                    <a:pt x="96" y="114"/>
                  </a:lnTo>
                  <a:lnTo>
                    <a:pt x="96" y="108"/>
                  </a:lnTo>
                  <a:lnTo>
                    <a:pt x="120" y="108"/>
                  </a:lnTo>
                  <a:lnTo>
                    <a:pt x="132" y="102"/>
                  </a:lnTo>
                  <a:lnTo>
                    <a:pt x="156" y="78"/>
                  </a:lnTo>
                  <a:lnTo>
                    <a:pt x="162" y="66"/>
                  </a:lnTo>
                  <a:lnTo>
                    <a:pt x="162" y="60"/>
                  </a:lnTo>
                  <a:lnTo>
                    <a:pt x="156" y="48"/>
                  </a:lnTo>
                  <a:lnTo>
                    <a:pt x="150" y="4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15" name="Luxembourg" descr="© INSCALE GmbH, 05.05.2010&#10;http://www.presentationload.com/">
              <a:extLst>
                <a:ext uri="{FF2B5EF4-FFF2-40B4-BE49-F238E27FC236}">
                  <a16:creationId xmlns:a16="http://schemas.microsoft.com/office/drawing/2014/main" id="{F6C6FF39-3971-49D6-B1FE-996F8A79E147}"/>
                </a:ext>
              </a:extLst>
            </p:cNvPr>
            <p:cNvSpPr>
              <a:spLocks/>
            </p:cNvSpPr>
            <p:nvPr/>
          </p:nvSpPr>
          <p:spPr bwMode="gray">
            <a:xfrm>
              <a:off x="4305300" y="2228734"/>
              <a:ext cx="20638" cy="17463"/>
            </a:xfrm>
            <a:custGeom>
              <a:avLst/>
              <a:gdLst>
                <a:gd name="T0" fmla="*/ 2147483647 w 54"/>
                <a:gd name="T1" fmla="*/ 2147483647 h 42"/>
                <a:gd name="T2" fmla="*/ 2147483647 w 54"/>
                <a:gd name="T3" fmla="*/ 2147483647 h 42"/>
                <a:gd name="T4" fmla="*/ 2147483647 w 54"/>
                <a:gd name="T5" fmla="*/ 2147483647 h 42"/>
                <a:gd name="T6" fmla="*/ 2147483647 w 54"/>
                <a:gd name="T7" fmla="*/ 2147483647 h 42"/>
                <a:gd name="T8" fmla="*/ 2147483647 w 54"/>
                <a:gd name="T9" fmla="*/ 2147483647 h 42"/>
                <a:gd name="T10" fmla="*/ 2147483647 w 54"/>
                <a:gd name="T11" fmla="*/ 2147483647 h 42"/>
                <a:gd name="T12" fmla="*/ 2147483647 w 54"/>
                <a:gd name="T13" fmla="*/ 2147483647 h 42"/>
                <a:gd name="T14" fmla="*/ 2147483647 w 54"/>
                <a:gd name="T15" fmla="*/ 2147483647 h 42"/>
                <a:gd name="T16" fmla="*/ 2147483647 w 54"/>
                <a:gd name="T17" fmla="*/ 0 h 42"/>
                <a:gd name="T18" fmla="*/ 2147483647 w 54"/>
                <a:gd name="T19" fmla="*/ 0 h 42"/>
                <a:gd name="T20" fmla="*/ 2147483647 w 54"/>
                <a:gd name="T21" fmla="*/ 2147483647 h 42"/>
                <a:gd name="T22" fmla="*/ 2147483647 w 54"/>
                <a:gd name="T23" fmla="*/ 2147483647 h 42"/>
                <a:gd name="T24" fmla="*/ 0 w 54"/>
                <a:gd name="T25" fmla="*/ 2147483647 h 42"/>
                <a:gd name="T26" fmla="*/ 0 w 54"/>
                <a:gd name="T27" fmla="*/ 2147483647 h 42"/>
                <a:gd name="T28" fmla="*/ 2147483647 w 54"/>
                <a:gd name="T29" fmla="*/ 2147483647 h 42"/>
                <a:gd name="T30" fmla="*/ 2147483647 w 54"/>
                <a:gd name="T31" fmla="*/ 2147483647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"/>
                <a:gd name="T49" fmla="*/ 0 h 42"/>
                <a:gd name="T50" fmla="*/ 54 w 54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" h="42">
                  <a:moveTo>
                    <a:pt x="18" y="42"/>
                  </a:moveTo>
                  <a:lnTo>
                    <a:pt x="30" y="36"/>
                  </a:lnTo>
                  <a:lnTo>
                    <a:pt x="48" y="42"/>
                  </a:lnTo>
                  <a:lnTo>
                    <a:pt x="54" y="36"/>
                  </a:lnTo>
                  <a:lnTo>
                    <a:pt x="54" y="24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18" y="4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16" name="Lithuania" descr="© INSCALE GmbH, 05.05.2010&#10;http://www.presentationload.com/">
              <a:extLst>
                <a:ext uri="{FF2B5EF4-FFF2-40B4-BE49-F238E27FC236}">
                  <a16:creationId xmlns:a16="http://schemas.microsoft.com/office/drawing/2014/main" id="{E20952A0-6044-474D-AFDC-B349DB38D451}"/>
                </a:ext>
              </a:extLst>
            </p:cNvPr>
            <p:cNvSpPr>
              <a:spLocks/>
            </p:cNvSpPr>
            <p:nvPr/>
          </p:nvSpPr>
          <p:spPr bwMode="gray">
            <a:xfrm>
              <a:off x="4676775" y="2031884"/>
              <a:ext cx="138113" cy="79375"/>
            </a:xfrm>
            <a:custGeom>
              <a:avLst/>
              <a:gdLst>
                <a:gd name="T0" fmla="*/ 2147483647 w 342"/>
                <a:gd name="T1" fmla="*/ 2147483647 h 198"/>
                <a:gd name="T2" fmla="*/ 2147483647 w 342"/>
                <a:gd name="T3" fmla="*/ 2147483647 h 198"/>
                <a:gd name="T4" fmla="*/ 2147483647 w 342"/>
                <a:gd name="T5" fmla="*/ 2147483647 h 198"/>
                <a:gd name="T6" fmla="*/ 2147483647 w 342"/>
                <a:gd name="T7" fmla="*/ 2147483647 h 198"/>
                <a:gd name="T8" fmla="*/ 2147483647 w 342"/>
                <a:gd name="T9" fmla="*/ 2147483647 h 198"/>
                <a:gd name="T10" fmla="*/ 2147483647 w 342"/>
                <a:gd name="T11" fmla="*/ 2147483647 h 198"/>
                <a:gd name="T12" fmla="*/ 2147483647 w 342"/>
                <a:gd name="T13" fmla="*/ 2147483647 h 198"/>
                <a:gd name="T14" fmla="*/ 2147483647 w 342"/>
                <a:gd name="T15" fmla="*/ 2147483647 h 198"/>
                <a:gd name="T16" fmla="*/ 2147483647 w 342"/>
                <a:gd name="T17" fmla="*/ 2147483647 h 198"/>
                <a:gd name="T18" fmla="*/ 2147483647 w 342"/>
                <a:gd name="T19" fmla="*/ 2147483647 h 198"/>
                <a:gd name="T20" fmla="*/ 2147483647 w 342"/>
                <a:gd name="T21" fmla="*/ 2147483647 h 198"/>
                <a:gd name="T22" fmla="*/ 2147483647 w 342"/>
                <a:gd name="T23" fmla="*/ 2147483647 h 198"/>
                <a:gd name="T24" fmla="*/ 2147483647 w 342"/>
                <a:gd name="T25" fmla="*/ 0 h 198"/>
                <a:gd name="T26" fmla="*/ 2147483647 w 342"/>
                <a:gd name="T27" fmla="*/ 2147483647 h 198"/>
                <a:gd name="T28" fmla="*/ 0 w 342"/>
                <a:gd name="T29" fmla="*/ 2147483647 h 198"/>
                <a:gd name="T30" fmla="*/ 2147483647 w 342"/>
                <a:gd name="T31" fmla="*/ 2147483647 h 198"/>
                <a:gd name="T32" fmla="*/ 2147483647 w 342"/>
                <a:gd name="T33" fmla="*/ 2147483647 h 198"/>
                <a:gd name="T34" fmla="*/ 2147483647 w 342"/>
                <a:gd name="T35" fmla="*/ 2147483647 h 198"/>
                <a:gd name="T36" fmla="*/ 2147483647 w 342"/>
                <a:gd name="T37" fmla="*/ 2147483647 h 198"/>
                <a:gd name="T38" fmla="*/ 2147483647 w 342"/>
                <a:gd name="T39" fmla="*/ 2147483647 h 198"/>
                <a:gd name="T40" fmla="*/ 2147483647 w 342"/>
                <a:gd name="T41" fmla="*/ 2147483647 h 198"/>
                <a:gd name="T42" fmla="*/ 2147483647 w 342"/>
                <a:gd name="T43" fmla="*/ 2147483647 h 198"/>
                <a:gd name="T44" fmla="*/ 2147483647 w 342"/>
                <a:gd name="T45" fmla="*/ 2147483647 h 198"/>
                <a:gd name="T46" fmla="*/ 2147483647 w 342"/>
                <a:gd name="T47" fmla="*/ 2147483647 h 198"/>
                <a:gd name="T48" fmla="*/ 2147483647 w 342"/>
                <a:gd name="T49" fmla="*/ 2147483647 h 198"/>
                <a:gd name="T50" fmla="*/ 2147483647 w 342"/>
                <a:gd name="T51" fmla="*/ 2147483647 h 198"/>
                <a:gd name="T52" fmla="*/ 2147483647 w 342"/>
                <a:gd name="T53" fmla="*/ 2147483647 h 198"/>
                <a:gd name="T54" fmla="*/ 2147483647 w 342"/>
                <a:gd name="T55" fmla="*/ 2147483647 h 198"/>
                <a:gd name="T56" fmla="*/ 2147483647 w 342"/>
                <a:gd name="T57" fmla="*/ 2147483647 h 198"/>
                <a:gd name="T58" fmla="*/ 2147483647 w 342"/>
                <a:gd name="T59" fmla="*/ 2147483647 h 198"/>
                <a:gd name="T60" fmla="*/ 2147483647 w 342"/>
                <a:gd name="T61" fmla="*/ 2147483647 h 198"/>
                <a:gd name="T62" fmla="*/ 2147483647 w 342"/>
                <a:gd name="T63" fmla="*/ 2147483647 h 198"/>
                <a:gd name="T64" fmla="*/ 2147483647 w 342"/>
                <a:gd name="T65" fmla="*/ 2147483647 h 198"/>
                <a:gd name="T66" fmla="*/ 2147483647 w 342"/>
                <a:gd name="T67" fmla="*/ 2147483647 h 198"/>
                <a:gd name="T68" fmla="*/ 2147483647 w 342"/>
                <a:gd name="T69" fmla="*/ 2147483647 h 198"/>
                <a:gd name="T70" fmla="*/ 2147483647 w 342"/>
                <a:gd name="T71" fmla="*/ 2147483647 h 198"/>
                <a:gd name="T72" fmla="*/ 2147483647 w 342"/>
                <a:gd name="T73" fmla="*/ 2147483647 h 198"/>
                <a:gd name="T74" fmla="*/ 2147483647 w 342"/>
                <a:gd name="T75" fmla="*/ 2147483647 h 198"/>
                <a:gd name="T76" fmla="*/ 2147483647 w 342"/>
                <a:gd name="T77" fmla="*/ 2147483647 h 198"/>
                <a:gd name="T78" fmla="*/ 2147483647 w 342"/>
                <a:gd name="T79" fmla="*/ 2147483647 h 198"/>
                <a:gd name="T80" fmla="*/ 2147483647 w 342"/>
                <a:gd name="T81" fmla="*/ 2147483647 h 198"/>
                <a:gd name="T82" fmla="*/ 2147483647 w 342"/>
                <a:gd name="T83" fmla="*/ 2147483647 h 198"/>
                <a:gd name="T84" fmla="*/ 2147483647 w 342"/>
                <a:gd name="T85" fmla="*/ 2147483647 h 1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2"/>
                <a:gd name="T130" fmla="*/ 0 h 198"/>
                <a:gd name="T131" fmla="*/ 342 w 342"/>
                <a:gd name="T132" fmla="*/ 198 h 1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2" h="198">
                  <a:moveTo>
                    <a:pt x="330" y="60"/>
                  </a:moveTo>
                  <a:lnTo>
                    <a:pt x="312" y="54"/>
                  </a:lnTo>
                  <a:lnTo>
                    <a:pt x="294" y="42"/>
                  </a:lnTo>
                  <a:lnTo>
                    <a:pt x="282" y="30"/>
                  </a:lnTo>
                  <a:lnTo>
                    <a:pt x="276" y="30"/>
                  </a:lnTo>
                  <a:lnTo>
                    <a:pt x="264" y="24"/>
                  </a:lnTo>
                  <a:lnTo>
                    <a:pt x="234" y="24"/>
                  </a:lnTo>
                  <a:lnTo>
                    <a:pt x="228" y="12"/>
                  </a:lnTo>
                  <a:lnTo>
                    <a:pt x="222" y="6"/>
                  </a:lnTo>
                  <a:lnTo>
                    <a:pt x="210" y="6"/>
                  </a:lnTo>
                  <a:lnTo>
                    <a:pt x="198" y="18"/>
                  </a:lnTo>
                  <a:lnTo>
                    <a:pt x="180" y="18"/>
                  </a:lnTo>
                  <a:lnTo>
                    <a:pt x="174" y="12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12"/>
                  </a:lnTo>
                  <a:lnTo>
                    <a:pt x="108" y="12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18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0"/>
                  </a:lnTo>
                  <a:lnTo>
                    <a:pt x="18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08"/>
                  </a:lnTo>
                  <a:lnTo>
                    <a:pt x="72" y="108"/>
                  </a:lnTo>
                  <a:lnTo>
                    <a:pt x="84" y="102"/>
                  </a:lnTo>
                  <a:lnTo>
                    <a:pt x="102" y="102"/>
                  </a:lnTo>
                  <a:lnTo>
                    <a:pt x="108" y="114"/>
                  </a:lnTo>
                  <a:lnTo>
                    <a:pt x="108" y="132"/>
                  </a:lnTo>
                  <a:lnTo>
                    <a:pt x="96" y="144"/>
                  </a:lnTo>
                  <a:lnTo>
                    <a:pt x="102" y="162"/>
                  </a:lnTo>
                  <a:lnTo>
                    <a:pt x="120" y="162"/>
                  </a:lnTo>
                  <a:lnTo>
                    <a:pt x="138" y="168"/>
                  </a:lnTo>
                  <a:lnTo>
                    <a:pt x="144" y="168"/>
                  </a:lnTo>
                  <a:lnTo>
                    <a:pt x="156" y="174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68" y="192"/>
                  </a:lnTo>
                  <a:lnTo>
                    <a:pt x="180" y="192"/>
                  </a:lnTo>
                  <a:lnTo>
                    <a:pt x="192" y="186"/>
                  </a:lnTo>
                  <a:lnTo>
                    <a:pt x="198" y="186"/>
                  </a:lnTo>
                  <a:lnTo>
                    <a:pt x="204" y="192"/>
                  </a:lnTo>
                  <a:lnTo>
                    <a:pt x="204" y="198"/>
                  </a:lnTo>
                  <a:lnTo>
                    <a:pt x="234" y="198"/>
                  </a:lnTo>
                  <a:lnTo>
                    <a:pt x="234" y="180"/>
                  </a:lnTo>
                  <a:lnTo>
                    <a:pt x="246" y="192"/>
                  </a:lnTo>
                  <a:lnTo>
                    <a:pt x="252" y="180"/>
                  </a:lnTo>
                  <a:lnTo>
                    <a:pt x="258" y="174"/>
                  </a:lnTo>
                  <a:lnTo>
                    <a:pt x="270" y="168"/>
                  </a:lnTo>
                  <a:lnTo>
                    <a:pt x="288" y="168"/>
                  </a:lnTo>
                  <a:lnTo>
                    <a:pt x="288" y="174"/>
                  </a:lnTo>
                  <a:lnTo>
                    <a:pt x="282" y="180"/>
                  </a:lnTo>
                  <a:lnTo>
                    <a:pt x="294" y="180"/>
                  </a:lnTo>
                  <a:lnTo>
                    <a:pt x="294" y="174"/>
                  </a:lnTo>
                  <a:lnTo>
                    <a:pt x="288" y="168"/>
                  </a:lnTo>
                  <a:lnTo>
                    <a:pt x="288" y="156"/>
                  </a:lnTo>
                  <a:lnTo>
                    <a:pt x="282" y="150"/>
                  </a:lnTo>
                  <a:lnTo>
                    <a:pt x="282" y="144"/>
                  </a:lnTo>
                  <a:lnTo>
                    <a:pt x="294" y="144"/>
                  </a:lnTo>
                  <a:lnTo>
                    <a:pt x="294" y="138"/>
                  </a:lnTo>
                  <a:lnTo>
                    <a:pt x="288" y="126"/>
                  </a:lnTo>
                  <a:lnTo>
                    <a:pt x="288" y="120"/>
                  </a:lnTo>
                  <a:lnTo>
                    <a:pt x="294" y="114"/>
                  </a:lnTo>
                  <a:lnTo>
                    <a:pt x="312" y="114"/>
                  </a:lnTo>
                  <a:lnTo>
                    <a:pt x="306" y="96"/>
                  </a:lnTo>
                  <a:lnTo>
                    <a:pt x="312" y="96"/>
                  </a:lnTo>
                  <a:lnTo>
                    <a:pt x="318" y="102"/>
                  </a:lnTo>
                  <a:lnTo>
                    <a:pt x="336" y="102"/>
                  </a:lnTo>
                  <a:lnTo>
                    <a:pt x="342" y="96"/>
                  </a:lnTo>
                  <a:lnTo>
                    <a:pt x="324" y="78"/>
                  </a:lnTo>
                  <a:lnTo>
                    <a:pt x="324" y="72"/>
                  </a:lnTo>
                  <a:lnTo>
                    <a:pt x="330" y="66"/>
                  </a:lnTo>
                  <a:lnTo>
                    <a:pt x="330" y="6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17" name="Liechtenstein" descr="© INSCALE GmbH, 05.05.2010&#10;http://www.presentationload.com/">
              <a:extLst>
                <a:ext uri="{FF2B5EF4-FFF2-40B4-BE49-F238E27FC236}">
                  <a16:creationId xmlns:a16="http://schemas.microsoft.com/office/drawing/2014/main" id="{033FA4F8-A0D5-4139-91AB-EC32EB3B91B0}"/>
                </a:ext>
              </a:extLst>
            </p:cNvPr>
            <p:cNvSpPr>
              <a:spLocks/>
            </p:cNvSpPr>
            <p:nvPr/>
          </p:nvSpPr>
          <p:spPr bwMode="gray">
            <a:xfrm>
              <a:off x="4397375" y="2317634"/>
              <a:ext cx="6350" cy="9525"/>
            </a:xfrm>
            <a:custGeom>
              <a:avLst/>
              <a:gdLst>
                <a:gd name="T0" fmla="*/ 2147483647 w 18"/>
                <a:gd name="T1" fmla="*/ 0 h 24"/>
                <a:gd name="T2" fmla="*/ 2147483647 w 18"/>
                <a:gd name="T3" fmla="*/ 2147483647 h 24"/>
                <a:gd name="T4" fmla="*/ 0 w 18"/>
                <a:gd name="T5" fmla="*/ 2147483647 h 24"/>
                <a:gd name="T6" fmla="*/ 0 w 18"/>
                <a:gd name="T7" fmla="*/ 2147483647 h 24"/>
                <a:gd name="T8" fmla="*/ 2147483647 w 18"/>
                <a:gd name="T9" fmla="*/ 2147483647 h 24"/>
                <a:gd name="T10" fmla="*/ 2147483647 w 18"/>
                <a:gd name="T11" fmla="*/ 0 h 24"/>
                <a:gd name="T12" fmla="*/ 2147483647 w 18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4"/>
                <a:gd name="T23" fmla="*/ 18 w 18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4">
                  <a:moveTo>
                    <a:pt x="12" y="0"/>
                  </a:moveTo>
                  <a:lnTo>
                    <a:pt x="6" y="6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18" name="Libya" descr="© INSCALE GmbH, 05.05.2010&#10;http://www.presentationload.com/">
              <a:extLst>
                <a:ext uri="{FF2B5EF4-FFF2-40B4-BE49-F238E27FC236}">
                  <a16:creationId xmlns:a16="http://schemas.microsoft.com/office/drawing/2014/main" id="{3DE429A3-D982-4AF1-8D8E-EBCD34801353}"/>
                </a:ext>
              </a:extLst>
            </p:cNvPr>
            <p:cNvSpPr>
              <a:spLocks/>
            </p:cNvSpPr>
            <p:nvPr/>
          </p:nvSpPr>
          <p:spPr bwMode="gray">
            <a:xfrm>
              <a:off x="4394200" y="2770072"/>
              <a:ext cx="442913" cy="447675"/>
            </a:xfrm>
            <a:custGeom>
              <a:avLst/>
              <a:gdLst>
                <a:gd name="T0" fmla="*/ 2147483647 w 1098"/>
                <a:gd name="T1" fmla="*/ 2147483647 h 1110"/>
                <a:gd name="T2" fmla="*/ 2147483647 w 1098"/>
                <a:gd name="T3" fmla="*/ 2147483647 h 1110"/>
                <a:gd name="T4" fmla="*/ 2147483647 w 1098"/>
                <a:gd name="T5" fmla="*/ 2147483647 h 1110"/>
                <a:gd name="T6" fmla="*/ 2147483647 w 1098"/>
                <a:gd name="T7" fmla="*/ 2147483647 h 1110"/>
                <a:gd name="T8" fmla="*/ 2147483647 w 1098"/>
                <a:gd name="T9" fmla="*/ 2147483647 h 1110"/>
                <a:gd name="T10" fmla="*/ 2147483647 w 1098"/>
                <a:gd name="T11" fmla="*/ 2147483647 h 1110"/>
                <a:gd name="T12" fmla="*/ 2147483647 w 1098"/>
                <a:gd name="T13" fmla="*/ 2147483647 h 1110"/>
                <a:gd name="T14" fmla="*/ 2147483647 w 1098"/>
                <a:gd name="T15" fmla="*/ 2147483647 h 1110"/>
                <a:gd name="T16" fmla="*/ 2147483647 w 1098"/>
                <a:gd name="T17" fmla="*/ 2147483647 h 1110"/>
                <a:gd name="T18" fmla="*/ 2147483647 w 1098"/>
                <a:gd name="T19" fmla="*/ 2147483647 h 1110"/>
                <a:gd name="T20" fmla="*/ 2147483647 w 1098"/>
                <a:gd name="T21" fmla="*/ 2147483647 h 1110"/>
                <a:gd name="T22" fmla="*/ 2147483647 w 1098"/>
                <a:gd name="T23" fmla="*/ 2147483647 h 1110"/>
                <a:gd name="T24" fmla="*/ 0 w 1098"/>
                <a:gd name="T25" fmla="*/ 2147483647 h 1110"/>
                <a:gd name="T26" fmla="*/ 2147483647 w 1098"/>
                <a:gd name="T27" fmla="*/ 2147483647 h 1110"/>
                <a:gd name="T28" fmla="*/ 2147483647 w 1098"/>
                <a:gd name="T29" fmla="*/ 2147483647 h 1110"/>
                <a:gd name="T30" fmla="*/ 2147483647 w 1098"/>
                <a:gd name="T31" fmla="*/ 2147483647 h 1110"/>
                <a:gd name="T32" fmla="*/ 2147483647 w 1098"/>
                <a:gd name="T33" fmla="*/ 2147483647 h 1110"/>
                <a:gd name="T34" fmla="*/ 2147483647 w 1098"/>
                <a:gd name="T35" fmla="*/ 2147483647 h 1110"/>
                <a:gd name="T36" fmla="*/ 2147483647 w 1098"/>
                <a:gd name="T37" fmla="*/ 2147483647 h 1110"/>
                <a:gd name="T38" fmla="*/ 2147483647 w 1098"/>
                <a:gd name="T39" fmla="*/ 2147483647 h 1110"/>
                <a:gd name="T40" fmla="*/ 2147483647 w 1098"/>
                <a:gd name="T41" fmla="*/ 2147483647 h 1110"/>
                <a:gd name="T42" fmla="*/ 2147483647 w 1098"/>
                <a:gd name="T43" fmla="*/ 2147483647 h 1110"/>
                <a:gd name="T44" fmla="*/ 2147483647 w 1098"/>
                <a:gd name="T45" fmla="*/ 2147483647 h 1110"/>
                <a:gd name="T46" fmla="*/ 2147483647 w 1098"/>
                <a:gd name="T47" fmla="*/ 2147483647 h 1110"/>
                <a:gd name="T48" fmla="*/ 2147483647 w 1098"/>
                <a:gd name="T49" fmla="*/ 2147483647 h 1110"/>
                <a:gd name="T50" fmla="*/ 2147483647 w 1098"/>
                <a:gd name="T51" fmla="*/ 2147483647 h 1110"/>
                <a:gd name="T52" fmla="*/ 2147483647 w 1098"/>
                <a:gd name="T53" fmla="*/ 2147483647 h 1110"/>
                <a:gd name="T54" fmla="*/ 2147483647 w 1098"/>
                <a:gd name="T55" fmla="*/ 2147483647 h 1110"/>
                <a:gd name="T56" fmla="*/ 2147483647 w 1098"/>
                <a:gd name="T57" fmla="*/ 2147483647 h 1110"/>
                <a:gd name="T58" fmla="*/ 2147483647 w 1098"/>
                <a:gd name="T59" fmla="*/ 2147483647 h 1110"/>
                <a:gd name="T60" fmla="*/ 2147483647 w 1098"/>
                <a:gd name="T61" fmla="*/ 2147483647 h 1110"/>
                <a:gd name="T62" fmla="*/ 2147483647 w 1098"/>
                <a:gd name="T63" fmla="*/ 2147483647 h 1110"/>
                <a:gd name="T64" fmla="*/ 2147483647 w 1098"/>
                <a:gd name="T65" fmla="*/ 2147483647 h 1110"/>
                <a:gd name="T66" fmla="*/ 2147483647 w 1098"/>
                <a:gd name="T67" fmla="*/ 2147483647 h 1110"/>
                <a:gd name="T68" fmla="*/ 2147483647 w 1098"/>
                <a:gd name="T69" fmla="*/ 2147483647 h 1110"/>
                <a:gd name="T70" fmla="*/ 2147483647 w 1098"/>
                <a:gd name="T71" fmla="*/ 2147483647 h 1110"/>
                <a:gd name="T72" fmla="*/ 2147483647 w 1098"/>
                <a:gd name="T73" fmla="*/ 2147483647 h 1110"/>
                <a:gd name="T74" fmla="*/ 2147483647 w 1098"/>
                <a:gd name="T75" fmla="*/ 2147483647 h 1110"/>
                <a:gd name="T76" fmla="*/ 2147483647 w 1098"/>
                <a:gd name="T77" fmla="*/ 2147483647 h 1110"/>
                <a:gd name="T78" fmla="*/ 2147483647 w 1098"/>
                <a:gd name="T79" fmla="*/ 2147483647 h 1110"/>
                <a:gd name="T80" fmla="*/ 2147483647 w 1098"/>
                <a:gd name="T81" fmla="*/ 2147483647 h 1110"/>
                <a:gd name="T82" fmla="*/ 2147483647 w 1098"/>
                <a:gd name="T83" fmla="*/ 2147483647 h 1110"/>
                <a:gd name="T84" fmla="*/ 2147483647 w 1098"/>
                <a:gd name="T85" fmla="*/ 2147483647 h 1110"/>
                <a:gd name="T86" fmla="*/ 2147483647 w 1098"/>
                <a:gd name="T87" fmla="*/ 2147483647 h 1110"/>
                <a:gd name="T88" fmla="*/ 2147483647 w 1098"/>
                <a:gd name="T89" fmla="*/ 2147483647 h 1110"/>
                <a:gd name="T90" fmla="*/ 2147483647 w 1098"/>
                <a:gd name="T91" fmla="*/ 2147483647 h 1110"/>
                <a:gd name="T92" fmla="*/ 2147483647 w 1098"/>
                <a:gd name="T93" fmla="*/ 2147483647 h 1110"/>
                <a:gd name="T94" fmla="*/ 2147483647 w 1098"/>
                <a:gd name="T95" fmla="*/ 2147483647 h 1110"/>
                <a:gd name="T96" fmla="*/ 2147483647 w 1098"/>
                <a:gd name="T97" fmla="*/ 2147483647 h 1110"/>
                <a:gd name="T98" fmla="*/ 2147483647 w 1098"/>
                <a:gd name="T99" fmla="*/ 2147483647 h 1110"/>
                <a:gd name="T100" fmla="*/ 2147483647 w 1098"/>
                <a:gd name="T101" fmla="*/ 2147483647 h 1110"/>
                <a:gd name="T102" fmla="*/ 2147483647 w 1098"/>
                <a:gd name="T103" fmla="*/ 2147483647 h 1110"/>
                <a:gd name="T104" fmla="*/ 2147483647 w 1098"/>
                <a:gd name="T105" fmla="*/ 2147483647 h 1110"/>
                <a:gd name="T106" fmla="*/ 2147483647 w 1098"/>
                <a:gd name="T107" fmla="*/ 2147483647 h 1110"/>
                <a:gd name="T108" fmla="*/ 2147483647 w 1098"/>
                <a:gd name="T109" fmla="*/ 2147483647 h 1110"/>
                <a:gd name="T110" fmla="*/ 2147483647 w 1098"/>
                <a:gd name="T111" fmla="*/ 2147483647 h 1110"/>
                <a:gd name="T112" fmla="*/ 2147483647 w 1098"/>
                <a:gd name="T113" fmla="*/ 2147483647 h 11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8"/>
                <a:gd name="T172" fmla="*/ 0 h 1110"/>
                <a:gd name="T173" fmla="*/ 1098 w 1098"/>
                <a:gd name="T174" fmla="*/ 1110 h 11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8" h="1110">
                  <a:moveTo>
                    <a:pt x="156" y="60"/>
                  </a:moveTo>
                  <a:lnTo>
                    <a:pt x="150" y="66"/>
                  </a:lnTo>
                  <a:lnTo>
                    <a:pt x="126" y="78"/>
                  </a:lnTo>
                  <a:lnTo>
                    <a:pt x="114" y="78"/>
                  </a:lnTo>
                  <a:lnTo>
                    <a:pt x="102" y="84"/>
                  </a:lnTo>
                  <a:lnTo>
                    <a:pt x="96" y="90"/>
                  </a:lnTo>
                  <a:lnTo>
                    <a:pt x="90" y="102"/>
                  </a:lnTo>
                  <a:lnTo>
                    <a:pt x="84" y="108"/>
                  </a:lnTo>
                  <a:lnTo>
                    <a:pt x="78" y="120"/>
                  </a:lnTo>
                  <a:lnTo>
                    <a:pt x="72" y="120"/>
                  </a:lnTo>
                  <a:lnTo>
                    <a:pt x="54" y="138"/>
                  </a:lnTo>
                  <a:lnTo>
                    <a:pt x="54" y="156"/>
                  </a:lnTo>
                  <a:lnTo>
                    <a:pt x="66" y="180"/>
                  </a:lnTo>
                  <a:lnTo>
                    <a:pt x="66" y="204"/>
                  </a:lnTo>
                  <a:lnTo>
                    <a:pt x="36" y="234"/>
                  </a:lnTo>
                  <a:lnTo>
                    <a:pt x="30" y="234"/>
                  </a:lnTo>
                  <a:lnTo>
                    <a:pt x="24" y="240"/>
                  </a:lnTo>
                  <a:lnTo>
                    <a:pt x="12" y="246"/>
                  </a:lnTo>
                  <a:lnTo>
                    <a:pt x="6" y="246"/>
                  </a:lnTo>
                  <a:lnTo>
                    <a:pt x="0" y="252"/>
                  </a:lnTo>
                  <a:lnTo>
                    <a:pt x="12" y="270"/>
                  </a:lnTo>
                  <a:lnTo>
                    <a:pt x="36" y="330"/>
                  </a:lnTo>
                  <a:lnTo>
                    <a:pt x="48" y="354"/>
                  </a:lnTo>
                  <a:lnTo>
                    <a:pt x="48" y="360"/>
                  </a:lnTo>
                  <a:lnTo>
                    <a:pt x="42" y="372"/>
                  </a:lnTo>
                  <a:lnTo>
                    <a:pt x="42" y="402"/>
                  </a:lnTo>
                  <a:lnTo>
                    <a:pt x="36" y="408"/>
                  </a:lnTo>
                  <a:lnTo>
                    <a:pt x="36" y="414"/>
                  </a:lnTo>
                  <a:lnTo>
                    <a:pt x="42" y="432"/>
                  </a:lnTo>
                  <a:lnTo>
                    <a:pt x="30" y="456"/>
                  </a:lnTo>
                  <a:lnTo>
                    <a:pt x="36" y="510"/>
                  </a:lnTo>
                  <a:lnTo>
                    <a:pt x="36" y="516"/>
                  </a:lnTo>
                  <a:lnTo>
                    <a:pt x="42" y="522"/>
                  </a:lnTo>
                  <a:lnTo>
                    <a:pt x="42" y="534"/>
                  </a:lnTo>
                  <a:lnTo>
                    <a:pt x="36" y="546"/>
                  </a:lnTo>
                  <a:lnTo>
                    <a:pt x="30" y="552"/>
                  </a:lnTo>
                  <a:lnTo>
                    <a:pt x="18" y="558"/>
                  </a:lnTo>
                  <a:lnTo>
                    <a:pt x="6" y="558"/>
                  </a:lnTo>
                  <a:lnTo>
                    <a:pt x="0" y="564"/>
                  </a:lnTo>
                  <a:lnTo>
                    <a:pt x="0" y="570"/>
                  </a:lnTo>
                  <a:lnTo>
                    <a:pt x="6" y="582"/>
                  </a:lnTo>
                  <a:lnTo>
                    <a:pt x="18" y="594"/>
                  </a:lnTo>
                  <a:lnTo>
                    <a:pt x="24" y="612"/>
                  </a:lnTo>
                  <a:lnTo>
                    <a:pt x="36" y="624"/>
                  </a:lnTo>
                  <a:lnTo>
                    <a:pt x="42" y="636"/>
                  </a:lnTo>
                  <a:lnTo>
                    <a:pt x="48" y="642"/>
                  </a:lnTo>
                  <a:lnTo>
                    <a:pt x="48" y="684"/>
                  </a:lnTo>
                  <a:lnTo>
                    <a:pt x="72" y="708"/>
                  </a:lnTo>
                  <a:lnTo>
                    <a:pt x="96" y="696"/>
                  </a:lnTo>
                  <a:lnTo>
                    <a:pt x="102" y="696"/>
                  </a:lnTo>
                  <a:lnTo>
                    <a:pt x="138" y="714"/>
                  </a:lnTo>
                  <a:lnTo>
                    <a:pt x="150" y="714"/>
                  </a:lnTo>
                  <a:lnTo>
                    <a:pt x="162" y="726"/>
                  </a:lnTo>
                  <a:lnTo>
                    <a:pt x="162" y="732"/>
                  </a:lnTo>
                  <a:lnTo>
                    <a:pt x="168" y="744"/>
                  </a:lnTo>
                  <a:lnTo>
                    <a:pt x="174" y="762"/>
                  </a:lnTo>
                  <a:lnTo>
                    <a:pt x="180" y="774"/>
                  </a:lnTo>
                  <a:lnTo>
                    <a:pt x="186" y="780"/>
                  </a:lnTo>
                  <a:lnTo>
                    <a:pt x="186" y="786"/>
                  </a:lnTo>
                  <a:lnTo>
                    <a:pt x="222" y="792"/>
                  </a:lnTo>
                  <a:lnTo>
                    <a:pt x="234" y="792"/>
                  </a:lnTo>
                  <a:lnTo>
                    <a:pt x="246" y="798"/>
                  </a:lnTo>
                  <a:lnTo>
                    <a:pt x="258" y="798"/>
                  </a:lnTo>
                  <a:lnTo>
                    <a:pt x="276" y="804"/>
                  </a:lnTo>
                  <a:lnTo>
                    <a:pt x="288" y="810"/>
                  </a:lnTo>
                  <a:lnTo>
                    <a:pt x="294" y="810"/>
                  </a:lnTo>
                  <a:lnTo>
                    <a:pt x="300" y="816"/>
                  </a:lnTo>
                  <a:lnTo>
                    <a:pt x="312" y="822"/>
                  </a:lnTo>
                  <a:lnTo>
                    <a:pt x="318" y="828"/>
                  </a:lnTo>
                  <a:lnTo>
                    <a:pt x="324" y="840"/>
                  </a:lnTo>
                  <a:lnTo>
                    <a:pt x="336" y="846"/>
                  </a:lnTo>
                  <a:lnTo>
                    <a:pt x="342" y="852"/>
                  </a:lnTo>
                  <a:lnTo>
                    <a:pt x="360" y="846"/>
                  </a:lnTo>
                  <a:lnTo>
                    <a:pt x="396" y="828"/>
                  </a:lnTo>
                  <a:lnTo>
                    <a:pt x="456" y="792"/>
                  </a:lnTo>
                  <a:lnTo>
                    <a:pt x="468" y="786"/>
                  </a:lnTo>
                  <a:lnTo>
                    <a:pt x="1026" y="1110"/>
                  </a:lnTo>
                  <a:lnTo>
                    <a:pt x="1026" y="1062"/>
                  </a:lnTo>
                  <a:lnTo>
                    <a:pt x="1098" y="1062"/>
                  </a:lnTo>
                  <a:lnTo>
                    <a:pt x="1098" y="828"/>
                  </a:lnTo>
                  <a:lnTo>
                    <a:pt x="1092" y="750"/>
                  </a:lnTo>
                  <a:lnTo>
                    <a:pt x="1092" y="660"/>
                  </a:lnTo>
                  <a:lnTo>
                    <a:pt x="1086" y="564"/>
                  </a:lnTo>
                  <a:lnTo>
                    <a:pt x="1086" y="468"/>
                  </a:lnTo>
                  <a:lnTo>
                    <a:pt x="1080" y="390"/>
                  </a:lnTo>
                  <a:lnTo>
                    <a:pt x="1080" y="306"/>
                  </a:lnTo>
                  <a:lnTo>
                    <a:pt x="1068" y="270"/>
                  </a:lnTo>
                  <a:lnTo>
                    <a:pt x="1056" y="258"/>
                  </a:lnTo>
                  <a:lnTo>
                    <a:pt x="1050" y="246"/>
                  </a:lnTo>
                  <a:lnTo>
                    <a:pt x="1050" y="240"/>
                  </a:lnTo>
                  <a:lnTo>
                    <a:pt x="1056" y="228"/>
                  </a:lnTo>
                  <a:lnTo>
                    <a:pt x="1062" y="222"/>
                  </a:lnTo>
                  <a:lnTo>
                    <a:pt x="1068" y="210"/>
                  </a:lnTo>
                  <a:lnTo>
                    <a:pt x="1074" y="204"/>
                  </a:lnTo>
                  <a:lnTo>
                    <a:pt x="1074" y="198"/>
                  </a:lnTo>
                  <a:lnTo>
                    <a:pt x="1068" y="186"/>
                  </a:lnTo>
                  <a:lnTo>
                    <a:pt x="1056" y="180"/>
                  </a:lnTo>
                  <a:lnTo>
                    <a:pt x="1056" y="150"/>
                  </a:lnTo>
                  <a:lnTo>
                    <a:pt x="1080" y="126"/>
                  </a:lnTo>
                  <a:lnTo>
                    <a:pt x="1074" y="114"/>
                  </a:lnTo>
                  <a:lnTo>
                    <a:pt x="1074" y="96"/>
                  </a:lnTo>
                  <a:lnTo>
                    <a:pt x="1056" y="102"/>
                  </a:lnTo>
                  <a:lnTo>
                    <a:pt x="1044" y="90"/>
                  </a:lnTo>
                  <a:lnTo>
                    <a:pt x="1032" y="102"/>
                  </a:lnTo>
                  <a:lnTo>
                    <a:pt x="1026" y="102"/>
                  </a:lnTo>
                  <a:lnTo>
                    <a:pt x="1020" y="96"/>
                  </a:lnTo>
                  <a:lnTo>
                    <a:pt x="1008" y="90"/>
                  </a:lnTo>
                  <a:lnTo>
                    <a:pt x="1002" y="84"/>
                  </a:lnTo>
                  <a:lnTo>
                    <a:pt x="990" y="78"/>
                  </a:lnTo>
                  <a:lnTo>
                    <a:pt x="978" y="78"/>
                  </a:lnTo>
                  <a:lnTo>
                    <a:pt x="966" y="84"/>
                  </a:lnTo>
                  <a:lnTo>
                    <a:pt x="954" y="84"/>
                  </a:lnTo>
                  <a:lnTo>
                    <a:pt x="942" y="78"/>
                  </a:lnTo>
                  <a:lnTo>
                    <a:pt x="936" y="72"/>
                  </a:lnTo>
                  <a:lnTo>
                    <a:pt x="936" y="48"/>
                  </a:lnTo>
                  <a:lnTo>
                    <a:pt x="930" y="42"/>
                  </a:lnTo>
                  <a:lnTo>
                    <a:pt x="918" y="36"/>
                  </a:lnTo>
                  <a:lnTo>
                    <a:pt x="882" y="36"/>
                  </a:lnTo>
                  <a:lnTo>
                    <a:pt x="876" y="30"/>
                  </a:lnTo>
                  <a:lnTo>
                    <a:pt x="864" y="30"/>
                  </a:lnTo>
                  <a:lnTo>
                    <a:pt x="852" y="24"/>
                  </a:lnTo>
                  <a:lnTo>
                    <a:pt x="840" y="24"/>
                  </a:lnTo>
                  <a:lnTo>
                    <a:pt x="834" y="30"/>
                  </a:lnTo>
                  <a:lnTo>
                    <a:pt x="834" y="36"/>
                  </a:lnTo>
                  <a:lnTo>
                    <a:pt x="798" y="36"/>
                  </a:lnTo>
                  <a:lnTo>
                    <a:pt x="780" y="42"/>
                  </a:lnTo>
                  <a:lnTo>
                    <a:pt x="768" y="48"/>
                  </a:lnTo>
                  <a:lnTo>
                    <a:pt x="732" y="84"/>
                  </a:lnTo>
                  <a:lnTo>
                    <a:pt x="720" y="108"/>
                  </a:lnTo>
                  <a:lnTo>
                    <a:pt x="720" y="120"/>
                  </a:lnTo>
                  <a:lnTo>
                    <a:pt x="726" y="138"/>
                  </a:lnTo>
                  <a:lnTo>
                    <a:pt x="738" y="150"/>
                  </a:lnTo>
                  <a:lnTo>
                    <a:pt x="744" y="162"/>
                  </a:lnTo>
                  <a:lnTo>
                    <a:pt x="744" y="180"/>
                  </a:lnTo>
                  <a:lnTo>
                    <a:pt x="738" y="192"/>
                  </a:lnTo>
                  <a:lnTo>
                    <a:pt x="714" y="216"/>
                  </a:lnTo>
                  <a:lnTo>
                    <a:pt x="708" y="228"/>
                  </a:lnTo>
                  <a:lnTo>
                    <a:pt x="696" y="234"/>
                  </a:lnTo>
                  <a:lnTo>
                    <a:pt x="666" y="234"/>
                  </a:lnTo>
                  <a:lnTo>
                    <a:pt x="648" y="228"/>
                  </a:lnTo>
                  <a:lnTo>
                    <a:pt x="630" y="216"/>
                  </a:lnTo>
                  <a:lnTo>
                    <a:pt x="612" y="198"/>
                  </a:lnTo>
                  <a:lnTo>
                    <a:pt x="582" y="180"/>
                  </a:lnTo>
                  <a:lnTo>
                    <a:pt x="552" y="168"/>
                  </a:lnTo>
                  <a:lnTo>
                    <a:pt x="528" y="162"/>
                  </a:lnTo>
                  <a:lnTo>
                    <a:pt x="462" y="162"/>
                  </a:lnTo>
                  <a:lnTo>
                    <a:pt x="438" y="150"/>
                  </a:lnTo>
                  <a:lnTo>
                    <a:pt x="426" y="138"/>
                  </a:lnTo>
                  <a:lnTo>
                    <a:pt x="420" y="126"/>
                  </a:lnTo>
                  <a:lnTo>
                    <a:pt x="414" y="108"/>
                  </a:lnTo>
                  <a:lnTo>
                    <a:pt x="414" y="96"/>
                  </a:lnTo>
                  <a:lnTo>
                    <a:pt x="402" y="72"/>
                  </a:lnTo>
                  <a:lnTo>
                    <a:pt x="378" y="60"/>
                  </a:lnTo>
                  <a:lnTo>
                    <a:pt x="366" y="60"/>
                  </a:lnTo>
                  <a:lnTo>
                    <a:pt x="354" y="54"/>
                  </a:lnTo>
                  <a:lnTo>
                    <a:pt x="348" y="48"/>
                  </a:lnTo>
                  <a:lnTo>
                    <a:pt x="324" y="36"/>
                  </a:lnTo>
                  <a:lnTo>
                    <a:pt x="318" y="36"/>
                  </a:lnTo>
                  <a:lnTo>
                    <a:pt x="306" y="30"/>
                  </a:lnTo>
                  <a:lnTo>
                    <a:pt x="264" y="30"/>
                  </a:lnTo>
                  <a:lnTo>
                    <a:pt x="252" y="36"/>
                  </a:lnTo>
                  <a:lnTo>
                    <a:pt x="216" y="36"/>
                  </a:lnTo>
                  <a:lnTo>
                    <a:pt x="192" y="24"/>
                  </a:lnTo>
                  <a:lnTo>
                    <a:pt x="180" y="12"/>
                  </a:lnTo>
                  <a:lnTo>
                    <a:pt x="168" y="6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138" y="42"/>
                  </a:lnTo>
                  <a:lnTo>
                    <a:pt x="144" y="42"/>
                  </a:lnTo>
                  <a:lnTo>
                    <a:pt x="156" y="54"/>
                  </a:lnTo>
                  <a:lnTo>
                    <a:pt x="156" y="6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19" name="Liberia" descr="© INSCALE GmbH, 05.05.2010&#10;http://www.presentationload.com/">
              <a:extLst>
                <a:ext uri="{FF2B5EF4-FFF2-40B4-BE49-F238E27FC236}">
                  <a16:creationId xmlns:a16="http://schemas.microsoft.com/office/drawing/2014/main" id="{F0633DF2-348C-4729-9EA6-B199B8E2FB5A}"/>
                </a:ext>
              </a:extLst>
            </p:cNvPr>
            <p:cNvSpPr>
              <a:spLocks/>
            </p:cNvSpPr>
            <p:nvPr/>
          </p:nvSpPr>
          <p:spPr bwMode="gray">
            <a:xfrm>
              <a:off x="3790950" y="3570172"/>
              <a:ext cx="125413" cy="138113"/>
            </a:xfrm>
            <a:custGeom>
              <a:avLst/>
              <a:gdLst>
                <a:gd name="T0" fmla="*/ 2147483647 w 312"/>
                <a:gd name="T1" fmla="*/ 2147483647 h 342"/>
                <a:gd name="T2" fmla="*/ 2147483647 w 312"/>
                <a:gd name="T3" fmla="*/ 2147483647 h 342"/>
                <a:gd name="T4" fmla="*/ 2147483647 w 312"/>
                <a:gd name="T5" fmla="*/ 2147483647 h 342"/>
                <a:gd name="T6" fmla="*/ 2147483647 w 312"/>
                <a:gd name="T7" fmla="*/ 2147483647 h 342"/>
                <a:gd name="T8" fmla="*/ 2147483647 w 312"/>
                <a:gd name="T9" fmla="*/ 2147483647 h 342"/>
                <a:gd name="T10" fmla="*/ 2147483647 w 312"/>
                <a:gd name="T11" fmla="*/ 2147483647 h 342"/>
                <a:gd name="T12" fmla="*/ 2147483647 w 312"/>
                <a:gd name="T13" fmla="*/ 2147483647 h 342"/>
                <a:gd name="T14" fmla="*/ 2147483647 w 312"/>
                <a:gd name="T15" fmla="*/ 2147483647 h 342"/>
                <a:gd name="T16" fmla="*/ 2147483647 w 312"/>
                <a:gd name="T17" fmla="*/ 2147483647 h 342"/>
                <a:gd name="T18" fmla="*/ 2147483647 w 312"/>
                <a:gd name="T19" fmla="*/ 2147483647 h 342"/>
                <a:gd name="T20" fmla="*/ 2147483647 w 312"/>
                <a:gd name="T21" fmla="*/ 2147483647 h 342"/>
                <a:gd name="T22" fmla="*/ 2147483647 w 312"/>
                <a:gd name="T23" fmla="*/ 2147483647 h 342"/>
                <a:gd name="T24" fmla="*/ 2147483647 w 312"/>
                <a:gd name="T25" fmla="*/ 2147483647 h 342"/>
                <a:gd name="T26" fmla="*/ 2147483647 w 312"/>
                <a:gd name="T27" fmla="*/ 2147483647 h 342"/>
                <a:gd name="T28" fmla="*/ 2147483647 w 312"/>
                <a:gd name="T29" fmla="*/ 2147483647 h 342"/>
                <a:gd name="T30" fmla="*/ 2147483647 w 312"/>
                <a:gd name="T31" fmla="*/ 2147483647 h 342"/>
                <a:gd name="T32" fmla="*/ 2147483647 w 312"/>
                <a:gd name="T33" fmla="*/ 2147483647 h 342"/>
                <a:gd name="T34" fmla="*/ 2147483647 w 312"/>
                <a:gd name="T35" fmla="*/ 2147483647 h 342"/>
                <a:gd name="T36" fmla="*/ 2147483647 w 312"/>
                <a:gd name="T37" fmla="*/ 2147483647 h 342"/>
                <a:gd name="T38" fmla="*/ 2147483647 w 312"/>
                <a:gd name="T39" fmla="*/ 2147483647 h 342"/>
                <a:gd name="T40" fmla="*/ 2147483647 w 312"/>
                <a:gd name="T41" fmla="*/ 2147483647 h 342"/>
                <a:gd name="T42" fmla="*/ 2147483647 w 312"/>
                <a:gd name="T43" fmla="*/ 2147483647 h 342"/>
                <a:gd name="T44" fmla="*/ 2147483647 w 312"/>
                <a:gd name="T45" fmla="*/ 2147483647 h 342"/>
                <a:gd name="T46" fmla="*/ 2147483647 w 312"/>
                <a:gd name="T47" fmla="*/ 2147483647 h 342"/>
                <a:gd name="T48" fmla="*/ 2147483647 w 312"/>
                <a:gd name="T49" fmla="*/ 2147483647 h 342"/>
                <a:gd name="T50" fmla="*/ 2147483647 w 312"/>
                <a:gd name="T51" fmla="*/ 0 h 342"/>
                <a:gd name="T52" fmla="*/ 2147483647 w 312"/>
                <a:gd name="T53" fmla="*/ 0 h 342"/>
                <a:gd name="T54" fmla="*/ 2147483647 w 312"/>
                <a:gd name="T55" fmla="*/ 2147483647 h 342"/>
                <a:gd name="T56" fmla="*/ 2147483647 w 312"/>
                <a:gd name="T57" fmla="*/ 2147483647 h 342"/>
                <a:gd name="T58" fmla="*/ 2147483647 w 312"/>
                <a:gd name="T59" fmla="*/ 2147483647 h 342"/>
                <a:gd name="T60" fmla="*/ 2147483647 w 312"/>
                <a:gd name="T61" fmla="*/ 2147483647 h 342"/>
                <a:gd name="T62" fmla="*/ 2147483647 w 312"/>
                <a:gd name="T63" fmla="*/ 2147483647 h 342"/>
                <a:gd name="T64" fmla="*/ 2147483647 w 312"/>
                <a:gd name="T65" fmla="*/ 2147483647 h 342"/>
                <a:gd name="T66" fmla="*/ 2147483647 w 312"/>
                <a:gd name="T67" fmla="*/ 2147483647 h 342"/>
                <a:gd name="T68" fmla="*/ 2147483647 w 312"/>
                <a:gd name="T69" fmla="*/ 2147483647 h 342"/>
                <a:gd name="T70" fmla="*/ 2147483647 w 312"/>
                <a:gd name="T71" fmla="*/ 2147483647 h 342"/>
                <a:gd name="T72" fmla="*/ 2147483647 w 312"/>
                <a:gd name="T73" fmla="*/ 2147483647 h 342"/>
                <a:gd name="T74" fmla="*/ 2147483647 w 312"/>
                <a:gd name="T75" fmla="*/ 2147483647 h 342"/>
                <a:gd name="T76" fmla="*/ 2147483647 w 312"/>
                <a:gd name="T77" fmla="*/ 2147483647 h 342"/>
                <a:gd name="T78" fmla="*/ 0 w 312"/>
                <a:gd name="T79" fmla="*/ 2147483647 h 342"/>
                <a:gd name="T80" fmla="*/ 2147483647 w 312"/>
                <a:gd name="T81" fmla="*/ 2147483647 h 342"/>
                <a:gd name="T82" fmla="*/ 2147483647 w 312"/>
                <a:gd name="T83" fmla="*/ 2147483647 h 342"/>
                <a:gd name="T84" fmla="*/ 2147483647 w 312"/>
                <a:gd name="T85" fmla="*/ 2147483647 h 342"/>
                <a:gd name="T86" fmla="*/ 2147483647 w 312"/>
                <a:gd name="T87" fmla="*/ 2147483647 h 342"/>
                <a:gd name="T88" fmla="*/ 2147483647 w 312"/>
                <a:gd name="T89" fmla="*/ 2147483647 h 342"/>
                <a:gd name="T90" fmla="*/ 2147483647 w 312"/>
                <a:gd name="T91" fmla="*/ 2147483647 h 342"/>
                <a:gd name="T92" fmla="*/ 2147483647 w 312"/>
                <a:gd name="T93" fmla="*/ 2147483647 h 342"/>
                <a:gd name="T94" fmla="*/ 2147483647 w 312"/>
                <a:gd name="T95" fmla="*/ 2147483647 h 342"/>
                <a:gd name="T96" fmla="*/ 2147483647 w 312"/>
                <a:gd name="T97" fmla="*/ 2147483647 h 342"/>
                <a:gd name="T98" fmla="*/ 2147483647 w 312"/>
                <a:gd name="T99" fmla="*/ 2147483647 h 342"/>
                <a:gd name="T100" fmla="*/ 2147483647 w 312"/>
                <a:gd name="T101" fmla="*/ 2147483647 h 342"/>
                <a:gd name="T102" fmla="*/ 2147483647 w 312"/>
                <a:gd name="T103" fmla="*/ 2147483647 h 342"/>
                <a:gd name="T104" fmla="*/ 2147483647 w 312"/>
                <a:gd name="T105" fmla="*/ 2147483647 h 342"/>
                <a:gd name="T106" fmla="*/ 2147483647 w 312"/>
                <a:gd name="T107" fmla="*/ 2147483647 h 342"/>
                <a:gd name="T108" fmla="*/ 2147483647 w 312"/>
                <a:gd name="T109" fmla="*/ 2147483647 h 342"/>
                <a:gd name="T110" fmla="*/ 2147483647 w 312"/>
                <a:gd name="T111" fmla="*/ 2147483647 h 342"/>
                <a:gd name="T112" fmla="*/ 2147483647 w 312"/>
                <a:gd name="T113" fmla="*/ 2147483647 h 342"/>
                <a:gd name="T114" fmla="*/ 2147483647 w 312"/>
                <a:gd name="T115" fmla="*/ 2147483647 h 342"/>
                <a:gd name="T116" fmla="*/ 2147483647 w 312"/>
                <a:gd name="T117" fmla="*/ 2147483647 h 342"/>
                <a:gd name="T118" fmla="*/ 2147483647 w 312"/>
                <a:gd name="T119" fmla="*/ 2147483647 h 342"/>
                <a:gd name="T120" fmla="*/ 2147483647 w 312"/>
                <a:gd name="T121" fmla="*/ 2147483647 h 3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12"/>
                <a:gd name="T184" fmla="*/ 0 h 342"/>
                <a:gd name="T185" fmla="*/ 312 w 312"/>
                <a:gd name="T186" fmla="*/ 342 h 3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12" h="342">
                  <a:moveTo>
                    <a:pt x="312" y="252"/>
                  </a:moveTo>
                  <a:lnTo>
                    <a:pt x="312" y="240"/>
                  </a:lnTo>
                  <a:lnTo>
                    <a:pt x="282" y="210"/>
                  </a:lnTo>
                  <a:lnTo>
                    <a:pt x="282" y="180"/>
                  </a:lnTo>
                  <a:lnTo>
                    <a:pt x="246" y="186"/>
                  </a:lnTo>
                  <a:lnTo>
                    <a:pt x="246" y="174"/>
                  </a:lnTo>
                  <a:lnTo>
                    <a:pt x="228" y="174"/>
                  </a:lnTo>
                  <a:lnTo>
                    <a:pt x="222" y="168"/>
                  </a:lnTo>
                  <a:lnTo>
                    <a:pt x="228" y="156"/>
                  </a:lnTo>
                  <a:lnTo>
                    <a:pt x="240" y="150"/>
                  </a:lnTo>
                  <a:lnTo>
                    <a:pt x="246" y="132"/>
                  </a:lnTo>
                  <a:lnTo>
                    <a:pt x="246" y="108"/>
                  </a:lnTo>
                  <a:lnTo>
                    <a:pt x="228" y="72"/>
                  </a:lnTo>
                  <a:lnTo>
                    <a:pt x="222" y="72"/>
                  </a:lnTo>
                  <a:lnTo>
                    <a:pt x="216" y="78"/>
                  </a:lnTo>
                  <a:lnTo>
                    <a:pt x="210" y="90"/>
                  </a:lnTo>
                  <a:lnTo>
                    <a:pt x="210" y="102"/>
                  </a:lnTo>
                  <a:lnTo>
                    <a:pt x="198" y="114"/>
                  </a:lnTo>
                  <a:lnTo>
                    <a:pt x="192" y="114"/>
                  </a:lnTo>
                  <a:lnTo>
                    <a:pt x="180" y="102"/>
                  </a:lnTo>
                  <a:lnTo>
                    <a:pt x="180" y="96"/>
                  </a:lnTo>
                  <a:lnTo>
                    <a:pt x="168" y="96"/>
                  </a:lnTo>
                  <a:lnTo>
                    <a:pt x="168" y="36"/>
                  </a:lnTo>
                  <a:lnTo>
                    <a:pt x="162" y="18"/>
                  </a:lnTo>
                  <a:lnTo>
                    <a:pt x="150" y="6"/>
                  </a:lnTo>
                  <a:lnTo>
                    <a:pt x="138" y="0"/>
                  </a:lnTo>
                  <a:lnTo>
                    <a:pt x="132" y="0"/>
                  </a:lnTo>
                  <a:lnTo>
                    <a:pt x="126" y="6"/>
                  </a:lnTo>
                  <a:lnTo>
                    <a:pt x="126" y="18"/>
                  </a:lnTo>
                  <a:lnTo>
                    <a:pt x="102" y="12"/>
                  </a:lnTo>
                  <a:lnTo>
                    <a:pt x="108" y="36"/>
                  </a:lnTo>
                  <a:lnTo>
                    <a:pt x="84" y="42"/>
                  </a:lnTo>
                  <a:lnTo>
                    <a:pt x="84" y="60"/>
                  </a:lnTo>
                  <a:lnTo>
                    <a:pt x="78" y="72"/>
                  </a:lnTo>
                  <a:lnTo>
                    <a:pt x="66" y="78"/>
                  </a:lnTo>
                  <a:lnTo>
                    <a:pt x="54" y="90"/>
                  </a:lnTo>
                  <a:lnTo>
                    <a:pt x="42" y="96"/>
                  </a:lnTo>
                  <a:lnTo>
                    <a:pt x="24" y="114"/>
                  </a:lnTo>
                  <a:lnTo>
                    <a:pt x="24" y="150"/>
                  </a:lnTo>
                  <a:lnTo>
                    <a:pt x="0" y="126"/>
                  </a:lnTo>
                  <a:lnTo>
                    <a:pt x="36" y="162"/>
                  </a:lnTo>
                  <a:lnTo>
                    <a:pt x="60" y="162"/>
                  </a:lnTo>
                  <a:lnTo>
                    <a:pt x="72" y="192"/>
                  </a:lnTo>
                  <a:lnTo>
                    <a:pt x="102" y="192"/>
                  </a:lnTo>
                  <a:lnTo>
                    <a:pt x="108" y="198"/>
                  </a:lnTo>
                  <a:lnTo>
                    <a:pt x="120" y="222"/>
                  </a:lnTo>
                  <a:lnTo>
                    <a:pt x="132" y="240"/>
                  </a:lnTo>
                  <a:lnTo>
                    <a:pt x="150" y="252"/>
                  </a:lnTo>
                  <a:lnTo>
                    <a:pt x="162" y="270"/>
                  </a:lnTo>
                  <a:lnTo>
                    <a:pt x="180" y="282"/>
                  </a:lnTo>
                  <a:lnTo>
                    <a:pt x="198" y="288"/>
                  </a:lnTo>
                  <a:lnTo>
                    <a:pt x="210" y="294"/>
                  </a:lnTo>
                  <a:lnTo>
                    <a:pt x="228" y="300"/>
                  </a:lnTo>
                  <a:lnTo>
                    <a:pt x="258" y="330"/>
                  </a:lnTo>
                  <a:lnTo>
                    <a:pt x="294" y="342"/>
                  </a:lnTo>
                  <a:lnTo>
                    <a:pt x="300" y="342"/>
                  </a:lnTo>
                  <a:lnTo>
                    <a:pt x="300" y="294"/>
                  </a:lnTo>
                  <a:lnTo>
                    <a:pt x="306" y="288"/>
                  </a:lnTo>
                  <a:lnTo>
                    <a:pt x="306" y="276"/>
                  </a:lnTo>
                  <a:lnTo>
                    <a:pt x="312" y="264"/>
                  </a:lnTo>
                  <a:lnTo>
                    <a:pt x="312" y="25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20" name="Lesotho" descr="© INSCALE GmbH, 05.05.2010&#10;http://www.presentationload.com/">
              <a:extLst>
                <a:ext uri="{FF2B5EF4-FFF2-40B4-BE49-F238E27FC236}">
                  <a16:creationId xmlns:a16="http://schemas.microsoft.com/office/drawing/2014/main" id="{C1D239CA-70D3-43C4-9723-FC773A767113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1562" y="4778259"/>
              <a:ext cx="68263" cy="65088"/>
            </a:xfrm>
            <a:custGeom>
              <a:avLst/>
              <a:gdLst>
                <a:gd name="T0" fmla="*/ 0 w 168"/>
                <a:gd name="T1" fmla="*/ 2147483647 h 162"/>
                <a:gd name="T2" fmla="*/ 2147483647 w 168"/>
                <a:gd name="T3" fmla="*/ 2147483647 h 162"/>
                <a:gd name="T4" fmla="*/ 2147483647 w 168"/>
                <a:gd name="T5" fmla="*/ 2147483647 h 162"/>
                <a:gd name="T6" fmla="*/ 2147483647 w 168"/>
                <a:gd name="T7" fmla="*/ 2147483647 h 162"/>
                <a:gd name="T8" fmla="*/ 2147483647 w 168"/>
                <a:gd name="T9" fmla="*/ 2147483647 h 162"/>
                <a:gd name="T10" fmla="*/ 2147483647 w 168"/>
                <a:gd name="T11" fmla="*/ 2147483647 h 162"/>
                <a:gd name="T12" fmla="*/ 2147483647 w 168"/>
                <a:gd name="T13" fmla="*/ 2147483647 h 162"/>
                <a:gd name="T14" fmla="*/ 2147483647 w 168"/>
                <a:gd name="T15" fmla="*/ 2147483647 h 162"/>
                <a:gd name="T16" fmla="*/ 2147483647 w 168"/>
                <a:gd name="T17" fmla="*/ 2147483647 h 162"/>
                <a:gd name="T18" fmla="*/ 2147483647 w 168"/>
                <a:gd name="T19" fmla="*/ 2147483647 h 162"/>
                <a:gd name="T20" fmla="*/ 2147483647 w 168"/>
                <a:gd name="T21" fmla="*/ 2147483647 h 162"/>
                <a:gd name="T22" fmla="*/ 2147483647 w 168"/>
                <a:gd name="T23" fmla="*/ 2147483647 h 162"/>
                <a:gd name="T24" fmla="*/ 2147483647 w 168"/>
                <a:gd name="T25" fmla="*/ 2147483647 h 162"/>
                <a:gd name="T26" fmla="*/ 2147483647 w 168"/>
                <a:gd name="T27" fmla="*/ 2147483647 h 162"/>
                <a:gd name="T28" fmla="*/ 2147483647 w 168"/>
                <a:gd name="T29" fmla="*/ 2147483647 h 162"/>
                <a:gd name="T30" fmla="*/ 2147483647 w 168"/>
                <a:gd name="T31" fmla="*/ 2147483647 h 162"/>
                <a:gd name="T32" fmla="*/ 2147483647 w 168"/>
                <a:gd name="T33" fmla="*/ 2147483647 h 162"/>
                <a:gd name="T34" fmla="*/ 2147483647 w 168"/>
                <a:gd name="T35" fmla="*/ 2147483647 h 162"/>
                <a:gd name="T36" fmla="*/ 2147483647 w 168"/>
                <a:gd name="T37" fmla="*/ 2147483647 h 162"/>
                <a:gd name="T38" fmla="*/ 2147483647 w 168"/>
                <a:gd name="T39" fmla="*/ 2147483647 h 162"/>
                <a:gd name="T40" fmla="*/ 2147483647 w 168"/>
                <a:gd name="T41" fmla="*/ 2147483647 h 162"/>
                <a:gd name="T42" fmla="*/ 2147483647 w 168"/>
                <a:gd name="T43" fmla="*/ 0 h 162"/>
                <a:gd name="T44" fmla="*/ 2147483647 w 168"/>
                <a:gd name="T45" fmla="*/ 0 h 162"/>
                <a:gd name="T46" fmla="*/ 2147483647 w 168"/>
                <a:gd name="T47" fmla="*/ 2147483647 h 162"/>
                <a:gd name="T48" fmla="*/ 2147483647 w 168"/>
                <a:gd name="T49" fmla="*/ 2147483647 h 162"/>
                <a:gd name="T50" fmla="*/ 2147483647 w 168"/>
                <a:gd name="T51" fmla="*/ 2147483647 h 162"/>
                <a:gd name="T52" fmla="*/ 2147483647 w 168"/>
                <a:gd name="T53" fmla="*/ 2147483647 h 162"/>
                <a:gd name="T54" fmla="*/ 2147483647 w 168"/>
                <a:gd name="T55" fmla="*/ 2147483647 h 162"/>
                <a:gd name="T56" fmla="*/ 2147483647 w 168"/>
                <a:gd name="T57" fmla="*/ 2147483647 h 162"/>
                <a:gd name="T58" fmla="*/ 2147483647 w 168"/>
                <a:gd name="T59" fmla="*/ 2147483647 h 162"/>
                <a:gd name="T60" fmla="*/ 0 w 168"/>
                <a:gd name="T61" fmla="*/ 2147483647 h 16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8"/>
                <a:gd name="T94" fmla="*/ 0 h 162"/>
                <a:gd name="T95" fmla="*/ 168 w 168"/>
                <a:gd name="T96" fmla="*/ 162 h 16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8" h="162">
                  <a:moveTo>
                    <a:pt x="0" y="78"/>
                  </a:moveTo>
                  <a:lnTo>
                    <a:pt x="24" y="114"/>
                  </a:lnTo>
                  <a:lnTo>
                    <a:pt x="24" y="132"/>
                  </a:lnTo>
                  <a:lnTo>
                    <a:pt x="54" y="162"/>
                  </a:lnTo>
                  <a:lnTo>
                    <a:pt x="72" y="162"/>
                  </a:lnTo>
                  <a:lnTo>
                    <a:pt x="72" y="150"/>
                  </a:lnTo>
                  <a:lnTo>
                    <a:pt x="78" y="144"/>
                  </a:lnTo>
                  <a:lnTo>
                    <a:pt x="84" y="132"/>
                  </a:lnTo>
                  <a:lnTo>
                    <a:pt x="90" y="126"/>
                  </a:lnTo>
                  <a:lnTo>
                    <a:pt x="102" y="120"/>
                  </a:lnTo>
                  <a:lnTo>
                    <a:pt x="120" y="120"/>
                  </a:lnTo>
                  <a:lnTo>
                    <a:pt x="132" y="114"/>
                  </a:lnTo>
                  <a:lnTo>
                    <a:pt x="138" y="108"/>
                  </a:lnTo>
                  <a:lnTo>
                    <a:pt x="150" y="102"/>
                  </a:lnTo>
                  <a:lnTo>
                    <a:pt x="144" y="84"/>
                  </a:lnTo>
                  <a:lnTo>
                    <a:pt x="168" y="66"/>
                  </a:lnTo>
                  <a:lnTo>
                    <a:pt x="162" y="42"/>
                  </a:lnTo>
                  <a:lnTo>
                    <a:pt x="150" y="36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90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54" y="18"/>
                  </a:lnTo>
                  <a:lnTo>
                    <a:pt x="48" y="24"/>
                  </a:lnTo>
                  <a:lnTo>
                    <a:pt x="48" y="42"/>
                  </a:lnTo>
                  <a:lnTo>
                    <a:pt x="30" y="60"/>
                  </a:lnTo>
                  <a:lnTo>
                    <a:pt x="24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21" name="Lebanon" descr="© INSCALE GmbH, 05.05.2010&#10;http://www.presentationload.com/">
              <a:extLst>
                <a:ext uri="{FF2B5EF4-FFF2-40B4-BE49-F238E27FC236}">
                  <a16:creationId xmlns:a16="http://schemas.microsoft.com/office/drawing/2014/main" id="{EF025357-BC0B-41E7-B026-7D2FA38040F9}"/>
                </a:ext>
              </a:extLst>
            </p:cNvPr>
            <p:cNvSpPr>
              <a:spLocks/>
            </p:cNvSpPr>
            <p:nvPr/>
          </p:nvSpPr>
          <p:spPr bwMode="gray">
            <a:xfrm>
              <a:off x="5089525" y="2725622"/>
              <a:ext cx="44450" cy="61913"/>
            </a:xfrm>
            <a:custGeom>
              <a:avLst/>
              <a:gdLst>
                <a:gd name="T0" fmla="*/ 2147483647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2147483647 h 156"/>
                <a:gd name="T6" fmla="*/ 2147483647 w 108"/>
                <a:gd name="T7" fmla="*/ 2147483647 h 156"/>
                <a:gd name="T8" fmla="*/ 2147483647 w 108"/>
                <a:gd name="T9" fmla="*/ 2147483647 h 156"/>
                <a:gd name="T10" fmla="*/ 2147483647 w 108"/>
                <a:gd name="T11" fmla="*/ 2147483647 h 156"/>
                <a:gd name="T12" fmla="*/ 2147483647 w 108"/>
                <a:gd name="T13" fmla="*/ 2147483647 h 156"/>
                <a:gd name="T14" fmla="*/ 2147483647 w 108"/>
                <a:gd name="T15" fmla="*/ 2147483647 h 156"/>
                <a:gd name="T16" fmla="*/ 2147483647 w 108"/>
                <a:gd name="T17" fmla="*/ 2147483647 h 156"/>
                <a:gd name="T18" fmla="*/ 2147483647 w 108"/>
                <a:gd name="T19" fmla="*/ 2147483647 h 156"/>
                <a:gd name="T20" fmla="*/ 2147483647 w 108"/>
                <a:gd name="T21" fmla="*/ 0 h 156"/>
                <a:gd name="T22" fmla="*/ 2147483647 w 108"/>
                <a:gd name="T23" fmla="*/ 0 h 156"/>
                <a:gd name="T24" fmla="*/ 2147483647 w 108"/>
                <a:gd name="T25" fmla="*/ 0 h 156"/>
                <a:gd name="T26" fmla="*/ 2147483647 w 108"/>
                <a:gd name="T27" fmla="*/ 2147483647 h 156"/>
                <a:gd name="T28" fmla="*/ 2147483647 w 108"/>
                <a:gd name="T29" fmla="*/ 2147483647 h 156"/>
                <a:gd name="T30" fmla="*/ 2147483647 w 108"/>
                <a:gd name="T31" fmla="*/ 2147483647 h 156"/>
                <a:gd name="T32" fmla="*/ 2147483647 w 108"/>
                <a:gd name="T33" fmla="*/ 2147483647 h 156"/>
                <a:gd name="T34" fmla="*/ 2147483647 w 108"/>
                <a:gd name="T35" fmla="*/ 2147483647 h 156"/>
                <a:gd name="T36" fmla="*/ 2147483647 w 108"/>
                <a:gd name="T37" fmla="*/ 2147483647 h 156"/>
                <a:gd name="T38" fmla="*/ 2147483647 w 108"/>
                <a:gd name="T39" fmla="*/ 2147483647 h 156"/>
                <a:gd name="T40" fmla="*/ 2147483647 w 108"/>
                <a:gd name="T41" fmla="*/ 2147483647 h 156"/>
                <a:gd name="T42" fmla="*/ 0 w 108"/>
                <a:gd name="T43" fmla="*/ 2147483647 h 156"/>
                <a:gd name="T44" fmla="*/ 0 w 108"/>
                <a:gd name="T45" fmla="*/ 2147483647 h 156"/>
                <a:gd name="T46" fmla="*/ 2147483647 w 108"/>
                <a:gd name="T47" fmla="*/ 2147483647 h 156"/>
                <a:gd name="T48" fmla="*/ 2147483647 w 108"/>
                <a:gd name="T49" fmla="*/ 2147483647 h 156"/>
                <a:gd name="T50" fmla="*/ 2147483647 w 108"/>
                <a:gd name="T51" fmla="*/ 2147483647 h 156"/>
                <a:gd name="T52" fmla="*/ 2147483647 w 108"/>
                <a:gd name="T53" fmla="*/ 2147483647 h 156"/>
                <a:gd name="T54" fmla="*/ 2147483647 w 108"/>
                <a:gd name="T55" fmla="*/ 2147483647 h 156"/>
                <a:gd name="T56" fmla="*/ 2147483647 w 108"/>
                <a:gd name="T57" fmla="*/ 2147483647 h 156"/>
                <a:gd name="T58" fmla="*/ 2147483647 w 108"/>
                <a:gd name="T59" fmla="*/ 2147483647 h 156"/>
                <a:gd name="T60" fmla="*/ 2147483647 w 108"/>
                <a:gd name="T61" fmla="*/ 2147483647 h 1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8"/>
                <a:gd name="T94" fmla="*/ 0 h 156"/>
                <a:gd name="T95" fmla="*/ 108 w 108"/>
                <a:gd name="T96" fmla="*/ 156 h 1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8" h="156">
                  <a:moveTo>
                    <a:pt x="72" y="96"/>
                  </a:moveTo>
                  <a:lnTo>
                    <a:pt x="72" y="72"/>
                  </a:lnTo>
                  <a:lnTo>
                    <a:pt x="78" y="66"/>
                  </a:lnTo>
                  <a:lnTo>
                    <a:pt x="84" y="66"/>
                  </a:lnTo>
                  <a:lnTo>
                    <a:pt x="96" y="60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96" y="12"/>
                  </a:lnTo>
                  <a:lnTo>
                    <a:pt x="102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54" y="6"/>
                  </a:lnTo>
                  <a:lnTo>
                    <a:pt x="48" y="18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0" y="114"/>
                  </a:lnTo>
                  <a:lnTo>
                    <a:pt x="0" y="156"/>
                  </a:lnTo>
                  <a:lnTo>
                    <a:pt x="12" y="150"/>
                  </a:lnTo>
                  <a:lnTo>
                    <a:pt x="24" y="126"/>
                  </a:lnTo>
                  <a:lnTo>
                    <a:pt x="30" y="132"/>
                  </a:lnTo>
                  <a:lnTo>
                    <a:pt x="36" y="132"/>
                  </a:lnTo>
                  <a:lnTo>
                    <a:pt x="42" y="126"/>
                  </a:lnTo>
                  <a:lnTo>
                    <a:pt x="48" y="114"/>
                  </a:lnTo>
                  <a:lnTo>
                    <a:pt x="48" y="102"/>
                  </a:lnTo>
                  <a:lnTo>
                    <a:pt x="72" y="96"/>
                  </a:lnTo>
                  <a:close/>
                </a:path>
              </a:pathLst>
            </a:custGeom>
            <a:solidFill>
              <a:srgbClr val="1C5C8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22" name="Latvia" descr="© INSCALE GmbH, 05.05.2010&#10;http://www.presentationload.com/">
              <a:extLst>
                <a:ext uri="{FF2B5EF4-FFF2-40B4-BE49-F238E27FC236}">
                  <a16:creationId xmlns:a16="http://schemas.microsoft.com/office/drawing/2014/main" id="{9317EA2E-B95B-4839-B2A3-B00B18E5BDE4}"/>
                </a:ext>
              </a:extLst>
            </p:cNvPr>
            <p:cNvSpPr>
              <a:spLocks/>
            </p:cNvSpPr>
            <p:nvPr/>
          </p:nvSpPr>
          <p:spPr bwMode="gray">
            <a:xfrm>
              <a:off x="4673600" y="1982672"/>
              <a:ext cx="171450" cy="73025"/>
            </a:xfrm>
            <a:custGeom>
              <a:avLst/>
              <a:gdLst>
                <a:gd name="T0" fmla="*/ 2147483647 w 426"/>
                <a:gd name="T1" fmla="*/ 2147483647 h 180"/>
                <a:gd name="T2" fmla="*/ 2147483647 w 426"/>
                <a:gd name="T3" fmla="*/ 2147483647 h 180"/>
                <a:gd name="T4" fmla="*/ 2147483647 w 426"/>
                <a:gd name="T5" fmla="*/ 2147483647 h 180"/>
                <a:gd name="T6" fmla="*/ 2147483647 w 426"/>
                <a:gd name="T7" fmla="*/ 2147483647 h 180"/>
                <a:gd name="T8" fmla="*/ 2147483647 w 426"/>
                <a:gd name="T9" fmla="*/ 2147483647 h 180"/>
                <a:gd name="T10" fmla="*/ 2147483647 w 426"/>
                <a:gd name="T11" fmla="*/ 2147483647 h 180"/>
                <a:gd name="T12" fmla="*/ 2147483647 w 426"/>
                <a:gd name="T13" fmla="*/ 2147483647 h 180"/>
                <a:gd name="T14" fmla="*/ 2147483647 w 426"/>
                <a:gd name="T15" fmla="*/ 2147483647 h 180"/>
                <a:gd name="T16" fmla="*/ 2147483647 w 426"/>
                <a:gd name="T17" fmla="*/ 2147483647 h 180"/>
                <a:gd name="T18" fmla="*/ 2147483647 w 426"/>
                <a:gd name="T19" fmla="*/ 2147483647 h 180"/>
                <a:gd name="T20" fmla="*/ 2147483647 w 426"/>
                <a:gd name="T21" fmla="*/ 2147483647 h 180"/>
                <a:gd name="T22" fmla="*/ 2147483647 w 426"/>
                <a:gd name="T23" fmla="*/ 2147483647 h 180"/>
                <a:gd name="T24" fmla="*/ 2147483647 w 426"/>
                <a:gd name="T25" fmla="*/ 2147483647 h 180"/>
                <a:gd name="T26" fmla="*/ 2147483647 w 426"/>
                <a:gd name="T27" fmla="*/ 2147483647 h 180"/>
                <a:gd name="T28" fmla="*/ 2147483647 w 426"/>
                <a:gd name="T29" fmla="*/ 2147483647 h 180"/>
                <a:gd name="T30" fmla="*/ 2147483647 w 426"/>
                <a:gd name="T31" fmla="*/ 2147483647 h 180"/>
                <a:gd name="T32" fmla="*/ 2147483647 w 426"/>
                <a:gd name="T33" fmla="*/ 2147483647 h 180"/>
                <a:gd name="T34" fmla="*/ 2147483647 w 426"/>
                <a:gd name="T35" fmla="*/ 2147483647 h 180"/>
                <a:gd name="T36" fmla="*/ 2147483647 w 426"/>
                <a:gd name="T37" fmla="*/ 2147483647 h 180"/>
                <a:gd name="T38" fmla="*/ 2147483647 w 426"/>
                <a:gd name="T39" fmla="*/ 2147483647 h 180"/>
                <a:gd name="T40" fmla="*/ 2147483647 w 426"/>
                <a:gd name="T41" fmla="*/ 2147483647 h 180"/>
                <a:gd name="T42" fmla="*/ 2147483647 w 426"/>
                <a:gd name="T43" fmla="*/ 2147483647 h 180"/>
                <a:gd name="T44" fmla="*/ 2147483647 w 426"/>
                <a:gd name="T45" fmla="*/ 2147483647 h 180"/>
                <a:gd name="T46" fmla="*/ 2147483647 w 426"/>
                <a:gd name="T47" fmla="*/ 2147483647 h 180"/>
                <a:gd name="T48" fmla="*/ 2147483647 w 426"/>
                <a:gd name="T49" fmla="*/ 2147483647 h 180"/>
                <a:gd name="T50" fmla="*/ 2147483647 w 426"/>
                <a:gd name="T51" fmla="*/ 2147483647 h 180"/>
                <a:gd name="T52" fmla="*/ 2147483647 w 426"/>
                <a:gd name="T53" fmla="*/ 2147483647 h 180"/>
                <a:gd name="T54" fmla="*/ 2147483647 w 426"/>
                <a:gd name="T55" fmla="*/ 2147483647 h 180"/>
                <a:gd name="T56" fmla="*/ 2147483647 w 426"/>
                <a:gd name="T57" fmla="*/ 2147483647 h 180"/>
                <a:gd name="T58" fmla="*/ 2147483647 w 426"/>
                <a:gd name="T59" fmla="*/ 2147483647 h 180"/>
                <a:gd name="T60" fmla="*/ 2147483647 w 426"/>
                <a:gd name="T61" fmla="*/ 0 h 180"/>
                <a:gd name="T62" fmla="*/ 2147483647 w 426"/>
                <a:gd name="T63" fmla="*/ 2147483647 h 180"/>
                <a:gd name="T64" fmla="*/ 2147483647 w 426"/>
                <a:gd name="T65" fmla="*/ 2147483647 h 180"/>
                <a:gd name="T66" fmla="*/ 2147483647 w 426"/>
                <a:gd name="T67" fmla="*/ 2147483647 h 180"/>
                <a:gd name="T68" fmla="*/ 2147483647 w 426"/>
                <a:gd name="T69" fmla="*/ 2147483647 h 180"/>
                <a:gd name="T70" fmla="*/ 2147483647 w 426"/>
                <a:gd name="T71" fmla="*/ 2147483647 h 180"/>
                <a:gd name="T72" fmla="*/ 2147483647 w 426"/>
                <a:gd name="T73" fmla="*/ 2147483647 h 180"/>
                <a:gd name="T74" fmla="*/ 2147483647 w 426"/>
                <a:gd name="T75" fmla="*/ 2147483647 h 180"/>
                <a:gd name="T76" fmla="*/ 2147483647 w 426"/>
                <a:gd name="T77" fmla="*/ 2147483647 h 180"/>
                <a:gd name="T78" fmla="*/ 2147483647 w 426"/>
                <a:gd name="T79" fmla="*/ 2147483647 h 180"/>
                <a:gd name="T80" fmla="*/ 2147483647 w 426"/>
                <a:gd name="T81" fmla="*/ 2147483647 h 180"/>
                <a:gd name="T82" fmla="*/ 2147483647 w 426"/>
                <a:gd name="T83" fmla="*/ 2147483647 h 180"/>
                <a:gd name="T84" fmla="*/ 0 w 426"/>
                <a:gd name="T85" fmla="*/ 2147483647 h 180"/>
                <a:gd name="T86" fmla="*/ 2147483647 w 426"/>
                <a:gd name="T87" fmla="*/ 2147483647 h 1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6"/>
                <a:gd name="T133" fmla="*/ 0 h 180"/>
                <a:gd name="T134" fmla="*/ 426 w 426"/>
                <a:gd name="T135" fmla="*/ 180 h 1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6" h="180">
                  <a:moveTo>
                    <a:pt x="6" y="144"/>
                  </a:moveTo>
                  <a:lnTo>
                    <a:pt x="6" y="138"/>
                  </a:lnTo>
                  <a:lnTo>
                    <a:pt x="12" y="138"/>
                  </a:lnTo>
                  <a:lnTo>
                    <a:pt x="24" y="132"/>
                  </a:lnTo>
                  <a:lnTo>
                    <a:pt x="66" y="132"/>
                  </a:lnTo>
                  <a:lnTo>
                    <a:pt x="78" y="120"/>
                  </a:lnTo>
                  <a:lnTo>
                    <a:pt x="96" y="120"/>
                  </a:lnTo>
                  <a:lnTo>
                    <a:pt x="102" y="126"/>
                  </a:lnTo>
                  <a:lnTo>
                    <a:pt x="108" y="126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62" y="138"/>
                  </a:lnTo>
                  <a:lnTo>
                    <a:pt x="168" y="132"/>
                  </a:lnTo>
                  <a:lnTo>
                    <a:pt x="180" y="132"/>
                  </a:lnTo>
                  <a:lnTo>
                    <a:pt x="186" y="138"/>
                  </a:lnTo>
                  <a:lnTo>
                    <a:pt x="204" y="138"/>
                  </a:lnTo>
                  <a:lnTo>
                    <a:pt x="216" y="126"/>
                  </a:lnTo>
                  <a:lnTo>
                    <a:pt x="228" y="126"/>
                  </a:lnTo>
                  <a:lnTo>
                    <a:pt x="234" y="132"/>
                  </a:lnTo>
                  <a:lnTo>
                    <a:pt x="240" y="144"/>
                  </a:lnTo>
                  <a:lnTo>
                    <a:pt x="270" y="144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300" y="162"/>
                  </a:lnTo>
                  <a:lnTo>
                    <a:pt x="318" y="174"/>
                  </a:lnTo>
                  <a:lnTo>
                    <a:pt x="336" y="180"/>
                  </a:lnTo>
                  <a:lnTo>
                    <a:pt x="360" y="168"/>
                  </a:lnTo>
                  <a:lnTo>
                    <a:pt x="378" y="168"/>
                  </a:lnTo>
                  <a:lnTo>
                    <a:pt x="384" y="174"/>
                  </a:lnTo>
                  <a:lnTo>
                    <a:pt x="390" y="168"/>
                  </a:lnTo>
                  <a:lnTo>
                    <a:pt x="396" y="168"/>
                  </a:lnTo>
                  <a:lnTo>
                    <a:pt x="402" y="162"/>
                  </a:lnTo>
                  <a:lnTo>
                    <a:pt x="408" y="150"/>
                  </a:lnTo>
                  <a:lnTo>
                    <a:pt x="414" y="144"/>
                  </a:lnTo>
                  <a:lnTo>
                    <a:pt x="420" y="150"/>
                  </a:lnTo>
                  <a:lnTo>
                    <a:pt x="426" y="150"/>
                  </a:lnTo>
                  <a:lnTo>
                    <a:pt x="426" y="126"/>
                  </a:lnTo>
                  <a:lnTo>
                    <a:pt x="414" y="114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78" y="90"/>
                  </a:lnTo>
                  <a:lnTo>
                    <a:pt x="384" y="72"/>
                  </a:lnTo>
                  <a:lnTo>
                    <a:pt x="402" y="72"/>
                  </a:lnTo>
                  <a:lnTo>
                    <a:pt x="402" y="66"/>
                  </a:lnTo>
                  <a:lnTo>
                    <a:pt x="396" y="60"/>
                  </a:lnTo>
                  <a:lnTo>
                    <a:pt x="384" y="54"/>
                  </a:lnTo>
                  <a:lnTo>
                    <a:pt x="372" y="42"/>
                  </a:lnTo>
                  <a:lnTo>
                    <a:pt x="354" y="42"/>
                  </a:lnTo>
                  <a:lnTo>
                    <a:pt x="348" y="36"/>
                  </a:lnTo>
                  <a:lnTo>
                    <a:pt x="330" y="36"/>
                  </a:lnTo>
                  <a:lnTo>
                    <a:pt x="324" y="42"/>
                  </a:lnTo>
                  <a:lnTo>
                    <a:pt x="306" y="42"/>
                  </a:lnTo>
                  <a:lnTo>
                    <a:pt x="288" y="24"/>
                  </a:lnTo>
                  <a:lnTo>
                    <a:pt x="276" y="18"/>
                  </a:lnTo>
                  <a:lnTo>
                    <a:pt x="270" y="12"/>
                  </a:lnTo>
                  <a:lnTo>
                    <a:pt x="246" y="0"/>
                  </a:lnTo>
                  <a:lnTo>
                    <a:pt x="216" y="0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80" y="24"/>
                  </a:lnTo>
                  <a:lnTo>
                    <a:pt x="180" y="30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86" y="78"/>
                  </a:lnTo>
                  <a:lnTo>
                    <a:pt x="156" y="78"/>
                  </a:lnTo>
                  <a:lnTo>
                    <a:pt x="138" y="72"/>
                  </a:lnTo>
                  <a:lnTo>
                    <a:pt x="126" y="72"/>
                  </a:lnTo>
                  <a:lnTo>
                    <a:pt x="114" y="54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0" y="30"/>
                  </a:lnTo>
                  <a:lnTo>
                    <a:pt x="48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18" y="78"/>
                  </a:lnTo>
                  <a:lnTo>
                    <a:pt x="6" y="84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6" y="150"/>
                  </a:lnTo>
                  <a:lnTo>
                    <a:pt x="6" y="14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23" name="Laos" descr="© INSCALE GmbH, 05.05.2010&#10;http://www.presentationload.com/">
              <a:extLst>
                <a:ext uri="{FF2B5EF4-FFF2-40B4-BE49-F238E27FC236}">
                  <a16:creationId xmlns:a16="http://schemas.microsoft.com/office/drawing/2014/main" id="{3DDA376A-E551-4F1A-9336-678339529559}"/>
                </a:ext>
              </a:extLst>
            </p:cNvPr>
            <p:cNvSpPr>
              <a:spLocks/>
            </p:cNvSpPr>
            <p:nvPr/>
          </p:nvSpPr>
          <p:spPr bwMode="gray">
            <a:xfrm>
              <a:off x="6946900" y="3117734"/>
              <a:ext cx="242888" cy="280988"/>
            </a:xfrm>
            <a:custGeom>
              <a:avLst/>
              <a:gdLst>
                <a:gd name="T0" fmla="*/ 2147483647 w 600"/>
                <a:gd name="T1" fmla="*/ 2147483647 h 696"/>
                <a:gd name="T2" fmla="*/ 2147483647 w 600"/>
                <a:gd name="T3" fmla="*/ 2147483647 h 696"/>
                <a:gd name="T4" fmla="*/ 2147483647 w 600"/>
                <a:gd name="T5" fmla="*/ 2147483647 h 696"/>
                <a:gd name="T6" fmla="*/ 2147483647 w 600"/>
                <a:gd name="T7" fmla="*/ 2147483647 h 696"/>
                <a:gd name="T8" fmla="*/ 2147483647 w 600"/>
                <a:gd name="T9" fmla="*/ 2147483647 h 696"/>
                <a:gd name="T10" fmla="*/ 2147483647 w 600"/>
                <a:gd name="T11" fmla="*/ 2147483647 h 696"/>
                <a:gd name="T12" fmla="*/ 2147483647 w 600"/>
                <a:gd name="T13" fmla="*/ 2147483647 h 696"/>
                <a:gd name="T14" fmla="*/ 2147483647 w 600"/>
                <a:gd name="T15" fmla="*/ 2147483647 h 696"/>
                <a:gd name="T16" fmla="*/ 2147483647 w 600"/>
                <a:gd name="T17" fmla="*/ 2147483647 h 696"/>
                <a:gd name="T18" fmla="*/ 2147483647 w 600"/>
                <a:gd name="T19" fmla="*/ 2147483647 h 696"/>
                <a:gd name="T20" fmla="*/ 2147483647 w 600"/>
                <a:gd name="T21" fmla="*/ 2147483647 h 696"/>
                <a:gd name="T22" fmla="*/ 2147483647 w 600"/>
                <a:gd name="T23" fmla="*/ 2147483647 h 696"/>
                <a:gd name="T24" fmla="*/ 2147483647 w 600"/>
                <a:gd name="T25" fmla="*/ 2147483647 h 696"/>
                <a:gd name="T26" fmla="*/ 2147483647 w 600"/>
                <a:gd name="T27" fmla="*/ 2147483647 h 696"/>
                <a:gd name="T28" fmla="*/ 2147483647 w 600"/>
                <a:gd name="T29" fmla="*/ 2147483647 h 696"/>
                <a:gd name="T30" fmla="*/ 2147483647 w 600"/>
                <a:gd name="T31" fmla="*/ 2147483647 h 696"/>
                <a:gd name="T32" fmla="*/ 2147483647 w 600"/>
                <a:gd name="T33" fmla="*/ 2147483647 h 696"/>
                <a:gd name="T34" fmla="*/ 2147483647 w 600"/>
                <a:gd name="T35" fmla="*/ 2147483647 h 696"/>
                <a:gd name="T36" fmla="*/ 2147483647 w 600"/>
                <a:gd name="T37" fmla="*/ 2147483647 h 696"/>
                <a:gd name="T38" fmla="*/ 2147483647 w 600"/>
                <a:gd name="T39" fmla="*/ 2147483647 h 696"/>
                <a:gd name="T40" fmla="*/ 2147483647 w 600"/>
                <a:gd name="T41" fmla="*/ 2147483647 h 696"/>
                <a:gd name="T42" fmla="*/ 2147483647 w 600"/>
                <a:gd name="T43" fmla="*/ 2147483647 h 696"/>
                <a:gd name="T44" fmla="*/ 2147483647 w 600"/>
                <a:gd name="T45" fmla="*/ 2147483647 h 696"/>
                <a:gd name="T46" fmla="*/ 2147483647 w 600"/>
                <a:gd name="T47" fmla="*/ 2147483647 h 696"/>
                <a:gd name="T48" fmla="*/ 2147483647 w 600"/>
                <a:gd name="T49" fmla="*/ 2147483647 h 696"/>
                <a:gd name="T50" fmla="*/ 2147483647 w 600"/>
                <a:gd name="T51" fmla="*/ 2147483647 h 696"/>
                <a:gd name="T52" fmla="*/ 2147483647 w 600"/>
                <a:gd name="T53" fmla="*/ 2147483647 h 696"/>
                <a:gd name="T54" fmla="*/ 2147483647 w 600"/>
                <a:gd name="T55" fmla="*/ 2147483647 h 696"/>
                <a:gd name="T56" fmla="*/ 2147483647 w 600"/>
                <a:gd name="T57" fmla="*/ 2147483647 h 696"/>
                <a:gd name="T58" fmla="*/ 2147483647 w 600"/>
                <a:gd name="T59" fmla="*/ 2147483647 h 696"/>
                <a:gd name="T60" fmla="*/ 2147483647 w 600"/>
                <a:gd name="T61" fmla="*/ 2147483647 h 696"/>
                <a:gd name="T62" fmla="*/ 2147483647 w 600"/>
                <a:gd name="T63" fmla="*/ 2147483647 h 696"/>
                <a:gd name="T64" fmla="*/ 2147483647 w 600"/>
                <a:gd name="T65" fmla="*/ 2147483647 h 696"/>
                <a:gd name="T66" fmla="*/ 2147483647 w 600"/>
                <a:gd name="T67" fmla="*/ 2147483647 h 696"/>
                <a:gd name="T68" fmla="*/ 2147483647 w 600"/>
                <a:gd name="T69" fmla="*/ 2147483647 h 696"/>
                <a:gd name="T70" fmla="*/ 2147483647 w 600"/>
                <a:gd name="T71" fmla="*/ 2147483647 h 696"/>
                <a:gd name="T72" fmla="*/ 2147483647 w 600"/>
                <a:gd name="T73" fmla="*/ 2147483647 h 696"/>
                <a:gd name="T74" fmla="*/ 2147483647 w 600"/>
                <a:gd name="T75" fmla="*/ 2147483647 h 696"/>
                <a:gd name="T76" fmla="*/ 2147483647 w 600"/>
                <a:gd name="T77" fmla="*/ 2147483647 h 696"/>
                <a:gd name="T78" fmla="*/ 2147483647 w 600"/>
                <a:gd name="T79" fmla="*/ 2147483647 h 696"/>
                <a:gd name="T80" fmla="*/ 2147483647 w 600"/>
                <a:gd name="T81" fmla="*/ 2147483647 h 696"/>
                <a:gd name="T82" fmla="*/ 2147483647 w 600"/>
                <a:gd name="T83" fmla="*/ 2147483647 h 696"/>
                <a:gd name="T84" fmla="*/ 2147483647 w 600"/>
                <a:gd name="T85" fmla="*/ 2147483647 h 696"/>
                <a:gd name="T86" fmla="*/ 2147483647 w 600"/>
                <a:gd name="T87" fmla="*/ 2147483647 h 696"/>
                <a:gd name="T88" fmla="*/ 2147483647 w 600"/>
                <a:gd name="T89" fmla="*/ 2147483647 h 696"/>
                <a:gd name="T90" fmla="*/ 2147483647 w 600"/>
                <a:gd name="T91" fmla="*/ 2147483647 h 696"/>
                <a:gd name="T92" fmla="*/ 2147483647 w 600"/>
                <a:gd name="T93" fmla="*/ 2147483647 h 696"/>
                <a:gd name="T94" fmla="*/ 2147483647 w 600"/>
                <a:gd name="T95" fmla="*/ 2147483647 h 696"/>
                <a:gd name="T96" fmla="*/ 2147483647 w 600"/>
                <a:gd name="T97" fmla="*/ 2147483647 h 696"/>
                <a:gd name="T98" fmla="*/ 2147483647 w 600"/>
                <a:gd name="T99" fmla="*/ 2147483647 h 696"/>
                <a:gd name="T100" fmla="*/ 2147483647 w 600"/>
                <a:gd name="T101" fmla="*/ 2147483647 h 696"/>
                <a:gd name="T102" fmla="*/ 2147483647 w 600"/>
                <a:gd name="T103" fmla="*/ 2147483647 h 696"/>
                <a:gd name="T104" fmla="*/ 2147483647 w 600"/>
                <a:gd name="T105" fmla="*/ 2147483647 h 696"/>
                <a:gd name="T106" fmla="*/ 2147483647 w 600"/>
                <a:gd name="T107" fmla="*/ 2147483647 h 696"/>
                <a:gd name="T108" fmla="*/ 2147483647 w 600"/>
                <a:gd name="T109" fmla="*/ 2147483647 h 696"/>
                <a:gd name="T110" fmla="*/ 2147483647 w 600"/>
                <a:gd name="T111" fmla="*/ 2147483647 h 696"/>
                <a:gd name="T112" fmla="*/ 2147483647 w 600"/>
                <a:gd name="T113" fmla="*/ 2147483647 h 696"/>
                <a:gd name="T114" fmla="*/ 2147483647 w 600"/>
                <a:gd name="T115" fmla="*/ 2147483647 h 696"/>
                <a:gd name="T116" fmla="*/ 2147483647 w 600"/>
                <a:gd name="T117" fmla="*/ 2147483647 h 696"/>
                <a:gd name="T118" fmla="*/ 0 w 600"/>
                <a:gd name="T119" fmla="*/ 2147483647 h 696"/>
                <a:gd name="T120" fmla="*/ 2147483647 w 600"/>
                <a:gd name="T121" fmla="*/ 2147483647 h 6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00"/>
                <a:gd name="T184" fmla="*/ 0 h 696"/>
                <a:gd name="T185" fmla="*/ 600 w 600"/>
                <a:gd name="T186" fmla="*/ 696 h 6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00" h="696">
                  <a:moveTo>
                    <a:pt x="24" y="180"/>
                  </a:moveTo>
                  <a:lnTo>
                    <a:pt x="36" y="180"/>
                  </a:lnTo>
                  <a:lnTo>
                    <a:pt x="42" y="186"/>
                  </a:lnTo>
                  <a:lnTo>
                    <a:pt x="42" y="198"/>
                  </a:lnTo>
                  <a:lnTo>
                    <a:pt x="36" y="204"/>
                  </a:lnTo>
                  <a:lnTo>
                    <a:pt x="36" y="228"/>
                  </a:lnTo>
                  <a:lnTo>
                    <a:pt x="42" y="240"/>
                  </a:lnTo>
                  <a:lnTo>
                    <a:pt x="48" y="246"/>
                  </a:lnTo>
                  <a:lnTo>
                    <a:pt x="66" y="246"/>
                  </a:lnTo>
                  <a:lnTo>
                    <a:pt x="66" y="234"/>
                  </a:lnTo>
                  <a:lnTo>
                    <a:pt x="78" y="234"/>
                  </a:lnTo>
                  <a:lnTo>
                    <a:pt x="84" y="228"/>
                  </a:lnTo>
                  <a:lnTo>
                    <a:pt x="90" y="228"/>
                  </a:lnTo>
                  <a:lnTo>
                    <a:pt x="102" y="234"/>
                  </a:lnTo>
                  <a:lnTo>
                    <a:pt x="102" y="264"/>
                  </a:lnTo>
                  <a:lnTo>
                    <a:pt x="96" y="270"/>
                  </a:lnTo>
                  <a:lnTo>
                    <a:pt x="102" y="276"/>
                  </a:lnTo>
                  <a:lnTo>
                    <a:pt x="108" y="288"/>
                  </a:lnTo>
                  <a:lnTo>
                    <a:pt x="108" y="300"/>
                  </a:lnTo>
                  <a:lnTo>
                    <a:pt x="102" y="312"/>
                  </a:lnTo>
                  <a:lnTo>
                    <a:pt x="90" y="324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08" y="342"/>
                  </a:lnTo>
                  <a:lnTo>
                    <a:pt x="84" y="390"/>
                  </a:lnTo>
                  <a:lnTo>
                    <a:pt x="84" y="402"/>
                  </a:lnTo>
                  <a:lnTo>
                    <a:pt x="102" y="402"/>
                  </a:lnTo>
                  <a:lnTo>
                    <a:pt x="126" y="390"/>
                  </a:lnTo>
                  <a:lnTo>
                    <a:pt x="132" y="384"/>
                  </a:lnTo>
                  <a:lnTo>
                    <a:pt x="132" y="378"/>
                  </a:lnTo>
                  <a:lnTo>
                    <a:pt x="144" y="366"/>
                  </a:lnTo>
                  <a:lnTo>
                    <a:pt x="150" y="354"/>
                  </a:lnTo>
                  <a:lnTo>
                    <a:pt x="156" y="348"/>
                  </a:lnTo>
                  <a:lnTo>
                    <a:pt x="168" y="348"/>
                  </a:lnTo>
                  <a:lnTo>
                    <a:pt x="174" y="354"/>
                  </a:lnTo>
                  <a:lnTo>
                    <a:pt x="198" y="366"/>
                  </a:lnTo>
                  <a:lnTo>
                    <a:pt x="216" y="366"/>
                  </a:lnTo>
                  <a:lnTo>
                    <a:pt x="234" y="348"/>
                  </a:lnTo>
                  <a:lnTo>
                    <a:pt x="234" y="336"/>
                  </a:lnTo>
                  <a:lnTo>
                    <a:pt x="240" y="330"/>
                  </a:lnTo>
                  <a:lnTo>
                    <a:pt x="258" y="330"/>
                  </a:lnTo>
                  <a:lnTo>
                    <a:pt x="264" y="336"/>
                  </a:lnTo>
                  <a:lnTo>
                    <a:pt x="276" y="342"/>
                  </a:lnTo>
                  <a:lnTo>
                    <a:pt x="300" y="342"/>
                  </a:lnTo>
                  <a:lnTo>
                    <a:pt x="306" y="348"/>
                  </a:lnTo>
                  <a:lnTo>
                    <a:pt x="306" y="360"/>
                  </a:lnTo>
                  <a:lnTo>
                    <a:pt x="318" y="372"/>
                  </a:lnTo>
                  <a:lnTo>
                    <a:pt x="336" y="384"/>
                  </a:lnTo>
                  <a:lnTo>
                    <a:pt x="348" y="390"/>
                  </a:lnTo>
                  <a:lnTo>
                    <a:pt x="366" y="408"/>
                  </a:lnTo>
                  <a:lnTo>
                    <a:pt x="372" y="450"/>
                  </a:lnTo>
                  <a:lnTo>
                    <a:pt x="372" y="462"/>
                  </a:lnTo>
                  <a:lnTo>
                    <a:pt x="384" y="486"/>
                  </a:lnTo>
                  <a:lnTo>
                    <a:pt x="420" y="522"/>
                  </a:lnTo>
                  <a:lnTo>
                    <a:pt x="420" y="528"/>
                  </a:lnTo>
                  <a:lnTo>
                    <a:pt x="426" y="534"/>
                  </a:lnTo>
                  <a:lnTo>
                    <a:pt x="426" y="546"/>
                  </a:lnTo>
                  <a:lnTo>
                    <a:pt x="432" y="540"/>
                  </a:lnTo>
                  <a:lnTo>
                    <a:pt x="432" y="546"/>
                  </a:lnTo>
                  <a:lnTo>
                    <a:pt x="444" y="558"/>
                  </a:lnTo>
                  <a:lnTo>
                    <a:pt x="432" y="582"/>
                  </a:lnTo>
                  <a:lnTo>
                    <a:pt x="426" y="588"/>
                  </a:lnTo>
                  <a:lnTo>
                    <a:pt x="426" y="594"/>
                  </a:lnTo>
                  <a:lnTo>
                    <a:pt x="438" y="606"/>
                  </a:lnTo>
                  <a:lnTo>
                    <a:pt x="450" y="612"/>
                  </a:lnTo>
                  <a:lnTo>
                    <a:pt x="456" y="618"/>
                  </a:lnTo>
                  <a:lnTo>
                    <a:pt x="456" y="630"/>
                  </a:lnTo>
                  <a:lnTo>
                    <a:pt x="450" y="636"/>
                  </a:lnTo>
                  <a:lnTo>
                    <a:pt x="444" y="648"/>
                  </a:lnTo>
                  <a:lnTo>
                    <a:pt x="432" y="654"/>
                  </a:lnTo>
                  <a:lnTo>
                    <a:pt x="426" y="660"/>
                  </a:lnTo>
                  <a:lnTo>
                    <a:pt x="426" y="672"/>
                  </a:lnTo>
                  <a:lnTo>
                    <a:pt x="450" y="672"/>
                  </a:lnTo>
                  <a:lnTo>
                    <a:pt x="456" y="678"/>
                  </a:lnTo>
                  <a:lnTo>
                    <a:pt x="462" y="678"/>
                  </a:lnTo>
                  <a:lnTo>
                    <a:pt x="462" y="684"/>
                  </a:lnTo>
                  <a:lnTo>
                    <a:pt x="474" y="696"/>
                  </a:lnTo>
                  <a:lnTo>
                    <a:pt x="486" y="696"/>
                  </a:lnTo>
                  <a:lnTo>
                    <a:pt x="492" y="690"/>
                  </a:lnTo>
                  <a:lnTo>
                    <a:pt x="492" y="678"/>
                  </a:lnTo>
                  <a:lnTo>
                    <a:pt x="480" y="666"/>
                  </a:lnTo>
                  <a:lnTo>
                    <a:pt x="498" y="654"/>
                  </a:lnTo>
                  <a:lnTo>
                    <a:pt x="510" y="642"/>
                  </a:lnTo>
                  <a:lnTo>
                    <a:pt x="546" y="654"/>
                  </a:lnTo>
                  <a:lnTo>
                    <a:pt x="558" y="642"/>
                  </a:lnTo>
                  <a:lnTo>
                    <a:pt x="582" y="648"/>
                  </a:lnTo>
                  <a:lnTo>
                    <a:pt x="588" y="648"/>
                  </a:lnTo>
                  <a:lnTo>
                    <a:pt x="600" y="636"/>
                  </a:lnTo>
                  <a:lnTo>
                    <a:pt x="600" y="630"/>
                  </a:lnTo>
                  <a:lnTo>
                    <a:pt x="588" y="618"/>
                  </a:lnTo>
                  <a:lnTo>
                    <a:pt x="582" y="618"/>
                  </a:lnTo>
                  <a:lnTo>
                    <a:pt x="600" y="582"/>
                  </a:lnTo>
                  <a:lnTo>
                    <a:pt x="594" y="582"/>
                  </a:lnTo>
                  <a:lnTo>
                    <a:pt x="588" y="576"/>
                  </a:lnTo>
                  <a:lnTo>
                    <a:pt x="564" y="564"/>
                  </a:lnTo>
                  <a:lnTo>
                    <a:pt x="540" y="540"/>
                  </a:lnTo>
                  <a:lnTo>
                    <a:pt x="546" y="540"/>
                  </a:lnTo>
                  <a:lnTo>
                    <a:pt x="552" y="534"/>
                  </a:lnTo>
                  <a:lnTo>
                    <a:pt x="558" y="534"/>
                  </a:lnTo>
                  <a:lnTo>
                    <a:pt x="564" y="528"/>
                  </a:lnTo>
                  <a:lnTo>
                    <a:pt x="564" y="516"/>
                  </a:lnTo>
                  <a:lnTo>
                    <a:pt x="558" y="510"/>
                  </a:lnTo>
                  <a:lnTo>
                    <a:pt x="546" y="504"/>
                  </a:lnTo>
                  <a:lnTo>
                    <a:pt x="540" y="498"/>
                  </a:lnTo>
                  <a:lnTo>
                    <a:pt x="528" y="498"/>
                  </a:lnTo>
                  <a:lnTo>
                    <a:pt x="516" y="486"/>
                  </a:lnTo>
                  <a:lnTo>
                    <a:pt x="504" y="462"/>
                  </a:lnTo>
                  <a:lnTo>
                    <a:pt x="498" y="456"/>
                  </a:lnTo>
                  <a:lnTo>
                    <a:pt x="498" y="450"/>
                  </a:lnTo>
                  <a:lnTo>
                    <a:pt x="480" y="450"/>
                  </a:lnTo>
                  <a:lnTo>
                    <a:pt x="474" y="432"/>
                  </a:lnTo>
                  <a:lnTo>
                    <a:pt x="456" y="414"/>
                  </a:lnTo>
                  <a:lnTo>
                    <a:pt x="438" y="402"/>
                  </a:lnTo>
                  <a:lnTo>
                    <a:pt x="426" y="378"/>
                  </a:lnTo>
                  <a:lnTo>
                    <a:pt x="426" y="354"/>
                  </a:lnTo>
                  <a:lnTo>
                    <a:pt x="420" y="354"/>
                  </a:lnTo>
                  <a:lnTo>
                    <a:pt x="414" y="348"/>
                  </a:lnTo>
                  <a:lnTo>
                    <a:pt x="402" y="342"/>
                  </a:lnTo>
                  <a:lnTo>
                    <a:pt x="390" y="342"/>
                  </a:lnTo>
                  <a:lnTo>
                    <a:pt x="384" y="336"/>
                  </a:lnTo>
                  <a:lnTo>
                    <a:pt x="384" y="306"/>
                  </a:lnTo>
                  <a:lnTo>
                    <a:pt x="372" y="306"/>
                  </a:lnTo>
                  <a:lnTo>
                    <a:pt x="366" y="300"/>
                  </a:lnTo>
                  <a:lnTo>
                    <a:pt x="354" y="294"/>
                  </a:lnTo>
                  <a:lnTo>
                    <a:pt x="342" y="282"/>
                  </a:lnTo>
                  <a:lnTo>
                    <a:pt x="306" y="264"/>
                  </a:lnTo>
                  <a:lnTo>
                    <a:pt x="300" y="258"/>
                  </a:lnTo>
                  <a:lnTo>
                    <a:pt x="288" y="252"/>
                  </a:lnTo>
                  <a:lnTo>
                    <a:pt x="288" y="234"/>
                  </a:lnTo>
                  <a:lnTo>
                    <a:pt x="282" y="228"/>
                  </a:lnTo>
                  <a:lnTo>
                    <a:pt x="306" y="228"/>
                  </a:lnTo>
                  <a:lnTo>
                    <a:pt x="312" y="234"/>
                  </a:lnTo>
                  <a:lnTo>
                    <a:pt x="330" y="234"/>
                  </a:lnTo>
                  <a:lnTo>
                    <a:pt x="336" y="228"/>
                  </a:lnTo>
                  <a:lnTo>
                    <a:pt x="342" y="216"/>
                  </a:lnTo>
                  <a:lnTo>
                    <a:pt x="354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48" y="180"/>
                  </a:lnTo>
                  <a:lnTo>
                    <a:pt x="330" y="174"/>
                  </a:lnTo>
                  <a:lnTo>
                    <a:pt x="306" y="162"/>
                  </a:lnTo>
                  <a:lnTo>
                    <a:pt x="306" y="156"/>
                  </a:lnTo>
                  <a:lnTo>
                    <a:pt x="312" y="150"/>
                  </a:lnTo>
                  <a:lnTo>
                    <a:pt x="318" y="150"/>
                  </a:lnTo>
                  <a:lnTo>
                    <a:pt x="294" y="126"/>
                  </a:lnTo>
                  <a:lnTo>
                    <a:pt x="282" y="120"/>
                  </a:lnTo>
                  <a:lnTo>
                    <a:pt x="270" y="120"/>
                  </a:lnTo>
                  <a:lnTo>
                    <a:pt x="264" y="132"/>
                  </a:lnTo>
                  <a:lnTo>
                    <a:pt x="264" y="138"/>
                  </a:lnTo>
                  <a:lnTo>
                    <a:pt x="258" y="150"/>
                  </a:lnTo>
                  <a:lnTo>
                    <a:pt x="252" y="156"/>
                  </a:lnTo>
                  <a:lnTo>
                    <a:pt x="240" y="144"/>
                  </a:lnTo>
                  <a:lnTo>
                    <a:pt x="240" y="138"/>
                  </a:lnTo>
                  <a:lnTo>
                    <a:pt x="222" y="138"/>
                  </a:lnTo>
                  <a:lnTo>
                    <a:pt x="216" y="126"/>
                  </a:lnTo>
                  <a:lnTo>
                    <a:pt x="198" y="108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0" y="54"/>
                  </a:lnTo>
                  <a:lnTo>
                    <a:pt x="174" y="60"/>
                  </a:lnTo>
                  <a:lnTo>
                    <a:pt x="168" y="48"/>
                  </a:lnTo>
                  <a:lnTo>
                    <a:pt x="156" y="42"/>
                  </a:lnTo>
                  <a:lnTo>
                    <a:pt x="150" y="30"/>
                  </a:lnTo>
                  <a:lnTo>
                    <a:pt x="144" y="24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90" y="48"/>
                  </a:lnTo>
                  <a:lnTo>
                    <a:pt x="114" y="72"/>
                  </a:lnTo>
                  <a:lnTo>
                    <a:pt x="114" y="108"/>
                  </a:lnTo>
                  <a:lnTo>
                    <a:pt x="72" y="108"/>
                  </a:lnTo>
                  <a:lnTo>
                    <a:pt x="72" y="84"/>
                  </a:lnTo>
                  <a:lnTo>
                    <a:pt x="36" y="102"/>
                  </a:lnTo>
                  <a:lnTo>
                    <a:pt x="36" y="114"/>
                  </a:lnTo>
                  <a:lnTo>
                    <a:pt x="30" y="126"/>
                  </a:lnTo>
                  <a:lnTo>
                    <a:pt x="36" y="132"/>
                  </a:lnTo>
                  <a:lnTo>
                    <a:pt x="30" y="138"/>
                  </a:lnTo>
                  <a:lnTo>
                    <a:pt x="18" y="138"/>
                  </a:lnTo>
                  <a:lnTo>
                    <a:pt x="0" y="156"/>
                  </a:lnTo>
                  <a:lnTo>
                    <a:pt x="0" y="168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24" y="18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24" name="Kyrgyzstan" descr="© INSCALE GmbH, 05.05.2010&#10;http://www.presentationload.com/">
              <a:extLst>
                <a:ext uri="{FF2B5EF4-FFF2-40B4-BE49-F238E27FC236}">
                  <a16:creationId xmlns:a16="http://schemas.microsoft.com/office/drawing/2014/main" id="{7B214488-98E6-420F-8039-7F6048BF44AC}"/>
                </a:ext>
              </a:extLst>
            </p:cNvPr>
            <p:cNvSpPr>
              <a:spLocks/>
            </p:cNvSpPr>
            <p:nvPr/>
          </p:nvSpPr>
          <p:spPr bwMode="gray">
            <a:xfrm>
              <a:off x="5980112" y="2449397"/>
              <a:ext cx="271463" cy="125413"/>
            </a:xfrm>
            <a:custGeom>
              <a:avLst/>
              <a:gdLst>
                <a:gd name="T0" fmla="*/ 2147483647 w 672"/>
                <a:gd name="T1" fmla="*/ 2147483647 h 312"/>
                <a:gd name="T2" fmla="*/ 2147483647 w 672"/>
                <a:gd name="T3" fmla="*/ 2147483647 h 312"/>
                <a:gd name="T4" fmla="*/ 2147483647 w 672"/>
                <a:gd name="T5" fmla="*/ 2147483647 h 312"/>
                <a:gd name="T6" fmla="*/ 2147483647 w 672"/>
                <a:gd name="T7" fmla="*/ 2147483647 h 312"/>
                <a:gd name="T8" fmla="*/ 2147483647 w 672"/>
                <a:gd name="T9" fmla="*/ 2147483647 h 312"/>
                <a:gd name="T10" fmla="*/ 2147483647 w 672"/>
                <a:gd name="T11" fmla="*/ 2147483647 h 312"/>
                <a:gd name="T12" fmla="*/ 2147483647 w 672"/>
                <a:gd name="T13" fmla="*/ 2147483647 h 312"/>
                <a:gd name="T14" fmla="*/ 2147483647 w 672"/>
                <a:gd name="T15" fmla="*/ 2147483647 h 312"/>
                <a:gd name="T16" fmla="*/ 2147483647 w 672"/>
                <a:gd name="T17" fmla="*/ 2147483647 h 312"/>
                <a:gd name="T18" fmla="*/ 2147483647 w 672"/>
                <a:gd name="T19" fmla="*/ 2147483647 h 312"/>
                <a:gd name="T20" fmla="*/ 2147483647 w 672"/>
                <a:gd name="T21" fmla="*/ 2147483647 h 312"/>
                <a:gd name="T22" fmla="*/ 2147483647 w 672"/>
                <a:gd name="T23" fmla="*/ 2147483647 h 312"/>
                <a:gd name="T24" fmla="*/ 0 w 672"/>
                <a:gd name="T25" fmla="*/ 2147483647 h 312"/>
                <a:gd name="T26" fmla="*/ 2147483647 w 672"/>
                <a:gd name="T27" fmla="*/ 2147483647 h 312"/>
                <a:gd name="T28" fmla="*/ 2147483647 w 672"/>
                <a:gd name="T29" fmla="*/ 2147483647 h 312"/>
                <a:gd name="T30" fmla="*/ 2147483647 w 672"/>
                <a:gd name="T31" fmla="*/ 2147483647 h 312"/>
                <a:gd name="T32" fmla="*/ 2147483647 w 672"/>
                <a:gd name="T33" fmla="*/ 2147483647 h 312"/>
                <a:gd name="T34" fmla="*/ 2147483647 w 672"/>
                <a:gd name="T35" fmla="*/ 2147483647 h 312"/>
                <a:gd name="T36" fmla="*/ 2147483647 w 672"/>
                <a:gd name="T37" fmla="*/ 2147483647 h 312"/>
                <a:gd name="T38" fmla="*/ 2147483647 w 672"/>
                <a:gd name="T39" fmla="*/ 2147483647 h 312"/>
                <a:gd name="T40" fmla="*/ 2147483647 w 672"/>
                <a:gd name="T41" fmla="*/ 2147483647 h 312"/>
                <a:gd name="T42" fmla="*/ 2147483647 w 672"/>
                <a:gd name="T43" fmla="*/ 2147483647 h 312"/>
                <a:gd name="T44" fmla="*/ 2147483647 w 672"/>
                <a:gd name="T45" fmla="*/ 2147483647 h 312"/>
                <a:gd name="T46" fmla="*/ 2147483647 w 672"/>
                <a:gd name="T47" fmla="*/ 2147483647 h 312"/>
                <a:gd name="T48" fmla="*/ 2147483647 w 672"/>
                <a:gd name="T49" fmla="*/ 2147483647 h 312"/>
                <a:gd name="T50" fmla="*/ 2147483647 w 672"/>
                <a:gd name="T51" fmla="*/ 2147483647 h 312"/>
                <a:gd name="T52" fmla="*/ 2147483647 w 672"/>
                <a:gd name="T53" fmla="*/ 2147483647 h 312"/>
                <a:gd name="T54" fmla="*/ 2147483647 w 672"/>
                <a:gd name="T55" fmla="*/ 2147483647 h 312"/>
                <a:gd name="T56" fmla="*/ 2147483647 w 672"/>
                <a:gd name="T57" fmla="*/ 2147483647 h 312"/>
                <a:gd name="T58" fmla="*/ 2147483647 w 672"/>
                <a:gd name="T59" fmla="*/ 2147483647 h 312"/>
                <a:gd name="T60" fmla="*/ 2147483647 w 672"/>
                <a:gd name="T61" fmla="*/ 2147483647 h 312"/>
                <a:gd name="T62" fmla="*/ 2147483647 w 672"/>
                <a:gd name="T63" fmla="*/ 2147483647 h 312"/>
                <a:gd name="T64" fmla="*/ 2147483647 w 672"/>
                <a:gd name="T65" fmla="*/ 2147483647 h 312"/>
                <a:gd name="T66" fmla="*/ 2147483647 w 672"/>
                <a:gd name="T67" fmla="*/ 2147483647 h 312"/>
                <a:gd name="T68" fmla="*/ 2147483647 w 672"/>
                <a:gd name="T69" fmla="*/ 2147483647 h 312"/>
                <a:gd name="T70" fmla="*/ 2147483647 w 672"/>
                <a:gd name="T71" fmla="*/ 2147483647 h 312"/>
                <a:gd name="T72" fmla="*/ 2147483647 w 672"/>
                <a:gd name="T73" fmla="*/ 2147483647 h 312"/>
                <a:gd name="T74" fmla="*/ 2147483647 w 672"/>
                <a:gd name="T75" fmla="*/ 2147483647 h 312"/>
                <a:gd name="T76" fmla="*/ 2147483647 w 672"/>
                <a:gd name="T77" fmla="*/ 0 h 312"/>
                <a:gd name="T78" fmla="*/ 2147483647 w 672"/>
                <a:gd name="T79" fmla="*/ 2147483647 h 312"/>
                <a:gd name="T80" fmla="*/ 2147483647 w 672"/>
                <a:gd name="T81" fmla="*/ 2147483647 h 312"/>
                <a:gd name="T82" fmla="*/ 2147483647 w 672"/>
                <a:gd name="T83" fmla="*/ 2147483647 h 312"/>
                <a:gd name="T84" fmla="*/ 2147483647 w 672"/>
                <a:gd name="T85" fmla="*/ 2147483647 h 312"/>
                <a:gd name="T86" fmla="*/ 2147483647 w 672"/>
                <a:gd name="T87" fmla="*/ 2147483647 h 312"/>
                <a:gd name="T88" fmla="*/ 2147483647 w 672"/>
                <a:gd name="T89" fmla="*/ 2147483647 h 31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72"/>
                <a:gd name="T136" fmla="*/ 0 h 312"/>
                <a:gd name="T137" fmla="*/ 672 w 672"/>
                <a:gd name="T138" fmla="*/ 312 h 31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72" h="312">
                  <a:moveTo>
                    <a:pt x="36" y="132"/>
                  </a:moveTo>
                  <a:lnTo>
                    <a:pt x="66" y="144"/>
                  </a:lnTo>
                  <a:lnTo>
                    <a:pt x="78" y="156"/>
                  </a:lnTo>
                  <a:lnTo>
                    <a:pt x="114" y="156"/>
                  </a:lnTo>
                  <a:lnTo>
                    <a:pt x="114" y="144"/>
                  </a:lnTo>
                  <a:lnTo>
                    <a:pt x="126" y="144"/>
                  </a:lnTo>
                  <a:lnTo>
                    <a:pt x="126" y="132"/>
                  </a:lnTo>
                  <a:lnTo>
                    <a:pt x="144" y="156"/>
                  </a:lnTo>
                  <a:lnTo>
                    <a:pt x="162" y="156"/>
                  </a:lnTo>
                  <a:lnTo>
                    <a:pt x="168" y="174"/>
                  </a:lnTo>
                  <a:lnTo>
                    <a:pt x="192" y="174"/>
                  </a:lnTo>
                  <a:lnTo>
                    <a:pt x="198" y="186"/>
                  </a:lnTo>
                  <a:lnTo>
                    <a:pt x="204" y="186"/>
                  </a:lnTo>
                  <a:lnTo>
                    <a:pt x="216" y="180"/>
                  </a:lnTo>
                  <a:lnTo>
                    <a:pt x="228" y="180"/>
                  </a:lnTo>
                  <a:lnTo>
                    <a:pt x="228" y="192"/>
                  </a:lnTo>
                  <a:lnTo>
                    <a:pt x="216" y="204"/>
                  </a:lnTo>
                  <a:lnTo>
                    <a:pt x="204" y="210"/>
                  </a:lnTo>
                  <a:lnTo>
                    <a:pt x="192" y="210"/>
                  </a:lnTo>
                  <a:lnTo>
                    <a:pt x="192" y="216"/>
                  </a:lnTo>
                  <a:lnTo>
                    <a:pt x="174" y="222"/>
                  </a:lnTo>
                  <a:lnTo>
                    <a:pt x="156" y="240"/>
                  </a:lnTo>
                  <a:lnTo>
                    <a:pt x="150" y="240"/>
                  </a:lnTo>
                  <a:lnTo>
                    <a:pt x="144" y="234"/>
                  </a:lnTo>
                  <a:lnTo>
                    <a:pt x="138" y="234"/>
                  </a:lnTo>
                  <a:lnTo>
                    <a:pt x="132" y="228"/>
                  </a:lnTo>
                  <a:lnTo>
                    <a:pt x="114" y="228"/>
                  </a:lnTo>
                  <a:lnTo>
                    <a:pt x="102" y="234"/>
                  </a:lnTo>
                  <a:lnTo>
                    <a:pt x="96" y="234"/>
                  </a:lnTo>
                  <a:lnTo>
                    <a:pt x="96" y="246"/>
                  </a:lnTo>
                  <a:lnTo>
                    <a:pt x="90" y="252"/>
                  </a:lnTo>
                  <a:lnTo>
                    <a:pt x="84" y="252"/>
                  </a:lnTo>
                  <a:lnTo>
                    <a:pt x="72" y="246"/>
                  </a:lnTo>
                  <a:lnTo>
                    <a:pt x="36" y="234"/>
                  </a:lnTo>
                  <a:lnTo>
                    <a:pt x="24" y="234"/>
                  </a:lnTo>
                  <a:lnTo>
                    <a:pt x="18" y="240"/>
                  </a:lnTo>
                  <a:lnTo>
                    <a:pt x="18" y="252"/>
                  </a:lnTo>
                  <a:lnTo>
                    <a:pt x="12" y="258"/>
                  </a:lnTo>
                  <a:lnTo>
                    <a:pt x="0" y="264"/>
                  </a:lnTo>
                  <a:lnTo>
                    <a:pt x="0" y="276"/>
                  </a:lnTo>
                  <a:lnTo>
                    <a:pt x="6" y="282"/>
                  </a:lnTo>
                  <a:lnTo>
                    <a:pt x="6" y="288"/>
                  </a:lnTo>
                  <a:lnTo>
                    <a:pt x="12" y="294"/>
                  </a:lnTo>
                  <a:lnTo>
                    <a:pt x="24" y="288"/>
                  </a:lnTo>
                  <a:lnTo>
                    <a:pt x="36" y="288"/>
                  </a:lnTo>
                  <a:lnTo>
                    <a:pt x="42" y="282"/>
                  </a:lnTo>
                  <a:lnTo>
                    <a:pt x="60" y="282"/>
                  </a:lnTo>
                  <a:lnTo>
                    <a:pt x="72" y="288"/>
                  </a:lnTo>
                  <a:lnTo>
                    <a:pt x="96" y="288"/>
                  </a:lnTo>
                  <a:lnTo>
                    <a:pt x="108" y="300"/>
                  </a:lnTo>
                  <a:lnTo>
                    <a:pt x="126" y="300"/>
                  </a:lnTo>
                  <a:lnTo>
                    <a:pt x="132" y="294"/>
                  </a:lnTo>
                  <a:lnTo>
                    <a:pt x="144" y="288"/>
                  </a:lnTo>
                  <a:lnTo>
                    <a:pt x="150" y="282"/>
                  </a:lnTo>
                  <a:lnTo>
                    <a:pt x="180" y="312"/>
                  </a:lnTo>
                  <a:lnTo>
                    <a:pt x="192" y="306"/>
                  </a:lnTo>
                  <a:lnTo>
                    <a:pt x="198" y="306"/>
                  </a:lnTo>
                  <a:lnTo>
                    <a:pt x="198" y="312"/>
                  </a:lnTo>
                  <a:lnTo>
                    <a:pt x="210" y="312"/>
                  </a:lnTo>
                  <a:lnTo>
                    <a:pt x="222" y="306"/>
                  </a:lnTo>
                  <a:lnTo>
                    <a:pt x="228" y="300"/>
                  </a:lnTo>
                  <a:lnTo>
                    <a:pt x="270" y="300"/>
                  </a:lnTo>
                  <a:lnTo>
                    <a:pt x="282" y="288"/>
                  </a:lnTo>
                  <a:lnTo>
                    <a:pt x="300" y="294"/>
                  </a:lnTo>
                  <a:lnTo>
                    <a:pt x="318" y="294"/>
                  </a:lnTo>
                  <a:lnTo>
                    <a:pt x="318" y="282"/>
                  </a:lnTo>
                  <a:lnTo>
                    <a:pt x="312" y="270"/>
                  </a:lnTo>
                  <a:lnTo>
                    <a:pt x="300" y="264"/>
                  </a:lnTo>
                  <a:lnTo>
                    <a:pt x="300" y="258"/>
                  </a:lnTo>
                  <a:lnTo>
                    <a:pt x="306" y="252"/>
                  </a:lnTo>
                  <a:lnTo>
                    <a:pt x="318" y="246"/>
                  </a:lnTo>
                  <a:lnTo>
                    <a:pt x="330" y="246"/>
                  </a:lnTo>
                  <a:lnTo>
                    <a:pt x="336" y="240"/>
                  </a:lnTo>
                  <a:lnTo>
                    <a:pt x="348" y="234"/>
                  </a:lnTo>
                  <a:lnTo>
                    <a:pt x="348" y="216"/>
                  </a:lnTo>
                  <a:lnTo>
                    <a:pt x="372" y="216"/>
                  </a:lnTo>
                  <a:lnTo>
                    <a:pt x="384" y="204"/>
                  </a:lnTo>
                  <a:lnTo>
                    <a:pt x="396" y="204"/>
                  </a:lnTo>
                  <a:lnTo>
                    <a:pt x="402" y="210"/>
                  </a:lnTo>
                  <a:lnTo>
                    <a:pt x="408" y="222"/>
                  </a:lnTo>
                  <a:lnTo>
                    <a:pt x="414" y="228"/>
                  </a:lnTo>
                  <a:lnTo>
                    <a:pt x="426" y="222"/>
                  </a:lnTo>
                  <a:lnTo>
                    <a:pt x="456" y="228"/>
                  </a:lnTo>
                  <a:lnTo>
                    <a:pt x="462" y="222"/>
                  </a:lnTo>
                  <a:lnTo>
                    <a:pt x="462" y="198"/>
                  </a:lnTo>
                  <a:lnTo>
                    <a:pt x="468" y="186"/>
                  </a:lnTo>
                  <a:lnTo>
                    <a:pt x="486" y="168"/>
                  </a:lnTo>
                  <a:lnTo>
                    <a:pt x="516" y="168"/>
                  </a:lnTo>
                  <a:lnTo>
                    <a:pt x="534" y="174"/>
                  </a:lnTo>
                  <a:lnTo>
                    <a:pt x="552" y="174"/>
                  </a:lnTo>
                  <a:lnTo>
                    <a:pt x="558" y="168"/>
                  </a:lnTo>
                  <a:lnTo>
                    <a:pt x="564" y="156"/>
                  </a:lnTo>
                  <a:lnTo>
                    <a:pt x="564" y="138"/>
                  </a:lnTo>
                  <a:lnTo>
                    <a:pt x="570" y="132"/>
                  </a:lnTo>
                  <a:lnTo>
                    <a:pt x="582" y="126"/>
                  </a:lnTo>
                  <a:lnTo>
                    <a:pt x="594" y="114"/>
                  </a:lnTo>
                  <a:lnTo>
                    <a:pt x="642" y="96"/>
                  </a:lnTo>
                  <a:lnTo>
                    <a:pt x="666" y="96"/>
                  </a:lnTo>
                  <a:lnTo>
                    <a:pt x="672" y="90"/>
                  </a:lnTo>
                  <a:lnTo>
                    <a:pt x="672" y="78"/>
                  </a:lnTo>
                  <a:lnTo>
                    <a:pt x="660" y="66"/>
                  </a:lnTo>
                  <a:lnTo>
                    <a:pt x="642" y="60"/>
                  </a:lnTo>
                  <a:lnTo>
                    <a:pt x="600" y="60"/>
                  </a:lnTo>
                  <a:lnTo>
                    <a:pt x="576" y="30"/>
                  </a:lnTo>
                  <a:lnTo>
                    <a:pt x="558" y="30"/>
                  </a:lnTo>
                  <a:lnTo>
                    <a:pt x="546" y="18"/>
                  </a:lnTo>
                  <a:lnTo>
                    <a:pt x="498" y="24"/>
                  </a:lnTo>
                  <a:lnTo>
                    <a:pt x="486" y="24"/>
                  </a:lnTo>
                  <a:lnTo>
                    <a:pt x="474" y="18"/>
                  </a:lnTo>
                  <a:lnTo>
                    <a:pt x="354" y="18"/>
                  </a:lnTo>
                  <a:lnTo>
                    <a:pt x="336" y="24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282" y="18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22" y="0"/>
                  </a:lnTo>
                  <a:lnTo>
                    <a:pt x="216" y="6"/>
                  </a:lnTo>
                  <a:lnTo>
                    <a:pt x="216" y="36"/>
                  </a:lnTo>
                  <a:lnTo>
                    <a:pt x="222" y="48"/>
                  </a:lnTo>
                  <a:lnTo>
                    <a:pt x="222" y="60"/>
                  </a:lnTo>
                  <a:lnTo>
                    <a:pt x="204" y="54"/>
                  </a:lnTo>
                  <a:lnTo>
                    <a:pt x="174" y="54"/>
                  </a:lnTo>
                  <a:lnTo>
                    <a:pt x="138" y="36"/>
                  </a:lnTo>
                  <a:lnTo>
                    <a:pt x="120" y="30"/>
                  </a:lnTo>
                  <a:lnTo>
                    <a:pt x="108" y="24"/>
                  </a:lnTo>
                  <a:lnTo>
                    <a:pt x="78" y="24"/>
                  </a:lnTo>
                  <a:lnTo>
                    <a:pt x="60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72" y="72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36" y="13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25" name="Kuwait" descr="© INSCALE GmbH, 05.05.2010&#10;http://www.presentationload.com/">
              <a:extLst>
                <a:ext uri="{FF2B5EF4-FFF2-40B4-BE49-F238E27FC236}">
                  <a16:creationId xmlns:a16="http://schemas.microsoft.com/office/drawing/2014/main" id="{52490987-8A57-434D-B41B-ADBD616A7AF5}"/>
                </a:ext>
              </a:extLst>
            </p:cNvPr>
            <p:cNvSpPr>
              <a:spLocks/>
            </p:cNvSpPr>
            <p:nvPr/>
          </p:nvSpPr>
          <p:spPr bwMode="gray">
            <a:xfrm>
              <a:off x="5422900" y="2874847"/>
              <a:ext cx="55563" cy="47625"/>
            </a:xfrm>
            <a:custGeom>
              <a:avLst/>
              <a:gdLst>
                <a:gd name="T0" fmla="*/ 2147483647 w 138"/>
                <a:gd name="T1" fmla="*/ 0 h 120"/>
                <a:gd name="T2" fmla="*/ 2147483647 w 138"/>
                <a:gd name="T3" fmla="*/ 0 h 120"/>
                <a:gd name="T4" fmla="*/ 2147483647 w 138"/>
                <a:gd name="T5" fmla="*/ 2147483647 h 120"/>
                <a:gd name="T6" fmla="*/ 2147483647 w 138"/>
                <a:gd name="T7" fmla="*/ 2147483647 h 120"/>
                <a:gd name="T8" fmla="*/ 2147483647 w 138"/>
                <a:gd name="T9" fmla="*/ 2147483647 h 120"/>
                <a:gd name="T10" fmla="*/ 2147483647 w 138"/>
                <a:gd name="T11" fmla="*/ 2147483647 h 120"/>
                <a:gd name="T12" fmla="*/ 0 w 138"/>
                <a:gd name="T13" fmla="*/ 2147483647 h 120"/>
                <a:gd name="T14" fmla="*/ 2147483647 w 138"/>
                <a:gd name="T15" fmla="*/ 2147483647 h 120"/>
                <a:gd name="T16" fmla="*/ 2147483647 w 138"/>
                <a:gd name="T17" fmla="*/ 2147483647 h 120"/>
                <a:gd name="T18" fmla="*/ 2147483647 w 138"/>
                <a:gd name="T19" fmla="*/ 2147483647 h 120"/>
                <a:gd name="T20" fmla="*/ 2147483647 w 138"/>
                <a:gd name="T21" fmla="*/ 2147483647 h 120"/>
                <a:gd name="T22" fmla="*/ 2147483647 w 138"/>
                <a:gd name="T23" fmla="*/ 2147483647 h 120"/>
                <a:gd name="T24" fmla="*/ 2147483647 w 138"/>
                <a:gd name="T25" fmla="*/ 2147483647 h 120"/>
                <a:gd name="T26" fmla="*/ 2147483647 w 138"/>
                <a:gd name="T27" fmla="*/ 2147483647 h 120"/>
                <a:gd name="T28" fmla="*/ 2147483647 w 138"/>
                <a:gd name="T29" fmla="*/ 2147483647 h 120"/>
                <a:gd name="T30" fmla="*/ 2147483647 w 138"/>
                <a:gd name="T31" fmla="*/ 2147483647 h 120"/>
                <a:gd name="T32" fmla="*/ 2147483647 w 138"/>
                <a:gd name="T33" fmla="*/ 2147483647 h 120"/>
                <a:gd name="T34" fmla="*/ 2147483647 w 138"/>
                <a:gd name="T35" fmla="*/ 2147483647 h 120"/>
                <a:gd name="T36" fmla="*/ 2147483647 w 138"/>
                <a:gd name="T37" fmla="*/ 2147483647 h 120"/>
                <a:gd name="T38" fmla="*/ 2147483647 w 138"/>
                <a:gd name="T39" fmla="*/ 2147483647 h 120"/>
                <a:gd name="T40" fmla="*/ 2147483647 w 138"/>
                <a:gd name="T41" fmla="*/ 2147483647 h 120"/>
                <a:gd name="T42" fmla="*/ 2147483647 w 138"/>
                <a:gd name="T43" fmla="*/ 2147483647 h 120"/>
                <a:gd name="T44" fmla="*/ 2147483647 w 138"/>
                <a:gd name="T45" fmla="*/ 2147483647 h 120"/>
                <a:gd name="T46" fmla="*/ 2147483647 w 138"/>
                <a:gd name="T47" fmla="*/ 2147483647 h 120"/>
                <a:gd name="T48" fmla="*/ 2147483647 w 138"/>
                <a:gd name="T49" fmla="*/ 0 h 120"/>
                <a:gd name="T50" fmla="*/ 2147483647 w 138"/>
                <a:gd name="T51" fmla="*/ 0 h 1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8"/>
                <a:gd name="T79" fmla="*/ 0 h 120"/>
                <a:gd name="T80" fmla="*/ 138 w 138"/>
                <a:gd name="T81" fmla="*/ 120 h 1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8" h="120">
                  <a:moveTo>
                    <a:pt x="54" y="0"/>
                  </a:moveTo>
                  <a:lnTo>
                    <a:pt x="36" y="0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6" y="66"/>
                  </a:lnTo>
                  <a:lnTo>
                    <a:pt x="0" y="72"/>
                  </a:lnTo>
                  <a:lnTo>
                    <a:pt x="42" y="72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66" y="114"/>
                  </a:lnTo>
                  <a:lnTo>
                    <a:pt x="72" y="120"/>
                  </a:lnTo>
                  <a:lnTo>
                    <a:pt x="138" y="120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78"/>
                  </a:lnTo>
                  <a:lnTo>
                    <a:pt x="102" y="66"/>
                  </a:lnTo>
                  <a:lnTo>
                    <a:pt x="90" y="60"/>
                  </a:lnTo>
                  <a:lnTo>
                    <a:pt x="84" y="36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90" y="12"/>
                  </a:lnTo>
                  <a:lnTo>
                    <a:pt x="90" y="18"/>
                  </a:lnTo>
                  <a:lnTo>
                    <a:pt x="84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26" name="Korea, South" descr="© INSCALE GmbH, 05.05.2010&#10;http://www.presentationload.com/">
              <a:extLst>
                <a:ext uri="{FF2B5EF4-FFF2-40B4-BE49-F238E27FC236}">
                  <a16:creationId xmlns:a16="http://schemas.microsoft.com/office/drawing/2014/main" id="{21ECF060-6BCF-44DB-BEB7-BE28F494706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524750" y="2598622"/>
              <a:ext cx="109538" cy="171450"/>
            </a:xfrm>
            <a:custGeom>
              <a:avLst/>
              <a:gdLst>
                <a:gd name="T0" fmla="*/ 2147483647 w 276"/>
                <a:gd name="T1" fmla="*/ 2147483647 h 426"/>
                <a:gd name="T2" fmla="*/ 2147483647 w 276"/>
                <a:gd name="T3" fmla="*/ 2147483647 h 426"/>
                <a:gd name="T4" fmla="*/ 2147483647 w 276"/>
                <a:gd name="T5" fmla="*/ 2147483647 h 426"/>
                <a:gd name="T6" fmla="*/ 2147483647 w 276"/>
                <a:gd name="T7" fmla="*/ 2147483647 h 426"/>
                <a:gd name="T8" fmla="*/ 2147483647 w 276"/>
                <a:gd name="T9" fmla="*/ 2147483647 h 426"/>
                <a:gd name="T10" fmla="*/ 2147483647 w 276"/>
                <a:gd name="T11" fmla="*/ 2147483647 h 426"/>
                <a:gd name="T12" fmla="*/ 2147483647 w 276"/>
                <a:gd name="T13" fmla="*/ 2147483647 h 426"/>
                <a:gd name="T14" fmla="*/ 2147483647 w 276"/>
                <a:gd name="T15" fmla="*/ 2147483647 h 426"/>
                <a:gd name="T16" fmla="*/ 2147483647 w 276"/>
                <a:gd name="T17" fmla="*/ 2147483647 h 426"/>
                <a:gd name="T18" fmla="*/ 2147483647 w 276"/>
                <a:gd name="T19" fmla="*/ 2147483647 h 426"/>
                <a:gd name="T20" fmla="*/ 2147483647 w 276"/>
                <a:gd name="T21" fmla="*/ 2147483647 h 426"/>
                <a:gd name="T22" fmla="*/ 2147483647 w 276"/>
                <a:gd name="T23" fmla="*/ 2147483647 h 426"/>
                <a:gd name="T24" fmla="*/ 2147483647 w 276"/>
                <a:gd name="T25" fmla="*/ 0 h 426"/>
                <a:gd name="T26" fmla="*/ 2147483647 w 276"/>
                <a:gd name="T27" fmla="*/ 2147483647 h 426"/>
                <a:gd name="T28" fmla="*/ 2147483647 w 276"/>
                <a:gd name="T29" fmla="*/ 2147483647 h 426"/>
                <a:gd name="T30" fmla="*/ 2147483647 w 276"/>
                <a:gd name="T31" fmla="*/ 2147483647 h 426"/>
                <a:gd name="T32" fmla="*/ 2147483647 w 276"/>
                <a:gd name="T33" fmla="*/ 2147483647 h 426"/>
                <a:gd name="T34" fmla="*/ 0 w 276"/>
                <a:gd name="T35" fmla="*/ 2147483647 h 426"/>
                <a:gd name="T36" fmla="*/ 2147483647 w 276"/>
                <a:gd name="T37" fmla="*/ 2147483647 h 426"/>
                <a:gd name="T38" fmla="*/ 2147483647 w 276"/>
                <a:gd name="T39" fmla="*/ 2147483647 h 426"/>
                <a:gd name="T40" fmla="*/ 2147483647 w 276"/>
                <a:gd name="T41" fmla="*/ 2147483647 h 426"/>
                <a:gd name="T42" fmla="*/ 2147483647 w 276"/>
                <a:gd name="T43" fmla="*/ 2147483647 h 426"/>
                <a:gd name="T44" fmla="*/ 2147483647 w 276"/>
                <a:gd name="T45" fmla="*/ 2147483647 h 426"/>
                <a:gd name="T46" fmla="*/ 2147483647 w 276"/>
                <a:gd name="T47" fmla="*/ 2147483647 h 426"/>
                <a:gd name="T48" fmla="*/ 2147483647 w 276"/>
                <a:gd name="T49" fmla="*/ 2147483647 h 426"/>
                <a:gd name="T50" fmla="*/ 2147483647 w 276"/>
                <a:gd name="T51" fmla="*/ 2147483647 h 426"/>
                <a:gd name="T52" fmla="*/ 2147483647 w 276"/>
                <a:gd name="T53" fmla="*/ 2147483647 h 426"/>
                <a:gd name="T54" fmla="*/ 2147483647 w 276"/>
                <a:gd name="T55" fmla="*/ 2147483647 h 426"/>
                <a:gd name="T56" fmla="*/ 2147483647 w 276"/>
                <a:gd name="T57" fmla="*/ 2147483647 h 426"/>
                <a:gd name="T58" fmla="*/ 2147483647 w 276"/>
                <a:gd name="T59" fmla="*/ 2147483647 h 426"/>
                <a:gd name="T60" fmla="*/ 2147483647 w 276"/>
                <a:gd name="T61" fmla="*/ 2147483647 h 426"/>
                <a:gd name="T62" fmla="*/ 2147483647 w 276"/>
                <a:gd name="T63" fmla="*/ 2147483647 h 426"/>
                <a:gd name="T64" fmla="*/ 2147483647 w 276"/>
                <a:gd name="T65" fmla="*/ 2147483647 h 426"/>
                <a:gd name="T66" fmla="*/ 2147483647 w 276"/>
                <a:gd name="T67" fmla="*/ 2147483647 h 426"/>
                <a:gd name="T68" fmla="*/ 2147483647 w 276"/>
                <a:gd name="T69" fmla="*/ 2147483647 h 426"/>
                <a:gd name="T70" fmla="*/ 2147483647 w 276"/>
                <a:gd name="T71" fmla="*/ 2147483647 h 426"/>
                <a:gd name="T72" fmla="*/ 2147483647 w 276"/>
                <a:gd name="T73" fmla="*/ 2147483647 h 426"/>
                <a:gd name="T74" fmla="*/ 2147483647 w 276"/>
                <a:gd name="T75" fmla="*/ 2147483647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6"/>
                <a:gd name="T115" fmla="*/ 0 h 426"/>
                <a:gd name="T116" fmla="*/ 276 w 276"/>
                <a:gd name="T117" fmla="*/ 426 h 4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6" h="426">
                  <a:moveTo>
                    <a:pt x="150" y="402"/>
                  </a:moveTo>
                  <a:lnTo>
                    <a:pt x="132" y="408"/>
                  </a:lnTo>
                  <a:lnTo>
                    <a:pt x="126" y="414"/>
                  </a:lnTo>
                  <a:lnTo>
                    <a:pt x="138" y="426"/>
                  </a:lnTo>
                  <a:lnTo>
                    <a:pt x="162" y="426"/>
                  </a:lnTo>
                  <a:lnTo>
                    <a:pt x="174" y="414"/>
                  </a:lnTo>
                  <a:lnTo>
                    <a:pt x="174" y="408"/>
                  </a:lnTo>
                  <a:lnTo>
                    <a:pt x="168" y="402"/>
                  </a:lnTo>
                  <a:lnTo>
                    <a:pt x="150" y="402"/>
                  </a:lnTo>
                  <a:close/>
                  <a:moveTo>
                    <a:pt x="276" y="246"/>
                  </a:moveTo>
                  <a:lnTo>
                    <a:pt x="270" y="228"/>
                  </a:lnTo>
                  <a:lnTo>
                    <a:pt x="264" y="216"/>
                  </a:lnTo>
                  <a:lnTo>
                    <a:pt x="246" y="198"/>
                  </a:lnTo>
                  <a:lnTo>
                    <a:pt x="252" y="186"/>
                  </a:lnTo>
                  <a:lnTo>
                    <a:pt x="252" y="180"/>
                  </a:lnTo>
                  <a:lnTo>
                    <a:pt x="246" y="162"/>
                  </a:lnTo>
                  <a:lnTo>
                    <a:pt x="240" y="150"/>
                  </a:lnTo>
                  <a:lnTo>
                    <a:pt x="210" y="120"/>
                  </a:lnTo>
                  <a:lnTo>
                    <a:pt x="198" y="102"/>
                  </a:lnTo>
                  <a:lnTo>
                    <a:pt x="168" y="72"/>
                  </a:lnTo>
                  <a:lnTo>
                    <a:pt x="144" y="66"/>
                  </a:lnTo>
                  <a:lnTo>
                    <a:pt x="144" y="60"/>
                  </a:lnTo>
                  <a:lnTo>
                    <a:pt x="138" y="54"/>
                  </a:lnTo>
                  <a:lnTo>
                    <a:pt x="132" y="42"/>
                  </a:lnTo>
                  <a:lnTo>
                    <a:pt x="102" y="12"/>
                  </a:lnTo>
                  <a:lnTo>
                    <a:pt x="96" y="0"/>
                  </a:lnTo>
                  <a:lnTo>
                    <a:pt x="78" y="12"/>
                  </a:lnTo>
                  <a:lnTo>
                    <a:pt x="48" y="12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2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84"/>
                  </a:lnTo>
                  <a:lnTo>
                    <a:pt x="24" y="90"/>
                  </a:lnTo>
                  <a:lnTo>
                    <a:pt x="30" y="90"/>
                  </a:lnTo>
                  <a:lnTo>
                    <a:pt x="42" y="96"/>
                  </a:lnTo>
                  <a:lnTo>
                    <a:pt x="60" y="132"/>
                  </a:lnTo>
                  <a:lnTo>
                    <a:pt x="54" y="132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8" y="132"/>
                  </a:lnTo>
                  <a:lnTo>
                    <a:pt x="30" y="144"/>
                  </a:lnTo>
                  <a:lnTo>
                    <a:pt x="42" y="150"/>
                  </a:lnTo>
                  <a:lnTo>
                    <a:pt x="54" y="192"/>
                  </a:lnTo>
                  <a:lnTo>
                    <a:pt x="90" y="198"/>
                  </a:lnTo>
                  <a:lnTo>
                    <a:pt x="90" y="228"/>
                  </a:lnTo>
                  <a:lnTo>
                    <a:pt x="78" y="240"/>
                  </a:lnTo>
                  <a:lnTo>
                    <a:pt x="78" y="270"/>
                  </a:lnTo>
                  <a:lnTo>
                    <a:pt x="84" y="282"/>
                  </a:lnTo>
                  <a:lnTo>
                    <a:pt x="102" y="300"/>
                  </a:lnTo>
                  <a:lnTo>
                    <a:pt x="108" y="300"/>
                  </a:lnTo>
                  <a:lnTo>
                    <a:pt x="108" y="306"/>
                  </a:lnTo>
                  <a:lnTo>
                    <a:pt x="102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32" y="330"/>
                  </a:lnTo>
                  <a:lnTo>
                    <a:pt x="144" y="324"/>
                  </a:lnTo>
                  <a:lnTo>
                    <a:pt x="144" y="318"/>
                  </a:lnTo>
                  <a:lnTo>
                    <a:pt x="150" y="312"/>
                  </a:lnTo>
                  <a:lnTo>
                    <a:pt x="150" y="306"/>
                  </a:lnTo>
                  <a:lnTo>
                    <a:pt x="198" y="282"/>
                  </a:lnTo>
                  <a:lnTo>
                    <a:pt x="222" y="288"/>
                  </a:lnTo>
                  <a:lnTo>
                    <a:pt x="234" y="270"/>
                  </a:lnTo>
                  <a:lnTo>
                    <a:pt x="258" y="270"/>
                  </a:lnTo>
                  <a:lnTo>
                    <a:pt x="270" y="264"/>
                  </a:lnTo>
                  <a:lnTo>
                    <a:pt x="276" y="264"/>
                  </a:lnTo>
                  <a:lnTo>
                    <a:pt x="276" y="246"/>
                  </a:lnTo>
                  <a:close/>
                </a:path>
              </a:pathLst>
            </a:custGeom>
            <a:solidFill>
              <a:srgbClr val="0D5C97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27" name="Korea, North" descr="© INSCALE GmbH, 05.05.2010&#10;http://www.presentationload.com/">
              <a:extLst>
                <a:ext uri="{FF2B5EF4-FFF2-40B4-BE49-F238E27FC236}">
                  <a16:creationId xmlns:a16="http://schemas.microsoft.com/office/drawing/2014/main" id="{D0A1EF78-3847-4AB9-AC5A-E6543E11EFC8}"/>
                </a:ext>
              </a:extLst>
            </p:cNvPr>
            <p:cNvSpPr>
              <a:spLocks/>
            </p:cNvSpPr>
            <p:nvPr/>
          </p:nvSpPr>
          <p:spPr bwMode="gray">
            <a:xfrm>
              <a:off x="7432675" y="2457334"/>
              <a:ext cx="131763" cy="168275"/>
            </a:xfrm>
            <a:custGeom>
              <a:avLst/>
              <a:gdLst>
                <a:gd name="T0" fmla="*/ 2147483647 w 330"/>
                <a:gd name="T1" fmla="*/ 0 h 420"/>
                <a:gd name="T2" fmla="*/ 2147483647 w 330"/>
                <a:gd name="T3" fmla="*/ 2147483647 h 420"/>
                <a:gd name="T4" fmla="*/ 2147483647 w 330"/>
                <a:gd name="T5" fmla="*/ 2147483647 h 420"/>
                <a:gd name="T6" fmla="*/ 2147483647 w 330"/>
                <a:gd name="T7" fmla="*/ 2147483647 h 420"/>
                <a:gd name="T8" fmla="*/ 2147483647 w 330"/>
                <a:gd name="T9" fmla="*/ 2147483647 h 420"/>
                <a:gd name="T10" fmla="*/ 2147483647 w 330"/>
                <a:gd name="T11" fmla="*/ 2147483647 h 420"/>
                <a:gd name="T12" fmla="*/ 2147483647 w 330"/>
                <a:gd name="T13" fmla="*/ 2147483647 h 420"/>
                <a:gd name="T14" fmla="*/ 2147483647 w 330"/>
                <a:gd name="T15" fmla="*/ 2147483647 h 420"/>
                <a:gd name="T16" fmla="*/ 2147483647 w 330"/>
                <a:gd name="T17" fmla="*/ 2147483647 h 420"/>
                <a:gd name="T18" fmla="*/ 2147483647 w 330"/>
                <a:gd name="T19" fmla="*/ 2147483647 h 420"/>
                <a:gd name="T20" fmla="*/ 2147483647 w 330"/>
                <a:gd name="T21" fmla="*/ 2147483647 h 420"/>
                <a:gd name="T22" fmla="*/ 2147483647 w 330"/>
                <a:gd name="T23" fmla="*/ 2147483647 h 420"/>
                <a:gd name="T24" fmla="*/ 2147483647 w 330"/>
                <a:gd name="T25" fmla="*/ 2147483647 h 420"/>
                <a:gd name="T26" fmla="*/ 2147483647 w 330"/>
                <a:gd name="T27" fmla="*/ 2147483647 h 420"/>
                <a:gd name="T28" fmla="*/ 2147483647 w 330"/>
                <a:gd name="T29" fmla="*/ 2147483647 h 420"/>
                <a:gd name="T30" fmla="*/ 2147483647 w 330"/>
                <a:gd name="T31" fmla="*/ 2147483647 h 420"/>
                <a:gd name="T32" fmla="*/ 2147483647 w 330"/>
                <a:gd name="T33" fmla="*/ 2147483647 h 420"/>
                <a:gd name="T34" fmla="*/ 2147483647 w 330"/>
                <a:gd name="T35" fmla="*/ 2147483647 h 420"/>
                <a:gd name="T36" fmla="*/ 2147483647 w 330"/>
                <a:gd name="T37" fmla="*/ 2147483647 h 420"/>
                <a:gd name="T38" fmla="*/ 2147483647 w 330"/>
                <a:gd name="T39" fmla="*/ 2147483647 h 420"/>
                <a:gd name="T40" fmla="*/ 2147483647 w 330"/>
                <a:gd name="T41" fmla="*/ 2147483647 h 420"/>
                <a:gd name="T42" fmla="*/ 2147483647 w 330"/>
                <a:gd name="T43" fmla="*/ 2147483647 h 420"/>
                <a:gd name="T44" fmla="*/ 2147483647 w 330"/>
                <a:gd name="T45" fmla="*/ 2147483647 h 420"/>
                <a:gd name="T46" fmla="*/ 2147483647 w 330"/>
                <a:gd name="T47" fmla="*/ 2147483647 h 420"/>
                <a:gd name="T48" fmla="*/ 2147483647 w 330"/>
                <a:gd name="T49" fmla="*/ 2147483647 h 420"/>
                <a:gd name="T50" fmla="*/ 2147483647 w 330"/>
                <a:gd name="T51" fmla="*/ 2147483647 h 420"/>
                <a:gd name="T52" fmla="*/ 2147483647 w 330"/>
                <a:gd name="T53" fmla="*/ 2147483647 h 420"/>
                <a:gd name="T54" fmla="*/ 2147483647 w 330"/>
                <a:gd name="T55" fmla="*/ 2147483647 h 420"/>
                <a:gd name="T56" fmla="*/ 2147483647 w 330"/>
                <a:gd name="T57" fmla="*/ 2147483647 h 420"/>
                <a:gd name="T58" fmla="*/ 2147483647 w 330"/>
                <a:gd name="T59" fmla="*/ 2147483647 h 420"/>
                <a:gd name="T60" fmla="*/ 2147483647 w 330"/>
                <a:gd name="T61" fmla="*/ 2147483647 h 420"/>
                <a:gd name="T62" fmla="*/ 2147483647 w 330"/>
                <a:gd name="T63" fmla="*/ 2147483647 h 420"/>
                <a:gd name="T64" fmla="*/ 2147483647 w 330"/>
                <a:gd name="T65" fmla="*/ 2147483647 h 420"/>
                <a:gd name="T66" fmla="*/ 2147483647 w 330"/>
                <a:gd name="T67" fmla="*/ 2147483647 h 420"/>
                <a:gd name="T68" fmla="*/ 2147483647 w 330"/>
                <a:gd name="T69" fmla="*/ 2147483647 h 420"/>
                <a:gd name="T70" fmla="*/ 2147483647 w 330"/>
                <a:gd name="T71" fmla="*/ 2147483647 h 420"/>
                <a:gd name="T72" fmla="*/ 2147483647 w 330"/>
                <a:gd name="T73" fmla="*/ 2147483647 h 420"/>
                <a:gd name="T74" fmla="*/ 2147483647 w 330"/>
                <a:gd name="T75" fmla="*/ 2147483647 h 420"/>
                <a:gd name="T76" fmla="*/ 2147483647 w 330"/>
                <a:gd name="T77" fmla="*/ 2147483647 h 420"/>
                <a:gd name="T78" fmla="*/ 2147483647 w 330"/>
                <a:gd name="T79" fmla="*/ 2147483647 h 420"/>
                <a:gd name="T80" fmla="*/ 2147483647 w 330"/>
                <a:gd name="T81" fmla="*/ 2147483647 h 420"/>
                <a:gd name="T82" fmla="*/ 2147483647 w 330"/>
                <a:gd name="T83" fmla="*/ 2147483647 h 420"/>
                <a:gd name="T84" fmla="*/ 2147483647 w 330"/>
                <a:gd name="T85" fmla="*/ 2147483647 h 420"/>
                <a:gd name="T86" fmla="*/ 2147483647 w 330"/>
                <a:gd name="T87" fmla="*/ 2147483647 h 420"/>
                <a:gd name="T88" fmla="*/ 2147483647 w 330"/>
                <a:gd name="T89" fmla="*/ 2147483647 h 420"/>
                <a:gd name="T90" fmla="*/ 2147483647 w 330"/>
                <a:gd name="T91" fmla="*/ 2147483647 h 420"/>
                <a:gd name="T92" fmla="*/ 2147483647 w 330"/>
                <a:gd name="T93" fmla="*/ 2147483647 h 420"/>
                <a:gd name="T94" fmla="*/ 2147483647 w 330"/>
                <a:gd name="T95" fmla="*/ 2147483647 h 420"/>
                <a:gd name="T96" fmla="*/ 2147483647 w 330"/>
                <a:gd name="T97" fmla="*/ 2147483647 h 420"/>
                <a:gd name="T98" fmla="*/ 2147483647 w 330"/>
                <a:gd name="T99" fmla="*/ 2147483647 h 420"/>
                <a:gd name="T100" fmla="*/ 2147483647 w 330"/>
                <a:gd name="T101" fmla="*/ 2147483647 h 420"/>
                <a:gd name="T102" fmla="*/ 2147483647 w 330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0"/>
                <a:gd name="T157" fmla="*/ 0 h 420"/>
                <a:gd name="T158" fmla="*/ 330 w 330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0" h="420">
                  <a:moveTo>
                    <a:pt x="270" y="0"/>
                  </a:moveTo>
                  <a:lnTo>
                    <a:pt x="240" y="0"/>
                  </a:lnTo>
                  <a:lnTo>
                    <a:pt x="240" y="6"/>
                  </a:lnTo>
                  <a:lnTo>
                    <a:pt x="246" y="12"/>
                  </a:lnTo>
                  <a:lnTo>
                    <a:pt x="252" y="24"/>
                  </a:lnTo>
                  <a:lnTo>
                    <a:pt x="252" y="42"/>
                  </a:lnTo>
                  <a:lnTo>
                    <a:pt x="228" y="42"/>
                  </a:lnTo>
                  <a:lnTo>
                    <a:pt x="234" y="54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6" y="78"/>
                  </a:lnTo>
                  <a:lnTo>
                    <a:pt x="204" y="72"/>
                  </a:lnTo>
                  <a:lnTo>
                    <a:pt x="180" y="72"/>
                  </a:lnTo>
                  <a:lnTo>
                    <a:pt x="174" y="66"/>
                  </a:lnTo>
                  <a:lnTo>
                    <a:pt x="168" y="72"/>
                  </a:lnTo>
                  <a:lnTo>
                    <a:pt x="168" y="84"/>
                  </a:lnTo>
                  <a:lnTo>
                    <a:pt x="192" y="108"/>
                  </a:lnTo>
                  <a:lnTo>
                    <a:pt x="198" y="108"/>
                  </a:lnTo>
                  <a:lnTo>
                    <a:pt x="198" y="120"/>
                  </a:lnTo>
                  <a:lnTo>
                    <a:pt x="150" y="120"/>
                  </a:lnTo>
                  <a:lnTo>
                    <a:pt x="138" y="114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96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84" y="108"/>
                  </a:lnTo>
                  <a:lnTo>
                    <a:pt x="84" y="138"/>
                  </a:lnTo>
                  <a:lnTo>
                    <a:pt x="66" y="174"/>
                  </a:lnTo>
                  <a:lnTo>
                    <a:pt x="54" y="186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34"/>
                  </a:lnTo>
                  <a:lnTo>
                    <a:pt x="0" y="246"/>
                  </a:lnTo>
                  <a:lnTo>
                    <a:pt x="12" y="228"/>
                  </a:lnTo>
                  <a:lnTo>
                    <a:pt x="18" y="246"/>
                  </a:lnTo>
                  <a:lnTo>
                    <a:pt x="36" y="270"/>
                  </a:lnTo>
                  <a:lnTo>
                    <a:pt x="48" y="252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96" y="270"/>
                  </a:lnTo>
                  <a:lnTo>
                    <a:pt x="96" y="282"/>
                  </a:lnTo>
                  <a:lnTo>
                    <a:pt x="102" y="294"/>
                  </a:lnTo>
                  <a:lnTo>
                    <a:pt x="102" y="336"/>
                  </a:lnTo>
                  <a:lnTo>
                    <a:pt x="138" y="336"/>
                  </a:lnTo>
                  <a:lnTo>
                    <a:pt x="144" y="348"/>
                  </a:lnTo>
                  <a:lnTo>
                    <a:pt x="132" y="342"/>
                  </a:lnTo>
                  <a:lnTo>
                    <a:pt x="108" y="342"/>
                  </a:lnTo>
                  <a:lnTo>
                    <a:pt x="102" y="348"/>
                  </a:lnTo>
                  <a:lnTo>
                    <a:pt x="102" y="360"/>
                  </a:lnTo>
                  <a:lnTo>
                    <a:pt x="108" y="378"/>
                  </a:lnTo>
                  <a:lnTo>
                    <a:pt x="114" y="384"/>
                  </a:lnTo>
                  <a:lnTo>
                    <a:pt x="126" y="408"/>
                  </a:lnTo>
                  <a:lnTo>
                    <a:pt x="156" y="396"/>
                  </a:lnTo>
                  <a:lnTo>
                    <a:pt x="162" y="402"/>
                  </a:lnTo>
                  <a:lnTo>
                    <a:pt x="174" y="408"/>
                  </a:lnTo>
                  <a:lnTo>
                    <a:pt x="180" y="414"/>
                  </a:lnTo>
                  <a:lnTo>
                    <a:pt x="192" y="420"/>
                  </a:lnTo>
                  <a:lnTo>
                    <a:pt x="198" y="420"/>
                  </a:lnTo>
                  <a:lnTo>
                    <a:pt x="216" y="414"/>
                  </a:lnTo>
                  <a:lnTo>
                    <a:pt x="228" y="414"/>
                  </a:lnTo>
                  <a:lnTo>
                    <a:pt x="240" y="408"/>
                  </a:lnTo>
                  <a:lnTo>
                    <a:pt x="246" y="402"/>
                  </a:lnTo>
                  <a:lnTo>
                    <a:pt x="246" y="396"/>
                  </a:lnTo>
                  <a:lnTo>
                    <a:pt x="240" y="390"/>
                  </a:lnTo>
                  <a:lnTo>
                    <a:pt x="240" y="384"/>
                  </a:lnTo>
                  <a:lnTo>
                    <a:pt x="246" y="384"/>
                  </a:lnTo>
                  <a:lnTo>
                    <a:pt x="252" y="378"/>
                  </a:lnTo>
                  <a:lnTo>
                    <a:pt x="276" y="366"/>
                  </a:lnTo>
                  <a:lnTo>
                    <a:pt x="306" y="366"/>
                  </a:lnTo>
                  <a:lnTo>
                    <a:pt x="324" y="354"/>
                  </a:lnTo>
                  <a:lnTo>
                    <a:pt x="312" y="342"/>
                  </a:lnTo>
                  <a:lnTo>
                    <a:pt x="312" y="336"/>
                  </a:lnTo>
                  <a:lnTo>
                    <a:pt x="264" y="312"/>
                  </a:lnTo>
                  <a:lnTo>
                    <a:pt x="240" y="312"/>
                  </a:lnTo>
                  <a:lnTo>
                    <a:pt x="240" y="300"/>
                  </a:lnTo>
                  <a:lnTo>
                    <a:pt x="246" y="288"/>
                  </a:lnTo>
                  <a:lnTo>
                    <a:pt x="252" y="282"/>
                  </a:lnTo>
                  <a:lnTo>
                    <a:pt x="246" y="276"/>
                  </a:lnTo>
                  <a:lnTo>
                    <a:pt x="234" y="270"/>
                  </a:lnTo>
                  <a:lnTo>
                    <a:pt x="228" y="264"/>
                  </a:lnTo>
                  <a:lnTo>
                    <a:pt x="228" y="252"/>
                  </a:lnTo>
                  <a:lnTo>
                    <a:pt x="240" y="246"/>
                  </a:lnTo>
                  <a:lnTo>
                    <a:pt x="246" y="240"/>
                  </a:lnTo>
                  <a:lnTo>
                    <a:pt x="258" y="234"/>
                  </a:lnTo>
                  <a:lnTo>
                    <a:pt x="270" y="234"/>
                  </a:lnTo>
                  <a:lnTo>
                    <a:pt x="276" y="228"/>
                  </a:lnTo>
                  <a:lnTo>
                    <a:pt x="288" y="204"/>
                  </a:lnTo>
                  <a:lnTo>
                    <a:pt x="288" y="192"/>
                  </a:lnTo>
                  <a:lnTo>
                    <a:pt x="294" y="186"/>
                  </a:lnTo>
                  <a:lnTo>
                    <a:pt x="300" y="174"/>
                  </a:lnTo>
                  <a:lnTo>
                    <a:pt x="324" y="162"/>
                  </a:lnTo>
                  <a:lnTo>
                    <a:pt x="312" y="132"/>
                  </a:lnTo>
                  <a:lnTo>
                    <a:pt x="306" y="126"/>
                  </a:lnTo>
                  <a:lnTo>
                    <a:pt x="294" y="102"/>
                  </a:lnTo>
                  <a:lnTo>
                    <a:pt x="294" y="90"/>
                  </a:lnTo>
                  <a:lnTo>
                    <a:pt x="306" y="66"/>
                  </a:lnTo>
                  <a:lnTo>
                    <a:pt x="318" y="60"/>
                  </a:lnTo>
                  <a:lnTo>
                    <a:pt x="324" y="54"/>
                  </a:lnTo>
                  <a:lnTo>
                    <a:pt x="330" y="54"/>
                  </a:lnTo>
                  <a:lnTo>
                    <a:pt x="312" y="36"/>
                  </a:lnTo>
                  <a:lnTo>
                    <a:pt x="288" y="24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28" name="Kenya" descr="© INSCALE GmbH, 05.05.2010&#10;http://www.presentationload.com/">
              <a:extLst>
                <a:ext uri="{FF2B5EF4-FFF2-40B4-BE49-F238E27FC236}">
                  <a16:creationId xmlns:a16="http://schemas.microsoft.com/office/drawing/2014/main" id="{65973178-4409-487C-84E8-ED570CA87CF0}"/>
                </a:ext>
              </a:extLst>
            </p:cNvPr>
            <p:cNvSpPr>
              <a:spLocks/>
            </p:cNvSpPr>
            <p:nvPr/>
          </p:nvSpPr>
          <p:spPr bwMode="gray">
            <a:xfrm>
              <a:off x="5102225" y="3695584"/>
              <a:ext cx="227013" cy="307975"/>
            </a:xfrm>
            <a:custGeom>
              <a:avLst/>
              <a:gdLst>
                <a:gd name="T0" fmla="*/ 2147483647 w 564"/>
                <a:gd name="T1" fmla="*/ 2147483647 h 762"/>
                <a:gd name="T2" fmla="*/ 2147483647 w 564"/>
                <a:gd name="T3" fmla="*/ 2147483647 h 762"/>
                <a:gd name="T4" fmla="*/ 2147483647 w 564"/>
                <a:gd name="T5" fmla="*/ 2147483647 h 762"/>
                <a:gd name="T6" fmla="*/ 2147483647 w 564"/>
                <a:gd name="T7" fmla="*/ 2147483647 h 762"/>
                <a:gd name="T8" fmla="*/ 2147483647 w 564"/>
                <a:gd name="T9" fmla="*/ 2147483647 h 762"/>
                <a:gd name="T10" fmla="*/ 2147483647 w 564"/>
                <a:gd name="T11" fmla="*/ 2147483647 h 762"/>
                <a:gd name="T12" fmla="*/ 2147483647 w 564"/>
                <a:gd name="T13" fmla="*/ 2147483647 h 762"/>
                <a:gd name="T14" fmla="*/ 2147483647 w 564"/>
                <a:gd name="T15" fmla="*/ 2147483647 h 762"/>
                <a:gd name="T16" fmla="*/ 2147483647 w 564"/>
                <a:gd name="T17" fmla="*/ 2147483647 h 762"/>
                <a:gd name="T18" fmla="*/ 2147483647 w 564"/>
                <a:gd name="T19" fmla="*/ 2147483647 h 762"/>
                <a:gd name="T20" fmla="*/ 2147483647 w 564"/>
                <a:gd name="T21" fmla="*/ 2147483647 h 762"/>
                <a:gd name="T22" fmla="*/ 2147483647 w 564"/>
                <a:gd name="T23" fmla="*/ 2147483647 h 762"/>
                <a:gd name="T24" fmla="*/ 2147483647 w 564"/>
                <a:gd name="T25" fmla="*/ 0 h 762"/>
                <a:gd name="T26" fmla="*/ 2147483647 w 564"/>
                <a:gd name="T27" fmla="*/ 2147483647 h 762"/>
                <a:gd name="T28" fmla="*/ 2147483647 w 564"/>
                <a:gd name="T29" fmla="*/ 2147483647 h 762"/>
                <a:gd name="T30" fmla="*/ 2147483647 w 564"/>
                <a:gd name="T31" fmla="*/ 2147483647 h 762"/>
                <a:gd name="T32" fmla="*/ 2147483647 w 564"/>
                <a:gd name="T33" fmla="*/ 2147483647 h 762"/>
                <a:gd name="T34" fmla="*/ 2147483647 w 564"/>
                <a:gd name="T35" fmla="*/ 2147483647 h 762"/>
                <a:gd name="T36" fmla="*/ 2147483647 w 564"/>
                <a:gd name="T37" fmla="*/ 2147483647 h 762"/>
                <a:gd name="T38" fmla="*/ 2147483647 w 564"/>
                <a:gd name="T39" fmla="*/ 2147483647 h 762"/>
                <a:gd name="T40" fmla="*/ 2147483647 w 564"/>
                <a:gd name="T41" fmla="*/ 2147483647 h 762"/>
                <a:gd name="T42" fmla="*/ 2147483647 w 564"/>
                <a:gd name="T43" fmla="*/ 2147483647 h 762"/>
                <a:gd name="T44" fmla="*/ 2147483647 w 564"/>
                <a:gd name="T45" fmla="*/ 2147483647 h 762"/>
                <a:gd name="T46" fmla="*/ 2147483647 w 564"/>
                <a:gd name="T47" fmla="*/ 2147483647 h 762"/>
                <a:gd name="T48" fmla="*/ 2147483647 w 564"/>
                <a:gd name="T49" fmla="*/ 2147483647 h 762"/>
                <a:gd name="T50" fmla="*/ 2147483647 w 564"/>
                <a:gd name="T51" fmla="*/ 2147483647 h 762"/>
                <a:gd name="T52" fmla="*/ 2147483647 w 564"/>
                <a:gd name="T53" fmla="*/ 2147483647 h 762"/>
                <a:gd name="T54" fmla="*/ 2147483647 w 564"/>
                <a:gd name="T55" fmla="*/ 2147483647 h 762"/>
                <a:gd name="T56" fmla="*/ 2147483647 w 564"/>
                <a:gd name="T57" fmla="*/ 2147483647 h 762"/>
                <a:gd name="T58" fmla="*/ 0 w 564"/>
                <a:gd name="T59" fmla="*/ 2147483647 h 762"/>
                <a:gd name="T60" fmla="*/ 2147483647 w 564"/>
                <a:gd name="T61" fmla="*/ 2147483647 h 762"/>
                <a:gd name="T62" fmla="*/ 2147483647 w 564"/>
                <a:gd name="T63" fmla="*/ 2147483647 h 762"/>
                <a:gd name="T64" fmla="*/ 2147483647 w 564"/>
                <a:gd name="T65" fmla="*/ 2147483647 h 762"/>
                <a:gd name="T66" fmla="*/ 2147483647 w 564"/>
                <a:gd name="T67" fmla="*/ 2147483647 h 762"/>
                <a:gd name="T68" fmla="*/ 2147483647 w 564"/>
                <a:gd name="T69" fmla="*/ 2147483647 h 762"/>
                <a:gd name="T70" fmla="*/ 0 w 564"/>
                <a:gd name="T71" fmla="*/ 2147483647 h 762"/>
                <a:gd name="T72" fmla="*/ 2147483647 w 564"/>
                <a:gd name="T73" fmla="*/ 2147483647 h 762"/>
                <a:gd name="T74" fmla="*/ 2147483647 w 564"/>
                <a:gd name="T75" fmla="*/ 2147483647 h 762"/>
                <a:gd name="T76" fmla="*/ 2147483647 w 564"/>
                <a:gd name="T77" fmla="*/ 2147483647 h 762"/>
                <a:gd name="T78" fmla="*/ 2147483647 w 564"/>
                <a:gd name="T79" fmla="*/ 2147483647 h 762"/>
                <a:gd name="T80" fmla="*/ 2147483647 w 564"/>
                <a:gd name="T81" fmla="*/ 2147483647 h 762"/>
                <a:gd name="T82" fmla="*/ 2147483647 w 564"/>
                <a:gd name="T83" fmla="*/ 2147483647 h 762"/>
                <a:gd name="T84" fmla="*/ 2147483647 w 564"/>
                <a:gd name="T85" fmla="*/ 2147483647 h 762"/>
                <a:gd name="T86" fmla="*/ 2147483647 w 564"/>
                <a:gd name="T87" fmla="*/ 2147483647 h 762"/>
                <a:gd name="T88" fmla="*/ 2147483647 w 564"/>
                <a:gd name="T89" fmla="*/ 2147483647 h 762"/>
                <a:gd name="T90" fmla="*/ 2147483647 w 564"/>
                <a:gd name="T91" fmla="*/ 2147483647 h 762"/>
                <a:gd name="T92" fmla="*/ 2147483647 w 564"/>
                <a:gd name="T93" fmla="*/ 2147483647 h 762"/>
                <a:gd name="T94" fmla="*/ 2147483647 w 564"/>
                <a:gd name="T95" fmla="*/ 2147483647 h 762"/>
                <a:gd name="T96" fmla="*/ 2147483647 w 564"/>
                <a:gd name="T97" fmla="*/ 2147483647 h 762"/>
                <a:gd name="T98" fmla="*/ 2147483647 w 564"/>
                <a:gd name="T99" fmla="*/ 2147483647 h 762"/>
                <a:gd name="T100" fmla="*/ 2147483647 w 564"/>
                <a:gd name="T101" fmla="*/ 2147483647 h 7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4"/>
                <a:gd name="T154" fmla="*/ 0 h 762"/>
                <a:gd name="T155" fmla="*/ 564 w 564"/>
                <a:gd name="T156" fmla="*/ 762 h 7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4" h="762">
                  <a:moveTo>
                    <a:pt x="498" y="150"/>
                  </a:moveTo>
                  <a:lnTo>
                    <a:pt x="540" y="108"/>
                  </a:lnTo>
                  <a:lnTo>
                    <a:pt x="558" y="72"/>
                  </a:lnTo>
                  <a:lnTo>
                    <a:pt x="564" y="66"/>
                  </a:lnTo>
                  <a:lnTo>
                    <a:pt x="564" y="60"/>
                  </a:lnTo>
                  <a:lnTo>
                    <a:pt x="540" y="54"/>
                  </a:lnTo>
                  <a:lnTo>
                    <a:pt x="534" y="60"/>
                  </a:lnTo>
                  <a:lnTo>
                    <a:pt x="504" y="60"/>
                  </a:lnTo>
                  <a:lnTo>
                    <a:pt x="480" y="30"/>
                  </a:lnTo>
                  <a:lnTo>
                    <a:pt x="462" y="48"/>
                  </a:lnTo>
                  <a:lnTo>
                    <a:pt x="456" y="48"/>
                  </a:lnTo>
                  <a:lnTo>
                    <a:pt x="450" y="54"/>
                  </a:lnTo>
                  <a:lnTo>
                    <a:pt x="438" y="60"/>
                  </a:lnTo>
                  <a:lnTo>
                    <a:pt x="426" y="60"/>
                  </a:lnTo>
                  <a:lnTo>
                    <a:pt x="414" y="72"/>
                  </a:lnTo>
                  <a:lnTo>
                    <a:pt x="414" y="84"/>
                  </a:lnTo>
                  <a:lnTo>
                    <a:pt x="390" y="102"/>
                  </a:lnTo>
                  <a:lnTo>
                    <a:pt x="378" y="96"/>
                  </a:lnTo>
                  <a:lnTo>
                    <a:pt x="372" y="96"/>
                  </a:lnTo>
                  <a:lnTo>
                    <a:pt x="360" y="90"/>
                  </a:lnTo>
                  <a:lnTo>
                    <a:pt x="330" y="90"/>
                  </a:lnTo>
                  <a:lnTo>
                    <a:pt x="318" y="84"/>
                  </a:lnTo>
                  <a:lnTo>
                    <a:pt x="288" y="84"/>
                  </a:lnTo>
                  <a:lnTo>
                    <a:pt x="210" y="24"/>
                  </a:lnTo>
                  <a:lnTo>
                    <a:pt x="138" y="18"/>
                  </a:lnTo>
                  <a:lnTo>
                    <a:pt x="132" y="0"/>
                  </a:lnTo>
                  <a:lnTo>
                    <a:pt x="108" y="12"/>
                  </a:lnTo>
                  <a:lnTo>
                    <a:pt x="18" y="12"/>
                  </a:lnTo>
                  <a:lnTo>
                    <a:pt x="0" y="42"/>
                  </a:lnTo>
                  <a:lnTo>
                    <a:pt x="6" y="48"/>
                  </a:lnTo>
                  <a:lnTo>
                    <a:pt x="12" y="60"/>
                  </a:lnTo>
                  <a:lnTo>
                    <a:pt x="12" y="84"/>
                  </a:lnTo>
                  <a:lnTo>
                    <a:pt x="18" y="84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30" y="96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42" y="126"/>
                  </a:lnTo>
                  <a:lnTo>
                    <a:pt x="36" y="132"/>
                  </a:lnTo>
                  <a:lnTo>
                    <a:pt x="72" y="174"/>
                  </a:lnTo>
                  <a:lnTo>
                    <a:pt x="66" y="180"/>
                  </a:lnTo>
                  <a:lnTo>
                    <a:pt x="60" y="180"/>
                  </a:lnTo>
                  <a:lnTo>
                    <a:pt x="54" y="186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8" y="234"/>
                  </a:lnTo>
                  <a:lnTo>
                    <a:pt x="78" y="246"/>
                  </a:lnTo>
                  <a:lnTo>
                    <a:pt x="66" y="258"/>
                  </a:lnTo>
                  <a:lnTo>
                    <a:pt x="60" y="282"/>
                  </a:lnTo>
                  <a:lnTo>
                    <a:pt x="42" y="282"/>
                  </a:lnTo>
                  <a:lnTo>
                    <a:pt x="36" y="288"/>
                  </a:lnTo>
                  <a:lnTo>
                    <a:pt x="36" y="312"/>
                  </a:lnTo>
                  <a:lnTo>
                    <a:pt x="18" y="324"/>
                  </a:lnTo>
                  <a:lnTo>
                    <a:pt x="12" y="342"/>
                  </a:lnTo>
                  <a:lnTo>
                    <a:pt x="6" y="348"/>
                  </a:lnTo>
                  <a:lnTo>
                    <a:pt x="0" y="360"/>
                  </a:lnTo>
                  <a:lnTo>
                    <a:pt x="0" y="384"/>
                  </a:lnTo>
                  <a:lnTo>
                    <a:pt x="18" y="402"/>
                  </a:lnTo>
                  <a:lnTo>
                    <a:pt x="30" y="402"/>
                  </a:lnTo>
                  <a:lnTo>
                    <a:pt x="30" y="390"/>
                  </a:lnTo>
                  <a:lnTo>
                    <a:pt x="54" y="390"/>
                  </a:lnTo>
                  <a:lnTo>
                    <a:pt x="60" y="408"/>
                  </a:lnTo>
                  <a:lnTo>
                    <a:pt x="42" y="408"/>
                  </a:lnTo>
                  <a:lnTo>
                    <a:pt x="30" y="420"/>
                  </a:lnTo>
                  <a:lnTo>
                    <a:pt x="24" y="414"/>
                  </a:lnTo>
                  <a:lnTo>
                    <a:pt x="18" y="414"/>
                  </a:lnTo>
                  <a:lnTo>
                    <a:pt x="6" y="420"/>
                  </a:lnTo>
                  <a:lnTo>
                    <a:pt x="0" y="432"/>
                  </a:lnTo>
                  <a:lnTo>
                    <a:pt x="0" y="438"/>
                  </a:lnTo>
                  <a:lnTo>
                    <a:pt x="12" y="450"/>
                  </a:lnTo>
                  <a:lnTo>
                    <a:pt x="6" y="468"/>
                  </a:lnTo>
                  <a:lnTo>
                    <a:pt x="258" y="624"/>
                  </a:lnTo>
                  <a:lnTo>
                    <a:pt x="270" y="636"/>
                  </a:lnTo>
                  <a:lnTo>
                    <a:pt x="270" y="642"/>
                  </a:lnTo>
                  <a:lnTo>
                    <a:pt x="264" y="648"/>
                  </a:lnTo>
                  <a:lnTo>
                    <a:pt x="258" y="648"/>
                  </a:lnTo>
                  <a:lnTo>
                    <a:pt x="252" y="654"/>
                  </a:lnTo>
                  <a:lnTo>
                    <a:pt x="366" y="762"/>
                  </a:lnTo>
                  <a:lnTo>
                    <a:pt x="384" y="756"/>
                  </a:lnTo>
                  <a:lnTo>
                    <a:pt x="414" y="690"/>
                  </a:lnTo>
                  <a:lnTo>
                    <a:pt x="414" y="660"/>
                  </a:lnTo>
                  <a:lnTo>
                    <a:pt x="426" y="648"/>
                  </a:lnTo>
                  <a:lnTo>
                    <a:pt x="432" y="648"/>
                  </a:lnTo>
                  <a:lnTo>
                    <a:pt x="444" y="636"/>
                  </a:lnTo>
                  <a:lnTo>
                    <a:pt x="444" y="624"/>
                  </a:lnTo>
                  <a:lnTo>
                    <a:pt x="438" y="618"/>
                  </a:lnTo>
                  <a:lnTo>
                    <a:pt x="438" y="600"/>
                  </a:lnTo>
                  <a:lnTo>
                    <a:pt x="444" y="594"/>
                  </a:lnTo>
                  <a:lnTo>
                    <a:pt x="456" y="588"/>
                  </a:lnTo>
                  <a:lnTo>
                    <a:pt x="468" y="588"/>
                  </a:lnTo>
                  <a:lnTo>
                    <a:pt x="474" y="582"/>
                  </a:lnTo>
                  <a:lnTo>
                    <a:pt x="480" y="582"/>
                  </a:lnTo>
                  <a:lnTo>
                    <a:pt x="486" y="540"/>
                  </a:lnTo>
                  <a:lnTo>
                    <a:pt x="516" y="540"/>
                  </a:lnTo>
                  <a:lnTo>
                    <a:pt x="528" y="534"/>
                  </a:lnTo>
                  <a:lnTo>
                    <a:pt x="534" y="522"/>
                  </a:lnTo>
                  <a:lnTo>
                    <a:pt x="540" y="516"/>
                  </a:lnTo>
                  <a:lnTo>
                    <a:pt x="498" y="450"/>
                  </a:lnTo>
                  <a:lnTo>
                    <a:pt x="498" y="15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29" name="Kazakhstan" descr="© INSCALE GmbH, 05.05.2010&#10;http://www.presentationload.com/">
              <a:extLst>
                <a:ext uri="{FF2B5EF4-FFF2-40B4-BE49-F238E27FC236}">
                  <a16:creationId xmlns:a16="http://schemas.microsoft.com/office/drawing/2014/main" id="{E903D7DD-D270-42E0-A9AD-EF70595D3BA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334000" y="2065222"/>
              <a:ext cx="1011238" cy="469900"/>
            </a:xfrm>
            <a:custGeom>
              <a:avLst/>
              <a:gdLst>
                <a:gd name="T0" fmla="*/ 2147483647 w 2514"/>
                <a:gd name="T1" fmla="*/ 2147483647 h 1164"/>
                <a:gd name="T2" fmla="*/ 2147483647 w 2514"/>
                <a:gd name="T3" fmla="*/ 2147483647 h 1164"/>
                <a:gd name="T4" fmla="*/ 2147483647 w 2514"/>
                <a:gd name="T5" fmla="*/ 2147483647 h 1164"/>
                <a:gd name="T6" fmla="*/ 2147483647 w 2514"/>
                <a:gd name="T7" fmla="*/ 2147483647 h 1164"/>
                <a:gd name="T8" fmla="*/ 2147483647 w 2514"/>
                <a:gd name="T9" fmla="*/ 2147483647 h 1164"/>
                <a:gd name="T10" fmla="*/ 2147483647 w 2514"/>
                <a:gd name="T11" fmla="*/ 2147483647 h 1164"/>
                <a:gd name="T12" fmla="*/ 2147483647 w 2514"/>
                <a:gd name="T13" fmla="*/ 2147483647 h 1164"/>
                <a:gd name="T14" fmla="*/ 2147483647 w 2514"/>
                <a:gd name="T15" fmla="*/ 2147483647 h 1164"/>
                <a:gd name="T16" fmla="*/ 2147483647 w 2514"/>
                <a:gd name="T17" fmla="*/ 2147483647 h 1164"/>
                <a:gd name="T18" fmla="*/ 2147483647 w 2514"/>
                <a:gd name="T19" fmla="*/ 2147483647 h 1164"/>
                <a:gd name="T20" fmla="*/ 2147483647 w 2514"/>
                <a:gd name="T21" fmla="*/ 2147483647 h 1164"/>
                <a:gd name="T22" fmla="*/ 2147483647 w 2514"/>
                <a:gd name="T23" fmla="*/ 2147483647 h 1164"/>
                <a:gd name="T24" fmla="*/ 2147483647 w 2514"/>
                <a:gd name="T25" fmla="*/ 2147483647 h 1164"/>
                <a:gd name="T26" fmla="*/ 2147483647 w 2514"/>
                <a:gd name="T27" fmla="*/ 2147483647 h 1164"/>
                <a:gd name="T28" fmla="*/ 2147483647 w 2514"/>
                <a:gd name="T29" fmla="*/ 2147483647 h 1164"/>
                <a:gd name="T30" fmla="*/ 2147483647 w 2514"/>
                <a:gd name="T31" fmla="*/ 2147483647 h 1164"/>
                <a:gd name="T32" fmla="*/ 2147483647 w 2514"/>
                <a:gd name="T33" fmla="*/ 2147483647 h 1164"/>
                <a:gd name="T34" fmla="*/ 2147483647 w 2514"/>
                <a:gd name="T35" fmla="*/ 2147483647 h 1164"/>
                <a:gd name="T36" fmla="*/ 2147483647 w 2514"/>
                <a:gd name="T37" fmla="*/ 2147483647 h 1164"/>
                <a:gd name="T38" fmla="*/ 2147483647 w 2514"/>
                <a:gd name="T39" fmla="*/ 2147483647 h 1164"/>
                <a:gd name="T40" fmla="*/ 2147483647 w 2514"/>
                <a:gd name="T41" fmla="*/ 2147483647 h 1164"/>
                <a:gd name="T42" fmla="*/ 2147483647 w 2514"/>
                <a:gd name="T43" fmla="*/ 2147483647 h 1164"/>
                <a:gd name="T44" fmla="*/ 2147483647 w 2514"/>
                <a:gd name="T45" fmla="*/ 2147483647 h 1164"/>
                <a:gd name="T46" fmla="*/ 2147483647 w 2514"/>
                <a:gd name="T47" fmla="*/ 2147483647 h 1164"/>
                <a:gd name="T48" fmla="*/ 2147483647 w 2514"/>
                <a:gd name="T49" fmla="*/ 2147483647 h 1164"/>
                <a:gd name="T50" fmla="*/ 2147483647 w 2514"/>
                <a:gd name="T51" fmla="*/ 2147483647 h 1164"/>
                <a:gd name="T52" fmla="*/ 2147483647 w 2514"/>
                <a:gd name="T53" fmla="*/ 2147483647 h 1164"/>
                <a:gd name="T54" fmla="*/ 2147483647 w 2514"/>
                <a:gd name="T55" fmla="*/ 2147483647 h 1164"/>
                <a:gd name="T56" fmla="*/ 2147483647 w 2514"/>
                <a:gd name="T57" fmla="*/ 2147483647 h 1164"/>
                <a:gd name="T58" fmla="*/ 2147483647 w 2514"/>
                <a:gd name="T59" fmla="*/ 2147483647 h 1164"/>
                <a:gd name="T60" fmla="*/ 2147483647 w 2514"/>
                <a:gd name="T61" fmla="*/ 2147483647 h 1164"/>
                <a:gd name="T62" fmla="*/ 2147483647 w 2514"/>
                <a:gd name="T63" fmla="*/ 2147483647 h 1164"/>
                <a:gd name="T64" fmla="*/ 2147483647 w 2514"/>
                <a:gd name="T65" fmla="*/ 2147483647 h 1164"/>
                <a:gd name="T66" fmla="*/ 2147483647 w 2514"/>
                <a:gd name="T67" fmla="*/ 2147483647 h 1164"/>
                <a:gd name="T68" fmla="*/ 2147483647 w 2514"/>
                <a:gd name="T69" fmla="*/ 2147483647 h 1164"/>
                <a:gd name="T70" fmla="*/ 2147483647 w 2514"/>
                <a:gd name="T71" fmla="*/ 2147483647 h 1164"/>
                <a:gd name="T72" fmla="*/ 2147483647 w 2514"/>
                <a:gd name="T73" fmla="*/ 2147483647 h 1164"/>
                <a:gd name="T74" fmla="*/ 2147483647 w 2514"/>
                <a:gd name="T75" fmla="*/ 2147483647 h 1164"/>
                <a:gd name="T76" fmla="*/ 2147483647 w 2514"/>
                <a:gd name="T77" fmla="*/ 2147483647 h 1164"/>
                <a:gd name="T78" fmla="*/ 2147483647 w 2514"/>
                <a:gd name="T79" fmla="*/ 2147483647 h 1164"/>
                <a:gd name="T80" fmla="*/ 2147483647 w 2514"/>
                <a:gd name="T81" fmla="*/ 2147483647 h 1164"/>
                <a:gd name="T82" fmla="*/ 2147483647 w 2514"/>
                <a:gd name="T83" fmla="*/ 2147483647 h 1164"/>
                <a:gd name="T84" fmla="*/ 2147483647 w 2514"/>
                <a:gd name="T85" fmla="*/ 2147483647 h 1164"/>
                <a:gd name="T86" fmla="*/ 2147483647 w 2514"/>
                <a:gd name="T87" fmla="*/ 2147483647 h 1164"/>
                <a:gd name="T88" fmla="*/ 2147483647 w 2514"/>
                <a:gd name="T89" fmla="*/ 2147483647 h 1164"/>
                <a:gd name="T90" fmla="*/ 2147483647 w 2514"/>
                <a:gd name="T91" fmla="*/ 2147483647 h 1164"/>
                <a:gd name="T92" fmla="*/ 2147483647 w 2514"/>
                <a:gd name="T93" fmla="*/ 2147483647 h 1164"/>
                <a:gd name="T94" fmla="*/ 2147483647 w 2514"/>
                <a:gd name="T95" fmla="*/ 2147483647 h 1164"/>
                <a:gd name="T96" fmla="*/ 2147483647 w 2514"/>
                <a:gd name="T97" fmla="*/ 2147483647 h 1164"/>
                <a:gd name="T98" fmla="*/ 2147483647 w 2514"/>
                <a:gd name="T99" fmla="*/ 2147483647 h 1164"/>
                <a:gd name="T100" fmla="*/ 2147483647 w 2514"/>
                <a:gd name="T101" fmla="*/ 2147483647 h 1164"/>
                <a:gd name="T102" fmla="*/ 2147483647 w 2514"/>
                <a:gd name="T103" fmla="*/ 2147483647 h 1164"/>
                <a:gd name="T104" fmla="*/ 2147483647 w 2514"/>
                <a:gd name="T105" fmla="*/ 2147483647 h 1164"/>
                <a:gd name="T106" fmla="*/ 2147483647 w 2514"/>
                <a:gd name="T107" fmla="*/ 2147483647 h 1164"/>
                <a:gd name="T108" fmla="*/ 2147483647 w 2514"/>
                <a:gd name="T109" fmla="*/ 2147483647 h 1164"/>
                <a:gd name="T110" fmla="*/ 2147483647 w 2514"/>
                <a:gd name="T111" fmla="*/ 2147483647 h 1164"/>
                <a:gd name="T112" fmla="*/ 2147483647 w 2514"/>
                <a:gd name="T113" fmla="*/ 2147483647 h 1164"/>
                <a:gd name="T114" fmla="*/ 2147483647 w 2514"/>
                <a:gd name="T115" fmla="*/ 2147483647 h 1164"/>
                <a:gd name="T116" fmla="*/ 2147483647 w 2514"/>
                <a:gd name="T117" fmla="*/ 2147483647 h 1164"/>
                <a:gd name="T118" fmla="*/ 2147483647 w 2514"/>
                <a:gd name="T119" fmla="*/ 2147483647 h 1164"/>
                <a:gd name="T120" fmla="*/ 2147483647 w 2514"/>
                <a:gd name="T121" fmla="*/ 2147483647 h 1164"/>
                <a:gd name="T122" fmla="*/ 2147483647 w 2514"/>
                <a:gd name="T123" fmla="*/ 2147483647 h 11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14"/>
                <a:gd name="T187" fmla="*/ 0 h 1164"/>
                <a:gd name="T188" fmla="*/ 2514 w 2514"/>
                <a:gd name="T189" fmla="*/ 1164 h 11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14" h="1164">
                  <a:moveTo>
                    <a:pt x="852" y="756"/>
                  </a:moveTo>
                  <a:lnTo>
                    <a:pt x="840" y="744"/>
                  </a:lnTo>
                  <a:lnTo>
                    <a:pt x="822" y="768"/>
                  </a:lnTo>
                  <a:lnTo>
                    <a:pt x="816" y="780"/>
                  </a:lnTo>
                  <a:lnTo>
                    <a:pt x="870" y="804"/>
                  </a:lnTo>
                  <a:lnTo>
                    <a:pt x="870" y="786"/>
                  </a:lnTo>
                  <a:lnTo>
                    <a:pt x="864" y="780"/>
                  </a:lnTo>
                  <a:lnTo>
                    <a:pt x="858" y="768"/>
                  </a:lnTo>
                  <a:lnTo>
                    <a:pt x="858" y="762"/>
                  </a:lnTo>
                  <a:lnTo>
                    <a:pt x="852" y="756"/>
                  </a:lnTo>
                  <a:close/>
                  <a:moveTo>
                    <a:pt x="2484" y="492"/>
                  </a:moveTo>
                  <a:lnTo>
                    <a:pt x="2484" y="486"/>
                  </a:lnTo>
                  <a:lnTo>
                    <a:pt x="2514" y="486"/>
                  </a:lnTo>
                  <a:lnTo>
                    <a:pt x="2478" y="444"/>
                  </a:lnTo>
                  <a:lnTo>
                    <a:pt x="2454" y="420"/>
                  </a:lnTo>
                  <a:lnTo>
                    <a:pt x="2442" y="456"/>
                  </a:lnTo>
                  <a:lnTo>
                    <a:pt x="2370" y="450"/>
                  </a:lnTo>
                  <a:lnTo>
                    <a:pt x="2370" y="444"/>
                  </a:lnTo>
                  <a:lnTo>
                    <a:pt x="2364" y="438"/>
                  </a:lnTo>
                  <a:lnTo>
                    <a:pt x="2358" y="426"/>
                  </a:lnTo>
                  <a:lnTo>
                    <a:pt x="2352" y="420"/>
                  </a:lnTo>
                  <a:lnTo>
                    <a:pt x="2346" y="408"/>
                  </a:lnTo>
                  <a:lnTo>
                    <a:pt x="2346" y="402"/>
                  </a:lnTo>
                  <a:lnTo>
                    <a:pt x="2340" y="402"/>
                  </a:lnTo>
                  <a:lnTo>
                    <a:pt x="2328" y="396"/>
                  </a:lnTo>
                  <a:lnTo>
                    <a:pt x="2316" y="396"/>
                  </a:lnTo>
                  <a:lnTo>
                    <a:pt x="2304" y="390"/>
                  </a:lnTo>
                  <a:lnTo>
                    <a:pt x="2292" y="390"/>
                  </a:lnTo>
                  <a:lnTo>
                    <a:pt x="2286" y="378"/>
                  </a:lnTo>
                  <a:lnTo>
                    <a:pt x="2274" y="372"/>
                  </a:lnTo>
                  <a:lnTo>
                    <a:pt x="2250" y="348"/>
                  </a:lnTo>
                  <a:lnTo>
                    <a:pt x="2226" y="336"/>
                  </a:lnTo>
                  <a:lnTo>
                    <a:pt x="2208" y="336"/>
                  </a:lnTo>
                  <a:lnTo>
                    <a:pt x="2196" y="342"/>
                  </a:lnTo>
                  <a:lnTo>
                    <a:pt x="2178" y="348"/>
                  </a:lnTo>
                  <a:lnTo>
                    <a:pt x="2166" y="354"/>
                  </a:lnTo>
                  <a:lnTo>
                    <a:pt x="2160" y="366"/>
                  </a:lnTo>
                  <a:lnTo>
                    <a:pt x="2136" y="366"/>
                  </a:lnTo>
                  <a:lnTo>
                    <a:pt x="2124" y="360"/>
                  </a:lnTo>
                  <a:lnTo>
                    <a:pt x="2118" y="348"/>
                  </a:lnTo>
                  <a:lnTo>
                    <a:pt x="2106" y="342"/>
                  </a:lnTo>
                  <a:lnTo>
                    <a:pt x="2076" y="342"/>
                  </a:lnTo>
                  <a:lnTo>
                    <a:pt x="2076" y="336"/>
                  </a:lnTo>
                  <a:lnTo>
                    <a:pt x="2070" y="330"/>
                  </a:lnTo>
                  <a:lnTo>
                    <a:pt x="2070" y="318"/>
                  </a:lnTo>
                  <a:lnTo>
                    <a:pt x="2064" y="312"/>
                  </a:lnTo>
                  <a:lnTo>
                    <a:pt x="2052" y="312"/>
                  </a:lnTo>
                  <a:lnTo>
                    <a:pt x="2052" y="318"/>
                  </a:lnTo>
                  <a:lnTo>
                    <a:pt x="2046" y="324"/>
                  </a:lnTo>
                  <a:lnTo>
                    <a:pt x="2046" y="336"/>
                  </a:lnTo>
                  <a:lnTo>
                    <a:pt x="2034" y="348"/>
                  </a:lnTo>
                  <a:lnTo>
                    <a:pt x="2022" y="354"/>
                  </a:lnTo>
                  <a:lnTo>
                    <a:pt x="2010" y="354"/>
                  </a:lnTo>
                  <a:lnTo>
                    <a:pt x="1998" y="348"/>
                  </a:lnTo>
                  <a:lnTo>
                    <a:pt x="1986" y="336"/>
                  </a:lnTo>
                  <a:lnTo>
                    <a:pt x="1974" y="318"/>
                  </a:lnTo>
                  <a:lnTo>
                    <a:pt x="1938" y="282"/>
                  </a:lnTo>
                  <a:lnTo>
                    <a:pt x="1920" y="258"/>
                  </a:lnTo>
                  <a:lnTo>
                    <a:pt x="1848" y="198"/>
                  </a:lnTo>
                  <a:lnTo>
                    <a:pt x="1818" y="168"/>
                  </a:lnTo>
                  <a:lnTo>
                    <a:pt x="1800" y="156"/>
                  </a:lnTo>
                  <a:lnTo>
                    <a:pt x="1788" y="150"/>
                  </a:lnTo>
                  <a:lnTo>
                    <a:pt x="1758" y="132"/>
                  </a:lnTo>
                  <a:lnTo>
                    <a:pt x="1728" y="120"/>
                  </a:lnTo>
                  <a:lnTo>
                    <a:pt x="1692" y="102"/>
                  </a:lnTo>
                  <a:lnTo>
                    <a:pt x="1698" y="102"/>
                  </a:lnTo>
                  <a:lnTo>
                    <a:pt x="1710" y="90"/>
                  </a:lnTo>
                  <a:lnTo>
                    <a:pt x="1710" y="72"/>
                  </a:lnTo>
                  <a:lnTo>
                    <a:pt x="1704" y="66"/>
                  </a:lnTo>
                  <a:lnTo>
                    <a:pt x="1698" y="66"/>
                  </a:lnTo>
                  <a:lnTo>
                    <a:pt x="1680" y="84"/>
                  </a:lnTo>
                  <a:lnTo>
                    <a:pt x="1644" y="96"/>
                  </a:lnTo>
                  <a:lnTo>
                    <a:pt x="1632" y="114"/>
                  </a:lnTo>
                  <a:lnTo>
                    <a:pt x="1620" y="114"/>
                  </a:lnTo>
                  <a:lnTo>
                    <a:pt x="1608" y="120"/>
                  </a:lnTo>
                  <a:lnTo>
                    <a:pt x="1602" y="126"/>
                  </a:lnTo>
                  <a:lnTo>
                    <a:pt x="1602" y="144"/>
                  </a:lnTo>
                  <a:lnTo>
                    <a:pt x="1590" y="156"/>
                  </a:lnTo>
                  <a:lnTo>
                    <a:pt x="1578" y="150"/>
                  </a:lnTo>
                  <a:lnTo>
                    <a:pt x="1572" y="144"/>
                  </a:lnTo>
                  <a:lnTo>
                    <a:pt x="1560" y="138"/>
                  </a:lnTo>
                  <a:lnTo>
                    <a:pt x="1554" y="132"/>
                  </a:lnTo>
                  <a:lnTo>
                    <a:pt x="1548" y="132"/>
                  </a:lnTo>
                  <a:lnTo>
                    <a:pt x="1542" y="138"/>
                  </a:lnTo>
                  <a:lnTo>
                    <a:pt x="1536" y="138"/>
                  </a:lnTo>
                  <a:lnTo>
                    <a:pt x="1530" y="144"/>
                  </a:lnTo>
                  <a:lnTo>
                    <a:pt x="1524" y="144"/>
                  </a:lnTo>
                  <a:lnTo>
                    <a:pt x="1524" y="138"/>
                  </a:lnTo>
                  <a:lnTo>
                    <a:pt x="1530" y="132"/>
                  </a:lnTo>
                  <a:lnTo>
                    <a:pt x="1530" y="108"/>
                  </a:lnTo>
                  <a:lnTo>
                    <a:pt x="1518" y="102"/>
                  </a:lnTo>
                  <a:lnTo>
                    <a:pt x="1512" y="102"/>
                  </a:lnTo>
                  <a:lnTo>
                    <a:pt x="1506" y="108"/>
                  </a:lnTo>
                  <a:lnTo>
                    <a:pt x="1482" y="96"/>
                  </a:lnTo>
                  <a:lnTo>
                    <a:pt x="1458" y="108"/>
                  </a:lnTo>
                  <a:lnTo>
                    <a:pt x="1434" y="72"/>
                  </a:lnTo>
                  <a:lnTo>
                    <a:pt x="1422" y="90"/>
                  </a:lnTo>
                  <a:lnTo>
                    <a:pt x="1404" y="90"/>
                  </a:lnTo>
                  <a:lnTo>
                    <a:pt x="1392" y="96"/>
                  </a:lnTo>
                  <a:lnTo>
                    <a:pt x="1374" y="96"/>
                  </a:lnTo>
                  <a:lnTo>
                    <a:pt x="1368" y="90"/>
                  </a:lnTo>
                  <a:lnTo>
                    <a:pt x="1368" y="48"/>
                  </a:lnTo>
                  <a:lnTo>
                    <a:pt x="1362" y="42"/>
                  </a:lnTo>
                  <a:lnTo>
                    <a:pt x="1350" y="42"/>
                  </a:lnTo>
                  <a:lnTo>
                    <a:pt x="1344" y="36"/>
                  </a:lnTo>
                  <a:lnTo>
                    <a:pt x="1338" y="24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02" y="18"/>
                  </a:lnTo>
                  <a:lnTo>
                    <a:pt x="1290" y="18"/>
                  </a:lnTo>
                  <a:lnTo>
                    <a:pt x="1278" y="6"/>
                  </a:lnTo>
                  <a:lnTo>
                    <a:pt x="1260" y="6"/>
                  </a:lnTo>
                  <a:lnTo>
                    <a:pt x="1242" y="0"/>
                  </a:lnTo>
                  <a:lnTo>
                    <a:pt x="1218" y="0"/>
                  </a:lnTo>
                  <a:lnTo>
                    <a:pt x="1200" y="6"/>
                  </a:lnTo>
                  <a:lnTo>
                    <a:pt x="1188" y="12"/>
                  </a:lnTo>
                  <a:lnTo>
                    <a:pt x="1176" y="24"/>
                  </a:lnTo>
                  <a:lnTo>
                    <a:pt x="1176" y="36"/>
                  </a:lnTo>
                  <a:lnTo>
                    <a:pt x="1164" y="36"/>
                  </a:lnTo>
                  <a:lnTo>
                    <a:pt x="1110" y="54"/>
                  </a:lnTo>
                  <a:lnTo>
                    <a:pt x="1020" y="54"/>
                  </a:lnTo>
                  <a:lnTo>
                    <a:pt x="1014" y="60"/>
                  </a:lnTo>
                  <a:lnTo>
                    <a:pt x="1014" y="78"/>
                  </a:lnTo>
                  <a:lnTo>
                    <a:pt x="948" y="78"/>
                  </a:lnTo>
                  <a:lnTo>
                    <a:pt x="942" y="96"/>
                  </a:lnTo>
                  <a:lnTo>
                    <a:pt x="888" y="96"/>
                  </a:lnTo>
                  <a:lnTo>
                    <a:pt x="828" y="102"/>
                  </a:lnTo>
                  <a:lnTo>
                    <a:pt x="792" y="114"/>
                  </a:lnTo>
                  <a:lnTo>
                    <a:pt x="780" y="126"/>
                  </a:lnTo>
                  <a:lnTo>
                    <a:pt x="780" y="132"/>
                  </a:lnTo>
                  <a:lnTo>
                    <a:pt x="786" y="138"/>
                  </a:lnTo>
                  <a:lnTo>
                    <a:pt x="786" y="144"/>
                  </a:lnTo>
                  <a:lnTo>
                    <a:pt x="810" y="144"/>
                  </a:lnTo>
                  <a:lnTo>
                    <a:pt x="798" y="162"/>
                  </a:lnTo>
                  <a:lnTo>
                    <a:pt x="810" y="162"/>
                  </a:lnTo>
                  <a:lnTo>
                    <a:pt x="834" y="174"/>
                  </a:lnTo>
                  <a:lnTo>
                    <a:pt x="846" y="174"/>
                  </a:lnTo>
                  <a:lnTo>
                    <a:pt x="858" y="186"/>
                  </a:lnTo>
                  <a:lnTo>
                    <a:pt x="804" y="186"/>
                  </a:lnTo>
                  <a:lnTo>
                    <a:pt x="792" y="198"/>
                  </a:lnTo>
                  <a:lnTo>
                    <a:pt x="798" y="204"/>
                  </a:lnTo>
                  <a:lnTo>
                    <a:pt x="804" y="216"/>
                  </a:lnTo>
                  <a:lnTo>
                    <a:pt x="810" y="222"/>
                  </a:lnTo>
                  <a:lnTo>
                    <a:pt x="810" y="234"/>
                  </a:lnTo>
                  <a:lnTo>
                    <a:pt x="798" y="246"/>
                  </a:lnTo>
                  <a:lnTo>
                    <a:pt x="786" y="246"/>
                  </a:lnTo>
                  <a:lnTo>
                    <a:pt x="774" y="252"/>
                  </a:lnTo>
                  <a:lnTo>
                    <a:pt x="762" y="252"/>
                  </a:lnTo>
                  <a:lnTo>
                    <a:pt x="792" y="282"/>
                  </a:lnTo>
                  <a:lnTo>
                    <a:pt x="816" y="282"/>
                  </a:lnTo>
                  <a:lnTo>
                    <a:pt x="834" y="288"/>
                  </a:lnTo>
                  <a:lnTo>
                    <a:pt x="846" y="294"/>
                  </a:lnTo>
                  <a:lnTo>
                    <a:pt x="870" y="318"/>
                  </a:lnTo>
                  <a:lnTo>
                    <a:pt x="876" y="336"/>
                  </a:lnTo>
                  <a:lnTo>
                    <a:pt x="876" y="348"/>
                  </a:lnTo>
                  <a:lnTo>
                    <a:pt x="870" y="360"/>
                  </a:lnTo>
                  <a:lnTo>
                    <a:pt x="864" y="366"/>
                  </a:lnTo>
                  <a:lnTo>
                    <a:pt x="828" y="366"/>
                  </a:lnTo>
                  <a:lnTo>
                    <a:pt x="816" y="360"/>
                  </a:lnTo>
                  <a:lnTo>
                    <a:pt x="810" y="354"/>
                  </a:lnTo>
                  <a:lnTo>
                    <a:pt x="798" y="354"/>
                  </a:lnTo>
                  <a:lnTo>
                    <a:pt x="792" y="348"/>
                  </a:lnTo>
                  <a:lnTo>
                    <a:pt x="780" y="372"/>
                  </a:lnTo>
                  <a:lnTo>
                    <a:pt x="768" y="372"/>
                  </a:lnTo>
                  <a:lnTo>
                    <a:pt x="756" y="366"/>
                  </a:lnTo>
                  <a:lnTo>
                    <a:pt x="732" y="366"/>
                  </a:lnTo>
                  <a:lnTo>
                    <a:pt x="708" y="354"/>
                  </a:lnTo>
                  <a:lnTo>
                    <a:pt x="702" y="342"/>
                  </a:lnTo>
                  <a:lnTo>
                    <a:pt x="690" y="336"/>
                  </a:lnTo>
                  <a:lnTo>
                    <a:pt x="684" y="330"/>
                  </a:lnTo>
                  <a:lnTo>
                    <a:pt x="672" y="330"/>
                  </a:lnTo>
                  <a:lnTo>
                    <a:pt x="666" y="336"/>
                  </a:lnTo>
                  <a:lnTo>
                    <a:pt x="654" y="342"/>
                  </a:lnTo>
                  <a:lnTo>
                    <a:pt x="636" y="348"/>
                  </a:lnTo>
                  <a:lnTo>
                    <a:pt x="624" y="348"/>
                  </a:lnTo>
                  <a:lnTo>
                    <a:pt x="588" y="330"/>
                  </a:lnTo>
                  <a:lnTo>
                    <a:pt x="582" y="330"/>
                  </a:lnTo>
                  <a:lnTo>
                    <a:pt x="570" y="336"/>
                  </a:lnTo>
                  <a:lnTo>
                    <a:pt x="558" y="348"/>
                  </a:lnTo>
                  <a:lnTo>
                    <a:pt x="546" y="354"/>
                  </a:lnTo>
                  <a:lnTo>
                    <a:pt x="540" y="366"/>
                  </a:lnTo>
                  <a:lnTo>
                    <a:pt x="534" y="372"/>
                  </a:lnTo>
                  <a:lnTo>
                    <a:pt x="462" y="336"/>
                  </a:lnTo>
                  <a:lnTo>
                    <a:pt x="450" y="336"/>
                  </a:lnTo>
                  <a:lnTo>
                    <a:pt x="450" y="342"/>
                  </a:lnTo>
                  <a:lnTo>
                    <a:pt x="462" y="354"/>
                  </a:lnTo>
                  <a:lnTo>
                    <a:pt x="462" y="372"/>
                  </a:lnTo>
                  <a:lnTo>
                    <a:pt x="450" y="372"/>
                  </a:lnTo>
                  <a:lnTo>
                    <a:pt x="438" y="360"/>
                  </a:lnTo>
                  <a:lnTo>
                    <a:pt x="438" y="354"/>
                  </a:lnTo>
                  <a:lnTo>
                    <a:pt x="426" y="324"/>
                  </a:lnTo>
                  <a:lnTo>
                    <a:pt x="390" y="324"/>
                  </a:lnTo>
                  <a:lnTo>
                    <a:pt x="384" y="312"/>
                  </a:lnTo>
                  <a:lnTo>
                    <a:pt x="384" y="306"/>
                  </a:lnTo>
                  <a:lnTo>
                    <a:pt x="378" y="300"/>
                  </a:lnTo>
                  <a:lnTo>
                    <a:pt x="318" y="300"/>
                  </a:lnTo>
                  <a:lnTo>
                    <a:pt x="312" y="288"/>
                  </a:lnTo>
                  <a:lnTo>
                    <a:pt x="306" y="282"/>
                  </a:lnTo>
                  <a:lnTo>
                    <a:pt x="288" y="282"/>
                  </a:lnTo>
                  <a:lnTo>
                    <a:pt x="276" y="288"/>
                  </a:lnTo>
                  <a:lnTo>
                    <a:pt x="264" y="300"/>
                  </a:lnTo>
                  <a:lnTo>
                    <a:pt x="234" y="300"/>
                  </a:lnTo>
                  <a:lnTo>
                    <a:pt x="228" y="294"/>
                  </a:lnTo>
                  <a:lnTo>
                    <a:pt x="228" y="288"/>
                  </a:lnTo>
                  <a:lnTo>
                    <a:pt x="222" y="288"/>
                  </a:lnTo>
                  <a:lnTo>
                    <a:pt x="210" y="282"/>
                  </a:lnTo>
                  <a:lnTo>
                    <a:pt x="180" y="282"/>
                  </a:lnTo>
                  <a:lnTo>
                    <a:pt x="180" y="288"/>
                  </a:lnTo>
                  <a:lnTo>
                    <a:pt x="186" y="294"/>
                  </a:lnTo>
                  <a:lnTo>
                    <a:pt x="186" y="312"/>
                  </a:lnTo>
                  <a:lnTo>
                    <a:pt x="174" y="324"/>
                  </a:lnTo>
                  <a:lnTo>
                    <a:pt x="162" y="330"/>
                  </a:lnTo>
                  <a:lnTo>
                    <a:pt x="150" y="330"/>
                  </a:lnTo>
                  <a:lnTo>
                    <a:pt x="138" y="336"/>
                  </a:lnTo>
                  <a:lnTo>
                    <a:pt x="132" y="336"/>
                  </a:lnTo>
                  <a:lnTo>
                    <a:pt x="132" y="360"/>
                  </a:lnTo>
                  <a:lnTo>
                    <a:pt x="102" y="372"/>
                  </a:lnTo>
                  <a:lnTo>
                    <a:pt x="114" y="384"/>
                  </a:lnTo>
                  <a:lnTo>
                    <a:pt x="120" y="396"/>
                  </a:lnTo>
                  <a:lnTo>
                    <a:pt x="114" y="402"/>
                  </a:lnTo>
                  <a:lnTo>
                    <a:pt x="108" y="414"/>
                  </a:lnTo>
                  <a:lnTo>
                    <a:pt x="102" y="420"/>
                  </a:lnTo>
                  <a:lnTo>
                    <a:pt x="90" y="420"/>
                  </a:lnTo>
                  <a:lnTo>
                    <a:pt x="78" y="414"/>
                  </a:lnTo>
                  <a:lnTo>
                    <a:pt x="72" y="402"/>
                  </a:lnTo>
                  <a:lnTo>
                    <a:pt x="60" y="396"/>
                  </a:lnTo>
                  <a:lnTo>
                    <a:pt x="48" y="384"/>
                  </a:lnTo>
                  <a:lnTo>
                    <a:pt x="36" y="378"/>
                  </a:lnTo>
                  <a:lnTo>
                    <a:pt x="24" y="378"/>
                  </a:lnTo>
                  <a:lnTo>
                    <a:pt x="18" y="384"/>
                  </a:lnTo>
                  <a:lnTo>
                    <a:pt x="18" y="396"/>
                  </a:lnTo>
                  <a:lnTo>
                    <a:pt x="24" y="402"/>
                  </a:lnTo>
                  <a:lnTo>
                    <a:pt x="24" y="426"/>
                  </a:lnTo>
                  <a:lnTo>
                    <a:pt x="0" y="426"/>
                  </a:lnTo>
                  <a:lnTo>
                    <a:pt x="6" y="462"/>
                  </a:lnTo>
                  <a:lnTo>
                    <a:pt x="12" y="468"/>
                  </a:lnTo>
                  <a:lnTo>
                    <a:pt x="12" y="492"/>
                  </a:lnTo>
                  <a:lnTo>
                    <a:pt x="0" y="516"/>
                  </a:lnTo>
                  <a:lnTo>
                    <a:pt x="0" y="546"/>
                  </a:lnTo>
                  <a:lnTo>
                    <a:pt x="6" y="546"/>
                  </a:lnTo>
                  <a:lnTo>
                    <a:pt x="12" y="552"/>
                  </a:lnTo>
                  <a:lnTo>
                    <a:pt x="36" y="552"/>
                  </a:lnTo>
                  <a:lnTo>
                    <a:pt x="42" y="558"/>
                  </a:lnTo>
                  <a:lnTo>
                    <a:pt x="42" y="588"/>
                  </a:lnTo>
                  <a:lnTo>
                    <a:pt x="48" y="594"/>
                  </a:lnTo>
                  <a:lnTo>
                    <a:pt x="90" y="594"/>
                  </a:lnTo>
                  <a:lnTo>
                    <a:pt x="102" y="588"/>
                  </a:lnTo>
                  <a:lnTo>
                    <a:pt x="114" y="588"/>
                  </a:lnTo>
                  <a:lnTo>
                    <a:pt x="162" y="636"/>
                  </a:lnTo>
                  <a:lnTo>
                    <a:pt x="168" y="648"/>
                  </a:lnTo>
                  <a:lnTo>
                    <a:pt x="180" y="660"/>
                  </a:lnTo>
                  <a:lnTo>
                    <a:pt x="180" y="672"/>
                  </a:lnTo>
                  <a:lnTo>
                    <a:pt x="144" y="672"/>
                  </a:lnTo>
                  <a:lnTo>
                    <a:pt x="144" y="678"/>
                  </a:lnTo>
                  <a:lnTo>
                    <a:pt x="156" y="690"/>
                  </a:lnTo>
                  <a:lnTo>
                    <a:pt x="174" y="696"/>
                  </a:lnTo>
                  <a:lnTo>
                    <a:pt x="186" y="696"/>
                  </a:lnTo>
                  <a:lnTo>
                    <a:pt x="192" y="702"/>
                  </a:lnTo>
                  <a:lnTo>
                    <a:pt x="198" y="702"/>
                  </a:lnTo>
                  <a:lnTo>
                    <a:pt x="204" y="690"/>
                  </a:lnTo>
                  <a:lnTo>
                    <a:pt x="222" y="690"/>
                  </a:lnTo>
                  <a:lnTo>
                    <a:pt x="228" y="684"/>
                  </a:lnTo>
                  <a:lnTo>
                    <a:pt x="246" y="672"/>
                  </a:lnTo>
                  <a:lnTo>
                    <a:pt x="306" y="648"/>
                  </a:lnTo>
                  <a:lnTo>
                    <a:pt x="324" y="642"/>
                  </a:lnTo>
                  <a:lnTo>
                    <a:pt x="336" y="648"/>
                  </a:lnTo>
                  <a:lnTo>
                    <a:pt x="342" y="654"/>
                  </a:lnTo>
                  <a:lnTo>
                    <a:pt x="360" y="666"/>
                  </a:lnTo>
                  <a:lnTo>
                    <a:pt x="366" y="672"/>
                  </a:lnTo>
                  <a:lnTo>
                    <a:pt x="384" y="672"/>
                  </a:lnTo>
                  <a:lnTo>
                    <a:pt x="390" y="666"/>
                  </a:lnTo>
                  <a:lnTo>
                    <a:pt x="402" y="666"/>
                  </a:lnTo>
                  <a:lnTo>
                    <a:pt x="408" y="660"/>
                  </a:lnTo>
                  <a:lnTo>
                    <a:pt x="414" y="666"/>
                  </a:lnTo>
                  <a:lnTo>
                    <a:pt x="426" y="672"/>
                  </a:lnTo>
                  <a:lnTo>
                    <a:pt x="450" y="696"/>
                  </a:lnTo>
                  <a:lnTo>
                    <a:pt x="450" y="726"/>
                  </a:lnTo>
                  <a:lnTo>
                    <a:pt x="444" y="732"/>
                  </a:lnTo>
                  <a:lnTo>
                    <a:pt x="444" y="738"/>
                  </a:lnTo>
                  <a:lnTo>
                    <a:pt x="438" y="744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68"/>
                  </a:lnTo>
                  <a:lnTo>
                    <a:pt x="462" y="774"/>
                  </a:lnTo>
                  <a:lnTo>
                    <a:pt x="474" y="786"/>
                  </a:lnTo>
                  <a:lnTo>
                    <a:pt x="486" y="786"/>
                  </a:lnTo>
                  <a:lnTo>
                    <a:pt x="504" y="768"/>
                  </a:lnTo>
                  <a:lnTo>
                    <a:pt x="516" y="762"/>
                  </a:lnTo>
                  <a:lnTo>
                    <a:pt x="528" y="762"/>
                  </a:lnTo>
                  <a:lnTo>
                    <a:pt x="528" y="792"/>
                  </a:lnTo>
                  <a:lnTo>
                    <a:pt x="546" y="810"/>
                  </a:lnTo>
                  <a:lnTo>
                    <a:pt x="510" y="816"/>
                  </a:lnTo>
                  <a:lnTo>
                    <a:pt x="510" y="828"/>
                  </a:lnTo>
                  <a:lnTo>
                    <a:pt x="504" y="834"/>
                  </a:lnTo>
                  <a:lnTo>
                    <a:pt x="498" y="834"/>
                  </a:lnTo>
                  <a:lnTo>
                    <a:pt x="486" y="822"/>
                  </a:lnTo>
                  <a:lnTo>
                    <a:pt x="486" y="816"/>
                  </a:lnTo>
                  <a:lnTo>
                    <a:pt x="498" y="804"/>
                  </a:lnTo>
                  <a:lnTo>
                    <a:pt x="504" y="804"/>
                  </a:lnTo>
                  <a:lnTo>
                    <a:pt x="510" y="798"/>
                  </a:lnTo>
                  <a:lnTo>
                    <a:pt x="480" y="798"/>
                  </a:lnTo>
                  <a:lnTo>
                    <a:pt x="462" y="792"/>
                  </a:lnTo>
                  <a:lnTo>
                    <a:pt x="450" y="792"/>
                  </a:lnTo>
                  <a:lnTo>
                    <a:pt x="432" y="786"/>
                  </a:lnTo>
                  <a:lnTo>
                    <a:pt x="408" y="786"/>
                  </a:lnTo>
                  <a:lnTo>
                    <a:pt x="390" y="780"/>
                  </a:lnTo>
                  <a:lnTo>
                    <a:pt x="372" y="780"/>
                  </a:lnTo>
                  <a:lnTo>
                    <a:pt x="360" y="774"/>
                  </a:lnTo>
                  <a:lnTo>
                    <a:pt x="348" y="774"/>
                  </a:lnTo>
                  <a:lnTo>
                    <a:pt x="360" y="804"/>
                  </a:lnTo>
                  <a:lnTo>
                    <a:pt x="342" y="804"/>
                  </a:lnTo>
                  <a:lnTo>
                    <a:pt x="330" y="816"/>
                  </a:lnTo>
                  <a:lnTo>
                    <a:pt x="330" y="822"/>
                  </a:lnTo>
                  <a:lnTo>
                    <a:pt x="336" y="828"/>
                  </a:lnTo>
                  <a:lnTo>
                    <a:pt x="348" y="834"/>
                  </a:lnTo>
                  <a:lnTo>
                    <a:pt x="354" y="840"/>
                  </a:lnTo>
                  <a:lnTo>
                    <a:pt x="366" y="840"/>
                  </a:lnTo>
                  <a:lnTo>
                    <a:pt x="372" y="846"/>
                  </a:lnTo>
                  <a:lnTo>
                    <a:pt x="372" y="852"/>
                  </a:lnTo>
                  <a:lnTo>
                    <a:pt x="360" y="852"/>
                  </a:lnTo>
                  <a:lnTo>
                    <a:pt x="348" y="846"/>
                  </a:lnTo>
                  <a:lnTo>
                    <a:pt x="336" y="846"/>
                  </a:lnTo>
                  <a:lnTo>
                    <a:pt x="324" y="840"/>
                  </a:lnTo>
                  <a:lnTo>
                    <a:pt x="306" y="834"/>
                  </a:lnTo>
                  <a:lnTo>
                    <a:pt x="300" y="834"/>
                  </a:lnTo>
                  <a:lnTo>
                    <a:pt x="294" y="840"/>
                  </a:lnTo>
                  <a:lnTo>
                    <a:pt x="294" y="846"/>
                  </a:lnTo>
                  <a:lnTo>
                    <a:pt x="306" y="858"/>
                  </a:lnTo>
                  <a:lnTo>
                    <a:pt x="318" y="864"/>
                  </a:lnTo>
                  <a:lnTo>
                    <a:pt x="324" y="870"/>
                  </a:lnTo>
                  <a:lnTo>
                    <a:pt x="336" y="870"/>
                  </a:lnTo>
                  <a:lnTo>
                    <a:pt x="336" y="882"/>
                  </a:lnTo>
                  <a:lnTo>
                    <a:pt x="342" y="894"/>
                  </a:lnTo>
                  <a:lnTo>
                    <a:pt x="366" y="918"/>
                  </a:lnTo>
                  <a:lnTo>
                    <a:pt x="372" y="930"/>
                  </a:lnTo>
                  <a:lnTo>
                    <a:pt x="372" y="954"/>
                  </a:lnTo>
                  <a:lnTo>
                    <a:pt x="408" y="960"/>
                  </a:lnTo>
                  <a:lnTo>
                    <a:pt x="414" y="978"/>
                  </a:lnTo>
                  <a:lnTo>
                    <a:pt x="444" y="978"/>
                  </a:lnTo>
                  <a:lnTo>
                    <a:pt x="480" y="996"/>
                  </a:lnTo>
                  <a:lnTo>
                    <a:pt x="486" y="1002"/>
                  </a:lnTo>
                  <a:lnTo>
                    <a:pt x="486" y="1014"/>
                  </a:lnTo>
                  <a:lnTo>
                    <a:pt x="480" y="1020"/>
                  </a:lnTo>
                  <a:lnTo>
                    <a:pt x="468" y="1026"/>
                  </a:lnTo>
                  <a:lnTo>
                    <a:pt x="462" y="1038"/>
                  </a:lnTo>
                  <a:lnTo>
                    <a:pt x="462" y="1056"/>
                  </a:lnTo>
                  <a:lnTo>
                    <a:pt x="468" y="1062"/>
                  </a:lnTo>
                  <a:lnTo>
                    <a:pt x="492" y="1062"/>
                  </a:lnTo>
                  <a:lnTo>
                    <a:pt x="498" y="1056"/>
                  </a:lnTo>
                  <a:lnTo>
                    <a:pt x="504" y="1038"/>
                  </a:lnTo>
                  <a:lnTo>
                    <a:pt x="510" y="1026"/>
                  </a:lnTo>
                  <a:lnTo>
                    <a:pt x="516" y="1020"/>
                  </a:lnTo>
                  <a:lnTo>
                    <a:pt x="528" y="1020"/>
                  </a:lnTo>
                  <a:lnTo>
                    <a:pt x="546" y="1026"/>
                  </a:lnTo>
                  <a:lnTo>
                    <a:pt x="546" y="1020"/>
                  </a:lnTo>
                  <a:lnTo>
                    <a:pt x="552" y="1014"/>
                  </a:lnTo>
                  <a:lnTo>
                    <a:pt x="570" y="1014"/>
                  </a:lnTo>
                  <a:lnTo>
                    <a:pt x="594" y="1026"/>
                  </a:lnTo>
                  <a:lnTo>
                    <a:pt x="606" y="1026"/>
                  </a:lnTo>
                  <a:lnTo>
                    <a:pt x="618" y="1038"/>
                  </a:lnTo>
                  <a:lnTo>
                    <a:pt x="630" y="1044"/>
                  </a:lnTo>
                  <a:lnTo>
                    <a:pt x="636" y="1056"/>
                  </a:lnTo>
                  <a:lnTo>
                    <a:pt x="642" y="1062"/>
                  </a:lnTo>
                  <a:lnTo>
                    <a:pt x="648" y="1074"/>
                  </a:lnTo>
                  <a:lnTo>
                    <a:pt x="672" y="1098"/>
                  </a:lnTo>
                  <a:lnTo>
                    <a:pt x="684" y="1104"/>
                  </a:lnTo>
                  <a:lnTo>
                    <a:pt x="690" y="1110"/>
                  </a:lnTo>
                  <a:lnTo>
                    <a:pt x="696" y="1104"/>
                  </a:lnTo>
                  <a:lnTo>
                    <a:pt x="696" y="1098"/>
                  </a:lnTo>
                  <a:lnTo>
                    <a:pt x="702" y="1092"/>
                  </a:lnTo>
                  <a:lnTo>
                    <a:pt x="654" y="810"/>
                  </a:lnTo>
                  <a:lnTo>
                    <a:pt x="798" y="768"/>
                  </a:lnTo>
                  <a:lnTo>
                    <a:pt x="804" y="774"/>
                  </a:lnTo>
                  <a:lnTo>
                    <a:pt x="804" y="762"/>
                  </a:lnTo>
                  <a:lnTo>
                    <a:pt x="810" y="756"/>
                  </a:lnTo>
                  <a:lnTo>
                    <a:pt x="810" y="750"/>
                  </a:lnTo>
                  <a:lnTo>
                    <a:pt x="816" y="738"/>
                  </a:lnTo>
                  <a:lnTo>
                    <a:pt x="816" y="732"/>
                  </a:lnTo>
                  <a:lnTo>
                    <a:pt x="822" y="726"/>
                  </a:lnTo>
                  <a:lnTo>
                    <a:pt x="846" y="726"/>
                  </a:lnTo>
                  <a:lnTo>
                    <a:pt x="852" y="750"/>
                  </a:lnTo>
                  <a:lnTo>
                    <a:pt x="864" y="744"/>
                  </a:lnTo>
                  <a:lnTo>
                    <a:pt x="870" y="744"/>
                  </a:lnTo>
                  <a:lnTo>
                    <a:pt x="876" y="738"/>
                  </a:lnTo>
                  <a:lnTo>
                    <a:pt x="876" y="732"/>
                  </a:lnTo>
                  <a:lnTo>
                    <a:pt x="852" y="708"/>
                  </a:lnTo>
                  <a:lnTo>
                    <a:pt x="870" y="708"/>
                  </a:lnTo>
                  <a:lnTo>
                    <a:pt x="882" y="720"/>
                  </a:lnTo>
                  <a:lnTo>
                    <a:pt x="936" y="720"/>
                  </a:lnTo>
                  <a:lnTo>
                    <a:pt x="924" y="708"/>
                  </a:lnTo>
                  <a:lnTo>
                    <a:pt x="918" y="708"/>
                  </a:lnTo>
                  <a:lnTo>
                    <a:pt x="906" y="696"/>
                  </a:lnTo>
                  <a:lnTo>
                    <a:pt x="882" y="696"/>
                  </a:lnTo>
                  <a:lnTo>
                    <a:pt x="876" y="690"/>
                  </a:lnTo>
                  <a:lnTo>
                    <a:pt x="876" y="684"/>
                  </a:lnTo>
                  <a:lnTo>
                    <a:pt x="882" y="678"/>
                  </a:lnTo>
                  <a:lnTo>
                    <a:pt x="906" y="678"/>
                  </a:lnTo>
                  <a:lnTo>
                    <a:pt x="924" y="666"/>
                  </a:lnTo>
                  <a:lnTo>
                    <a:pt x="930" y="672"/>
                  </a:lnTo>
                  <a:lnTo>
                    <a:pt x="936" y="684"/>
                  </a:lnTo>
                  <a:lnTo>
                    <a:pt x="942" y="690"/>
                  </a:lnTo>
                  <a:lnTo>
                    <a:pt x="948" y="690"/>
                  </a:lnTo>
                  <a:lnTo>
                    <a:pt x="954" y="684"/>
                  </a:lnTo>
                  <a:lnTo>
                    <a:pt x="960" y="690"/>
                  </a:lnTo>
                  <a:lnTo>
                    <a:pt x="966" y="702"/>
                  </a:lnTo>
                  <a:lnTo>
                    <a:pt x="966" y="708"/>
                  </a:lnTo>
                  <a:lnTo>
                    <a:pt x="960" y="714"/>
                  </a:lnTo>
                  <a:lnTo>
                    <a:pt x="954" y="714"/>
                  </a:lnTo>
                  <a:lnTo>
                    <a:pt x="942" y="720"/>
                  </a:lnTo>
                  <a:lnTo>
                    <a:pt x="924" y="738"/>
                  </a:lnTo>
                  <a:lnTo>
                    <a:pt x="888" y="738"/>
                  </a:lnTo>
                  <a:lnTo>
                    <a:pt x="882" y="744"/>
                  </a:lnTo>
                  <a:lnTo>
                    <a:pt x="882" y="756"/>
                  </a:lnTo>
                  <a:lnTo>
                    <a:pt x="888" y="762"/>
                  </a:lnTo>
                  <a:lnTo>
                    <a:pt x="900" y="762"/>
                  </a:lnTo>
                  <a:lnTo>
                    <a:pt x="906" y="768"/>
                  </a:lnTo>
                  <a:lnTo>
                    <a:pt x="918" y="768"/>
                  </a:lnTo>
                  <a:lnTo>
                    <a:pt x="918" y="786"/>
                  </a:lnTo>
                  <a:lnTo>
                    <a:pt x="912" y="798"/>
                  </a:lnTo>
                  <a:lnTo>
                    <a:pt x="912" y="816"/>
                  </a:lnTo>
                  <a:lnTo>
                    <a:pt x="918" y="822"/>
                  </a:lnTo>
                  <a:lnTo>
                    <a:pt x="984" y="858"/>
                  </a:lnTo>
                  <a:lnTo>
                    <a:pt x="1062" y="930"/>
                  </a:lnTo>
                  <a:lnTo>
                    <a:pt x="1068" y="930"/>
                  </a:lnTo>
                  <a:lnTo>
                    <a:pt x="1074" y="924"/>
                  </a:lnTo>
                  <a:lnTo>
                    <a:pt x="1110" y="924"/>
                  </a:lnTo>
                  <a:lnTo>
                    <a:pt x="1128" y="918"/>
                  </a:lnTo>
                  <a:lnTo>
                    <a:pt x="1188" y="918"/>
                  </a:lnTo>
                  <a:lnTo>
                    <a:pt x="1206" y="924"/>
                  </a:lnTo>
                  <a:lnTo>
                    <a:pt x="1224" y="924"/>
                  </a:lnTo>
                  <a:lnTo>
                    <a:pt x="1230" y="918"/>
                  </a:lnTo>
                  <a:lnTo>
                    <a:pt x="1254" y="906"/>
                  </a:lnTo>
                  <a:lnTo>
                    <a:pt x="1266" y="906"/>
                  </a:lnTo>
                  <a:lnTo>
                    <a:pt x="1272" y="918"/>
                  </a:lnTo>
                  <a:lnTo>
                    <a:pt x="1290" y="936"/>
                  </a:lnTo>
                  <a:lnTo>
                    <a:pt x="1296" y="954"/>
                  </a:lnTo>
                  <a:lnTo>
                    <a:pt x="1308" y="960"/>
                  </a:lnTo>
                  <a:lnTo>
                    <a:pt x="1314" y="972"/>
                  </a:lnTo>
                  <a:lnTo>
                    <a:pt x="1344" y="972"/>
                  </a:lnTo>
                  <a:lnTo>
                    <a:pt x="1344" y="984"/>
                  </a:lnTo>
                  <a:lnTo>
                    <a:pt x="1350" y="1002"/>
                  </a:lnTo>
                  <a:lnTo>
                    <a:pt x="1350" y="1044"/>
                  </a:lnTo>
                  <a:lnTo>
                    <a:pt x="1356" y="1050"/>
                  </a:lnTo>
                  <a:lnTo>
                    <a:pt x="1362" y="1050"/>
                  </a:lnTo>
                  <a:lnTo>
                    <a:pt x="1368" y="1044"/>
                  </a:lnTo>
                  <a:lnTo>
                    <a:pt x="1380" y="1044"/>
                  </a:lnTo>
                  <a:lnTo>
                    <a:pt x="1386" y="1050"/>
                  </a:lnTo>
                  <a:lnTo>
                    <a:pt x="1416" y="1110"/>
                  </a:lnTo>
                  <a:lnTo>
                    <a:pt x="1494" y="1110"/>
                  </a:lnTo>
                  <a:lnTo>
                    <a:pt x="1512" y="1116"/>
                  </a:lnTo>
                  <a:lnTo>
                    <a:pt x="1512" y="1134"/>
                  </a:lnTo>
                  <a:lnTo>
                    <a:pt x="1506" y="1140"/>
                  </a:lnTo>
                  <a:lnTo>
                    <a:pt x="1506" y="1152"/>
                  </a:lnTo>
                  <a:lnTo>
                    <a:pt x="1512" y="1152"/>
                  </a:lnTo>
                  <a:lnTo>
                    <a:pt x="1524" y="1158"/>
                  </a:lnTo>
                  <a:lnTo>
                    <a:pt x="1536" y="1158"/>
                  </a:lnTo>
                  <a:lnTo>
                    <a:pt x="1542" y="1164"/>
                  </a:lnTo>
                  <a:lnTo>
                    <a:pt x="1542" y="1152"/>
                  </a:lnTo>
                  <a:lnTo>
                    <a:pt x="1536" y="1146"/>
                  </a:lnTo>
                  <a:lnTo>
                    <a:pt x="1536" y="1134"/>
                  </a:lnTo>
                  <a:lnTo>
                    <a:pt x="1548" y="1122"/>
                  </a:lnTo>
                  <a:lnTo>
                    <a:pt x="1560" y="1116"/>
                  </a:lnTo>
                  <a:lnTo>
                    <a:pt x="1566" y="1110"/>
                  </a:lnTo>
                  <a:lnTo>
                    <a:pt x="1572" y="1110"/>
                  </a:lnTo>
                  <a:lnTo>
                    <a:pt x="1572" y="1092"/>
                  </a:lnTo>
                  <a:lnTo>
                    <a:pt x="1584" y="1080"/>
                  </a:lnTo>
                  <a:lnTo>
                    <a:pt x="1596" y="1074"/>
                  </a:lnTo>
                  <a:lnTo>
                    <a:pt x="1608" y="1074"/>
                  </a:lnTo>
                  <a:lnTo>
                    <a:pt x="1614" y="1068"/>
                  </a:lnTo>
                  <a:lnTo>
                    <a:pt x="1620" y="1068"/>
                  </a:lnTo>
                  <a:lnTo>
                    <a:pt x="1632" y="1044"/>
                  </a:lnTo>
                  <a:lnTo>
                    <a:pt x="1656" y="1044"/>
                  </a:lnTo>
                  <a:lnTo>
                    <a:pt x="1686" y="1026"/>
                  </a:lnTo>
                  <a:lnTo>
                    <a:pt x="1662" y="1026"/>
                  </a:lnTo>
                  <a:lnTo>
                    <a:pt x="1662" y="1008"/>
                  </a:lnTo>
                  <a:lnTo>
                    <a:pt x="1668" y="996"/>
                  </a:lnTo>
                  <a:lnTo>
                    <a:pt x="1686" y="978"/>
                  </a:lnTo>
                  <a:lnTo>
                    <a:pt x="1716" y="978"/>
                  </a:lnTo>
                  <a:lnTo>
                    <a:pt x="1728" y="984"/>
                  </a:lnTo>
                  <a:lnTo>
                    <a:pt x="1746" y="990"/>
                  </a:lnTo>
                  <a:lnTo>
                    <a:pt x="1782" y="1008"/>
                  </a:lnTo>
                  <a:lnTo>
                    <a:pt x="1812" y="1008"/>
                  </a:lnTo>
                  <a:lnTo>
                    <a:pt x="1830" y="1014"/>
                  </a:lnTo>
                  <a:lnTo>
                    <a:pt x="1830" y="1002"/>
                  </a:lnTo>
                  <a:lnTo>
                    <a:pt x="1824" y="990"/>
                  </a:lnTo>
                  <a:lnTo>
                    <a:pt x="1824" y="960"/>
                  </a:lnTo>
                  <a:lnTo>
                    <a:pt x="1830" y="954"/>
                  </a:lnTo>
                  <a:lnTo>
                    <a:pt x="1872" y="954"/>
                  </a:lnTo>
                  <a:lnTo>
                    <a:pt x="1884" y="960"/>
                  </a:lnTo>
                  <a:lnTo>
                    <a:pt x="1890" y="972"/>
                  </a:lnTo>
                  <a:lnTo>
                    <a:pt x="1914" y="972"/>
                  </a:lnTo>
                  <a:lnTo>
                    <a:pt x="1926" y="978"/>
                  </a:lnTo>
                  <a:lnTo>
                    <a:pt x="1944" y="978"/>
                  </a:lnTo>
                  <a:lnTo>
                    <a:pt x="1962" y="972"/>
                  </a:lnTo>
                  <a:lnTo>
                    <a:pt x="2082" y="972"/>
                  </a:lnTo>
                  <a:lnTo>
                    <a:pt x="2094" y="978"/>
                  </a:lnTo>
                  <a:lnTo>
                    <a:pt x="2106" y="978"/>
                  </a:lnTo>
                  <a:lnTo>
                    <a:pt x="2154" y="972"/>
                  </a:lnTo>
                  <a:lnTo>
                    <a:pt x="2166" y="984"/>
                  </a:lnTo>
                  <a:lnTo>
                    <a:pt x="2184" y="984"/>
                  </a:lnTo>
                  <a:lnTo>
                    <a:pt x="2208" y="1014"/>
                  </a:lnTo>
                  <a:lnTo>
                    <a:pt x="2250" y="1014"/>
                  </a:lnTo>
                  <a:lnTo>
                    <a:pt x="2268" y="1020"/>
                  </a:lnTo>
                  <a:lnTo>
                    <a:pt x="2262" y="1014"/>
                  </a:lnTo>
                  <a:lnTo>
                    <a:pt x="2262" y="1002"/>
                  </a:lnTo>
                  <a:lnTo>
                    <a:pt x="2256" y="996"/>
                  </a:lnTo>
                  <a:lnTo>
                    <a:pt x="2256" y="984"/>
                  </a:lnTo>
                  <a:lnTo>
                    <a:pt x="2280" y="984"/>
                  </a:lnTo>
                  <a:lnTo>
                    <a:pt x="2262" y="966"/>
                  </a:lnTo>
                  <a:lnTo>
                    <a:pt x="2262" y="960"/>
                  </a:lnTo>
                  <a:lnTo>
                    <a:pt x="2268" y="954"/>
                  </a:lnTo>
                  <a:lnTo>
                    <a:pt x="2286" y="954"/>
                  </a:lnTo>
                  <a:lnTo>
                    <a:pt x="2286" y="942"/>
                  </a:lnTo>
                  <a:lnTo>
                    <a:pt x="2274" y="936"/>
                  </a:lnTo>
                  <a:lnTo>
                    <a:pt x="2268" y="924"/>
                  </a:lnTo>
                  <a:lnTo>
                    <a:pt x="2226" y="882"/>
                  </a:lnTo>
                  <a:lnTo>
                    <a:pt x="2214" y="858"/>
                  </a:lnTo>
                  <a:lnTo>
                    <a:pt x="2214" y="828"/>
                  </a:lnTo>
                  <a:lnTo>
                    <a:pt x="2196" y="828"/>
                  </a:lnTo>
                  <a:lnTo>
                    <a:pt x="2184" y="822"/>
                  </a:lnTo>
                  <a:lnTo>
                    <a:pt x="2178" y="816"/>
                  </a:lnTo>
                  <a:lnTo>
                    <a:pt x="2178" y="810"/>
                  </a:lnTo>
                  <a:lnTo>
                    <a:pt x="2184" y="804"/>
                  </a:lnTo>
                  <a:lnTo>
                    <a:pt x="2196" y="798"/>
                  </a:lnTo>
                  <a:lnTo>
                    <a:pt x="2208" y="798"/>
                  </a:lnTo>
                  <a:lnTo>
                    <a:pt x="2220" y="792"/>
                  </a:lnTo>
                  <a:lnTo>
                    <a:pt x="2232" y="792"/>
                  </a:lnTo>
                  <a:lnTo>
                    <a:pt x="2268" y="774"/>
                  </a:lnTo>
                  <a:lnTo>
                    <a:pt x="2280" y="774"/>
                  </a:lnTo>
                  <a:lnTo>
                    <a:pt x="2286" y="780"/>
                  </a:lnTo>
                  <a:lnTo>
                    <a:pt x="2292" y="792"/>
                  </a:lnTo>
                  <a:lnTo>
                    <a:pt x="2298" y="798"/>
                  </a:lnTo>
                  <a:lnTo>
                    <a:pt x="2316" y="786"/>
                  </a:lnTo>
                  <a:lnTo>
                    <a:pt x="2328" y="798"/>
                  </a:lnTo>
                  <a:lnTo>
                    <a:pt x="2334" y="798"/>
                  </a:lnTo>
                  <a:lnTo>
                    <a:pt x="2340" y="792"/>
                  </a:lnTo>
                  <a:lnTo>
                    <a:pt x="2340" y="780"/>
                  </a:lnTo>
                  <a:lnTo>
                    <a:pt x="2334" y="774"/>
                  </a:lnTo>
                  <a:lnTo>
                    <a:pt x="2328" y="774"/>
                  </a:lnTo>
                  <a:lnTo>
                    <a:pt x="2322" y="768"/>
                  </a:lnTo>
                  <a:lnTo>
                    <a:pt x="2316" y="768"/>
                  </a:lnTo>
                  <a:lnTo>
                    <a:pt x="2316" y="630"/>
                  </a:lnTo>
                  <a:lnTo>
                    <a:pt x="2328" y="630"/>
                  </a:lnTo>
                  <a:lnTo>
                    <a:pt x="2340" y="636"/>
                  </a:lnTo>
                  <a:lnTo>
                    <a:pt x="2352" y="636"/>
                  </a:lnTo>
                  <a:lnTo>
                    <a:pt x="2376" y="648"/>
                  </a:lnTo>
                  <a:lnTo>
                    <a:pt x="2424" y="648"/>
                  </a:lnTo>
                  <a:lnTo>
                    <a:pt x="2436" y="660"/>
                  </a:lnTo>
                  <a:lnTo>
                    <a:pt x="2454" y="642"/>
                  </a:lnTo>
                  <a:lnTo>
                    <a:pt x="2472" y="642"/>
                  </a:lnTo>
                  <a:lnTo>
                    <a:pt x="2478" y="636"/>
                  </a:lnTo>
                  <a:lnTo>
                    <a:pt x="2478" y="618"/>
                  </a:lnTo>
                  <a:lnTo>
                    <a:pt x="2466" y="594"/>
                  </a:lnTo>
                  <a:lnTo>
                    <a:pt x="2454" y="582"/>
                  </a:lnTo>
                  <a:lnTo>
                    <a:pt x="2442" y="558"/>
                  </a:lnTo>
                  <a:lnTo>
                    <a:pt x="2442" y="540"/>
                  </a:lnTo>
                  <a:lnTo>
                    <a:pt x="2454" y="528"/>
                  </a:lnTo>
                  <a:lnTo>
                    <a:pt x="2496" y="528"/>
                  </a:lnTo>
                  <a:lnTo>
                    <a:pt x="2502" y="522"/>
                  </a:lnTo>
                  <a:lnTo>
                    <a:pt x="2502" y="510"/>
                  </a:lnTo>
                  <a:lnTo>
                    <a:pt x="2484" y="492"/>
                  </a:lnTo>
                  <a:close/>
                  <a:moveTo>
                    <a:pt x="2082" y="696"/>
                  </a:moveTo>
                  <a:lnTo>
                    <a:pt x="2046" y="696"/>
                  </a:lnTo>
                  <a:lnTo>
                    <a:pt x="2046" y="702"/>
                  </a:lnTo>
                  <a:lnTo>
                    <a:pt x="2040" y="708"/>
                  </a:lnTo>
                  <a:lnTo>
                    <a:pt x="2028" y="708"/>
                  </a:lnTo>
                  <a:lnTo>
                    <a:pt x="2022" y="702"/>
                  </a:lnTo>
                  <a:lnTo>
                    <a:pt x="2010" y="696"/>
                  </a:lnTo>
                  <a:lnTo>
                    <a:pt x="1980" y="702"/>
                  </a:lnTo>
                  <a:lnTo>
                    <a:pt x="1950" y="696"/>
                  </a:lnTo>
                  <a:lnTo>
                    <a:pt x="1932" y="696"/>
                  </a:lnTo>
                  <a:lnTo>
                    <a:pt x="1908" y="690"/>
                  </a:lnTo>
                  <a:lnTo>
                    <a:pt x="1860" y="690"/>
                  </a:lnTo>
                  <a:lnTo>
                    <a:pt x="1854" y="684"/>
                  </a:lnTo>
                  <a:lnTo>
                    <a:pt x="1854" y="678"/>
                  </a:lnTo>
                  <a:lnTo>
                    <a:pt x="1836" y="696"/>
                  </a:lnTo>
                  <a:lnTo>
                    <a:pt x="1830" y="696"/>
                  </a:lnTo>
                  <a:lnTo>
                    <a:pt x="1824" y="708"/>
                  </a:lnTo>
                  <a:lnTo>
                    <a:pt x="1824" y="714"/>
                  </a:lnTo>
                  <a:lnTo>
                    <a:pt x="1818" y="726"/>
                  </a:lnTo>
                  <a:lnTo>
                    <a:pt x="1812" y="732"/>
                  </a:lnTo>
                  <a:lnTo>
                    <a:pt x="1794" y="732"/>
                  </a:lnTo>
                  <a:lnTo>
                    <a:pt x="1800" y="762"/>
                  </a:lnTo>
                  <a:lnTo>
                    <a:pt x="1788" y="768"/>
                  </a:lnTo>
                  <a:lnTo>
                    <a:pt x="1806" y="786"/>
                  </a:lnTo>
                  <a:lnTo>
                    <a:pt x="1800" y="810"/>
                  </a:lnTo>
                  <a:lnTo>
                    <a:pt x="1794" y="810"/>
                  </a:lnTo>
                  <a:lnTo>
                    <a:pt x="1788" y="798"/>
                  </a:lnTo>
                  <a:lnTo>
                    <a:pt x="1776" y="792"/>
                  </a:lnTo>
                  <a:lnTo>
                    <a:pt x="1770" y="780"/>
                  </a:lnTo>
                  <a:lnTo>
                    <a:pt x="1758" y="774"/>
                  </a:lnTo>
                  <a:lnTo>
                    <a:pt x="1752" y="762"/>
                  </a:lnTo>
                  <a:lnTo>
                    <a:pt x="1752" y="750"/>
                  </a:lnTo>
                  <a:lnTo>
                    <a:pt x="1746" y="732"/>
                  </a:lnTo>
                  <a:lnTo>
                    <a:pt x="1746" y="720"/>
                  </a:lnTo>
                  <a:lnTo>
                    <a:pt x="1764" y="702"/>
                  </a:lnTo>
                  <a:lnTo>
                    <a:pt x="1776" y="702"/>
                  </a:lnTo>
                  <a:lnTo>
                    <a:pt x="1782" y="696"/>
                  </a:lnTo>
                  <a:lnTo>
                    <a:pt x="1788" y="684"/>
                  </a:lnTo>
                  <a:lnTo>
                    <a:pt x="1788" y="678"/>
                  </a:lnTo>
                  <a:lnTo>
                    <a:pt x="1800" y="666"/>
                  </a:lnTo>
                  <a:lnTo>
                    <a:pt x="1818" y="666"/>
                  </a:lnTo>
                  <a:lnTo>
                    <a:pt x="1830" y="672"/>
                  </a:lnTo>
                  <a:lnTo>
                    <a:pt x="1848" y="672"/>
                  </a:lnTo>
                  <a:lnTo>
                    <a:pt x="1854" y="666"/>
                  </a:lnTo>
                  <a:lnTo>
                    <a:pt x="1896" y="666"/>
                  </a:lnTo>
                  <a:lnTo>
                    <a:pt x="1908" y="672"/>
                  </a:lnTo>
                  <a:lnTo>
                    <a:pt x="1914" y="678"/>
                  </a:lnTo>
                  <a:lnTo>
                    <a:pt x="1932" y="678"/>
                  </a:lnTo>
                  <a:lnTo>
                    <a:pt x="1944" y="684"/>
                  </a:lnTo>
                  <a:lnTo>
                    <a:pt x="1974" y="684"/>
                  </a:lnTo>
                  <a:lnTo>
                    <a:pt x="1986" y="672"/>
                  </a:lnTo>
                  <a:lnTo>
                    <a:pt x="2028" y="672"/>
                  </a:lnTo>
                  <a:lnTo>
                    <a:pt x="2034" y="678"/>
                  </a:lnTo>
                  <a:lnTo>
                    <a:pt x="2046" y="678"/>
                  </a:lnTo>
                  <a:lnTo>
                    <a:pt x="2052" y="672"/>
                  </a:lnTo>
                  <a:lnTo>
                    <a:pt x="2064" y="666"/>
                  </a:lnTo>
                  <a:lnTo>
                    <a:pt x="2088" y="666"/>
                  </a:lnTo>
                  <a:lnTo>
                    <a:pt x="2088" y="684"/>
                  </a:lnTo>
                  <a:lnTo>
                    <a:pt x="2082" y="690"/>
                  </a:lnTo>
                  <a:lnTo>
                    <a:pt x="2082" y="69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0" name="Jordan" descr="© INSCALE GmbH, 05.05.2010&#10;http://www.presentationload.com/">
              <a:extLst>
                <a:ext uri="{FF2B5EF4-FFF2-40B4-BE49-F238E27FC236}">
                  <a16:creationId xmlns:a16="http://schemas.microsoft.com/office/drawing/2014/main" id="{D9BEB210-6C91-4989-A7F0-3C64855363D5}"/>
                </a:ext>
              </a:extLst>
            </p:cNvPr>
            <p:cNvSpPr>
              <a:spLocks/>
            </p:cNvSpPr>
            <p:nvPr/>
          </p:nvSpPr>
          <p:spPr bwMode="gray">
            <a:xfrm>
              <a:off x="5102225" y="2768484"/>
              <a:ext cx="112713" cy="136525"/>
            </a:xfrm>
            <a:custGeom>
              <a:avLst/>
              <a:gdLst>
                <a:gd name="T0" fmla="*/ 2147483647 w 282"/>
                <a:gd name="T1" fmla="*/ 2147483647 h 336"/>
                <a:gd name="T2" fmla="*/ 2147483647 w 282"/>
                <a:gd name="T3" fmla="*/ 2147483647 h 336"/>
                <a:gd name="T4" fmla="*/ 2147483647 w 282"/>
                <a:gd name="T5" fmla="*/ 0 h 336"/>
                <a:gd name="T6" fmla="*/ 2147483647 w 282"/>
                <a:gd name="T7" fmla="*/ 2147483647 h 336"/>
                <a:gd name="T8" fmla="*/ 2147483647 w 282"/>
                <a:gd name="T9" fmla="*/ 2147483647 h 336"/>
                <a:gd name="T10" fmla="*/ 2147483647 w 282"/>
                <a:gd name="T11" fmla="*/ 2147483647 h 336"/>
                <a:gd name="T12" fmla="*/ 2147483647 w 282"/>
                <a:gd name="T13" fmla="*/ 2147483647 h 336"/>
                <a:gd name="T14" fmla="*/ 2147483647 w 282"/>
                <a:gd name="T15" fmla="*/ 2147483647 h 336"/>
                <a:gd name="T16" fmla="*/ 2147483647 w 282"/>
                <a:gd name="T17" fmla="*/ 2147483647 h 336"/>
                <a:gd name="T18" fmla="*/ 2147483647 w 282"/>
                <a:gd name="T19" fmla="*/ 2147483647 h 336"/>
                <a:gd name="T20" fmla="*/ 2147483647 w 282"/>
                <a:gd name="T21" fmla="*/ 2147483647 h 336"/>
                <a:gd name="T22" fmla="*/ 2147483647 w 282"/>
                <a:gd name="T23" fmla="*/ 2147483647 h 336"/>
                <a:gd name="T24" fmla="*/ 2147483647 w 282"/>
                <a:gd name="T25" fmla="*/ 2147483647 h 336"/>
                <a:gd name="T26" fmla="*/ 2147483647 w 282"/>
                <a:gd name="T27" fmla="*/ 2147483647 h 336"/>
                <a:gd name="T28" fmla="*/ 2147483647 w 282"/>
                <a:gd name="T29" fmla="*/ 2147483647 h 336"/>
                <a:gd name="T30" fmla="*/ 2147483647 w 282"/>
                <a:gd name="T31" fmla="*/ 2147483647 h 336"/>
                <a:gd name="T32" fmla="*/ 2147483647 w 282"/>
                <a:gd name="T33" fmla="*/ 2147483647 h 336"/>
                <a:gd name="T34" fmla="*/ 2147483647 w 282"/>
                <a:gd name="T35" fmla="*/ 2147483647 h 336"/>
                <a:gd name="T36" fmla="*/ 2147483647 w 282"/>
                <a:gd name="T37" fmla="*/ 2147483647 h 336"/>
                <a:gd name="T38" fmla="*/ 2147483647 w 282"/>
                <a:gd name="T39" fmla="*/ 2147483647 h 336"/>
                <a:gd name="T40" fmla="*/ 2147483647 w 282"/>
                <a:gd name="T41" fmla="*/ 2147483647 h 336"/>
                <a:gd name="T42" fmla="*/ 2147483647 w 282"/>
                <a:gd name="T43" fmla="*/ 2147483647 h 336"/>
                <a:gd name="T44" fmla="*/ 2147483647 w 282"/>
                <a:gd name="T45" fmla="*/ 2147483647 h 336"/>
                <a:gd name="T46" fmla="*/ 0 w 282"/>
                <a:gd name="T47" fmla="*/ 2147483647 h 336"/>
                <a:gd name="T48" fmla="*/ 0 w 282"/>
                <a:gd name="T49" fmla="*/ 2147483647 h 336"/>
                <a:gd name="T50" fmla="*/ 2147483647 w 282"/>
                <a:gd name="T51" fmla="*/ 2147483647 h 336"/>
                <a:gd name="T52" fmla="*/ 2147483647 w 282"/>
                <a:gd name="T53" fmla="*/ 2147483647 h 336"/>
                <a:gd name="T54" fmla="*/ 2147483647 w 282"/>
                <a:gd name="T55" fmla="*/ 2147483647 h 336"/>
                <a:gd name="T56" fmla="*/ 2147483647 w 282"/>
                <a:gd name="T57" fmla="*/ 2147483647 h 336"/>
                <a:gd name="T58" fmla="*/ 2147483647 w 282"/>
                <a:gd name="T59" fmla="*/ 2147483647 h 336"/>
                <a:gd name="T60" fmla="*/ 2147483647 w 282"/>
                <a:gd name="T61" fmla="*/ 2147483647 h 336"/>
                <a:gd name="T62" fmla="*/ 2147483647 w 282"/>
                <a:gd name="T63" fmla="*/ 2147483647 h 336"/>
                <a:gd name="T64" fmla="*/ 2147483647 w 282"/>
                <a:gd name="T65" fmla="*/ 2147483647 h 336"/>
                <a:gd name="T66" fmla="*/ 2147483647 w 282"/>
                <a:gd name="T67" fmla="*/ 2147483647 h 336"/>
                <a:gd name="T68" fmla="*/ 2147483647 w 282"/>
                <a:gd name="T69" fmla="*/ 2147483647 h 336"/>
                <a:gd name="T70" fmla="*/ 2147483647 w 282"/>
                <a:gd name="T71" fmla="*/ 2147483647 h 336"/>
                <a:gd name="T72" fmla="*/ 2147483647 w 282"/>
                <a:gd name="T73" fmla="*/ 2147483647 h 336"/>
                <a:gd name="T74" fmla="*/ 2147483647 w 282"/>
                <a:gd name="T75" fmla="*/ 2147483647 h 336"/>
                <a:gd name="T76" fmla="*/ 2147483647 w 282"/>
                <a:gd name="T77" fmla="*/ 2147483647 h 336"/>
                <a:gd name="T78" fmla="*/ 2147483647 w 282"/>
                <a:gd name="T79" fmla="*/ 2147483647 h 336"/>
                <a:gd name="T80" fmla="*/ 2147483647 w 282"/>
                <a:gd name="T81" fmla="*/ 2147483647 h 336"/>
                <a:gd name="T82" fmla="*/ 2147483647 w 282"/>
                <a:gd name="T83" fmla="*/ 2147483647 h 336"/>
                <a:gd name="T84" fmla="*/ 2147483647 w 282"/>
                <a:gd name="T85" fmla="*/ 2147483647 h 336"/>
                <a:gd name="T86" fmla="*/ 2147483647 w 282"/>
                <a:gd name="T87" fmla="*/ 2147483647 h 336"/>
                <a:gd name="T88" fmla="*/ 2147483647 w 282"/>
                <a:gd name="T89" fmla="*/ 2147483647 h 336"/>
                <a:gd name="T90" fmla="*/ 2147483647 w 282"/>
                <a:gd name="T91" fmla="*/ 2147483647 h 336"/>
                <a:gd name="T92" fmla="*/ 2147483647 w 282"/>
                <a:gd name="T93" fmla="*/ 2147483647 h 336"/>
                <a:gd name="T94" fmla="*/ 2147483647 w 282"/>
                <a:gd name="T95" fmla="*/ 2147483647 h 336"/>
                <a:gd name="T96" fmla="*/ 2147483647 w 282"/>
                <a:gd name="T97" fmla="*/ 2147483647 h 336"/>
                <a:gd name="T98" fmla="*/ 2147483647 w 282"/>
                <a:gd name="T99" fmla="*/ 2147483647 h 336"/>
                <a:gd name="T100" fmla="*/ 2147483647 w 282"/>
                <a:gd name="T101" fmla="*/ 2147483647 h 336"/>
                <a:gd name="T102" fmla="*/ 2147483647 w 282"/>
                <a:gd name="T103" fmla="*/ 2147483647 h 336"/>
                <a:gd name="T104" fmla="*/ 2147483647 w 282"/>
                <a:gd name="T105" fmla="*/ 2147483647 h 336"/>
                <a:gd name="T106" fmla="*/ 2147483647 w 282"/>
                <a:gd name="T107" fmla="*/ 2147483647 h 336"/>
                <a:gd name="T108" fmla="*/ 2147483647 w 282"/>
                <a:gd name="T109" fmla="*/ 2147483647 h 336"/>
                <a:gd name="T110" fmla="*/ 2147483647 w 282"/>
                <a:gd name="T111" fmla="*/ 2147483647 h 336"/>
                <a:gd name="T112" fmla="*/ 2147483647 w 282"/>
                <a:gd name="T113" fmla="*/ 2147483647 h 336"/>
                <a:gd name="T114" fmla="*/ 2147483647 w 282"/>
                <a:gd name="T115" fmla="*/ 2147483647 h 336"/>
                <a:gd name="T116" fmla="*/ 2147483647 w 282"/>
                <a:gd name="T117" fmla="*/ 2147483647 h 336"/>
                <a:gd name="T118" fmla="*/ 2147483647 w 282"/>
                <a:gd name="T119" fmla="*/ 2147483647 h 336"/>
                <a:gd name="T120" fmla="*/ 2147483647 w 282"/>
                <a:gd name="T121" fmla="*/ 2147483647 h 336"/>
                <a:gd name="T122" fmla="*/ 2147483647 w 282"/>
                <a:gd name="T123" fmla="*/ 2147483647 h 3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2"/>
                <a:gd name="T187" fmla="*/ 0 h 336"/>
                <a:gd name="T188" fmla="*/ 282 w 282"/>
                <a:gd name="T189" fmla="*/ 336 h 3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2" h="336">
                  <a:moveTo>
                    <a:pt x="258" y="60"/>
                  </a:moveTo>
                  <a:lnTo>
                    <a:pt x="258" y="42"/>
                  </a:lnTo>
                  <a:lnTo>
                    <a:pt x="234" y="0"/>
                  </a:lnTo>
                  <a:lnTo>
                    <a:pt x="222" y="6"/>
                  </a:lnTo>
                  <a:lnTo>
                    <a:pt x="198" y="30"/>
                  </a:lnTo>
                  <a:lnTo>
                    <a:pt x="138" y="78"/>
                  </a:lnTo>
                  <a:lnTo>
                    <a:pt x="114" y="84"/>
                  </a:lnTo>
                  <a:lnTo>
                    <a:pt x="96" y="84"/>
                  </a:lnTo>
                  <a:lnTo>
                    <a:pt x="84" y="78"/>
                  </a:lnTo>
                  <a:lnTo>
                    <a:pt x="72" y="66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24" y="66"/>
                  </a:lnTo>
                  <a:lnTo>
                    <a:pt x="30" y="138"/>
                  </a:lnTo>
                  <a:lnTo>
                    <a:pt x="18" y="150"/>
                  </a:lnTo>
                  <a:lnTo>
                    <a:pt x="18" y="162"/>
                  </a:lnTo>
                  <a:lnTo>
                    <a:pt x="30" y="174"/>
                  </a:lnTo>
                  <a:lnTo>
                    <a:pt x="30" y="186"/>
                  </a:lnTo>
                  <a:lnTo>
                    <a:pt x="24" y="198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82"/>
                  </a:lnTo>
                  <a:lnTo>
                    <a:pt x="0" y="294"/>
                  </a:lnTo>
                  <a:lnTo>
                    <a:pt x="0" y="312"/>
                  </a:lnTo>
                  <a:lnTo>
                    <a:pt x="6" y="324"/>
                  </a:lnTo>
                  <a:lnTo>
                    <a:pt x="24" y="324"/>
                  </a:lnTo>
                  <a:lnTo>
                    <a:pt x="48" y="336"/>
                  </a:lnTo>
                  <a:lnTo>
                    <a:pt x="84" y="336"/>
                  </a:lnTo>
                  <a:lnTo>
                    <a:pt x="96" y="324"/>
                  </a:lnTo>
                  <a:lnTo>
                    <a:pt x="108" y="300"/>
                  </a:lnTo>
                  <a:lnTo>
                    <a:pt x="108" y="288"/>
                  </a:lnTo>
                  <a:lnTo>
                    <a:pt x="120" y="276"/>
                  </a:lnTo>
                  <a:lnTo>
                    <a:pt x="126" y="276"/>
                  </a:lnTo>
                  <a:lnTo>
                    <a:pt x="138" y="270"/>
                  </a:lnTo>
                  <a:lnTo>
                    <a:pt x="150" y="270"/>
                  </a:lnTo>
                  <a:lnTo>
                    <a:pt x="162" y="264"/>
                  </a:lnTo>
                  <a:lnTo>
                    <a:pt x="168" y="258"/>
                  </a:lnTo>
                  <a:lnTo>
                    <a:pt x="174" y="246"/>
                  </a:lnTo>
                  <a:lnTo>
                    <a:pt x="180" y="240"/>
                  </a:lnTo>
                  <a:lnTo>
                    <a:pt x="180" y="228"/>
                  </a:lnTo>
                  <a:lnTo>
                    <a:pt x="186" y="222"/>
                  </a:lnTo>
                  <a:lnTo>
                    <a:pt x="186" y="210"/>
                  </a:lnTo>
                  <a:lnTo>
                    <a:pt x="180" y="204"/>
                  </a:lnTo>
                  <a:lnTo>
                    <a:pt x="168" y="18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20" y="150"/>
                  </a:lnTo>
                  <a:lnTo>
                    <a:pt x="96" y="150"/>
                  </a:lnTo>
                  <a:lnTo>
                    <a:pt x="96" y="144"/>
                  </a:lnTo>
                  <a:lnTo>
                    <a:pt x="108" y="144"/>
                  </a:lnTo>
                  <a:lnTo>
                    <a:pt x="120" y="138"/>
                  </a:lnTo>
                  <a:lnTo>
                    <a:pt x="186" y="138"/>
                  </a:lnTo>
                  <a:lnTo>
                    <a:pt x="198" y="114"/>
                  </a:lnTo>
                  <a:lnTo>
                    <a:pt x="240" y="114"/>
                  </a:lnTo>
                  <a:lnTo>
                    <a:pt x="252" y="108"/>
                  </a:lnTo>
                  <a:lnTo>
                    <a:pt x="258" y="102"/>
                  </a:lnTo>
                  <a:lnTo>
                    <a:pt x="264" y="102"/>
                  </a:lnTo>
                  <a:lnTo>
                    <a:pt x="276" y="96"/>
                  </a:lnTo>
                  <a:lnTo>
                    <a:pt x="282" y="90"/>
                  </a:lnTo>
                  <a:lnTo>
                    <a:pt x="282" y="78"/>
                  </a:lnTo>
                  <a:lnTo>
                    <a:pt x="258" y="6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1" name="Jamaica" descr="© INSCALE GmbH, 05.05.2010&#10;http://www.presentationload.com/">
              <a:extLst>
                <a:ext uri="{FF2B5EF4-FFF2-40B4-BE49-F238E27FC236}">
                  <a16:creationId xmlns:a16="http://schemas.microsoft.com/office/drawing/2014/main" id="{3EF605C0-D377-4D0F-878E-41CF1AC1E86F}"/>
                </a:ext>
              </a:extLst>
            </p:cNvPr>
            <p:cNvSpPr>
              <a:spLocks/>
            </p:cNvSpPr>
            <p:nvPr/>
          </p:nvSpPr>
          <p:spPr bwMode="gray">
            <a:xfrm>
              <a:off x="1914525" y="3252672"/>
              <a:ext cx="61913" cy="20638"/>
            </a:xfrm>
            <a:custGeom>
              <a:avLst/>
              <a:gdLst>
                <a:gd name="T0" fmla="*/ 2147483647 w 156"/>
                <a:gd name="T1" fmla="*/ 2147483647 h 54"/>
                <a:gd name="T2" fmla="*/ 2147483647 w 156"/>
                <a:gd name="T3" fmla="*/ 2147483647 h 54"/>
                <a:gd name="T4" fmla="*/ 2147483647 w 156"/>
                <a:gd name="T5" fmla="*/ 2147483647 h 54"/>
                <a:gd name="T6" fmla="*/ 2147483647 w 156"/>
                <a:gd name="T7" fmla="*/ 2147483647 h 54"/>
                <a:gd name="T8" fmla="*/ 2147483647 w 156"/>
                <a:gd name="T9" fmla="*/ 2147483647 h 54"/>
                <a:gd name="T10" fmla="*/ 2147483647 w 156"/>
                <a:gd name="T11" fmla="*/ 2147483647 h 54"/>
                <a:gd name="T12" fmla="*/ 2147483647 w 156"/>
                <a:gd name="T13" fmla="*/ 2147483647 h 54"/>
                <a:gd name="T14" fmla="*/ 2147483647 w 156"/>
                <a:gd name="T15" fmla="*/ 2147483647 h 54"/>
                <a:gd name="T16" fmla="*/ 2147483647 w 156"/>
                <a:gd name="T17" fmla="*/ 0 h 54"/>
                <a:gd name="T18" fmla="*/ 2147483647 w 156"/>
                <a:gd name="T19" fmla="*/ 0 h 54"/>
                <a:gd name="T20" fmla="*/ 2147483647 w 156"/>
                <a:gd name="T21" fmla="*/ 2147483647 h 54"/>
                <a:gd name="T22" fmla="*/ 0 w 156"/>
                <a:gd name="T23" fmla="*/ 2147483647 h 54"/>
                <a:gd name="T24" fmla="*/ 2147483647 w 156"/>
                <a:gd name="T25" fmla="*/ 2147483647 h 54"/>
                <a:gd name="T26" fmla="*/ 2147483647 w 156"/>
                <a:gd name="T27" fmla="*/ 2147483647 h 54"/>
                <a:gd name="T28" fmla="*/ 2147483647 w 156"/>
                <a:gd name="T29" fmla="*/ 2147483647 h 54"/>
                <a:gd name="T30" fmla="*/ 2147483647 w 156"/>
                <a:gd name="T31" fmla="*/ 2147483647 h 54"/>
                <a:gd name="T32" fmla="*/ 2147483647 w 156"/>
                <a:gd name="T33" fmla="*/ 2147483647 h 54"/>
                <a:gd name="T34" fmla="*/ 2147483647 w 156"/>
                <a:gd name="T35" fmla="*/ 2147483647 h 54"/>
                <a:gd name="T36" fmla="*/ 2147483647 w 156"/>
                <a:gd name="T37" fmla="*/ 2147483647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6"/>
                <a:gd name="T58" fmla="*/ 0 h 54"/>
                <a:gd name="T59" fmla="*/ 156 w 156"/>
                <a:gd name="T60" fmla="*/ 54 h 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6" h="54">
                  <a:moveTo>
                    <a:pt x="108" y="54"/>
                  </a:moveTo>
                  <a:lnTo>
                    <a:pt x="114" y="36"/>
                  </a:lnTo>
                  <a:lnTo>
                    <a:pt x="156" y="4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44" y="24"/>
                  </a:lnTo>
                  <a:lnTo>
                    <a:pt x="126" y="6"/>
                  </a:lnTo>
                  <a:lnTo>
                    <a:pt x="84" y="6"/>
                  </a:lnTo>
                  <a:lnTo>
                    <a:pt x="66" y="0"/>
                  </a:lnTo>
                  <a:lnTo>
                    <a:pt x="24" y="0"/>
                  </a:lnTo>
                  <a:lnTo>
                    <a:pt x="12" y="6"/>
                  </a:lnTo>
                  <a:lnTo>
                    <a:pt x="0" y="6"/>
                  </a:lnTo>
                  <a:lnTo>
                    <a:pt x="6" y="18"/>
                  </a:lnTo>
                  <a:lnTo>
                    <a:pt x="18" y="24"/>
                  </a:lnTo>
                  <a:lnTo>
                    <a:pt x="24" y="36"/>
                  </a:lnTo>
                  <a:lnTo>
                    <a:pt x="36" y="42"/>
                  </a:lnTo>
                  <a:lnTo>
                    <a:pt x="60" y="42"/>
                  </a:lnTo>
                  <a:lnTo>
                    <a:pt x="7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rgbClr val="1C5C8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 dirty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2" name="Japan" descr="© INSCALE GmbH, 05.05.2010&#10;http://www.presentationload.com/">
              <a:extLst>
                <a:ext uri="{FF2B5EF4-FFF2-40B4-BE49-F238E27FC236}">
                  <a16:creationId xmlns:a16="http://schemas.microsoft.com/office/drawing/2014/main" id="{FAAB344D-32D4-427B-ACDF-AF1E64EB482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586662" y="2374784"/>
              <a:ext cx="352425" cy="688975"/>
            </a:xfrm>
            <a:custGeom>
              <a:avLst/>
              <a:gdLst>
                <a:gd name="T0" fmla="*/ 2147483647 w 876"/>
                <a:gd name="T1" fmla="*/ 2147483647 h 1710"/>
                <a:gd name="T2" fmla="*/ 2147483647 w 876"/>
                <a:gd name="T3" fmla="*/ 2147483647 h 1710"/>
                <a:gd name="T4" fmla="*/ 2147483647 w 876"/>
                <a:gd name="T5" fmla="*/ 2147483647 h 1710"/>
                <a:gd name="T6" fmla="*/ 2147483647 w 876"/>
                <a:gd name="T7" fmla="*/ 2147483647 h 1710"/>
                <a:gd name="T8" fmla="*/ 2147483647 w 876"/>
                <a:gd name="T9" fmla="*/ 2147483647 h 1710"/>
                <a:gd name="T10" fmla="*/ 2147483647 w 876"/>
                <a:gd name="T11" fmla="*/ 2147483647 h 1710"/>
                <a:gd name="T12" fmla="*/ 2147483647 w 876"/>
                <a:gd name="T13" fmla="*/ 2147483647 h 1710"/>
                <a:gd name="T14" fmla="*/ 2147483647 w 876"/>
                <a:gd name="T15" fmla="*/ 2147483647 h 1710"/>
                <a:gd name="T16" fmla="*/ 2147483647 w 876"/>
                <a:gd name="T17" fmla="*/ 2147483647 h 1710"/>
                <a:gd name="T18" fmla="*/ 2147483647 w 876"/>
                <a:gd name="T19" fmla="*/ 2147483647 h 1710"/>
                <a:gd name="T20" fmla="*/ 2147483647 w 876"/>
                <a:gd name="T21" fmla="*/ 2147483647 h 1710"/>
                <a:gd name="T22" fmla="*/ 2147483647 w 876"/>
                <a:gd name="T23" fmla="*/ 2147483647 h 1710"/>
                <a:gd name="T24" fmla="*/ 2147483647 w 876"/>
                <a:gd name="T25" fmla="*/ 2147483647 h 1710"/>
                <a:gd name="T26" fmla="*/ 2147483647 w 876"/>
                <a:gd name="T27" fmla="*/ 2147483647 h 1710"/>
                <a:gd name="T28" fmla="*/ 2147483647 w 876"/>
                <a:gd name="T29" fmla="*/ 2147483647 h 1710"/>
                <a:gd name="T30" fmla="*/ 2147483647 w 876"/>
                <a:gd name="T31" fmla="*/ 2147483647 h 1710"/>
                <a:gd name="T32" fmla="*/ 2147483647 w 876"/>
                <a:gd name="T33" fmla="*/ 2147483647 h 1710"/>
                <a:gd name="T34" fmla="*/ 2147483647 w 876"/>
                <a:gd name="T35" fmla="*/ 2147483647 h 1710"/>
                <a:gd name="T36" fmla="*/ 2147483647 w 876"/>
                <a:gd name="T37" fmla="*/ 2147483647 h 1710"/>
                <a:gd name="T38" fmla="*/ 2147483647 w 876"/>
                <a:gd name="T39" fmla="*/ 2147483647 h 1710"/>
                <a:gd name="T40" fmla="*/ 2147483647 w 876"/>
                <a:gd name="T41" fmla="*/ 2147483647 h 1710"/>
                <a:gd name="T42" fmla="*/ 2147483647 w 876"/>
                <a:gd name="T43" fmla="*/ 2147483647 h 1710"/>
                <a:gd name="T44" fmla="*/ 2147483647 w 876"/>
                <a:gd name="T45" fmla="*/ 2147483647 h 1710"/>
                <a:gd name="T46" fmla="*/ 2147483647 w 876"/>
                <a:gd name="T47" fmla="*/ 2147483647 h 1710"/>
                <a:gd name="T48" fmla="*/ 2147483647 w 876"/>
                <a:gd name="T49" fmla="*/ 2147483647 h 1710"/>
                <a:gd name="T50" fmla="*/ 2147483647 w 876"/>
                <a:gd name="T51" fmla="*/ 2147483647 h 1710"/>
                <a:gd name="T52" fmla="*/ 2147483647 w 876"/>
                <a:gd name="T53" fmla="*/ 2147483647 h 1710"/>
                <a:gd name="T54" fmla="*/ 2147483647 w 876"/>
                <a:gd name="T55" fmla="*/ 2147483647 h 1710"/>
                <a:gd name="T56" fmla="*/ 2147483647 w 876"/>
                <a:gd name="T57" fmla="*/ 2147483647 h 1710"/>
                <a:gd name="T58" fmla="*/ 2147483647 w 876"/>
                <a:gd name="T59" fmla="*/ 2147483647 h 1710"/>
                <a:gd name="T60" fmla="*/ 2147483647 w 876"/>
                <a:gd name="T61" fmla="*/ 2147483647 h 1710"/>
                <a:gd name="T62" fmla="*/ 2147483647 w 876"/>
                <a:gd name="T63" fmla="*/ 2147483647 h 1710"/>
                <a:gd name="T64" fmla="*/ 2147483647 w 876"/>
                <a:gd name="T65" fmla="*/ 2147483647 h 1710"/>
                <a:gd name="T66" fmla="*/ 2147483647 w 876"/>
                <a:gd name="T67" fmla="*/ 2147483647 h 1710"/>
                <a:gd name="T68" fmla="*/ 2147483647 w 876"/>
                <a:gd name="T69" fmla="*/ 2147483647 h 1710"/>
                <a:gd name="T70" fmla="*/ 2147483647 w 876"/>
                <a:gd name="T71" fmla="*/ 2147483647 h 1710"/>
                <a:gd name="T72" fmla="*/ 2147483647 w 876"/>
                <a:gd name="T73" fmla="*/ 2147483647 h 1710"/>
                <a:gd name="T74" fmla="*/ 2147483647 w 876"/>
                <a:gd name="T75" fmla="*/ 2147483647 h 1710"/>
                <a:gd name="T76" fmla="*/ 2147483647 w 876"/>
                <a:gd name="T77" fmla="*/ 2147483647 h 1710"/>
                <a:gd name="T78" fmla="*/ 2147483647 w 876"/>
                <a:gd name="T79" fmla="*/ 2147483647 h 1710"/>
                <a:gd name="T80" fmla="*/ 2147483647 w 876"/>
                <a:gd name="T81" fmla="*/ 2147483647 h 1710"/>
                <a:gd name="T82" fmla="*/ 2147483647 w 876"/>
                <a:gd name="T83" fmla="*/ 2147483647 h 1710"/>
                <a:gd name="T84" fmla="*/ 2147483647 w 876"/>
                <a:gd name="T85" fmla="*/ 2147483647 h 1710"/>
                <a:gd name="T86" fmla="*/ 2147483647 w 876"/>
                <a:gd name="T87" fmla="*/ 2147483647 h 1710"/>
                <a:gd name="T88" fmla="*/ 2147483647 w 876"/>
                <a:gd name="T89" fmla="*/ 2147483647 h 1710"/>
                <a:gd name="T90" fmla="*/ 2147483647 w 876"/>
                <a:gd name="T91" fmla="*/ 2147483647 h 1710"/>
                <a:gd name="T92" fmla="*/ 2147483647 w 876"/>
                <a:gd name="T93" fmla="*/ 2147483647 h 1710"/>
                <a:gd name="T94" fmla="*/ 2147483647 w 876"/>
                <a:gd name="T95" fmla="*/ 2147483647 h 1710"/>
                <a:gd name="T96" fmla="*/ 2147483647 w 876"/>
                <a:gd name="T97" fmla="*/ 2147483647 h 1710"/>
                <a:gd name="T98" fmla="*/ 2147483647 w 876"/>
                <a:gd name="T99" fmla="*/ 2147483647 h 1710"/>
                <a:gd name="T100" fmla="*/ 2147483647 w 876"/>
                <a:gd name="T101" fmla="*/ 2147483647 h 1710"/>
                <a:gd name="T102" fmla="*/ 2147483647 w 876"/>
                <a:gd name="T103" fmla="*/ 2147483647 h 1710"/>
                <a:gd name="T104" fmla="*/ 2147483647 w 876"/>
                <a:gd name="T105" fmla="*/ 2147483647 h 1710"/>
                <a:gd name="T106" fmla="*/ 2147483647 w 876"/>
                <a:gd name="T107" fmla="*/ 2147483647 h 1710"/>
                <a:gd name="T108" fmla="*/ 2147483647 w 876"/>
                <a:gd name="T109" fmla="*/ 2147483647 h 1710"/>
                <a:gd name="T110" fmla="*/ 2147483647 w 876"/>
                <a:gd name="T111" fmla="*/ 2147483647 h 1710"/>
                <a:gd name="T112" fmla="*/ 2147483647 w 876"/>
                <a:gd name="T113" fmla="*/ 2147483647 h 1710"/>
                <a:gd name="T114" fmla="*/ 2147483647 w 876"/>
                <a:gd name="T115" fmla="*/ 2147483647 h 1710"/>
                <a:gd name="T116" fmla="*/ 2147483647 w 876"/>
                <a:gd name="T117" fmla="*/ 2147483647 h 1710"/>
                <a:gd name="T118" fmla="*/ 2147483647 w 876"/>
                <a:gd name="T119" fmla="*/ 2147483647 h 17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76"/>
                <a:gd name="T181" fmla="*/ 0 h 1710"/>
                <a:gd name="T182" fmla="*/ 876 w 876"/>
                <a:gd name="T183" fmla="*/ 1710 h 171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76" h="1710">
                  <a:moveTo>
                    <a:pt x="876" y="780"/>
                  </a:moveTo>
                  <a:lnTo>
                    <a:pt x="864" y="774"/>
                  </a:lnTo>
                  <a:lnTo>
                    <a:pt x="858" y="768"/>
                  </a:lnTo>
                  <a:lnTo>
                    <a:pt x="846" y="762"/>
                  </a:lnTo>
                  <a:lnTo>
                    <a:pt x="840" y="750"/>
                  </a:lnTo>
                  <a:lnTo>
                    <a:pt x="828" y="744"/>
                  </a:lnTo>
                  <a:lnTo>
                    <a:pt x="828" y="720"/>
                  </a:lnTo>
                  <a:lnTo>
                    <a:pt x="834" y="702"/>
                  </a:lnTo>
                  <a:lnTo>
                    <a:pt x="834" y="684"/>
                  </a:lnTo>
                  <a:lnTo>
                    <a:pt x="828" y="666"/>
                  </a:lnTo>
                  <a:lnTo>
                    <a:pt x="816" y="642"/>
                  </a:lnTo>
                  <a:lnTo>
                    <a:pt x="792" y="618"/>
                  </a:lnTo>
                  <a:lnTo>
                    <a:pt x="786" y="600"/>
                  </a:lnTo>
                  <a:lnTo>
                    <a:pt x="786" y="576"/>
                  </a:lnTo>
                  <a:lnTo>
                    <a:pt x="792" y="570"/>
                  </a:lnTo>
                  <a:lnTo>
                    <a:pt x="810" y="570"/>
                  </a:lnTo>
                  <a:lnTo>
                    <a:pt x="810" y="528"/>
                  </a:lnTo>
                  <a:lnTo>
                    <a:pt x="798" y="516"/>
                  </a:lnTo>
                  <a:lnTo>
                    <a:pt x="810" y="510"/>
                  </a:lnTo>
                  <a:lnTo>
                    <a:pt x="810" y="498"/>
                  </a:lnTo>
                  <a:lnTo>
                    <a:pt x="804" y="486"/>
                  </a:lnTo>
                  <a:lnTo>
                    <a:pt x="804" y="474"/>
                  </a:lnTo>
                  <a:lnTo>
                    <a:pt x="798" y="468"/>
                  </a:lnTo>
                  <a:lnTo>
                    <a:pt x="792" y="456"/>
                  </a:lnTo>
                  <a:lnTo>
                    <a:pt x="786" y="450"/>
                  </a:lnTo>
                  <a:lnTo>
                    <a:pt x="774" y="444"/>
                  </a:lnTo>
                  <a:lnTo>
                    <a:pt x="768" y="438"/>
                  </a:lnTo>
                  <a:lnTo>
                    <a:pt x="762" y="420"/>
                  </a:lnTo>
                  <a:lnTo>
                    <a:pt x="756" y="420"/>
                  </a:lnTo>
                  <a:lnTo>
                    <a:pt x="738" y="402"/>
                  </a:lnTo>
                  <a:lnTo>
                    <a:pt x="714" y="390"/>
                  </a:lnTo>
                  <a:lnTo>
                    <a:pt x="702" y="378"/>
                  </a:lnTo>
                  <a:lnTo>
                    <a:pt x="696" y="360"/>
                  </a:lnTo>
                  <a:lnTo>
                    <a:pt x="690" y="348"/>
                  </a:lnTo>
                  <a:lnTo>
                    <a:pt x="690" y="330"/>
                  </a:lnTo>
                  <a:lnTo>
                    <a:pt x="684" y="324"/>
                  </a:lnTo>
                  <a:lnTo>
                    <a:pt x="678" y="324"/>
                  </a:lnTo>
                  <a:lnTo>
                    <a:pt x="666" y="318"/>
                  </a:lnTo>
                  <a:lnTo>
                    <a:pt x="654" y="318"/>
                  </a:lnTo>
                  <a:lnTo>
                    <a:pt x="648" y="324"/>
                  </a:lnTo>
                  <a:lnTo>
                    <a:pt x="648" y="342"/>
                  </a:lnTo>
                  <a:lnTo>
                    <a:pt x="654" y="342"/>
                  </a:lnTo>
                  <a:lnTo>
                    <a:pt x="660" y="348"/>
                  </a:lnTo>
                  <a:lnTo>
                    <a:pt x="672" y="342"/>
                  </a:lnTo>
                  <a:lnTo>
                    <a:pt x="678" y="348"/>
                  </a:lnTo>
                  <a:lnTo>
                    <a:pt x="678" y="366"/>
                  </a:lnTo>
                  <a:lnTo>
                    <a:pt x="672" y="366"/>
                  </a:lnTo>
                  <a:lnTo>
                    <a:pt x="666" y="360"/>
                  </a:lnTo>
                  <a:lnTo>
                    <a:pt x="654" y="372"/>
                  </a:lnTo>
                  <a:lnTo>
                    <a:pt x="630" y="342"/>
                  </a:lnTo>
                  <a:lnTo>
                    <a:pt x="612" y="342"/>
                  </a:lnTo>
                  <a:lnTo>
                    <a:pt x="636" y="378"/>
                  </a:lnTo>
                  <a:lnTo>
                    <a:pt x="618" y="378"/>
                  </a:lnTo>
                  <a:lnTo>
                    <a:pt x="648" y="426"/>
                  </a:lnTo>
                  <a:lnTo>
                    <a:pt x="636" y="438"/>
                  </a:lnTo>
                  <a:lnTo>
                    <a:pt x="648" y="444"/>
                  </a:lnTo>
                  <a:lnTo>
                    <a:pt x="666" y="462"/>
                  </a:lnTo>
                  <a:lnTo>
                    <a:pt x="678" y="468"/>
                  </a:lnTo>
                  <a:lnTo>
                    <a:pt x="684" y="480"/>
                  </a:lnTo>
                  <a:lnTo>
                    <a:pt x="684" y="504"/>
                  </a:lnTo>
                  <a:lnTo>
                    <a:pt x="678" y="516"/>
                  </a:lnTo>
                  <a:lnTo>
                    <a:pt x="678" y="534"/>
                  </a:lnTo>
                  <a:lnTo>
                    <a:pt x="672" y="540"/>
                  </a:lnTo>
                  <a:lnTo>
                    <a:pt x="672" y="570"/>
                  </a:lnTo>
                  <a:lnTo>
                    <a:pt x="678" y="570"/>
                  </a:lnTo>
                  <a:lnTo>
                    <a:pt x="690" y="582"/>
                  </a:lnTo>
                  <a:lnTo>
                    <a:pt x="690" y="600"/>
                  </a:lnTo>
                  <a:lnTo>
                    <a:pt x="678" y="606"/>
                  </a:lnTo>
                  <a:lnTo>
                    <a:pt x="660" y="606"/>
                  </a:lnTo>
                  <a:lnTo>
                    <a:pt x="660" y="618"/>
                  </a:lnTo>
                  <a:lnTo>
                    <a:pt x="666" y="630"/>
                  </a:lnTo>
                  <a:lnTo>
                    <a:pt x="666" y="642"/>
                  </a:lnTo>
                  <a:lnTo>
                    <a:pt x="660" y="654"/>
                  </a:lnTo>
                  <a:lnTo>
                    <a:pt x="654" y="660"/>
                  </a:lnTo>
                  <a:lnTo>
                    <a:pt x="642" y="666"/>
                  </a:lnTo>
                  <a:lnTo>
                    <a:pt x="630" y="666"/>
                  </a:lnTo>
                  <a:lnTo>
                    <a:pt x="618" y="672"/>
                  </a:lnTo>
                  <a:lnTo>
                    <a:pt x="612" y="678"/>
                  </a:lnTo>
                  <a:lnTo>
                    <a:pt x="606" y="678"/>
                  </a:lnTo>
                  <a:lnTo>
                    <a:pt x="606" y="696"/>
                  </a:lnTo>
                  <a:lnTo>
                    <a:pt x="588" y="696"/>
                  </a:lnTo>
                  <a:lnTo>
                    <a:pt x="564" y="672"/>
                  </a:lnTo>
                  <a:lnTo>
                    <a:pt x="564" y="654"/>
                  </a:lnTo>
                  <a:lnTo>
                    <a:pt x="570" y="636"/>
                  </a:lnTo>
                  <a:lnTo>
                    <a:pt x="558" y="636"/>
                  </a:lnTo>
                  <a:lnTo>
                    <a:pt x="552" y="642"/>
                  </a:lnTo>
                  <a:lnTo>
                    <a:pt x="540" y="648"/>
                  </a:lnTo>
                  <a:lnTo>
                    <a:pt x="534" y="654"/>
                  </a:lnTo>
                  <a:lnTo>
                    <a:pt x="534" y="660"/>
                  </a:lnTo>
                  <a:lnTo>
                    <a:pt x="540" y="666"/>
                  </a:lnTo>
                  <a:lnTo>
                    <a:pt x="558" y="702"/>
                  </a:lnTo>
                  <a:lnTo>
                    <a:pt x="558" y="714"/>
                  </a:lnTo>
                  <a:lnTo>
                    <a:pt x="552" y="720"/>
                  </a:lnTo>
                  <a:lnTo>
                    <a:pt x="540" y="744"/>
                  </a:lnTo>
                  <a:lnTo>
                    <a:pt x="540" y="756"/>
                  </a:lnTo>
                  <a:lnTo>
                    <a:pt x="546" y="762"/>
                  </a:lnTo>
                  <a:lnTo>
                    <a:pt x="546" y="768"/>
                  </a:lnTo>
                  <a:lnTo>
                    <a:pt x="552" y="780"/>
                  </a:lnTo>
                  <a:lnTo>
                    <a:pt x="558" y="786"/>
                  </a:lnTo>
                  <a:lnTo>
                    <a:pt x="558" y="792"/>
                  </a:lnTo>
                  <a:lnTo>
                    <a:pt x="522" y="792"/>
                  </a:lnTo>
                  <a:lnTo>
                    <a:pt x="498" y="780"/>
                  </a:lnTo>
                  <a:lnTo>
                    <a:pt x="474" y="780"/>
                  </a:lnTo>
                  <a:lnTo>
                    <a:pt x="450" y="792"/>
                  </a:lnTo>
                  <a:lnTo>
                    <a:pt x="438" y="792"/>
                  </a:lnTo>
                  <a:lnTo>
                    <a:pt x="420" y="798"/>
                  </a:lnTo>
                  <a:lnTo>
                    <a:pt x="414" y="804"/>
                  </a:lnTo>
                  <a:lnTo>
                    <a:pt x="378" y="804"/>
                  </a:lnTo>
                  <a:lnTo>
                    <a:pt x="366" y="792"/>
                  </a:lnTo>
                  <a:lnTo>
                    <a:pt x="336" y="816"/>
                  </a:lnTo>
                  <a:lnTo>
                    <a:pt x="330" y="828"/>
                  </a:lnTo>
                  <a:lnTo>
                    <a:pt x="312" y="846"/>
                  </a:lnTo>
                  <a:lnTo>
                    <a:pt x="306" y="864"/>
                  </a:lnTo>
                  <a:lnTo>
                    <a:pt x="300" y="870"/>
                  </a:lnTo>
                  <a:lnTo>
                    <a:pt x="294" y="882"/>
                  </a:lnTo>
                  <a:lnTo>
                    <a:pt x="270" y="882"/>
                  </a:lnTo>
                  <a:lnTo>
                    <a:pt x="264" y="888"/>
                  </a:lnTo>
                  <a:lnTo>
                    <a:pt x="258" y="888"/>
                  </a:lnTo>
                  <a:lnTo>
                    <a:pt x="258" y="900"/>
                  </a:lnTo>
                  <a:lnTo>
                    <a:pt x="264" y="912"/>
                  </a:lnTo>
                  <a:lnTo>
                    <a:pt x="276" y="924"/>
                  </a:lnTo>
                  <a:lnTo>
                    <a:pt x="288" y="924"/>
                  </a:lnTo>
                  <a:lnTo>
                    <a:pt x="294" y="918"/>
                  </a:lnTo>
                  <a:lnTo>
                    <a:pt x="312" y="918"/>
                  </a:lnTo>
                  <a:lnTo>
                    <a:pt x="318" y="924"/>
                  </a:lnTo>
                  <a:lnTo>
                    <a:pt x="324" y="924"/>
                  </a:lnTo>
                  <a:lnTo>
                    <a:pt x="336" y="930"/>
                  </a:lnTo>
                  <a:lnTo>
                    <a:pt x="342" y="930"/>
                  </a:lnTo>
                  <a:lnTo>
                    <a:pt x="348" y="924"/>
                  </a:lnTo>
                  <a:lnTo>
                    <a:pt x="348" y="912"/>
                  </a:lnTo>
                  <a:lnTo>
                    <a:pt x="354" y="906"/>
                  </a:lnTo>
                  <a:lnTo>
                    <a:pt x="354" y="894"/>
                  </a:lnTo>
                  <a:lnTo>
                    <a:pt x="372" y="906"/>
                  </a:lnTo>
                  <a:lnTo>
                    <a:pt x="378" y="906"/>
                  </a:lnTo>
                  <a:lnTo>
                    <a:pt x="384" y="900"/>
                  </a:lnTo>
                  <a:lnTo>
                    <a:pt x="420" y="882"/>
                  </a:lnTo>
                  <a:lnTo>
                    <a:pt x="426" y="882"/>
                  </a:lnTo>
                  <a:lnTo>
                    <a:pt x="432" y="876"/>
                  </a:lnTo>
                  <a:lnTo>
                    <a:pt x="444" y="876"/>
                  </a:lnTo>
                  <a:lnTo>
                    <a:pt x="456" y="882"/>
                  </a:lnTo>
                  <a:lnTo>
                    <a:pt x="480" y="882"/>
                  </a:lnTo>
                  <a:lnTo>
                    <a:pt x="480" y="876"/>
                  </a:lnTo>
                  <a:lnTo>
                    <a:pt x="474" y="870"/>
                  </a:lnTo>
                  <a:lnTo>
                    <a:pt x="474" y="864"/>
                  </a:lnTo>
                  <a:lnTo>
                    <a:pt x="480" y="858"/>
                  </a:lnTo>
                  <a:lnTo>
                    <a:pt x="498" y="858"/>
                  </a:lnTo>
                  <a:lnTo>
                    <a:pt x="516" y="876"/>
                  </a:lnTo>
                  <a:lnTo>
                    <a:pt x="522" y="870"/>
                  </a:lnTo>
                  <a:lnTo>
                    <a:pt x="534" y="864"/>
                  </a:lnTo>
                  <a:lnTo>
                    <a:pt x="540" y="864"/>
                  </a:lnTo>
                  <a:lnTo>
                    <a:pt x="546" y="858"/>
                  </a:lnTo>
                  <a:lnTo>
                    <a:pt x="552" y="864"/>
                  </a:lnTo>
                  <a:lnTo>
                    <a:pt x="552" y="882"/>
                  </a:lnTo>
                  <a:lnTo>
                    <a:pt x="546" y="894"/>
                  </a:lnTo>
                  <a:lnTo>
                    <a:pt x="540" y="900"/>
                  </a:lnTo>
                  <a:lnTo>
                    <a:pt x="540" y="912"/>
                  </a:lnTo>
                  <a:lnTo>
                    <a:pt x="546" y="918"/>
                  </a:lnTo>
                  <a:lnTo>
                    <a:pt x="552" y="930"/>
                  </a:lnTo>
                  <a:lnTo>
                    <a:pt x="576" y="954"/>
                  </a:lnTo>
                  <a:lnTo>
                    <a:pt x="600" y="966"/>
                  </a:lnTo>
                  <a:lnTo>
                    <a:pt x="612" y="960"/>
                  </a:lnTo>
                  <a:lnTo>
                    <a:pt x="618" y="954"/>
                  </a:lnTo>
                  <a:lnTo>
                    <a:pt x="630" y="930"/>
                  </a:lnTo>
                  <a:lnTo>
                    <a:pt x="630" y="906"/>
                  </a:lnTo>
                  <a:lnTo>
                    <a:pt x="660" y="900"/>
                  </a:lnTo>
                  <a:lnTo>
                    <a:pt x="654" y="894"/>
                  </a:lnTo>
                  <a:lnTo>
                    <a:pt x="648" y="882"/>
                  </a:lnTo>
                  <a:lnTo>
                    <a:pt x="636" y="870"/>
                  </a:lnTo>
                  <a:lnTo>
                    <a:pt x="624" y="870"/>
                  </a:lnTo>
                  <a:lnTo>
                    <a:pt x="612" y="858"/>
                  </a:lnTo>
                  <a:lnTo>
                    <a:pt x="630" y="834"/>
                  </a:lnTo>
                  <a:lnTo>
                    <a:pt x="636" y="834"/>
                  </a:lnTo>
                  <a:lnTo>
                    <a:pt x="636" y="840"/>
                  </a:lnTo>
                  <a:lnTo>
                    <a:pt x="642" y="852"/>
                  </a:lnTo>
                  <a:lnTo>
                    <a:pt x="642" y="858"/>
                  </a:lnTo>
                  <a:lnTo>
                    <a:pt x="654" y="858"/>
                  </a:lnTo>
                  <a:lnTo>
                    <a:pt x="666" y="870"/>
                  </a:lnTo>
                  <a:lnTo>
                    <a:pt x="666" y="876"/>
                  </a:lnTo>
                  <a:lnTo>
                    <a:pt x="684" y="864"/>
                  </a:lnTo>
                  <a:lnTo>
                    <a:pt x="696" y="870"/>
                  </a:lnTo>
                  <a:lnTo>
                    <a:pt x="732" y="870"/>
                  </a:lnTo>
                  <a:lnTo>
                    <a:pt x="744" y="858"/>
                  </a:lnTo>
                  <a:lnTo>
                    <a:pt x="744" y="852"/>
                  </a:lnTo>
                  <a:lnTo>
                    <a:pt x="738" y="846"/>
                  </a:lnTo>
                  <a:lnTo>
                    <a:pt x="738" y="840"/>
                  </a:lnTo>
                  <a:lnTo>
                    <a:pt x="744" y="834"/>
                  </a:lnTo>
                  <a:lnTo>
                    <a:pt x="762" y="834"/>
                  </a:lnTo>
                  <a:lnTo>
                    <a:pt x="768" y="840"/>
                  </a:lnTo>
                  <a:lnTo>
                    <a:pt x="768" y="858"/>
                  </a:lnTo>
                  <a:lnTo>
                    <a:pt x="774" y="864"/>
                  </a:lnTo>
                  <a:lnTo>
                    <a:pt x="774" y="870"/>
                  </a:lnTo>
                  <a:lnTo>
                    <a:pt x="780" y="870"/>
                  </a:lnTo>
                  <a:lnTo>
                    <a:pt x="786" y="864"/>
                  </a:lnTo>
                  <a:lnTo>
                    <a:pt x="786" y="852"/>
                  </a:lnTo>
                  <a:lnTo>
                    <a:pt x="780" y="840"/>
                  </a:lnTo>
                  <a:lnTo>
                    <a:pt x="780" y="816"/>
                  </a:lnTo>
                  <a:lnTo>
                    <a:pt x="804" y="816"/>
                  </a:lnTo>
                  <a:lnTo>
                    <a:pt x="804" y="798"/>
                  </a:lnTo>
                  <a:lnTo>
                    <a:pt x="810" y="792"/>
                  </a:lnTo>
                  <a:lnTo>
                    <a:pt x="810" y="786"/>
                  </a:lnTo>
                  <a:lnTo>
                    <a:pt x="816" y="780"/>
                  </a:lnTo>
                  <a:lnTo>
                    <a:pt x="828" y="792"/>
                  </a:lnTo>
                  <a:lnTo>
                    <a:pt x="828" y="840"/>
                  </a:lnTo>
                  <a:lnTo>
                    <a:pt x="852" y="840"/>
                  </a:lnTo>
                  <a:lnTo>
                    <a:pt x="858" y="828"/>
                  </a:lnTo>
                  <a:lnTo>
                    <a:pt x="858" y="792"/>
                  </a:lnTo>
                  <a:lnTo>
                    <a:pt x="876" y="780"/>
                  </a:lnTo>
                  <a:close/>
                  <a:moveTo>
                    <a:pt x="498" y="912"/>
                  </a:moveTo>
                  <a:lnTo>
                    <a:pt x="486" y="906"/>
                  </a:lnTo>
                  <a:lnTo>
                    <a:pt x="480" y="900"/>
                  </a:lnTo>
                  <a:lnTo>
                    <a:pt x="468" y="894"/>
                  </a:lnTo>
                  <a:lnTo>
                    <a:pt x="444" y="894"/>
                  </a:lnTo>
                  <a:lnTo>
                    <a:pt x="438" y="900"/>
                  </a:lnTo>
                  <a:lnTo>
                    <a:pt x="438" y="924"/>
                  </a:lnTo>
                  <a:lnTo>
                    <a:pt x="432" y="924"/>
                  </a:lnTo>
                  <a:lnTo>
                    <a:pt x="426" y="918"/>
                  </a:lnTo>
                  <a:lnTo>
                    <a:pt x="396" y="918"/>
                  </a:lnTo>
                  <a:lnTo>
                    <a:pt x="390" y="924"/>
                  </a:lnTo>
                  <a:lnTo>
                    <a:pt x="390" y="942"/>
                  </a:lnTo>
                  <a:lnTo>
                    <a:pt x="396" y="948"/>
                  </a:lnTo>
                  <a:lnTo>
                    <a:pt x="396" y="954"/>
                  </a:lnTo>
                  <a:lnTo>
                    <a:pt x="378" y="972"/>
                  </a:lnTo>
                  <a:lnTo>
                    <a:pt x="390" y="978"/>
                  </a:lnTo>
                  <a:lnTo>
                    <a:pt x="396" y="990"/>
                  </a:lnTo>
                  <a:lnTo>
                    <a:pt x="408" y="1002"/>
                  </a:lnTo>
                  <a:lnTo>
                    <a:pt x="432" y="1014"/>
                  </a:lnTo>
                  <a:lnTo>
                    <a:pt x="438" y="1020"/>
                  </a:lnTo>
                  <a:lnTo>
                    <a:pt x="450" y="1026"/>
                  </a:lnTo>
                  <a:lnTo>
                    <a:pt x="450" y="984"/>
                  </a:lnTo>
                  <a:lnTo>
                    <a:pt x="456" y="972"/>
                  </a:lnTo>
                  <a:lnTo>
                    <a:pt x="462" y="966"/>
                  </a:lnTo>
                  <a:lnTo>
                    <a:pt x="474" y="960"/>
                  </a:lnTo>
                  <a:lnTo>
                    <a:pt x="486" y="960"/>
                  </a:lnTo>
                  <a:lnTo>
                    <a:pt x="492" y="966"/>
                  </a:lnTo>
                  <a:lnTo>
                    <a:pt x="504" y="972"/>
                  </a:lnTo>
                  <a:lnTo>
                    <a:pt x="510" y="984"/>
                  </a:lnTo>
                  <a:lnTo>
                    <a:pt x="516" y="990"/>
                  </a:lnTo>
                  <a:lnTo>
                    <a:pt x="516" y="978"/>
                  </a:lnTo>
                  <a:lnTo>
                    <a:pt x="522" y="966"/>
                  </a:lnTo>
                  <a:lnTo>
                    <a:pt x="522" y="954"/>
                  </a:lnTo>
                  <a:lnTo>
                    <a:pt x="528" y="942"/>
                  </a:lnTo>
                  <a:lnTo>
                    <a:pt x="528" y="930"/>
                  </a:lnTo>
                  <a:lnTo>
                    <a:pt x="522" y="918"/>
                  </a:lnTo>
                  <a:lnTo>
                    <a:pt x="516" y="912"/>
                  </a:lnTo>
                  <a:lnTo>
                    <a:pt x="516" y="906"/>
                  </a:lnTo>
                  <a:lnTo>
                    <a:pt x="498" y="912"/>
                  </a:lnTo>
                  <a:close/>
                  <a:moveTo>
                    <a:pt x="354" y="1050"/>
                  </a:moveTo>
                  <a:lnTo>
                    <a:pt x="354" y="1038"/>
                  </a:lnTo>
                  <a:lnTo>
                    <a:pt x="372" y="1020"/>
                  </a:lnTo>
                  <a:lnTo>
                    <a:pt x="372" y="1008"/>
                  </a:lnTo>
                  <a:lnTo>
                    <a:pt x="360" y="1002"/>
                  </a:lnTo>
                  <a:lnTo>
                    <a:pt x="354" y="990"/>
                  </a:lnTo>
                  <a:lnTo>
                    <a:pt x="348" y="984"/>
                  </a:lnTo>
                  <a:lnTo>
                    <a:pt x="336" y="978"/>
                  </a:lnTo>
                  <a:lnTo>
                    <a:pt x="336" y="966"/>
                  </a:lnTo>
                  <a:lnTo>
                    <a:pt x="330" y="960"/>
                  </a:lnTo>
                  <a:lnTo>
                    <a:pt x="324" y="960"/>
                  </a:lnTo>
                  <a:lnTo>
                    <a:pt x="318" y="954"/>
                  </a:lnTo>
                  <a:lnTo>
                    <a:pt x="300" y="954"/>
                  </a:lnTo>
                  <a:lnTo>
                    <a:pt x="294" y="948"/>
                  </a:lnTo>
                  <a:lnTo>
                    <a:pt x="270" y="936"/>
                  </a:lnTo>
                  <a:lnTo>
                    <a:pt x="258" y="936"/>
                  </a:lnTo>
                  <a:lnTo>
                    <a:pt x="240" y="954"/>
                  </a:lnTo>
                  <a:lnTo>
                    <a:pt x="204" y="972"/>
                  </a:lnTo>
                  <a:lnTo>
                    <a:pt x="234" y="1026"/>
                  </a:lnTo>
                  <a:lnTo>
                    <a:pt x="252" y="1014"/>
                  </a:lnTo>
                  <a:lnTo>
                    <a:pt x="252" y="1008"/>
                  </a:lnTo>
                  <a:lnTo>
                    <a:pt x="246" y="1002"/>
                  </a:lnTo>
                  <a:lnTo>
                    <a:pt x="246" y="990"/>
                  </a:lnTo>
                  <a:lnTo>
                    <a:pt x="252" y="990"/>
                  </a:lnTo>
                  <a:lnTo>
                    <a:pt x="264" y="1002"/>
                  </a:lnTo>
                  <a:lnTo>
                    <a:pt x="270" y="1014"/>
                  </a:lnTo>
                  <a:lnTo>
                    <a:pt x="276" y="1020"/>
                  </a:lnTo>
                  <a:lnTo>
                    <a:pt x="282" y="1032"/>
                  </a:lnTo>
                  <a:lnTo>
                    <a:pt x="282" y="1068"/>
                  </a:lnTo>
                  <a:lnTo>
                    <a:pt x="264" y="1074"/>
                  </a:lnTo>
                  <a:lnTo>
                    <a:pt x="264" y="1080"/>
                  </a:lnTo>
                  <a:lnTo>
                    <a:pt x="270" y="1086"/>
                  </a:lnTo>
                  <a:lnTo>
                    <a:pt x="270" y="1104"/>
                  </a:lnTo>
                  <a:lnTo>
                    <a:pt x="276" y="1116"/>
                  </a:lnTo>
                  <a:lnTo>
                    <a:pt x="282" y="1134"/>
                  </a:lnTo>
                  <a:lnTo>
                    <a:pt x="294" y="1146"/>
                  </a:lnTo>
                  <a:lnTo>
                    <a:pt x="300" y="1146"/>
                  </a:lnTo>
                  <a:lnTo>
                    <a:pt x="306" y="1140"/>
                  </a:lnTo>
                  <a:lnTo>
                    <a:pt x="306" y="1104"/>
                  </a:lnTo>
                  <a:lnTo>
                    <a:pt x="336" y="1116"/>
                  </a:lnTo>
                  <a:lnTo>
                    <a:pt x="336" y="1140"/>
                  </a:lnTo>
                  <a:lnTo>
                    <a:pt x="342" y="1146"/>
                  </a:lnTo>
                  <a:lnTo>
                    <a:pt x="342" y="1152"/>
                  </a:lnTo>
                  <a:lnTo>
                    <a:pt x="348" y="1152"/>
                  </a:lnTo>
                  <a:lnTo>
                    <a:pt x="348" y="1140"/>
                  </a:lnTo>
                  <a:lnTo>
                    <a:pt x="360" y="1128"/>
                  </a:lnTo>
                  <a:lnTo>
                    <a:pt x="366" y="1116"/>
                  </a:lnTo>
                  <a:lnTo>
                    <a:pt x="366" y="1110"/>
                  </a:lnTo>
                  <a:lnTo>
                    <a:pt x="360" y="1104"/>
                  </a:lnTo>
                  <a:lnTo>
                    <a:pt x="360" y="1074"/>
                  </a:lnTo>
                  <a:lnTo>
                    <a:pt x="354" y="1062"/>
                  </a:lnTo>
                  <a:lnTo>
                    <a:pt x="354" y="1050"/>
                  </a:lnTo>
                  <a:close/>
                  <a:moveTo>
                    <a:pt x="264" y="1026"/>
                  </a:moveTo>
                  <a:lnTo>
                    <a:pt x="246" y="1062"/>
                  </a:lnTo>
                  <a:lnTo>
                    <a:pt x="264" y="1056"/>
                  </a:lnTo>
                  <a:lnTo>
                    <a:pt x="264" y="1026"/>
                  </a:lnTo>
                  <a:close/>
                  <a:moveTo>
                    <a:pt x="624" y="618"/>
                  </a:moveTo>
                  <a:lnTo>
                    <a:pt x="636" y="618"/>
                  </a:lnTo>
                  <a:lnTo>
                    <a:pt x="636" y="594"/>
                  </a:lnTo>
                  <a:lnTo>
                    <a:pt x="630" y="594"/>
                  </a:lnTo>
                  <a:lnTo>
                    <a:pt x="612" y="570"/>
                  </a:lnTo>
                  <a:lnTo>
                    <a:pt x="606" y="582"/>
                  </a:lnTo>
                  <a:lnTo>
                    <a:pt x="618" y="600"/>
                  </a:lnTo>
                  <a:lnTo>
                    <a:pt x="624" y="618"/>
                  </a:lnTo>
                  <a:close/>
                  <a:moveTo>
                    <a:pt x="546" y="72"/>
                  </a:moveTo>
                  <a:lnTo>
                    <a:pt x="552" y="96"/>
                  </a:lnTo>
                  <a:lnTo>
                    <a:pt x="558" y="102"/>
                  </a:lnTo>
                  <a:lnTo>
                    <a:pt x="570" y="108"/>
                  </a:lnTo>
                  <a:lnTo>
                    <a:pt x="576" y="114"/>
                  </a:lnTo>
                  <a:lnTo>
                    <a:pt x="576" y="132"/>
                  </a:lnTo>
                  <a:lnTo>
                    <a:pt x="564" y="144"/>
                  </a:lnTo>
                  <a:lnTo>
                    <a:pt x="564" y="150"/>
                  </a:lnTo>
                  <a:lnTo>
                    <a:pt x="570" y="156"/>
                  </a:lnTo>
                  <a:lnTo>
                    <a:pt x="576" y="168"/>
                  </a:lnTo>
                  <a:lnTo>
                    <a:pt x="582" y="174"/>
                  </a:lnTo>
                  <a:lnTo>
                    <a:pt x="582" y="186"/>
                  </a:lnTo>
                  <a:lnTo>
                    <a:pt x="576" y="186"/>
                  </a:lnTo>
                  <a:lnTo>
                    <a:pt x="564" y="180"/>
                  </a:lnTo>
                  <a:lnTo>
                    <a:pt x="552" y="180"/>
                  </a:lnTo>
                  <a:lnTo>
                    <a:pt x="540" y="174"/>
                  </a:lnTo>
                  <a:lnTo>
                    <a:pt x="528" y="174"/>
                  </a:lnTo>
                  <a:lnTo>
                    <a:pt x="522" y="168"/>
                  </a:lnTo>
                  <a:lnTo>
                    <a:pt x="522" y="180"/>
                  </a:lnTo>
                  <a:lnTo>
                    <a:pt x="540" y="198"/>
                  </a:lnTo>
                  <a:lnTo>
                    <a:pt x="516" y="228"/>
                  </a:lnTo>
                  <a:lnTo>
                    <a:pt x="522" y="240"/>
                  </a:lnTo>
                  <a:lnTo>
                    <a:pt x="528" y="246"/>
                  </a:lnTo>
                  <a:lnTo>
                    <a:pt x="528" y="252"/>
                  </a:lnTo>
                  <a:lnTo>
                    <a:pt x="534" y="258"/>
                  </a:lnTo>
                  <a:lnTo>
                    <a:pt x="546" y="264"/>
                  </a:lnTo>
                  <a:lnTo>
                    <a:pt x="552" y="270"/>
                  </a:lnTo>
                  <a:lnTo>
                    <a:pt x="564" y="276"/>
                  </a:lnTo>
                  <a:lnTo>
                    <a:pt x="570" y="282"/>
                  </a:lnTo>
                  <a:lnTo>
                    <a:pt x="576" y="282"/>
                  </a:lnTo>
                  <a:lnTo>
                    <a:pt x="576" y="318"/>
                  </a:lnTo>
                  <a:lnTo>
                    <a:pt x="582" y="330"/>
                  </a:lnTo>
                  <a:lnTo>
                    <a:pt x="600" y="330"/>
                  </a:lnTo>
                  <a:lnTo>
                    <a:pt x="600" y="300"/>
                  </a:lnTo>
                  <a:lnTo>
                    <a:pt x="636" y="300"/>
                  </a:lnTo>
                  <a:lnTo>
                    <a:pt x="642" y="294"/>
                  </a:lnTo>
                  <a:lnTo>
                    <a:pt x="606" y="270"/>
                  </a:lnTo>
                  <a:lnTo>
                    <a:pt x="588" y="270"/>
                  </a:lnTo>
                  <a:lnTo>
                    <a:pt x="576" y="264"/>
                  </a:lnTo>
                  <a:lnTo>
                    <a:pt x="570" y="264"/>
                  </a:lnTo>
                  <a:lnTo>
                    <a:pt x="558" y="258"/>
                  </a:lnTo>
                  <a:lnTo>
                    <a:pt x="558" y="246"/>
                  </a:lnTo>
                  <a:lnTo>
                    <a:pt x="564" y="240"/>
                  </a:lnTo>
                  <a:lnTo>
                    <a:pt x="576" y="234"/>
                  </a:lnTo>
                  <a:lnTo>
                    <a:pt x="600" y="246"/>
                  </a:lnTo>
                  <a:lnTo>
                    <a:pt x="606" y="252"/>
                  </a:lnTo>
                  <a:lnTo>
                    <a:pt x="618" y="240"/>
                  </a:lnTo>
                  <a:lnTo>
                    <a:pt x="630" y="234"/>
                  </a:lnTo>
                  <a:lnTo>
                    <a:pt x="636" y="234"/>
                  </a:lnTo>
                  <a:lnTo>
                    <a:pt x="690" y="252"/>
                  </a:lnTo>
                  <a:lnTo>
                    <a:pt x="726" y="270"/>
                  </a:lnTo>
                  <a:lnTo>
                    <a:pt x="756" y="282"/>
                  </a:lnTo>
                  <a:lnTo>
                    <a:pt x="768" y="282"/>
                  </a:lnTo>
                  <a:lnTo>
                    <a:pt x="768" y="270"/>
                  </a:lnTo>
                  <a:lnTo>
                    <a:pt x="762" y="258"/>
                  </a:lnTo>
                  <a:lnTo>
                    <a:pt x="762" y="222"/>
                  </a:lnTo>
                  <a:lnTo>
                    <a:pt x="780" y="204"/>
                  </a:lnTo>
                  <a:lnTo>
                    <a:pt x="792" y="204"/>
                  </a:lnTo>
                  <a:lnTo>
                    <a:pt x="798" y="210"/>
                  </a:lnTo>
                  <a:lnTo>
                    <a:pt x="816" y="210"/>
                  </a:lnTo>
                  <a:lnTo>
                    <a:pt x="840" y="198"/>
                  </a:lnTo>
                  <a:lnTo>
                    <a:pt x="858" y="180"/>
                  </a:lnTo>
                  <a:lnTo>
                    <a:pt x="804" y="144"/>
                  </a:lnTo>
                  <a:lnTo>
                    <a:pt x="804" y="120"/>
                  </a:lnTo>
                  <a:lnTo>
                    <a:pt x="798" y="108"/>
                  </a:lnTo>
                  <a:lnTo>
                    <a:pt x="792" y="102"/>
                  </a:lnTo>
                  <a:lnTo>
                    <a:pt x="786" y="102"/>
                  </a:lnTo>
                  <a:lnTo>
                    <a:pt x="774" y="114"/>
                  </a:lnTo>
                  <a:lnTo>
                    <a:pt x="774" y="126"/>
                  </a:lnTo>
                  <a:lnTo>
                    <a:pt x="756" y="120"/>
                  </a:lnTo>
                  <a:lnTo>
                    <a:pt x="720" y="114"/>
                  </a:lnTo>
                  <a:lnTo>
                    <a:pt x="678" y="102"/>
                  </a:lnTo>
                  <a:lnTo>
                    <a:pt x="648" y="90"/>
                  </a:lnTo>
                  <a:lnTo>
                    <a:pt x="624" y="72"/>
                  </a:lnTo>
                  <a:lnTo>
                    <a:pt x="552" y="24"/>
                  </a:lnTo>
                  <a:lnTo>
                    <a:pt x="516" y="6"/>
                  </a:lnTo>
                  <a:lnTo>
                    <a:pt x="498" y="0"/>
                  </a:lnTo>
                  <a:lnTo>
                    <a:pt x="498" y="18"/>
                  </a:lnTo>
                  <a:lnTo>
                    <a:pt x="510" y="30"/>
                  </a:lnTo>
                  <a:lnTo>
                    <a:pt x="516" y="42"/>
                  </a:lnTo>
                  <a:lnTo>
                    <a:pt x="528" y="54"/>
                  </a:lnTo>
                  <a:lnTo>
                    <a:pt x="534" y="66"/>
                  </a:lnTo>
                  <a:lnTo>
                    <a:pt x="546" y="72"/>
                  </a:lnTo>
                  <a:close/>
                  <a:moveTo>
                    <a:pt x="282" y="1458"/>
                  </a:moveTo>
                  <a:lnTo>
                    <a:pt x="306" y="1458"/>
                  </a:lnTo>
                  <a:lnTo>
                    <a:pt x="276" y="1440"/>
                  </a:lnTo>
                  <a:lnTo>
                    <a:pt x="282" y="1458"/>
                  </a:lnTo>
                  <a:close/>
                  <a:moveTo>
                    <a:pt x="300" y="1386"/>
                  </a:moveTo>
                  <a:lnTo>
                    <a:pt x="312" y="1398"/>
                  </a:lnTo>
                  <a:lnTo>
                    <a:pt x="318" y="1398"/>
                  </a:lnTo>
                  <a:lnTo>
                    <a:pt x="330" y="1386"/>
                  </a:lnTo>
                  <a:lnTo>
                    <a:pt x="336" y="1386"/>
                  </a:lnTo>
                  <a:lnTo>
                    <a:pt x="342" y="1380"/>
                  </a:lnTo>
                  <a:lnTo>
                    <a:pt x="342" y="1368"/>
                  </a:lnTo>
                  <a:lnTo>
                    <a:pt x="336" y="1362"/>
                  </a:lnTo>
                  <a:lnTo>
                    <a:pt x="318" y="1362"/>
                  </a:lnTo>
                  <a:lnTo>
                    <a:pt x="306" y="1368"/>
                  </a:lnTo>
                  <a:lnTo>
                    <a:pt x="300" y="1380"/>
                  </a:lnTo>
                  <a:lnTo>
                    <a:pt x="300" y="1386"/>
                  </a:lnTo>
                  <a:close/>
                  <a:moveTo>
                    <a:pt x="312" y="1416"/>
                  </a:moveTo>
                  <a:lnTo>
                    <a:pt x="300" y="1416"/>
                  </a:lnTo>
                  <a:lnTo>
                    <a:pt x="300" y="1428"/>
                  </a:lnTo>
                  <a:lnTo>
                    <a:pt x="318" y="1428"/>
                  </a:lnTo>
                  <a:lnTo>
                    <a:pt x="318" y="1422"/>
                  </a:lnTo>
                  <a:lnTo>
                    <a:pt x="312" y="1416"/>
                  </a:lnTo>
                  <a:close/>
                  <a:moveTo>
                    <a:pt x="336" y="1200"/>
                  </a:moveTo>
                  <a:lnTo>
                    <a:pt x="336" y="1206"/>
                  </a:lnTo>
                  <a:lnTo>
                    <a:pt x="330" y="1206"/>
                  </a:lnTo>
                  <a:lnTo>
                    <a:pt x="318" y="1212"/>
                  </a:lnTo>
                  <a:lnTo>
                    <a:pt x="342" y="1230"/>
                  </a:lnTo>
                  <a:lnTo>
                    <a:pt x="342" y="1218"/>
                  </a:lnTo>
                  <a:lnTo>
                    <a:pt x="336" y="1206"/>
                  </a:lnTo>
                  <a:lnTo>
                    <a:pt x="336" y="1200"/>
                  </a:lnTo>
                  <a:close/>
                  <a:moveTo>
                    <a:pt x="366" y="1170"/>
                  </a:moveTo>
                  <a:lnTo>
                    <a:pt x="366" y="1182"/>
                  </a:lnTo>
                  <a:lnTo>
                    <a:pt x="360" y="1194"/>
                  </a:lnTo>
                  <a:lnTo>
                    <a:pt x="378" y="1224"/>
                  </a:lnTo>
                  <a:lnTo>
                    <a:pt x="378" y="1200"/>
                  </a:lnTo>
                  <a:lnTo>
                    <a:pt x="372" y="1194"/>
                  </a:lnTo>
                  <a:lnTo>
                    <a:pt x="372" y="1176"/>
                  </a:lnTo>
                  <a:lnTo>
                    <a:pt x="366" y="1170"/>
                  </a:lnTo>
                  <a:close/>
                  <a:moveTo>
                    <a:pt x="36" y="1698"/>
                  </a:moveTo>
                  <a:lnTo>
                    <a:pt x="54" y="1698"/>
                  </a:lnTo>
                  <a:lnTo>
                    <a:pt x="60" y="1692"/>
                  </a:lnTo>
                  <a:lnTo>
                    <a:pt x="72" y="1692"/>
                  </a:lnTo>
                  <a:lnTo>
                    <a:pt x="42" y="1680"/>
                  </a:lnTo>
                  <a:lnTo>
                    <a:pt x="36" y="1686"/>
                  </a:lnTo>
                  <a:lnTo>
                    <a:pt x="36" y="1698"/>
                  </a:lnTo>
                  <a:close/>
                  <a:moveTo>
                    <a:pt x="114" y="1662"/>
                  </a:moveTo>
                  <a:lnTo>
                    <a:pt x="96" y="1632"/>
                  </a:lnTo>
                  <a:lnTo>
                    <a:pt x="96" y="1662"/>
                  </a:lnTo>
                  <a:lnTo>
                    <a:pt x="102" y="1674"/>
                  </a:lnTo>
                  <a:lnTo>
                    <a:pt x="114" y="1680"/>
                  </a:lnTo>
                  <a:lnTo>
                    <a:pt x="120" y="1680"/>
                  </a:lnTo>
                  <a:lnTo>
                    <a:pt x="126" y="1674"/>
                  </a:lnTo>
                  <a:lnTo>
                    <a:pt x="126" y="1662"/>
                  </a:lnTo>
                  <a:lnTo>
                    <a:pt x="114" y="1662"/>
                  </a:lnTo>
                  <a:close/>
                  <a:moveTo>
                    <a:pt x="12" y="1686"/>
                  </a:moveTo>
                  <a:lnTo>
                    <a:pt x="6" y="1686"/>
                  </a:lnTo>
                  <a:lnTo>
                    <a:pt x="0" y="1692"/>
                  </a:lnTo>
                  <a:lnTo>
                    <a:pt x="0" y="1704"/>
                  </a:lnTo>
                  <a:lnTo>
                    <a:pt x="6" y="1710"/>
                  </a:lnTo>
                  <a:lnTo>
                    <a:pt x="12" y="1710"/>
                  </a:lnTo>
                  <a:lnTo>
                    <a:pt x="24" y="1698"/>
                  </a:lnTo>
                  <a:lnTo>
                    <a:pt x="24" y="1686"/>
                  </a:lnTo>
                  <a:lnTo>
                    <a:pt x="12" y="1686"/>
                  </a:lnTo>
                  <a:close/>
                  <a:moveTo>
                    <a:pt x="168" y="1536"/>
                  </a:moveTo>
                  <a:lnTo>
                    <a:pt x="168" y="1542"/>
                  </a:lnTo>
                  <a:lnTo>
                    <a:pt x="180" y="1548"/>
                  </a:lnTo>
                  <a:lnTo>
                    <a:pt x="186" y="1548"/>
                  </a:lnTo>
                  <a:lnTo>
                    <a:pt x="186" y="1536"/>
                  </a:lnTo>
                  <a:lnTo>
                    <a:pt x="180" y="1530"/>
                  </a:lnTo>
                  <a:lnTo>
                    <a:pt x="168" y="1530"/>
                  </a:lnTo>
                  <a:lnTo>
                    <a:pt x="168" y="1536"/>
                  </a:lnTo>
                  <a:close/>
                  <a:moveTo>
                    <a:pt x="264" y="1494"/>
                  </a:moveTo>
                  <a:lnTo>
                    <a:pt x="252" y="1518"/>
                  </a:lnTo>
                  <a:lnTo>
                    <a:pt x="246" y="1536"/>
                  </a:lnTo>
                  <a:lnTo>
                    <a:pt x="246" y="1548"/>
                  </a:lnTo>
                  <a:lnTo>
                    <a:pt x="240" y="1554"/>
                  </a:lnTo>
                  <a:lnTo>
                    <a:pt x="240" y="1560"/>
                  </a:lnTo>
                  <a:lnTo>
                    <a:pt x="258" y="1566"/>
                  </a:lnTo>
                  <a:lnTo>
                    <a:pt x="264" y="1554"/>
                  </a:lnTo>
                  <a:lnTo>
                    <a:pt x="264" y="1548"/>
                  </a:lnTo>
                  <a:lnTo>
                    <a:pt x="270" y="1542"/>
                  </a:lnTo>
                  <a:lnTo>
                    <a:pt x="270" y="1524"/>
                  </a:lnTo>
                  <a:lnTo>
                    <a:pt x="288" y="1506"/>
                  </a:lnTo>
                  <a:lnTo>
                    <a:pt x="282" y="1500"/>
                  </a:lnTo>
                  <a:lnTo>
                    <a:pt x="282" y="1494"/>
                  </a:lnTo>
                  <a:lnTo>
                    <a:pt x="276" y="1488"/>
                  </a:lnTo>
                  <a:lnTo>
                    <a:pt x="264" y="1494"/>
                  </a:lnTo>
                  <a:close/>
                </a:path>
              </a:pathLst>
            </a:custGeom>
            <a:solidFill>
              <a:srgbClr val="0D5C97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3" name="Italy" descr="© INSCALE GmbH, 05.05.2010&#10;http://www.presentationload.com/">
              <a:extLst>
                <a:ext uri="{FF2B5EF4-FFF2-40B4-BE49-F238E27FC236}">
                  <a16:creationId xmlns:a16="http://schemas.microsoft.com/office/drawing/2014/main" id="{EC7B47A9-2B4E-49E7-902B-A00DD16FE2D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324350" y="2323984"/>
              <a:ext cx="314325" cy="333375"/>
            </a:xfrm>
            <a:custGeom>
              <a:avLst/>
              <a:gdLst>
                <a:gd name="T0" fmla="*/ 2147483647 w 780"/>
                <a:gd name="T1" fmla="*/ 2147483647 h 828"/>
                <a:gd name="T2" fmla="*/ 2147483647 w 780"/>
                <a:gd name="T3" fmla="*/ 2147483647 h 828"/>
                <a:gd name="T4" fmla="*/ 2147483647 w 780"/>
                <a:gd name="T5" fmla="*/ 2147483647 h 828"/>
                <a:gd name="T6" fmla="*/ 2147483647 w 780"/>
                <a:gd name="T7" fmla="*/ 2147483647 h 828"/>
                <a:gd name="T8" fmla="*/ 2147483647 w 780"/>
                <a:gd name="T9" fmla="*/ 2147483647 h 828"/>
                <a:gd name="T10" fmla="*/ 2147483647 w 780"/>
                <a:gd name="T11" fmla="*/ 2147483647 h 828"/>
                <a:gd name="T12" fmla="*/ 2147483647 w 780"/>
                <a:gd name="T13" fmla="*/ 2147483647 h 828"/>
                <a:gd name="T14" fmla="*/ 2147483647 w 780"/>
                <a:gd name="T15" fmla="*/ 2147483647 h 828"/>
                <a:gd name="T16" fmla="*/ 2147483647 w 780"/>
                <a:gd name="T17" fmla="*/ 2147483647 h 828"/>
                <a:gd name="T18" fmla="*/ 2147483647 w 780"/>
                <a:gd name="T19" fmla="*/ 2147483647 h 828"/>
                <a:gd name="T20" fmla="*/ 2147483647 w 780"/>
                <a:gd name="T21" fmla="*/ 2147483647 h 828"/>
                <a:gd name="T22" fmla="*/ 2147483647 w 780"/>
                <a:gd name="T23" fmla="*/ 2147483647 h 828"/>
                <a:gd name="T24" fmla="*/ 2147483647 w 780"/>
                <a:gd name="T25" fmla="*/ 2147483647 h 828"/>
                <a:gd name="T26" fmla="*/ 2147483647 w 780"/>
                <a:gd name="T27" fmla="*/ 2147483647 h 828"/>
                <a:gd name="T28" fmla="*/ 2147483647 w 780"/>
                <a:gd name="T29" fmla="*/ 2147483647 h 828"/>
                <a:gd name="T30" fmla="*/ 2147483647 w 780"/>
                <a:gd name="T31" fmla="*/ 2147483647 h 828"/>
                <a:gd name="T32" fmla="*/ 2147483647 w 780"/>
                <a:gd name="T33" fmla="*/ 2147483647 h 828"/>
                <a:gd name="T34" fmla="*/ 2147483647 w 780"/>
                <a:gd name="T35" fmla="*/ 2147483647 h 828"/>
                <a:gd name="T36" fmla="*/ 2147483647 w 780"/>
                <a:gd name="T37" fmla="*/ 2147483647 h 828"/>
                <a:gd name="T38" fmla="*/ 2147483647 w 780"/>
                <a:gd name="T39" fmla="*/ 2147483647 h 828"/>
                <a:gd name="T40" fmla="*/ 2147483647 w 780"/>
                <a:gd name="T41" fmla="*/ 2147483647 h 828"/>
                <a:gd name="T42" fmla="*/ 2147483647 w 780"/>
                <a:gd name="T43" fmla="*/ 2147483647 h 828"/>
                <a:gd name="T44" fmla="*/ 2147483647 w 780"/>
                <a:gd name="T45" fmla="*/ 2147483647 h 828"/>
                <a:gd name="T46" fmla="*/ 2147483647 w 780"/>
                <a:gd name="T47" fmla="*/ 2147483647 h 828"/>
                <a:gd name="T48" fmla="*/ 2147483647 w 780"/>
                <a:gd name="T49" fmla="*/ 2147483647 h 828"/>
                <a:gd name="T50" fmla="*/ 2147483647 w 780"/>
                <a:gd name="T51" fmla="*/ 2147483647 h 828"/>
                <a:gd name="T52" fmla="*/ 2147483647 w 780"/>
                <a:gd name="T53" fmla="*/ 2147483647 h 828"/>
                <a:gd name="T54" fmla="*/ 2147483647 w 780"/>
                <a:gd name="T55" fmla="*/ 2147483647 h 828"/>
                <a:gd name="T56" fmla="*/ 2147483647 w 780"/>
                <a:gd name="T57" fmla="*/ 2147483647 h 828"/>
                <a:gd name="T58" fmla="*/ 2147483647 w 780"/>
                <a:gd name="T59" fmla="*/ 2147483647 h 828"/>
                <a:gd name="T60" fmla="*/ 2147483647 w 780"/>
                <a:gd name="T61" fmla="*/ 2147483647 h 828"/>
                <a:gd name="T62" fmla="*/ 2147483647 w 780"/>
                <a:gd name="T63" fmla="*/ 2147483647 h 828"/>
                <a:gd name="T64" fmla="*/ 2147483647 w 780"/>
                <a:gd name="T65" fmla="*/ 2147483647 h 828"/>
                <a:gd name="T66" fmla="*/ 2147483647 w 780"/>
                <a:gd name="T67" fmla="*/ 2147483647 h 828"/>
                <a:gd name="T68" fmla="*/ 2147483647 w 780"/>
                <a:gd name="T69" fmla="*/ 2147483647 h 828"/>
                <a:gd name="T70" fmla="*/ 2147483647 w 780"/>
                <a:gd name="T71" fmla="*/ 2147483647 h 828"/>
                <a:gd name="T72" fmla="*/ 2147483647 w 780"/>
                <a:gd name="T73" fmla="*/ 2147483647 h 828"/>
                <a:gd name="T74" fmla="*/ 2147483647 w 780"/>
                <a:gd name="T75" fmla="*/ 2147483647 h 828"/>
                <a:gd name="T76" fmla="*/ 2147483647 w 780"/>
                <a:gd name="T77" fmla="*/ 2147483647 h 828"/>
                <a:gd name="T78" fmla="*/ 2147483647 w 780"/>
                <a:gd name="T79" fmla="*/ 2147483647 h 828"/>
                <a:gd name="T80" fmla="*/ 2147483647 w 780"/>
                <a:gd name="T81" fmla="*/ 2147483647 h 828"/>
                <a:gd name="T82" fmla="*/ 2147483647 w 780"/>
                <a:gd name="T83" fmla="*/ 2147483647 h 828"/>
                <a:gd name="T84" fmla="*/ 2147483647 w 780"/>
                <a:gd name="T85" fmla="*/ 2147483647 h 828"/>
                <a:gd name="T86" fmla="*/ 2147483647 w 780"/>
                <a:gd name="T87" fmla="*/ 2147483647 h 828"/>
                <a:gd name="T88" fmla="*/ 2147483647 w 780"/>
                <a:gd name="T89" fmla="*/ 2147483647 h 828"/>
                <a:gd name="T90" fmla="*/ 2147483647 w 780"/>
                <a:gd name="T91" fmla="*/ 2147483647 h 828"/>
                <a:gd name="T92" fmla="*/ 2147483647 w 780"/>
                <a:gd name="T93" fmla="*/ 2147483647 h 828"/>
                <a:gd name="T94" fmla="*/ 2147483647 w 780"/>
                <a:gd name="T95" fmla="*/ 2147483647 h 828"/>
                <a:gd name="T96" fmla="*/ 2147483647 w 780"/>
                <a:gd name="T97" fmla="*/ 2147483647 h 828"/>
                <a:gd name="T98" fmla="*/ 2147483647 w 780"/>
                <a:gd name="T99" fmla="*/ 2147483647 h 828"/>
                <a:gd name="T100" fmla="*/ 2147483647 w 780"/>
                <a:gd name="T101" fmla="*/ 2147483647 h 828"/>
                <a:gd name="T102" fmla="*/ 2147483647 w 780"/>
                <a:gd name="T103" fmla="*/ 2147483647 h 828"/>
                <a:gd name="T104" fmla="*/ 2147483647 w 780"/>
                <a:gd name="T105" fmla="*/ 2147483647 h 828"/>
                <a:gd name="T106" fmla="*/ 2147483647 w 780"/>
                <a:gd name="T107" fmla="*/ 2147483647 h 828"/>
                <a:gd name="T108" fmla="*/ 2147483647 w 780"/>
                <a:gd name="T109" fmla="*/ 2147483647 h 828"/>
                <a:gd name="T110" fmla="*/ 2147483647 w 780"/>
                <a:gd name="T111" fmla="*/ 2147483647 h 828"/>
                <a:gd name="T112" fmla="*/ 2147483647 w 780"/>
                <a:gd name="T113" fmla="*/ 2147483647 h 8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80"/>
                <a:gd name="T172" fmla="*/ 0 h 828"/>
                <a:gd name="T173" fmla="*/ 780 w 780"/>
                <a:gd name="T174" fmla="*/ 828 h 8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80" h="828">
                  <a:moveTo>
                    <a:pt x="570" y="720"/>
                  </a:moveTo>
                  <a:lnTo>
                    <a:pt x="558" y="714"/>
                  </a:lnTo>
                  <a:lnTo>
                    <a:pt x="552" y="708"/>
                  </a:lnTo>
                  <a:lnTo>
                    <a:pt x="540" y="708"/>
                  </a:lnTo>
                  <a:lnTo>
                    <a:pt x="534" y="714"/>
                  </a:lnTo>
                  <a:lnTo>
                    <a:pt x="522" y="720"/>
                  </a:lnTo>
                  <a:lnTo>
                    <a:pt x="516" y="726"/>
                  </a:lnTo>
                  <a:lnTo>
                    <a:pt x="468" y="726"/>
                  </a:lnTo>
                  <a:lnTo>
                    <a:pt x="456" y="720"/>
                  </a:lnTo>
                  <a:lnTo>
                    <a:pt x="444" y="708"/>
                  </a:lnTo>
                  <a:lnTo>
                    <a:pt x="438" y="708"/>
                  </a:lnTo>
                  <a:lnTo>
                    <a:pt x="420" y="726"/>
                  </a:lnTo>
                  <a:lnTo>
                    <a:pt x="402" y="714"/>
                  </a:lnTo>
                  <a:lnTo>
                    <a:pt x="396" y="714"/>
                  </a:lnTo>
                  <a:lnTo>
                    <a:pt x="384" y="726"/>
                  </a:lnTo>
                  <a:lnTo>
                    <a:pt x="384" y="738"/>
                  </a:lnTo>
                  <a:lnTo>
                    <a:pt x="396" y="750"/>
                  </a:lnTo>
                  <a:lnTo>
                    <a:pt x="420" y="762"/>
                  </a:lnTo>
                  <a:lnTo>
                    <a:pt x="426" y="762"/>
                  </a:lnTo>
                  <a:lnTo>
                    <a:pt x="444" y="780"/>
                  </a:lnTo>
                  <a:lnTo>
                    <a:pt x="444" y="786"/>
                  </a:lnTo>
                  <a:lnTo>
                    <a:pt x="456" y="786"/>
                  </a:lnTo>
                  <a:lnTo>
                    <a:pt x="468" y="798"/>
                  </a:lnTo>
                  <a:lnTo>
                    <a:pt x="480" y="804"/>
                  </a:lnTo>
                  <a:lnTo>
                    <a:pt x="498" y="798"/>
                  </a:lnTo>
                  <a:lnTo>
                    <a:pt x="504" y="804"/>
                  </a:lnTo>
                  <a:lnTo>
                    <a:pt x="516" y="810"/>
                  </a:lnTo>
                  <a:lnTo>
                    <a:pt x="522" y="822"/>
                  </a:lnTo>
                  <a:lnTo>
                    <a:pt x="534" y="828"/>
                  </a:lnTo>
                  <a:lnTo>
                    <a:pt x="558" y="828"/>
                  </a:lnTo>
                  <a:lnTo>
                    <a:pt x="570" y="816"/>
                  </a:lnTo>
                  <a:lnTo>
                    <a:pt x="570" y="792"/>
                  </a:lnTo>
                  <a:lnTo>
                    <a:pt x="564" y="780"/>
                  </a:lnTo>
                  <a:lnTo>
                    <a:pt x="564" y="768"/>
                  </a:lnTo>
                  <a:lnTo>
                    <a:pt x="570" y="750"/>
                  </a:lnTo>
                  <a:lnTo>
                    <a:pt x="576" y="738"/>
                  </a:lnTo>
                  <a:lnTo>
                    <a:pt x="582" y="732"/>
                  </a:lnTo>
                  <a:lnTo>
                    <a:pt x="582" y="714"/>
                  </a:lnTo>
                  <a:lnTo>
                    <a:pt x="576" y="702"/>
                  </a:lnTo>
                  <a:lnTo>
                    <a:pt x="570" y="720"/>
                  </a:lnTo>
                  <a:close/>
                  <a:moveTo>
                    <a:pt x="180" y="468"/>
                  </a:moveTo>
                  <a:lnTo>
                    <a:pt x="156" y="480"/>
                  </a:lnTo>
                  <a:lnTo>
                    <a:pt x="150" y="486"/>
                  </a:lnTo>
                  <a:lnTo>
                    <a:pt x="138" y="492"/>
                  </a:lnTo>
                  <a:lnTo>
                    <a:pt x="132" y="498"/>
                  </a:lnTo>
                  <a:lnTo>
                    <a:pt x="126" y="498"/>
                  </a:lnTo>
                  <a:lnTo>
                    <a:pt x="114" y="492"/>
                  </a:lnTo>
                  <a:lnTo>
                    <a:pt x="102" y="480"/>
                  </a:lnTo>
                  <a:lnTo>
                    <a:pt x="96" y="498"/>
                  </a:lnTo>
                  <a:lnTo>
                    <a:pt x="102" y="504"/>
                  </a:lnTo>
                  <a:lnTo>
                    <a:pt x="114" y="510"/>
                  </a:lnTo>
                  <a:lnTo>
                    <a:pt x="120" y="522"/>
                  </a:lnTo>
                  <a:lnTo>
                    <a:pt x="120" y="540"/>
                  </a:lnTo>
                  <a:lnTo>
                    <a:pt x="114" y="558"/>
                  </a:lnTo>
                  <a:lnTo>
                    <a:pt x="114" y="570"/>
                  </a:lnTo>
                  <a:lnTo>
                    <a:pt x="126" y="582"/>
                  </a:lnTo>
                  <a:lnTo>
                    <a:pt x="114" y="588"/>
                  </a:lnTo>
                  <a:lnTo>
                    <a:pt x="120" y="636"/>
                  </a:lnTo>
                  <a:lnTo>
                    <a:pt x="108" y="636"/>
                  </a:lnTo>
                  <a:lnTo>
                    <a:pt x="126" y="654"/>
                  </a:lnTo>
                  <a:lnTo>
                    <a:pt x="138" y="654"/>
                  </a:lnTo>
                  <a:lnTo>
                    <a:pt x="144" y="642"/>
                  </a:lnTo>
                  <a:lnTo>
                    <a:pt x="156" y="630"/>
                  </a:lnTo>
                  <a:lnTo>
                    <a:pt x="156" y="618"/>
                  </a:lnTo>
                  <a:lnTo>
                    <a:pt x="168" y="630"/>
                  </a:lnTo>
                  <a:lnTo>
                    <a:pt x="180" y="636"/>
                  </a:lnTo>
                  <a:lnTo>
                    <a:pt x="186" y="636"/>
                  </a:lnTo>
                  <a:lnTo>
                    <a:pt x="192" y="630"/>
                  </a:lnTo>
                  <a:lnTo>
                    <a:pt x="198" y="618"/>
                  </a:lnTo>
                  <a:lnTo>
                    <a:pt x="198" y="594"/>
                  </a:lnTo>
                  <a:lnTo>
                    <a:pt x="204" y="582"/>
                  </a:lnTo>
                  <a:lnTo>
                    <a:pt x="204" y="558"/>
                  </a:lnTo>
                  <a:lnTo>
                    <a:pt x="198" y="552"/>
                  </a:lnTo>
                  <a:lnTo>
                    <a:pt x="192" y="552"/>
                  </a:lnTo>
                  <a:lnTo>
                    <a:pt x="192" y="546"/>
                  </a:lnTo>
                  <a:lnTo>
                    <a:pt x="198" y="540"/>
                  </a:lnTo>
                  <a:lnTo>
                    <a:pt x="204" y="540"/>
                  </a:lnTo>
                  <a:lnTo>
                    <a:pt x="210" y="534"/>
                  </a:lnTo>
                  <a:lnTo>
                    <a:pt x="210" y="522"/>
                  </a:lnTo>
                  <a:lnTo>
                    <a:pt x="204" y="510"/>
                  </a:lnTo>
                  <a:lnTo>
                    <a:pt x="204" y="492"/>
                  </a:lnTo>
                  <a:lnTo>
                    <a:pt x="198" y="480"/>
                  </a:lnTo>
                  <a:lnTo>
                    <a:pt x="186" y="474"/>
                  </a:lnTo>
                  <a:lnTo>
                    <a:pt x="180" y="468"/>
                  </a:lnTo>
                  <a:close/>
                  <a:moveTo>
                    <a:pt x="774" y="546"/>
                  </a:moveTo>
                  <a:lnTo>
                    <a:pt x="768" y="534"/>
                  </a:lnTo>
                  <a:lnTo>
                    <a:pt x="756" y="528"/>
                  </a:lnTo>
                  <a:lnTo>
                    <a:pt x="738" y="510"/>
                  </a:lnTo>
                  <a:lnTo>
                    <a:pt x="678" y="480"/>
                  </a:lnTo>
                  <a:lnTo>
                    <a:pt x="672" y="480"/>
                  </a:lnTo>
                  <a:lnTo>
                    <a:pt x="660" y="474"/>
                  </a:lnTo>
                  <a:lnTo>
                    <a:pt x="648" y="474"/>
                  </a:lnTo>
                  <a:lnTo>
                    <a:pt x="630" y="468"/>
                  </a:lnTo>
                  <a:lnTo>
                    <a:pt x="606" y="456"/>
                  </a:lnTo>
                  <a:lnTo>
                    <a:pt x="606" y="450"/>
                  </a:lnTo>
                  <a:lnTo>
                    <a:pt x="612" y="438"/>
                  </a:lnTo>
                  <a:lnTo>
                    <a:pt x="624" y="426"/>
                  </a:lnTo>
                  <a:lnTo>
                    <a:pt x="624" y="420"/>
                  </a:lnTo>
                  <a:lnTo>
                    <a:pt x="618" y="414"/>
                  </a:lnTo>
                  <a:lnTo>
                    <a:pt x="612" y="414"/>
                  </a:lnTo>
                  <a:lnTo>
                    <a:pt x="594" y="408"/>
                  </a:lnTo>
                  <a:lnTo>
                    <a:pt x="552" y="408"/>
                  </a:lnTo>
                  <a:lnTo>
                    <a:pt x="540" y="402"/>
                  </a:lnTo>
                  <a:lnTo>
                    <a:pt x="534" y="396"/>
                  </a:lnTo>
                  <a:lnTo>
                    <a:pt x="516" y="384"/>
                  </a:lnTo>
                  <a:lnTo>
                    <a:pt x="492" y="360"/>
                  </a:lnTo>
                  <a:lnTo>
                    <a:pt x="480" y="342"/>
                  </a:lnTo>
                  <a:lnTo>
                    <a:pt x="474" y="336"/>
                  </a:lnTo>
                  <a:lnTo>
                    <a:pt x="468" y="324"/>
                  </a:lnTo>
                  <a:lnTo>
                    <a:pt x="468" y="312"/>
                  </a:lnTo>
                  <a:lnTo>
                    <a:pt x="450" y="276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20" y="258"/>
                  </a:lnTo>
                  <a:lnTo>
                    <a:pt x="414" y="252"/>
                  </a:lnTo>
                  <a:lnTo>
                    <a:pt x="378" y="222"/>
                  </a:lnTo>
                  <a:lnTo>
                    <a:pt x="372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66" y="180"/>
                  </a:lnTo>
                  <a:lnTo>
                    <a:pt x="384" y="180"/>
                  </a:lnTo>
                  <a:lnTo>
                    <a:pt x="384" y="174"/>
                  </a:lnTo>
                  <a:lnTo>
                    <a:pt x="372" y="162"/>
                  </a:lnTo>
                  <a:lnTo>
                    <a:pt x="366" y="150"/>
                  </a:lnTo>
                  <a:lnTo>
                    <a:pt x="366" y="138"/>
                  </a:lnTo>
                  <a:lnTo>
                    <a:pt x="402" y="120"/>
                  </a:lnTo>
                  <a:lnTo>
                    <a:pt x="408" y="114"/>
                  </a:lnTo>
                  <a:lnTo>
                    <a:pt x="414" y="114"/>
                  </a:lnTo>
                  <a:lnTo>
                    <a:pt x="438" y="108"/>
                  </a:lnTo>
                  <a:lnTo>
                    <a:pt x="444" y="72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2"/>
                  </a:lnTo>
                  <a:lnTo>
                    <a:pt x="384" y="42"/>
                  </a:lnTo>
                  <a:lnTo>
                    <a:pt x="378" y="24"/>
                  </a:lnTo>
                  <a:lnTo>
                    <a:pt x="366" y="24"/>
                  </a:lnTo>
                  <a:lnTo>
                    <a:pt x="366" y="6"/>
                  </a:lnTo>
                  <a:lnTo>
                    <a:pt x="360" y="0"/>
                  </a:lnTo>
                  <a:lnTo>
                    <a:pt x="342" y="0"/>
                  </a:lnTo>
                  <a:lnTo>
                    <a:pt x="336" y="6"/>
                  </a:lnTo>
                  <a:lnTo>
                    <a:pt x="336" y="12"/>
                  </a:lnTo>
                  <a:lnTo>
                    <a:pt x="294" y="12"/>
                  </a:lnTo>
                  <a:lnTo>
                    <a:pt x="282" y="30"/>
                  </a:lnTo>
                  <a:lnTo>
                    <a:pt x="270" y="24"/>
                  </a:lnTo>
                  <a:lnTo>
                    <a:pt x="252" y="24"/>
                  </a:lnTo>
                  <a:lnTo>
                    <a:pt x="246" y="42"/>
                  </a:lnTo>
                  <a:lnTo>
                    <a:pt x="222" y="42"/>
                  </a:lnTo>
                  <a:lnTo>
                    <a:pt x="222" y="48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0" y="60"/>
                  </a:lnTo>
                  <a:lnTo>
                    <a:pt x="192" y="66"/>
                  </a:lnTo>
                  <a:lnTo>
                    <a:pt x="180" y="48"/>
                  </a:lnTo>
                  <a:lnTo>
                    <a:pt x="174" y="72"/>
                  </a:lnTo>
                  <a:lnTo>
                    <a:pt x="162" y="84"/>
                  </a:lnTo>
                  <a:lnTo>
                    <a:pt x="162" y="102"/>
                  </a:lnTo>
                  <a:lnTo>
                    <a:pt x="138" y="78"/>
                  </a:lnTo>
                  <a:lnTo>
                    <a:pt x="132" y="78"/>
                  </a:lnTo>
                  <a:lnTo>
                    <a:pt x="132" y="72"/>
                  </a:lnTo>
                  <a:lnTo>
                    <a:pt x="126" y="66"/>
                  </a:lnTo>
                  <a:lnTo>
                    <a:pt x="126" y="60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66" y="84"/>
                  </a:lnTo>
                  <a:lnTo>
                    <a:pt x="54" y="84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42" y="132"/>
                  </a:lnTo>
                  <a:lnTo>
                    <a:pt x="42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12" y="174"/>
                  </a:lnTo>
                  <a:lnTo>
                    <a:pt x="24" y="174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24" y="198"/>
                  </a:lnTo>
                  <a:lnTo>
                    <a:pt x="24" y="204"/>
                  </a:lnTo>
                  <a:lnTo>
                    <a:pt x="18" y="210"/>
                  </a:lnTo>
                  <a:lnTo>
                    <a:pt x="18" y="216"/>
                  </a:lnTo>
                  <a:lnTo>
                    <a:pt x="24" y="222"/>
                  </a:lnTo>
                  <a:lnTo>
                    <a:pt x="36" y="228"/>
                  </a:lnTo>
                  <a:lnTo>
                    <a:pt x="42" y="228"/>
                  </a:lnTo>
                  <a:lnTo>
                    <a:pt x="42" y="234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2" y="246"/>
                  </a:lnTo>
                  <a:lnTo>
                    <a:pt x="54" y="264"/>
                  </a:lnTo>
                  <a:lnTo>
                    <a:pt x="54" y="270"/>
                  </a:lnTo>
                  <a:lnTo>
                    <a:pt x="66" y="270"/>
                  </a:lnTo>
                  <a:lnTo>
                    <a:pt x="90" y="258"/>
                  </a:lnTo>
                  <a:lnTo>
                    <a:pt x="120" y="228"/>
                  </a:lnTo>
                  <a:lnTo>
                    <a:pt x="144" y="216"/>
                  </a:lnTo>
                  <a:lnTo>
                    <a:pt x="156" y="216"/>
                  </a:lnTo>
                  <a:lnTo>
                    <a:pt x="168" y="222"/>
                  </a:lnTo>
                  <a:lnTo>
                    <a:pt x="204" y="234"/>
                  </a:lnTo>
                  <a:lnTo>
                    <a:pt x="216" y="240"/>
                  </a:lnTo>
                  <a:lnTo>
                    <a:pt x="228" y="252"/>
                  </a:lnTo>
                  <a:lnTo>
                    <a:pt x="234" y="264"/>
                  </a:lnTo>
                  <a:lnTo>
                    <a:pt x="234" y="276"/>
                  </a:lnTo>
                  <a:lnTo>
                    <a:pt x="240" y="282"/>
                  </a:lnTo>
                  <a:lnTo>
                    <a:pt x="240" y="288"/>
                  </a:lnTo>
                  <a:lnTo>
                    <a:pt x="252" y="300"/>
                  </a:lnTo>
                  <a:lnTo>
                    <a:pt x="252" y="306"/>
                  </a:lnTo>
                  <a:lnTo>
                    <a:pt x="246" y="318"/>
                  </a:lnTo>
                  <a:lnTo>
                    <a:pt x="246" y="324"/>
                  </a:lnTo>
                  <a:lnTo>
                    <a:pt x="258" y="336"/>
                  </a:lnTo>
                  <a:lnTo>
                    <a:pt x="282" y="348"/>
                  </a:lnTo>
                  <a:lnTo>
                    <a:pt x="288" y="354"/>
                  </a:lnTo>
                  <a:lnTo>
                    <a:pt x="294" y="354"/>
                  </a:lnTo>
                  <a:lnTo>
                    <a:pt x="300" y="372"/>
                  </a:lnTo>
                  <a:lnTo>
                    <a:pt x="330" y="372"/>
                  </a:lnTo>
                  <a:lnTo>
                    <a:pt x="348" y="390"/>
                  </a:lnTo>
                  <a:lnTo>
                    <a:pt x="354" y="402"/>
                  </a:lnTo>
                  <a:lnTo>
                    <a:pt x="366" y="414"/>
                  </a:lnTo>
                  <a:lnTo>
                    <a:pt x="378" y="420"/>
                  </a:lnTo>
                  <a:lnTo>
                    <a:pt x="384" y="432"/>
                  </a:lnTo>
                  <a:lnTo>
                    <a:pt x="420" y="468"/>
                  </a:lnTo>
                  <a:lnTo>
                    <a:pt x="456" y="468"/>
                  </a:lnTo>
                  <a:lnTo>
                    <a:pt x="462" y="474"/>
                  </a:lnTo>
                  <a:lnTo>
                    <a:pt x="468" y="486"/>
                  </a:lnTo>
                  <a:lnTo>
                    <a:pt x="492" y="498"/>
                  </a:lnTo>
                  <a:lnTo>
                    <a:pt x="510" y="504"/>
                  </a:lnTo>
                  <a:lnTo>
                    <a:pt x="528" y="504"/>
                  </a:lnTo>
                  <a:lnTo>
                    <a:pt x="540" y="510"/>
                  </a:lnTo>
                  <a:lnTo>
                    <a:pt x="546" y="510"/>
                  </a:lnTo>
                  <a:lnTo>
                    <a:pt x="552" y="522"/>
                  </a:lnTo>
                  <a:lnTo>
                    <a:pt x="552" y="534"/>
                  </a:lnTo>
                  <a:lnTo>
                    <a:pt x="564" y="558"/>
                  </a:lnTo>
                  <a:lnTo>
                    <a:pt x="570" y="564"/>
                  </a:lnTo>
                  <a:lnTo>
                    <a:pt x="582" y="564"/>
                  </a:lnTo>
                  <a:lnTo>
                    <a:pt x="594" y="558"/>
                  </a:lnTo>
                  <a:lnTo>
                    <a:pt x="600" y="558"/>
                  </a:lnTo>
                  <a:lnTo>
                    <a:pt x="600" y="570"/>
                  </a:lnTo>
                  <a:lnTo>
                    <a:pt x="606" y="582"/>
                  </a:lnTo>
                  <a:lnTo>
                    <a:pt x="606" y="606"/>
                  </a:lnTo>
                  <a:lnTo>
                    <a:pt x="612" y="618"/>
                  </a:lnTo>
                  <a:lnTo>
                    <a:pt x="630" y="636"/>
                  </a:lnTo>
                  <a:lnTo>
                    <a:pt x="630" y="666"/>
                  </a:lnTo>
                  <a:lnTo>
                    <a:pt x="612" y="666"/>
                  </a:lnTo>
                  <a:lnTo>
                    <a:pt x="612" y="690"/>
                  </a:lnTo>
                  <a:lnTo>
                    <a:pt x="606" y="696"/>
                  </a:lnTo>
                  <a:lnTo>
                    <a:pt x="600" y="708"/>
                  </a:lnTo>
                  <a:lnTo>
                    <a:pt x="594" y="714"/>
                  </a:lnTo>
                  <a:lnTo>
                    <a:pt x="594" y="732"/>
                  </a:lnTo>
                  <a:lnTo>
                    <a:pt x="606" y="732"/>
                  </a:lnTo>
                  <a:lnTo>
                    <a:pt x="618" y="726"/>
                  </a:lnTo>
                  <a:lnTo>
                    <a:pt x="624" y="726"/>
                  </a:lnTo>
                  <a:lnTo>
                    <a:pt x="636" y="702"/>
                  </a:lnTo>
                  <a:lnTo>
                    <a:pt x="654" y="696"/>
                  </a:lnTo>
                  <a:lnTo>
                    <a:pt x="654" y="666"/>
                  </a:lnTo>
                  <a:lnTo>
                    <a:pt x="666" y="654"/>
                  </a:lnTo>
                  <a:lnTo>
                    <a:pt x="678" y="654"/>
                  </a:lnTo>
                  <a:lnTo>
                    <a:pt x="684" y="648"/>
                  </a:lnTo>
                  <a:lnTo>
                    <a:pt x="696" y="648"/>
                  </a:lnTo>
                  <a:lnTo>
                    <a:pt x="696" y="636"/>
                  </a:lnTo>
                  <a:lnTo>
                    <a:pt x="690" y="630"/>
                  </a:lnTo>
                  <a:lnTo>
                    <a:pt x="690" y="618"/>
                  </a:lnTo>
                  <a:lnTo>
                    <a:pt x="678" y="606"/>
                  </a:lnTo>
                  <a:lnTo>
                    <a:pt x="666" y="606"/>
                  </a:lnTo>
                  <a:lnTo>
                    <a:pt x="648" y="588"/>
                  </a:lnTo>
                  <a:lnTo>
                    <a:pt x="654" y="582"/>
                  </a:lnTo>
                  <a:lnTo>
                    <a:pt x="660" y="570"/>
                  </a:lnTo>
                  <a:lnTo>
                    <a:pt x="666" y="552"/>
                  </a:lnTo>
                  <a:lnTo>
                    <a:pt x="672" y="540"/>
                  </a:lnTo>
                  <a:lnTo>
                    <a:pt x="684" y="528"/>
                  </a:lnTo>
                  <a:lnTo>
                    <a:pt x="690" y="534"/>
                  </a:lnTo>
                  <a:lnTo>
                    <a:pt x="702" y="534"/>
                  </a:lnTo>
                  <a:lnTo>
                    <a:pt x="708" y="540"/>
                  </a:lnTo>
                  <a:lnTo>
                    <a:pt x="738" y="540"/>
                  </a:lnTo>
                  <a:lnTo>
                    <a:pt x="738" y="552"/>
                  </a:lnTo>
                  <a:lnTo>
                    <a:pt x="744" y="558"/>
                  </a:lnTo>
                  <a:lnTo>
                    <a:pt x="744" y="564"/>
                  </a:lnTo>
                  <a:lnTo>
                    <a:pt x="750" y="576"/>
                  </a:lnTo>
                  <a:lnTo>
                    <a:pt x="762" y="576"/>
                  </a:lnTo>
                  <a:lnTo>
                    <a:pt x="774" y="570"/>
                  </a:lnTo>
                  <a:lnTo>
                    <a:pt x="780" y="564"/>
                  </a:lnTo>
                  <a:lnTo>
                    <a:pt x="780" y="558"/>
                  </a:lnTo>
                  <a:lnTo>
                    <a:pt x="774" y="546"/>
                  </a:lnTo>
                  <a:close/>
                </a:path>
              </a:pathLst>
            </a:custGeom>
            <a:solidFill>
              <a:srgbClr val="1C5C8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4" name="Israel" descr="© INSCALE GmbH, 05.05.2010&#10;http://www.presentationload.com/">
              <a:extLst>
                <a:ext uri="{FF2B5EF4-FFF2-40B4-BE49-F238E27FC236}">
                  <a16:creationId xmlns:a16="http://schemas.microsoft.com/office/drawing/2014/main" id="{92A0ECC5-595A-4948-B9F2-1C00EA17D08F}"/>
                </a:ext>
              </a:extLst>
            </p:cNvPr>
            <p:cNvSpPr>
              <a:spLocks/>
            </p:cNvSpPr>
            <p:nvPr/>
          </p:nvSpPr>
          <p:spPr bwMode="gray">
            <a:xfrm>
              <a:off x="5078412" y="2763722"/>
              <a:ext cx="41275" cy="130175"/>
            </a:xfrm>
            <a:custGeom>
              <a:avLst/>
              <a:gdLst>
                <a:gd name="T0" fmla="*/ 0 w 102"/>
                <a:gd name="T1" fmla="*/ 2147483647 h 324"/>
                <a:gd name="T2" fmla="*/ 2147483647 w 102"/>
                <a:gd name="T3" fmla="*/ 2147483647 h 324"/>
                <a:gd name="T4" fmla="*/ 2147483647 w 102"/>
                <a:gd name="T5" fmla="*/ 2147483647 h 324"/>
                <a:gd name="T6" fmla="*/ 2147483647 w 102"/>
                <a:gd name="T7" fmla="*/ 2147483647 h 324"/>
                <a:gd name="T8" fmla="*/ 2147483647 w 102"/>
                <a:gd name="T9" fmla="*/ 2147483647 h 324"/>
                <a:gd name="T10" fmla="*/ 2147483647 w 102"/>
                <a:gd name="T11" fmla="*/ 2147483647 h 324"/>
                <a:gd name="T12" fmla="*/ 2147483647 w 102"/>
                <a:gd name="T13" fmla="*/ 2147483647 h 324"/>
                <a:gd name="T14" fmla="*/ 2147483647 w 102"/>
                <a:gd name="T15" fmla="*/ 2147483647 h 324"/>
                <a:gd name="T16" fmla="*/ 2147483647 w 102"/>
                <a:gd name="T17" fmla="*/ 2147483647 h 324"/>
                <a:gd name="T18" fmla="*/ 2147483647 w 102"/>
                <a:gd name="T19" fmla="*/ 2147483647 h 324"/>
                <a:gd name="T20" fmla="*/ 2147483647 w 102"/>
                <a:gd name="T21" fmla="*/ 2147483647 h 324"/>
                <a:gd name="T22" fmla="*/ 2147483647 w 102"/>
                <a:gd name="T23" fmla="*/ 2147483647 h 324"/>
                <a:gd name="T24" fmla="*/ 2147483647 w 102"/>
                <a:gd name="T25" fmla="*/ 2147483647 h 324"/>
                <a:gd name="T26" fmla="*/ 2147483647 w 102"/>
                <a:gd name="T27" fmla="*/ 2147483647 h 324"/>
                <a:gd name="T28" fmla="*/ 2147483647 w 102"/>
                <a:gd name="T29" fmla="*/ 2147483647 h 324"/>
                <a:gd name="T30" fmla="*/ 2147483647 w 102"/>
                <a:gd name="T31" fmla="*/ 2147483647 h 324"/>
                <a:gd name="T32" fmla="*/ 2147483647 w 102"/>
                <a:gd name="T33" fmla="*/ 2147483647 h 324"/>
                <a:gd name="T34" fmla="*/ 2147483647 w 102"/>
                <a:gd name="T35" fmla="*/ 2147483647 h 324"/>
                <a:gd name="T36" fmla="*/ 2147483647 w 102"/>
                <a:gd name="T37" fmla="*/ 2147483647 h 324"/>
                <a:gd name="T38" fmla="*/ 2147483647 w 102"/>
                <a:gd name="T39" fmla="*/ 2147483647 h 324"/>
                <a:gd name="T40" fmla="*/ 2147483647 w 102"/>
                <a:gd name="T41" fmla="*/ 2147483647 h 324"/>
                <a:gd name="T42" fmla="*/ 2147483647 w 102"/>
                <a:gd name="T43" fmla="*/ 2147483647 h 324"/>
                <a:gd name="T44" fmla="*/ 2147483647 w 102"/>
                <a:gd name="T45" fmla="*/ 2147483647 h 324"/>
                <a:gd name="T46" fmla="*/ 2147483647 w 102"/>
                <a:gd name="T47" fmla="*/ 2147483647 h 324"/>
                <a:gd name="T48" fmla="*/ 2147483647 w 102"/>
                <a:gd name="T49" fmla="*/ 0 h 324"/>
                <a:gd name="T50" fmla="*/ 2147483647 w 102"/>
                <a:gd name="T51" fmla="*/ 2147483647 h 324"/>
                <a:gd name="T52" fmla="*/ 2147483647 w 102"/>
                <a:gd name="T53" fmla="*/ 2147483647 h 324"/>
                <a:gd name="T54" fmla="*/ 2147483647 w 102"/>
                <a:gd name="T55" fmla="*/ 2147483647 h 324"/>
                <a:gd name="T56" fmla="*/ 2147483647 w 102"/>
                <a:gd name="T57" fmla="*/ 2147483647 h 324"/>
                <a:gd name="T58" fmla="*/ 2147483647 w 102"/>
                <a:gd name="T59" fmla="*/ 2147483647 h 324"/>
                <a:gd name="T60" fmla="*/ 2147483647 w 102"/>
                <a:gd name="T61" fmla="*/ 2147483647 h 324"/>
                <a:gd name="T62" fmla="*/ 2147483647 w 102"/>
                <a:gd name="T63" fmla="*/ 2147483647 h 324"/>
                <a:gd name="T64" fmla="*/ 2147483647 w 102"/>
                <a:gd name="T65" fmla="*/ 2147483647 h 324"/>
                <a:gd name="T66" fmla="*/ 2147483647 w 102"/>
                <a:gd name="T67" fmla="*/ 2147483647 h 324"/>
                <a:gd name="T68" fmla="*/ 2147483647 w 102"/>
                <a:gd name="T69" fmla="*/ 2147483647 h 324"/>
                <a:gd name="T70" fmla="*/ 2147483647 w 102"/>
                <a:gd name="T71" fmla="*/ 2147483647 h 324"/>
                <a:gd name="T72" fmla="*/ 2147483647 w 102"/>
                <a:gd name="T73" fmla="*/ 2147483647 h 324"/>
                <a:gd name="T74" fmla="*/ 2147483647 w 102"/>
                <a:gd name="T75" fmla="*/ 2147483647 h 324"/>
                <a:gd name="T76" fmla="*/ 2147483647 w 102"/>
                <a:gd name="T77" fmla="*/ 2147483647 h 324"/>
                <a:gd name="T78" fmla="*/ 0 w 102"/>
                <a:gd name="T79" fmla="*/ 2147483647 h 3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2"/>
                <a:gd name="T121" fmla="*/ 0 h 324"/>
                <a:gd name="T122" fmla="*/ 102 w 102"/>
                <a:gd name="T123" fmla="*/ 324 h 3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2" h="324">
                  <a:moveTo>
                    <a:pt x="0" y="168"/>
                  </a:moveTo>
                  <a:lnTo>
                    <a:pt x="54" y="312"/>
                  </a:lnTo>
                  <a:lnTo>
                    <a:pt x="60" y="324"/>
                  </a:lnTo>
                  <a:lnTo>
                    <a:pt x="60" y="306"/>
                  </a:lnTo>
                  <a:lnTo>
                    <a:pt x="66" y="294"/>
                  </a:lnTo>
                  <a:lnTo>
                    <a:pt x="66" y="234"/>
                  </a:lnTo>
                  <a:lnTo>
                    <a:pt x="72" y="228"/>
                  </a:lnTo>
                  <a:lnTo>
                    <a:pt x="78" y="216"/>
                  </a:lnTo>
                  <a:lnTo>
                    <a:pt x="84" y="210"/>
                  </a:lnTo>
                  <a:lnTo>
                    <a:pt x="90" y="198"/>
                  </a:lnTo>
                  <a:lnTo>
                    <a:pt x="90" y="186"/>
                  </a:lnTo>
                  <a:lnTo>
                    <a:pt x="78" y="174"/>
                  </a:lnTo>
                  <a:lnTo>
                    <a:pt x="78" y="162"/>
                  </a:lnTo>
                  <a:lnTo>
                    <a:pt x="72" y="156"/>
                  </a:lnTo>
                  <a:lnTo>
                    <a:pt x="66" y="162"/>
                  </a:lnTo>
                  <a:lnTo>
                    <a:pt x="66" y="168"/>
                  </a:lnTo>
                  <a:lnTo>
                    <a:pt x="60" y="168"/>
                  </a:lnTo>
                  <a:lnTo>
                    <a:pt x="54" y="174"/>
                  </a:lnTo>
                  <a:lnTo>
                    <a:pt x="48" y="168"/>
                  </a:lnTo>
                  <a:lnTo>
                    <a:pt x="48" y="96"/>
                  </a:lnTo>
                  <a:lnTo>
                    <a:pt x="66" y="78"/>
                  </a:lnTo>
                  <a:lnTo>
                    <a:pt x="84" y="78"/>
                  </a:lnTo>
                  <a:lnTo>
                    <a:pt x="90" y="60"/>
                  </a:lnTo>
                  <a:lnTo>
                    <a:pt x="84" y="18"/>
                  </a:lnTo>
                  <a:lnTo>
                    <a:pt x="102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72" y="30"/>
                  </a:lnTo>
                  <a:lnTo>
                    <a:pt x="66" y="36"/>
                  </a:lnTo>
                  <a:lnTo>
                    <a:pt x="60" y="36"/>
                  </a:lnTo>
                  <a:lnTo>
                    <a:pt x="54" y="30"/>
                  </a:lnTo>
                  <a:lnTo>
                    <a:pt x="42" y="54"/>
                  </a:lnTo>
                  <a:lnTo>
                    <a:pt x="30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2" y="96"/>
                  </a:lnTo>
                  <a:lnTo>
                    <a:pt x="18" y="138"/>
                  </a:lnTo>
                  <a:lnTo>
                    <a:pt x="18" y="156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5" name="Ireland" descr="© INSCALE GmbH, 05.05.2010&#10;http://www.presentationload.com/">
              <a:extLst>
                <a:ext uri="{FF2B5EF4-FFF2-40B4-BE49-F238E27FC236}">
                  <a16:creationId xmlns:a16="http://schemas.microsoft.com/office/drawing/2014/main" id="{5650FCFB-0722-47C6-A36A-C91669BDA54C}"/>
                </a:ext>
              </a:extLst>
            </p:cNvPr>
            <p:cNvSpPr>
              <a:spLocks/>
            </p:cNvSpPr>
            <p:nvPr/>
          </p:nvSpPr>
          <p:spPr bwMode="gray">
            <a:xfrm>
              <a:off x="3914775" y="2068397"/>
              <a:ext cx="112713" cy="119063"/>
            </a:xfrm>
            <a:custGeom>
              <a:avLst/>
              <a:gdLst>
                <a:gd name="T0" fmla="*/ 2147483647 w 282"/>
                <a:gd name="T1" fmla="*/ 2147483647 h 300"/>
                <a:gd name="T2" fmla="*/ 2147483647 w 282"/>
                <a:gd name="T3" fmla="*/ 2147483647 h 300"/>
                <a:gd name="T4" fmla="*/ 2147483647 w 282"/>
                <a:gd name="T5" fmla="*/ 2147483647 h 300"/>
                <a:gd name="T6" fmla="*/ 2147483647 w 282"/>
                <a:gd name="T7" fmla="*/ 2147483647 h 300"/>
                <a:gd name="T8" fmla="*/ 2147483647 w 282"/>
                <a:gd name="T9" fmla="*/ 2147483647 h 300"/>
                <a:gd name="T10" fmla="*/ 2147483647 w 282"/>
                <a:gd name="T11" fmla="*/ 2147483647 h 300"/>
                <a:gd name="T12" fmla="*/ 2147483647 w 282"/>
                <a:gd name="T13" fmla="*/ 2147483647 h 300"/>
                <a:gd name="T14" fmla="*/ 2147483647 w 282"/>
                <a:gd name="T15" fmla="*/ 2147483647 h 300"/>
                <a:gd name="T16" fmla="*/ 2147483647 w 282"/>
                <a:gd name="T17" fmla="*/ 2147483647 h 300"/>
                <a:gd name="T18" fmla="*/ 2147483647 w 282"/>
                <a:gd name="T19" fmla="*/ 2147483647 h 300"/>
                <a:gd name="T20" fmla="*/ 2147483647 w 282"/>
                <a:gd name="T21" fmla="*/ 2147483647 h 300"/>
                <a:gd name="T22" fmla="*/ 2147483647 w 282"/>
                <a:gd name="T23" fmla="*/ 2147483647 h 300"/>
                <a:gd name="T24" fmla="*/ 2147483647 w 282"/>
                <a:gd name="T25" fmla="*/ 0 h 300"/>
                <a:gd name="T26" fmla="*/ 2147483647 w 282"/>
                <a:gd name="T27" fmla="*/ 2147483647 h 300"/>
                <a:gd name="T28" fmla="*/ 2147483647 w 282"/>
                <a:gd name="T29" fmla="*/ 2147483647 h 300"/>
                <a:gd name="T30" fmla="*/ 2147483647 w 282"/>
                <a:gd name="T31" fmla="*/ 2147483647 h 300"/>
                <a:gd name="T32" fmla="*/ 2147483647 w 282"/>
                <a:gd name="T33" fmla="*/ 2147483647 h 300"/>
                <a:gd name="T34" fmla="*/ 2147483647 w 282"/>
                <a:gd name="T35" fmla="*/ 2147483647 h 300"/>
                <a:gd name="T36" fmla="*/ 2147483647 w 282"/>
                <a:gd name="T37" fmla="*/ 2147483647 h 300"/>
                <a:gd name="T38" fmla="*/ 2147483647 w 282"/>
                <a:gd name="T39" fmla="*/ 2147483647 h 300"/>
                <a:gd name="T40" fmla="*/ 2147483647 w 282"/>
                <a:gd name="T41" fmla="*/ 2147483647 h 300"/>
                <a:gd name="T42" fmla="*/ 2147483647 w 282"/>
                <a:gd name="T43" fmla="*/ 2147483647 h 300"/>
                <a:gd name="T44" fmla="*/ 2147483647 w 282"/>
                <a:gd name="T45" fmla="*/ 2147483647 h 300"/>
                <a:gd name="T46" fmla="*/ 2147483647 w 282"/>
                <a:gd name="T47" fmla="*/ 2147483647 h 300"/>
                <a:gd name="T48" fmla="*/ 2147483647 w 282"/>
                <a:gd name="T49" fmla="*/ 2147483647 h 300"/>
                <a:gd name="T50" fmla="*/ 2147483647 w 282"/>
                <a:gd name="T51" fmla="*/ 2147483647 h 300"/>
                <a:gd name="T52" fmla="*/ 2147483647 w 282"/>
                <a:gd name="T53" fmla="*/ 2147483647 h 300"/>
                <a:gd name="T54" fmla="*/ 2147483647 w 282"/>
                <a:gd name="T55" fmla="*/ 2147483647 h 300"/>
                <a:gd name="T56" fmla="*/ 2147483647 w 282"/>
                <a:gd name="T57" fmla="*/ 2147483647 h 300"/>
                <a:gd name="T58" fmla="*/ 2147483647 w 282"/>
                <a:gd name="T59" fmla="*/ 2147483647 h 300"/>
                <a:gd name="T60" fmla="*/ 2147483647 w 282"/>
                <a:gd name="T61" fmla="*/ 2147483647 h 300"/>
                <a:gd name="T62" fmla="*/ 2147483647 w 282"/>
                <a:gd name="T63" fmla="*/ 2147483647 h 300"/>
                <a:gd name="T64" fmla="*/ 2147483647 w 282"/>
                <a:gd name="T65" fmla="*/ 2147483647 h 300"/>
                <a:gd name="T66" fmla="*/ 2147483647 w 282"/>
                <a:gd name="T67" fmla="*/ 2147483647 h 300"/>
                <a:gd name="T68" fmla="*/ 2147483647 w 282"/>
                <a:gd name="T69" fmla="*/ 2147483647 h 300"/>
                <a:gd name="T70" fmla="*/ 2147483647 w 282"/>
                <a:gd name="T71" fmla="*/ 2147483647 h 300"/>
                <a:gd name="T72" fmla="*/ 2147483647 w 282"/>
                <a:gd name="T73" fmla="*/ 2147483647 h 300"/>
                <a:gd name="T74" fmla="*/ 2147483647 w 282"/>
                <a:gd name="T75" fmla="*/ 2147483647 h 300"/>
                <a:gd name="T76" fmla="*/ 2147483647 w 282"/>
                <a:gd name="T77" fmla="*/ 2147483647 h 300"/>
                <a:gd name="T78" fmla="*/ 2147483647 w 282"/>
                <a:gd name="T79" fmla="*/ 2147483647 h 300"/>
                <a:gd name="T80" fmla="*/ 0 w 282"/>
                <a:gd name="T81" fmla="*/ 2147483647 h 300"/>
                <a:gd name="T82" fmla="*/ 2147483647 w 282"/>
                <a:gd name="T83" fmla="*/ 2147483647 h 300"/>
                <a:gd name="T84" fmla="*/ 2147483647 w 282"/>
                <a:gd name="T85" fmla="*/ 2147483647 h 300"/>
                <a:gd name="T86" fmla="*/ 2147483647 w 282"/>
                <a:gd name="T87" fmla="*/ 2147483647 h 300"/>
                <a:gd name="T88" fmla="*/ 2147483647 w 282"/>
                <a:gd name="T89" fmla="*/ 2147483647 h 300"/>
                <a:gd name="T90" fmla="*/ 2147483647 w 282"/>
                <a:gd name="T91" fmla="*/ 2147483647 h 300"/>
                <a:gd name="T92" fmla="*/ 2147483647 w 282"/>
                <a:gd name="T93" fmla="*/ 2147483647 h 300"/>
                <a:gd name="T94" fmla="*/ 2147483647 w 282"/>
                <a:gd name="T95" fmla="*/ 2147483647 h 300"/>
                <a:gd name="T96" fmla="*/ 2147483647 w 282"/>
                <a:gd name="T97" fmla="*/ 2147483647 h 300"/>
                <a:gd name="T98" fmla="*/ 2147483647 w 282"/>
                <a:gd name="T99" fmla="*/ 2147483647 h 300"/>
                <a:gd name="T100" fmla="*/ 2147483647 w 282"/>
                <a:gd name="T101" fmla="*/ 2147483647 h 300"/>
                <a:gd name="T102" fmla="*/ 2147483647 w 282"/>
                <a:gd name="T103" fmla="*/ 2147483647 h 300"/>
                <a:gd name="T104" fmla="*/ 2147483647 w 282"/>
                <a:gd name="T105" fmla="*/ 2147483647 h 300"/>
                <a:gd name="T106" fmla="*/ 2147483647 w 282"/>
                <a:gd name="T107" fmla="*/ 2147483647 h 300"/>
                <a:gd name="T108" fmla="*/ 2147483647 w 282"/>
                <a:gd name="T109" fmla="*/ 2147483647 h 300"/>
                <a:gd name="T110" fmla="*/ 2147483647 w 282"/>
                <a:gd name="T111" fmla="*/ 2147483647 h 3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2"/>
                <a:gd name="T169" fmla="*/ 0 h 300"/>
                <a:gd name="T170" fmla="*/ 282 w 282"/>
                <a:gd name="T171" fmla="*/ 300 h 3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2" h="300">
                  <a:moveTo>
                    <a:pt x="276" y="156"/>
                  </a:moveTo>
                  <a:lnTo>
                    <a:pt x="276" y="144"/>
                  </a:lnTo>
                  <a:lnTo>
                    <a:pt x="270" y="132"/>
                  </a:lnTo>
                  <a:lnTo>
                    <a:pt x="264" y="126"/>
                  </a:lnTo>
                  <a:lnTo>
                    <a:pt x="264" y="114"/>
                  </a:lnTo>
                  <a:lnTo>
                    <a:pt x="258" y="108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46" y="90"/>
                  </a:lnTo>
                  <a:lnTo>
                    <a:pt x="228" y="66"/>
                  </a:lnTo>
                  <a:lnTo>
                    <a:pt x="204" y="90"/>
                  </a:lnTo>
                  <a:lnTo>
                    <a:pt x="192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74" y="60"/>
                  </a:lnTo>
                  <a:lnTo>
                    <a:pt x="180" y="60"/>
                  </a:lnTo>
                  <a:lnTo>
                    <a:pt x="186" y="54"/>
                  </a:lnTo>
                  <a:lnTo>
                    <a:pt x="192" y="54"/>
                  </a:lnTo>
                  <a:lnTo>
                    <a:pt x="192" y="42"/>
                  </a:lnTo>
                  <a:lnTo>
                    <a:pt x="234" y="18"/>
                  </a:lnTo>
                  <a:lnTo>
                    <a:pt x="240" y="12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28" y="0"/>
                  </a:lnTo>
                  <a:lnTo>
                    <a:pt x="222" y="0"/>
                  </a:lnTo>
                  <a:lnTo>
                    <a:pt x="210" y="6"/>
                  </a:lnTo>
                  <a:lnTo>
                    <a:pt x="204" y="18"/>
                  </a:lnTo>
                  <a:lnTo>
                    <a:pt x="198" y="6"/>
                  </a:lnTo>
                  <a:lnTo>
                    <a:pt x="174" y="6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26" y="42"/>
                  </a:lnTo>
                  <a:lnTo>
                    <a:pt x="120" y="48"/>
                  </a:lnTo>
                  <a:lnTo>
                    <a:pt x="120" y="54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44" y="72"/>
                  </a:lnTo>
                  <a:lnTo>
                    <a:pt x="132" y="72"/>
                  </a:lnTo>
                  <a:lnTo>
                    <a:pt x="132" y="78"/>
                  </a:lnTo>
                  <a:lnTo>
                    <a:pt x="126" y="84"/>
                  </a:lnTo>
                  <a:lnTo>
                    <a:pt x="102" y="84"/>
                  </a:lnTo>
                  <a:lnTo>
                    <a:pt x="102" y="90"/>
                  </a:lnTo>
                  <a:lnTo>
                    <a:pt x="90" y="78"/>
                  </a:lnTo>
                  <a:lnTo>
                    <a:pt x="42" y="78"/>
                  </a:lnTo>
                  <a:lnTo>
                    <a:pt x="42" y="102"/>
                  </a:lnTo>
                  <a:lnTo>
                    <a:pt x="54" y="102"/>
                  </a:lnTo>
                  <a:lnTo>
                    <a:pt x="54" y="108"/>
                  </a:lnTo>
                  <a:lnTo>
                    <a:pt x="60" y="114"/>
                  </a:lnTo>
                  <a:lnTo>
                    <a:pt x="42" y="126"/>
                  </a:lnTo>
                  <a:lnTo>
                    <a:pt x="36" y="126"/>
                  </a:lnTo>
                  <a:lnTo>
                    <a:pt x="30" y="132"/>
                  </a:lnTo>
                  <a:lnTo>
                    <a:pt x="30" y="138"/>
                  </a:lnTo>
                  <a:lnTo>
                    <a:pt x="42" y="150"/>
                  </a:lnTo>
                  <a:lnTo>
                    <a:pt x="54" y="156"/>
                  </a:lnTo>
                  <a:lnTo>
                    <a:pt x="60" y="162"/>
                  </a:lnTo>
                  <a:lnTo>
                    <a:pt x="72" y="162"/>
                  </a:lnTo>
                  <a:lnTo>
                    <a:pt x="78" y="156"/>
                  </a:lnTo>
                  <a:lnTo>
                    <a:pt x="96" y="156"/>
                  </a:lnTo>
                  <a:lnTo>
                    <a:pt x="96" y="168"/>
                  </a:lnTo>
                  <a:lnTo>
                    <a:pt x="90" y="174"/>
                  </a:lnTo>
                  <a:lnTo>
                    <a:pt x="72" y="174"/>
                  </a:lnTo>
                  <a:lnTo>
                    <a:pt x="72" y="192"/>
                  </a:lnTo>
                  <a:lnTo>
                    <a:pt x="54" y="192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2" y="234"/>
                  </a:lnTo>
                  <a:lnTo>
                    <a:pt x="18" y="234"/>
                  </a:lnTo>
                  <a:lnTo>
                    <a:pt x="12" y="240"/>
                  </a:lnTo>
                  <a:lnTo>
                    <a:pt x="6" y="240"/>
                  </a:lnTo>
                  <a:lnTo>
                    <a:pt x="6" y="246"/>
                  </a:lnTo>
                  <a:lnTo>
                    <a:pt x="12" y="246"/>
                  </a:lnTo>
                  <a:lnTo>
                    <a:pt x="18" y="252"/>
                  </a:lnTo>
                  <a:lnTo>
                    <a:pt x="6" y="252"/>
                  </a:lnTo>
                  <a:lnTo>
                    <a:pt x="0" y="258"/>
                  </a:lnTo>
                  <a:lnTo>
                    <a:pt x="0" y="270"/>
                  </a:lnTo>
                  <a:lnTo>
                    <a:pt x="42" y="270"/>
                  </a:lnTo>
                  <a:lnTo>
                    <a:pt x="24" y="288"/>
                  </a:lnTo>
                  <a:lnTo>
                    <a:pt x="30" y="282"/>
                  </a:lnTo>
                  <a:lnTo>
                    <a:pt x="48" y="282"/>
                  </a:lnTo>
                  <a:lnTo>
                    <a:pt x="48" y="288"/>
                  </a:lnTo>
                  <a:lnTo>
                    <a:pt x="42" y="288"/>
                  </a:lnTo>
                  <a:lnTo>
                    <a:pt x="36" y="294"/>
                  </a:lnTo>
                  <a:lnTo>
                    <a:pt x="30" y="294"/>
                  </a:lnTo>
                  <a:lnTo>
                    <a:pt x="36" y="300"/>
                  </a:lnTo>
                  <a:lnTo>
                    <a:pt x="60" y="300"/>
                  </a:lnTo>
                  <a:lnTo>
                    <a:pt x="96" y="288"/>
                  </a:lnTo>
                  <a:lnTo>
                    <a:pt x="108" y="282"/>
                  </a:lnTo>
                  <a:lnTo>
                    <a:pt x="120" y="270"/>
                  </a:lnTo>
                  <a:lnTo>
                    <a:pt x="120" y="264"/>
                  </a:lnTo>
                  <a:lnTo>
                    <a:pt x="132" y="270"/>
                  </a:lnTo>
                  <a:lnTo>
                    <a:pt x="138" y="270"/>
                  </a:lnTo>
                  <a:lnTo>
                    <a:pt x="150" y="264"/>
                  </a:lnTo>
                  <a:lnTo>
                    <a:pt x="162" y="252"/>
                  </a:lnTo>
                  <a:lnTo>
                    <a:pt x="180" y="246"/>
                  </a:lnTo>
                  <a:lnTo>
                    <a:pt x="204" y="246"/>
                  </a:lnTo>
                  <a:lnTo>
                    <a:pt x="210" y="240"/>
                  </a:lnTo>
                  <a:lnTo>
                    <a:pt x="252" y="240"/>
                  </a:lnTo>
                  <a:lnTo>
                    <a:pt x="246" y="222"/>
                  </a:lnTo>
                  <a:lnTo>
                    <a:pt x="264" y="222"/>
                  </a:lnTo>
                  <a:lnTo>
                    <a:pt x="264" y="198"/>
                  </a:lnTo>
                  <a:lnTo>
                    <a:pt x="270" y="192"/>
                  </a:lnTo>
                  <a:lnTo>
                    <a:pt x="270" y="180"/>
                  </a:lnTo>
                  <a:lnTo>
                    <a:pt x="276" y="168"/>
                  </a:lnTo>
                  <a:lnTo>
                    <a:pt x="276" y="156"/>
                  </a:lnTo>
                  <a:close/>
                </a:path>
              </a:pathLst>
            </a:custGeom>
            <a:solidFill>
              <a:srgbClr val="0D5C97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6" name="Iraq" descr="© INSCALE GmbH, 05.05.2010&#10;http://www.presentationload.com/">
              <a:extLst>
                <a:ext uri="{FF2B5EF4-FFF2-40B4-BE49-F238E27FC236}">
                  <a16:creationId xmlns:a16="http://schemas.microsoft.com/office/drawing/2014/main" id="{218D5204-E07C-47FC-B98C-807E8319ED1A}"/>
                </a:ext>
              </a:extLst>
            </p:cNvPr>
            <p:cNvSpPr>
              <a:spLocks/>
            </p:cNvSpPr>
            <p:nvPr/>
          </p:nvSpPr>
          <p:spPr bwMode="gray">
            <a:xfrm>
              <a:off x="5197475" y="2638309"/>
              <a:ext cx="274638" cy="266700"/>
            </a:xfrm>
            <a:custGeom>
              <a:avLst/>
              <a:gdLst>
                <a:gd name="T0" fmla="*/ 2147483647 w 684"/>
                <a:gd name="T1" fmla="*/ 2147483647 h 660"/>
                <a:gd name="T2" fmla="*/ 2147483647 w 684"/>
                <a:gd name="T3" fmla="*/ 2147483647 h 660"/>
                <a:gd name="T4" fmla="*/ 2147483647 w 684"/>
                <a:gd name="T5" fmla="*/ 2147483647 h 660"/>
                <a:gd name="T6" fmla="*/ 2147483647 w 684"/>
                <a:gd name="T7" fmla="*/ 2147483647 h 660"/>
                <a:gd name="T8" fmla="*/ 2147483647 w 684"/>
                <a:gd name="T9" fmla="*/ 2147483647 h 660"/>
                <a:gd name="T10" fmla="*/ 2147483647 w 684"/>
                <a:gd name="T11" fmla="*/ 2147483647 h 660"/>
                <a:gd name="T12" fmla="*/ 2147483647 w 684"/>
                <a:gd name="T13" fmla="*/ 2147483647 h 660"/>
                <a:gd name="T14" fmla="*/ 2147483647 w 684"/>
                <a:gd name="T15" fmla="*/ 2147483647 h 660"/>
                <a:gd name="T16" fmla="*/ 2147483647 w 684"/>
                <a:gd name="T17" fmla="*/ 2147483647 h 660"/>
                <a:gd name="T18" fmla="*/ 2147483647 w 684"/>
                <a:gd name="T19" fmla="*/ 2147483647 h 660"/>
                <a:gd name="T20" fmla="*/ 2147483647 w 684"/>
                <a:gd name="T21" fmla="*/ 2147483647 h 660"/>
                <a:gd name="T22" fmla="*/ 2147483647 w 684"/>
                <a:gd name="T23" fmla="*/ 2147483647 h 660"/>
                <a:gd name="T24" fmla="*/ 2147483647 w 684"/>
                <a:gd name="T25" fmla="*/ 2147483647 h 660"/>
                <a:gd name="T26" fmla="*/ 2147483647 w 684"/>
                <a:gd name="T27" fmla="*/ 2147483647 h 660"/>
                <a:gd name="T28" fmla="*/ 2147483647 w 684"/>
                <a:gd name="T29" fmla="*/ 2147483647 h 660"/>
                <a:gd name="T30" fmla="*/ 2147483647 w 684"/>
                <a:gd name="T31" fmla="*/ 2147483647 h 660"/>
                <a:gd name="T32" fmla="*/ 2147483647 w 684"/>
                <a:gd name="T33" fmla="*/ 2147483647 h 660"/>
                <a:gd name="T34" fmla="*/ 2147483647 w 684"/>
                <a:gd name="T35" fmla="*/ 2147483647 h 660"/>
                <a:gd name="T36" fmla="*/ 2147483647 w 684"/>
                <a:gd name="T37" fmla="*/ 2147483647 h 660"/>
                <a:gd name="T38" fmla="*/ 2147483647 w 684"/>
                <a:gd name="T39" fmla="*/ 2147483647 h 660"/>
                <a:gd name="T40" fmla="*/ 2147483647 w 684"/>
                <a:gd name="T41" fmla="*/ 2147483647 h 660"/>
                <a:gd name="T42" fmla="*/ 2147483647 w 684"/>
                <a:gd name="T43" fmla="*/ 2147483647 h 660"/>
                <a:gd name="T44" fmla="*/ 2147483647 w 684"/>
                <a:gd name="T45" fmla="*/ 2147483647 h 660"/>
                <a:gd name="T46" fmla="*/ 2147483647 w 684"/>
                <a:gd name="T47" fmla="*/ 2147483647 h 660"/>
                <a:gd name="T48" fmla="*/ 2147483647 w 684"/>
                <a:gd name="T49" fmla="*/ 2147483647 h 660"/>
                <a:gd name="T50" fmla="*/ 2147483647 w 684"/>
                <a:gd name="T51" fmla="*/ 2147483647 h 660"/>
                <a:gd name="T52" fmla="*/ 2147483647 w 684"/>
                <a:gd name="T53" fmla="*/ 0 h 660"/>
                <a:gd name="T54" fmla="*/ 2147483647 w 684"/>
                <a:gd name="T55" fmla="*/ 2147483647 h 660"/>
                <a:gd name="T56" fmla="*/ 2147483647 w 684"/>
                <a:gd name="T57" fmla="*/ 2147483647 h 660"/>
                <a:gd name="T58" fmla="*/ 2147483647 w 684"/>
                <a:gd name="T59" fmla="*/ 0 h 660"/>
                <a:gd name="T60" fmla="*/ 2147483647 w 684"/>
                <a:gd name="T61" fmla="*/ 2147483647 h 660"/>
                <a:gd name="T62" fmla="*/ 2147483647 w 684"/>
                <a:gd name="T63" fmla="*/ 2147483647 h 660"/>
                <a:gd name="T64" fmla="*/ 2147483647 w 684"/>
                <a:gd name="T65" fmla="*/ 2147483647 h 660"/>
                <a:gd name="T66" fmla="*/ 2147483647 w 684"/>
                <a:gd name="T67" fmla="*/ 2147483647 h 660"/>
                <a:gd name="T68" fmla="*/ 2147483647 w 684"/>
                <a:gd name="T69" fmla="*/ 2147483647 h 660"/>
                <a:gd name="T70" fmla="*/ 2147483647 w 684"/>
                <a:gd name="T71" fmla="*/ 2147483647 h 660"/>
                <a:gd name="T72" fmla="*/ 2147483647 w 684"/>
                <a:gd name="T73" fmla="*/ 2147483647 h 660"/>
                <a:gd name="T74" fmla="*/ 2147483647 w 684"/>
                <a:gd name="T75" fmla="*/ 2147483647 h 660"/>
                <a:gd name="T76" fmla="*/ 2147483647 w 684"/>
                <a:gd name="T77" fmla="*/ 2147483647 h 660"/>
                <a:gd name="T78" fmla="*/ 2147483647 w 684"/>
                <a:gd name="T79" fmla="*/ 2147483647 h 660"/>
                <a:gd name="T80" fmla="*/ 2147483647 w 684"/>
                <a:gd name="T81" fmla="*/ 2147483647 h 660"/>
                <a:gd name="T82" fmla="*/ 2147483647 w 684"/>
                <a:gd name="T83" fmla="*/ 2147483647 h 660"/>
                <a:gd name="T84" fmla="*/ 2147483647 w 684"/>
                <a:gd name="T85" fmla="*/ 2147483647 h 660"/>
                <a:gd name="T86" fmla="*/ 0 w 684"/>
                <a:gd name="T87" fmla="*/ 2147483647 h 660"/>
                <a:gd name="T88" fmla="*/ 2147483647 w 684"/>
                <a:gd name="T89" fmla="*/ 2147483647 h 660"/>
                <a:gd name="T90" fmla="*/ 2147483647 w 684"/>
                <a:gd name="T91" fmla="*/ 2147483647 h 660"/>
                <a:gd name="T92" fmla="*/ 2147483647 w 684"/>
                <a:gd name="T93" fmla="*/ 2147483647 h 660"/>
                <a:gd name="T94" fmla="*/ 2147483647 w 684"/>
                <a:gd name="T95" fmla="*/ 2147483647 h 660"/>
                <a:gd name="T96" fmla="*/ 2147483647 w 684"/>
                <a:gd name="T97" fmla="*/ 2147483647 h 660"/>
                <a:gd name="T98" fmla="*/ 2147483647 w 684"/>
                <a:gd name="T99" fmla="*/ 2147483647 h 660"/>
                <a:gd name="T100" fmla="*/ 2147483647 w 684"/>
                <a:gd name="T101" fmla="*/ 2147483647 h 660"/>
                <a:gd name="T102" fmla="*/ 2147483647 w 684"/>
                <a:gd name="T103" fmla="*/ 2147483647 h 660"/>
                <a:gd name="T104" fmla="*/ 2147483647 w 684"/>
                <a:gd name="T105" fmla="*/ 2147483647 h 660"/>
                <a:gd name="T106" fmla="*/ 2147483647 w 684"/>
                <a:gd name="T107" fmla="*/ 2147483647 h 660"/>
                <a:gd name="T108" fmla="*/ 2147483647 w 684"/>
                <a:gd name="T109" fmla="*/ 2147483647 h 660"/>
                <a:gd name="T110" fmla="*/ 2147483647 w 684"/>
                <a:gd name="T111" fmla="*/ 2147483647 h 660"/>
                <a:gd name="T112" fmla="*/ 2147483647 w 684"/>
                <a:gd name="T113" fmla="*/ 2147483647 h 660"/>
                <a:gd name="T114" fmla="*/ 2147483647 w 684"/>
                <a:gd name="T115" fmla="*/ 2147483647 h 6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84"/>
                <a:gd name="T175" fmla="*/ 0 h 660"/>
                <a:gd name="T176" fmla="*/ 684 w 684"/>
                <a:gd name="T177" fmla="*/ 660 h 6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84" h="660">
                  <a:moveTo>
                    <a:pt x="678" y="564"/>
                  </a:moveTo>
                  <a:lnTo>
                    <a:pt x="666" y="552"/>
                  </a:lnTo>
                  <a:lnTo>
                    <a:pt x="654" y="546"/>
                  </a:lnTo>
                  <a:lnTo>
                    <a:pt x="648" y="516"/>
                  </a:lnTo>
                  <a:lnTo>
                    <a:pt x="642" y="516"/>
                  </a:lnTo>
                  <a:lnTo>
                    <a:pt x="636" y="510"/>
                  </a:lnTo>
                  <a:lnTo>
                    <a:pt x="624" y="504"/>
                  </a:lnTo>
                  <a:lnTo>
                    <a:pt x="618" y="498"/>
                  </a:lnTo>
                  <a:lnTo>
                    <a:pt x="618" y="462"/>
                  </a:lnTo>
                  <a:lnTo>
                    <a:pt x="624" y="450"/>
                  </a:lnTo>
                  <a:lnTo>
                    <a:pt x="624" y="438"/>
                  </a:lnTo>
                  <a:lnTo>
                    <a:pt x="594" y="402"/>
                  </a:lnTo>
                  <a:lnTo>
                    <a:pt x="588" y="390"/>
                  </a:lnTo>
                  <a:lnTo>
                    <a:pt x="582" y="384"/>
                  </a:lnTo>
                  <a:lnTo>
                    <a:pt x="564" y="384"/>
                  </a:lnTo>
                  <a:lnTo>
                    <a:pt x="546" y="366"/>
                  </a:lnTo>
                  <a:lnTo>
                    <a:pt x="534" y="360"/>
                  </a:lnTo>
                  <a:lnTo>
                    <a:pt x="528" y="354"/>
                  </a:lnTo>
                  <a:lnTo>
                    <a:pt x="504" y="354"/>
                  </a:lnTo>
                  <a:lnTo>
                    <a:pt x="504" y="312"/>
                  </a:lnTo>
                  <a:lnTo>
                    <a:pt x="498" y="312"/>
                  </a:lnTo>
                  <a:lnTo>
                    <a:pt x="492" y="306"/>
                  </a:lnTo>
                  <a:lnTo>
                    <a:pt x="468" y="294"/>
                  </a:lnTo>
                  <a:lnTo>
                    <a:pt x="456" y="282"/>
                  </a:lnTo>
                  <a:lnTo>
                    <a:pt x="444" y="276"/>
                  </a:lnTo>
                  <a:lnTo>
                    <a:pt x="438" y="270"/>
                  </a:lnTo>
                  <a:lnTo>
                    <a:pt x="438" y="264"/>
                  </a:lnTo>
                  <a:lnTo>
                    <a:pt x="444" y="252"/>
                  </a:lnTo>
                  <a:lnTo>
                    <a:pt x="450" y="246"/>
                  </a:lnTo>
                  <a:lnTo>
                    <a:pt x="438" y="234"/>
                  </a:lnTo>
                  <a:lnTo>
                    <a:pt x="438" y="228"/>
                  </a:lnTo>
                  <a:lnTo>
                    <a:pt x="450" y="216"/>
                  </a:lnTo>
                  <a:lnTo>
                    <a:pt x="462" y="216"/>
                  </a:lnTo>
                  <a:lnTo>
                    <a:pt x="462" y="186"/>
                  </a:lnTo>
                  <a:lnTo>
                    <a:pt x="468" y="186"/>
                  </a:lnTo>
                  <a:lnTo>
                    <a:pt x="480" y="174"/>
                  </a:lnTo>
                  <a:lnTo>
                    <a:pt x="480" y="168"/>
                  </a:lnTo>
                  <a:lnTo>
                    <a:pt x="474" y="156"/>
                  </a:lnTo>
                  <a:lnTo>
                    <a:pt x="462" y="144"/>
                  </a:lnTo>
                  <a:lnTo>
                    <a:pt x="462" y="138"/>
                  </a:lnTo>
                  <a:lnTo>
                    <a:pt x="480" y="120"/>
                  </a:lnTo>
                  <a:lnTo>
                    <a:pt x="480" y="114"/>
                  </a:lnTo>
                  <a:lnTo>
                    <a:pt x="468" y="114"/>
                  </a:lnTo>
                  <a:lnTo>
                    <a:pt x="456" y="120"/>
                  </a:lnTo>
                  <a:lnTo>
                    <a:pt x="450" y="126"/>
                  </a:lnTo>
                  <a:lnTo>
                    <a:pt x="438" y="108"/>
                  </a:lnTo>
                  <a:lnTo>
                    <a:pt x="414" y="102"/>
                  </a:lnTo>
                  <a:lnTo>
                    <a:pt x="414" y="84"/>
                  </a:lnTo>
                  <a:lnTo>
                    <a:pt x="402" y="72"/>
                  </a:lnTo>
                  <a:lnTo>
                    <a:pt x="378" y="24"/>
                  </a:lnTo>
                  <a:lnTo>
                    <a:pt x="378" y="12"/>
                  </a:lnTo>
                  <a:lnTo>
                    <a:pt x="336" y="24"/>
                  </a:lnTo>
                  <a:lnTo>
                    <a:pt x="336" y="6"/>
                  </a:lnTo>
                  <a:lnTo>
                    <a:pt x="330" y="0"/>
                  </a:lnTo>
                  <a:lnTo>
                    <a:pt x="306" y="0"/>
                  </a:lnTo>
                  <a:lnTo>
                    <a:pt x="306" y="6"/>
                  </a:lnTo>
                  <a:lnTo>
                    <a:pt x="300" y="12"/>
                  </a:lnTo>
                  <a:lnTo>
                    <a:pt x="288" y="12"/>
                  </a:lnTo>
                  <a:lnTo>
                    <a:pt x="276" y="0"/>
                  </a:lnTo>
                  <a:lnTo>
                    <a:pt x="234" y="0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36"/>
                  </a:lnTo>
                  <a:lnTo>
                    <a:pt x="198" y="48"/>
                  </a:lnTo>
                  <a:lnTo>
                    <a:pt x="192" y="54"/>
                  </a:lnTo>
                  <a:lnTo>
                    <a:pt x="180" y="54"/>
                  </a:lnTo>
                  <a:lnTo>
                    <a:pt x="168" y="60"/>
                  </a:lnTo>
                  <a:lnTo>
                    <a:pt x="156" y="60"/>
                  </a:lnTo>
                  <a:lnTo>
                    <a:pt x="150" y="66"/>
                  </a:lnTo>
                  <a:lnTo>
                    <a:pt x="144" y="78"/>
                  </a:lnTo>
                  <a:lnTo>
                    <a:pt x="144" y="90"/>
                  </a:lnTo>
                  <a:lnTo>
                    <a:pt x="150" y="102"/>
                  </a:lnTo>
                  <a:lnTo>
                    <a:pt x="156" y="108"/>
                  </a:lnTo>
                  <a:lnTo>
                    <a:pt x="156" y="120"/>
                  </a:lnTo>
                  <a:lnTo>
                    <a:pt x="162" y="132"/>
                  </a:lnTo>
                  <a:lnTo>
                    <a:pt x="162" y="162"/>
                  </a:lnTo>
                  <a:lnTo>
                    <a:pt x="156" y="174"/>
                  </a:lnTo>
                  <a:lnTo>
                    <a:pt x="150" y="192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68" y="222"/>
                  </a:lnTo>
                  <a:lnTo>
                    <a:pt x="162" y="228"/>
                  </a:lnTo>
                  <a:lnTo>
                    <a:pt x="138" y="240"/>
                  </a:lnTo>
                  <a:lnTo>
                    <a:pt x="78" y="264"/>
                  </a:lnTo>
                  <a:lnTo>
                    <a:pt x="66" y="270"/>
                  </a:lnTo>
                  <a:lnTo>
                    <a:pt x="6" y="318"/>
                  </a:lnTo>
                  <a:lnTo>
                    <a:pt x="0" y="318"/>
                  </a:lnTo>
                  <a:lnTo>
                    <a:pt x="0" y="324"/>
                  </a:lnTo>
                  <a:lnTo>
                    <a:pt x="24" y="366"/>
                  </a:lnTo>
                  <a:lnTo>
                    <a:pt x="24" y="384"/>
                  </a:lnTo>
                  <a:lnTo>
                    <a:pt x="48" y="402"/>
                  </a:lnTo>
                  <a:lnTo>
                    <a:pt x="48" y="414"/>
                  </a:lnTo>
                  <a:lnTo>
                    <a:pt x="60" y="426"/>
                  </a:lnTo>
                  <a:lnTo>
                    <a:pt x="126" y="426"/>
                  </a:lnTo>
                  <a:lnTo>
                    <a:pt x="156" y="456"/>
                  </a:lnTo>
                  <a:lnTo>
                    <a:pt x="168" y="462"/>
                  </a:lnTo>
                  <a:lnTo>
                    <a:pt x="180" y="474"/>
                  </a:lnTo>
                  <a:lnTo>
                    <a:pt x="228" y="498"/>
                  </a:lnTo>
                  <a:lnTo>
                    <a:pt x="234" y="504"/>
                  </a:lnTo>
                  <a:lnTo>
                    <a:pt x="246" y="510"/>
                  </a:lnTo>
                  <a:lnTo>
                    <a:pt x="438" y="654"/>
                  </a:lnTo>
                  <a:lnTo>
                    <a:pt x="522" y="654"/>
                  </a:lnTo>
                  <a:lnTo>
                    <a:pt x="570" y="660"/>
                  </a:lnTo>
                  <a:lnTo>
                    <a:pt x="564" y="660"/>
                  </a:lnTo>
                  <a:lnTo>
                    <a:pt x="570" y="654"/>
                  </a:lnTo>
                  <a:lnTo>
                    <a:pt x="588" y="618"/>
                  </a:lnTo>
                  <a:lnTo>
                    <a:pt x="588" y="606"/>
                  </a:lnTo>
                  <a:lnTo>
                    <a:pt x="594" y="600"/>
                  </a:lnTo>
                  <a:lnTo>
                    <a:pt x="600" y="588"/>
                  </a:lnTo>
                  <a:lnTo>
                    <a:pt x="648" y="588"/>
                  </a:lnTo>
                  <a:lnTo>
                    <a:pt x="654" y="594"/>
                  </a:lnTo>
                  <a:lnTo>
                    <a:pt x="678" y="582"/>
                  </a:lnTo>
                  <a:lnTo>
                    <a:pt x="684" y="576"/>
                  </a:lnTo>
                  <a:lnTo>
                    <a:pt x="678" y="570"/>
                  </a:lnTo>
                  <a:lnTo>
                    <a:pt x="678" y="56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7" name="Iran" descr="© INSCALE GmbH, 05.05.2010&#10;http://www.presentationload.com/">
              <a:extLst>
                <a:ext uri="{FF2B5EF4-FFF2-40B4-BE49-F238E27FC236}">
                  <a16:creationId xmlns:a16="http://schemas.microsoft.com/office/drawing/2014/main" id="{E4064AED-2659-4CF8-BE69-12CE2CD1640D}"/>
                </a:ext>
              </a:extLst>
            </p:cNvPr>
            <p:cNvSpPr>
              <a:spLocks/>
            </p:cNvSpPr>
            <p:nvPr/>
          </p:nvSpPr>
          <p:spPr bwMode="gray">
            <a:xfrm>
              <a:off x="5314950" y="2557347"/>
              <a:ext cx="579438" cy="476250"/>
            </a:xfrm>
            <a:custGeom>
              <a:avLst/>
              <a:gdLst>
                <a:gd name="T0" fmla="*/ 2147483647 w 1440"/>
                <a:gd name="T1" fmla="*/ 2147483647 h 1182"/>
                <a:gd name="T2" fmla="*/ 2147483647 w 1440"/>
                <a:gd name="T3" fmla="*/ 2147483647 h 1182"/>
                <a:gd name="T4" fmla="*/ 2147483647 w 1440"/>
                <a:gd name="T5" fmla="*/ 2147483647 h 1182"/>
                <a:gd name="T6" fmla="*/ 2147483647 w 1440"/>
                <a:gd name="T7" fmla="*/ 2147483647 h 1182"/>
                <a:gd name="T8" fmla="*/ 2147483647 w 1440"/>
                <a:gd name="T9" fmla="*/ 2147483647 h 1182"/>
                <a:gd name="T10" fmla="*/ 2147483647 w 1440"/>
                <a:gd name="T11" fmla="*/ 2147483647 h 1182"/>
                <a:gd name="T12" fmla="*/ 2147483647 w 1440"/>
                <a:gd name="T13" fmla="*/ 2147483647 h 1182"/>
                <a:gd name="T14" fmla="*/ 2147483647 w 1440"/>
                <a:gd name="T15" fmla="*/ 2147483647 h 1182"/>
                <a:gd name="T16" fmla="*/ 2147483647 w 1440"/>
                <a:gd name="T17" fmla="*/ 2147483647 h 1182"/>
                <a:gd name="T18" fmla="*/ 2147483647 w 1440"/>
                <a:gd name="T19" fmla="*/ 2147483647 h 1182"/>
                <a:gd name="T20" fmla="*/ 2147483647 w 1440"/>
                <a:gd name="T21" fmla="*/ 2147483647 h 1182"/>
                <a:gd name="T22" fmla="*/ 2147483647 w 1440"/>
                <a:gd name="T23" fmla="*/ 2147483647 h 1182"/>
                <a:gd name="T24" fmla="*/ 2147483647 w 1440"/>
                <a:gd name="T25" fmla="*/ 2147483647 h 1182"/>
                <a:gd name="T26" fmla="*/ 2147483647 w 1440"/>
                <a:gd name="T27" fmla="*/ 2147483647 h 1182"/>
                <a:gd name="T28" fmla="*/ 2147483647 w 1440"/>
                <a:gd name="T29" fmla="*/ 2147483647 h 1182"/>
                <a:gd name="T30" fmla="*/ 2147483647 w 1440"/>
                <a:gd name="T31" fmla="*/ 2147483647 h 1182"/>
                <a:gd name="T32" fmla="*/ 2147483647 w 1440"/>
                <a:gd name="T33" fmla="*/ 2147483647 h 1182"/>
                <a:gd name="T34" fmla="*/ 2147483647 w 1440"/>
                <a:gd name="T35" fmla="*/ 2147483647 h 1182"/>
                <a:gd name="T36" fmla="*/ 2147483647 w 1440"/>
                <a:gd name="T37" fmla="*/ 2147483647 h 1182"/>
                <a:gd name="T38" fmla="*/ 2147483647 w 1440"/>
                <a:gd name="T39" fmla="*/ 2147483647 h 1182"/>
                <a:gd name="T40" fmla="*/ 2147483647 w 1440"/>
                <a:gd name="T41" fmla="*/ 2147483647 h 1182"/>
                <a:gd name="T42" fmla="*/ 2147483647 w 1440"/>
                <a:gd name="T43" fmla="*/ 2147483647 h 1182"/>
                <a:gd name="T44" fmla="*/ 2147483647 w 1440"/>
                <a:gd name="T45" fmla="*/ 2147483647 h 1182"/>
                <a:gd name="T46" fmla="*/ 2147483647 w 1440"/>
                <a:gd name="T47" fmla="*/ 2147483647 h 1182"/>
                <a:gd name="T48" fmla="*/ 2147483647 w 1440"/>
                <a:gd name="T49" fmla="*/ 2147483647 h 1182"/>
                <a:gd name="T50" fmla="*/ 2147483647 w 1440"/>
                <a:gd name="T51" fmla="*/ 2147483647 h 1182"/>
                <a:gd name="T52" fmla="*/ 2147483647 w 1440"/>
                <a:gd name="T53" fmla="*/ 2147483647 h 1182"/>
                <a:gd name="T54" fmla="*/ 2147483647 w 1440"/>
                <a:gd name="T55" fmla="*/ 2147483647 h 1182"/>
                <a:gd name="T56" fmla="*/ 2147483647 w 1440"/>
                <a:gd name="T57" fmla="*/ 2147483647 h 1182"/>
                <a:gd name="T58" fmla="*/ 2147483647 w 1440"/>
                <a:gd name="T59" fmla="*/ 2147483647 h 1182"/>
                <a:gd name="T60" fmla="*/ 2147483647 w 1440"/>
                <a:gd name="T61" fmla="*/ 0 h 1182"/>
                <a:gd name="T62" fmla="*/ 2147483647 w 1440"/>
                <a:gd name="T63" fmla="*/ 2147483647 h 1182"/>
                <a:gd name="T64" fmla="*/ 2147483647 w 1440"/>
                <a:gd name="T65" fmla="*/ 2147483647 h 1182"/>
                <a:gd name="T66" fmla="*/ 2147483647 w 1440"/>
                <a:gd name="T67" fmla="*/ 2147483647 h 1182"/>
                <a:gd name="T68" fmla="*/ 2147483647 w 1440"/>
                <a:gd name="T69" fmla="*/ 2147483647 h 1182"/>
                <a:gd name="T70" fmla="*/ 2147483647 w 1440"/>
                <a:gd name="T71" fmla="*/ 2147483647 h 1182"/>
                <a:gd name="T72" fmla="*/ 2147483647 w 1440"/>
                <a:gd name="T73" fmla="*/ 2147483647 h 1182"/>
                <a:gd name="T74" fmla="*/ 2147483647 w 1440"/>
                <a:gd name="T75" fmla="*/ 2147483647 h 1182"/>
                <a:gd name="T76" fmla="*/ 2147483647 w 1440"/>
                <a:gd name="T77" fmla="*/ 2147483647 h 1182"/>
                <a:gd name="T78" fmla="*/ 2147483647 w 1440"/>
                <a:gd name="T79" fmla="*/ 2147483647 h 1182"/>
                <a:gd name="T80" fmla="*/ 2147483647 w 1440"/>
                <a:gd name="T81" fmla="*/ 2147483647 h 1182"/>
                <a:gd name="T82" fmla="*/ 2147483647 w 1440"/>
                <a:gd name="T83" fmla="*/ 2147483647 h 1182"/>
                <a:gd name="T84" fmla="*/ 2147483647 w 1440"/>
                <a:gd name="T85" fmla="*/ 2147483647 h 1182"/>
                <a:gd name="T86" fmla="*/ 2147483647 w 1440"/>
                <a:gd name="T87" fmla="*/ 2147483647 h 1182"/>
                <a:gd name="T88" fmla="*/ 2147483647 w 1440"/>
                <a:gd name="T89" fmla="*/ 2147483647 h 1182"/>
                <a:gd name="T90" fmla="*/ 2147483647 w 1440"/>
                <a:gd name="T91" fmla="*/ 2147483647 h 1182"/>
                <a:gd name="T92" fmla="*/ 2147483647 w 1440"/>
                <a:gd name="T93" fmla="*/ 2147483647 h 1182"/>
                <a:gd name="T94" fmla="*/ 2147483647 w 1440"/>
                <a:gd name="T95" fmla="*/ 2147483647 h 1182"/>
                <a:gd name="T96" fmla="*/ 2147483647 w 1440"/>
                <a:gd name="T97" fmla="*/ 2147483647 h 1182"/>
                <a:gd name="T98" fmla="*/ 2147483647 w 1440"/>
                <a:gd name="T99" fmla="*/ 2147483647 h 1182"/>
                <a:gd name="T100" fmla="*/ 2147483647 w 1440"/>
                <a:gd name="T101" fmla="*/ 2147483647 h 1182"/>
                <a:gd name="T102" fmla="*/ 2147483647 w 1440"/>
                <a:gd name="T103" fmla="*/ 2147483647 h 1182"/>
                <a:gd name="T104" fmla="*/ 2147483647 w 1440"/>
                <a:gd name="T105" fmla="*/ 2147483647 h 1182"/>
                <a:gd name="T106" fmla="*/ 2147483647 w 1440"/>
                <a:gd name="T107" fmla="*/ 2147483647 h 1182"/>
                <a:gd name="T108" fmla="*/ 2147483647 w 1440"/>
                <a:gd name="T109" fmla="*/ 2147483647 h 1182"/>
                <a:gd name="T110" fmla="*/ 2147483647 w 1440"/>
                <a:gd name="T111" fmla="*/ 2147483647 h 11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40"/>
                <a:gd name="T169" fmla="*/ 0 h 1182"/>
                <a:gd name="T170" fmla="*/ 1440 w 1440"/>
                <a:gd name="T171" fmla="*/ 1182 h 118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40" h="1182">
                  <a:moveTo>
                    <a:pt x="1338" y="1176"/>
                  </a:moveTo>
                  <a:lnTo>
                    <a:pt x="1338" y="1170"/>
                  </a:lnTo>
                  <a:lnTo>
                    <a:pt x="1332" y="1158"/>
                  </a:lnTo>
                  <a:lnTo>
                    <a:pt x="1332" y="1128"/>
                  </a:lnTo>
                  <a:lnTo>
                    <a:pt x="1344" y="1116"/>
                  </a:lnTo>
                  <a:lnTo>
                    <a:pt x="1344" y="1110"/>
                  </a:lnTo>
                  <a:lnTo>
                    <a:pt x="1350" y="1104"/>
                  </a:lnTo>
                  <a:lnTo>
                    <a:pt x="1356" y="1086"/>
                  </a:lnTo>
                  <a:lnTo>
                    <a:pt x="1368" y="1086"/>
                  </a:lnTo>
                  <a:lnTo>
                    <a:pt x="1374" y="1080"/>
                  </a:lnTo>
                  <a:lnTo>
                    <a:pt x="1374" y="1074"/>
                  </a:lnTo>
                  <a:lnTo>
                    <a:pt x="1380" y="1074"/>
                  </a:lnTo>
                  <a:lnTo>
                    <a:pt x="1380" y="1068"/>
                  </a:lnTo>
                  <a:lnTo>
                    <a:pt x="1386" y="1062"/>
                  </a:lnTo>
                  <a:lnTo>
                    <a:pt x="1398" y="1056"/>
                  </a:lnTo>
                  <a:lnTo>
                    <a:pt x="1428" y="1056"/>
                  </a:lnTo>
                  <a:lnTo>
                    <a:pt x="1428" y="1062"/>
                  </a:lnTo>
                  <a:lnTo>
                    <a:pt x="1434" y="1062"/>
                  </a:lnTo>
                  <a:lnTo>
                    <a:pt x="1440" y="1056"/>
                  </a:lnTo>
                  <a:lnTo>
                    <a:pt x="1440" y="1044"/>
                  </a:lnTo>
                  <a:lnTo>
                    <a:pt x="1434" y="1026"/>
                  </a:lnTo>
                  <a:lnTo>
                    <a:pt x="1428" y="1014"/>
                  </a:lnTo>
                  <a:lnTo>
                    <a:pt x="1422" y="1008"/>
                  </a:lnTo>
                  <a:lnTo>
                    <a:pt x="1404" y="1008"/>
                  </a:lnTo>
                  <a:lnTo>
                    <a:pt x="1404" y="996"/>
                  </a:lnTo>
                  <a:lnTo>
                    <a:pt x="1398" y="984"/>
                  </a:lnTo>
                  <a:lnTo>
                    <a:pt x="1398" y="960"/>
                  </a:lnTo>
                  <a:lnTo>
                    <a:pt x="1392" y="960"/>
                  </a:lnTo>
                  <a:lnTo>
                    <a:pt x="1398" y="930"/>
                  </a:lnTo>
                  <a:lnTo>
                    <a:pt x="1374" y="930"/>
                  </a:lnTo>
                  <a:lnTo>
                    <a:pt x="1362" y="912"/>
                  </a:lnTo>
                  <a:lnTo>
                    <a:pt x="1350" y="918"/>
                  </a:lnTo>
                  <a:lnTo>
                    <a:pt x="1332" y="918"/>
                  </a:lnTo>
                  <a:lnTo>
                    <a:pt x="1326" y="912"/>
                  </a:lnTo>
                  <a:lnTo>
                    <a:pt x="1314" y="894"/>
                  </a:lnTo>
                  <a:lnTo>
                    <a:pt x="1308" y="876"/>
                  </a:lnTo>
                  <a:lnTo>
                    <a:pt x="1296" y="864"/>
                  </a:lnTo>
                  <a:lnTo>
                    <a:pt x="1284" y="846"/>
                  </a:lnTo>
                  <a:lnTo>
                    <a:pt x="1278" y="840"/>
                  </a:lnTo>
                  <a:lnTo>
                    <a:pt x="1272" y="828"/>
                  </a:lnTo>
                  <a:lnTo>
                    <a:pt x="1248" y="804"/>
                  </a:lnTo>
                  <a:lnTo>
                    <a:pt x="1242" y="804"/>
                  </a:lnTo>
                  <a:lnTo>
                    <a:pt x="1242" y="792"/>
                  </a:lnTo>
                  <a:lnTo>
                    <a:pt x="1260" y="774"/>
                  </a:lnTo>
                  <a:lnTo>
                    <a:pt x="1266" y="762"/>
                  </a:lnTo>
                  <a:lnTo>
                    <a:pt x="1272" y="756"/>
                  </a:lnTo>
                  <a:lnTo>
                    <a:pt x="1296" y="708"/>
                  </a:lnTo>
                  <a:lnTo>
                    <a:pt x="1284" y="684"/>
                  </a:lnTo>
                  <a:lnTo>
                    <a:pt x="1278" y="678"/>
                  </a:lnTo>
                  <a:lnTo>
                    <a:pt x="1242" y="678"/>
                  </a:lnTo>
                  <a:lnTo>
                    <a:pt x="1230" y="672"/>
                  </a:lnTo>
                  <a:lnTo>
                    <a:pt x="1224" y="672"/>
                  </a:lnTo>
                  <a:lnTo>
                    <a:pt x="1218" y="666"/>
                  </a:lnTo>
                  <a:lnTo>
                    <a:pt x="1218" y="612"/>
                  </a:lnTo>
                  <a:lnTo>
                    <a:pt x="1212" y="606"/>
                  </a:lnTo>
                  <a:lnTo>
                    <a:pt x="1200" y="582"/>
                  </a:lnTo>
                  <a:lnTo>
                    <a:pt x="1188" y="564"/>
                  </a:lnTo>
                  <a:lnTo>
                    <a:pt x="1176" y="540"/>
                  </a:lnTo>
                  <a:lnTo>
                    <a:pt x="1182" y="528"/>
                  </a:lnTo>
                  <a:lnTo>
                    <a:pt x="1200" y="510"/>
                  </a:lnTo>
                  <a:lnTo>
                    <a:pt x="1200" y="504"/>
                  </a:lnTo>
                  <a:lnTo>
                    <a:pt x="1194" y="498"/>
                  </a:lnTo>
                  <a:lnTo>
                    <a:pt x="1170" y="498"/>
                  </a:lnTo>
                  <a:lnTo>
                    <a:pt x="1170" y="468"/>
                  </a:lnTo>
                  <a:lnTo>
                    <a:pt x="1158" y="456"/>
                  </a:lnTo>
                  <a:lnTo>
                    <a:pt x="1158" y="450"/>
                  </a:lnTo>
                  <a:lnTo>
                    <a:pt x="1164" y="444"/>
                  </a:lnTo>
                  <a:lnTo>
                    <a:pt x="1176" y="438"/>
                  </a:lnTo>
                  <a:lnTo>
                    <a:pt x="1182" y="432"/>
                  </a:lnTo>
                  <a:lnTo>
                    <a:pt x="1188" y="432"/>
                  </a:lnTo>
                  <a:lnTo>
                    <a:pt x="1176" y="414"/>
                  </a:lnTo>
                  <a:lnTo>
                    <a:pt x="1200" y="408"/>
                  </a:lnTo>
                  <a:lnTo>
                    <a:pt x="1200" y="402"/>
                  </a:lnTo>
                  <a:lnTo>
                    <a:pt x="1194" y="396"/>
                  </a:lnTo>
                  <a:lnTo>
                    <a:pt x="1194" y="372"/>
                  </a:lnTo>
                  <a:lnTo>
                    <a:pt x="1188" y="360"/>
                  </a:lnTo>
                  <a:lnTo>
                    <a:pt x="1188" y="354"/>
                  </a:lnTo>
                  <a:lnTo>
                    <a:pt x="1194" y="342"/>
                  </a:lnTo>
                  <a:lnTo>
                    <a:pt x="1200" y="336"/>
                  </a:lnTo>
                  <a:lnTo>
                    <a:pt x="1188" y="306"/>
                  </a:lnTo>
                  <a:lnTo>
                    <a:pt x="1194" y="282"/>
                  </a:lnTo>
                  <a:lnTo>
                    <a:pt x="1182" y="282"/>
                  </a:lnTo>
                  <a:lnTo>
                    <a:pt x="1182" y="246"/>
                  </a:lnTo>
                  <a:lnTo>
                    <a:pt x="1116" y="252"/>
                  </a:lnTo>
                  <a:lnTo>
                    <a:pt x="1110" y="246"/>
                  </a:lnTo>
                  <a:lnTo>
                    <a:pt x="1104" y="234"/>
                  </a:lnTo>
                  <a:lnTo>
                    <a:pt x="1092" y="228"/>
                  </a:lnTo>
                  <a:lnTo>
                    <a:pt x="1080" y="216"/>
                  </a:lnTo>
                  <a:lnTo>
                    <a:pt x="1068" y="216"/>
                  </a:lnTo>
                  <a:lnTo>
                    <a:pt x="1062" y="210"/>
                  </a:lnTo>
                  <a:lnTo>
                    <a:pt x="1056" y="210"/>
                  </a:lnTo>
                  <a:lnTo>
                    <a:pt x="1050" y="204"/>
                  </a:lnTo>
                  <a:lnTo>
                    <a:pt x="1044" y="192"/>
                  </a:lnTo>
                  <a:lnTo>
                    <a:pt x="1044" y="186"/>
                  </a:lnTo>
                  <a:lnTo>
                    <a:pt x="1038" y="180"/>
                  </a:lnTo>
                  <a:lnTo>
                    <a:pt x="1032" y="180"/>
                  </a:lnTo>
                  <a:lnTo>
                    <a:pt x="1020" y="174"/>
                  </a:lnTo>
                  <a:lnTo>
                    <a:pt x="1002" y="174"/>
                  </a:lnTo>
                  <a:lnTo>
                    <a:pt x="990" y="168"/>
                  </a:lnTo>
                  <a:lnTo>
                    <a:pt x="972" y="168"/>
                  </a:lnTo>
                  <a:lnTo>
                    <a:pt x="972" y="174"/>
                  </a:lnTo>
                  <a:lnTo>
                    <a:pt x="960" y="168"/>
                  </a:lnTo>
                  <a:lnTo>
                    <a:pt x="954" y="162"/>
                  </a:lnTo>
                  <a:lnTo>
                    <a:pt x="942" y="156"/>
                  </a:lnTo>
                  <a:lnTo>
                    <a:pt x="936" y="150"/>
                  </a:lnTo>
                  <a:lnTo>
                    <a:pt x="906" y="150"/>
                  </a:lnTo>
                  <a:lnTo>
                    <a:pt x="906" y="138"/>
                  </a:lnTo>
                  <a:lnTo>
                    <a:pt x="894" y="126"/>
                  </a:lnTo>
                  <a:lnTo>
                    <a:pt x="834" y="126"/>
                  </a:lnTo>
                  <a:lnTo>
                    <a:pt x="834" y="132"/>
                  </a:lnTo>
                  <a:lnTo>
                    <a:pt x="828" y="138"/>
                  </a:lnTo>
                  <a:lnTo>
                    <a:pt x="816" y="132"/>
                  </a:lnTo>
                  <a:lnTo>
                    <a:pt x="780" y="132"/>
                  </a:lnTo>
                  <a:lnTo>
                    <a:pt x="768" y="138"/>
                  </a:lnTo>
                  <a:lnTo>
                    <a:pt x="750" y="156"/>
                  </a:lnTo>
                  <a:lnTo>
                    <a:pt x="738" y="162"/>
                  </a:lnTo>
                  <a:lnTo>
                    <a:pt x="732" y="168"/>
                  </a:lnTo>
                  <a:lnTo>
                    <a:pt x="732" y="180"/>
                  </a:lnTo>
                  <a:lnTo>
                    <a:pt x="720" y="186"/>
                  </a:lnTo>
                  <a:lnTo>
                    <a:pt x="708" y="198"/>
                  </a:lnTo>
                  <a:lnTo>
                    <a:pt x="678" y="198"/>
                  </a:lnTo>
                  <a:lnTo>
                    <a:pt x="690" y="210"/>
                  </a:lnTo>
                  <a:lnTo>
                    <a:pt x="690" y="222"/>
                  </a:lnTo>
                  <a:lnTo>
                    <a:pt x="696" y="228"/>
                  </a:lnTo>
                  <a:lnTo>
                    <a:pt x="696" y="234"/>
                  </a:lnTo>
                  <a:lnTo>
                    <a:pt x="690" y="240"/>
                  </a:lnTo>
                  <a:lnTo>
                    <a:pt x="678" y="240"/>
                  </a:lnTo>
                  <a:lnTo>
                    <a:pt x="666" y="234"/>
                  </a:lnTo>
                  <a:lnTo>
                    <a:pt x="660" y="228"/>
                  </a:lnTo>
                  <a:lnTo>
                    <a:pt x="654" y="228"/>
                  </a:lnTo>
                  <a:lnTo>
                    <a:pt x="648" y="234"/>
                  </a:lnTo>
                  <a:lnTo>
                    <a:pt x="624" y="234"/>
                  </a:lnTo>
                  <a:lnTo>
                    <a:pt x="612" y="240"/>
                  </a:lnTo>
                  <a:lnTo>
                    <a:pt x="600" y="240"/>
                  </a:lnTo>
                  <a:lnTo>
                    <a:pt x="582" y="246"/>
                  </a:lnTo>
                  <a:lnTo>
                    <a:pt x="558" y="258"/>
                  </a:lnTo>
                  <a:lnTo>
                    <a:pt x="546" y="252"/>
                  </a:lnTo>
                  <a:lnTo>
                    <a:pt x="534" y="252"/>
                  </a:lnTo>
                  <a:lnTo>
                    <a:pt x="522" y="246"/>
                  </a:lnTo>
                  <a:lnTo>
                    <a:pt x="498" y="246"/>
                  </a:lnTo>
                  <a:lnTo>
                    <a:pt x="480" y="240"/>
                  </a:lnTo>
                  <a:lnTo>
                    <a:pt x="468" y="228"/>
                  </a:lnTo>
                  <a:lnTo>
                    <a:pt x="456" y="222"/>
                  </a:lnTo>
                  <a:lnTo>
                    <a:pt x="444" y="210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6"/>
                  </a:lnTo>
                  <a:lnTo>
                    <a:pt x="378" y="186"/>
                  </a:lnTo>
                  <a:lnTo>
                    <a:pt x="354" y="162"/>
                  </a:lnTo>
                  <a:lnTo>
                    <a:pt x="336" y="126"/>
                  </a:lnTo>
                  <a:lnTo>
                    <a:pt x="330" y="120"/>
                  </a:lnTo>
                  <a:lnTo>
                    <a:pt x="330" y="114"/>
                  </a:lnTo>
                  <a:lnTo>
                    <a:pt x="312" y="114"/>
                  </a:lnTo>
                  <a:lnTo>
                    <a:pt x="312" y="108"/>
                  </a:lnTo>
                  <a:lnTo>
                    <a:pt x="306" y="102"/>
                  </a:lnTo>
                  <a:lnTo>
                    <a:pt x="300" y="102"/>
                  </a:lnTo>
                  <a:lnTo>
                    <a:pt x="294" y="96"/>
                  </a:lnTo>
                  <a:lnTo>
                    <a:pt x="282" y="90"/>
                  </a:lnTo>
                  <a:lnTo>
                    <a:pt x="270" y="78"/>
                  </a:lnTo>
                  <a:lnTo>
                    <a:pt x="270" y="72"/>
                  </a:lnTo>
                  <a:lnTo>
                    <a:pt x="282" y="72"/>
                  </a:lnTo>
                  <a:lnTo>
                    <a:pt x="288" y="66"/>
                  </a:lnTo>
                  <a:lnTo>
                    <a:pt x="288" y="60"/>
                  </a:lnTo>
                  <a:lnTo>
                    <a:pt x="282" y="54"/>
                  </a:lnTo>
                  <a:lnTo>
                    <a:pt x="276" y="54"/>
                  </a:lnTo>
                  <a:lnTo>
                    <a:pt x="276" y="42"/>
                  </a:lnTo>
                  <a:lnTo>
                    <a:pt x="282" y="36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46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204" y="36"/>
                  </a:lnTo>
                  <a:lnTo>
                    <a:pt x="192" y="48"/>
                  </a:lnTo>
                  <a:lnTo>
                    <a:pt x="192" y="54"/>
                  </a:lnTo>
                  <a:lnTo>
                    <a:pt x="186" y="60"/>
                  </a:lnTo>
                  <a:lnTo>
                    <a:pt x="180" y="72"/>
                  </a:lnTo>
                  <a:lnTo>
                    <a:pt x="132" y="72"/>
                  </a:lnTo>
                  <a:lnTo>
                    <a:pt x="96" y="60"/>
                  </a:lnTo>
                  <a:lnTo>
                    <a:pt x="84" y="54"/>
                  </a:lnTo>
                  <a:lnTo>
                    <a:pt x="66" y="36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0" y="30"/>
                  </a:lnTo>
                  <a:lnTo>
                    <a:pt x="18" y="54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108"/>
                  </a:lnTo>
                  <a:lnTo>
                    <a:pt x="36" y="114"/>
                  </a:lnTo>
                  <a:lnTo>
                    <a:pt x="42" y="114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30" y="138"/>
                  </a:lnTo>
                  <a:lnTo>
                    <a:pt x="24" y="144"/>
                  </a:lnTo>
                  <a:lnTo>
                    <a:pt x="60" y="162"/>
                  </a:lnTo>
                  <a:lnTo>
                    <a:pt x="60" y="192"/>
                  </a:lnTo>
                  <a:lnTo>
                    <a:pt x="84" y="198"/>
                  </a:lnTo>
                  <a:lnTo>
                    <a:pt x="84" y="210"/>
                  </a:lnTo>
                  <a:lnTo>
                    <a:pt x="96" y="246"/>
                  </a:lnTo>
                  <a:lnTo>
                    <a:pt x="108" y="270"/>
                  </a:lnTo>
                  <a:lnTo>
                    <a:pt x="120" y="282"/>
                  </a:lnTo>
                  <a:lnTo>
                    <a:pt x="120" y="300"/>
                  </a:lnTo>
                  <a:lnTo>
                    <a:pt x="144" y="306"/>
                  </a:lnTo>
                  <a:lnTo>
                    <a:pt x="156" y="324"/>
                  </a:lnTo>
                  <a:lnTo>
                    <a:pt x="162" y="318"/>
                  </a:lnTo>
                  <a:lnTo>
                    <a:pt x="174" y="312"/>
                  </a:lnTo>
                  <a:lnTo>
                    <a:pt x="186" y="312"/>
                  </a:lnTo>
                  <a:lnTo>
                    <a:pt x="186" y="318"/>
                  </a:lnTo>
                  <a:lnTo>
                    <a:pt x="168" y="336"/>
                  </a:lnTo>
                  <a:lnTo>
                    <a:pt x="168" y="342"/>
                  </a:lnTo>
                  <a:lnTo>
                    <a:pt x="180" y="354"/>
                  </a:lnTo>
                  <a:lnTo>
                    <a:pt x="186" y="366"/>
                  </a:lnTo>
                  <a:lnTo>
                    <a:pt x="186" y="372"/>
                  </a:lnTo>
                  <a:lnTo>
                    <a:pt x="174" y="384"/>
                  </a:lnTo>
                  <a:lnTo>
                    <a:pt x="168" y="384"/>
                  </a:lnTo>
                  <a:lnTo>
                    <a:pt x="168" y="414"/>
                  </a:lnTo>
                  <a:lnTo>
                    <a:pt x="156" y="414"/>
                  </a:lnTo>
                  <a:lnTo>
                    <a:pt x="144" y="426"/>
                  </a:lnTo>
                  <a:lnTo>
                    <a:pt x="144" y="432"/>
                  </a:lnTo>
                  <a:lnTo>
                    <a:pt x="156" y="444"/>
                  </a:lnTo>
                  <a:lnTo>
                    <a:pt x="150" y="450"/>
                  </a:lnTo>
                  <a:lnTo>
                    <a:pt x="144" y="462"/>
                  </a:lnTo>
                  <a:lnTo>
                    <a:pt x="144" y="468"/>
                  </a:lnTo>
                  <a:lnTo>
                    <a:pt x="150" y="474"/>
                  </a:lnTo>
                  <a:lnTo>
                    <a:pt x="162" y="480"/>
                  </a:lnTo>
                  <a:lnTo>
                    <a:pt x="174" y="492"/>
                  </a:lnTo>
                  <a:lnTo>
                    <a:pt x="198" y="504"/>
                  </a:lnTo>
                  <a:lnTo>
                    <a:pt x="204" y="510"/>
                  </a:lnTo>
                  <a:lnTo>
                    <a:pt x="210" y="510"/>
                  </a:lnTo>
                  <a:lnTo>
                    <a:pt x="210" y="552"/>
                  </a:lnTo>
                  <a:lnTo>
                    <a:pt x="234" y="552"/>
                  </a:lnTo>
                  <a:lnTo>
                    <a:pt x="240" y="558"/>
                  </a:lnTo>
                  <a:lnTo>
                    <a:pt x="252" y="564"/>
                  </a:lnTo>
                  <a:lnTo>
                    <a:pt x="270" y="582"/>
                  </a:lnTo>
                  <a:lnTo>
                    <a:pt x="288" y="582"/>
                  </a:lnTo>
                  <a:lnTo>
                    <a:pt x="294" y="588"/>
                  </a:lnTo>
                  <a:lnTo>
                    <a:pt x="300" y="600"/>
                  </a:lnTo>
                  <a:lnTo>
                    <a:pt x="330" y="636"/>
                  </a:lnTo>
                  <a:lnTo>
                    <a:pt x="330" y="648"/>
                  </a:lnTo>
                  <a:lnTo>
                    <a:pt x="324" y="660"/>
                  </a:lnTo>
                  <a:lnTo>
                    <a:pt x="324" y="696"/>
                  </a:lnTo>
                  <a:lnTo>
                    <a:pt x="330" y="702"/>
                  </a:lnTo>
                  <a:lnTo>
                    <a:pt x="342" y="708"/>
                  </a:lnTo>
                  <a:lnTo>
                    <a:pt x="348" y="714"/>
                  </a:lnTo>
                  <a:lnTo>
                    <a:pt x="354" y="714"/>
                  </a:lnTo>
                  <a:lnTo>
                    <a:pt x="360" y="744"/>
                  </a:lnTo>
                  <a:lnTo>
                    <a:pt x="372" y="750"/>
                  </a:lnTo>
                  <a:lnTo>
                    <a:pt x="384" y="762"/>
                  </a:lnTo>
                  <a:lnTo>
                    <a:pt x="384" y="768"/>
                  </a:lnTo>
                  <a:lnTo>
                    <a:pt x="390" y="774"/>
                  </a:lnTo>
                  <a:lnTo>
                    <a:pt x="402" y="780"/>
                  </a:lnTo>
                  <a:lnTo>
                    <a:pt x="408" y="786"/>
                  </a:lnTo>
                  <a:lnTo>
                    <a:pt x="420" y="792"/>
                  </a:lnTo>
                  <a:lnTo>
                    <a:pt x="426" y="786"/>
                  </a:lnTo>
                  <a:lnTo>
                    <a:pt x="426" y="774"/>
                  </a:lnTo>
                  <a:lnTo>
                    <a:pt x="420" y="768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56"/>
                  </a:lnTo>
                  <a:lnTo>
                    <a:pt x="450" y="768"/>
                  </a:lnTo>
                  <a:lnTo>
                    <a:pt x="456" y="780"/>
                  </a:lnTo>
                  <a:lnTo>
                    <a:pt x="474" y="780"/>
                  </a:lnTo>
                  <a:lnTo>
                    <a:pt x="474" y="786"/>
                  </a:lnTo>
                  <a:lnTo>
                    <a:pt x="474" y="780"/>
                  </a:lnTo>
                  <a:lnTo>
                    <a:pt x="480" y="780"/>
                  </a:lnTo>
                  <a:lnTo>
                    <a:pt x="480" y="768"/>
                  </a:lnTo>
                  <a:lnTo>
                    <a:pt x="504" y="768"/>
                  </a:lnTo>
                  <a:lnTo>
                    <a:pt x="504" y="804"/>
                  </a:lnTo>
                  <a:lnTo>
                    <a:pt x="510" y="810"/>
                  </a:lnTo>
                  <a:lnTo>
                    <a:pt x="516" y="810"/>
                  </a:lnTo>
                  <a:lnTo>
                    <a:pt x="528" y="816"/>
                  </a:lnTo>
                  <a:lnTo>
                    <a:pt x="540" y="828"/>
                  </a:lnTo>
                  <a:lnTo>
                    <a:pt x="540" y="846"/>
                  </a:lnTo>
                  <a:lnTo>
                    <a:pt x="552" y="858"/>
                  </a:lnTo>
                  <a:lnTo>
                    <a:pt x="558" y="870"/>
                  </a:lnTo>
                  <a:lnTo>
                    <a:pt x="564" y="876"/>
                  </a:lnTo>
                  <a:lnTo>
                    <a:pt x="570" y="876"/>
                  </a:lnTo>
                  <a:lnTo>
                    <a:pt x="582" y="894"/>
                  </a:lnTo>
                  <a:lnTo>
                    <a:pt x="582" y="906"/>
                  </a:lnTo>
                  <a:lnTo>
                    <a:pt x="594" y="930"/>
                  </a:lnTo>
                  <a:lnTo>
                    <a:pt x="600" y="936"/>
                  </a:lnTo>
                  <a:lnTo>
                    <a:pt x="606" y="936"/>
                  </a:lnTo>
                  <a:lnTo>
                    <a:pt x="612" y="942"/>
                  </a:lnTo>
                  <a:lnTo>
                    <a:pt x="618" y="954"/>
                  </a:lnTo>
                  <a:lnTo>
                    <a:pt x="618" y="960"/>
                  </a:lnTo>
                  <a:lnTo>
                    <a:pt x="648" y="960"/>
                  </a:lnTo>
                  <a:lnTo>
                    <a:pt x="666" y="984"/>
                  </a:lnTo>
                  <a:lnTo>
                    <a:pt x="684" y="978"/>
                  </a:lnTo>
                  <a:lnTo>
                    <a:pt x="702" y="978"/>
                  </a:lnTo>
                  <a:lnTo>
                    <a:pt x="720" y="996"/>
                  </a:lnTo>
                  <a:lnTo>
                    <a:pt x="738" y="1008"/>
                  </a:lnTo>
                  <a:lnTo>
                    <a:pt x="756" y="1026"/>
                  </a:lnTo>
                  <a:lnTo>
                    <a:pt x="792" y="1050"/>
                  </a:lnTo>
                  <a:lnTo>
                    <a:pt x="810" y="1050"/>
                  </a:lnTo>
                  <a:lnTo>
                    <a:pt x="822" y="1056"/>
                  </a:lnTo>
                  <a:lnTo>
                    <a:pt x="834" y="1068"/>
                  </a:lnTo>
                  <a:lnTo>
                    <a:pt x="852" y="1068"/>
                  </a:lnTo>
                  <a:lnTo>
                    <a:pt x="876" y="1056"/>
                  </a:lnTo>
                  <a:lnTo>
                    <a:pt x="876" y="1050"/>
                  </a:lnTo>
                  <a:lnTo>
                    <a:pt x="900" y="1056"/>
                  </a:lnTo>
                  <a:lnTo>
                    <a:pt x="912" y="1032"/>
                  </a:lnTo>
                  <a:lnTo>
                    <a:pt x="930" y="1032"/>
                  </a:lnTo>
                  <a:lnTo>
                    <a:pt x="954" y="1008"/>
                  </a:lnTo>
                  <a:lnTo>
                    <a:pt x="966" y="1020"/>
                  </a:lnTo>
                  <a:lnTo>
                    <a:pt x="972" y="1014"/>
                  </a:lnTo>
                  <a:lnTo>
                    <a:pt x="984" y="1014"/>
                  </a:lnTo>
                  <a:lnTo>
                    <a:pt x="1002" y="1032"/>
                  </a:lnTo>
                  <a:lnTo>
                    <a:pt x="1014" y="1050"/>
                  </a:lnTo>
                  <a:lnTo>
                    <a:pt x="1020" y="1068"/>
                  </a:lnTo>
                  <a:lnTo>
                    <a:pt x="1032" y="1080"/>
                  </a:lnTo>
                  <a:lnTo>
                    <a:pt x="1032" y="1098"/>
                  </a:lnTo>
                  <a:lnTo>
                    <a:pt x="1038" y="1110"/>
                  </a:lnTo>
                  <a:lnTo>
                    <a:pt x="1044" y="1116"/>
                  </a:lnTo>
                  <a:lnTo>
                    <a:pt x="1056" y="1122"/>
                  </a:lnTo>
                  <a:lnTo>
                    <a:pt x="1080" y="1122"/>
                  </a:lnTo>
                  <a:lnTo>
                    <a:pt x="1080" y="1128"/>
                  </a:lnTo>
                  <a:lnTo>
                    <a:pt x="1086" y="1134"/>
                  </a:lnTo>
                  <a:lnTo>
                    <a:pt x="1098" y="1140"/>
                  </a:lnTo>
                  <a:lnTo>
                    <a:pt x="1164" y="1140"/>
                  </a:lnTo>
                  <a:lnTo>
                    <a:pt x="1176" y="1146"/>
                  </a:lnTo>
                  <a:lnTo>
                    <a:pt x="1200" y="1170"/>
                  </a:lnTo>
                  <a:lnTo>
                    <a:pt x="1212" y="1170"/>
                  </a:lnTo>
                  <a:lnTo>
                    <a:pt x="1224" y="1164"/>
                  </a:lnTo>
                  <a:lnTo>
                    <a:pt x="1230" y="1164"/>
                  </a:lnTo>
                  <a:lnTo>
                    <a:pt x="1242" y="1158"/>
                  </a:lnTo>
                  <a:lnTo>
                    <a:pt x="1248" y="1158"/>
                  </a:lnTo>
                  <a:lnTo>
                    <a:pt x="1254" y="1164"/>
                  </a:lnTo>
                  <a:lnTo>
                    <a:pt x="1278" y="1176"/>
                  </a:lnTo>
                  <a:lnTo>
                    <a:pt x="1296" y="1182"/>
                  </a:lnTo>
                  <a:lnTo>
                    <a:pt x="1326" y="1182"/>
                  </a:lnTo>
                  <a:lnTo>
                    <a:pt x="1338" y="117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8" name="Indonesia" descr="© INSCALE GmbH, 05.05.2010&#10;http://www.presentationload.com/">
              <a:extLst>
                <a:ext uri="{FF2B5EF4-FFF2-40B4-BE49-F238E27FC236}">
                  <a16:creationId xmlns:a16="http://schemas.microsoft.com/office/drawing/2014/main" id="{28593C88-33DF-4C56-A0B5-E0A9826814F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851650" y="3665422"/>
              <a:ext cx="1314450" cy="523875"/>
            </a:xfrm>
            <a:custGeom>
              <a:avLst/>
              <a:gdLst>
                <a:gd name="T0" fmla="*/ 2147483647 w 3264"/>
                <a:gd name="T1" fmla="*/ 2147483647 h 1302"/>
                <a:gd name="T2" fmla="*/ 2147483647 w 3264"/>
                <a:gd name="T3" fmla="*/ 2147483647 h 1302"/>
                <a:gd name="T4" fmla="*/ 2147483647 w 3264"/>
                <a:gd name="T5" fmla="*/ 2147483647 h 1302"/>
                <a:gd name="T6" fmla="*/ 2147483647 w 3264"/>
                <a:gd name="T7" fmla="*/ 2147483647 h 1302"/>
                <a:gd name="T8" fmla="*/ 2147483647 w 3264"/>
                <a:gd name="T9" fmla="*/ 2147483647 h 1302"/>
                <a:gd name="T10" fmla="*/ 2147483647 w 3264"/>
                <a:gd name="T11" fmla="*/ 2147483647 h 1302"/>
                <a:gd name="T12" fmla="*/ 2147483647 w 3264"/>
                <a:gd name="T13" fmla="*/ 2147483647 h 1302"/>
                <a:gd name="T14" fmla="*/ 2147483647 w 3264"/>
                <a:gd name="T15" fmla="*/ 2147483647 h 1302"/>
                <a:gd name="T16" fmla="*/ 2147483647 w 3264"/>
                <a:gd name="T17" fmla="*/ 2147483647 h 1302"/>
                <a:gd name="T18" fmla="*/ 2147483647 w 3264"/>
                <a:gd name="T19" fmla="*/ 2147483647 h 1302"/>
                <a:gd name="T20" fmla="*/ 2147483647 w 3264"/>
                <a:gd name="T21" fmla="*/ 2147483647 h 1302"/>
                <a:gd name="T22" fmla="*/ 2147483647 w 3264"/>
                <a:gd name="T23" fmla="*/ 2147483647 h 1302"/>
                <a:gd name="T24" fmla="*/ 2147483647 w 3264"/>
                <a:gd name="T25" fmla="*/ 2147483647 h 1302"/>
                <a:gd name="T26" fmla="*/ 2147483647 w 3264"/>
                <a:gd name="T27" fmla="*/ 2147483647 h 1302"/>
                <a:gd name="T28" fmla="*/ 2147483647 w 3264"/>
                <a:gd name="T29" fmla="*/ 2147483647 h 1302"/>
                <a:gd name="T30" fmla="*/ 2147483647 w 3264"/>
                <a:gd name="T31" fmla="*/ 2147483647 h 1302"/>
                <a:gd name="T32" fmla="*/ 2147483647 w 3264"/>
                <a:gd name="T33" fmla="*/ 2147483647 h 1302"/>
                <a:gd name="T34" fmla="*/ 2147483647 w 3264"/>
                <a:gd name="T35" fmla="*/ 2147483647 h 1302"/>
                <a:gd name="T36" fmla="*/ 2147483647 w 3264"/>
                <a:gd name="T37" fmla="*/ 2147483647 h 1302"/>
                <a:gd name="T38" fmla="*/ 2147483647 w 3264"/>
                <a:gd name="T39" fmla="*/ 2147483647 h 1302"/>
                <a:gd name="T40" fmla="*/ 2147483647 w 3264"/>
                <a:gd name="T41" fmla="*/ 2147483647 h 1302"/>
                <a:gd name="T42" fmla="*/ 2147483647 w 3264"/>
                <a:gd name="T43" fmla="*/ 2147483647 h 1302"/>
                <a:gd name="T44" fmla="*/ 2147483647 w 3264"/>
                <a:gd name="T45" fmla="*/ 2147483647 h 1302"/>
                <a:gd name="T46" fmla="*/ 2147483647 w 3264"/>
                <a:gd name="T47" fmla="*/ 2147483647 h 1302"/>
                <a:gd name="T48" fmla="*/ 2147483647 w 3264"/>
                <a:gd name="T49" fmla="*/ 2147483647 h 1302"/>
                <a:gd name="T50" fmla="*/ 2147483647 w 3264"/>
                <a:gd name="T51" fmla="*/ 2147483647 h 1302"/>
                <a:gd name="T52" fmla="*/ 2147483647 w 3264"/>
                <a:gd name="T53" fmla="*/ 2147483647 h 1302"/>
                <a:gd name="T54" fmla="*/ 2147483647 w 3264"/>
                <a:gd name="T55" fmla="*/ 2147483647 h 1302"/>
                <a:gd name="T56" fmla="*/ 2147483647 w 3264"/>
                <a:gd name="T57" fmla="*/ 2147483647 h 1302"/>
                <a:gd name="T58" fmla="*/ 2147483647 w 3264"/>
                <a:gd name="T59" fmla="*/ 2147483647 h 1302"/>
                <a:gd name="T60" fmla="*/ 2147483647 w 3264"/>
                <a:gd name="T61" fmla="*/ 2147483647 h 1302"/>
                <a:gd name="T62" fmla="*/ 2147483647 w 3264"/>
                <a:gd name="T63" fmla="*/ 2147483647 h 1302"/>
                <a:gd name="T64" fmla="*/ 2147483647 w 3264"/>
                <a:gd name="T65" fmla="*/ 2147483647 h 1302"/>
                <a:gd name="T66" fmla="*/ 2147483647 w 3264"/>
                <a:gd name="T67" fmla="*/ 2147483647 h 1302"/>
                <a:gd name="T68" fmla="*/ 2147483647 w 3264"/>
                <a:gd name="T69" fmla="*/ 2147483647 h 1302"/>
                <a:gd name="T70" fmla="*/ 2147483647 w 3264"/>
                <a:gd name="T71" fmla="*/ 2147483647 h 1302"/>
                <a:gd name="T72" fmla="*/ 2147483647 w 3264"/>
                <a:gd name="T73" fmla="*/ 2147483647 h 1302"/>
                <a:gd name="T74" fmla="*/ 2147483647 w 3264"/>
                <a:gd name="T75" fmla="*/ 2147483647 h 1302"/>
                <a:gd name="T76" fmla="*/ 2147483647 w 3264"/>
                <a:gd name="T77" fmla="*/ 2147483647 h 1302"/>
                <a:gd name="T78" fmla="*/ 2147483647 w 3264"/>
                <a:gd name="T79" fmla="*/ 2147483647 h 1302"/>
                <a:gd name="T80" fmla="*/ 2147483647 w 3264"/>
                <a:gd name="T81" fmla="*/ 2147483647 h 1302"/>
                <a:gd name="T82" fmla="*/ 2147483647 w 3264"/>
                <a:gd name="T83" fmla="*/ 2147483647 h 1302"/>
                <a:gd name="T84" fmla="*/ 2147483647 w 3264"/>
                <a:gd name="T85" fmla="*/ 2147483647 h 1302"/>
                <a:gd name="T86" fmla="*/ 2147483647 w 3264"/>
                <a:gd name="T87" fmla="*/ 2147483647 h 1302"/>
                <a:gd name="T88" fmla="*/ 2147483647 w 3264"/>
                <a:gd name="T89" fmla="*/ 2147483647 h 1302"/>
                <a:gd name="T90" fmla="*/ 2147483647 w 3264"/>
                <a:gd name="T91" fmla="*/ 2147483647 h 1302"/>
                <a:gd name="T92" fmla="*/ 2147483647 w 3264"/>
                <a:gd name="T93" fmla="*/ 2147483647 h 1302"/>
                <a:gd name="T94" fmla="*/ 2147483647 w 3264"/>
                <a:gd name="T95" fmla="*/ 2147483647 h 1302"/>
                <a:gd name="T96" fmla="*/ 2147483647 w 3264"/>
                <a:gd name="T97" fmla="*/ 2147483647 h 1302"/>
                <a:gd name="T98" fmla="*/ 2147483647 w 3264"/>
                <a:gd name="T99" fmla="*/ 2147483647 h 1302"/>
                <a:gd name="T100" fmla="*/ 2147483647 w 3264"/>
                <a:gd name="T101" fmla="*/ 2147483647 h 1302"/>
                <a:gd name="T102" fmla="*/ 2147483647 w 3264"/>
                <a:gd name="T103" fmla="*/ 2147483647 h 1302"/>
                <a:gd name="T104" fmla="*/ 2147483647 w 3264"/>
                <a:gd name="T105" fmla="*/ 2147483647 h 1302"/>
                <a:gd name="T106" fmla="*/ 2147483647 w 3264"/>
                <a:gd name="T107" fmla="*/ 2147483647 h 1302"/>
                <a:gd name="T108" fmla="*/ 2147483647 w 3264"/>
                <a:gd name="T109" fmla="*/ 2147483647 h 1302"/>
                <a:gd name="T110" fmla="*/ 2147483647 w 3264"/>
                <a:gd name="T111" fmla="*/ 2147483647 h 1302"/>
                <a:gd name="T112" fmla="*/ 2147483647 w 3264"/>
                <a:gd name="T113" fmla="*/ 2147483647 h 1302"/>
                <a:gd name="T114" fmla="*/ 2147483647 w 3264"/>
                <a:gd name="T115" fmla="*/ 2147483647 h 1302"/>
                <a:gd name="T116" fmla="*/ 2147483647 w 3264"/>
                <a:gd name="T117" fmla="*/ 2147483647 h 1302"/>
                <a:gd name="T118" fmla="*/ 2147483647 w 3264"/>
                <a:gd name="T119" fmla="*/ 2147483647 h 1302"/>
                <a:gd name="T120" fmla="*/ 2147483647 w 3264"/>
                <a:gd name="T121" fmla="*/ 2147483647 h 1302"/>
                <a:gd name="T122" fmla="*/ 2147483647 w 3264"/>
                <a:gd name="T123" fmla="*/ 2147483647 h 1302"/>
                <a:gd name="T124" fmla="*/ 2147483647 w 3264"/>
                <a:gd name="T125" fmla="*/ 2147483647 h 13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64"/>
                <a:gd name="T190" fmla="*/ 0 h 1302"/>
                <a:gd name="T191" fmla="*/ 3264 w 3264"/>
                <a:gd name="T192" fmla="*/ 1302 h 13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64" h="1302">
                  <a:moveTo>
                    <a:pt x="1788" y="984"/>
                  </a:moveTo>
                  <a:lnTo>
                    <a:pt x="1806" y="978"/>
                  </a:lnTo>
                  <a:lnTo>
                    <a:pt x="1818" y="954"/>
                  </a:lnTo>
                  <a:lnTo>
                    <a:pt x="1812" y="930"/>
                  </a:lnTo>
                  <a:lnTo>
                    <a:pt x="1788" y="984"/>
                  </a:lnTo>
                  <a:close/>
                  <a:moveTo>
                    <a:pt x="672" y="462"/>
                  </a:moveTo>
                  <a:lnTo>
                    <a:pt x="702" y="480"/>
                  </a:lnTo>
                  <a:lnTo>
                    <a:pt x="702" y="450"/>
                  </a:lnTo>
                  <a:lnTo>
                    <a:pt x="672" y="426"/>
                  </a:lnTo>
                  <a:lnTo>
                    <a:pt x="672" y="462"/>
                  </a:lnTo>
                  <a:close/>
                  <a:moveTo>
                    <a:pt x="678" y="492"/>
                  </a:moveTo>
                  <a:lnTo>
                    <a:pt x="654" y="516"/>
                  </a:lnTo>
                  <a:lnTo>
                    <a:pt x="678" y="546"/>
                  </a:lnTo>
                  <a:lnTo>
                    <a:pt x="678" y="492"/>
                  </a:lnTo>
                  <a:close/>
                  <a:moveTo>
                    <a:pt x="906" y="714"/>
                  </a:moveTo>
                  <a:lnTo>
                    <a:pt x="930" y="732"/>
                  </a:lnTo>
                  <a:lnTo>
                    <a:pt x="936" y="708"/>
                  </a:lnTo>
                  <a:lnTo>
                    <a:pt x="936" y="702"/>
                  </a:lnTo>
                  <a:lnTo>
                    <a:pt x="930" y="696"/>
                  </a:lnTo>
                  <a:lnTo>
                    <a:pt x="930" y="690"/>
                  </a:lnTo>
                  <a:lnTo>
                    <a:pt x="912" y="672"/>
                  </a:lnTo>
                  <a:lnTo>
                    <a:pt x="900" y="666"/>
                  </a:lnTo>
                  <a:lnTo>
                    <a:pt x="888" y="666"/>
                  </a:lnTo>
                  <a:lnTo>
                    <a:pt x="882" y="672"/>
                  </a:lnTo>
                  <a:lnTo>
                    <a:pt x="876" y="684"/>
                  </a:lnTo>
                  <a:lnTo>
                    <a:pt x="882" y="696"/>
                  </a:lnTo>
                  <a:lnTo>
                    <a:pt x="882" y="708"/>
                  </a:lnTo>
                  <a:lnTo>
                    <a:pt x="888" y="720"/>
                  </a:lnTo>
                  <a:lnTo>
                    <a:pt x="906" y="714"/>
                  </a:lnTo>
                  <a:close/>
                  <a:moveTo>
                    <a:pt x="684" y="372"/>
                  </a:moveTo>
                  <a:lnTo>
                    <a:pt x="672" y="360"/>
                  </a:lnTo>
                  <a:lnTo>
                    <a:pt x="660" y="372"/>
                  </a:lnTo>
                  <a:lnTo>
                    <a:pt x="672" y="396"/>
                  </a:lnTo>
                  <a:lnTo>
                    <a:pt x="684" y="396"/>
                  </a:lnTo>
                  <a:lnTo>
                    <a:pt x="684" y="372"/>
                  </a:lnTo>
                  <a:close/>
                  <a:moveTo>
                    <a:pt x="750" y="624"/>
                  </a:moveTo>
                  <a:lnTo>
                    <a:pt x="750" y="630"/>
                  </a:lnTo>
                  <a:lnTo>
                    <a:pt x="756" y="636"/>
                  </a:lnTo>
                  <a:lnTo>
                    <a:pt x="756" y="648"/>
                  </a:lnTo>
                  <a:lnTo>
                    <a:pt x="774" y="684"/>
                  </a:lnTo>
                  <a:lnTo>
                    <a:pt x="786" y="690"/>
                  </a:lnTo>
                  <a:lnTo>
                    <a:pt x="804" y="696"/>
                  </a:lnTo>
                  <a:lnTo>
                    <a:pt x="816" y="702"/>
                  </a:lnTo>
                  <a:lnTo>
                    <a:pt x="834" y="702"/>
                  </a:lnTo>
                  <a:lnTo>
                    <a:pt x="828" y="660"/>
                  </a:lnTo>
                  <a:lnTo>
                    <a:pt x="810" y="648"/>
                  </a:lnTo>
                  <a:lnTo>
                    <a:pt x="810" y="618"/>
                  </a:lnTo>
                  <a:lnTo>
                    <a:pt x="804" y="606"/>
                  </a:lnTo>
                  <a:lnTo>
                    <a:pt x="792" y="600"/>
                  </a:lnTo>
                  <a:lnTo>
                    <a:pt x="786" y="588"/>
                  </a:lnTo>
                  <a:lnTo>
                    <a:pt x="768" y="582"/>
                  </a:lnTo>
                  <a:lnTo>
                    <a:pt x="756" y="576"/>
                  </a:lnTo>
                  <a:lnTo>
                    <a:pt x="732" y="576"/>
                  </a:lnTo>
                  <a:lnTo>
                    <a:pt x="732" y="582"/>
                  </a:lnTo>
                  <a:lnTo>
                    <a:pt x="726" y="588"/>
                  </a:lnTo>
                  <a:lnTo>
                    <a:pt x="726" y="600"/>
                  </a:lnTo>
                  <a:lnTo>
                    <a:pt x="714" y="600"/>
                  </a:lnTo>
                  <a:lnTo>
                    <a:pt x="714" y="606"/>
                  </a:lnTo>
                  <a:lnTo>
                    <a:pt x="708" y="612"/>
                  </a:lnTo>
                  <a:lnTo>
                    <a:pt x="714" y="624"/>
                  </a:lnTo>
                  <a:lnTo>
                    <a:pt x="750" y="624"/>
                  </a:lnTo>
                  <a:close/>
                  <a:moveTo>
                    <a:pt x="246" y="438"/>
                  </a:moveTo>
                  <a:lnTo>
                    <a:pt x="222" y="462"/>
                  </a:lnTo>
                  <a:lnTo>
                    <a:pt x="234" y="492"/>
                  </a:lnTo>
                  <a:lnTo>
                    <a:pt x="234" y="498"/>
                  </a:lnTo>
                  <a:lnTo>
                    <a:pt x="228" y="504"/>
                  </a:lnTo>
                  <a:lnTo>
                    <a:pt x="228" y="510"/>
                  </a:lnTo>
                  <a:lnTo>
                    <a:pt x="240" y="510"/>
                  </a:lnTo>
                  <a:lnTo>
                    <a:pt x="246" y="504"/>
                  </a:lnTo>
                  <a:lnTo>
                    <a:pt x="246" y="468"/>
                  </a:lnTo>
                  <a:lnTo>
                    <a:pt x="252" y="456"/>
                  </a:lnTo>
                  <a:lnTo>
                    <a:pt x="246" y="438"/>
                  </a:lnTo>
                  <a:close/>
                  <a:moveTo>
                    <a:pt x="264" y="534"/>
                  </a:moveTo>
                  <a:lnTo>
                    <a:pt x="258" y="546"/>
                  </a:lnTo>
                  <a:lnTo>
                    <a:pt x="258" y="588"/>
                  </a:lnTo>
                  <a:lnTo>
                    <a:pt x="264" y="600"/>
                  </a:lnTo>
                  <a:lnTo>
                    <a:pt x="276" y="612"/>
                  </a:lnTo>
                  <a:lnTo>
                    <a:pt x="288" y="612"/>
                  </a:lnTo>
                  <a:lnTo>
                    <a:pt x="294" y="606"/>
                  </a:lnTo>
                  <a:lnTo>
                    <a:pt x="294" y="588"/>
                  </a:lnTo>
                  <a:lnTo>
                    <a:pt x="288" y="576"/>
                  </a:lnTo>
                  <a:lnTo>
                    <a:pt x="282" y="558"/>
                  </a:lnTo>
                  <a:lnTo>
                    <a:pt x="282" y="546"/>
                  </a:lnTo>
                  <a:lnTo>
                    <a:pt x="276" y="534"/>
                  </a:lnTo>
                  <a:lnTo>
                    <a:pt x="264" y="534"/>
                  </a:lnTo>
                  <a:close/>
                  <a:moveTo>
                    <a:pt x="48" y="222"/>
                  </a:moveTo>
                  <a:lnTo>
                    <a:pt x="42" y="228"/>
                  </a:lnTo>
                  <a:lnTo>
                    <a:pt x="42" y="246"/>
                  </a:lnTo>
                  <a:lnTo>
                    <a:pt x="48" y="258"/>
                  </a:lnTo>
                  <a:lnTo>
                    <a:pt x="66" y="258"/>
                  </a:lnTo>
                  <a:lnTo>
                    <a:pt x="84" y="276"/>
                  </a:lnTo>
                  <a:lnTo>
                    <a:pt x="90" y="270"/>
                  </a:lnTo>
                  <a:lnTo>
                    <a:pt x="90" y="252"/>
                  </a:lnTo>
                  <a:lnTo>
                    <a:pt x="78" y="246"/>
                  </a:lnTo>
                  <a:lnTo>
                    <a:pt x="72" y="234"/>
                  </a:lnTo>
                  <a:lnTo>
                    <a:pt x="60" y="228"/>
                  </a:lnTo>
                  <a:lnTo>
                    <a:pt x="54" y="222"/>
                  </a:lnTo>
                  <a:lnTo>
                    <a:pt x="48" y="222"/>
                  </a:lnTo>
                  <a:close/>
                  <a:moveTo>
                    <a:pt x="162" y="330"/>
                  </a:moveTo>
                  <a:lnTo>
                    <a:pt x="156" y="330"/>
                  </a:lnTo>
                  <a:lnTo>
                    <a:pt x="144" y="342"/>
                  </a:lnTo>
                  <a:lnTo>
                    <a:pt x="144" y="354"/>
                  </a:lnTo>
                  <a:lnTo>
                    <a:pt x="156" y="366"/>
                  </a:lnTo>
                  <a:lnTo>
                    <a:pt x="162" y="378"/>
                  </a:lnTo>
                  <a:lnTo>
                    <a:pt x="174" y="390"/>
                  </a:lnTo>
                  <a:lnTo>
                    <a:pt x="180" y="402"/>
                  </a:lnTo>
                  <a:lnTo>
                    <a:pt x="192" y="414"/>
                  </a:lnTo>
                  <a:lnTo>
                    <a:pt x="198" y="408"/>
                  </a:lnTo>
                  <a:lnTo>
                    <a:pt x="198" y="402"/>
                  </a:lnTo>
                  <a:lnTo>
                    <a:pt x="204" y="390"/>
                  </a:lnTo>
                  <a:lnTo>
                    <a:pt x="204" y="384"/>
                  </a:lnTo>
                  <a:lnTo>
                    <a:pt x="198" y="372"/>
                  </a:lnTo>
                  <a:lnTo>
                    <a:pt x="198" y="366"/>
                  </a:lnTo>
                  <a:lnTo>
                    <a:pt x="192" y="360"/>
                  </a:lnTo>
                  <a:lnTo>
                    <a:pt x="186" y="348"/>
                  </a:lnTo>
                  <a:lnTo>
                    <a:pt x="180" y="342"/>
                  </a:lnTo>
                  <a:lnTo>
                    <a:pt x="168" y="336"/>
                  </a:lnTo>
                  <a:lnTo>
                    <a:pt x="162" y="330"/>
                  </a:lnTo>
                  <a:close/>
                  <a:moveTo>
                    <a:pt x="2574" y="486"/>
                  </a:moveTo>
                  <a:lnTo>
                    <a:pt x="2574" y="474"/>
                  </a:lnTo>
                  <a:lnTo>
                    <a:pt x="2568" y="474"/>
                  </a:lnTo>
                  <a:lnTo>
                    <a:pt x="2556" y="468"/>
                  </a:lnTo>
                  <a:lnTo>
                    <a:pt x="2520" y="468"/>
                  </a:lnTo>
                  <a:lnTo>
                    <a:pt x="2514" y="474"/>
                  </a:lnTo>
                  <a:lnTo>
                    <a:pt x="2520" y="498"/>
                  </a:lnTo>
                  <a:lnTo>
                    <a:pt x="2526" y="498"/>
                  </a:lnTo>
                  <a:lnTo>
                    <a:pt x="2538" y="492"/>
                  </a:lnTo>
                  <a:lnTo>
                    <a:pt x="2562" y="492"/>
                  </a:lnTo>
                  <a:lnTo>
                    <a:pt x="2568" y="486"/>
                  </a:lnTo>
                  <a:lnTo>
                    <a:pt x="2574" y="486"/>
                  </a:lnTo>
                  <a:close/>
                  <a:moveTo>
                    <a:pt x="336" y="648"/>
                  </a:moveTo>
                  <a:lnTo>
                    <a:pt x="342" y="648"/>
                  </a:lnTo>
                  <a:lnTo>
                    <a:pt x="342" y="636"/>
                  </a:lnTo>
                  <a:lnTo>
                    <a:pt x="330" y="624"/>
                  </a:lnTo>
                  <a:lnTo>
                    <a:pt x="318" y="624"/>
                  </a:lnTo>
                  <a:lnTo>
                    <a:pt x="318" y="636"/>
                  </a:lnTo>
                  <a:lnTo>
                    <a:pt x="330" y="648"/>
                  </a:lnTo>
                  <a:lnTo>
                    <a:pt x="336" y="648"/>
                  </a:lnTo>
                  <a:close/>
                  <a:moveTo>
                    <a:pt x="2472" y="654"/>
                  </a:moveTo>
                  <a:lnTo>
                    <a:pt x="2484" y="648"/>
                  </a:lnTo>
                  <a:lnTo>
                    <a:pt x="2502" y="630"/>
                  </a:lnTo>
                  <a:lnTo>
                    <a:pt x="2502" y="618"/>
                  </a:lnTo>
                  <a:lnTo>
                    <a:pt x="2430" y="612"/>
                  </a:lnTo>
                  <a:lnTo>
                    <a:pt x="2430" y="624"/>
                  </a:lnTo>
                  <a:lnTo>
                    <a:pt x="2436" y="630"/>
                  </a:lnTo>
                  <a:lnTo>
                    <a:pt x="2442" y="642"/>
                  </a:lnTo>
                  <a:lnTo>
                    <a:pt x="2448" y="648"/>
                  </a:lnTo>
                  <a:lnTo>
                    <a:pt x="2460" y="654"/>
                  </a:lnTo>
                  <a:lnTo>
                    <a:pt x="2472" y="654"/>
                  </a:lnTo>
                  <a:close/>
                  <a:moveTo>
                    <a:pt x="2406" y="288"/>
                  </a:moveTo>
                  <a:lnTo>
                    <a:pt x="2418" y="276"/>
                  </a:lnTo>
                  <a:lnTo>
                    <a:pt x="2418" y="264"/>
                  </a:lnTo>
                  <a:lnTo>
                    <a:pt x="2412" y="258"/>
                  </a:lnTo>
                  <a:lnTo>
                    <a:pt x="2400" y="252"/>
                  </a:lnTo>
                  <a:lnTo>
                    <a:pt x="2376" y="252"/>
                  </a:lnTo>
                  <a:lnTo>
                    <a:pt x="2370" y="258"/>
                  </a:lnTo>
                  <a:lnTo>
                    <a:pt x="2370" y="264"/>
                  </a:lnTo>
                  <a:lnTo>
                    <a:pt x="2394" y="288"/>
                  </a:lnTo>
                  <a:lnTo>
                    <a:pt x="2406" y="288"/>
                  </a:lnTo>
                  <a:close/>
                  <a:moveTo>
                    <a:pt x="2868" y="528"/>
                  </a:moveTo>
                  <a:lnTo>
                    <a:pt x="2886" y="534"/>
                  </a:lnTo>
                  <a:lnTo>
                    <a:pt x="2892" y="534"/>
                  </a:lnTo>
                  <a:lnTo>
                    <a:pt x="2898" y="528"/>
                  </a:lnTo>
                  <a:lnTo>
                    <a:pt x="2898" y="522"/>
                  </a:lnTo>
                  <a:lnTo>
                    <a:pt x="2874" y="510"/>
                  </a:lnTo>
                  <a:lnTo>
                    <a:pt x="2868" y="516"/>
                  </a:lnTo>
                  <a:lnTo>
                    <a:pt x="2862" y="516"/>
                  </a:lnTo>
                  <a:lnTo>
                    <a:pt x="2862" y="522"/>
                  </a:lnTo>
                  <a:lnTo>
                    <a:pt x="2868" y="528"/>
                  </a:lnTo>
                  <a:close/>
                  <a:moveTo>
                    <a:pt x="2916" y="618"/>
                  </a:moveTo>
                  <a:lnTo>
                    <a:pt x="2928" y="618"/>
                  </a:lnTo>
                  <a:lnTo>
                    <a:pt x="2940" y="612"/>
                  </a:lnTo>
                  <a:lnTo>
                    <a:pt x="2958" y="612"/>
                  </a:lnTo>
                  <a:lnTo>
                    <a:pt x="2964" y="606"/>
                  </a:lnTo>
                  <a:lnTo>
                    <a:pt x="2970" y="606"/>
                  </a:lnTo>
                  <a:lnTo>
                    <a:pt x="2964" y="606"/>
                  </a:lnTo>
                  <a:lnTo>
                    <a:pt x="2958" y="600"/>
                  </a:lnTo>
                  <a:lnTo>
                    <a:pt x="2946" y="594"/>
                  </a:lnTo>
                  <a:lnTo>
                    <a:pt x="2934" y="594"/>
                  </a:lnTo>
                  <a:lnTo>
                    <a:pt x="2928" y="588"/>
                  </a:lnTo>
                  <a:lnTo>
                    <a:pt x="2922" y="588"/>
                  </a:lnTo>
                  <a:lnTo>
                    <a:pt x="2910" y="594"/>
                  </a:lnTo>
                  <a:lnTo>
                    <a:pt x="2892" y="594"/>
                  </a:lnTo>
                  <a:lnTo>
                    <a:pt x="2886" y="600"/>
                  </a:lnTo>
                  <a:lnTo>
                    <a:pt x="2880" y="600"/>
                  </a:lnTo>
                  <a:lnTo>
                    <a:pt x="2892" y="606"/>
                  </a:lnTo>
                  <a:lnTo>
                    <a:pt x="2898" y="612"/>
                  </a:lnTo>
                  <a:lnTo>
                    <a:pt x="2910" y="618"/>
                  </a:lnTo>
                  <a:lnTo>
                    <a:pt x="2916" y="618"/>
                  </a:lnTo>
                  <a:close/>
                  <a:moveTo>
                    <a:pt x="1710" y="552"/>
                  </a:moveTo>
                  <a:lnTo>
                    <a:pt x="1710" y="564"/>
                  </a:lnTo>
                  <a:lnTo>
                    <a:pt x="1716" y="570"/>
                  </a:lnTo>
                  <a:lnTo>
                    <a:pt x="1716" y="582"/>
                  </a:lnTo>
                  <a:lnTo>
                    <a:pt x="1722" y="594"/>
                  </a:lnTo>
                  <a:lnTo>
                    <a:pt x="1722" y="612"/>
                  </a:lnTo>
                  <a:lnTo>
                    <a:pt x="1716" y="618"/>
                  </a:lnTo>
                  <a:lnTo>
                    <a:pt x="1692" y="630"/>
                  </a:lnTo>
                  <a:lnTo>
                    <a:pt x="1686" y="636"/>
                  </a:lnTo>
                  <a:lnTo>
                    <a:pt x="1674" y="642"/>
                  </a:lnTo>
                  <a:lnTo>
                    <a:pt x="1674" y="678"/>
                  </a:lnTo>
                  <a:lnTo>
                    <a:pt x="1680" y="684"/>
                  </a:lnTo>
                  <a:lnTo>
                    <a:pt x="1686" y="696"/>
                  </a:lnTo>
                  <a:lnTo>
                    <a:pt x="1674" y="708"/>
                  </a:lnTo>
                  <a:lnTo>
                    <a:pt x="1674" y="720"/>
                  </a:lnTo>
                  <a:lnTo>
                    <a:pt x="1680" y="726"/>
                  </a:lnTo>
                  <a:lnTo>
                    <a:pt x="1692" y="732"/>
                  </a:lnTo>
                  <a:lnTo>
                    <a:pt x="1698" y="726"/>
                  </a:lnTo>
                  <a:lnTo>
                    <a:pt x="1722" y="726"/>
                  </a:lnTo>
                  <a:lnTo>
                    <a:pt x="1728" y="732"/>
                  </a:lnTo>
                  <a:lnTo>
                    <a:pt x="1728" y="756"/>
                  </a:lnTo>
                  <a:lnTo>
                    <a:pt x="1722" y="762"/>
                  </a:lnTo>
                  <a:lnTo>
                    <a:pt x="1740" y="780"/>
                  </a:lnTo>
                  <a:lnTo>
                    <a:pt x="1728" y="846"/>
                  </a:lnTo>
                  <a:lnTo>
                    <a:pt x="1710" y="864"/>
                  </a:lnTo>
                  <a:lnTo>
                    <a:pt x="1704" y="876"/>
                  </a:lnTo>
                  <a:lnTo>
                    <a:pt x="1704" y="888"/>
                  </a:lnTo>
                  <a:lnTo>
                    <a:pt x="1710" y="906"/>
                  </a:lnTo>
                  <a:lnTo>
                    <a:pt x="1722" y="924"/>
                  </a:lnTo>
                  <a:lnTo>
                    <a:pt x="1746" y="936"/>
                  </a:lnTo>
                  <a:lnTo>
                    <a:pt x="1764" y="930"/>
                  </a:lnTo>
                  <a:lnTo>
                    <a:pt x="1788" y="906"/>
                  </a:lnTo>
                  <a:lnTo>
                    <a:pt x="1788" y="864"/>
                  </a:lnTo>
                  <a:lnTo>
                    <a:pt x="1782" y="858"/>
                  </a:lnTo>
                  <a:lnTo>
                    <a:pt x="1776" y="846"/>
                  </a:lnTo>
                  <a:lnTo>
                    <a:pt x="1800" y="822"/>
                  </a:lnTo>
                  <a:lnTo>
                    <a:pt x="1806" y="804"/>
                  </a:lnTo>
                  <a:lnTo>
                    <a:pt x="1806" y="774"/>
                  </a:lnTo>
                  <a:lnTo>
                    <a:pt x="1812" y="756"/>
                  </a:lnTo>
                  <a:lnTo>
                    <a:pt x="1812" y="726"/>
                  </a:lnTo>
                  <a:lnTo>
                    <a:pt x="1806" y="714"/>
                  </a:lnTo>
                  <a:lnTo>
                    <a:pt x="1800" y="696"/>
                  </a:lnTo>
                  <a:lnTo>
                    <a:pt x="1794" y="684"/>
                  </a:lnTo>
                  <a:lnTo>
                    <a:pt x="1794" y="636"/>
                  </a:lnTo>
                  <a:lnTo>
                    <a:pt x="1800" y="630"/>
                  </a:lnTo>
                  <a:lnTo>
                    <a:pt x="1800" y="624"/>
                  </a:lnTo>
                  <a:lnTo>
                    <a:pt x="1806" y="618"/>
                  </a:lnTo>
                  <a:lnTo>
                    <a:pt x="1812" y="618"/>
                  </a:lnTo>
                  <a:lnTo>
                    <a:pt x="1818" y="624"/>
                  </a:lnTo>
                  <a:lnTo>
                    <a:pt x="1824" y="642"/>
                  </a:lnTo>
                  <a:lnTo>
                    <a:pt x="1830" y="666"/>
                  </a:lnTo>
                  <a:lnTo>
                    <a:pt x="1836" y="684"/>
                  </a:lnTo>
                  <a:lnTo>
                    <a:pt x="1836" y="702"/>
                  </a:lnTo>
                  <a:lnTo>
                    <a:pt x="1866" y="738"/>
                  </a:lnTo>
                  <a:lnTo>
                    <a:pt x="1866" y="792"/>
                  </a:lnTo>
                  <a:lnTo>
                    <a:pt x="1890" y="822"/>
                  </a:lnTo>
                  <a:lnTo>
                    <a:pt x="1890" y="858"/>
                  </a:lnTo>
                  <a:lnTo>
                    <a:pt x="1902" y="930"/>
                  </a:lnTo>
                  <a:lnTo>
                    <a:pt x="1920" y="918"/>
                  </a:lnTo>
                  <a:lnTo>
                    <a:pt x="1962" y="930"/>
                  </a:lnTo>
                  <a:lnTo>
                    <a:pt x="1962" y="870"/>
                  </a:lnTo>
                  <a:lnTo>
                    <a:pt x="1968" y="864"/>
                  </a:lnTo>
                  <a:lnTo>
                    <a:pt x="1974" y="852"/>
                  </a:lnTo>
                  <a:lnTo>
                    <a:pt x="1980" y="876"/>
                  </a:lnTo>
                  <a:lnTo>
                    <a:pt x="1998" y="876"/>
                  </a:lnTo>
                  <a:lnTo>
                    <a:pt x="2004" y="870"/>
                  </a:lnTo>
                  <a:lnTo>
                    <a:pt x="2010" y="858"/>
                  </a:lnTo>
                  <a:lnTo>
                    <a:pt x="2010" y="828"/>
                  </a:lnTo>
                  <a:lnTo>
                    <a:pt x="2004" y="822"/>
                  </a:lnTo>
                  <a:lnTo>
                    <a:pt x="2004" y="816"/>
                  </a:lnTo>
                  <a:lnTo>
                    <a:pt x="1992" y="810"/>
                  </a:lnTo>
                  <a:lnTo>
                    <a:pt x="1986" y="798"/>
                  </a:lnTo>
                  <a:lnTo>
                    <a:pt x="1974" y="792"/>
                  </a:lnTo>
                  <a:lnTo>
                    <a:pt x="1962" y="780"/>
                  </a:lnTo>
                  <a:lnTo>
                    <a:pt x="1956" y="768"/>
                  </a:lnTo>
                  <a:lnTo>
                    <a:pt x="1944" y="756"/>
                  </a:lnTo>
                  <a:lnTo>
                    <a:pt x="1944" y="750"/>
                  </a:lnTo>
                  <a:lnTo>
                    <a:pt x="1956" y="726"/>
                  </a:lnTo>
                  <a:lnTo>
                    <a:pt x="1968" y="720"/>
                  </a:lnTo>
                  <a:lnTo>
                    <a:pt x="1968" y="708"/>
                  </a:lnTo>
                  <a:lnTo>
                    <a:pt x="1962" y="696"/>
                  </a:lnTo>
                  <a:lnTo>
                    <a:pt x="1938" y="684"/>
                  </a:lnTo>
                  <a:lnTo>
                    <a:pt x="1932" y="672"/>
                  </a:lnTo>
                  <a:lnTo>
                    <a:pt x="1932" y="642"/>
                  </a:lnTo>
                  <a:lnTo>
                    <a:pt x="1938" y="636"/>
                  </a:lnTo>
                  <a:lnTo>
                    <a:pt x="1938" y="630"/>
                  </a:lnTo>
                  <a:lnTo>
                    <a:pt x="1926" y="618"/>
                  </a:lnTo>
                  <a:lnTo>
                    <a:pt x="1914" y="612"/>
                  </a:lnTo>
                  <a:lnTo>
                    <a:pt x="1896" y="594"/>
                  </a:lnTo>
                  <a:lnTo>
                    <a:pt x="1884" y="588"/>
                  </a:lnTo>
                  <a:lnTo>
                    <a:pt x="1878" y="582"/>
                  </a:lnTo>
                  <a:lnTo>
                    <a:pt x="1914" y="582"/>
                  </a:lnTo>
                  <a:lnTo>
                    <a:pt x="1926" y="576"/>
                  </a:lnTo>
                  <a:lnTo>
                    <a:pt x="1932" y="570"/>
                  </a:lnTo>
                  <a:lnTo>
                    <a:pt x="1944" y="546"/>
                  </a:lnTo>
                  <a:lnTo>
                    <a:pt x="1950" y="540"/>
                  </a:lnTo>
                  <a:lnTo>
                    <a:pt x="1956" y="528"/>
                  </a:lnTo>
                  <a:lnTo>
                    <a:pt x="1992" y="528"/>
                  </a:lnTo>
                  <a:lnTo>
                    <a:pt x="2004" y="522"/>
                  </a:lnTo>
                  <a:lnTo>
                    <a:pt x="2010" y="522"/>
                  </a:lnTo>
                  <a:lnTo>
                    <a:pt x="2016" y="516"/>
                  </a:lnTo>
                  <a:lnTo>
                    <a:pt x="2016" y="504"/>
                  </a:lnTo>
                  <a:lnTo>
                    <a:pt x="1998" y="486"/>
                  </a:lnTo>
                  <a:lnTo>
                    <a:pt x="1986" y="480"/>
                  </a:lnTo>
                  <a:lnTo>
                    <a:pt x="1974" y="486"/>
                  </a:lnTo>
                  <a:lnTo>
                    <a:pt x="1956" y="504"/>
                  </a:lnTo>
                  <a:lnTo>
                    <a:pt x="1956" y="510"/>
                  </a:lnTo>
                  <a:lnTo>
                    <a:pt x="1944" y="510"/>
                  </a:lnTo>
                  <a:lnTo>
                    <a:pt x="1932" y="504"/>
                  </a:lnTo>
                  <a:lnTo>
                    <a:pt x="1896" y="504"/>
                  </a:lnTo>
                  <a:lnTo>
                    <a:pt x="1890" y="510"/>
                  </a:lnTo>
                  <a:lnTo>
                    <a:pt x="1884" y="522"/>
                  </a:lnTo>
                  <a:lnTo>
                    <a:pt x="1854" y="552"/>
                  </a:lnTo>
                  <a:lnTo>
                    <a:pt x="1848" y="546"/>
                  </a:lnTo>
                  <a:lnTo>
                    <a:pt x="1836" y="540"/>
                  </a:lnTo>
                  <a:lnTo>
                    <a:pt x="1824" y="516"/>
                  </a:lnTo>
                  <a:lnTo>
                    <a:pt x="1788" y="498"/>
                  </a:lnTo>
                  <a:lnTo>
                    <a:pt x="1776" y="498"/>
                  </a:lnTo>
                  <a:lnTo>
                    <a:pt x="1776" y="486"/>
                  </a:lnTo>
                  <a:lnTo>
                    <a:pt x="1782" y="468"/>
                  </a:lnTo>
                  <a:lnTo>
                    <a:pt x="1782" y="456"/>
                  </a:lnTo>
                  <a:lnTo>
                    <a:pt x="1794" y="420"/>
                  </a:lnTo>
                  <a:lnTo>
                    <a:pt x="1806" y="408"/>
                  </a:lnTo>
                  <a:lnTo>
                    <a:pt x="1824" y="408"/>
                  </a:lnTo>
                  <a:lnTo>
                    <a:pt x="1842" y="414"/>
                  </a:lnTo>
                  <a:lnTo>
                    <a:pt x="1896" y="414"/>
                  </a:lnTo>
                  <a:lnTo>
                    <a:pt x="1902" y="408"/>
                  </a:lnTo>
                  <a:lnTo>
                    <a:pt x="1908" y="408"/>
                  </a:lnTo>
                  <a:lnTo>
                    <a:pt x="1908" y="402"/>
                  </a:lnTo>
                  <a:lnTo>
                    <a:pt x="1914" y="396"/>
                  </a:lnTo>
                  <a:lnTo>
                    <a:pt x="1920" y="396"/>
                  </a:lnTo>
                  <a:lnTo>
                    <a:pt x="1944" y="402"/>
                  </a:lnTo>
                  <a:lnTo>
                    <a:pt x="1980" y="420"/>
                  </a:lnTo>
                  <a:lnTo>
                    <a:pt x="2010" y="432"/>
                  </a:lnTo>
                  <a:lnTo>
                    <a:pt x="2034" y="438"/>
                  </a:lnTo>
                  <a:lnTo>
                    <a:pt x="2040" y="438"/>
                  </a:lnTo>
                  <a:lnTo>
                    <a:pt x="2052" y="432"/>
                  </a:lnTo>
                  <a:lnTo>
                    <a:pt x="2064" y="420"/>
                  </a:lnTo>
                  <a:lnTo>
                    <a:pt x="2082" y="420"/>
                  </a:lnTo>
                  <a:lnTo>
                    <a:pt x="2094" y="414"/>
                  </a:lnTo>
                  <a:lnTo>
                    <a:pt x="2106" y="414"/>
                  </a:lnTo>
                  <a:lnTo>
                    <a:pt x="2112" y="408"/>
                  </a:lnTo>
                  <a:lnTo>
                    <a:pt x="2112" y="402"/>
                  </a:lnTo>
                  <a:lnTo>
                    <a:pt x="2106" y="396"/>
                  </a:lnTo>
                  <a:lnTo>
                    <a:pt x="2106" y="390"/>
                  </a:lnTo>
                  <a:lnTo>
                    <a:pt x="2118" y="378"/>
                  </a:lnTo>
                  <a:lnTo>
                    <a:pt x="2142" y="366"/>
                  </a:lnTo>
                  <a:lnTo>
                    <a:pt x="2148" y="360"/>
                  </a:lnTo>
                  <a:lnTo>
                    <a:pt x="2160" y="354"/>
                  </a:lnTo>
                  <a:lnTo>
                    <a:pt x="2148" y="324"/>
                  </a:lnTo>
                  <a:lnTo>
                    <a:pt x="2070" y="360"/>
                  </a:lnTo>
                  <a:lnTo>
                    <a:pt x="2076" y="366"/>
                  </a:lnTo>
                  <a:lnTo>
                    <a:pt x="2076" y="372"/>
                  </a:lnTo>
                  <a:lnTo>
                    <a:pt x="2070" y="378"/>
                  </a:lnTo>
                  <a:lnTo>
                    <a:pt x="2046" y="378"/>
                  </a:lnTo>
                  <a:lnTo>
                    <a:pt x="2022" y="366"/>
                  </a:lnTo>
                  <a:lnTo>
                    <a:pt x="2004" y="366"/>
                  </a:lnTo>
                  <a:lnTo>
                    <a:pt x="1968" y="384"/>
                  </a:lnTo>
                  <a:lnTo>
                    <a:pt x="1950" y="384"/>
                  </a:lnTo>
                  <a:lnTo>
                    <a:pt x="1938" y="378"/>
                  </a:lnTo>
                  <a:lnTo>
                    <a:pt x="1926" y="378"/>
                  </a:lnTo>
                  <a:lnTo>
                    <a:pt x="1902" y="366"/>
                  </a:lnTo>
                  <a:lnTo>
                    <a:pt x="1860" y="366"/>
                  </a:lnTo>
                  <a:lnTo>
                    <a:pt x="1872" y="348"/>
                  </a:lnTo>
                  <a:lnTo>
                    <a:pt x="1860" y="348"/>
                  </a:lnTo>
                  <a:lnTo>
                    <a:pt x="1848" y="342"/>
                  </a:lnTo>
                  <a:lnTo>
                    <a:pt x="1824" y="342"/>
                  </a:lnTo>
                  <a:lnTo>
                    <a:pt x="1824" y="366"/>
                  </a:lnTo>
                  <a:lnTo>
                    <a:pt x="1812" y="378"/>
                  </a:lnTo>
                  <a:lnTo>
                    <a:pt x="1788" y="390"/>
                  </a:lnTo>
                  <a:lnTo>
                    <a:pt x="1764" y="390"/>
                  </a:lnTo>
                  <a:lnTo>
                    <a:pt x="1758" y="396"/>
                  </a:lnTo>
                  <a:lnTo>
                    <a:pt x="1758" y="426"/>
                  </a:lnTo>
                  <a:lnTo>
                    <a:pt x="1740" y="432"/>
                  </a:lnTo>
                  <a:lnTo>
                    <a:pt x="1752" y="498"/>
                  </a:lnTo>
                  <a:lnTo>
                    <a:pt x="1740" y="498"/>
                  </a:lnTo>
                  <a:lnTo>
                    <a:pt x="1734" y="510"/>
                  </a:lnTo>
                  <a:lnTo>
                    <a:pt x="1728" y="516"/>
                  </a:lnTo>
                  <a:lnTo>
                    <a:pt x="1710" y="552"/>
                  </a:lnTo>
                  <a:close/>
                  <a:moveTo>
                    <a:pt x="1986" y="576"/>
                  </a:moveTo>
                  <a:lnTo>
                    <a:pt x="1986" y="594"/>
                  </a:lnTo>
                  <a:lnTo>
                    <a:pt x="1992" y="600"/>
                  </a:lnTo>
                  <a:lnTo>
                    <a:pt x="2004" y="600"/>
                  </a:lnTo>
                  <a:lnTo>
                    <a:pt x="2016" y="588"/>
                  </a:lnTo>
                  <a:lnTo>
                    <a:pt x="2016" y="576"/>
                  </a:lnTo>
                  <a:lnTo>
                    <a:pt x="1986" y="576"/>
                  </a:lnTo>
                  <a:close/>
                  <a:moveTo>
                    <a:pt x="1686" y="1110"/>
                  </a:moveTo>
                  <a:lnTo>
                    <a:pt x="1674" y="1110"/>
                  </a:lnTo>
                  <a:lnTo>
                    <a:pt x="1668" y="1116"/>
                  </a:lnTo>
                  <a:lnTo>
                    <a:pt x="1662" y="1116"/>
                  </a:lnTo>
                  <a:lnTo>
                    <a:pt x="1614" y="1104"/>
                  </a:lnTo>
                  <a:lnTo>
                    <a:pt x="1644" y="1146"/>
                  </a:lnTo>
                  <a:lnTo>
                    <a:pt x="1650" y="1152"/>
                  </a:lnTo>
                  <a:lnTo>
                    <a:pt x="1662" y="1158"/>
                  </a:lnTo>
                  <a:lnTo>
                    <a:pt x="1668" y="1164"/>
                  </a:lnTo>
                  <a:lnTo>
                    <a:pt x="1680" y="1170"/>
                  </a:lnTo>
                  <a:lnTo>
                    <a:pt x="1692" y="1158"/>
                  </a:lnTo>
                  <a:lnTo>
                    <a:pt x="1698" y="1140"/>
                  </a:lnTo>
                  <a:lnTo>
                    <a:pt x="1698" y="1128"/>
                  </a:lnTo>
                  <a:lnTo>
                    <a:pt x="1692" y="1116"/>
                  </a:lnTo>
                  <a:lnTo>
                    <a:pt x="1686" y="1110"/>
                  </a:lnTo>
                  <a:close/>
                  <a:moveTo>
                    <a:pt x="2094" y="1104"/>
                  </a:moveTo>
                  <a:lnTo>
                    <a:pt x="2064" y="1128"/>
                  </a:lnTo>
                  <a:lnTo>
                    <a:pt x="2094" y="1134"/>
                  </a:lnTo>
                  <a:lnTo>
                    <a:pt x="2094" y="1104"/>
                  </a:lnTo>
                  <a:close/>
                  <a:moveTo>
                    <a:pt x="486" y="294"/>
                  </a:moveTo>
                  <a:lnTo>
                    <a:pt x="474" y="288"/>
                  </a:lnTo>
                  <a:lnTo>
                    <a:pt x="468" y="288"/>
                  </a:lnTo>
                  <a:lnTo>
                    <a:pt x="456" y="294"/>
                  </a:lnTo>
                  <a:lnTo>
                    <a:pt x="456" y="312"/>
                  </a:lnTo>
                  <a:lnTo>
                    <a:pt x="468" y="324"/>
                  </a:lnTo>
                  <a:lnTo>
                    <a:pt x="474" y="318"/>
                  </a:lnTo>
                  <a:lnTo>
                    <a:pt x="486" y="318"/>
                  </a:lnTo>
                  <a:lnTo>
                    <a:pt x="486" y="312"/>
                  </a:lnTo>
                  <a:lnTo>
                    <a:pt x="492" y="300"/>
                  </a:lnTo>
                  <a:lnTo>
                    <a:pt x="486" y="294"/>
                  </a:lnTo>
                  <a:close/>
                  <a:moveTo>
                    <a:pt x="2346" y="588"/>
                  </a:moveTo>
                  <a:lnTo>
                    <a:pt x="2340" y="576"/>
                  </a:lnTo>
                  <a:lnTo>
                    <a:pt x="2328" y="570"/>
                  </a:lnTo>
                  <a:lnTo>
                    <a:pt x="2310" y="552"/>
                  </a:lnTo>
                  <a:lnTo>
                    <a:pt x="2304" y="552"/>
                  </a:lnTo>
                  <a:lnTo>
                    <a:pt x="2304" y="600"/>
                  </a:lnTo>
                  <a:lnTo>
                    <a:pt x="2316" y="600"/>
                  </a:lnTo>
                  <a:lnTo>
                    <a:pt x="2328" y="606"/>
                  </a:lnTo>
                  <a:lnTo>
                    <a:pt x="2334" y="606"/>
                  </a:lnTo>
                  <a:lnTo>
                    <a:pt x="2346" y="600"/>
                  </a:lnTo>
                  <a:lnTo>
                    <a:pt x="2346" y="588"/>
                  </a:lnTo>
                  <a:close/>
                  <a:moveTo>
                    <a:pt x="2310" y="474"/>
                  </a:moveTo>
                  <a:lnTo>
                    <a:pt x="2340" y="504"/>
                  </a:lnTo>
                  <a:lnTo>
                    <a:pt x="2358" y="516"/>
                  </a:lnTo>
                  <a:lnTo>
                    <a:pt x="2382" y="528"/>
                  </a:lnTo>
                  <a:lnTo>
                    <a:pt x="2400" y="528"/>
                  </a:lnTo>
                  <a:lnTo>
                    <a:pt x="2400" y="522"/>
                  </a:lnTo>
                  <a:lnTo>
                    <a:pt x="2358" y="480"/>
                  </a:lnTo>
                  <a:lnTo>
                    <a:pt x="2358" y="468"/>
                  </a:lnTo>
                  <a:lnTo>
                    <a:pt x="2364" y="456"/>
                  </a:lnTo>
                  <a:lnTo>
                    <a:pt x="2376" y="450"/>
                  </a:lnTo>
                  <a:lnTo>
                    <a:pt x="2394" y="450"/>
                  </a:lnTo>
                  <a:lnTo>
                    <a:pt x="2406" y="456"/>
                  </a:lnTo>
                  <a:lnTo>
                    <a:pt x="2424" y="444"/>
                  </a:lnTo>
                  <a:lnTo>
                    <a:pt x="2400" y="432"/>
                  </a:lnTo>
                  <a:lnTo>
                    <a:pt x="2412" y="426"/>
                  </a:lnTo>
                  <a:lnTo>
                    <a:pt x="2424" y="402"/>
                  </a:lnTo>
                  <a:lnTo>
                    <a:pt x="2412" y="378"/>
                  </a:lnTo>
                  <a:lnTo>
                    <a:pt x="2400" y="372"/>
                  </a:lnTo>
                  <a:lnTo>
                    <a:pt x="2382" y="372"/>
                  </a:lnTo>
                  <a:lnTo>
                    <a:pt x="2358" y="396"/>
                  </a:lnTo>
                  <a:lnTo>
                    <a:pt x="2346" y="402"/>
                  </a:lnTo>
                  <a:lnTo>
                    <a:pt x="2340" y="408"/>
                  </a:lnTo>
                  <a:lnTo>
                    <a:pt x="2334" y="408"/>
                  </a:lnTo>
                  <a:lnTo>
                    <a:pt x="2328" y="402"/>
                  </a:lnTo>
                  <a:lnTo>
                    <a:pt x="2328" y="366"/>
                  </a:lnTo>
                  <a:lnTo>
                    <a:pt x="2334" y="360"/>
                  </a:lnTo>
                  <a:lnTo>
                    <a:pt x="2346" y="336"/>
                  </a:lnTo>
                  <a:lnTo>
                    <a:pt x="2346" y="318"/>
                  </a:lnTo>
                  <a:lnTo>
                    <a:pt x="2340" y="312"/>
                  </a:lnTo>
                  <a:lnTo>
                    <a:pt x="2358" y="276"/>
                  </a:lnTo>
                  <a:lnTo>
                    <a:pt x="2316" y="312"/>
                  </a:lnTo>
                  <a:lnTo>
                    <a:pt x="2316" y="342"/>
                  </a:lnTo>
                  <a:lnTo>
                    <a:pt x="2304" y="348"/>
                  </a:lnTo>
                  <a:lnTo>
                    <a:pt x="2298" y="354"/>
                  </a:lnTo>
                  <a:lnTo>
                    <a:pt x="2286" y="378"/>
                  </a:lnTo>
                  <a:lnTo>
                    <a:pt x="2286" y="408"/>
                  </a:lnTo>
                  <a:lnTo>
                    <a:pt x="2298" y="420"/>
                  </a:lnTo>
                  <a:lnTo>
                    <a:pt x="2304" y="432"/>
                  </a:lnTo>
                  <a:lnTo>
                    <a:pt x="2310" y="438"/>
                  </a:lnTo>
                  <a:lnTo>
                    <a:pt x="2310" y="444"/>
                  </a:lnTo>
                  <a:lnTo>
                    <a:pt x="2304" y="450"/>
                  </a:lnTo>
                  <a:lnTo>
                    <a:pt x="2304" y="468"/>
                  </a:lnTo>
                  <a:lnTo>
                    <a:pt x="2310" y="474"/>
                  </a:lnTo>
                  <a:close/>
                  <a:moveTo>
                    <a:pt x="2250" y="708"/>
                  </a:moveTo>
                  <a:lnTo>
                    <a:pt x="2238" y="696"/>
                  </a:lnTo>
                  <a:lnTo>
                    <a:pt x="2214" y="708"/>
                  </a:lnTo>
                  <a:lnTo>
                    <a:pt x="2214" y="732"/>
                  </a:lnTo>
                  <a:lnTo>
                    <a:pt x="2220" y="744"/>
                  </a:lnTo>
                  <a:lnTo>
                    <a:pt x="2226" y="750"/>
                  </a:lnTo>
                  <a:lnTo>
                    <a:pt x="2250" y="762"/>
                  </a:lnTo>
                  <a:lnTo>
                    <a:pt x="2274" y="762"/>
                  </a:lnTo>
                  <a:lnTo>
                    <a:pt x="2280" y="750"/>
                  </a:lnTo>
                  <a:lnTo>
                    <a:pt x="2280" y="738"/>
                  </a:lnTo>
                  <a:lnTo>
                    <a:pt x="2274" y="726"/>
                  </a:lnTo>
                  <a:lnTo>
                    <a:pt x="2274" y="714"/>
                  </a:lnTo>
                  <a:lnTo>
                    <a:pt x="2268" y="708"/>
                  </a:lnTo>
                  <a:lnTo>
                    <a:pt x="2268" y="702"/>
                  </a:lnTo>
                  <a:lnTo>
                    <a:pt x="2250" y="708"/>
                  </a:lnTo>
                  <a:close/>
                  <a:moveTo>
                    <a:pt x="2148" y="1104"/>
                  </a:moveTo>
                  <a:lnTo>
                    <a:pt x="2226" y="1092"/>
                  </a:lnTo>
                  <a:lnTo>
                    <a:pt x="2166" y="1074"/>
                  </a:lnTo>
                  <a:lnTo>
                    <a:pt x="2148" y="1104"/>
                  </a:lnTo>
                  <a:close/>
                  <a:moveTo>
                    <a:pt x="2544" y="750"/>
                  </a:moveTo>
                  <a:lnTo>
                    <a:pt x="2520" y="732"/>
                  </a:lnTo>
                  <a:lnTo>
                    <a:pt x="2526" y="714"/>
                  </a:lnTo>
                  <a:lnTo>
                    <a:pt x="2514" y="702"/>
                  </a:lnTo>
                  <a:lnTo>
                    <a:pt x="2508" y="690"/>
                  </a:lnTo>
                  <a:lnTo>
                    <a:pt x="2490" y="684"/>
                  </a:lnTo>
                  <a:lnTo>
                    <a:pt x="2472" y="672"/>
                  </a:lnTo>
                  <a:lnTo>
                    <a:pt x="2442" y="666"/>
                  </a:lnTo>
                  <a:lnTo>
                    <a:pt x="2424" y="666"/>
                  </a:lnTo>
                  <a:lnTo>
                    <a:pt x="2388" y="684"/>
                  </a:lnTo>
                  <a:lnTo>
                    <a:pt x="2358" y="684"/>
                  </a:lnTo>
                  <a:lnTo>
                    <a:pt x="2346" y="696"/>
                  </a:lnTo>
                  <a:lnTo>
                    <a:pt x="2340" y="708"/>
                  </a:lnTo>
                  <a:lnTo>
                    <a:pt x="2340" y="726"/>
                  </a:lnTo>
                  <a:lnTo>
                    <a:pt x="2346" y="732"/>
                  </a:lnTo>
                  <a:lnTo>
                    <a:pt x="2364" y="714"/>
                  </a:lnTo>
                  <a:lnTo>
                    <a:pt x="2364" y="726"/>
                  </a:lnTo>
                  <a:lnTo>
                    <a:pt x="2370" y="738"/>
                  </a:lnTo>
                  <a:lnTo>
                    <a:pt x="2376" y="744"/>
                  </a:lnTo>
                  <a:lnTo>
                    <a:pt x="2388" y="738"/>
                  </a:lnTo>
                  <a:lnTo>
                    <a:pt x="2394" y="732"/>
                  </a:lnTo>
                  <a:lnTo>
                    <a:pt x="2394" y="726"/>
                  </a:lnTo>
                  <a:lnTo>
                    <a:pt x="2400" y="720"/>
                  </a:lnTo>
                  <a:lnTo>
                    <a:pt x="2400" y="714"/>
                  </a:lnTo>
                  <a:lnTo>
                    <a:pt x="2406" y="726"/>
                  </a:lnTo>
                  <a:lnTo>
                    <a:pt x="2418" y="732"/>
                  </a:lnTo>
                  <a:lnTo>
                    <a:pt x="2430" y="732"/>
                  </a:lnTo>
                  <a:lnTo>
                    <a:pt x="2442" y="720"/>
                  </a:lnTo>
                  <a:lnTo>
                    <a:pt x="2454" y="714"/>
                  </a:lnTo>
                  <a:lnTo>
                    <a:pt x="2460" y="708"/>
                  </a:lnTo>
                  <a:lnTo>
                    <a:pt x="2472" y="762"/>
                  </a:lnTo>
                  <a:lnTo>
                    <a:pt x="2502" y="738"/>
                  </a:lnTo>
                  <a:lnTo>
                    <a:pt x="2538" y="774"/>
                  </a:lnTo>
                  <a:lnTo>
                    <a:pt x="2544" y="750"/>
                  </a:lnTo>
                  <a:close/>
                  <a:moveTo>
                    <a:pt x="3264" y="678"/>
                  </a:moveTo>
                  <a:lnTo>
                    <a:pt x="3222" y="648"/>
                  </a:lnTo>
                  <a:lnTo>
                    <a:pt x="3210" y="648"/>
                  </a:lnTo>
                  <a:lnTo>
                    <a:pt x="3198" y="654"/>
                  </a:lnTo>
                  <a:lnTo>
                    <a:pt x="3180" y="654"/>
                  </a:lnTo>
                  <a:lnTo>
                    <a:pt x="3162" y="648"/>
                  </a:lnTo>
                  <a:lnTo>
                    <a:pt x="3126" y="630"/>
                  </a:lnTo>
                  <a:lnTo>
                    <a:pt x="3096" y="612"/>
                  </a:lnTo>
                  <a:lnTo>
                    <a:pt x="3060" y="594"/>
                  </a:lnTo>
                  <a:lnTo>
                    <a:pt x="3042" y="582"/>
                  </a:lnTo>
                  <a:lnTo>
                    <a:pt x="3030" y="582"/>
                  </a:lnTo>
                  <a:lnTo>
                    <a:pt x="3006" y="594"/>
                  </a:lnTo>
                  <a:lnTo>
                    <a:pt x="3000" y="600"/>
                  </a:lnTo>
                  <a:lnTo>
                    <a:pt x="2988" y="606"/>
                  </a:lnTo>
                  <a:lnTo>
                    <a:pt x="3006" y="630"/>
                  </a:lnTo>
                  <a:lnTo>
                    <a:pt x="2928" y="642"/>
                  </a:lnTo>
                  <a:lnTo>
                    <a:pt x="2934" y="666"/>
                  </a:lnTo>
                  <a:lnTo>
                    <a:pt x="2928" y="678"/>
                  </a:lnTo>
                  <a:lnTo>
                    <a:pt x="2922" y="684"/>
                  </a:lnTo>
                  <a:lnTo>
                    <a:pt x="2916" y="696"/>
                  </a:lnTo>
                  <a:lnTo>
                    <a:pt x="2880" y="720"/>
                  </a:lnTo>
                  <a:lnTo>
                    <a:pt x="2862" y="726"/>
                  </a:lnTo>
                  <a:lnTo>
                    <a:pt x="2844" y="726"/>
                  </a:lnTo>
                  <a:lnTo>
                    <a:pt x="2832" y="720"/>
                  </a:lnTo>
                  <a:lnTo>
                    <a:pt x="2826" y="714"/>
                  </a:lnTo>
                  <a:lnTo>
                    <a:pt x="2820" y="702"/>
                  </a:lnTo>
                  <a:lnTo>
                    <a:pt x="2820" y="678"/>
                  </a:lnTo>
                  <a:lnTo>
                    <a:pt x="2814" y="672"/>
                  </a:lnTo>
                  <a:lnTo>
                    <a:pt x="2814" y="660"/>
                  </a:lnTo>
                  <a:lnTo>
                    <a:pt x="2808" y="666"/>
                  </a:lnTo>
                  <a:lnTo>
                    <a:pt x="2808" y="672"/>
                  </a:lnTo>
                  <a:lnTo>
                    <a:pt x="2802" y="684"/>
                  </a:lnTo>
                  <a:lnTo>
                    <a:pt x="2796" y="690"/>
                  </a:lnTo>
                  <a:lnTo>
                    <a:pt x="2796" y="696"/>
                  </a:lnTo>
                  <a:lnTo>
                    <a:pt x="2796" y="690"/>
                  </a:lnTo>
                  <a:lnTo>
                    <a:pt x="2790" y="684"/>
                  </a:lnTo>
                  <a:lnTo>
                    <a:pt x="2790" y="672"/>
                  </a:lnTo>
                  <a:lnTo>
                    <a:pt x="2784" y="660"/>
                  </a:lnTo>
                  <a:lnTo>
                    <a:pt x="2784" y="576"/>
                  </a:lnTo>
                  <a:lnTo>
                    <a:pt x="2778" y="558"/>
                  </a:lnTo>
                  <a:lnTo>
                    <a:pt x="2760" y="522"/>
                  </a:lnTo>
                  <a:lnTo>
                    <a:pt x="2724" y="522"/>
                  </a:lnTo>
                  <a:lnTo>
                    <a:pt x="2718" y="510"/>
                  </a:lnTo>
                  <a:lnTo>
                    <a:pt x="2694" y="498"/>
                  </a:lnTo>
                  <a:lnTo>
                    <a:pt x="2676" y="486"/>
                  </a:lnTo>
                  <a:lnTo>
                    <a:pt x="2652" y="486"/>
                  </a:lnTo>
                  <a:lnTo>
                    <a:pt x="2634" y="498"/>
                  </a:lnTo>
                  <a:lnTo>
                    <a:pt x="2628" y="504"/>
                  </a:lnTo>
                  <a:lnTo>
                    <a:pt x="2616" y="510"/>
                  </a:lnTo>
                  <a:lnTo>
                    <a:pt x="2610" y="522"/>
                  </a:lnTo>
                  <a:lnTo>
                    <a:pt x="2586" y="528"/>
                  </a:lnTo>
                  <a:lnTo>
                    <a:pt x="2580" y="546"/>
                  </a:lnTo>
                  <a:lnTo>
                    <a:pt x="2562" y="558"/>
                  </a:lnTo>
                  <a:lnTo>
                    <a:pt x="2562" y="540"/>
                  </a:lnTo>
                  <a:lnTo>
                    <a:pt x="2556" y="534"/>
                  </a:lnTo>
                  <a:lnTo>
                    <a:pt x="2532" y="534"/>
                  </a:lnTo>
                  <a:lnTo>
                    <a:pt x="2532" y="546"/>
                  </a:lnTo>
                  <a:lnTo>
                    <a:pt x="2544" y="570"/>
                  </a:lnTo>
                  <a:lnTo>
                    <a:pt x="2568" y="582"/>
                  </a:lnTo>
                  <a:lnTo>
                    <a:pt x="2604" y="582"/>
                  </a:lnTo>
                  <a:lnTo>
                    <a:pt x="2616" y="588"/>
                  </a:lnTo>
                  <a:lnTo>
                    <a:pt x="2622" y="594"/>
                  </a:lnTo>
                  <a:lnTo>
                    <a:pt x="2628" y="594"/>
                  </a:lnTo>
                  <a:lnTo>
                    <a:pt x="2628" y="618"/>
                  </a:lnTo>
                  <a:lnTo>
                    <a:pt x="2634" y="630"/>
                  </a:lnTo>
                  <a:lnTo>
                    <a:pt x="2640" y="636"/>
                  </a:lnTo>
                  <a:lnTo>
                    <a:pt x="2652" y="642"/>
                  </a:lnTo>
                  <a:lnTo>
                    <a:pt x="2694" y="642"/>
                  </a:lnTo>
                  <a:lnTo>
                    <a:pt x="2712" y="636"/>
                  </a:lnTo>
                  <a:lnTo>
                    <a:pt x="2754" y="636"/>
                  </a:lnTo>
                  <a:lnTo>
                    <a:pt x="2760" y="642"/>
                  </a:lnTo>
                  <a:lnTo>
                    <a:pt x="2760" y="660"/>
                  </a:lnTo>
                  <a:lnTo>
                    <a:pt x="2700" y="660"/>
                  </a:lnTo>
                  <a:lnTo>
                    <a:pt x="2688" y="666"/>
                  </a:lnTo>
                  <a:lnTo>
                    <a:pt x="2676" y="678"/>
                  </a:lnTo>
                  <a:lnTo>
                    <a:pt x="2640" y="678"/>
                  </a:lnTo>
                  <a:lnTo>
                    <a:pt x="2616" y="690"/>
                  </a:lnTo>
                  <a:lnTo>
                    <a:pt x="2616" y="696"/>
                  </a:lnTo>
                  <a:lnTo>
                    <a:pt x="2622" y="696"/>
                  </a:lnTo>
                  <a:lnTo>
                    <a:pt x="2646" y="708"/>
                  </a:lnTo>
                  <a:lnTo>
                    <a:pt x="2658" y="708"/>
                  </a:lnTo>
                  <a:lnTo>
                    <a:pt x="2676" y="726"/>
                  </a:lnTo>
                  <a:lnTo>
                    <a:pt x="2682" y="738"/>
                  </a:lnTo>
                  <a:lnTo>
                    <a:pt x="2688" y="744"/>
                  </a:lnTo>
                  <a:lnTo>
                    <a:pt x="2682" y="750"/>
                  </a:lnTo>
                  <a:lnTo>
                    <a:pt x="2676" y="762"/>
                  </a:lnTo>
                  <a:lnTo>
                    <a:pt x="2676" y="774"/>
                  </a:lnTo>
                  <a:lnTo>
                    <a:pt x="2670" y="780"/>
                  </a:lnTo>
                  <a:lnTo>
                    <a:pt x="2676" y="792"/>
                  </a:lnTo>
                  <a:lnTo>
                    <a:pt x="2682" y="798"/>
                  </a:lnTo>
                  <a:lnTo>
                    <a:pt x="2694" y="792"/>
                  </a:lnTo>
                  <a:lnTo>
                    <a:pt x="2706" y="780"/>
                  </a:lnTo>
                  <a:lnTo>
                    <a:pt x="2712" y="768"/>
                  </a:lnTo>
                  <a:lnTo>
                    <a:pt x="2718" y="762"/>
                  </a:lnTo>
                  <a:lnTo>
                    <a:pt x="2718" y="750"/>
                  </a:lnTo>
                  <a:lnTo>
                    <a:pt x="2724" y="744"/>
                  </a:lnTo>
                  <a:lnTo>
                    <a:pt x="2736" y="720"/>
                  </a:lnTo>
                  <a:lnTo>
                    <a:pt x="2742" y="714"/>
                  </a:lnTo>
                  <a:lnTo>
                    <a:pt x="2748" y="702"/>
                  </a:lnTo>
                  <a:lnTo>
                    <a:pt x="2748" y="744"/>
                  </a:lnTo>
                  <a:lnTo>
                    <a:pt x="2754" y="750"/>
                  </a:lnTo>
                  <a:lnTo>
                    <a:pt x="2766" y="756"/>
                  </a:lnTo>
                  <a:lnTo>
                    <a:pt x="2772" y="768"/>
                  </a:lnTo>
                  <a:lnTo>
                    <a:pt x="2784" y="774"/>
                  </a:lnTo>
                  <a:lnTo>
                    <a:pt x="2790" y="780"/>
                  </a:lnTo>
                  <a:lnTo>
                    <a:pt x="2814" y="780"/>
                  </a:lnTo>
                  <a:lnTo>
                    <a:pt x="2820" y="774"/>
                  </a:lnTo>
                  <a:lnTo>
                    <a:pt x="2826" y="774"/>
                  </a:lnTo>
                  <a:lnTo>
                    <a:pt x="2814" y="792"/>
                  </a:lnTo>
                  <a:lnTo>
                    <a:pt x="2844" y="822"/>
                  </a:lnTo>
                  <a:lnTo>
                    <a:pt x="2904" y="822"/>
                  </a:lnTo>
                  <a:lnTo>
                    <a:pt x="2940" y="846"/>
                  </a:lnTo>
                  <a:lnTo>
                    <a:pt x="2976" y="864"/>
                  </a:lnTo>
                  <a:lnTo>
                    <a:pt x="3006" y="876"/>
                  </a:lnTo>
                  <a:lnTo>
                    <a:pt x="3036" y="894"/>
                  </a:lnTo>
                  <a:lnTo>
                    <a:pt x="3066" y="924"/>
                  </a:lnTo>
                  <a:lnTo>
                    <a:pt x="3066" y="972"/>
                  </a:lnTo>
                  <a:lnTo>
                    <a:pt x="3090" y="996"/>
                  </a:lnTo>
                  <a:lnTo>
                    <a:pt x="3102" y="1002"/>
                  </a:lnTo>
                  <a:lnTo>
                    <a:pt x="3096" y="1002"/>
                  </a:lnTo>
                  <a:lnTo>
                    <a:pt x="3084" y="1008"/>
                  </a:lnTo>
                  <a:lnTo>
                    <a:pt x="3078" y="1014"/>
                  </a:lnTo>
                  <a:lnTo>
                    <a:pt x="3078" y="1020"/>
                  </a:lnTo>
                  <a:lnTo>
                    <a:pt x="3090" y="1032"/>
                  </a:lnTo>
                  <a:lnTo>
                    <a:pt x="3114" y="1032"/>
                  </a:lnTo>
                  <a:lnTo>
                    <a:pt x="3090" y="1044"/>
                  </a:lnTo>
                  <a:lnTo>
                    <a:pt x="3090" y="1056"/>
                  </a:lnTo>
                  <a:lnTo>
                    <a:pt x="3102" y="1062"/>
                  </a:lnTo>
                  <a:lnTo>
                    <a:pt x="3108" y="1092"/>
                  </a:lnTo>
                  <a:lnTo>
                    <a:pt x="3096" y="1122"/>
                  </a:lnTo>
                  <a:lnTo>
                    <a:pt x="3120" y="1122"/>
                  </a:lnTo>
                  <a:lnTo>
                    <a:pt x="3126" y="1116"/>
                  </a:lnTo>
                  <a:lnTo>
                    <a:pt x="3138" y="1116"/>
                  </a:lnTo>
                  <a:lnTo>
                    <a:pt x="3150" y="1110"/>
                  </a:lnTo>
                  <a:lnTo>
                    <a:pt x="3162" y="1110"/>
                  </a:lnTo>
                  <a:lnTo>
                    <a:pt x="3168" y="1104"/>
                  </a:lnTo>
                  <a:lnTo>
                    <a:pt x="3174" y="1104"/>
                  </a:lnTo>
                  <a:lnTo>
                    <a:pt x="3174" y="1134"/>
                  </a:lnTo>
                  <a:lnTo>
                    <a:pt x="3234" y="1194"/>
                  </a:lnTo>
                  <a:lnTo>
                    <a:pt x="3240" y="1194"/>
                  </a:lnTo>
                  <a:lnTo>
                    <a:pt x="3240" y="1146"/>
                  </a:lnTo>
                  <a:lnTo>
                    <a:pt x="3234" y="1122"/>
                  </a:lnTo>
                  <a:lnTo>
                    <a:pt x="3234" y="1116"/>
                  </a:lnTo>
                  <a:lnTo>
                    <a:pt x="3240" y="1110"/>
                  </a:lnTo>
                  <a:lnTo>
                    <a:pt x="3240" y="1098"/>
                  </a:lnTo>
                  <a:lnTo>
                    <a:pt x="3246" y="1086"/>
                  </a:lnTo>
                  <a:lnTo>
                    <a:pt x="3246" y="1062"/>
                  </a:lnTo>
                  <a:lnTo>
                    <a:pt x="3252" y="1050"/>
                  </a:lnTo>
                  <a:lnTo>
                    <a:pt x="3252" y="1020"/>
                  </a:lnTo>
                  <a:lnTo>
                    <a:pt x="3240" y="1020"/>
                  </a:lnTo>
                  <a:lnTo>
                    <a:pt x="3228" y="1014"/>
                  </a:lnTo>
                  <a:lnTo>
                    <a:pt x="3222" y="1008"/>
                  </a:lnTo>
                  <a:lnTo>
                    <a:pt x="3222" y="1002"/>
                  </a:lnTo>
                  <a:lnTo>
                    <a:pt x="3234" y="990"/>
                  </a:lnTo>
                  <a:lnTo>
                    <a:pt x="3246" y="984"/>
                  </a:lnTo>
                  <a:lnTo>
                    <a:pt x="3252" y="978"/>
                  </a:lnTo>
                  <a:lnTo>
                    <a:pt x="3252" y="864"/>
                  </a:lnTo>
                  <a:lnTo>
                    <a:pt x="3258" y="846"/>
                  </a:lnTo>
                  <a:lnTo>
                    <a:pt x="3258" y="708"/>
                  </a:lnTo>
                  <a:lnTo>
                    <a:pt x="3264" y="678"/>
                  </a:lnTo>
                  <a:close/>
                  <a:moveTo>
                    <a:pt x="336" y="666"/>
                  </a:moveTo>
                  <a:lnTo>
                    <a:pt x="330" y="672"/>
                  </a:lnTo>
                  <a:lnTo>
                    <a:pt x="354" y="696"/>
                  </a:lnTo>
                  <a:lnTo>
                    <a:pt x="360" y="708"/>
                  </a:lnTo>
                  <a:lnTo>
                    <a:pt x="366" y="714"/>
                  </a:lnTo>
                  <a:lnTo>
                    <a:pt x="378" y="714"/>
                  </a:lnTo>
                  <a:lnTo>
                    <a:pt x="378" y="696"/>
                  </a:lnTo>
                  <a:lnTo>
                    <a:pt x="366" y="690"/>
                  </a:lnTo>
                  <a:lnTo>
                    <a:pt x="360" y="678"/>
                  </a:lnTo>
                  <a:lnTo>
                    <a:pt x="348" y="672"/>
                  </a:lnTo>
                  <a:lnTo>
                    <a:pt x="342" y="666"/>
                  </a:lnTo>
                  <a:lnTo>
                    <a:pt x="336" y="666"/>
                  </a:lnTo>
                  <a:close/>
                  <a:moveTo>
                    <a:pt x="2526" y="1104"/>
                  </a:moveTo>
                  <a:lnTo>
                    <a:pt x="2544" y="1116"/>
                  </a:lnTo>
                  <a:lnTo>
                    <a:pt x="2574" y="1092"/>
                  </a:lnTo>
                  <a:lnTo>
                    <a:pt x="2592" y="1092"/>
                  </a:lnTo>
                  <a:lnTo>
                    <a:pt x="2604" y="1080"/>
                  </a:lnTo>
                  <a:lnTo>
                    <a:pt x="2604" y="1062"/>
                  </a:lnTo>
                  <a:lnTo>
                    <a:pt x="2592" y="1056"/>
                  </a:lnTo>
                  <a:lnTo>
                    <a:pt x="2586" y="1056"/>
                  </a:lnTo>
                  <a:lnTo>
                    <a:pt x="2574" y="1062"/>
                  </a:lnTo>
                  <a:lnTo>
                    <a:pt x="2556" y="1068"/>
                  </a:lnTo>
                  <a:lnTo>
                    <a:pt x="2526" y="1098"/>
                  </a:lnTo>
                  <a:lnTo>
                    <a:pt x="2526" y="1104"/>
                  </a:lnTo>
                  <a:close/>
                  <a:moveTo>
                    <a:pt x="3096" y="1068"/>
                  </a:moveTo>
                  <a:lnTo>
                    <a:pt x="3090" y="1068"/>
                  </a:lnTo>
                  <a:lnTo>
                    <a:pt x="3090" y="1062"/>
                  </a:lnTo>
                  <a:lnTo>
                    <a:pt x="3084" y="1062"/>
                  </a:lnTo>
                  <a:lnTo>
                    <a:pt x="3078" y="1056"/>
                  </a:lnTo>
                  <a:lnTo>
                    <a:pt x="3066" y="1056"/>
                  </a:lnTo>
                  <a:lnTo>
                    <a:pt x="3048" y="1062"/>
                  </a:lnTo>
                  <a:lnTo>
                    <a:pt x="3024" y="1086"/>
                  </a:lnTo>
                  <a:lnTo>
                    <a:pt x="3012" y="1122"/>
                  </a:lnTo>
                  <a:lnTo>
                    <a:pt x="3012" y="1134"/>
                  </a:lnTo>
                  <a:lnTo>
                    <a:pt x="3072" y="1128"/>
                  </a:lnTo>
                  <a:lnTo>
                    <a:pt x="3084" y="1128"/>
                  </a:lnTo>
                  <a:lnTo>
                    <a:pt x="3090" y="1122"/>
                  </a:lnTo>
                  <a:lnTo>
                    <a:pt x="3102" y="1092"/>
                  </a:lnTo>
                  <a:lnTo>
                    <a:pt x="3096" y="1068"/>
                  </a:lnTo>
                  <a:close/>
                  <a:moveTo>
                    <a:pt x="2778" y="942"/>
                  </a:moveTo>
                  <a:lnTo>
                    <a:pt x="2766" y="960"/>
                  </a:lnTo>
                  <a:lnTo>
                    <a:pt x="2766" y="1014"/>
                  </a:lnTo>
                  <a:lnTo>
                    <a:pt x="2784" y="1014"/>
                  </a:lnTo>
                  <a:lnTo>
                    <a:pt x="2778" y="996"/>
                  </a:lnTo>
                  <a:lnTo>
                    <a:pt x="2790" y="990"/>
                  </a:lnTo>
                  <a:lnTo>
                    <a:pt x="2790" y="972"/>
                  </a:lnTo>
                  <a:lnTo>
                    <a:pt x="2778" y="972"/>
                  </a:lnTo>
                  <a:lnTo>
                    <a:pt x="2796" y="936"/>
                  </a:lnTo>
                  <a:lnTo>
                    <a:pt x="2814" y="906"/>
                  </a:lnTo>
                  <a:lnTo>
                    <a:pt x="2784" y="912"/>
                  </a:lnTo>
                  <a:lnTo>
                    <a:pt x="2778" y="942"/>
                  </a:lnTo>
                  <a:close/>
                  <a:moveTo>
                    <a:pt x="2136" y="600"/>
                  </a:moveTo>
                  <a:lnTo>
                    <a:pt x="2124" y="594"/>
                  </a:lnTo>
                  <a:lnTo>
                    <a:pt x="2118" y="594"/>
                  </a:lnTo>
                  <a:lnTo>
                    <a:pt x="2106" y="588"/>
                  </a:lnTo>
                  <a:lnTo>
                    <a:pt x="2088" y="588"/>
                  </a:lnTo>
                  <a:lnTo>
                    <a:pt x="2082" y="594"/>
                  </a:lnTo>
                  <a:lnTo>
                    <a:pt x="2082" y="600"/>
                  </a:lnTo>
                  <a:lnTo>
                    <a:pt x="2076" y="606"/>
                  </a:lnTo>
                  <a:lnTo>
                    <a:pt x="2082" y="612"/>
                  </a:lnTo>
                  <a:lnTo>
                    <a:pt x="2094" y="618"/>
                  </a:lnTo>
                  <a:lnTo>
                    <a:pt x="2136" y="618"/>
                  </a:lnTo>
                  <a:lnTo>
                    <a:pt x="2214" y="606"/>
                  </a:lnTo>
                  <a:lnTo>
                    <a:pt x="2136" y="600"/>
                  </a:lnTo>
                  <a:close/>
                  <a:moveTo>
                    <a:pt x="1308" y="1038"/>
                  </a:moveTo>
                  <a:lnTo>
                    <a:pt x="1368" y="1002"/>
                  </a:lnTo>
                  <a:lnTo>
                    <a:pt x="1362" y="990"/>
                  </a:lnTo>
                  <a:lnTo>
                    <a:pt x="1350" y="990"/>
                  </a:lnTo>
                  <a:lnTo>
                    <a:pt x="1332" y="996"/>
                  </a:lnTo>
                  <a:lnTo>
                    <a:pt x="1320" y="996"/>
                  </a:lnTo>
                  <a:lnTo>
                    <a:pt x="1302" y="1002"/>
                  </a:lnTo>
                  <a:lnTo>
                    <a:pt x="1290" y="1008"/>
                  </a:lnTo>
                  <a:lnTo>
                    <a:pt x="1284" y="1014"/>
                  </a:lnTo>
                  <a:lnTo>
                    <a:pt x="1284" y="1032"/>
                  </a:lnTo>
                  <a:lnTo>
                    <a:pt x="1290" y="1038"/>
                  </a:lnTo>
                  <a:lnTo>
                    <a:pt x="1308" y="1038"/>
                  </a:lnTo>
                  <a:close/>
                  <a:moveTo>
                    <a:pt x="1428" y="1116"/>
                  </a:moveTo>
                  <a:lnTo>
                    <a:pt x="1392" y="1116"/>
                  </a:lnTo>
                  <a:lnTo>
                    <a:pt x="1386" y="1146"/>
                  </a:lnTo>
                  <a:lnTo>
                    <a:pt x="1386" y="1152"/>
                  </a:lnTo>
                  <a:lnTo>
                    <a:pt x="1404" y="1170"/>
                  </a:lnTo>
                  <a:lnTo>
                    <a:pt x="1416" y="1176"/>
                  </a:lnTo>
                  <a:lnTo>
                    <a:pt x="1428" y="1164"/>
                  </a:lnTo>
                  <a:lnTo>
                    <a:pt x="1440" y="1140"/>
                  </a:lnTo>
                  <a:lnTo>
                    <a:pt x="1440" y="1128"/>
                  </a:lnTo>
                  <a:lnTo>
                    <a:pt x="1428" y="1116"/>
                  </a:lnTo>
                  <a:close/>
                  <a:moveTo>
                    <a:pt x="708" y="930"/>
                  </a:moveTo>
                  <a:lnTo>
                    <a:pt x="714" y="924"/>
                  </a:lnTo>
                  <a:lnTo>
                    <a:pt x="714" y="900"/>
                  </a:lnTo>
                  <a:lnTo>
                    <a:pt x="744" y="924"/>
                  </a:lnTo>
                  <a:lnTo>
                    <a:pt x="744" y="918"/>
                  </a:lnTo>
                  <a:lnTo>
                    <a:pt x="750" y="912"/>
                  </a:lnTo>
                  <a:lnTo>
                    <a:pt x="750" y="900"/>
                  </a:lnTo>
                  <a:lnTo>
                    <a:pt x="756" y="882"/>
                  </a:lnTo>
                  <a:lnTo>
                    <a:pt x="756" y="840"/>
                  </a:lnTo>
                  <a:lnTo>
                    <a:pt x="762" y="822"/>
                  </a:lnTo>
                  <a:lnTo>
                    <a:pt x="762" y="810"/>
                  </a:lnTo>
                  <a:lnTo>
                    <a:pt x="768" y="792"/>
                  </a:lnTo>
                  <a:lnTo>
                    <a:pt x="768" y="780"/>
                  </a:lnTo>
                  <a:lnTo>
                    <a:pt x="762" y="774"/>
                  </a:lnTo>
                  <a:lnTo>
                    <a:pt x="756" y="762"/>
                  </a:lnTo>
                  <a:lnTo>
                    <a:pt x="756" y="750"/>
                  </a:lnTo>
                  <a:lnTo>
                    <a:pt x="768" y="726"/>
                  </a:lnTo>
                  <a:lnTo>
                    <a:pt x="774" y="720"/>
                  </a:lnTo>
                  <a:lnTo>
                    <a:pt x="774" y="714"/>
                  </a:lnTo>
                  <a:lnTo>
                    <a:pt x="756" y="696"/>
                  </a:lnTo>
                  <a:lnTo>
                    <a:pt x="744" y="654"/>
                  </a:lnTo>
                  <a:lnTo>
                    <a:pt x="702" y="654"/>
                  </a:lnTo>
                  <a:lnTo>
                    <a:pt x="702" y="618"/>
                  </a:lnTo>
                  <a:lnTo>
                    <a:pt x="666" y="618"/>
                  </a:lnTo>
                  <a:lnTo>
                    <a:pt x="660" y="546"/>
                  </a:lnTo>
                  <a:lnTo>
                    <a:pt x="606" y="546"/>
                  </a:lnTo>
                  <a:lnTo>
                    <a:pt x="594" y="534"/>
                  </a:lnTo>
                  <a:lnTo>
                    <a:pt x="594" y="504"/>
                  </a:lnTo>
                  <a:lnTo>
                    <a:pt x="600" y="498"/>
                  </a:lnTo>
                  <a:lnTo>
                    <a:pt x="606" y="486"/>
                  </a:lnTo>
                  <a:lnTo>
                    <a:pt x="582" y="486"/>
                  </a:lnTo>
                  <a:lnTo>
                    <a:pt x="600" y="468"/>
                  </a:lnTo>
                  <a:lnTo>
                    <a:pt x="606" y="456"/>
                  </a:lnTo>
                  <a:lnTo>
                    <a:pt x="612" y="450"/>
                  </a:lnTo>
                  <a:lnTo>
                    <a:pt x="612" y="438"/>
                  </a:lnTo>
                  <a:lnTo>
                    <a:pt x="600" y="426"/>
                  </a:lnTo>
                  <a:lnTo>
                    <a:pt x="588" y="432"/>
                  </a:lnTo>
                  <a:lnTo>
                    <a:pt x="570" y="432"/>
                  </a:lnTo>
                  <a:lnTo>
                    <a:pt x="552" y="438"/>
                  </a:lnTo>
                  <a:lnTo>
                    <a:pt x="540" y="438"/>
                  </a:lnTo>
                  <a:lnTo>
                    <a:pt x="534" y="444"/>
                  </a:lnTo>
                  <a:lnTo>
                    <a:pt x="528" y="444"/>
                  </a:lnTo>
                  <a:lnTo>
                    <a:pt x="534" y="438"/>
                  </a:lnTo>
                  <a:lnTo>
                    <a:pt x="546" y="432"/>
                  </a:lnTo>
                  <a:lnTo>
                    <a:pt x="552" y="420"/>
                  </a:lnTo>
                  <a:lnTo>
                    <a:pt x="558" y="414"/>
                  </a:lnTo>
                  <a:lnTo>
                    <a:pt x="558" y="402"/>
                  </a:lnTo>
                  <a:lnTo>
                    <a:pt x="546" y="396"/>
                  </a:lnTo>
                  <a:lnTo>
                    <a:pt x="534" y="396"/>
                  </a:lnTo>
                  <a:lnTo>
                    <a:pt x="522" y="390"/>
                  </a:lnTo>
                  <a:lnTo>
                    <a:pt x="510" y="390"/>
                  </a:lnTo>
                  <a:lnTo>
                    <a:pt x="516" y="384"/>
                  </a:lnTo>
                  <a:lnTo>
                    <a:pt x="516" y="378"/>
                  </a:lnTo>
                  <a:lnTo>
                    <a:pt x="504" y="354"/>
                  </a:lnTo>
                  <a:lnTo>
                    <a:pt x="492" y="342"/>
                  </a:lnTo>
                  <a:lnTo>
                    <a:pt x="480" y="336"/>
                  </a:lnTo>
                  <a:lnTo>
                    <a:pt x="462" y="330"/>
                  </a:lnTo>
                  <a:lnTo>
                    <a:pt x="456" y="324"/>
                  </a:lnTo>
                  <a:lnTo>
                    <a:pt x="450" y="324"/>
                  </a:lnTo>
                  <a:lnTo>
                    <a:pt x="450" y="318"/>
                  </a:lnTo>
                  <a:lnTo>
                    <a:pt x="444" y="312"/>
                  </a:lnTo>
                  <a:lnTo>
                    <a:pt x="438" y="300"/>
                  </a:lnTo>
                  <a:lnTo>
                    <a:pt x="438" y="288"/>
                  </a:lnTo>
                  <a:lnTo>
                    <a:pt x="426" y="276"/>
                  </a:lnTo>
                  <a:lnTo>
                    <a:pt x="414" y="276"/>
                  </a:lnTo>
                  <a:lnTo>
                    <a:pt x="408" y="282"/>
                  </a:lnTo>
                  <a:lnTo>
                    <a:pt x="414" y="306"/>
                  </a:lnTo>
                  <a:lnTo>
                    <a:pt x="408" y="300"/>
                  </a:lnTo>
                  <a:lnTo>
                    <a:pt x="396" y="294"/>
                  </a:lnTo>
                  <a:lnTo>
                    <a:pt x="360" y="258"/>
                  </a:lnTo>
                  <a:lnTo>
                    <a:pt x="360" y="246"/>
                  </a:lnTo>
                  <a:lnTo>
                    <a:pt x="354" y="240"/>
                  </a:lnTo>
                  <a:lnTo>
                    <a:pt x="348" y="228"/>
                  </a:lnTo>
                  <a:lnTo>
                    <a:pt x="342" y="222"/>
                  </a:lnTo>
                  <a:lnTo>
                    <a:pt x="342" y="216"/>
                  </a:lnTo>
                  <a:lnTo>
                    <a:pt x="330" y="210"/>
                  </a:lnTo>
                  <a:lnTo>
                    <a:pt x="312" y="192"/>
                  </a:lnTo>
                  <a:lnTo>
                    <a:pt x="294" y="186"/>
                  </a:lnTo>
                  <a:lnTo>
                    <a:pt x="288" y="174"/>
                  </a:lnTo>
                  <a:lnTo>
                    <a:pt x="276" y="168"/>
                  </a:lnTo>
                  <a:lnTo>
                    <a:pt x="264" y="156"/>
                  </a:lnTo>
                  <a:lnTo>
                    <a:pt x="252" y="150"/>
                  </a:lnTo>
                  <a:lnTo>
                    <a:pt x="240" y="138"/>
                  </a:lnTo>
                  <a:lnTo>
                    <a:pt x="234" y="126"/>
                  </a:lnTo>
                  <a:lnTo>
                    <a:pt x="222" y="120"/>
                  </a:lnTo>
                  <a:lnTo>
                    <a:pt x="222" y="102"/>
                  </a:lnTo>
                  <a:lnTo>
                    <a:pt x="204" y="84"/>
                  </a:lnTo>
                  <a:lnTo>
                    <a:pt x="198" y="72"/>
                  </a:lnTo>
                  <a:lnTo>
                    <a:pt x="168" y="42"/>
                  </a:lnTo>
                  <a:lnTo>
                    <a:pt x="150" y="42"/>
                  </a:lnTo>
                  <a:lnTo>
                    <a:pt x="66" y="36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78"/>
                  </a:lnTo>
                  <a:lnTo>
                    <a:pt x="66" y="126"/>
                  </a:lnTo>
                  <a:lnTo>
                    <a:pt x="96" y="150"/>
                  </a:lnTo>
                  <a:lnTo>
                    <a:pt x="126" y="180"/>
                  </a:lnTo>
                  <a:lnTo>
                    <a:pt x="162" y="234"/>
                  </a:lnTo>
                  <a:lnTo>
                    <a:pt x="174" y="228"/>
                  </a:lnTo>
                  <a:lnTo>
                    <a:pt x="174" y="252"/>
                  </a:lnTo>
                  <a:lnTo>
                    <a:pt x="180" y="264"/>
                  </a:lnTo>
                  <a:lnTo>
                    <a:pt x="186" y="270"/>
                  </a:lnTo>
                  <a:lnTo>
                    <a:pt x="198" y="276"/>
                  </a:lnTo>
                  <a:lnTo>
                    <a:pt x="216" y="288"/>
                  </a:lnTo>
                  <a:lnTo>
                    <a:pt x="228" y="300"/>
                  </a:lnTo>
                  <a:lnTo>
                    <a:pt x="246" y="312"/>
                  </a:lnTo>
                  <a:lnTo>
                    <a:pt x="258" y="324"/>
                  </a:lnTo>
                  <a:lnTo>
                    <a:pt x="264" y="336"/>
                  </a:lnTo>
                  <a:lnTo>
                    <a:pt x="276" y="372"/>
                  </a:lnTo>
                  <a:lnTo>
                    <a:pt x="276" y="384"/>
                  </a:lnTo>
                  <a:lnTo>
                    <a:pt x="282" y="390"/>
                  </a:lnTo>
                  <a:lnTo>
                    <a:pt x="282" y="426"/>
                  </a:lnTo>
                  <a:lnTo>
                    <a:pt x="288" y="438"/>
                  </a:lnTo>
                  <a:lnTo>
                    <a:pt x="288" y="444"/>
                  </a:lnTo>
                  <a:lnTo>
                    <a:pt x="294" y="450"/>
                  </a:lnTo>
                  <a:lnTo>
                    <a:pt x="300" y="450"/>
                  </a:lnTo>
                  <a:lnTo>
                    <a:pt x="312" y="444"/>
                  </a:lnTo>
                  <a:lnTo>
                    <a:pt x="324" y="444"/>
                  </a:lnTo>
                  <a:lnTo>
                    <a:pt x="324" y="450"/>
                  </a:lnTo>
                  <a:lnTo>
                    <a:pt x="330" y="462"/>
                  </a:lnTo>
                  <a:lnTo>
                    <a:pt x="330" y="474"/>
                  </a:lnTo>
                  <a:lnTo>
                    <a:pt x="336" y="480"/>
                  </a:lnTo>
                  <a:lnTo>
                    <a:pt x="336" y="486"/>
                  </a:lnTo>
                  <a:lnTo>
                    <a:pt x="378" y="522"/>
                  </a:lnTo>
                  <a:lnTo>
                    <a:pt x="372" y="546"/>
                  </a:lnTo>
                  <a:lnTo>
                    <a:pt x="408" y="606"/>
                  </a:lnTo>
                  <a:lnTo>
                    <a:pt x="402" y="618"/>
                  </a:lnTo>
                  <a:lnTo>
                    <a:pt x="402" y="636"/>
                  </a:lnTo>
                  <a:lnTo>
                    <a:pt x="408" y="648"/>
                  </a:lnTo>
                  <a:lnTo>
                    <a:pt x="438" y="678"/>
                  </a:lnTo>
                  <a:lnTo>
                    <a:pt x="438" y="684"/>
                  </a:lnTo>
                  <a:lnTo>
                    <a:pt x="444" y="690"/>
                  </a:lnTo>
                  <a:lnTo>
                    <a:pt x="462" y="726"/>
                  </a:lnTo>
                  <a:lnTo>
                    <a:pt x="498" y="744"/>
                  </a:lnTo>
                  <a:lnTo>
                    <a:pt x="504" y="750"/>
                  </a:lnTo>
                  <a:lnTo>
                    <a:pt x="510" y="750"/>
                  </a:lnTo>
                  <a:lnTo>
                    <a:pt x="510" y="786"/>
                  </a:lnTo>
                  <a:lnTo>
                    <a:pt x="522" y="792"/>
                  </a:lnTo>
                  <a:lnTo>
                    <a:pt x="528" y="804"/>
                  </a:lnTo>
                  <a:lnTo>
                    <a:pt x="540" y="810"/>
                  </a:lnTo>
                  <a:lnTo>
                    <a:pt x="564" y="834"/>
                  </a:lnTo>
                  <a:lnTo>
                    <a:pt x="576" y="840"/>
                  </a:lnTo>
                  <a:lnTo>
                    <a:pt x="594" y="858"/>
                  </a:lnTo>
                  <a:lnTo>
                    <a:pt x="600" y="858"/>
                  </a:lnTo>
                  <a:lnTo>
                    <a:pt x="606" y="864"/>
                  </a:lnTo>
                  <a:lnTo>
                    <a:pt x="612" y="864"/>
                  </a:lnTo>
                  <a:lnTo>
                    <a:pt x="612" y="870"/>
                  </a:lnTo>
                  <a:lnTo>
                    <a:pt x="618" y="876"/>
                  </a:lnTo>
                  <a:lnTo>
                    <a:pt x="630" y="900"/>
                  </a:lnTo>
                  <a:lnTo>
                    <a:pt x="642" y="912"/>
                  </a:lnTo>
                  <a:lnTo>
                    <a:pt x="654" y="936"/>
                  </a:lnTo>
                  <a:lnTo>
                    <a:pt x="660" y="942"/>
                  </a:lnTo>
                  <a:lnTo>
                    <a:pt x="660" y="906"/>
                  </a:lnTo>
                  <a:lnTo>
                    <a:pt x="672" y="906"/>
                  </a:lnTo>
                  <a:lnTo>
                    <a:pt x="684" y="918"/>
                  </a:lnTo>
                  <a:lnTo>
                    <a:pt x="696" y="924"/>
                  </a:lnTo>
                  <a:lnTo>
                    <a:pt x="702" y="930"/>
                  </a:lnTo>
                  <a:lnTo>
                    <a:pt x="708" y="930"/>
                  </a:lnTo>
                  <a:close/>
                  <a:moveTo>
                    <a:pt x="2118" y="1194"/>
                  </a:moveTo>
                  <a:lnTo>
                    <a:pt x="2106" y="1176"/>
                  </a:lnTo>
                  <a:lnTo>
                    <a:pt x="2088" y="1176"/>
                  </a:lnTo>
                  <a:lnTo>
                    <a:pt x="2064" y="1200"/>
                  </a:lnTo>
                  <a:lnTo>
                    <a:pt x="2064" y="1212"/>
                  </a:lnTo>
                  <a:lnTo>
                    <a:pt x="2052" y="1212"/>
                  </a:lnTo>
                  <a:lnTo>
                    <a:pt x="2040" y="1218"/>
                  </a:lnTo>
                  <a:lnTo>
                    <a:pt x="2010" y="1248"/>
                  </a:lnTo>
                  <a:lnTo>
                    <a:pt x="1998" y="1272"/>
                  </a:lnTo>
                  <a:lnTo>
                    <a:pt x="1992" y="1278"/>
                  </a:lnTo>
                  <a:lnTo>
                    <a:pt x="1992" y="1290"/>
                  </a:lnTo>
                  <a:lnTo>
                    <a:pt x="2004" y="1302"/>
                  </a:lnTo>
                  <a:lnTo>
                    <a:pt x="2022" y="1302"/>
                  </a:lnTo>
                  <a:lnTo>
                    <a:pt x="2052" y="1284"/>
                  </a:lnTo>
                  <a:lnTo>
                    <a:pt x="2082" y="1260"/>
                  </a:lnTo>
                  <a:lnTo>
                    <a:pt x="2106" y="1242"/>
                  </a:lnTo>
                  <a:lnTo>
                    <a:pt x="2100" y="1236"/>
                  </a:lnTo>
                  <a:lnTo>
                    <a:pt x="2100" y="1224"/>
                  </a:lnTo>
                  <a:lnTo>
                    <a:pt x="2112" y="1200"/>
                  </a:lnTo>
                  <a:lnTo>
                    <a:pt x="2118" y="1194"/>
                  </a:lnTo>
                  <a:close/>
                  <a:moveTo>
                    <a:pt x="1374" y="1128"/>
                  </a:moveTo>
                  <a:lnTo>
                    <a:pt x="1374" y="1116"/>
                  </a:lnTo>
                  <a:lnTo>
                    <a:pt x="1368" y="1110"/>
                  </a:lnTo>
                  <a:lnTo>
                    <a:pt x="1344" y="1098"/>
                  </a:lnTo>
                  <a:lnTo>
                    <a:pt x="1332" y="1098"/>
                  </a:lnTo>
                  <a:lnTo>
                    <a:pt x="1320" y="1092"/>
                  </a:lnTo>
                  <a:lnTo>
                    <a:pt x="1314" y="1092"/>
                  </a:lnTo>
                  <a:lnTo>
                    <a:pt x="1302" y="1098"/>
                  </a:lnTo>
                  <a:lnTo>
                    <a:pt x="1296" y="1104"/>
                  </a:lnTo>
                  <a:lnTo>
                    <a:pt x="1296" y="1116"/>
                  </a:lnTo>
                  <a:lnTo>
                    <a:pt x="1290" y="1122"/>
                  </a:lnTo>
                  <a:lnTo>
                    <a:pt x="1290" y="1134"/>
                  </a:lnTo>
                  <a:lnTo>
                    <a:pt x="1254" y="1104"/>
                  </a:lnTo>
                  <a:lnTo>
                    <a:pt x="1260" y="1092"/>
                  </a:lnTo>
                  <a:lnTo>
                    <a:pt x="1260" y="1080"/>
                  </a:lnTo>
                  <a:lnTo>
                    <a:pt x="1266" y="1068"/>
                  </a:lnTo>
                  <a:lnTo>
                    <a:pt x="1266" y="1050"/>
                  </a:lnTo>
                  <a:lnTo>
                    <a:pt x="1260" y="1038"/>
                  </a:lnTo>
                  <a:lnTo>
                    <a:pt x="1254" y="1032"/>
                  </a:lnTo>
                  <a:lnTo>
                    <a:pt x="1242" y="1026"/>
                  </a:lnTo>
                  <a:lnTo>
                    <a:pt x="1188" y="1026"/>
                  </a:lnTo>
                  <a:lnTo>
                    <a:pt x="1158" y="1008"/>
                  </a:lnTo>
                  <a:lnTo>
                    <a:pt x="1158" y="984"/>
                  </a:lnTo>
                  <a:lnTo>
                    <a:pt x="1116" y="984"/>
                  </a:lnTo>
                  <a:lnTo>
                    <a:pt x="1116" y="996"/>
                  </a:lnTo>
                  <a:lnTo>
                    <a:pt x="1110" y="1008"/>
                  </a:lnTo>
                  <a:lnTo>
                    <a:pt x="1110" y="1026"/>
                  </a:lnTo>
                  <a:lnTo>
                    <a:pt x="1086" y="1026"/>
                  </a:lnTo>
                  <a:lnTo>
                    <a:pt x="1074" y="1020"/>
                  </a:lnTo>
                  <a:lnTo>
                    <a:pt x="1056" y="1014"/>
                  </a:lnTo>
                  <a:lnTo>
                    <a:pt x="1044" y="1014"/>
                  </a:lnTo>
                  <a:lnTo>
                    <a:pt x="1032" y="1008"/>
                  </a:lnTo>
                  <a:lnTo>
                    <a:pt x="966" y="1008"/>
                  </a:lnTo>
                  <a:lnTo>
                    <a:pt x="960" y="996"/>
                  </a:lnTo>
                  <a:lnTo>
                    <a:pt x="948" y="990"/>
                  </a:lnTo>
                  <a:lnTo>
                    <a:pt x="942" y="978"/>
                  </a:lnTo>
                  <a:lnTo>
                    <a:pt x="918" y="954"/>
                  </a:lnTo>
                  <a:lnTo>
                    <a:pt x="900" y="954"/>
                  </a:lnTo>
                  <a:lnTo>
                    <a:pt x="888" y="960"/>
                  </a:lnTo>
                  <a:lnTo>
                    <a:pt x="876" y="954"/>
                  </a:lnTo>
                  <a:lnTo>
                    <a:pt x="870" y="948"/>
                  </a:lnTo>
                  <a:lnTo>
                    <a:pt x="858" y="942"/>
                  </a:lnTo>
                  <a:lnTo>
                    <a:pt x="846" y="942"/>
                  </a:lnTo>
                  <a:lnTo>
                    <a:pt x="840" y="936"/>
                  </a:lnTo>
                  <a:lnTo>
                    <a:pt x="822" y="936"/>
                  </a:lnTo>
                  <a:lnTo>
                    <a:pt x="810" y="930"/>
                  </a:lnTo>
                  <a:lnTo>
                    <a:pt x="792" y="930"/>
                  </a:lnTo>
                  <a:lnTo>
                    <a:pt x="786" y="924"/>
                  </a:lnTo>
                  <a:lnTo>
                    <a:pt x="762" y="924"/>
                  </a:lnTo>
                  <a:lnTo>
                    <a:pt x="750" y="930"/>
                  </a:lnTo>
                  <a:lnTo>
                    <a:pt x="738" y="954"/>
                  </a:lnTo>
                  <a:lnTo>
                    <a:pt x="738" y="966"/>
                  </a:lnTo>
                  <a:lnTo>
                    <a:pt x="732" y="978"/>
                  </a:lnTo>
                  <a:lnTo>
                    <a:pt x="720" y="990"/>
                  </a:lnTo>
                  <a:lnTo>
                    <a:pt x="714" y="990"/>
                  </a:lnTo>
                  <a:lnTo>
                    <a:pt x="702" y="1002"/>
                  </a:lnTo>
                  <a:lnTo>
                    <a:pt x="702" y="1014"/>
                  </a:lnTo>
                  <a:lnTo>
                    <a:pt x="738" y="1008"/>
                  </a:lnTo>
                  <a:lnTo>
                    <a:pt x="786" y="1008"/>
                  </a:lnTo>
                  <a:lnTo>
                    <a:pt x="780" y="1014"/>
                  </a:lnTo>
                  <a:lnTo>
                    <a:pt x="768" y="1020"/>
                  </a:lnTo>
                  <a:lnTo>
                    <a:pt x="762" y="1032"/>
                  </a:lnTo>
                  <a:lnTo>
                    <a:pt x="762" y="1044"/>
                  </a:lnTo>
                  <a:lnTo>
                    <a:pt x="774" y="1050"/>
                  </a:lnTo>
                  <a:lnTo>
                    <a:pt x="780" y="1050"/>
                  </a:lnTo>
                  <a:lnTo>
                    <a:pt x="798" y="1044"/>
                  </a:lnTo>
                  <a:lnTo>
                    <a:pt x="810" y="1044"/>
                  </a:lnTo>
                  <a:lnTo>
                    <a:pt x="816" y="1038"/>
                  </a:lnTo>
                  <a:lnTo>
                    <a:pt x="828" y="1032"/>
                  </a:lnTo>
                  <a:lnTo>
                    <a:pt x="840" y="1038"/>
                  </a:lnTo>
                  <a:lnTo>
                    <a:pt x="870" y="1056"/>
                  </a:lnTo>
                  <a:lnTo>
                    <a:pt x="900" y="1068"/>
                  </a:lnTo>
                  <a:lnTo>
                    <a:pt x="924" y="1080"/>
                  </a:lnTo>
                  <a:lnTo>
                    <a:pt x="960" y="1086"/>
                  </a:lnTo>
                  <a:lnTo>
                    <a:pt x="1014" y="1092"/>
                  </a:lnTo>
                  <a:lnTo>
                    <a:pt x="1062" y="1092"/>
                  </a:lnTo>
                  <a:lnTo>
                    <a:pt x="1080" y="1110"/>
                  </a:lnTo>
                  <a:lnTo>
                    <a:pt x="1086" y="1122"/>
                  </a:lnTo>
                  <a:lnTo>
                    <a:pt x="1098" y="1128"/>
                  </a:lnTo>
                  <a:lnTo>
                    <a:pt x="1110" y="1140"/>
                  </a:lnTo>
                  <a:lnTo>
                    <a:pt x="1128" y="1146"/>
                  </a:lnTo>
                  <a:lnTo>
                    <a:pt x="1152" y="1152"/>
                  </a:lnTo>
                  <a:lnTo>
                    <a:pt x="1170" y="1152"/>
                  </a:lnTo>
                  <a:lnTo>
                    <a:pt x="1182" y="1158"/>
                  </a:lnTo>
                  <a:lnTo>
                    <a:pt x="1248" y="1158"/>
                  </a:lnTo>
                  <a:lnTo>
                    <a:pt x="1260" y="1164"/>
                  </a:lnTo>
                  <a:lnTo>
                    <a:pt x="1278" y="1170"/>
                  </a:lnTo>
                  <a:lnTo>
                    <a:pt x="1290" y="1182"/>
                  </a:lnTo>
                  <a:lnTo>
                    <a:pt x="1302" y="1188"/>
                  </a:lnTo>
                  <a:lnTo>
                    <a:pt x="1320" y="1206"/>
                  </a:lnTo>
                  <a:lnTo>
                    <a:pt x="1338" y="1206"/>
                  </a:lnTo>
                  <a:lnTo>
                    <a:pt x="1350" y="1200"/>
                  </a:lnTo>
                  <a:lnTo>
                    <a:pt x="1356" y="1206"/>
                  </a:lnTo>
                  <a:lnTo>
                    <a:pt x="1374" y="1206"/>
                  </a:lnTo>
                  <a:lnTo>
                    <a:pt x="1374" y="1194"/>
                  </a:lnTo>
                  <a:lnTo>
                    <a:pt x="1368" y="1182"/>
                  </a:lnTo>
                  <a:lnTo>
                    <a:pt x="1362" y="1176"/>
                  </a:lnTo>
                  <a:lnTo>
                    <a:pt x="1356" y="1164"/>
                  </a:lnTo>
                  <a:lnTo>
                    <a:pt x="1374" y="1146"/>
                  </a:lnTo>
                  <a:lnTo>
                    <a:pt x="1374" y="1128"/>
                  </a:lnTo>
                  <a:close/>
                  <a:moveTo>
                    <a:pt x="1500" y="726"/>
                  </a:moveTo>
                  <a:lnTo>
                    <a:pt x="1542" y="684"/>
                  </a:lnTo>
                  <a:lnTo>
                    <a:pt x="1548" y="672"/>
                  </a:lnTo>
                  <a:lnTo>
                    <a:pt x="1554" y="654"/>
                  </a:lnTo>
                  <a:lnTo>
                    <a:pt x="1560" y="642"/>
                  </a:lnTo>
                  <a:lnTo>
                    <a:pt x="1566" y="624"/>
                  </a:lnTo>
                  <a:lnTo>
                    <a:pt x="1566" y="612"/>
                  </a:lnTo>
                  <a:lnTo>
                    <a:pt x="1572" y="606"/>
                  </a:lnTo>
                  <a:lnTo>
                    <a:pt x="1572" y="600"/>
                  </a:lnTo>
                  <a:lnTo>
                    <a:pt x="1566" y="600"/>
                  </a:lnTo>
                  <a:lnTo>
                    <a:pt x="1554" y="594"/>
                  </a:lnTo>
                  <a:lnTo>
                    <a:pt x="1542" y="582"/>
                  </a:lnTo>
                  <a:lnTo>
                    <a:pt x="1542" y="564"/>
                  </a:lnTo>
                  <a:lnTo>
                    <a:pt x="1554" y="516"/>
                  </a:lnTo>
                  <a:lnTo>
                    <a:pt x="1590" y="498"/>
                  </a:lnTo>
                  <a:lnTo>
                    <a:pt x="1626" y="498"/>
                  </a:lnTo>
                  <a:lnTo>
                    <a:pt x="1632" y="486"/>
                  </a:lnTo>
                  <a:lnTo>
                    <a:pt x="1638" y="480"/>
                  </a:lnTo>
                  <a:lnTo>
                    <a:pt x="1644" y="468"/>
                  </a:lnTo>
                  <a:lnTo>
                    <a:pt x="1644" y="444"/>
                  </a:lnTo>
                  <a:lnTo>
                    <a:pt x="1626" y="444"/>
                  </a:lnTo>
                  <a:lnTo>
                    <a:pt x="1620" y="450"/>
                  </a:lnTo>
                  <a:lnTo>
                    <a:pt x="1608" y="450"/>
                  </a:lnTo>
                  <a:lnTo>
                    <a:pt x="1608" y="438"/>
                  </a:lnTo>
                  <a:lnTo>
                    <a:pt x="1614" y="420"/>
                  </a:lnTo>
                  <a:lnTo>
                    <a:pt x="1626" y="408"/>
                  </a:lnTo>
                  <a:lnTo>
                    <a:pt x="1650" y="396"/>
                  </a:lnTo>
                  <a:lnTo>
                    <a:pt x="1662" y="396"/>
                  </a:lnTo>
                  <a:lnTo>
                    <a:pt x="1680" y="402"/>
                  </a:lnTo>
                  <a:lnTo>
                    <a:pt x="1704" y="402"/>
                  </a:lnTo>
                  <a:lnTo>
                    <a:pt x="1716" y="390"/>
                  </a:lnTo>
                  <a:lnTo>
                    <a:pt x="1716" y="384"/>
                  </a:lnTo>
                  <a:lnTo>
                    <a:pt x="1680" y="348"/>
                  </a:lnTo>
                  <a:lnTo>
                    <a:pt x="1680" y="312"/>
                  </a:lnTo>
                  <a:lnTo>
                    <a:pt x="1668" y="312"/>
                  </a:lnTo>
                  <a:lnTo>
                    <a:pt x="1650" y="294"/>
                  </a:lnTo>
                  <a:lnTo>
                    <a:pt x="1650" y="282"/>
                  </a:lnTo>
                  <a:lnTo>
                    <a:pt x="1662" y="270"/>
                  </a:lnTo>
                  <a:lnTo>
                    <a:pt x="1668" y="258"/>
                  </a:lnTo>
                  <a:lnTo>
                    <a:pt x="1668" y="246"/>
                  </a:lnTo>
                  <a:lnTo>
                    <a:pt x="1662" y="240"/>
                  </a:lnTo>
                  <a:lnTo>
                    <a:pt x="1638" y="228"/>
                  </a:lnTo>
                  <a:lnTo>
                    <a:pt x="1614" y="228"/>
                  </a:lnTo>
                  <a:lnTo>
                    <a:pt x="1632" y="198"/>
                  </a:lnTo>
                  <a:lnTo>
                    <a:pt x="1614" y="192"/>
                  </a:lnTo>
                  <a:lnTo>
                    <a:pt x="1620" y="162"/>
                  </a:lnTo>
                  <a:lnTo>
                    <a:pt x="1608" y="144"/>
                  </a:lnTo>
                  <a:lnTo>
                    <a:pt x="1602" y="138"/>
                  </a:lnTo>
                  <a:lnTo>
                    <a:pt x="1590" y="132"/>
                  </a:lnTo>
                  <a:lnTo>
                    <a:pt x="1566" y="108"/>
                  </a:lnTo>
                  <a:lnTo>
                    <a:pt x="1470" y="108"/>
                  </a:lnTo>
                  <a:lnTo>
                    <a:pt x="1464" y="114"/>
                  </a:lnTo>
                  <a:lnTo>
                    <a:pt x="1458" y="126"/>
                  </a:lnTo>
                  <a:lnTo>
                    <a:pt x="1458" y="180"/>
                  </a:lnTo>
                  <a:lnTo>
                    <a:pt x="1452" y="198"/>
                  </a:lnTo>
                  <a:lnTo>
                    <a:pt x="1452" y="204"/>
                  </a:lnTo>
                  <a:lnTo>
                    <a:pt x="1446" y="216"/>
                  </a:lnTo>
                  <a:lnTo>
                    <a:pt x="1428" y="216"/>
                  </a:lnTo>
                  <a:lnTo>
                    <a:pt x="1422" y="222"/>
                  </a:lnTo>
                  <a:lnTo>
                    <a:pt x="1422" y="246"/>
                  </a:lnTo>
                  <a:lnTo>
                    <a:pt x="1428" y="252"/>
                  </a:lnTo>
                  <a:lnTo>
                    <a:pt x="1434" y="264"/>
                  </a:lnTo>
                  <a:lnTo>
                    <a:pt x="1398" y="294"/>
                  </a:lnTo>
                  <a:lnTo>
                    <a:pt x="1404" y="306"/>
                  </a:lnTo>
                  <a:lnTo>
                    <a:pt x="1374" y="342"/>
                  </a:lnTo>
                  <a:lnTo>
                    <a:pt x="1350" y="342"/>
                  </a:lnTo>
                  <a:lnTo>
                    <a:pt x="1344" y="348"/>
                  </a:lnTo>
                  <a:lnTo>
                    <a:pt x="1332" y="354"/>
                  </a:lnTo>
                  <a:lnTo>
                    <a:pt x="1320" y="366"/>
                  </a:lnTo>
                  <a:lnTo>
                    <a:pt x="1314" y="366"/>
                  </a:lnTo>
                  <a:lnTo>
                    <a:pt x="1308" y="360"/>
                  </a:lnTo>
                  <a:lnTo>
                    <a:pt x="1284" y="348"/>
                  </a:lnTo>
                  <a:lnTo>
                    <a:pt x="1272" y="336"/>
                  </a:lnTo>
                  <a:lnTo>
                    <a:pt x="1230" y="336"/>
                  </a:lnTo>
                  <a:lnTo>
                    <a:pt x="1224" y="348"/>
                  </a:lnTo>
                  <a:lnTo>
                    <a:pt x="1194" y="378"/>
                  </a:lnTo>
                  <a:lnTo>
                    <a:pt x="1170" y="378"/>
                  </a:lnTo>
                  <a:lnTo>
                    <a:pt x="1152" y="372"/>
                  </a:lnTo>
                  <a:lnTo>
                    <a:pt x="1128" y="372"/>
                  </a:lnTo>
                  <a:lnTo>
                    <a:pt x="1110" y="390"/>
                  </a:lnTo>
                  <a:lnTo>
                    <a:pt x="1104" y="390"/>
                  </a:lnTo>
                  <a:lnTo>
                    <a:pt x="1080" y="378"/>
                  </a:lnTo>
                  <a:lnTo>
                    <a:pt x="1074" y="372"/>
                  </a:lnTo>
                  <a:lnTo>
                    <a:pt x="1062" y="366"/>
                  </a:lnTo>
                  <a:lnTo>
                    <a:pt x="1050" y="354"/>
                  </a:lnTo>
                  <a:lnTo>
                    <a:pt x="1050" y="342"/>
                  </a:lnTo>
                  <a:lnTo>
                    <a:pt x="1044" y="336"/>
                  </a:lnTo>
                  <a:lnTo>
                    <a:pt x="1032" y="330"/>
                  </a:lnTo>
                  <a:lnTo>
                    <a:pt x="1008" y="330"/>
                  </a:lnTo>
                  <a:lnTo>
                    <a:pt x="996" y="336"/>
                  </a:lnTo>
                  <a:lnTo>
                    <a:pt x="990" y="348"/>
                  </a:lnTo>
                  <a:lnTo>
                    <a:pt x="978" y="366"/>
                  </a:lnTo>
                  <a:lnTo>
                    <a:pt x="972" y="384"/>
                  </a:lnTo>
                  <a:lnTo>
                    <a:pt x="972" y="402"/>
                  </a:lnTo>
                  <a:lnTo>
                    <a:pt x="966" y="408"/>
                  </a:lnTo>
                  <a:lnTo>
                    <a:pt x="966" y="414"/>
                  </a:lnTo>
                  <a:lnTo>
                    <a:pt x="990" y="444"/>
                  </a:lnTo>
                  <a:lnTo>
                    <a:pt x="1002" y="498"/>
                  </a:lnTo>
                  <a:lnTo>
                    <a:pt x="1050" y="528"/>
                  </a:lnTo>
                  <a:lnTo>
                    <a:pt x="1038" y="564"/>
                  </a:lnTo>
                  <a:lnTo>
                    <a:pt x="1068" y="582"/>
                  </a:lnTo>
                  <a:lnTo>
                    <a:pt x="1050" y="606"/>
                  </a:lnTo>
                  <a:lnTo>
                    <a:pt x="1068" y="636"/>
                  </a:lnTo>
                  <a:lnTo>
                    <a:pt x="1056" y="648"/>
                  </a:lnTo>
                  <a:lnTo>
                    <a:pt x="1068" y="702"/>
                  </a:lnTo>
                  <a:lnTo>
                    <a:pt x="1110" y="696"/>
                  </a:lnTo>
                  <a:lnTo>
                    <a:pt x="1140" y="708"/>
                  </a:lnTo>
                  <a:lnTo>
                    <a:pt x="1146" y="696"/>
                  </a:lnTo>
                  <a:lnTo>
                    <a:pt x="1170" y="672"/>
                  </a:lnTo>
                  <a:lnTo>
                    <a:pt x="1182" y="672"/>
                  </a:lnTo>
                  <a:lnTo>
                    <a:pt x="1182" y="690"/>
                  </a:lnTo>
                  <a:lnTo>
                    <a:pt x="1188" y="702"/>
                  </a:lnTo>
                  <a:lnTo>
                    <a:pt x="1188" y="726"/>
                  </a:lnTo>
                  <a:lnTo>
                    <a:pt x="1194" y="738"/>
                  </a:lnTo>
                  <a:lnTo>
                    <a:pt x="1212" y="738"/>
                  </a:lnTo>
                  <a:lnTo>
                    <a:pt x="1218" y="726"/>
                  </a:lnTo>
                  <a:lnTo>
                    <a:pt x="1218" y="720"/>
                  </a:lnTo>
                  <a:lnTo>
                    <a:pt x="1224" y="714"/>
                  </a:lnTo>
                  <a:lnTo>
                    <a:pt x="1224" y="708"/>
                  </a:lnTo>
                  <a:lnTo>
                    <a:pt x="1254" y="726"/>
                  </a:lnTo>
                  <a:lnTo>
                    <a:pt x="1266" y="720"/>
                  </a:lnTo>
                  <a:lnTo>
                    <a:pt x="1272" y="708"/>
                  </a:lnTo>
                  <a:lnTo>
                    <a:pt x="1284" y="702"/>
                  </a:lnTo>
                  <a:lnTo>
                    <a:pt x="1296" y="702"/>
                  </a:lnTo>
                  <a:lnTo>
                    <a:pt x="1296" y="714"/>
                  </a:lnTo>
                  <a:lnTo>
                    <a:pt x="1302" y="720"/>
                  </a:lnTo>
                  <a:lnTo>
                    <a:pt x="1302" y="738"/>
                  </a:lnTo>
                  <a:lnTo>
                    <a:pt x="1308" y="744"/>
                  </a:lnTo>
                  <a:lnTo>
                    <a:pt x="1332" y="744"/>
                  </a:lnTo>
                  <a:lnTo>
                    <a:pt x="1350" y="738"/>
                  </a:lnTo>
                  <a:lnTo>
                    <a:pt x="1362" y="732"/>
                  </a:lnTo>
                  <a:lnTo>
                    <a:pt x="1392" y="732"/>
                  </a:lnTo>
                  <a:lnTo>
                    <a:pt x="1404" y="744"/>
                  </a:lnTo>
                  <a:lnTo>
                    <a:pt x="1404" y="786"/>
                  </a:lnTo>
                  <a:lnTo>
                    <a:pt x="1398" y="798"/>
                  </a:lnTo>
                  <a:lnTo>
                    <a:pt x="1398" y="810"/>
                  </a:lnTo>
                  <a:lnTo>
                    <a:pt x="1404" y="810"/>
                  </a:lnTo>
                  <a:lnTo>
                    <a:pt x="1410" y="804"/>
                  </a:lnTo>
                  <a:lnTo>
                    <a:pt x="1422" y="798"/>
                  </a:lnTo>
                  <a:lnTo>
                    <a:pt x="1440" y="792"/>
                  </a:lnTo>
                  <a:lnTo>
                    <a:pt x="1452" y="786"/>
                  </a:lnTo>
                  <a:lnTo>
                    <a:pt x="1476" y="762"/>
                  </a:lnTo>
                  <a:lnTo>
                    <a:pt x="1482" y="750"/>
                  </a:lnTo>
                  <a:lnTo>
                    <a:pt x="1500" y="732"/>
                  </a:lnTo>
                  <a:lnTo>
                    <a:pt x="1500" y="726"/>
                  </a:lnTo>
                  <a:close/>
                  <a:moveTo>
                    <a:pt x="1476" y="1116"/>
                  </a:moveTo>
                  <a:lnTo>
                    <a:pt x="1470" y="1116"/>
                  </a:lnTo>
                  <a:lnTo>
                    <a:pt x="1458" y="1122"/>
                  </a:lnTo>
                  <a:lnTo>
                    <a:pt x="1452" y="1128"/>
                  </a:lnTo>
                  <a:lnTo>
                    <a:pt x="1458" y="1134"/>
                  </a:lnTo>
                  <a:lnTo>
                    <a:pt x="1470" y="1140"/>
                  </a:lnTo>
                  <a:lnTo>
                    <a:pt x="1476" y="1140"/>
                  </a:lnTo>
                  <a:lnTo>
                    <a:pt x="1488" y="1146"/>
                  </a:lnTo>
                  <a:lnTo>
                    <a:pt x="1500" y="1134"/>
                  </a:lnTo>
                  <a:lnTo>
                    <a:pt x="1500" y="1128"/>
                  </a:lnTo>
                  <a:lnTo>
                    <a:pt x="1488" y="1116"/>
                  </a:lnTo>
                  <a:lnTo>
                    <a:pt x="1476" y="1116"/>
                  </a:lnTo>
                  <a:close/>
                  <a:moveTo>
                    <a:pt x="1716" y="1230"/>
                  </a:moveTo>
                  <a:lnTo>
                    <a:pt x="1680" y="1218"/>
                  </a:lnTo>
                  <a:lnTo>
                    <a:pt x="1674" y="1224"/>
                  </a:lnTo>
                  <a:lnTo>
                    <a:pt x="1674" y="1230"/>
                  </a:lnTo>
                  <a:lnTo>
                    <a:pt x="1686" y="1254"/>
                  </a:lnTo>
                  <a:lnTo>
                    <a:pt x="1692" y="1260"/>
                  </a:lnTo>
                  <a:lnTo>
                    <a:pt x="1704" y="1266"/>
                  </a:lnTo>
                  <a:lnTo>
                    <a:pt x="1716" y="1266"/>
                  </a:lnTo>
                  <a:lnTo>
                    <a:pt x="1722" y="1260"/>
                  </a:lnTo>
                  <a:lnTo>
                    <a:pt x="1740" y="1260"/>
                  </a:lnTo>
                  <a:lnTo>
                    <a:pt x="1746" y="1266"/>
                  </a:lnTo>
                  <a:lnTo>
                    <a:pt x="1746" y="1278"/>
                  </a:lnTo>
                  <a:lnTo>
                    <a:pt x="1752" y="1290"/>
                  </a:lnTo>
                  <a:lnTo>
                    <a:pt x="1764" y="1296"/>
                  </a:lnTo>
                  <a:lnTo>
                    <a:pt x="1788" y="1296"/>
                  </a:lnTo>
                  <a:lnTo>
                    <a:pt x="1794" y="1290"/>
                  </a:lnTo>
                  <a:lnTo>
                    <a:pt x="1800" y="1290"/>
                  </a:lnTo>
                  <a:lnTo>
                    <a:pt x="1800" y="1284"/>
                  </a:lnTo>
                  <a:lnTo>
                    <a:pt x="1794" y="1272"/>
                  </a:lnTo>
                  <a:lnTo>
                    <a:pt x="1782" y="1260"/>
                  </a:lnTo>
                  <a:lnTo>
                    <a:pt x="1770" y="1236"/>
                  </a:lnTo>
                  <a:lnTo>
                    <a:pt x="1746" y="1224"/>
                  </a:lnTo>
                  <a:lnTo>
                    <a:pt x="1728" y="1224"/>
                  </a:lnTo>
                  <a:lnTo>
                    <a:pt x="1716" y="1230"/>
                  </a:lnTo>
                  <a:close/>
                  <a:moveTo>
                    <a:pt x="1962" y="1122"/>
                  </a:moveTo>
                  <a:lnTo>
                    <a:pt x="1932" y="1146"/>
                  </a:lnTo>
                  <a:lnTo>
                    <a:pt x="1920" y="1134"/>
                  </a:lnTo>
                  <a:lnTo>
                    <a:pt x="1890" y="1134"/>
                  </a:lnTo>
                  <a:lnTo>
                    <a:pt x="1884" y="1140"/>
                  </a:lnTo>
                  <a:lnTo>
                    <a:pt x="1872" y="1146"/>
                  </a:lnTo>
                  <a:lnTo>
                    <a:pt x="1866" y="1152"/>
                  </a:lnTo>
                  <a:lnTo>
                    <a:pt x="1860" y="1140"/>
                  </a:lnTo>
                  <a:lnTo>
                    <a:pt x="1836" y="1116"/>
                  </a:lnTo>
                  <a:lnTo>
                    <a:pt x="1824" y="1116"/>
                  </a:lnTo>
                  <a:lnTo>
                    <a:pt x="1800" y="1128"/>
                  </a:lnTo>
                  <a:lnTo>
                    <a:pt x="1764" y="1164"/>
                  </a:lnTo>
                  <a:lnTo>
                    <a:pt x="1728" y="1158"/>
                  </a:lnTo>
                  <a:lnTo>
                    <a:pt x="1716" y="1176"/>
                  </a:lnTo>
                  <a:lnTo>
                    <a:pt x="1746" y="1176"/>
                  </a:lnTo>
                  <a:lnTo>
                    <a:pt x="1752" y="1182"/>
                  </a:lnTo>
                  <a:lnTo>
                    <a:pt x="1764" y="1182"/>
                  </a:lnTo>
                  <a:lnTo>
                    <a:pt x="1776" y="1188"/>
                  </a:lnTo>
                  <a:lnTo>
                    <a:pt x="1788" y="1188"/>
                  </a:lnTo>
                  <a:lnTo>
                    <a:pt x="1794" y="1182"/>
                  </a:lnTo>
                  <a:lnTo>
                    <a:pt x="1806" y="1176"/>
                  </a:lnTo>
                  <a:lnTo>
                    <a:pt x="1812" y="1170"/>
                  </a:lnTo>
                  <a:lnTo>
                    <a:pt x="1908" y="1164"/>
                  </a:lnTo>
                  <a:lnTo>
                    <a:pt x="1956" y="1158"/>
                  </a:lnTo>
                  <a:lnTo>
                    <a:pt x="1992" y="1128"/>
                  </a:lnTo>
                  <a:lnTo>
                    <a:pt x="1992" y="1110"/>
                  </a:lnTo>
                  <a:lnTo>
                    <a:pt x="1962" y="1122"/>
                  </a:lnTo>
                  <a:close/>
                  <a:moveTo>
                    <a:pt x="1578" y="1158"/>
                  </a:moveTo>
                  <a:lnTo>
                    <a:pt x="1566" y="1152"/>
                  </a:lnTo>
                  <a:lnTo>
                    <a:pt x="1560" y="1146"/>
                  </a:lnTo>
                  <a:lnTo>
                    <a:pt x="1548" y="1140"/>
                  </a:lnTo>
                  <a:lnTo>
                    <a:pt x="1536" y="1140"/>
                  </a:lnTo>
                  <a:lnTo>
                    <a:pt x="1512" y="1164"/>
                  </a:lnTo>
                  <a:lnTo>
                    <a:pt x="1506" y="1176"/>
                  </a:lnTo>
                  <a:lnTo>
                    <a:pt x="1500" y="1182"/>
                  </a:lnTo>
                  <a:lnTo>
                    <a:pt x="1554" y="1188"/>
                  </a:lnTo>
                  <a:lnTo>
                    <a:pt x="1554" y="1212"/>
                  </a:lnTo>
                  <a:lnTo>
                    <a:pt x="1578" y="1206"/>
                  </a:lnTo>
                  <a:lnTo>
                    <a:pt x="1590" y="1188"/>
                  </a:lnTo>
                  <a:lnTo>
                    <a:pt x="1614" y="1206"/>
                  </a:lnTo>
                  <a:lnTo>
                    <a:pt x="1644" y="1170"/>
                  </a:lnTo>
                  <a:lnTo>
                    <a:pt x="1596" y="1152"/>
                  </a:lnTo>
                  <a:lnTo>
                    <a:pt x="1578" y="1158"/>
                  </a:lnTo>
                  <a:close/>
                </a:path>
              </a:pathLst>
            </a:custGeom>
            <a:solidFill>
              <a:srgbClr val="0D5C97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9" name="India" descr="© INSCALE GmbH, 05.05.2010&#10;http://www.presentationload.com/">
              <a:extLst>
                <a:ext uri="{FF2B5EF4-FFF2-40B4-BE49-F238E27FC236}">
                  <a16:creationId xmlns:a16="http://schemas.microsoft.com/office/drawing/2014/main" id="{3C0054AB-3C1D-4EFC-81BA-4CAC5D8A1ED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046787" y="2681172"/>
              <a:ext cx="787400" cy="949325"/>
            </a:xfrm>
            <a:custGeom>
              <a:avLst/>
              <a:gdLst>
                <a:gd name="T0" fmla="*/ 2147483647 w 1956"/>
                <a:gd name="T1" fmla="*/ 2147483647 h 2358"/>
                <a:gd name="T2" fmla="*/ 2147483647 w 1956"/>
                <a:gd name="T3" fmla="*/ 2147483647 h 2358"/>
                <a:gd name="T4" fmla="*/ 2147483647 w 1956"/>
                <a:gd name="T5" fmla="*/ 2147483647 h 2358"/>
                <a:gd name="T6" fmla="*/ 2147483647 w 1956"/>
                <a:gd name="T7" fmla="*/ 2147483647 h 2358"/>
                <a:gd name="T8" fmla="*/ 2147483647 w 1956"/>
                <a:gd name="T9" fmla="*/ 2147483647 h 2358"/>
                <a:gd name="T10" fmla="*/ 2147483647 w 1956"/>
                <a:gd name="T11" fmla="*/ 2147483647 h 2358"/>
                <a:gd name="T12" fmla="*/ 2147483647 w 1956"/>
                <a:gd name="T13" fmla="*/ 2147483647 h 2358"/>
                <a:gd name="T14" fmla="*/ 2147483647 w 1956"/>
                <a:gd name="T15" fmla="*/ 2147483647 h 2358"/>
                <a:gd name="T16" fmla="*/ 2147483647 w 1956"/>
                <a:gd name="T17" fmla="*/ 2147483647 h 2358"/>
                <a:gd name="T18" fmla="*/ 2147483647 w 1956"/>
                <a:gd name="T19" fmla="*/ 2147483647 h 2358"/>
                <a:gd name="T20" fmla="*/ 2147483647 w 1956"/>
                <a:gd name="T21" fmla="*/ 2147483647 h 2358"/>
                <a:gd name="T22" fmla="*/ 2147483647 w 1956"/>
                <a:gd name="T23" fmla="*/ 2147483647 h 2358"/>
                <a:gd name="T24" fmla="*/ 2147483647 w 1956"/>
                <a:gd name="T25" fmla="*/ 2147483647 h 2358"/>
                <a:gd name="T26" fmla="*/ 2147483647 w 1956"/>
                <a:gd name="T27" fmla="*/ 2147483647 h 2358"/>
                <a:gd name="T28" fmla="*/ 2147483647 w 1956"/>
                <a:gd name="T29" fmla="*/ 2147483647 h 2358"/>
                <a:gd name="T30" fmla="*/ 2147483647 w 1956"/>
                <a:gd name="T31" fmla="*/ 2147483647 h 2358"/>
                <a:gd name="T32" fmla="*/ 2147483647 w 1956"/>
                <a:gd name="T33" fmla="*/ 2147483647 h 2358"/>
                <a:gd name="T34" fmla="*/ 2147483647 w 1956"/>
                <a:gd name="T35" fmla="*/ 2147483647 h 2358"/>
                <a:gd name="T36" fmla="*/ 2147483647 w 1956"/>
                <a:gd name="T37" fmla="*/ 2147483647 h 2358"/>
                <a:gd name="T38" fmla="*/ 2147483647 w 1956"/>
                <a:gd name="T39" fmla="*/ 2147483647 h 2358"/>
                <a:gd name="T40" fmla="*/ 2147483647 w 1956"/>
                <a:gd name="T41" fmla="*/ 2147483647 h 2358"/>
                <a:gd name="T42" fmla="*/ 2147483647 w 1956"/>
                <a:gd name="T43" fmla="*/ 2147483647 h 2358"/>
                <a:gd name="T44" fmla="*/ 2147483647 w 1956"/>
                <a:gd name="T45" fmla="*/ 2147483647 h 2358"/>
                <a:gd name="T46" fmla="*/ 2147483647 w 1956"/>
                <a:gd name="T47" fmla="*/ 2147483647 h 2358"/>
                <a:gd name="T48" fmla="*/ 2147483647 w 1956"/>
                <a:gd name="T49" fmla="*/ 2147483647 h 2358"/>
                <a:gd name="T50" fmla="*/ 2147483647 w 1956"/>
                <a:gd name="T51" fmla="*/ 2147483647 h 2358"/>
                <a:gd name="T52" fmla="*/ 2147483647 w 1956"/>
                <a:gd name="T53" fmla="*/ 2147483647 h 2358"/>
                <a:gd name="T54" fmla="*/ 2147483647 w 1956"/>
                <a:gd name="T55" fmla="*/ 2147483647 h 2358"/>
                <a:gd name="T56" fmla="*/ 2147483647 w 1956"/>
                <a:gd name="T57" fmla="*/ 2147483647 h 2358"/>
                <a:gd name="T58" fmla="*/ 2147483647 w 1956"/>
                <a:gd name="T59" fmla="*/ 2147483647 h 2358"/>
                <a:gd name="T60" fmla="*/ 2147483647 w 1956"/>
                <a:gd name="T61" fmla="*/ 2147483647 h 2358"/>
                <a:gd name="T62" fmla="*/ 2147483647 w 1956"/>
                <a:gd name="T63" fmla="*/ 2147483647 h 2358"/>
                <a:gd name="T64" fmla="*/ 2147483647 w 1956"/>
                <a:gd name="T65" fmla="*/ 2147483647 h 2358"/>
                <a:gd name="T66" fmla="*/ 2147483647 w 1956"/>
                <a:gd name="T67" fmla="*/ 2147483647 h 2358"/>
                <a:gd name="T68" fmla="*/ 2147483647 w 1956"/>
                <a:gd name="T69" fmla="*/ 2147483647 h 2358"/>
                <a:gd name="T70" fmla="*/ 2147483647 w 1956"/>
                <a:gd name="T71" fmla="*/ 2147483647 h 2358"/>
                <a:gd name="T72" fmla="*/ 2147483647 w 1956"/>
                <a:gd name="T73" fmla="*/ 2147483647 h 2358"/>
                <a:gd name="T74" fmla="*/ 2147483647 w 1956"/>
                <a:gd name="T75" fmla="*/ 2147483647 h 2358"/>
                <a:gd name="T76" fmla="*/ 2147483647 w 1956"/>
                <a:gd name="T77" fmla="*/ 2147483647 h 2358"/>
                <a:gd name="T78" fmla="*/ 2147483647 w 1956"/>
                <a:gd name="T79" fmla="*/ 2147483647 h 2358"/>
                <a:gd name="T80" fmla="*/ 2147483647 w 1956"/>
                <a:gd name="T81" fmla="*/ 2147483647 h 2358"/>
                <a:gd name="T82" fmla="*/ 2147483647 w 1956"/>
                <a:gd name="T83" fmla="*/ 2147483647 h 2358"/>
                <a:gd name="T84" fmla="*/ 2147483647 w 1956"/>
                <a:gd name="T85" fmla="*/ 2147483647 h 2358"/>
                <a:gd name="T86" fmla="*/ 2147483647 w 1956"/>
                <a:gd name="T87" fmla="*/ 2147483647 h 2358"/>
                <a:gd name="T88" fmla="*/ 2147483647 w 1956"/>
                <a:gd name="T89" fmla="*/ 2147483647 h 2358"/>
                <a:gd name="T90" fmla="*/ 2147483647 w 1956"/>
                <a:gd name="T91" fmla="*/ 2147483647 h 2358"/>
                <a:gd name="T92" fmla="*/ 2147483647 w 1956"/>
                <a:gd name="T93" fmla="*/ 2147483647 h 2358"/>
                <a:gd name="T94" fmla="*/ 2147483647 w 1956"/>
                <a:gd name="T95" fmla="*/ 2147483647 h 2358"/>
                <a:gd name="T96" fmla="*/ 2147483647 w 1956"/>
                <a:gd name="T97" fmla="*/ 2147483647 h 2358"/>
                <a:gd name="T98" fmla="*/ 2147483647 w 1956"/>
                <a:gd name="T99" fmla="*/ 2147483647 h 2358"/>
                <a:gd name="T100" fmla="*/ 2147483647 w 1956"/>
                <a:gd name="T101" fmla="*/ 2147483647 h 2358"/>
                <a:gd name="T102" fmla="*/ 2147483647 w 1956"/>
                <a:gd name="T103" fmla="*/ 2147483647 h 2358"/>
                <a:gd name="T104" fmla="*/ 2147483647 w 1956"/>
                <a:gd name="T105" fmla="*/ 2147483647 h 2358"/>
                <a:gd name="T106" fmla="*/ 2147483647 w 1956"/>
                <a:gd name="T107" fmla="*/ 2147483647 h 2358"/>
                <a:gd name="T108" fmla="*/ 2147483647 w 1956"/>
                <a:gd name="T109" fmla="*/ 2147483647 h 2358"/>
                <a:gd name="T110" fmla="*/ 2147483647 w 1956"/>
                <a:gd name="T111" fmla="*/ 2147483647 h 2358"/>
                <a:gd name="T112" fmla="*/ 2147483647 w 1956"/>
                <a:gd name="T113" fmla="*/ 2147483647 h 2358"/>
                <a:gd name="T114" fmla="*/ 2147483647 w 1956"/>
                <a:gd name="T115" fmla="*/ 2147483647 h 2358"/>
                <a:gd name="T116" fmla="*/ 2147483647 w 1956"/>
                <a:gd name="T117" fmla="*/ 2147483647 h 2358"/>
                <a:gd name="T118" fmla="*/ 2147483647 w 1956"/>
                <a:gd name="T119" fmla="*/ 2147483647 h 23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56"/>
                <a:gd name="T181" fmla="*/ 0 h 2358"/>
                <a:gd name="T182" fmla="*/ 1956 w 1956"/>
                <a:gd name="T183" fmla="*/ 2358 h 23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56" h="2358">
                  <a:moveTo>
                    <a:pt x="1806" y="1788"/>
                  </a:moveTo>
                  <a:lnTo>
                    <a:pt x="1794" y="1800"/>
                  </a:lnTo>
                  <a:lnTo>
                    <a:pt x="1782" y="1824"/>
                  </a:lnTo>
                  <a:lnTo>
                    <a:pt x="1782" y="1884"/>
                  </a:lnTo>
                  <a:lnTo>
                    <a:pt x="1788" y="1980"/>
                  </a:lnTo>
                  <a:lnTo>
                    <a:pt x="1800" y="1950"/>
                  </a:lnTo>
                  <a:lnTo>
                    <a:pt x="1800" y="1848"/>
                  </a:lnTo>
                  <a:lnTo>
                    <a:pt x="1806" y="1836"/>
                  </a:lnTo>
                  <a:lnTo>
                    <a:pt x="1806" y="1830"/>
                  </a:lnTo>
                  <a:lnTo>
                    <a:pt x="1812" y="1818"/>
                  </a:lnTo>
                  <a:lnTo>
                    <a:pt x="1812" y="1806"/>
                  </a:lnTo>
                  <a:lnTo>
                    <a:pt x="1818" y="1800"/>
                  </a:lnTo>
                  <a:lnTo>
                    <a:pt x="1812" y="1788"/>
                  </a:lnTo>
                  <a:lnTo>
                    <a:pt x="1806" y="1788"/>
                  </a:lnTo>
                  <a:close/>
                  <a:moveTo>
                    <a:pt x="1794" y="2028"/>
                  </a:moveTo>
                  <a:lnTo>
                    <a:pt x="1788" y="2028"/>
                  </a:lnTo>
                  <a:lnTo>
                    <a:pt x="1782" y="2040"/>
                  </a:lnTo>
                  <a:lnTo>
                    <a:pt x="1782" y="2046"/>
                  </a:lnTo>
                  <a:lnTo>
                    <a:pt x="1788" y="2058"/>
                  </a:lnTo>
                  <a:lnTo>
                    <a:pt x="1788" y="2064"/>
                  </a:lnTo>
                  <a:lnTo>
                    <a:pt x="1794" y="2076"/>
                  </a:lnTo>
                  <a:lnTo>
                    <a:pt x="1800" y="2064"/>
                  </a:lnTo>
                  <a:lnTo>
                    <a:pt x="1800" y="2028"/>
                  </a:lnTo>
                  <a:lnTo>
                    <a:pt x="1794" y="2028"/>
                  </a:lnTo>
                  <a:close/>
                  <a:moveTo>
                    <a:pt x="1890" y="2310"/>
                  </a:moveTo>
                  <a:lnTo>
                    <a:pt x="1884" y="2316"/>
                  </a:lnTo>
                  <a:lnTo>
                    <a:pt x="1884" y="2334"/>
                  </a:lnTo>
                  <a:lnTo>
                    <a:pt x="1890" y="2346"/>
                  </a:lnTo>
                  <a:lnTo>
                    <a:pt x="1896" y="2352"/>
                  </a:lnTo>
                  <a:lnTo>
                    <a:pt x="1908" y="2358"/>
                  </a:lnTo>
                  <a:lnTo>
                    <a:pt x="1908" y="2346"/>
                  </a:lnTo>
                  <a:lnTo>
                    <a:pt x="1902" y="2334"/>
                  </a:lnTo>
                  <a:lnTo>
                    <a:pt x="1902" y="2322"/>
                  </a:lnTo>
                  <a:lnTo>
                    <a:pt x="1896" y="2310"/>
                  </a:lnTo>
                  <a:lnTo>
                    <a:pt x="1890" y="2310"/>
                  </a:lnTo>
                  <a:close/>
                  <a:moveTo>
                    <a:pt x="1920" y="672"/>
                  </a:moveTo>
                  <a:lnTo>
                    <a:pt x="1932" y="660"/>
                  </a:lnTo>
                  <a:lnTo>
                    <a:pt x="1944" y="654"/>
                  </a:lnTo>
                  <a:lnTo>
                    <a:pt x="1950" y="648"/>
                  </a:lnTo>
                  <a:lnTo>
                    <a:pt x="1956" y="648"/>
                  </a:lnTo>
                  <a:lnTo>
                    <a:pt x="1956" y="618"/>
                  </a:lnTo>
                  <a:lnTo>
                    <a:pt x="1950" y="618"/>
                  </a:lnTo>
                  <a:lnTo>
                    <a:pt x="1944" y="612"/>
                  </a:lnTo>
                  <a:lnTo>
                    <a:pt x="1878" y="612"/>
                  </a:lnTo>
                  <a:lnTo>
                    <a:pt x="1878" y="606"/>
                  </a:lnTo>
                  <a:lnTo>
                    <a:pt x="1890" y="594"/>
                  </a:lnTo>
                  <a:lnTo>
                    <a:pt x="1896" y="594"/>
                  </a:lnTo>
                  <a:lnTo>
                    <a:pt x="1878" y="564"/>
                  </a:lnTo>
                  <a:lnTo>
                    <a:pt x="1848" y="564"/>
                  </a:lnTo>
                  <a:lnTo>
                    <a:pt x="1842" y="558"/>
                  </a:lnTo>
                  <a:lnTo>
                    <a:pt x="1848" y="558"/>
                  </a:lnTo>
                  <a:lnTo>
                    <a:pt x="1860" y="546"/>
                  </a:lnTo>
                  <a:lnTo>
                    <a:pt x="1854" y="540"/>
                  </a:lnTo>
                  <a:lnTo>
                    <a:pt x="1818" y="522"/>
                  </a:lnTo>
                  <a:lnTo>
                    <a:pt x="1806" y="534"/>
                  </a:lnTo>
                  <a:lnTo>
                    <a:pt x="1806" y="558"/>
                  </a:lnTo>
                  <a:lnTo>
                    <a:pt x="1788" y="558"/>
                  </a:lnTo>
                  <a:lnTo>
                    <a:pt x="1770" y="546"/>
                  </a:lnTo>
                  <a:lnTo>
                    <a:pt x="1758" y="540"/>
                  </a:lnTo>
                  <a:lnTo>
                    <a:pt x="1740" y="540"/>
                  </a:lnTo>
                  <a:lnTo>
                    <a:pt x="1728" y="552"/>
                  </a:lnTo>
                  <a:lnTo>
                    <a:pt x="1716" y="558"/>
                  </a:lnTo>
                  <a:lnTo>
                    <a:pt x="1692" y="582"/>
                  </a:lnTo>
                  <a:lnTo>
                    <a:pt x="1656" y="582"/>
                  </a:lnTo>
                  <a:lnTo>
                    <a:pt x="1656" y="588"/>
                  </a:lnTo>
                  <a:lnTo>
                    <a:pt x="1662" y="594"/>
                  </a:lnTo>
                  <a:lnTo>
                    <a:pt x="1662" y="618"/>
                  </a:lnTo>
                  <a:lnTo>
                    <a:pt x="1656" y="624"/>
                  </a:lnTo>
                  <a:lnTo>
                    <a:pt x="1626" y="624"/>
                  </a:lnTo>
                  <a:lnTo>
                    <a:pt x="1632" y="636"/>
                  </a:lnTo>
                  <a:lnTo>
                    <a:pt x="1632" y="654"/>
                  </a:lnTo>
                  <a:lnTo>
                    <a:pt x="1620" y="666"/>
                  </a:lnTo>
                  <a:lnTo>
                    <a:pt x="1566" y="666"/>
                  </a:lnTo>
                  <a:lnTo>
                    <a:pt x="1566" y="684"/>
                  </a:lnTo>
                  <a:lnTo>
                    <a:pt x="1572" y="690"/>
                  </a:lnTo>
                  <a:lnTo>
                    <a:pt x="1596" y="690"/>
                  </a:lnTo>
                  <a:lnTo>
                    <a:pt x="1596" y="714"/>
                  </a:lnTo>
                  <a:lnTo>
                    <a:pt x="1608" y="726"/>
                  </a:lnTo>
                  <a:lnTo>
                    <a:pt x="1608" y="732"/>
                  </a:lnTo>
                  <a:lnTo>
                    <a:pt x="1584" y="744"/>
                  </a:lnTo>
                  <a:lnTo>
                    <a:pt x="1572" y="744"/>
                  </a:lnTo>
                  <a:lnTo>
                    <a:pt x="1566" y="738"/>
                  </a:lnTo>
                  <a:lnTo>
                    <a:pt x="1554" y="738"/>
                  </a:lnTo>
                  <a:lnTo>
                    <a:pt x="1542" y="744"/>
                  </a:lnTo>
                  <a:lnTo>
                    <a:pt x="1512" y="744"/>
                  </a:lnTo>
                  <a:lnTo>
                    <a:pt x="1500" y="738"/>
                  </a:lnTo>
                  <a:lnTo>
                    <a:pt x="1482" y="738"/>
                  </a:lnTo>
                  <a:lnTo>
                    <a:pt x="1476" y="744"/>
                  </a:lnTo>
                  <a:lnTo>
                    <a:pt x="1464" y="750"/>
                  </a:lnTo>
                  <a:lnTo>
                    <a:pt x="1440" y="750"/>
                  </a:lnTo>
                  <a:lnTo>
                    <a:pt x="1428" y="738"/>
                  </a:lnTo>
                  <a:lnTo>
                    <a:pt x="1428" y="732"/>
                  </a:lnTo>
                  <a:lnTo>
                    <a:pt x="1428" y="738"/>
                  </a:lnTo>
                  <a:lnTo>
                    <a:pt x="1416" y="738"/>
                  </a:lnTo>
                  <a:lnTo>
                    <a:pt x="1392" y="726"/>
                  </a:lnTo>
                  <a:lnTo>
                    <a:pt x="1374" y="708"/>
                  </a:lnTo>
                  <a:lnTo>
                    <a:pt x="1374" y="696"/>
                  </a:lnTo>
                  <a:lnTo>
                    <a:pt x="1380" y="696"/>
                  </a:lnTo>
                  <a:lnTo>
                    <a:pt x="1374" y="696"/>
                  </a:lnTo>
                  <a:lnTo>
                    <a:pt x="1368" y="690"/>
                  </a:lnTo>
                  <a:lnTo>
                    <a:pt x="1368" y="642"/>
                  </a:lnTo>
                  <a:lnTo>
                    <a:pt x="1362" y="636"/>
                  </a:lnTo>
                  <a:lnTo>
                    <a:pt x="1350" y="630"/>
                  </a:lnTo>
                  <a:lnTo>
                    <a:pt x="1338" y="630"/>
                  </a:lnTo>
                  <a:lnTo>
                    <a:pt x="1326" y="642"/>
                  </a:lnTo>
                  <a:lnTo>
                    <a:pt x="1314" y="648"/>
                  </a:lnTo>
                  <a:lnTo>
                    <a:pt x="1326" y="666"/>
                  </a:lnTo>
                  <a:lnTo>
                    <a:pt x="1326" y="714"/>
                  </a:lnTo>
                  <a:lnTo>
                    <a:pt x="1338" y="738"/>
                  </a:lnTo>
                  <a:lnTo>
                    <a:pt x="1338" y="774"/>
                  </a:lnTo>
                  <a:lnTo>
                    <a:pt x="1272" y="774"/>
                  </a:lnTo>
                  <a:lnTo>
                    <a:pt x="1272" y="762"/>
                  </a:lnTo>
                  <a:lnTo>
                    <a:pt x="1266" y="756"/>
                  </a:lnTo>
                  <a:lnTo>
                    <a:pt x="1260" y="756"/>
                  </a:lnTo>
                  <a:lnTo>
                    <a:pt x="1248" y="762"/>
                  </a:lnTo>
                  <a:lnTo>
                    <a:pt x="1242" y="774"/>
                  </a:lnTo>
                  <a:lnTo>
                    <a:pt x="1236" y="762"/>
                  </a:lnTo>
                  <a:lnTo>
                    <a:pt x="1224" y="756"/>
                  </a:lnTo>
                  <a:lnTo>
                    <a:pt x="1206" y="750"/>
                  </a:lnTo>
                  <a:lnTo>
                    <a:pt x="1188" y="750"/>
                  </a:lnTo>
                  <a:lnTo>
                    <a:pt x="1182" y="756"/>
                  </a:lnTo>
                  <a:lnTo>
                    <a:pt x="1152" y="738"/>
                  </a:lnTo>
                  <a:lnTo>
                    <a:pt x="1134" y="750"/>
                  </a:lnTo>
                  <a:lnTo>
                    <a:pt x="1080" y="696"/>
                  </a:lnTo>
                  <a:lnTo>
                    <a:pt x="1056" y="696"/>
                  </a:lnTo>
                  <a:lnTo>
                    <a:pt x="1056" y="690"/>
                  </a:lnTo>
                  <a:lnTo>
                    <a:pt x="1044" y="678"/>
                  </a:lnTo>
                  <a:lnTo>
                    <a:pt x="1038" y="678"/>
                  </a:lnTo>
                  <a:lnTo>
                    <a:pt x="1032" y="684"/>
                  </a:lnTo>
                  <a:lnTo>
                    <a:pt x="1032" y="702"/>
                  </a:lnTo>
                  <a:lnTo>
                    <a:pt x="1032" y="696"/>
                  </a:lnTo>
                  <a:lnTo>
                    <a:pt x="1026" y="690"/>
                  </a:lnTo>
                  <a:lnTo>
                    <a:pt x="1008" y="690"/>
                  </a:lnTo>
                  <a:lnTo>
                    <a:pt x="996" y="702"/>
                  </a:lnTo>
                  <a:lnTo>
                    <a:pt x="990" y="690"/>
                  </a:lnTo>
                  <a:lnTo>
                    <a:pt x="984" y="684"/>
                  </a:lnTo>
                  <a:lnTo>
                    <a:pt x="960" y="684"/>
                  </a:lnTo>
                  <a:lnTo>
                    <a:pt x="954" y="678"/>
                  </a:lnTo>
                  <a:lnTo>
                    <a:pt x="954" y="666"/>
                  </a:lnTo>
                  <a:lnTo>
                    <a:pt x="942" y="666"/>
                  </a:lnTo>
                  <a:lnTo>
                    <a:pt x="936" y="672"/>
                  </a:lnTo>
                  <a:lnTo>
                    <a:pt x="918" y="672"/>
                  </a:lnTo>
                  <a:lnTo>
                    <a:pt x="912" y="666"/>
                  </a:lnTo>
                  <a:lnTo>
                    <a:pt x="906" y="654"/>
                  </a:lnTo>
                  <a:lnTo>
                    <a:pt x="900" y="648"/>
                  </a:lnTo>
                  <a:lnTo>
                    <a:pt x="888" y="648"/>
                  </a:lnTo>
                  <a:lnTo>
                    <a:pt x="846" y="630"/>
                  </a:lnTo>
                  <a:lnTo>
                    <a:pt x="834" y="612"/>
                  </a:lnTo>
                  <a:lnTo>
                    <a:pt x="810" y="612"/>
                  </a:lnTo>
                  <a:lnTo>
                    <a:pt x="792" y="588"/>
                  </a:lnTo>
                  <a:lnTo>
                    <a:pt x="780" y="594"/>
                  </a:lnTo>
                  <a:lnTo>
                    <a:pt x="750" y="564"/>
                  </a:lnTo>
                  <a:lnTo>
                    <a:pt x="750" y="552"/>
                  </a:lnTo>
                  <a:lnTo>
                    <a:pt x="762" y="540"/>
                  </a:lnTo>
                  <a:lnTo>
                    <a:pt x="768" y="540"/>
                  </a:lnTo>
                  <a:lnTo>
                    <a:pt x="756" y="528"/>
                  </a:lnTo>
                  <a:lnTo>
                    <a:pt x="756" y="522"/>
                  </a:lnTo>
                  <a:lnTo>
                    <a:pt x="762" y="516"/>
                  </a:lnTo>
                  <a:lnTo>
                    <a:pt x="756" y="504"/>
                  </a:lnTo>
                  <a:lnTo>
                    <a:pt x="780" y="480"/>
                  </a:lnTo>
                  <a:lnTo>
                    <a:pt x="786" y="456"/>
                  </a:lnTo>
                  <a:lnTo>
                    <a:pt x="762" y="438"/>
                  </a:lnTo>
                  <a:lnTo>
                    <a:pt x="750" y="438"/>
                  </a:lnTo>
                  <a:lnTo>
                    <a:pt x="738" y="432"/>
                  </a:lnTo>
                  <a:lnTo>
                    <a:pt x="738" y="414"/>
                  </a:lnTo>
                  <a:lnTo>
                    <a:pt x="720" y="420"/>
                  </a:lnTo>
                  <a:lnTo>
                    <a:pt x="702" y="402"/>
                  </a:lnTo>
                  <a:lnTo>
                    <a:pt x="696" y="402"/>
                  </a:lnTo>
                  <a:lnTo>
                    <a:pt x="690" y="396"/>
                  </a:lnTo>
                  <a:lnTo>
                    <a:pt x="678" y="396"/>
                  </a:lnTo>
                  <a:lnTo>
                    <a:pt x="666" y="390"/>
                  </a:lnTo>
                  <a:lnTo>
                    <a:pt x="654" y="378"/>
                  </a:lnTo>
                  <a:lnTo>
                    <a:pt x="648" y="366"/>
                  </a:lnTo>
                  <a:lnTo>
                    <a:pt x="618" y="366"/>
                  </a:lnTo>
                  <a:lnTo>
                    <a:pt x="612" y="360"/>
                  </a:lnTo>
                  <a:lnTo>
                    <a:pt x="612" y="342"/>
                  </a:lnTo>
                  <a:lnTo>
                    <a:pt x="618" y="336"/>
                  </a:lnTo>
                  <a:lnTo>
                    <a:pt x="618" y="324"/>
                  </a:lnTo>
                  <a:lnTo>
                    <a:pt x="612" y="324"/>
                  </a:lnTo>
                  <a:lnTo>
                    <a:pt x="600" y="312"/>
                  </a:lnTo>
                  <a:lnTo>
                    <a:pt x="594" y="300"/>
                  </a:lnTo>
                  <a:lnTo>
                    <a:pt x="588" y="294"/>
                  </a:lnTo>
                  <a:lnTo>
                    <a:pt x="588" y="276"/>
                  </a:lnTo>
                  <a:lnTo>
                    <a:pt x="594" y="276"/>
                  </a:lnTo>
                  <a:lnTo>
                    <a:pt x="600" y="270"/>
                  </a:lnTo>
                  <a:lnTo>
                    <a:pt x="612" y="270"/>
                  </a:lnTo>
                  <a:lnTo>
                    <a:pt x="612" y="288"/>
                  </a:lnTo>
                  <a:lnTo>
                    <a:pt x="624" y="300"/>
                  </a:lnTo>
                  <a:lnTo>
                    <a:pt x="636" y="282"/>
                  </a:lnTo>
                  <a:lnTo>
                    <a:pt x="642" y="282"/>
                  </a:lnTo>
                  <a:lnTo>
                    <a:pt x="648" y="276"/>
                  </a:lnTo>
                  <a:lnTo>
                    <a:pt x="660" y="270"/>
                  </a:lnTo>
                  <a:lnTo>
                    <a:pt x="660" y="258"/>
                  </a:lnTo>
                  <a:lnTo>
                    <a:pt x="642" y="240"/>
                  </a:lnTo>
                  <a:lnTo>
                    <a:pt x="636" y="228"/>
                  </a:lnTo>
                  <a:lnTo>
                    <a:pt x="630" y="222"/>
                  </a:lnTo>
                  <a:lnTo>
                    <a:pt x="618" y="222"/>
                  </a:lnTo>
                  <a:lnTo>
                    <a:pt x="594" y="210"/>
                  </a:lnTo>
                  <a:lnTo>
                    <a:pt x="594" y="186"/>
                  </a:lnTo>
                  <a:lnTo>
                    <a:pt x="612" y="180"/>
                  </a:lnTo>
                  <a:lnTo>
                    <a:pt x="594" y="156"/>
                  </a:lnTo>
                  <a:lnTo>
                    <a:pt x="624" y="156"/>
                  </a:lnTo>
                  <a:lnTo>
                    <a:pt x="636" y="150"/>
                  </a:lnTo>
                  <a:lnTo>
                    <a:pt x="642" y="138"/>
                  </a:lnTo>
                  <a:lnTo>
                    <a:pt x="642" y="114"/>
                  </a:lnTo>
                  <a:lnTo>
                    <a:pt x="636" y="108"/>
                  </a:lnTo>
                  <a:lnTo>
                    <a:pt x="636" y="102"/>
                  </a:lnTo>
                  <a:lnTo>
                    <a:pt x="654" y="102"/>
                  </a:lnTo>
                  <a:lnTo>
                    <a:pt x="660" y="96"/>
                  </a:lnTo>
                  <a:lnTo>
                    <a:pt x="660" y="36"/>
                  </a:lnTo>
                  <a:lnTo>
                    <a:pt x="618" y="36"/>
                  </a:lnTo>
                  <a:lnTo>
                    <a:pt x="594" y="12"/>
                  </a:lnTo>
                  <a:lnTo>
                    <a:pt x="576" y="0"/>
                  </a:lnTo>
                  <a:lnTo>
                    <a:pt x="564" y="0"/>
                  </a:lnTo>
                  <a:lnTo>
                    <a:pt x="540" y="12"/>
                  </a:lnTo>
                  <a:lnTo>
                    <a:pt x="522" y="18"/>
                  </a:lnTo>
                  <a:lnTo>
                    <a:pt x="516" y="30"/>
                  </a:lnTo>
                  <a:lnTo>
                    <a:pt x="504" y="36"/>
                  </a:lnTo>
                  <a:lnTo>
                    <a:pt x="480" y="36"/>
                  </a:lnTo>
                  <a:lnTo>
                    <a:pt x="456" y="72"/>
                  </a:lnTo>
                  <a:lnTo>
                    <a:pt x="432" y="78"/>
                  </a:lnTo>
                  <a:lnTo>
                    <a:pt x="432" y="96"/>
                  </a:lnTo>
                  <a:lnTo>
                    <a:pt x="408" y="96"/>
                  </a:lnTo>
                  <a:lnTo>
                    <a:pt x="402" y="102"/>
                  </a:lnTo>
                  <a:lnTo>
                    <a:pt x="396" y="96"/>
                  </a:lnTo>
                  <a:lnTo>
                    <a:pt x="390" y="102"/>
                  </a:lnTo>
                  <a:lnTo>
                    <a:pt x="378" y="108"/>
                  </a:lnTo>
                  <a:lnTo>
                    <a:pt x="372" y="114"/>
                  </a:lnTo>
                  <a:lnTo>
                    <a:pt x="360" y="120"/>
                  </a:lnTo>
                  <a:lnTo>
                    <a:pt x="348" y="120"/>
                  </a:lnTo>
                  <a:lnTo>
                    <a:pt x="348" y="108"/>
                  </a:lnTo>
                  <a:lnTo>
                    <a:pt x="342" y="102"/>
                  </a:lnTo>
                  <a:lnTo>
                    <a:pt x="324" y="102"/>
                  </a:lnTo>
                  <a:lnTo>
                    <a:pt x="306" y="96"/>
                  </a:lnTo>
                  <a:lnTo>
                    <a:pt x="264" y="96"/>
                  </a:lnTo>
                  <a:lnTo>
                    <a:pt x="240" y="108"/>
                  </a:lnTo>
                  <a:lnTo>
                    <a:pt x="234" y="120"/>
                  </a:lnTo>
                  <a:lnTo>
                    <a:pt x="234" y="126"/>
                  </a:lnTo>
                  <a:lnTo>
                    <a:pt x="258" y="144"/>
                  </a:lnTo>
                  <a:lnTo>
                    <a:pt x="252" y="156"/>
                  </a:lnTo>
                  <a:lnTo>
                    <a:pt x="282" y="162"/>
                  </a:lnTo>
                  <a:lnTo>
                    <a:pt x="276" y="168"/>
                  </a:lnTo>
                  <a:lnTo>
                    <a:pt x="270" y="180"/>
                  </a:lnTo>
                  <a:lnTo>
                    <a:pt x="264" y="186"/>
                  </a:lnTo>
                  <a:lnTo>
                    <a:pt x="264" y="192"/>
                  </a:lnTo>
                  <a:lnTo>
                    <a:pt x="276" y="204"/>
                  </a:lnTo>
                  <a:lnTo>
                    <a:pt x="282" y="204"/>
                  </a:lnTo>
                  <a:lnTo>
                    <a:pt x="282" y="210"/>
                  </a:lnTo>
                  <a:lnTo>
                    <a:pt x="276" y="222"/>
                  </a:lnTo>
                  <a:lnTo>
                    <a:pt x="276" y="234"/>
                  </a:lnTo>
                  <a:lnTo>
                    <a:pt x="294" y="234"/>
                  </a:lnTo>
                  <a:lnTo>
                    <a:pt x="306" y="252"/>
                  </a:lnTo>
                  <a:lnTo>
                    <a:pt x="324" y="252"/>
                  </a:lnTo>
                  <a:lnTo>
                    <a:pt x="330" y="288"/>
                  </a:lnTo>
                  <a:lnTo>
                    <a:pt x="366" y="288"/>
                  </a:lnTo>
                  <a:lnTo>
                    <a:pt x="378" y="294"/>
                  </a:lnTo>
                  <a:lnTo>
                    <a:pt x="384" y="300"/>
                  </a:lnTo>
                  <a:lnTo>
                    <a:pt x="384" y="306"/>
                  </a:lnTo>
                  <a:lnTo>
                    <a:pt x="378" y="312"/>
                  </a:lnTo>
                  <a:lnTo>
                    <a:pt x="354" y="324"/>
                  </a:lnTo>
                  <a:lnTo>
                    <a:pt x="342" y="324"/>
                  </a:lnTo>
                  <a:lnTo>
                    <a:pt x="336" y="330"/>
                  </a:lnTo>
                  <a:lnTo>
                    <a:pt x="336" y="366"/>
                  </a:lnTo>
                  <a:lnTo>
                    <a:pt x="342" y="378"/>
                  </a:lnTo>
                  <a:lnTo>
                    <a:pt x="354" y="390"/>
                  </a:lnTo>
                  <a:lnTo>
                    <a:pt x="354" y="396"/>
                  </a:lnTo>
                  <a:lnTo>
                    <a:pt x="324" y="414"/>
                  </a:lnTo>
                  <a:lnTo>
                    <a:pt x="300" y="450"/>
                  </a:lnTo>
                  <a:lnTo>
                    <a:pt x="318" y="474"/>
                  </a:lnTo>
                  <a:lnTo>
                    <a:pt x="306" y="474"/>
                  </a:lnTo>
                  <a:lnTo>
                    <a:pt x="300" y="480"/>
                  </a:lnTo>
                  <a:lnTo>
                    <a:pt x="288" y="486"/>
                  </a:lnTo>
                  <a:lnTo>
                    <a:pt x="282" y="492"/>
                  </a:lnTo>
                  <a:lnTo>
                    <a:pt x="282" y="504"/>
                  </a:lnTo>
                  <a:lnTo>
                    <a:pt x="276" y="522"/>
                  </a:lnTo>
                  <a:lnTo>
                    <a:pt x="276" y="534"/>
                  </a:lnTo>
                  <a:lnTo>
                    <a:pt x="270" y="552"/>
                  </a:lnTo>
                  <a:lnTo>
                    <a:pt x="258" y="564"/>
                  </a:lnTo>
                  <a:lnTo>
                    <a:pt x="234" y="576"/>
                  </a:lnTo>
                  <a:lnTo>
                    <a:pt x="228" y="582"/>
                  </a:lnTo>
                  <a:lnTo>
                    <a:pt x="228" y="588"/>
                  </a:lnTo>
                  <a:lnTo>
                    <a:pt x="222" y="594"/>
                  </a:lnTo>
                  <a:lnTo>
                    <a:pt x="222" y="612"/>
                  </a:lnTo>
                  <a:lnTo>
                    <a:pt x="204" y="624"/>
                  </a:lnTo>
                  <a:lnTo>
                    <a:pt x="204" y="630"/>
                  </a:lnTo>
                  <a:lnTo>
                    <a:pt x="198" y="636"/>
                  </a:lnTo>
                  <a:lnTo>
                    <a:pt x="192" y="648"/>
                  </a:lnTo>
                  <a:lnTo>
                    <a:pt x="186" y="654"/>
                  </a:lnTo>
                  <a:lnTo>
                    <a:pt x="168" y="654"/>
                  </a:lnTo>
                  <a:lnTo>
                    <a:pt x="162" y="648"/>
                  </a:lnTo>
                  <a:lnTo>
                    <a:pt x="156" y="654"/>
                  </a:lnTo>
                  <a:lnTo>
                    <a:pt x="132" y="666"/>
                  </a:lnTo>
                  <a:lnTo>
                    <a:pt x="126" y="666"/>
                  </a:lnTo>
                  <a:lnTo>
                    <a:pt x="120" y="660"/>
                  </a:lnTo>
                  <a:lnTo>
                    <a:pt x="120" y="648"/>
                  </a:lnTo>
                  <a:lnTo>
                    <a:pt x="114" y="642"/>
                  </a:lnTo>
                  <a:lnTo>
                    <a:pt x="108" y="642"/>
                  </a:lnTo>
                  <a:lnTo>
                    <a:pt x="96" y="648"/>
                  </a:lnTo>
                  <a:lnTo>
                    <a:pt x="84" y="660"/>
                  </a:lnTo>
                  <a:lnTo>
                    <a:pt x="84" y="666"/>
                  </a:lnTo>
                  <a:lnTo>
                    <a:pt x="78" y="678"/>
                  </a:lnTo>
                  <a:lnTo>
                    <a:pt x="72" y="684"/>
                  </a:lnTo>
                  <a:lnTo>
                    <a:pt x="66" y="696"/>
                  </a:lnTo>
                  <a:lnTo>
                    <a:pt x="54" y="708"/>
                  </a:lnTo>
                  <a:lnTo>
                    <a:pt x="48" y="720"/>
                  </a:lnTo>
                  <a:lnTo>
                    <a:pt x="48" y="744"/>
                  </a:lnTo>
                  <a:lnTo>
                    <a:pt x="54" y="750"/>
                  </a:lnTo>
                  <a:lnTo>
                    <a:pt x="66" y="756"/>
                  </a:lnTo>
                  <a:lnTo>
                    <a:pt x="72" y="756"/>
                  </a:lnTo>
                  <a:lnTo>
                    <a:pt x="102" y="750"/>
                  </a:lnTo>
                  <a:lnTo>
                    <a:pt x="102" y="768"/>
                  </a:lnTo>
                  <a:lnTo>
                    <a:pt x="96" y="798"/>
                  </a:lnTo>
                  <a:lnTo>
                    <a:pt x="102" y="804"/>
                  </a:lnTo>
                  <a:lnTo>
                    <a:pt x="108" y="816"/>
                  </a:lnTo>
                  <a:lnTo>
                    <a:pt x="120" y="828"/>
                  </a:lnTo>
                  <a:lnTo>
                    <a:pt x="144" y="828"/>
                  </a:lnTo>
                  <a:lnTo>
                    <a:pt x="144" y="852"/>
                  </a:lnTo>
                  <a:lnTo>
                    <a:pt x="168" y="894"/>
                  </a:lnTo>
                  <a:lnTo>
                    <a:pt x="174" y="906"/>
                  </a:lnTo>
                  <a:lnTo>
                    <a:pt x="180" y="912"/>
                  </a:lnTo>
                  <a:lnTo>
                    <a:pt x="180" y="936"/>
                  </a:lnTo>
                  <a:lnTo>
                    <a:pt x="168" y="942"/>
                  </a:lnTo>
                  <a:lnTo>
                    <a:pt x="162" y="948"/>
                  </a:lnTo>
                  <a:lnTo>
                    <a:pt x="144" y="948"/>
                  </a:lnTo>
                  <a:lnTo>
                    <a:pt x="138" y="942"/>
                  </a:lnTo>
                  <a:lnTo>
                    <a:pt x="138" y="930"/>
                  </a:lnTo>
                  <a:lnTo>
                    <a:pt x="132" y="930"/>
                  </a:lnTo>
                  <a:lnTo>
                    <a:pt x="120" y="936"/>
                  </a:lnTo>
                  <a:lnTo>
                    <a:pt x="108" y="948"/>
                  </a:lnTo>
                  <a:lnTo>
                    <a:pt x="84" y="948"/>
                  </a:lnTo>
                  <a:lnTo>
                    <a:pt x="78" y="942"/>
                  </a:lnTo>
                  <a:lnTo>
                    <a:pt x="78" y="936"/>
                  </a:lnTo>
                  <a:lnTo>
                    <a:pt x="54" y="948"/>
                  </a:lnTo>
                  <a:lnTo>
                    <a:pt x="48" y="942"/>
                  </a:lnTo>
                  <a:lnTo>
                    <a:pt x="36" y="936"/>
                  </a:lnTo>
                  <a:lnTo>
                    <a:pt x="24" y="936"/>
                  </a:lnTo>
                  <a:lnTo>
                    <a:pt x="12" y="948"/>
                  </a:lnTo>
                  <a:lnTo>
                    <a:pt x="12" y="960"/>
                  </a:lnTo>
                  <a:lnTo>
                    <a:pt x="18" y="966"/>
                  </a:lnTo>
                  <a:lnTo>
                    <a:pt x="0" y="972"/>
                  </a:lnTo>
                  <a:lnTo>
                    <a:pt x="36" y="972"/>
                  </a:lnTo>
                  <a:lnTo>
                    <a:pt x="30" y="984"/>
                  </a:lnTo>
                  <a:lnTo>
                    <a:pt x="30" y="1014"/>
                  </a:lnTo>
                  <a:lnTo>
                    <a:pt x="36" y="1026"/>
                  </a:lnTo>
                  <a:lnTo>
                    <a:pt x="48" y="1032"/>
                  </a:lnTo>
                  <a:lnTo>
                    <a:pt x="66" y="1038"/>
                  </a:lnTo>
                  <a:lnTo>
                    <a:pt x="120" y="1038"/>
                  </a:lnTo>
                  <a:lnTo>
                    <a:pt x="132" y="1032"/>
                  </a:lnTo>
                  <a:lnTo>
                    <a:pt x="150" y="1014"/>
                  </a:lnTo>
                  <a:lnTo>
                    <a:pt x="162" y="1008"/>
                  </a:lnTo>
                  <a:lnTo>
                    <a:pt x="168" y="1020"/>
                  </a:lnTo>
                  <a:lnTo>
                    <a:pt x="168" y="1026"/>
                  </a:lnTo>
                  <a:lnTo>
                    <a:pt x="162" y="1038"/>
                  </a:lnTo>
                  <a:lnTo>
                    <a:pt x="144" y="1056"/>
                  </a:lnTo>
                  <a:lnTo>
                    <a:pt x="120" y="1068"/>
                  </a:lnTo>
                  <a:lnTo>
                    <a:pt x="114" y="1074"/>
                  </a:lnTo>
                  <a:lnTo>
                    <a:pt x="90" y="1074"/>
                  </a:lnTo>
                  <a:lnTo>
                    <a:pt x="78" y="1080"/>
                  </a:lnTo>
                  <a:lnTo>
                    <a:pt x="60" y="1086"/>
                  </a:lnTo>
                  <a:lnTo>
                    <a:pt x="48" y="1092"/>
                  </a:lnTo>
                  <a:lnTo>
                    <a:pt x="42" y="1098"/>
                  </a:lnTo>
                  <a:lnTo>
                    <a:pt x="54" y="1122"/>
                  </a:lnTo>
                  <a:lnTo>
                    <a:pt x="66" y="1128"/>
                  </a:lnTo>
                  <a:lnTo>
                    <a:pt x="78" y="1140"/>
                  </a:lnTo>
                  <a:lnTo>
                    <a:pt x="96" y="1152"/>
                  </a:lnTo>
                  <a:lnTo>
                    <a:pt x="108" y="1164"/>
                  </a:lnTo>
                  <a:lnTo>
                    <a:pt x="132" y="1182"/>
                  </a:lnTo>
                  <a:lnTo>
                    <a:pt x="162" y="1206"/>
                  </a:lnTo>
                  <a:lnTo>
                    <a:pt x="204" y="1224"/>
                  </a:lnTo>
                  <a:lnTo>
                    <a:pt x="240" y="1218"/>
                  </a:lnTo>
                  <a:lnTo>
                    <a:pt x="270" y="1200"/>
                  </a:lnTo>
                  <a:lnTo>
                    <a:pt x="294" y="1176"/>
                  </a:lnTo>
                  <a:lnTo>
                    <a:pt x="300" y="1158"/>
                  </a:lnTo>
                  <a:lnTo>
                    <a:pt x="300" y="1128"/>
                  </a:lnTo>
                  <a:lnTo>
                    <a:pt x="306" y="1116"/>
                  </a:lnTo>
                  <a:lnTo>
                    <a:pt x="318" y="1104"/>
                  </a:lnTo>
                  <a:lnTo>
                    <a:pt x="324" y="1092"/>
                  </a:lnTo>
                  <a:lnTo>
                    <a:pt x="330" y="1086"/>
                  </a:lnTo>
                  <a:lnTo>
                    <a:pt x="342" y="1086"/>
                  </a:lnTo>
                  <a:lnTo>
                    <a:pt x="348" y="1080"/>
                  </a:lnTo>
                  <a:lnTo>
                    <a:pt x="354" y="1080"/>
                  </a:lnTo>
                  <a:lnTo>
                    <a:pt x="360" y="1086"/>
                  </a:lnTo>
                  <a:lnTo>
                    <a:pt x="360" y="1098"/>
                  </a:lnTo>
                  <a:lnTo>
                    <a:pt x="348" y="1110"/>
                  </a:lnTo>
                  <a:lnTo>
                    <a:pt x="336" y="1128"/>
                  </a:lnTo>
                  <a:lnTo>
                    <a:pt x="324" y="1140"/>
                  </a:lnTo>
                  <a:lnTo>
                    <a:pt x="318" y="1152"/>
                  </a:lnTo>
                  <a:lnTo>
                    <a:pt x="318" y="1164"/>
                  </a:lnTo>
                  <a:lnTo>
                    <a:pt x="324" y="1176"/>
                  </a:lnTo>
                  <a:lnTo>
                    <a:pt x="336" y="1182"/>
                  </a:lnTo>
                  <a:lnTo>
                    <a:pt x="342" y="1182"/>
                  </a:lnTo>
                  <a:lnTo>
                    <a:pt x="354" y="1194"/>
                  </a:lnTo>
                  <a:lnTo>
                    <a:pt x="354" y="1206"/>
                  </a:lnTo>
                  <a:lnTo>
                    <a:pt x="348" y="1242"/>
                  </a:lnTo>
                  <a:lnTo>
                    <a:pt x="342" y="1284"/>
                  </a:lnTo>
                  <a:lnTo>
                    <a:pt x="336" y="1338"/>
                  </a:lnTo>
                  <a:lnTo>
                    <a:pt x="342" y="1398"/>
                  </a:lnTo>
                  <a:lnTo>
                    <a:pt x="354" y="1446"/>
                  </a:lnTo>
                  <a:lnTo>
                    <a:pt x="384" y="1536"/>
                  </a:lnTo>
                  <a:lnTo>
                    <a:pt x="402" y="1554"/>
                  </a:lnTo>
                  <a:lnTo>
                    <a:pt x="402" y="1596"/>
                  </a:lnTo>
                  <a:lnTo>
                    <a:pt x="414" y="1620"/>
                  </a:lnTo>
                  <a:lnTo>
                    <a:pt x="426" y="1626"/>
                  </a:lnTo>
                  <a:lnTo>
                    <a:pt x="438" y="1626"/>
                  </a:lnTo>
                  <a:lnTo>
                    <a:pt x="444" y="1632"/>
                  </a:lnTo>
                  <a:lnTo>
                    <a:pt x="450" y="1632"/>
                  </a:lnTo>
                  <a:lnTo>
                    <a:pt x="450" y="1644"/>
                  </a:lnTo>
                  <a:lnTo>
                    <a:pt x="456" y="1656"/>
                  </a:lnTo>
                  <a:lnTo>
                    <a:pt x="456" y="1674"/>
                  </a:lnTo>
                  <a:lnTo>
                    <a:pt x="474" y="1710"/>
                  </a:lnTo>
                  <a:lnTo>
                    <a:pt x="498" y="1722"/>
                  </a:lnTo>
                  <a:lnTo>
                    <a:pt x="504" y="1728"/>
                  </a:lnTo>
                  <a:lnTo>
                    <a:pt x="510" y="1728"/>
                  </a:lnTo>
                  <a:lnTo>
                    <a:pt x="510" y="1746"/>
                  </a:lnTo>
                  <a:lnTo>
                    <a:pt x="516" y="1782"/>
                  </a:lnTo>
                  <a:lnTo>
                    <a:pt x="522" y="1830"/>
                  </a:lnTo>
                  <a:lnTo>
                    <a:pt x="534" y="1872"/>
                  </a:lnTo>
                  <a:lnTo>
                    <a:pt x="552" y="1908"/>
                  </a:lnTo>
                  <a:lnTo>
                    <a:pt x="576" y="1944"/>
                  </a:lnTo>
                  <a:lnTo>
                    <a:pt x="600" y="1974"/>
                  </a:lnTo>
                  <a:lnTo>
                    <a:pt x="612" y="1998"/>
                  </a:lnTo>
                  <a:lnTo>
                    <a:pt x="618" y="2016"/>
                  </a:lnTo>
                  <a:lnTo>
                    <a:pt x="618" y="2070"/>
                  </a:lnTo>
                  <a:lnTo>
                    <a:pt x="624" y="2094"/>
                  </a:lnTo>
                  <a:lnTo>
                    <a:pt x="642" y="2124"/>
                  </a:lnTo>
                  <a:lnTo>
                    <a:pt x="672" y="2166"/>
                  </a:lnTo>
                  <a:lnTo>
                    <a:pt x="696" y="2202"/>
                  </a:lnTo>
                  <a:lnTo>
                    <a:pt x="714" y="2232"/>
                  </a:lnTo>
                  <a:lnTo>
                    <a:pt x="720" y="2244"/>
                  </a:lnTo>
                  <a:lnTo>
                    <a:pt x="726" y="2244"/>
                  </a:lnTo>
                  <a:lnTo>
                    <a:pt x="732" y="2238"/>
                  </a:lnTo>
                  <a:lnTo>
                    <a:pt x="744" y="2238"/>
                  </a:lnTo>
                  <a:lnTo>
                    <a:pt x="768" y="2226"/>
                  </a:lnTo>
                  <a:lnTo>
                    <a:pt x="774" y="2220"/>
                  </a:lnTo>
                  <a:lnTo>
                    <a:pt x="780" y="2208"/>
                  </a:lnTo>
                  <a:lnTo>
                    <a:pt x="780" y="2172"/>
                  </a:lnTo>
                  <a:lnTo>
                    <a:pt x="786" y="2160"/>
                  </a:lnTo>
                  <a:lnTo>
                    <a:pt x="798" y="2154"/>
                  </a:lnTo>
                  <a:lnTo>
                    <a:pt x="804" y="2154"/>
                  </a:lnTo>
                  <a:lnTo>
                    <a:pt x="810" y="2160"/>
                  </a:lnTo>
                  <a:lnTo>
                    <a:pt x="828" y="2160"/>
                  </a:lnTo>
                  <a:lnTo>
                    <a:pt x="834" y="2154"/>
                  </a:lnTo>
                  <a:lnTo>
                    <a:pt x="846" y="2148"/>
                  </a:lnTo>
                  <a:lnTo>
                    <a:pt x="852" y="2142"/>
                  </a:lnTo>
                  <a:lnTo>
                    <a:pt x="864" y="2136"/>
                  </a:lnTo>
                  <a:lnTo>
                    <a:pt x="852" y="2136"/>
                  </a:lnTo>
                  <a:lnTo>
                    <a:pt x="846" y="2130"/>
                  </a:lnTo>
                  <a:lnTo>
                    <a:pt x="846" y="2118"/>
                  </a:lnTo>
                  <a:lnTo>
                    <a:pt x="852" y="2100"/>
                  </a:lnTo>
                  <a:lnTo>
                    <a:pt x="858" y="2088"/>
                  </a:lnTo>
                  <a:lnTo>
                    <a:pt x="906" y="2064"/>
                  </a:lnTo>
                  <a:lnTo>
                    <a:pt x="918" y="2052"/>
                  </a:lnTo>
                  <a:lnTo>
                    <a:pt x="918" y="2040"/>
                  </a:lnTo>
                  <a:lnTo>
                    <a:pt x="912" y="2028"/>
                  </a:lnTo>
                  <a:lnTo>
                    <a:pt x="912" y="2010"/>
                  </a:lnTo>
                  <a:lnTo>
                    <a:pt x="900" y="1974"/>
                  </a:lnTo>
                  <a:lnTo>
                    <a:pt x="900" y="1908"/>
                  </a:lnTo>
                  <a:lnTo>
                    <a:pt x="906" y="1890"/>
                  </a:lnTo>
                  <a:lnTo>
                    <a:pt x="906" y="1884"/>
                  </a:lnTo>
                  <a:lnTo>
                    <a:pt x="912" y="1878"/>
                  </a:lnTo>
                  <a:lnTo>
                    <a:pt x="912" y="1860"/>
                  </a:lnTo>
                  <a:lnTo>
                    <a:pt x="918" y="1842"/>
                  </a:lnTo>
                  <a:lnTo>
                    <a:pt x="918" y="1800"/>
                  </a:lnTo>
                  <a:lnTo>
                    <a:pt x="906" y="1776"/>
                  </a:lnTo>
                  <a:lnTo>
                    <a:pt x="888" y="1758"/>
                  </a:lnTo>
                  <a:lnTo>
                    <a:pt x="888" y="1728"/>
                  </a:lnTo>
                  <a:lnTo>
                    <a:pt x="894" y="1722"/>
                  </a:lnTo>
                  <a:lnTo>
                    <a:pt x="900" y="1710"/>
                  </a:lnTo>
                  <a:lnTo>
                    <a:pt x="900" y="1698"/>
                  </a:lnTo>
                  <a:lnTo>
                    <a:pt x="894" y="1686"/>
                  </a:lnTo>
                  <a:lnTo>
                    <a:pt x="894" y="1644"/>
                  </a:lnTo>
                  <a:lnTo>
                    <a:pt x="918" y="1632"/>
                  </a:lnTo>
                  <a:lnTo>
                    <a:pt x="924" y="1632"/>
                  </a:lnTo>
                  <a:lnTo>
                    <a:pt x="948" y="1620"/>
                  </a:lnTo>
                  <a:lnTo>
                    <a:pt x="948" y="1596"/>
                  </a:lnTo>
                  <a:lnTo>
                    <a:pt x="954" y="1584"/>
                  </a:lnTo>
                  <a:lnTo>
                    <a:pt x="960" y="1578"/>
                  </a:lnTo>
                  <a:lnTo>
                    <a:pt x="972" y="1572"/>
                  </a:lnTo>
                  <a:lnTo>
                    <a:pt x="990" y="1572"/>
                  </a:lnTo>
                  <a:lnTo>
                    <a:pt x="996" y="1560"/>
                  </a:lnTo>
                  <a:lnTo>
                    <a:pt x="1002" y="1566"/>
                  </a:lnTo>
                  <a:lnTo>
                    <a:pt x="1032" y="1566"/>
                  </a:lnTo>
                  <a:lnTo>
                    <a:pt x="1032" y="1548"/>
                  </a:lnTo>
                  <a:lnTo>
                    <a:pt x="1038" y="1530"/>
                  </a:lnTo>
                  <a:lnTo>
                    <a:pt x="1050" y="1518"/>
                  </a:lnTo>
                  <a:lnTo>
                    <a:pt x="1056" y="1500"/>
                  </a:lnTo>
                  <a:lnTo>
                    <a:pt x="1068" y="1488"/>
                  </a:lnTo>
                  <a:lnTo>
                    <a:pt x="1074" y="1476"/>
                  </a:lnTo>
                  <a:lnTo>
                    <a:pt x="1086" y="1470"/>
                  </a:lnTo>
                  <a:lnTo>
                    <a:pt x="1092" y="1464"/>
                  </a:lnTo>
                  <a:lnTo>
                    <a:pt x="1110" y="1458"/>
                  </a:lnTo>
                  <a:lnTo>
                    <a:pt x="1116" y="1452"/>
                  </a:lnTo>
                  <a:lnTo>
                    <a:pt x="1128" y="1446"/>
                  </a:lnTo>
                  <a:lnTo>
                    <a:pt x="1134" y="1428"/>
                  </a:lnTo>
                  <a:lnTo>
                    <a:pt x="1158" y="1380"/>
                  </a:lnTo>
                  <a:lnTo>
                    <a:pt x="1176" y="1362"/>
                  </a:lnTo>
                  <a:lnTo>
                    <a:pt x="1188" y="1356"/>
                  </a:lnTo>
                  <a:lnTo>
                    <a:pt x="1206" y="1344"/>
                  </a:lnTo>
                  <a:lnTo>
                    <a:pt x="1218" y="1338"/>
                  </a:lnTo>
                  <a:lnTo>
                    <a:pt x="1236" y="1320"/>
                  </a:lnTo>
                  <a:lnTo>
                    <a:pt x="1242" y="1320"/>
                  </a:lnTo>
                  <a:lnTo>
                    <a:pt x="1230" y="1290"/>
                  </a:lnTo>
                  <a:lnTo>
                    <a:pt x="1236" y="1284"/>
                  </a:lnTo>
                  <a:lnTo>
                    <a:pt x="1260" y="1314"/>
                  </a:lnTo>
                  <a:lnTo>
                    <a:pt x="1320" y="1254"/>
                  </a:lnTo>
                  <a:lnTo>
                    <a:pt x="1332" y="1230"/>
                  </a:lnTo>
                  <a:lnTo>
                    <a:pt x="1326" y="1224"/>
                  </a:lnTo>
                  <a:lnTo>
                    <a:pt x="1320" y="1212"/>
                  </a:lnTo>
                  <a:lnTo>
                    <a:pt x="1314" y="1206"/>
                  </a:lnTo>
                  <a:lnTo>
                    <a:pt x="1308" y="1194"/>
                  </a:lnTo>
                  <a:lnTo>
                    <a:pt x="1308" y="1182"/>
                  </a:lnTo>
                  <a:lnTo>
                    <a:pt x="1320" y="1176"/>
                  </a:lnTo>
                  <a:lnTo>
                    <a:pt x="1326" y="1170"/>
                  </a:lnTo>
                  <a:lnTo>
                    <a:pt x="1338" y="1170"/>
                  </a:lnTo>
                  <a:lnTo>
                    <a:pt x="1350" y="1164"/>
                  </a:lnTo>
                  <a:lnTo>
                    <a:pt x="1362" y="1152"/>
                  </a:lnTo>
                  <a:lnTo>
                    <a:pt x="1374" y="1134"/>
                  </a:lnTo>
                  <a:lnTo>
                    <a:pt x="1374" y="1110"/>
                  </a:lnTo>
                  <a:lnTo>
                    <a:pt x="1392" y="1116"/>
                  </a:lnTo>
                  <a:lnTo>
                    <a:pt x="1398" y="1146"/>
                  </a:lnTo>
                  <a:lnTo>
                    <a:pt x="1416" y="1110"/>
                  </a:lnTo>
                  <a:lnTo>
                    <a:pt x="1416" y="1128"/>
                  </a:lnTo>
                  <a:lnTo>
                    <a:pt x="1422" y="1140"/>
                  </a:lnTo>
                  <a:lnTo>
                    <a:pt x="1422" y="1158"/>
                  </a:lnTo>
                  <a:lnTo>
                    <a:pt x="1428" y="1170"/>
                  </a:lnTo>
                  <a:lnTo>
                    <a:pt x="1434" y="1176"/>
                  </a:lnTo>
                  <a:lnTo>
                    <a:pt x="1440" y="1176"/>
                  </a:lnTo>
                  <a:lnTo>
                    <a:pt x="1446" y="1170"/>
                  </a:lnTo>
                  <a:lnTo>
                    <a:pt x="1446" y="1158"/>
                  </a:lnTo>
                  <a:lnTo>
                    <a:pt x="1452" y="1152"/>
                  </a:lnTo>
                  <a:lnTo>
                    <a:pt x="1452" y="1140"/>
                  </a:lnTo>
                  <a:lnTo>
                    <a:pt x="1458" y="1110"/>
                  </a:lnTo>
                  <a:lnTo>
                    <a:pt x="1440" y="1068"/>
                  </a:lnTo>
                  <a:lnTo>
                    <a:pt x="1440" y="1038"/>
                  </a:lnTo>
                  <a:lnTo>
                    <a:pt x="1410" y="1014"/>
                  </a:lnTo>
                  <a:lnTo>
                    <a:pt x="1398" y="984"/>
                  </a:lnTo>
                  <a:lnTo>
                    <a:pt x="1404" y="972"/>
                  </a:lnTo>
                  <a:lnTo>
                    <a:pt x="1410" y="966"/>
                  </a:lnTo>
                  <a:lnTo>
                    <a:pt x="1416" y="948"/>
                  </a:lnTo>
                  <a:lnTo>
                    <a:pt x="1416" y="942"/>
                  </a:lnTo>
                  <a:lnTo>
                    <a:pt x="1410" y="936"/>
                  </a:lnTo>
                  <a:lnTo>
                    <a:pt x="1398" y="930"/>
                  </a:lnTo>
                  <a:lnTo>
                    <a:pt x="1380" y="930"/>
                  </a:lnTo>
                  <a:lnTo>
                    <a:pt x="1368" y="924"/>
                  </a:lnTo>
                  <a:lnTo>
                    <a:pt x="1356" y="912"/>
                  </a:lnTo>
                  <a:lnTo>
                    <a:pt x="1368" y="900"/>
                  </a:lnTo>
                  <a:lnTo>
                    <a:pt x="1374" y="900"/>
                  </a:lnTo>
                  <a:lnTo>
                    <a:pt x="1374" y="870"/>
                  </a:lnTo>
                  <a:lnTo>
                    <a:pt x="1410" y="870"/>
                  </a:lnTo>
                  <a:lnTo>
                    <a:pt x="1410" y="858"/>
                  </a:lnTo>
                  <a:lnTo>
                    <a:pt x="1380" y="840"/>
                  </a:lnTo>
                  <a:lnTo>
                    <a:pt x="1374" y="840"/>
                  </a:lnTo>
                  <a:lnTo>
                    <a:pt x="1362" y="828"/>
                  </a:lnTo>
                  <a:lnTo>
                    <a:pt x="1350" y="822"/>
                  </a:lnTo>
                  <a:lnTo>
                    <a:pt x="1344" y="810"/>
                  </a:lnTo>
                  <a:lnTo>
                    <a:pt x="1344" y="804"/>
                  </a:lnTo>
                  <a:lnTo>
                    <a:pt x="1350" y="792"/>
                  </a:lnTo>
                  <a:lnTo>
                    <a:pt x="1362" y="780"/>
                  </a:lnTo>
                  <a:lnTo>
                    <a:pt x="1350" y="762"/>
                  </a:lnTo>
                  <a:lnTo>
                    <a:pt x="1368" y="762"/>
                  </a:lnTo>
                  <a:lnTo>
                    <a:pt x="1392" y="774"/>
                  </a:lnTo>
                  <a:lnTo>
                    <a:pt x="1386" y="768"/>
                  </a:lnTo>
                  <a:lnTo>
                    <a:pt x="1404" y="762"/>
                  </a:lnTo>
                  <a:lnTo>
                    <a:pt x="1410" y="774"/>
                  </a:lnTo>
                  <a:lnTo>
                    <a:pt x="1410" y="780"/>
                  </a:lnTo>
                  <a:lnTo>
                    <a:pt x="1416" y="792"/>
                  </a:lnTo>
                  <a:lnTo>
                    <a:pt x="1422" y="798"/>
                  </a:lnTo>
                  <a:lnTo>
                    <a:pt x="1434" y="798"/>
                  </a:lnTo>
                  <a:lnTo>
                    <a:pt x="1440" y="804"/>
                  </a:lnTo>
                  <a:lnTo>
                    <a:pt x="1446" y="786"/>
                  </a:lnTo>
                  <a:lnTo>
                    <a:pt x="1452" y="792"/>
                  </a:lnTo>
                  <a:lnTo>
                    <a:pt x="1458" y="792"/>
                  </a:lnTo>
                  <a:lnTo>
                    <a:pt x="1464" y="798"/>
                  </a:lnTo>
                  <a:lnTo>
                    <a:pt x="1464" y="828"/>
                  </a:lnTo>
                  <a:lnTo>
                    <a:pt x="1470" y="828"/>
                  </a:lnTo>
                  <a:lnTo>
                    <a:pt x="1470" y="864"/>
                  </a:lnTo>
                  <a:lnTo>
                    <a:pt x="1476" y="864"/>
                  </a:lnTo>
                  <a:lnTo>
                    <a:pt x="1482" y="870"/>
                  </a:lnTo>
                  <a:lnTo>
                    <a:pt x="1542" y="870"/>
                  </a:lnTo>
                  <a:lnTo>
                    <a:pt x="1554" y="876"/>
                  </a:lnTo>
                  <a:lnTo>
                    <a:pt x="1572" y="876"/>
                  </a:lnTo>
                  <a:lnTo>
                    <a:pt x="1620" y="864"/>
                  </a:lnTo>
                  <a:lnTo>
                    <a:pt x="1626" y="864"/>
                  </a:lnTo>
                  <a:lnTo>
                    <a:pt x="1650" y="888"/>
                  </a:lnTo>
                  <a:lnTo>
                    <a:pt x="1650" y="894"/>
                  </a:lnTo>
                  <a:lnTo>
                    <a:pt x="1644" y="900"/>
                  </a:lnTo>
                  <a:lnTo>
                    <a:pt x="1638" y="900"/>
                  </a:lnTo>
                  <a:lnTo>
                    <a:pt x="1638" y="912"/>
                  </a:lnTo>
                  <a:lnTo>
                    <a:pt x="1632" y="930"/>
                  </a:lnTo>
                  <a:lnTo>
                    <a:pt x="1626" y="942"/>
                  </a:lnTo>
                  <a:lnTo>
                    <a:pt x="1620" y="948"/>
                  </a:lnTo>
                  <a:lnTo>
                    <a:pt x="1614" y="948"/>
                  </a:lnTo>
                  <a:lnTo>
                    <a:pt x="1602" y="954"/>
                  </a:lnTo>
                  <a:lnTo>
                    <a:pt x="1596" y="954"/>
                  </a:lnTo>
                  <a:lnTo>
                    <a:pt x="1584" y="966"/>
                  </a:lnTo>
                  <a:lnTo>
                    <a:pt x="1578" y="978"/>
                  </a:lnTo>
                  <a:lnTo>
                    <a:pt x="1578" y="996"/>
                  </a:lnTo>
                  <a:lnTo>
                    <a:pt x="1584" y="1008"/>
                  </a:lnTo>
                  <a:lnTo>
                    <a:pt x="1602" y="1026"/>
                  </a:lnTo>
                  <a:lnTo>
                    <a:pt x="1608" y="1026"/>
                  </a:lnTo>
                  <a:lnTo>
                    <a:pt x="1626" y="1050"/>
                  </a:lnTo>
                  <a:lnTo>
                    <a:pt x="1632" y="1014"/>
                  </a:lnTo>
                  <a:lnTo>
                    <a:pt x="1632" y="990"/>
                  </a:lnTo>
                  <a:lnTo>
                    <a:pt x="1650" y="990"/>
                  </a:lnTo>
                  <a:lnTo>
                    <a:pt x="1662" y="996"/>
                  </a:lnTo>
                  <a:lnTo>
                    <a:pt x="1668" y="1002"/>
                  </a:lnTo>
                  <a:lnTo>
                    <a:pt x="1668" y="1020"/>
                  </a:lnTo>
                  <a:lnTo>
                    <a:pt x="1674" y="1032"/>
                  </a:lnTo>
                  <a:lnTo>
                    <a:pt x="1674" y="1038"/>
                  </a:lnTo>
                  <a:lnTo>
                    <a:pt x="1680" y="1050"/>
                  </a:lnTo>
                  <a:lnTo>
                    <a:pt x="1680" y="1062"/>
                  </a:lnTo>
                  <a:lnTo>
                    <a:pt x="1686" y="1074"/>
                  </a:lnTo>
                  <a:lnTo>
                    <a:pt x="1692" y="1092"/>
                  </a:lnTo>
                  <a:lnTo>
                    <a:pt x="1698" y="1104"/>
                  </a:lnTo>
                  <a:lnTo>
                    <a:pt x="1704" y="1110"/>
                  </a:lnTo>
                  <a:lnTo>
                    <a:pt x="1704" y="1116"/>
                  </a:lnTo>
                  <a:lnTo>
                    <a:pt x="1722" y="1134"/>
                  </a:lnTo>
                  <a:lnTo>
                    <a:pt x="1722" y="1110"/>
                  </a:lnTo>
                  <a:lnTo>
                    <a:pt x="1728" y="1110"/>
                  </a:lnTo>
                  <a:lnTo>
                    <a:pt x="1734" y="1116"/>
                  </a:lnTo>
                  <a:lnTo>
                    <a:pt x="1746" y="1116"/>
                  </a:lnTo>
                  <a:lnTo>
                    <a:pt x="1746" y="1104"/>
                  </a:lnTo>
                  <a:lnTo>
                    <a:pt x="1728" y="1086"/>
                  </a:lnTo>
                  <a:lnTo>
                    <a:pt x="1728" y="1062"/>
                  </a:lnTo>
                  <a:lnTo>
                    <a:pt x="1722" y="1050"/>
                  </a:lnTo>
                  <a:lnTo>
                    <a:pt x="1740" y="1032"/>
                  </a:lnTo>
                  <a:lnTo>
                    <a:pt x="1746" y="1032"/>
                  </a:lnTo>
                  <a:lnTo>
                    <a:pt x="1740" y="984"/>
                  </a:lnTo>
                  <a:lnTo>
                    <a:pt x="1722" y="966"/>
                  </a:lnTo>
                  <a:lnTo>
                    <a:pt x="1716" y="966"/>
                  </a:lnTo>
                  <a:lnTo>
                    <a:pt x="1770" y="966"/>
                  </a:lnTo>
                  <a:lnTo>
                    <a:pt x="1782" y="972"/>
                  </a:lnTo>
                  <a:lnTo>
                    <a:pt x="1794" y="972"/>
                  </a:lnTo>
                  <a:lnTo>
                    <a:pt x="1794" y="936"/>
                  </a:lnTo>
                  <a:lnTo>
                    <a:pt x="1812" y="882"/>
                  </a:lnTo>
                  <a:lnTo>
                    <a:pt x="1806" y="876"/>
                  </a:lnTo>
                  <a:lnTo>
                    <a:pt x="1800" y="864"/>
                  </a:lnTo>
                  <a:lnTo>
                    <a:pt x="1800" y="846"/>
                  </a:lnTo>
                  <a:lnTo>
                    <a:pt x="1812" y="840"/>
                  </a:lnTo>
                  <a:lnTo>
                    <a:pt x="1818" y="834"/>
                  </a:lnTo>
                  <a:lnTo>
                    <a:pt x="1836" y="804"/>
                  </a:lnTo>
                  <a:lnTo>
                    <a:pt x="1836" y="792"/>
                  </a:lnTo>
                  <a:lnTo>
                    <a:pt x="1830" y="786"/>
                  </a:lnTo>
                  <a:lnTo>
                    <a:pt x="1830" y="780"/>
                  </a:lnTo>
                  <a:lnTo>
                    <a:pt x="1824" y="774"/>
                  </a:lnTo>
                  <a:lnTo>
                    <a:pt x="1824" y="750"/>
                  </a:lnTo>
                  <a:lnTo>
                    <a:pt x="1830" y="750"/>
                  </a:lnTo>
                  <a:lnTo>
                    <a:pt x="1836" y="744"/>
                  </a:lnTo>
                  <a:lnTo>
                    <a:pt x="1848" y="744"/>
                  </a:lnTo>
                  <a:lnTo>
                    <a:pt x="1860" y="738"/>
                  </a:lnTo>
                  <a:lnTo>
                    <a:pt x="1872" y="726"/>
                  </a:lnTo>
                  <a:lnTo>
                    <a:pt x="1872" y="708"/>
                  </a:lnTo>
                  <a:lnTo>
                    <a:pt x="1878" y="708"/>
                  </a:lnTo>
                  <a:lnTo>
                    <a:pt x="1890" y="702"/>
                  </a:lnTo>
                  <a:lnTo>
                    <a:pt x="1926" y="702"/>
                  </a:lnTo>
                  <a:lnTo>
                    <a:pt x="1932" y="708"/>
                  </a:lnTo>
                  <a:lnTo>
                    <a:pt x="1950" y="708"/>
                  </a:lnTo>
                  <a:lnTo>
                    <a:pt x="1950" y="702"/>
                  </a:lnTo>
                  <a:lnTo>
                    <a:pt x="1944" y="696"/>
                  </a:lnTo>
                  <a:lnTo>
                    <a:pt x="1932" y="690"/>
                  </a:lnTo>
                  <a:lnTo>
                    <a:pt x="1926" y="684"/>
                  </a:lnTo>
                  <a:lnTo>
                    <a:pt x="1920" y="672"/>
                  </a:lnTo>
                  <a:close/>
                </a:path>
              </a:pathLst>
            </a:custGeom>
            <a:solidFill>
              <a:srgbClr val="1C5C8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40" name="Iceland" descr="© INSCALE GmbH, 05.05.2010&#10;http://www.presentationload.com/">
              <a:extLst>
                <a:ext uri="{FF2B5EF4-FFF2-40B4-BE49-F238E27FC236}">
                  <a16:creationId xmlns:a16="http://schemas.microsoft.com/office/drawing/2014/main" id="{7CC6519C-0B0B-4944-B99F-C8B60FB87A89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1887" y="1736609"/>
              <a:ext cx="230188" cy="88900"/>
            </a:xfrm>
            <a:custGeom>
              <a:avLst/>
              <a:gdLst>
                <a:gd name="T0" fmla="*/ 2147483647 w 570"/>
                <a:gd name="T1" fmla="*/ 2147483647 h 222"/>
                <a:gd name="T2" fmla="*/ 2147483647 w 570"/>
                <a:gd name="T3" fmla="*/ 2147483647 h 222"/>
                <a:gd name="T4" fmla="*/ 2147483647 w 570"/>
                <a:gd name="T5" fmla="*/ 2147483647 h 222"/>
                <a:gd name="T6" fmla="*/ 2147483647 w 570"/>
                <a:gd name="T7" fmla="*/ 2147483647 h 222"/>
                <a:gd name="T8" fmla="*/ 2147483647 w 570"/>
                <a:gd name="T9" fmla="*/ 2147483647 h 222"/>
                <a:gd name="T10" fmla="*/ 2147483647 w 570"/>
                <a:gd name="T11" fmla="*/ 2147483647 h 222"/>
                <a:gd name="T12" fmla="*/ 2147483647 w 570"/>
                <a:gd name="T13" fmla="*/ 2147483647 h 222"/>
                <a:gd name="T14" fmla="*/ 2147483647 w 570"/>
                <a:gd name="T15" fmla="*/ 2147483647 h 222"/>
                <a:gd name="T16" fmla="*/ 2147483647 w 570"/>
                <a:gd name="T17" fmla="*/ 2147483647 h 222"/>
                <a:gd name="T18" fmla="*/ 2147483647 w 570"/>
                <a:gd name="T19" fmla="*/ 2147483647 h 222"/>
                <a:gd name="T20" fmla="*/ 2147483647 w 570"/>
                <a:gd name="T21" fmla="*/ 2147483647 h 222"/>
                <a:gd name="T22" fmla="*/ 2147483647 w 570"/>
                <a:gd name="T23" fmla="*/ 2147483647 h 222"/>
                <a:gd name="T24" fmla="*/ 2147483647 w 570"/>
                <a:gd name="T25" fmla="*/ 2147483647 h 222"/>
                <a:gd name="T26" fmla="*/ 2147483647 w 570"/>
                <a:gd name="T27" fmla="*/ 2147483647 h 222"/>
                <a:gd name="T28" fmla="*/ 2147483647 w 570"/>
                <a:gd name="T29" fmla="*/ 2147483647 h 222"/>
                <a:gd name="T30" fmla="*/ 2147483647 w 570"/>
                <a:gd name="T31" fmla="*/ 2147483647 h 222"/>
                <a:gd name="T32" fmla="*/ 2147483647 w 570"/>
                <a:gd name="T33" fmla="*/ 2147483647 h 222"/>
                <a:gd name="T34" fmla="*/ 2147483647 w 570"/>
                <a:gd name="T35" fmla="*/ 2147483647 h 222"/>
                <a:gd name="T36" fmla="*/ 2147483647 w 570"/>
                <a:gd name="T37" fmla="*/ 2147483647 h 222"/>
                <a:gd name="T38" fmla="*/ 2147483647 w 570"/>
                <a:gd name="T39" fmla="*/ 2147483647 h 222"/>
                <a:gd name="T40" fmla="*/ 2147483647 w 570"/>
                <a:gd name="T41" fmla="*/ 2147483647 h 222"/>
                <a:gd name="T42" fmla="*/ 2147483647 w 570"/>
                <a:gd name="T43" fmla="*/ 2147483647 h 222"/>
                <a:gd name="T44" fmla="*/ 2147483647 w 570"/>
                <a:gd name="T45" fmla="*/ 2147483647 h 222"/>
                <a:gd name="T46" fmla="*/ 2147483647 w 570"/>
                <a:gd name="T47" fmla="*/ 2147483647 h 222"/>
                <a:gd name="T48" fmla="*/ 2147483647 w 570"/>
                <a:gd name="T49" fmla="*/ 2147483647 h 222"/>
                <a:gd name="T50" fmla="*/ 2147483647 w 570"/>
                <a:gd name="T51" fmla="*/ 2147483647 h 222"/>
                <a:gd name="T52" fmla="*/ 2147483647 w 570"/>
                <a:gd name="T53" fmla="*/ 2147483647 h 222"/>
                <a:gd name="T54" fmla="*/ 2147483647 w 570"/>
                <a:gd name="T55" fmla="*/ 2147483647 h 222"/>
                <a:gd name="T56" fmla="*/ 2147483647 w 570"/>
                <a:gd name="T57" fmla="*/ 2147483647 h 222"/>
                <a:gd name="T58" fmla="*/ 2147483647 w 570"/>
                <a:gd name="T59" fmla="*/ 2147483647 h 222"/>
                <a:gd name="T60" fmla="*/ 2147483647 w 570"/>
                <a:gd name="T61" fmla="*/ 2147483647 h 222"/>
                <a:gd name="T62" fmla="*/ 2147483647 w 570"/>
                <a:gd name="T63" fmla="*/ 2147483647 h 222"/>
                <a:gd name="T64" fmla="*/ 2147483647 w 570"/>
                <a:gd name="T65" fmla="*/ 2147483647 h 222"/>
                <a:gd name="T66" fmla="*/ 0 w 570"/>
                <a:gd name="T67" fmla="*/ 2147483647 h 222"/>
                <a:gd name="T68" fmla="*/ 2147483647 w 570"/>
                <a:gd name="T69" fmla="*/ 2147483647 h 222"/>
                <a:gd name="T70" fmla="*/ 2147483647 w 570"/>
                <a:gd name="T71" fmla="*/ 2147483647 h 222"/>
                <a:gd name="T72" fmla="*/ 2147483647 w 570"/>
                <a:gd name="T73" fmla="*/ 2147483647 h 222"/>
                <a:gd name="T74" fmla="*/ 2147483647 w 570"/>
                <a:gd name="T75" fmla="*/ 2147483647 h 222"/>
                <a:gd name="T76" fmla="*/ 2147483647 w 570"/>
                <a:gd name="T77" fmla="*/ 2147483647 h 222"/>
                <a:gd name="T78" fmla="*/ 2147483647 w 570"/>
                <a:gd name="T79" fmla="*/ 2147483647 h 222"/>
                <a:gd name="T80" fmla="*/ 2147483647 w 570"/>
                <a:gd name="T81" fmla="*/ 2147483647 h 222"/>
                <a:gd name="T82" fmla="*/ 2147483647 w 570"/>
                <a:gd name="T83" fmla="*/ 2147483647 h 222"/>
                <a:gd name="T84" fmla="*/ 2147483647 w 570"/>
                <a:gd name="T85" fmla="*/ 2147483647 h 222"/>
                <a:gd name="T86" fmla="*/ 2147483647 w 570"/>
                <a:gd name="T87" fmla="*/ 2147483647 h 222"/>
                <a:gd name="T88" fmla="*/ 2147483647 w 570"/>
                <a:gd name="T89" fmla="*/ 2147483647 h 222"/>
                <a:gd name="T90" fmla="*/ 2147483647 w 570"/>
                <a:gd name="T91" fmla="*/ 2147483647 h 222"/>
                <a:gd name="T92" fmla="*/ 2147483647 w 570"/>
                <a:gd name="T93" fmla="*/ 2147483647 h 2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70"/>
                <a:gd name="T142" fmla="*/ 0 h 222"/>
                <a:gd name="T143" fmla="*/ 570 w 570"/>
                <a:gd name="T144" fmla="*/ 222 h 2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70" h="222">
                  <a:moveTo>
                    <a:pt x="252" y="222"/>
                  </a:moveTo>
                  <a:lnTo>
                    <a:pt x="270" y="216"/>
                  </a:lnTo>
                  <a:lnTo>
                    <a:pt x="306" y="216"/>
                  </a:lnTo>
                  <a:lnTo>
                    <a:pt x="312" y="204"/>
                  </a:lnTo>
                  <a:lnTo>
                    <a:pt x="312" y="192"/>
                  </a:lnTo>
                  <a:lnTo>
                    <a:pt x="324" y="198"/>
                  </a:lnTo>
                  <a:lnTo>
                    <a:pt x="330" y="198"/>
                  </a:lnTo>
                  <a:lnTo>
                    <a:pt x="342" y="204"/>
                  </a:lnTo>
                  <a:lnTo>
                    <a:pt x="348" y="204"/>
                  </a:lnTo>
                  <a:lnTo>
                    <a:pt x="360" y="192"/>
                  </a:lnTo>
                  <a:lnTo>
                    <a:pt x="360" y="186"/>
                  </a:lnTo>
                  <a:lnTo>
                    <a:pt x="372" y="186"/>
                  </a:lnTo>
                  <a:lnTo>
                    <a:pt x="378" y="192"/>
                  </a:lnTo>
                  <a:lnTo>
                    <a:pt x="390" y="192"/>
                  </a:lnTo>
                  <a:lnTo>
                    <a:pt x="414" y="180"/>
                  </a:lnTo>
                  <a:lnTo>
                    <a:pt x="432" y="168"/>
                  </a:lnTo>
                  <a:lnTo>
                    <a:pt x="456" y="156"/>
                  </a:lnTo>
                  <a:lnTo>
                    <a:pt x="474" y="156"/>
                  </a:lnTo>
                  <a:lnTo>
                    <a:pt x="480" y="162"/>
                  </a:lnTo>
                  <a:lnTo>
                    <a:pt x="492" y="162"/>
                  </a:lnTo>
                  <a:lnTo>
                    <a:pt x="504" y="156"/>
                  </a:lnTo>
                  <a:lnTo>
                    <a:pt x="510" y="144"/>
                  </a:lnTo>
                  <a:lnTo>
                    <a:pt x="510" y="138"/>
                  </a:lnTo>
                  <a:lnTo>
                    <a:pt x="516" y="126"/>
                  </a:lnTo>
                  <a:lnTo>
                    <a:pt x="528" y="126"/>
                  </a:lnTo>
                  <a:lnTo>
                    <a:pt x="552" y="114"/>
                  </a:lnTo>
                  <a:lnTo>
                    <a:pt x="564" y="102"/>
                  </a:lnTo>
                  <a:lnTo>
                    <a:pt x="570" y="102"/>
                  </a:lnTo>
                  <a:lnTo>
                    <a:pt x="552" y="102"/>
                  </a:lnTo>
                  <a:lnTo>
                    <a:pt x="570" y="84"/>
                  </a:lnTo>
                  <a:lnTo>
                    <a:pt x="570" y="78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0" y="66"/>
                  </a:lnTo>
                  <a:lnTo>
                    <a:pt x="534" y="72"/>
                  </a:lnTo>
                  <a:lnTo>
                    <a:pt x="528" y="72"/>
                  </a:lnTo>
                  <a:lnTo>
                    <a:pt x="534" y="60"/>
                  </a:lnTo>
                  <a:lnTo>
                    <a:pt x="504" y="60"/>
                  </a:lnTo>
                  <a:lnTo>
                    <a:pt x="522" y="36"/>
                  </a:lnTo>
                  <a:lnTo>
                    <a:pt x="504" y="36"/>
                  </a:lnTo>
                  <a:lnTo>
                    <a:pt x="510" y="18"/>
                  </a:lnTo>
                  <a:lnTo>
                    <a:pt x="480" y="24"/>
                  </a:lnTo>
                  <a:lnTo>
                    <a:pt x="474" y="18"/>
                  </a:lnTo>
                  <a:lnTo>
                    <a:pt x="462" y="12"/>
                  </a:lnTo>
                  <a:lnTo>
                    <a:pt x="456" y="6"/>
                  </a:lnTo>
                  <a:lnTo>
                    <a:pt x="444" y="0"/>
                  </a:lnTo>
                  <a:lnTo>
                    <a:pt x="432" y="0"/>
                  </a:lnTo>
                  <a:lnTo>
                    <a:pt x="432" y="24"/>
                  </a:lnTo>
                  <a:lnTo>
                    <a:pt x="414" y="30"/>
                  </a:lnTo>
                  <a:lnTo>
                    <a:pt x="408" y="30"/>
                  </a:lnTo>
                  <a:lnTo>
                    <a:pt x="402" y="24"/>
                  </a:lnTo>
                  <a:lnTo>
                    <a:pt x="378" y="24"/>
                  </a:lnTo>
                  <a:lnTo>
                    <a:pt x="372" y="30"/>
                  </a:lnTo>
                  <a:lnTo>
                    <a:pt x="366" y="42"/>
                  </a:lnTo>
                  <a:lnTo>
                    <a:pt x="360" y="36"/>
                  </a:lnTo>
                  <a:lnTo>
                    <a:pt x="348" y="30"/>
                  </a:lnTo>
                  <a:lnTo>
                    <a:pt x="342" y="24"/>
                  </a:lnTo>
                  <a:lnTo>
                    <a:pt x="336" y="24"/>
                  </a:lnTo>
                  <a:lnTo>
                    <a:pt x="330" y="30"/>
                  </a:lnTo>
                  <a:lnTo>
                    <a:pt x="330" y="60"/>
                  </a:lnTo>
                  <a:lnTo>
                    <a:pt x="324" y="48"/>
                  </a:lnTo>
                  <a:lnTo>
                    <a:pt x="318" y="42"/>
                  </a:lnTo>
                  <a:lnTo>
                    <a:pt x="306" y="36"/>
                  </a:lnTo>
                  <a:lnTo>
                    <a:pt x="300" y="24"/>
                  </a:lnTo>
                  <a:lnTo>
                    <a:pt x="288" y="24"/>
                  </a:lnTo>
                  <a:lnTo>
                    <a:pt x="288" y="30"/>
                  </a:lnTo>
                  <a:lnTo>
                    <a:pt x="270" y="30"/>
                  </a:lnTo>
                  <a:lnTo>
                    <a:pt x="264" y="36"/>
                  </a:lnTo>
                  <a:lnTo>
                    <a:pt x="264" y="54"/>
                  </a:lnTo>
                  <a:lnTo>
                    <a:pt x="252" y="54"/>
                  </a:lnTo>
                  <a:lnTo>
                    <a:pt x="240" y="42"/>
                  </a:lnTo>
                  <a:lnTo>
                    <a:pt x="228" y="36"/>
                  </a:lnTo>
                  <a:lnTo>
                    <a:pt x="222" y="30"/>
                  </a:lnTo>
                  <a:lnTo>
                    <a:pt x="216" y="30"/>
                  </a:lnTo>
                  <a:lnTo>
                    <a:pt x="216" y="48"/>
                  </a:lnTo>
                  <a:lnTo>
                    <a:pt x="210" y="60"/>
                  </a:lnTo>
                  <a:lnTo>
                    <a:pt x="210" y="72"/>
                  </a:lnTo>
                  <a:lnTo>
                    <a:pt x="204" y="72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62" y="84"/>
                  </a:lnTo>
                  <a:lnTo>
                    <a:pt x="162" y="90"/>
                  </a:lnTo>
                  <a:lnTo>
                    <a:pt x="156" y="84"/>
                  </a:lnTo>
                  <a:lnTo>
                    <a:pt x="144" y="60"/>
                  </a:lnTo>
                  <a:lnTo>
                    <a:pt x="162" y="42"/>
                  </a:lnTo>
                  <a:lnTo>
                    <a:pt x="162" y="36"/>
                  </a:lnTo>
                  <a:lnTo>
                    <a:pt x="156" y="30"/>
                  </a:lnTo>
                  <a:lnTo>
                    <a:pt x="108" y="6"/>
                  </a:lnTo>
                  <a:lnTo>
                    <a:pt x="96" y="6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66" y="24"/>
                  </a:lnTo>
                  <a:lnTo>
                    <a:pt x="54" y="24"/>
                  </a:lnTo>
                  <a:lnTo>
                    <a:pt x="42" y="30"/>
                  </a:lnTo>
                  <a:lnTo>
                    <a:pt x="30" y="42"/>
                  </a:lnTo>
                  <a:lnTo>
                    <a:pt x="48" y="54"/>
                  </a:lnTo>
                  <a:lnTo>
                    <a:pt x="30" y="54"/>
                  </a:lnTo>
                  <a:lnTo>
                    <a:pt x="18" y="60"/>
                  </a:lnTo>
                  <a:lnTo>
                    <a:pt x="12" y="66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54" y="66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8" y="60"/>
                  </a:lnTo>
                  <a:lnTo>
                    <a:pt x="126" y="72"/>
                  </a:lnTo>
                  <a:lnTo>
                    <a:pt x="90" y="90"/>
                  </a:lnTo>
                  <a:lnTo>
                    <a:pt x="102" y="90"/>
                  </a:lnTo>
                  <a:lnTo>
                    <a:pt x="108" y="96"/>
                  </a:lnTo>
                  <a:lnTo>
                    <a:pt x="114" y="96"/>
                  </a:lnTo>
                  <a:lnTo>
                    <a:pt x="120" y="102"/>
                  </a:lnTo>
                  <a:lnTo>
                    <a:pt x="114" y="102"/>
                  </a:lnTo>
                  <a:lnTo>
                    <a:pt x="108" y="108"/>
                  </a:lnTo>
                  <a:lnTo>
                    <a:pt x="6" y="108"/>
                  </a:lnTo>
                  <a:lnTo>
                    <a:pt x="0" y="114"/>
                  </a:lnTo>
                  <a:lnTo>
                    <a:pt x="12" y="120"/>
                  </a:lnTo>
                  <a:lnTo>
                    <a:pt x="60" y="120"/>
                  </a:lnTo>
                  <a:lnTo>
                    <a:pt x="84" y="132"/>
                  </a:lnTo>
                  <a:lnTo>
                    <a:pt x="90" y="138"/>
                  </a:lnTo>
                  <a:lnTo>
                    <a:pt x="126" y="132"/>
                  </a:lnTo>
                  <a:lnTo>
                    <a:pt x="108" y="150"/>
                  </a:lnTo>
                  <a:lnTo>
                    <a:pt x="120" y="156"/>
                  </a:lnTo>
                  <a:lnTo>
                    <a:pt x="114" y="162"/>
                  </a:lnTo>
                  <a:lnTo>
                    <a:pt x="114" y="168"/>
                  </a:lnTo>
                  <a:lnTo>
                    <a:pt x="108" y="174"/>
                  </a:lnTo>
                  <a:lnTo>
                    <a:pt x="90" y="174"/>
                  </a:lnTo>
                  <a:lnTo>
                    <a:pt x="78" y="180"/>
                  </a:lnTo>
                  <a:lnTo>
                    <a:pt x="54" y="180"/>
                  </a:lnTo>
                  <a:lnTo>
                    <a:pt x="54" y="186"/>
                  </a:lnTo>
                  <a:lnTo>
                    <a:pt x="66" y="192"/>
                  </a:lnTo>
                  <a:lnTo>
                    <a:pt x="120" y="192"/>
                  </a:lnTo>
                  <a:lnTo>
                    <a:pt x="132" y="186"/>
                  </a:lnTo>
                  <a:lnTo>
                    <a:pt x="138" y="180"/>
                  </a:lnTo>
                  <a:lnTo>
                    <a:pt x="168" y="198"/>
                  </a:lnTo>
                  <a:lnTo>
                    <a:pt x="180" y="186"/>
                  </a:lnTo>
                  <a:lnTo>
                    <a:pt x="180" y="198"/>
                  </a:lnTo>
                  <a:lnTo>
                    <a:pt x="228" y="222"/>
                  </a:lnTo>
                  <a:lnTo>
                    <a:pt x="252" y="22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41" name="Hungary" descr="© INSCALE GmbH, 05.05.2010&#10;http://www.presentationload.com/">
              <a:extLst>
                <a:ext uri="{FF2B5EF4-FFF2-40B4-BE49-F238E27FC236}">
                  <a16:creationId xmlns:a16="http://schemas.microsoft.com/office/drawing/2014/main" id="{C149AA8E-182B-492B-91E4-C70D1C9C9F3A}"/>
                </a:ext>
              </a:extLst>
            </p:cNvPr>
            <p:cNvSpPr>
              <a:spLocks/>
            </p:cNvSpPr>
            <p:nvPr/>
          </p:nvSpPr>
          <p:spPr bwMode="gray">
            <a:xfrm>
              <a:off x="4570412" y="2277947"/>
              <a:ext cx="171450" cy="88900"/>
            </a:xfrm>
            <a:custGeom>
              <a:avLst/>
              <a:gdLst>
                <a:gd name="T0" fmla="*/ 2147483647 w 426"/>
                <a:gd name="T1" fmla="*/ 2147483647 h 222"/>
                <a:gd name="T2" fmla="*/ 2147483647 w 426"/>
                <a:gd name="T3" fmla="*/ 2147483647 h 222"/>
                <a:gd name="T4" fmla="*/ 2147483647 w 426"/>
                <a:gd name="T5" fmla="*/ 2147483647 h 222"/>
                <a:gd name="T6" fmla="*/ 0 w 426"/>
                <a:gd name="T7" fmla="*/ 2147483647 h 222"/>
                <a:gd name="T8" fmla="*/ 2147483647 w 426"/>
                <a:gd name="T9" fmla="*/ 2147483647 h 222"/>
                <a:gd name="T10" fmla="*/ 2147483647 w 426"/>
                <a:gd name="T11" fmla="*/ 2147483647 h 222"/>
                <a:gd name="T12" fmla="*/ 2147483647 w 426"/>
                <a:gd name="T13" fmla="*/ 2147483647 h 222"/>
                <a:gd name="T14" fmla="*/ 2147483647 w 426"/>
                <a:gd name="T15" fmla="*/ 2147483647 h 222"/>
                <a:gd name="T16" fmla="*/ 2147483647 w 426"/>
                <a:gd name="T17" fmla="*/ 2147483647 h 222"/>
                <a:gd name="T18" fmla="*/ 2147483647 w 426"/>
                <a:gd name="T19" fmla="*/ 2147483647 h 222"/>
                <a:gd name="T20" fmla="*/ 2147483647 w 426"/>
                <a:gd name="T21" fmla="*/ 2147483647 h 222"/>
                <a:gd name="T22" fmla="*/ 2147483647 w 426"/>
                <a:gd name="T23" fmla="*/ 2147483647 h 222"/>
                <a:gd name="T24" fmla="*/ 2147483647 w 426"/>
                <a:gd name="T25" fmla="*/ 2147483647 h 222"/>
                <a:gd name="T26" fmla="*/ 2147483647 w 426"/>
                <a:gd name="T27" fmla="*/ 2147483647 h 222"/>
                <a:gd name="T28" fmla="*/ 2147483647 w 426"/>
                <a:gd name="T29" fmla="*/ 2147483647 h 222"/>
                <a:gd name="T30" fmla="*/ 2147483647 w 426"/>
                <a:gd name="T31" fmla="*/ 2147483647 h 222"/>
                <a:gd name="T32" fmla="*/ 2147483647 w 426"/>
                <a:gd name="T33" fmla="*/ 2147483647 h 222"/>
                <a:gd name="T34" fmla="*/ 2147483647 w 426"/>
                <a:gd name="T35" fmla="*/ 2147483647 h 222"/>
                <a:gd name="T36" fmla="*/ 2147483647 w 426"/>
                <a:gd name="T37" fmla="*/ 2147483647 h 222"/>
                <a:gd name="T38" fmla="*/ 2147483647 w 426"/>
                <a:gd name="T39" fmla="*/ 2147483647 h 222"/>
                <a:gd name="T40" fmla="*/ 2147483647 w 426"/>
                <a:gd name="T41" fmla="*/ 2147483647 h 222"/>
                <a:gd name="T42" fmla="*/ 2147483647 w 426"/>
                <a:gd name="T43" fmla="*/ 2147483647 h 222"/>
                <a:gd name="T44" fmla="*/ 2147483647 w 426"/>
                <a:gd name="T45" fmla="*/ 2147483647 h 222"/>
                <a:gd name="T46" fmla="*/ 2147483647 w 426"/>
                <a:gd name="T47" fmla="*/ 2147483647 h 222"/>
                <a:gd name="T48" fmla="*/ 2147483647 w 426"/>
                <a:gd name="T49" fmla="*/ 0 h 222"/>
                <a:gd name="T50" fmla="*/ 2147483647 w 426"/>
                <a:gd name="T51" fmla="*/ 2147483647 h 222"/>
                <a:gd name="T52" fmla="*/ 2147483647 w 426"/>
                <a:gd name="T53" fmla="*/ 0 h 222"/>
                <a:gd name="T54" fmla="*/ 2147483647 w 426"/>
                <a:gd name="T55" fmla="*/ 2147483647 h 222"/>
                <a:gd name="T56" fmla="*/ 2147483647 w 426"/>
                <a:gd name="T57" fmla="*/ 2147483647 h 222"/>
                <a:gd name="T58" fmla="*/ 2147483647 w 426"/>
                <a:gd name="T59" fmla="*/ 2147483647 h 222"/>
                <a:gd name="T60" fmla="*/ 2147483647 w 426"/>
                <a:gd name="T61" fmla="*/ 2147483647 h 222"/>
                <a:gd name="T62" fmla="*/ 2147483647 w 426"/>
                <a:gd name="T63" fmla="*/ 2147483647 h 222"/>
                <a:gd name="T64" fmla="*/ 2147483647 w 426"/>
                <a:gd name="T65" fmla="*/ 2147483647 h 222"/>
                <a:gd name="T66" fmla="*/ 2147483647 w 426"/>
                <a:gd name="T67" fmla="*/ 2147483647 h 222"/>
                <a:gd name="T68" fmla="*/ 2147483647 w 426"/>
                <a:gd name="T69" fmla="*/ 2147483647 h 222"/>
                <a:gd name="T70" fmla="*/ 2147483647 w 426"/>
                <a:gd name="T71" fmla="*/ 2147483647 h 2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6"/>
                <a:gd name="T109" fmla="*/ 0 h 222"/>
                <a:gd name="T110" fmla="*/ 426 w 426"/>
                <a:gd name="T111" fmla="*/ 222 h 2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6" h="222">
                  <a:moveTo>
                    <a:pt x="42" y="66"/>
                  </a:moveTo>
                  <a:lnTo>
                    <a:pt x="24" y="66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18" y="96"/>
                  </a:lnTo>
                  <a:lnTo>
                    <a:pt x="18" y="120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12" y="150"/>
                  </a:lnTo>
                  <a:lnTo>
                    <a:pt x="30" y="162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48" y="180"/>
                  </a:lnTo>
                  <a:lnTo>
                    <a:pt x="60" y="192"/>
                  </a:lnTo>
                  <a:lnTo>
                    <a:pt x="72" y="198"/>
                  </a:lnTo>
                  <a:lnTo>
                    <a:pt x="78" y="204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14" y="222"/>
                  </a:lnTo>
                  <a:lnTo>
                    <a:pt x="156" y="216"/>
                  </a:lnTo>
                  <a:lnTo>
                    <a:pt x="168" y="210"/>
                  </a:lnTo>
                  <a:lnTo>
                    <a:pt x="174" y="204"/>
                  </a:lnTo>
                  <a:lnTo>
                    <a:pt x="198" y="204"/>
                  </a:lnTo>
                  <a:lnTo>
                    <a:pt x="216" y="186"/>
                  </a:lnTo>
                  <a:lnTo>
                    <a:pt x="240" y="186"/>
                  </a:lnTo>
                  <a:lnTo>
                    <a:pt x="258" y="198"/>
                  </a:lnTo>
                  <a:lnTo>
                    <a:pt x="288" y="192"/>
                  </a:lnTo>
                  <a:lnTo>
                    <a:pt x="288" y="174"/>
                  </a:lnTo>
                  <a:lnTo>
                    <a:pt x="306" y="180"/>
                  </a:lnTo>
                  <a:lnTo>
                    <a:pt x="312" y="174"/>
                  </a:lnTo>
                  <a:lnTo>
                    <a:pt x="324" y="168"/>
                  </a:lnTo>
                  <a:lnTo>
                    <a:pt x="330" y="162"/>
                  </a:lnTo>
                  <a:lnTo>
                    <a:pt x="330" y="144"/>
                  </a:lnTo>
                  <a:lnTo>
                    <a:pt x="336" y="138"/>
                  </a:lnTo>
                  <a:lnTo>
                    <a:pt x="348" y="132"/>
                  </a:lnTo>
                  <a:lnTo>
                    <a:pt x="366" y="114"/>
                  </a:lnTo>
                  <a:lnTo>
                    <a:pt x="366" y="72"/>
                  </a:lnTo>
                  <a:lnTo>
                    <a:pt x="378" y="60"/>
                  </a:lnTo>
                  <a:lnTo>
                    <a:pt x="408" y="60"/>
                  </a:lnTo>
                  <a:lnTo>
                    <a:pt x="426" y="42"/>
                  </a:lnTo>
                  <a:lnTo>
                    <a:pt x="420" y="36"/>
                  </a:lnTo>
                  <a:lnTo>
                    <a:pt x="408" y="36"/>
                  </a:lnTo>
                  <a:lnTo>
                    <a:pt x="402" y="30"/>
                  </a:lnTo>
                  <a:lnTo>
                    <a:pt x="396" y="30"/>
                  </a:lnTo>
                  <a:lnTo>
                    <a:pt x="372" y="6"/>
                  </a:lnTo>
                  <a:lnTo>
                    <a:pt x="348" y="6"/>
                  </a:lnTo>
                  <a:lnTo>
                    <a:pt x="336" y="12"/>
                  </a:lnTo>
                  <a:lnTo>
                    <a:pt x="324" y="12"/>
                  </a:lnTo>
                  <a:lnTo>
                    <a:pt x="324" y="0"/>
                  </a:lnTo>
                  <a:lnTo>
                    <a:pt x="312" y="0"/>
                  </a:lnTo>
                  <a:lnTo>
                    <a:pt x="312" y="18"/>
                  </a:lnTo>
                  <a:lnTo>
                    <a:pt x="294" y="12"/>
                  </a:lnTo>
                  <a:lnTo>
                    <a:pt x="294" y="0"/>
                  </a:lnTo>
                  <a:lnTo>
                    <a:pt x="270" y="0"/>
                  </a:lnTo>
                  <a:lnTo>
                    <a:pt x="264" y="12"/>
                  </a:lnTo>
                  <a:lnTo>
                    <a:pt x="252" y="24"/>
                  </a:lnTo>
                  <a:lnTo>
                    <a:pt x="246" y="24"/>
                  </a:lnTo>
                  <a:lnTo>
                    <a:pt x="234" y="30"/>
                  </a:lnTo>
                  <a:lnTo>
                    <a:pt x="210" y="30"/>
                  </a:lnTo>
                  <a:lnTo>
                    <a:pt x="204" y="42"/>
                  </a:lnTo>
                  <a:lnTo>
                    <a:pt x="168" y="36"/>
                  </a:lnTo>
                  <a:lnTo>
                    <a:pt x="156" y="60"/>
                  </a:lnTo>
                  <a:lnTo>
                    <a:pt x="144" y="60"/>
                  </a:lnTo>
                  <a:lnTo>
                    <a:pt x="126" y="66"/>
                  </a:lnTo>
                  <a:lnTo>
                    <a:pt x="84" y="66"/>
                  </a:lnTo>
                  <a:lnTo>
                    <a:pt x="78" y="60"/>
                  </a:lnTo>
                  <a:lnTo>
                    <a:pt x="72" y="48"/>
                  </a:lnTo>
                  <a:lnTo>
                    <a:pt x="66" y="42"/>
                  </a:lnTo>
                  <a:lnTo>
                    <a:pt x="54" y="60"/>
                  </a:lnTo>
                  <a:lnTo>
                    <a:pt x="42" y="54"/>
                  </a:lnTo>
                  <a:lnTo>
                    <a:pt x="42" y="6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42" name="Honduras" descr="© INSCALE GmbH, 05.05.2010&#10;http://www.presentationload.com/">
              <a:extLst>
                <a:ext uri="{FF2B5EF4-FFF2-40B4-BE49-F238E27FC236}">
                  <a16:creationId xmlns:a16="http://schemas.microsoft.com/office/drawing/2014/main" id="{F107E7A3-E202-441A-858F-9271613927FC}"/>
                </a:ext>
              </a:extLst>
            </p:cNvPr>
            <p:cNvSpPr>
              <a:spLocks/>
            </p:cNvSpPr>
            <p:nvPr/>
          </p:nvSpPr>
          <p:spPr bwMode="gray">
            <a:xfrm>
              <a:off x="1592262" y="3328872"/>
              <a:ext cx="180975" cy="100013"/>
            </a:xfrm>
            <a:custGeom>
              <a:avLst/>
              <a:gdLst>
                <a:gd name="T0" fmla="*/ 2147483647 w 444"/>
                <a:gd name="T1" fmla="*/ 2147483647 h 246"/>
                <a:gd name="T2" fmla="*/ 2147483647 w 444"/>
                <a:gd name="T3" fmla="*/ 2147483647 h 246"/>
                <a:gd name="T4" fmla="*/ 2147483647 w 444"/>
                <a:gd name="T5" fmla="*/ 2147483647 h 246"/>
                <a:gd name="T6" fmla="*/ 2147483647 w 444"/>
                <a:gd name="T7" fmla="*/ 2147483647 h 246"/>
                <a:gd name="T8" fmla="*/ 2147483647 w 444"/>
                <a:gd name="T9" fmla="*/ 2147483647 h 246"/>
                <a:gd name="T10" fmla="*/ 2147483647 w 444"/>
                <a:gd name="T11" fmla="*/ 2147483647 h 246"/>
                <a:gd name="T12" fmla="*/ 2147483647 w 444"/>
                <a:gd name="T13" fmla="*/ 2147483647 h 246"/>
                <a:gd name="T14" fmla="*/ 2147483647 w 444"/>
                <a:gd name="T15" fmla="*/ 2147483647 h 246"/>
                <a:gd name="T16" fmla="*/ 2147483647 w 444"/>
                <a:gd name="T17" fmla="*/ 2147483647 h 246"/>
                <a:gd name="T18" fmla="*/ 2147483647 w 444"/>
                <a:gd name="T19" fmla="*/ 2147483647 h 246"/>
                <a:gd name="T20" fmla="*/ 2147483647 w 444"/>
                <a:gd name="T21" fmla="*/ 2147483647 h 246"/>
                <a:gd name="T22" fmla="*/ 2147483647 w 444"/>
                <a:gd name="T23" fmla="*/ 2147483647 h 246"/>
                <a:gd name="T24" fmla="*/ 2147483647 w 444"/>
                <a:gd name="T25" fmla="*/ 2147483647 h 246"/>
                <a:gd name="T26" fmla="*/ 2147483647 w 444"/>
                <a:gd name="T27" fmla="*/ 2147483647 h 246"/>
                <a:gd name="T28" fmla="*/ 2147483647 w 444"/>
                <a:gd name="T29" fmla="*/ 2147483647 h 246"/>
                <a:gd name="T30" fmla="*/ 2147483647 w 444"/>
                <a:gd name="T31" fmla="*/ 2147483647 h 246"/>
                <a:gd name="T32" fmla="*/ 2147483647 w 444"/>
                <a:gd name="T33" fmla="*/ 2147483647 h 246"/>
                <a:gd name="T34" fmla="*/ 2147483647 w 444"/>
                <a:gd name="T35" fmla="*/ 2147483647 h 246"/>
                <a:gd name="T36" fmla="*/ 2147483647 w 444"/>
                <a:gd name="T37" fmla="*/ 2147483647 h 246"/>
                <a:gd name="T38" fmla="*/ 2147483647 w 444"/>
                <a:gd name="T39" fmla="*/ 0 h 246"/>
                <a:gd name="T40" fmla="*/ 2147483647 w 444"/>
                <a:gd name="T41" fmla="*/ 2147483647 h 246"/>
                <a:gd name="T42" fmla="*/ 2147483647 w 444"/>
                <a:gd name="T43" fmla="*/ 2147483647 h 246"/>
                <a:gd name="T44" fmla="*/ 2147483647 w 444"/>
                <a:gd name="T45" fmla="*/ 0 h 246"/>
                <a:gd name="T46" fmla="*/ 2147483647 w 444"/>
                <a:gd name="T47" fmla="*/ 2147483647 h 246"/>
                <a:gd name="T48" fmla="*/ 2147483647 w 444"/>
                <a:gd name="T49" fmla="*/ 2147483647 h 246"/>
                <a:gd name="T50" fmla="*/ 2147483647 w 444"/>
                <a:gd name="T51" fmla="*/ 2147483647 h 246"/>
                <a:gd name="T52" fmla="*/ 2147483647 w 444"/>
                <a:gd name="T53" fmla="*/ 2147483647 h 246"/>
                <a:gd name="T54" fmla="*/ 2147483647 w 444"/>
                <a:gd name="T55" fmla="*/ 2147483647 h 246"/>
                <a:gd name="T56" fmla="*/ 2147483647 w 444"/>
                <a:gd name="T57" fmla="*/ 2147483647 h 246"/>
                <a:gd name="T58" fmla="*/ 2147483647 w 444"/>
                <a:gd name="T59" fmla="*/ 2147483647 h 246"/>
                <a:gd name="T60" fmla="*/ 2147483647 w 444"/>
                <a:gd name="T61" fmla="*/ 0 h 246"/>
                <a:gd name="T62" fmla="*/ 2147483647 w 444"/>
                <a:gd name="T63" fmla="*/ 2147483647 h 246"/>
                <a:gd name="T64" fmla="*/ 2147483647 w 444"/>
                <a:gd name="T65" fmla="*/ 2147483647 h 246"/>
                <a:gd name="T66" fmla="*/ 2147483647 w 444"/>
                <a:gd name="T67" fmla="*/ 2147483647 h 246"/>
                <a:gd name="T68" fmla="*/ 2147483647 w 444"/>
                <a:gd name="T69" fmla="*/ 2147483647 h 246"/>
                <a:gd name="T70" fmla="*/ 2147483647 w 444"/>
                <a:gd name="T71" fmla="*/ 2147483647 h 246"/>
                <a:gd name="T72" fmla="*/ 0 w 444"/>
                <a:gd name="T73" fmla="*/ 2147483647 h 246"/>
                <a:gd name="T74" fmla="*/ 2147483647 w 444"/>
                <a:gd name="T75" fmla="*/ 2147483647 h 246"/>
                <a:gd name="T76" fmla="*/ 2147483647 w 444"/>
                <a:gd name="T77" fmla="*/ 2147483647 h 246"/>
                <a:gd name="T78" fmla="*/ 2147483647 w 444"/>
                <a:gd name="T79" fmla="*/ 2147483647 h 246"/>
                <a:gd name="T80" fmla="*/ 2147483647 w 444"/>
                <a:gd name="T81" fmla="*/ 2147483647 h 246"/>
                <a:gd name="T82" fmla="*/ 2147483647 w 444"/>
                <a:gd name="T83" fmla="*/ 2147483647 h 246"/>
                <a:gd name="T84" fmla="*/ 2147483647 w 444"/>
                <a:gd name="T85" fmla="*/ 2147483647 h 246"/>
                <a:gd name="T86" fmla="*/ 2147483647 w 444"/>
                <a:gd name="T87" fmla="*/ 2147483647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4"/>
                <a:gd name="T133" fmla="*/ 0 h 246"/>
                <a:gd name="T134" fmla="*/ 444 w 444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4" h="246">
                  <a:moveTo>
                    <a:pt x="156" y="240"/>
                  </a:moveTo>
                  <a:lnTo>
                    <a:pt x="156" y="222"/>
                  </a:lnTo>
                  <a:lnTo>
                    <a:pt x="174" y="222"/>
                  </a:lnTo>
                  <a:lnTo>
                    <a:pt x="168" y="216"/>
                  </a:lnTo>
                  <a:lnTo>
                    <a:pt x="168" y="204"/>
                  </a:lnTo>
                  <a:lnTo>
                    <a:pt x="162" y="198"/>
                  </a:lnTo>
                  <a:lnTo>
                    <a:pt x="162" y="186"/>
                  </a:lnTo>
                  <a:lnTo>
                    <a:pt x="168" y="180"/>
                  </a:lnTo>
                  <a:lnTo>
                    <a:pt x="204" y="180"/>
                  </a:lnTo>
                  <a:lnTo>
                    <a:pt x="210" y="168"/>
                  </a:lnTo>
                  <a:lnTo>
                    <a:pt x="216" y="162"/>
                  </a:lnTo>
                  <a:lnTo>
                    <a:pt x="228" y="162"/>
                  </a:lnTo>
                  <a:lnTo>
                    <a:pt x="228" y="168"/>
                  </a:lnTo>
                  <a:lnTo>
                    <a:pt x="234" y="174"/>
                  </a:lnTo>
                  <a:lnTo>
                    <a:pt x="252" y="174"/>
                  </a:lnTo>
                  <a:lnTo>
                    <a:pt x="276" y="150"/>
                  </a:lnTo>
                  <a:lnTo>
                    <a:pt x="288" y="126"/>
                  </a:lnTo>
                  <a:lnTo>
                    <a:pt x="306" y="126"/>
                  </a:lnTo>
                  <a:lnTo>
                    <a:pt x="306" y="108"/>
                  </a:lnTo>
                  <a:lnTo>
                    <a:pt x="318" y="96"/>
                  </a:lnTo>
                  <a:lnTo>
                    <a:pt x="330" y="96"/>
                  </a:lnTo>
                  <a:lnTo>
                    <a:pt x="348" y="114"/>
                  </a:lnTo>
                  <a:lnTo>
                    <a:pt x="360" y="114"/>
                  </a:lnTo>
                  <a:lnTo>
                    <a:pt x="372" y="102"/>
                  </a:lnTo>
                  <a:lnTo>
                    <a:pt x="372" y="96"/>
                  </a:lnTo>
                  <a:lnTo>
                    <a:pt x="420" y="96"/>
                  </a:lnTo>
                  <a:lnTo>
                    <a:pt x="426" y="90"/>
                  </a:lnTo>
                  <a:lnTo>
                    <a:pt x="432" y="90"/>
                  </a:lnTo>
                  <a:lnTo>
                    <a:pt x="444" y="84"/>
                  </a:lnTo>
                  <a:lnTo>
                    <a:pt x="444" y="78"/>
                  </a:lnTo>
                  <a:lnTo>
                    <a:pt x="426" y="60"/>
                  </a:lnTo>
                  <a:lnTo>
                    <a:pt x="402" y="48"/>
                  </a:lnTo>
                  <a:lnTo>
                    <a:pt x="396" y="48"/>
                  </a:lnTo>
                  <a:lnTo>
                    <a:pt x="390" y="42"/>
                  </a:lnTo>
                  <a:lnTo>
                    <a:pt x="384" y="30"/>
                  </a:lnTo>
                  <a:lnTo>
                    <a:pt x="372" y="24"/>
                  </a:lnTo>
                  <a:lnTo>
                    <a:pt x="366" y="18"/>
                  </a:lnTo>
                  <a:lnTo>
                    <a:pt x="348" y="18"/>
                  </a:lnTo>
                  <a:lnTo>
                    <a:pt x="342" y="6"/>
                  </a:lnTo>
                  <a:lnTo>
                    <a:pt x="336" y="0"/>
                  </a:lnTo>
                  <a:lnTo>
                    <a:pt x="312" y="0"/>
                  </a:lnTo>
                  <a:lnTo>
                    <a:pt x="300" y="6"/>
                  </a:lnTo>
                  <a:lnTo>
                    <a:pt x="294" y="12"/>
                  </a:lnTo>
                  <a:lnTo>
                    <a:pt x="282" y="12"/>
                  </a:lnTo>
                  <a:lnTo>
                    <a:pt x="270" y="0"/>
                  </a:lnTo>
                  <a:lnTo>
                    <a:pt x="252" y="0"/>
                  </a:lnTo>
                  <a:lnTo>
                    <a:pt x="240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186" y="24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44" y="18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26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84" y="30"/>
                  </a:lnTo>
                  <a:lnTo>
                    <a:pt x="72" y="36"/>
                  </a:lnTo>
                  <a:lnTo>
                    <a:pt x="60" y="48"/>
                  </a:lnTo>
                  <a:lnTo>
                    <a:pt x="48" y="54"/>
                  </a:lnTo>
                  <a:lnTo>
                    <a:pt x="36" y="66"/>
                  </a:lnTo>
                  <a:lnTo>
                    <a:pt x="24" y="72"/>
                  </a:lnTo>
                  <a:lnTo>
                    <a:pt x="18" y="84"/>
                  </a:lnTo>
                  <a:lnTo>
                    <a:pt x="18" y="102"/>
                  </a:lnTo>
                  <a:lnTo>
                    <a:pt x="12" y="114"/>
                  </a:lnTo>
                  <a:lnTo>
                    <a:pt x="0" y="126"/>
                  </a:lnTo>
                  <a:lnTo>
                    <a:pt x="6" y="138"/>
                  </a:lnTo>
                  <a:lnTo>
                    <a:pt x="18" y="150"/>
                  </a:lnTo>
                  <a:lnTo>
                    <a:pt x="42" y="150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6" y="168"/>
                  </a:lnTo>
                  <a:lnTo>
                    <a:pt x="102" y="168"/>
                  </a:lnTo>
                  <a:lnTo>
                    <a:pt x="102" y="210"/>
                  </a:lnTo>
                  <a:lnTo>
                    <a:pt x="126" y="222"/>
                  </a:lnTo>
                  <a:lnTo>
                    <a:pt x="132" y="228"/>
                  </a:lnTo>
                  <a:lnTo>
                    <a:pt x="132" y="246"/>
                  </a:lnTo>
                  <a:lnTo>
                    <a:pt x="144" y="246"/>
                  </a:lnTo>
                  <a:lnTo>
                    <a:pt x="156" y="240"/>
                  </a:lnTo>
                  <a:close/>
                </a:path>
              </a:pathLst>
            </a:custGeom>
            <a:solidFill>
              <a:srgbClr val="1C5C8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43" name="Haiti" descr="© INSCALE GmbH, 05.05.2010&#10;http://www.presentationload.com/">
              <a:extLst>
                <a:ext uri="{FF2B5EF4-FFF2-40B4-BE49-F238E27FC236}">
                  <a16:creationId xmlns:a16="http://schemas.microsoft.com/office/drawing/2014/main" id="{A2A28299-E25D-4839-9598-4539EDEB934C}"/>
                </a:ext>
              </a:extLst>
            </p:cNvPr>
            <p:cNvSpPr>
              <a:spLocks/>
            </p:cNvSpPr>
            <p:nvPr/>
          </p:nvSpPr>
          <p:spPr bwMode="gray">
            <a:xfrm>
              <a:off x="2033587" y="3203459"/>
              <a:ext cx="79375" cy="63500"/>
            </a:xfrm>
            <a:custGeom>
              <a:avLst/>
              <a:gdLst>
                <a:gd name="T0" fmla="*/ 2147483647 w 198"/>
                <a:gd name="T1" fmla="*/ 2147483647 h 156"/>
                <a:gd name="T2" fmla="*/ 2147483647 w 198"/>
                <a:gd name="T3" fmla="*/ 2147483647 h 156"/>
                <a:gd name="T4" fmla="*/ 2147483647 w 198"/>
                <a:gd name="T5" fmla="*/ 2147483647 h 156"/>
                <a:gd name="T6" fmla="*/ 2147483647 w 198"/>
                <a:gd name="T7" fmla="*/ 2147483647 h 156"/>
                <a:gd name="T8" fmla="*/ 2147483647 w 198"/>
                <a:gd name="T9" fmla="*/ 2147483647 h 156"/>
                <a:gd name="T10" fmla="*/ 2147483647 w 198"/>
                <a:gd name="T11" fmla="*/ 2147483647 h 156"/>
                <a:gd name="T12" fmla="*/ 2147483647 w 198"/>
                <a:gd name="T13" fmla="*/ 2147483647 h 156"/>
                <a:gd name="T14" fmla="*/ 2147483647 w 198"/>
                <a:gd name="T15" fmla="*/ 2147483647 h 156"/>
                <a:gd name="T16" fmla="*/ 2147483647 w 198"/>
                <a:gd name="T17" fmla="*/ 2147483647 h 156"/>
                <a:gd name="T18" fmla="*/ 2147483647 w 198"/>
                <a:gd name="T19" fmla="*/ 2147483647 h 156"/>
                <a:gd name="T20" fmla="*/ 2147483647 w 198"/>
                <a:gd name="T21" fmla="*/ 2147483647 h 156"/>
                <a:gd name="T22" fmla="*/ 2147483647 w 198"/>
                <a:gd name="T23" fmla="*/ 2147483647 h 156"/>
                <a:gd name="T24" fmla="*/ 2147483647 w 198"/>
                <a:gd name="T25" fmla="*/ 2147483647 h 156"/>
                <a:gd name="T26" fmla="*/ 2147483647 w 198"/>
                <a:gd name="T27" fmla="*/ 2147483647 h 156"/>
                <a:gd name="T28" fmla="*/ 2147483647 w 198"/>
                <a:gd name="T29" fmla="*/ 2147483647 h 156"/>
                <a:gd name="T30" fmla="*/ 2147483647 w 198"/>
                <a:gd name="T31" fmla="*/ 2147483647 h 156"/>
                <a:gd name="T32" fmla="*/ 2147483647 w 198"/>
                <a:gd name="T33" fmla="*/ 2147483647 h 156"/>
                <a:gd name="T34" fmla="*/ 2147483647 w 198"/>
                <a:gd name="T35" fmla="*/ 0 h 156"/>
                <a:gd name="T36" fmla="*/ 2147483647 w 198"/>
                <a:gd name="T37" fmla="*/ 0 h 156"/>
                <a:gd name="T38" fmla="*/ 2147483647 w 198"/>
                <a:gd name="T39" fmla="*/ 2147483647 h 156"/>
                <a:gd name="T40" fmla="*/ 2147483647 w 198"/>
                <a:gd name="T41" fmla="*/ 2147483647 h 156"/>
                <a:gd name="T42" fmla="*/ 2147483647 w 198"/>
                <a:gd name="T43" fmla="*/ 2147483647 h 156"/>
                <a:gd name="T44" fmla="*/ 2147483647 w 198"/>
                <a:gd name="T45" fmla="*/ 2147483647 h 156"/>
                <a:gd name="T46" fmla="*/ 2147483647 w 198"/>
                <a:gd name="T47" fmla="*/ 2147483647 h 156"/>
                <a:gd name="T48" fmla="*/ 2147483647 w 198"/>
                <a:gd name="T49" fmla="*/ 2147483647 h 156"/>
                <a:gd name="T50" fmla="*/ 2147483647 w 198"/>
                <a:gd name="T51" fmla="*/ 2147483647 h 156"/>
                <a:gd name="T52" fmla="*/ 2147483647 w 198"/>
                <a:gd name="T53" fmla="*/ 2147483647 h 156"/>
                <a:gd name="T54" fmla="*/ 2147483647 w 198"/>
                <a:gd name="T55" fmla="*/ 2147483647 h 156"/>
                <a:gd name="T56" fmla="*/ 2147483647 w 198"/>
                <a:gd name="T57" fmla="*/ 2147483647 h 156"/>
                <a:gd name="T58" fmla="*/ 2147483647 w 198"/>
                <a:gd name="T59" fmla="*/ 2147483647 h 156"/>
                <a:gd name="T60" fmla="*/ 2147483647 w 198"/>
                <a:gd name="T61" fmla="*/ 2147483647 h 156"/>
                <a:gd name="T62" fmla="*/ 2147483647 w 198"/>
                <a:gd name="T63" fmla="*/ 2147483647 h 156"/>
                <a:gd name="T64" fmla="*/ 2147483647 w 198"/>
                <a:gd name="T65" fmla="*/ 2147483647 h 156"/>
                <a:gd name="T66" fmla="*/ 2147483647 w 198"/>
                <a:gd name="T67" fmla="*/ 2147483647 h 156"/>
                <a:gd name="T68" fmla="*/ 2147483647 w 198"/>
                <a:gd name="T69" fmla="*/ 2147483647 h 156"/>
                <a:gd name="T70" fmla="*/ 2147483647 w 198"/>
                <a:gd name="T71" fmla="*/ 2147483647 h 156"/>
                <a:gd name="T72" fmla="*/ 2147483647 w 198"/>
                <a:gd name="T73" fmla="*/ 2147483647 h 156"/>
                <a:gd name="T74" fmla="*/ 2147483647 w 198"/>
                <a:gd name="T75" fmla="*/ 2147483647 h 156"/>
                <a:gd name="T76" fmla="*/ 2147483647 w 198"/>
                <a:gd name="T77" fmla="*/ 2147483647 h 156"/>
                <a:gd name="T78" fmla="*/ 2147483647 w 198"/>
                <a:gd name="T79" fmla="*/ 2147483647 h 156"/>
                <a:gd name="T80" fmla="*/ 2147483647 w 198"/>
                <a:gd name="T81" fmla="*/ 2147483647 h 156"/>
                <a:gd name="T82" fmla="*/ 0 w 198"/>
                <a:gd name="T83" fmla="*/ 2147483647 h 156"/>
                <a:gd name="T84" fmla="*/ 0 w 198"/>
                <a:gd name="T85" fmla="*/ 2147483647 h 156"/>
                <a:gd name="T86" fmla="*/ 2147483647 w 198"/>
                <a:gd name="T87" fmla="*/ 2147483647 h 156"/>
                <a:gd name="T88" fmla="*/ 2147483647 w 198"/>
                <a:gd name="T89" fmla="*/ 2147483647 h 156"/>
                <a:gd name="T90" fmla="*/ 2147483647 w 198"/>
                <a:gd name="T91" fmla="*/ 2147483647 h 156"/>
                <a:gd name="T92" fmla="*/ 2147483647 w 198"/>
                <a:gd name="T93" fmla="*/ 2147483647 h 156"/>
                <a:gd name="T94" fmla="*/ 2147483647 w 198"/>
                <a:gd name="T95" fmla="*/ 2147483647 h 156"/>
                <a:gd name="T96" fmla="*/ 2147483647 w 198"/>
                <a:gd name="T97" fmla="*/ 2147483647 h 156"/>
                <a:gd name="T98" fmla="*/ 2147483647 w 198"/>
                <a:gd name="T99" fmla="*/ 2147483647 h 156"/>
                <a:gd name="T100" fmla="*/ 2147483647 w 198"/>
                <a:gd name="T101" fmla="*/ 2147483647 h 156"/>
                <a:gd name="T102" fmla="*/ 2147483647 w 198"/>
                <a:gd name="T103" fmla="*/ 2147483647 h 156"/>
                <a:gd name="T104" fmla="*/ 2147483647 w 198"/>
                <a:gd name="T105" fmla="*/ 2147483647 h 156"/>
                <a:gd name="T106" fmla="*/ 2147483647 w 198"/>
                <a:gd name="T107" fmla="*/ 2147483647 h 156"/>
                <a:gd name="T108" fmla="*/ 2147483647 w 198"/>
                <a:gd name="T109" fmla="*/ 2147483647 h 156"/>
                <a:gd name="T110" fmla="*/ 2147483647 w 198"/>
                <a:gd name="T111" fmla="*/ 2147483647 h 156"/>
                <a:gd name="T112" fmla="*/ 2147483647 w 198"/>
                <a:gd name="T113" fmla="*/ 2147483647 h 1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8"/>
                <a:gd name="T172" fmla="*/ 0 h 156"/>
                <a:gd name="T173" fmla="*/ 198 w 198"/>
                <a:gd name="T174" fmla="*/ 156 h 1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8" h="156">
                  <a:moveTo>
                    <a:pt x="168" y="114"/>
                  </a:moveTo>
                  <a:lnTo>
                    <a:pt x="168" y="108"/>
                  </a:lnTo>
                  <a:lnTo>
                    <a:pt x="174" y="102"/>
                  </a:lnTo>
                  <a:lnTo>
                    <a:pt x="180" y="90"/>
                  </a:lnTo>
                  <a:lnTo>
                    <a:pt x="180" y="78"/>
                  </a:lnTo>
                  <a:lnTo>
                    <a:pt x="186" y="72"/>
                  </a:lnTo>
                  <a:lnTo>
                    <a:pt x="192" y="60"/>
                  </a:lnTo>
                  <a:lnTo>
                    <a:pt x="198" y="54"/>
                  </a:lnTo>
                  <a:lnTo>
                    <a:pt x="198" y="42"/>
                  </a:lnTo>
                  <a:lnTo>
                    <a:pt x="186" y="6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44" y="6"/>
                  </a:lnTo>
                  <a:lnTo>
                    <a:pt x="126" y="6"/>
                  </a:lnTo>
                  <a:lnTo>
                    <a:pt x="114" y="0"/>
                  </a:lnTo>
                  <a:lnTo>
                    <a:pt x="84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72" y="24"/>
                  </a:lnTo>
                  <a:lnTo>
                    <a:pt x="108" y="24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6" y="48"/>
                  </a:lnTo>
                  <a:lnTo>
                    <a:pt x="114" y="54"/>
                  </a:lnTo>
                  <a:lnTo>
                    <a:pt x="108" y="60"/>
                  </a:lnTo>
                  <a:lnTo>
                    <a:pt x="108" y="72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02"/>
                  </a:lnTo>
                  <a:lnTo>
                    <a:pt x="114" y="108"/>
                  </a:lnTo>
                  <a:lnTo>
                    <a:pt x="96" y="108"/>
                  </a:lnTo>
                  <a:lnTo>
                    <a:pt x="78" y="102"/>
                  </a:lnTo>
                  <a:lnTo>
                    <a:pt x="66" y="102"/>
                  </a:lnTo>
                  <a:lnTo>
                    <a:pt x="54" y="96"/>
                  </a:lnTo>
                  <a:lnTo>
                    <a:pt x="36" y="96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6" y="120"/>
                  </a:lnTo>
                  <a:lnTo>
                    <a:pt x="12" y="132"/>
                  </a:lnTo>
                  <a:lnTo>
                    <a:pt x="24" y="138"/>
                  </a:lnTo>
                  <a:lnTo>
                    <a:pt x="30" y="150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50"/>
                  </a:lnTo>
                  <a:lnTo>
                    <a:pt x="54" y="138"/>
                  </a:lnTo>
                  <a:lnTo>
                    <a:pt x="60" y="132"/>
                  </a:lnTo>
                  <a:lnTo>
                    <a:pt x="138" y="132"/>
                  </a:lnTo>
                  <a:lnTo>
                    <a:pt x="156" y="126"/>
                  </a:lnTo>
                  <a:lnTo>
                    <a:pt x="168" y="126"/>
                  </a:lnTo>
                  <a:lnTo>
                    <a:pt x="180" y="144"/>
                  </a:lnTo>
                  <a:lnTo>
                    <a:pt x="168" y="11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44" name="Guyane (French Guiana)" descr="© INSCALE GmbH, 05.05.2010&#10;http://www.presentationload.com/">
              <a:extLst>
                <a:ext uri="{FF2B5EF4-FFF2-40B4-BE49-F238E27FC236}">
                  <a16:creationId xmlns:a16="http://schemas.microsoft.com/office/drawing/2014/main" id="{457ADB42-2DC1-4E71-BA29-896919C60AA7}"/>
                </a:ext>
              </a:extLst>
            </p:cNvPr>
            <p:cNvSpPr>
              <a:spLocks/>
            </p:cNvSpPr>
            <p:nvPr/>
          </p:nvSpPr>
          <p:spPr bwMode="gray">
            <a:xfrm>
              <a:off x="2562225" y="3662247"/>
              <a:ext cx="82550" cy="119063"/>
            </a:xfrm>
            <a:custGeom>
              <a:avLst/>
              <a:gdLst>
                <a:gd name="T0" fmla="*/ 2147483647 w 52"/>
                <a:gd name="T1" fmla="*/ 2147483647 h 76"/>
                <a:gd name="T2" fmla="*/ 2147483647 w 52"/>
                <a:gd name="T3" fmla="*/ 2147483647 h 76"/>
                <a:gd name="T4" fmla="*/ 2147483647 w 52"/>
                <a:gd name="T5" fmla="*/ 2147483647 h 76"/>
                <a:gd name="T6" fmla="*/ 2147483647 w 52"/>
                <a:gd name="T7" fmla="*/ 2147483647 h 76"/>
                <a:gd name="T8" fmla="*/ 2147483647 w 52"/>
                <a:gd name="T9" fmla="*/ 2147483647 h 76"/>
                <a:gd name="T10" fmla="*/ 2147483647 w 52"/>
                <a:gd name="T11" fmla="*/ 2147483647 h 76"/>
                <a:gd name="T12" fmla="*/ 2147483647 w 52"/>
                <a:gd name="T13" fmla="*/ 2147483647 h 76"/>
                <a:gd name="T14" fmla="*/ 2147483647 w 52"/>
                <a:gd name="T15" fmla="*/ 2147483647 h 76"/>
                <a:gd name="T16" fmla="*/ 2147483647 w 52"/>
                <a:gd name="T17" fmla="*/ 2147483647 h 76"/>
                <a:gd name="T18" fmla="*/ 2147483647 w 52"/>
                <a:gd name="T19" fmla="*/ 2147483647 h 76"/>
                <a:gd name="T20" fmla="*/ 2147483647 w 52"/>
                <a:gd name="T21" fmla="*/ 2147483647 h 76"/>
                <a:gd name="T22" fmla="*/ 2147483647 w 52"/>
                <a:gd name="T23" fmla="*/ 0 h 76"/>
                <a:gd name="T24" fmla="*/ 2147483647 w 52"/>
                <a:gd name="T25" fmla="*/ 2147483647 h 76"/>
                <a:gd name="T26" fmla="*/ 2147483647 w 52"/>
                <a:gd name="T27" fmla="*/ 2147483647 h 76"/>
                <a:gd name="T28" fmla="*/ 2147483647 w 52"/>
                <a:gd name="T29" fmla="*/ 2147483647 h 76"/>
                <a:gd name="T30" fmla="*/ 2147483647 w 52"/>
                <a:gd name="T31" fmla="*/ 2147483647 h 76"/>
                <a:gd name="T32" fmla="*/ 2147483647 w 52"/>
                <a:gd name="T33" fmla="*/ 2147483647 h 76"/>
                <a:gd name="T34" fmla="*/ 2147483647 w 52"/>
                <a:gd name="T35" fmla="*/ 2147483647 h 76"/>
                <a:gd name="T36" fmla="*/ 2147483647 w 52"/>
                <a:gd name="T37" fmla="*/ 2147483647 h 76"/>
                <a:gd name="T38" fmla="*/ 2147483647 w 52"/>
                <a:gd name="T39" fmla="*/ 2147483647 h 76"/>
                <a:gd name="T40" fmla="*/ 2147483647 w 52"/>
                <a:gd name="T41" fmla="*/ 2147483647 h 76"/>
                <a:gd name="T42" fmla="*/ 2147483647 w 52"/>
                <a:gd name="T43" fmla="*/ 2147483647 h 76"/>
                <a:gd name="T44" fmla="*/ 2147483647 w 52"/>
                <a:gd name="T45" fmla="*/ 2147483647 h 76"/>
                <a:gd name="T46" fmla="*/ 2147483647 w 52"/>
                <a:gd name="T47" fmla="*/ 2147483647 h 76"/>
                <a:gd name="T48" fmla="*/ 2147483647 w 52"/>
                <a:gd name="T49" fmla="*/ 2147483647 h 76"/>
                <a:gd name="T50" fmla="*/ 2147483647 w 52"/>
                <a:gd name="T51" fmla="*/ 2147483647 h 76"/>
                <a:gd name="T52" fmla="*/ 2147483647 w 52"/>
                <a:gd name="T53" fmla="*/ 2147483647 h 76"/>
                <a:gd name="T54" fmla="*/ 2147483647 w 52"/>
                <a:gd name="T55" fmla="*/ 2147483647 h 76"/>
                <a:gd name="T56" fmla="*/ 2147483647 w 52"/>
                <a:gd name="T57" fmla="*/ 2147483647 h 76"/>
                <a:gd name="T58" fmla="*/ 2147483647 w 52"/>
                <a:gd name="T59" fmla="*/ 2147483647 h 76"/>
                <a:gd name="T60" fmla="*/ 2147483647 w 52"/>
                <a:gd name="T61" fmla="*/ 2147483647 h 76"/>
                <a:gd name="T62" fmla="*/ 2147483647 w 52"/>
                <a:gd name="T63" fmla="*/ 2147483647 h 76"/>
                <a:gd name="T64" fmla="*/ 0 w 52"/>
                <a:gd name="T65" fmla="*/ 2147483647 h 76"/>
                <a:gd name="T66" fmla="*/ 0 w 52"/>
                <a:gd name="T67" fmla="*/ 2147483647 h 76"/>
                <a:gd name="T68" fmla="*/ 2147483647 w 52"/>
                <a:gd name="T69" fmla="*/ 2147483647 h 76"/>
                <a:gd name="T70" fmla="*/ 2147483647 w 52"/>
                <a:gd name="T71" fmla="*/ 2147483647 h 76"/>
                <a:gd name="T72" fmla="*/ 2147483647 w 52"/>
                <a:gd name="T73" fmla="*/ 2147483647 h 76"/>
                <a:gd name="T74" fmla="*/ 2147483647 w 52"/>
                <a:gd name="T75" fmla="*/ 2147483647 h 76"/>
                <a:gd name="T76" fmla="*/ 2147483647 w 52"/>
                <a:gd name="T77" fmla="*/ 2147483647 h 76"/>
                <a:gd name="T78" fmla="*/ 2147483647 w 52"/>
                <a:gd name="T79" fmla="*/ 2147483647 h 76"/>
                <a:gd name="T80" fmla="*/ 2147483647 w 52"/>
                <a:gd name="T81" fmla="*/ 2147483647 h 76"/>
                <a:gd name="T82" fmla="*/ 2147483647 w 52"/>
                <a:gd name="T83" fmla="*/ 2147483647 h 76"/>
                <a:gd name="T84" fmla="*/ 2147483647 w 52"/>
                <a:gd name="T85" fmla="*/ 2147483647 h 76"/>
                <a:gd name="T86" fmla="*/ 2147483647 w 52"/>
                <a:gd name="T87" fmla="*/ 2147483647 h 76"/>
                <a:gd name="T88" fmla="*/ 2147483647 w 52"/>
                <a:gd name="T89" fmla="*/ 2147483647 h 76"/>
                <a:gd name="T90" fmla="*/ 2147483647 w 52"/>
                <a:gd name="T91" fmla="*/ 2147483647 h 76"/>
                <a:gd name="T92" fmla="*/ 2147483647 w 52"/>
                <a:gd name="T93" fmla="*/ 2147483647 h 76"/>
                <a:gd name="T94" fmla="*/ 2147483647 w 52"/>
                <a:gd name="T95" fmla="*/ 2147483647 h 76"/>
                <a:gd name="T96" fmla="*/ 2147483647 w 52"/>
                <a:gd name="T97" fmla="*/ 2147483647 h 76"/>
                <a:gd name="T98" fmla="*/ 2147483647 w 52"/>
                <a:gd name="T99" fmla="*/ 2147483647 h 76"/>
                <a:gd name="T100" fmla="*/ 2147483647 w 52"/>
                <a:gd name="T101" fmla="*/ 2147483647 h 76"/>
                <a:gd name="T102" fmla="*/ 2147483647 w 52"/>
                <a:gd name="T103" fmla="*/ 2147483647 h 76"/>
                <a:gd name="T104" fmla="*/ 2147483647 w 52"/>
                <a:gd name="T105" fmla="*/ 2147483647 h 76"/>
                <a:gd name="T106" fmla="*/ 2147483647 w 52"/>
                <a:gd name="T107" fmla="*/ 2147483647 h 76"/>
                <a:gd name="T108" fmla="*/ 2147483647 w 52"/>
                <a:gd name="T109" fmla="*/ 2147483647 h 76"/>
                <a:gd name="T110" fmla="*/ 2147483647 w 52"/>
                <a:gd name="T111" fmla="*/ 2147483647 h 76"/>
                <a:gd name="T112" fmla="*/ 2147483647 w 52"/>
                <a:gd name="T113" fmla="*/ 2147483647 h 76"/>
                <a:gd name="T114" fmla="*/ 2147483647 w 52"/>
                <a:gd name="T115" fmla="*/ 2147483647 h 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2"/>
                <a:gd name="T175" fmla="*/ 0 h 76"/>
                <a:gd name="T176" fmla="*/ 52 w 52"/>
                <a:gd name="T177" fmla="*/ 76 h 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2" h="76">
                  <a:moveTo>
                    <a:pt x="52" y="32"/>
                  </a:moveTo>
                  <a:lnTo>
                    <a:pt x="50" y="26"/>
                  </a:lnTo>
                  <a:lnTo>
                    <a:pt x="48" y="24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40" y="20"/>
                  </a:lnTo>
                  <a:lnTo>
                    <a:pt x="32" y="6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6" y="40"/>
                  </a:lnTo>
                  <a:lnTo>
                    <a:pt x="10" y="44"/>
                  </a:lnTo>
                  <a:lnTo>
                    <a:pt x="12" y="46"/>
                  </a:lnTo>
                  <a:lnTo>
                    <a:pt x="12" y="48"/>
                  </a:lnTo>
                  <a:lnTo>
                    <a:pt x="6" y="54"/>
                  </a:lnTo>
                  <a:lnTo>
                    <a:pt x="8" y="62"/>
                  </a:lnTo>
                  <a:lnTo>
                    <a:pt x="6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2" y="68"/>
                  </a:lnTo>
                  <a:lnTo>
                    <a:pt x="0" y="72"/>
                  </a:lnTo>
                  <a:lnTo>
                    <a:pt x="4" y="76"/>
                  </a:lnTo>
                  <a:lnTo>
                    <a:pt x="10" y="76"/>
                  </a:lnTo>
                  <a:lnTo>
                    <a:pt x="12" y="74"/>
                  </a:lnTo>
                  <a:lnTo>
                    <a:pt x="12" y="72"/>
                  </a:lnTo>
                  <a:lnTo>
                    <a:pt x="14" y="72"/>
                  </a:lnTo>
                  <a:lnTo>
                    <a:pt x="16" y="72"/>
                  </a:lnTo>
                  <a:lnTo>
                    <a:pt x="18" y="72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6" y="74"/>
                  </a:lnTo>
                  <a:lnTo>
                    <a:pt x="30" y="74"/>
                  </a:lnTo>
                  <a:lnTo>
                    <a:pt x="32" y="72"/>
                  </a:lnTo>
                  <a:lnTo>
                    <a:pt x="40" y="64"/>
                  </a:lnTo>
                  <a:lnTo>
                    <a:pt x="40" y="60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50" y="42"/>
                  </a:lnTo>
                  <a:lnTo>
                    <a:pt x="50" y="40"/>
                  </a:lnTo>
                  <a:lnTo>
                    <a:pt x="52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2" y="3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45" name="Guyana" descr="© INSCALE GmbH, 05.05.2010&#10;http://www.presentationload.com/">
              <a:extLst>
                <a:ext uri="{FF2B5EF4-FFF2-40B4-BE49-F238E27FC236}">
                  <a16:creationId xmlns:a16="http://schemas.microsoft.com/office/drawing/2014/main" id="{F934CE04-677F-4F90-A35C-3F8A74B77AB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0137" y="3574934"/>
              <a:ext cx="130175" cy="234950"/>
            </a:xfrm>
            <a:custGeom>
              <a:avLst/>
              <a:gdLst>
                <a:gd name="T0" fmla="*/ 2147483647 w 324"/>
                <a:gd name="T1" fmla="*/ 2147483647 h 582"/>
                <a:gd name="T2" fmla="*/ 2147483647 w 324"/>
                <a:gd name="T3" fmla="*/ 2147483647 h 582"/>
                <a:gd name="T4" fmla="*/ 2147483647 w 324"/>
                <a:gd name="T5" fmla="*/ 2147483647 h 582"/>
                <a:gd name="T6" fmla="*/ 2147483647 w 324"/>
                <a:gd name="T7" fmla="*/ 2147483647 h 582"/>
                <a:gd name="T8" fmla="*/ 2147483647 w 324"/>
                <a:gd name="T9" fmla="*/ 2147483647 h 582"/>
                <a:gd name="T10" fmla="*/ 2147483647 w 324"/>
                <a:gd name="T11" fmla="*/ 2147483647 h 582"/>
                <a:gd name="T12" fmla="*/ 2147483647 w 324"/>
                <a:gd name="T13" fmla="*/ 2147483647 h 582"/>
                <a:gd name="T14" fmla="*/ 2147483647 w 324"/>
                <a:gd name="T15" fmla="*/ 2147483647 h 582"/>
                <a:gd name="T16" fmla="*/ 0 w 324"/>
                <a:gd name="T17" fmla="*/ 2147483647 h 582"/>
                <a:gd name="T18" fmla="*/ 2147483647 w 324"/>
                <a:gd name="T19" fmla="*/ 2147483647 h 582"/>
                <a:gd name="T20" fmla="*/ 2147483647 w 324"/>
                <a:gd name="T21" fmla="*/ 2147483647 h 582"/>
                <a:gd name="T22" fmla="*/ 2147483647 w 324"/>
                <a:gd name="T23" fmla="*/ 2147483647 h 582"/>
                <a:gd name="T24" fmla="*/ 2147483647 w 324"/>
                <a:gd name="T25" fmla="*/ 2147483647 h 582"/>
                <a:gd name="T26" fmla="*/ 2147483647 w 324"/>
                <a:gd name="T27" fmla="*/ 2147483647 h 582"/>
                <a:gd name="T28" fmla="*/ 2147483647 w 324"/>
                <a:gd name="T29" fmla="*/ 2147483647 h 582"/>
                <a:gd name="T30" fmla="*/ 2147483647 w 324"/>
                <a:gd name="T31" fmla="*/ 2147483647 h 582"/>
                <a:gd name="T32" fmla="*/ 2147483647 w 324"/>
                <a:gd name="T33" fmla="*/ 2147483647 h 582"/>
                <a:gd name="T34" fmla="*/ 2147483647 w 324"/>
                <a:gd name="T35" fmla="*/ 2147483647 h 582"/>
                <a:gd name="T36" fmla="*/ 2147483647 w 324"/>
                <a:gd name="T37" fmla="*/ 2147483647 h 582"/>
                <a:gd name="T38" fmla="*/ 2147483647 w 324"/>
                <a:gd name="T39" fmla="*/ 2147483647 h 582"/>
                <a:gd name="T40" fmla="*/ 2147483647 w 324"/>
                <a:gd name="T41" fmla="*/ 2147483647 h 582"/>
                <a:gd name="T42" fmla="*/ 2147483647 w 324"/>
                <a:gd name="T43" fmla="*/ 2147483647 h 582"/>
                <a:gd name="T44" fmla="*/ 2147483647 w 324"/>
                <a:gd name="T45" fmla="*/ 2147483647 h 582"/>
                <a:gd name="T46" fmla="*/ 2147483647 w 324"/>
                <a:gd name="T47" fmla="*/ 2147483647 h 582"/>
                <a:gd name="T48" fmla="*/ 2147483647 w 324"/>
                <a:gd name="T49" fmla="*/ 2147483647 h 582"/>
                <a:gd name="T50" fmla="*/ 2147483647 w 324"/>
                <a:gd name="T51" fmla="*/ 2147483647 h 582"/>
                <a:gd name="T52" fmla="*/ 2147483647 w 324"/>
                <a:gd name="T53" fmla="*/ 2147483647 h 582"/>
                <a:gd name="T54" fmla="*/ 2147483647 w 324"/>
                <a:gd name="T55" fmla="*/ 2147483647 h 582"/>
                <a:gd name="T56" fmla="*/ 2147483647 w 324"/>
                <a:gd name="T57" fmla="*/ 2147483647 h 582"/>
                <a:gd name="T58" fmla="*/ 2147483647 w 324"/>
                <a:gd name="T59" fmla="*/ 2147483647 h 582"/>
                <a:gd name="T60" fmla="*/ 2147483647 w 324"/>
                <a:gd name="T61" fmla="*/ 2147483647 h 582"/>
                <a:gd name="T62" fmla="*/ 2147483647 w 324"/>
                <a:gd name="T63" fmla="*/ 2147483647 h 582"/>
                <a:gd name="T64" fmla="*/ 2147483647 w 324"/>
                <a:gd name="T65" fmla="*/ 2147483647 h 582"/>
                <a:gd name="T66" fmla="*/ 2147483647 w 324"/>
                <a:gd name="T67" fmla="*/ 2147483647 h 582"/>
                <a:gd name="T68" fmla="*/ 2147483647 w 324"/>
                <a:gd name="T69" fmla="*/ 2147483647 h 582"/>
                <a:gd name="T70" fmla="*/ 2147483647 w 324"/>
                <a:gd name="T71" fmla="*/ 2147483647 h 582"/>
                <a:gd name="T72" fmla="*/ 2147483647 w 324"/>
                <a:gd name="T73" fmla="*/ 2147483647 h 582"/>
                <a:gd name="T74" fmla="*/ 2147483647 w 324"/>
                <a:gd name="T75" fmla="*/ 2147483647 h 582"/>
                <a:gd name="T76" fmla="*/ 2147483647 w 324"/>
                <a:gd name="T77" fmla="*/ 2147483647 h 582"/>
                <a:gd name="T78" fmla="*/ 2147483647 w 324"/>
                <a:gd name="T79" fmla="*/ 2147483647 h 582"/>
                <a:gd name="T80" fmla="*/ 2147483647 w 324"/>
                <a:gd name="T81" fmla="*/ 2147483647 h 582"/>
                <a:gd name="T82" fmla="*/ 2147483647 w 324"/>
                <a:gd name="T83" fmla="*/ 2147483647 h 582"/>
                <a:gd name="T84" fmla="*/ 2147483647 w 324"/>
                <a:gd name="T85" fmla="*/ 2147483647 h 582"/>
                <a:gd name="T86" fmla="*/ 2147483647 w 324"/>
                <a:gd name="T87" fmla="*/ 2147483647 h 582"/>
                <a:gd name="T88" fmla="*/ 2147483647 w 324"/>
                <a:gd name="T89" fmla="*/ 2147483647 h 582"/>
                <a:gd name="T90" fmla="*/ 2147483647 w 324"/>
                <a:gd name="T91" fmla="*/ 2147483647 h 582"/>
                <a:gd name="T92" fmla="*/ 2147483647 w 324"/>
                <a:gd name="T93" fmla="*/ 2147483647 h 582"/>
                <a:gd name="T94" fmla="*/ 2147483647 w 324"/>
                <a:gd name="T95" fmla="*/ 2147483647 h 582"/>
                <a:gd name="T96" fmla="*/ 2147483647 w 324"/>
                <a:gd name="T97" fmla="*/ 2147483647 h 582"/>
                <a:gd name="T98" fmla="*/ 2147483647 w 324"/>
                <a:gd name="T99" fmla="*/ 2147483647 h 582"/>
                <a:gd name="T100" fmla="*/ 2147483647 w 324"/>
                <a:gd name="T101" fmla="*/ 2147483647 h 582"/>
                <a:gd name="T102" fmla="*/ 2147483647 w 324"/>
                <a:gd name="T103" fmla="*/ 2147483647 h 582"/>
                <a:gd name="T104" fmla="*/ 2147483647 w 324"/>
                <a:gd name="T105" fmla="*/ 2147483647 h 582"/>
                <a:gd name="T106" fmla="*/ 2147483647 w 324"/>
                <a:gd name="T107" fmla="*/ 2147483647 h 582"/>
                <a:gd name="T108" fmla="*/ 2147483647 w 324"/>
                <a:gd name="T109" fmla="*/ 2147483647 h 582"/>
                <a:gd name="T110" fmla="*/ 2147483647 w 324"/>
                <a:gd name="T111" fmla="*/ 2147483647 h 582"/>
                <a:gd name="T112" fmla="*/ 2147483647 w 324"/>
                <a:gd name="T113" fmla="*/ 2147483647 h 582"/>
                <a:gd name="T114" fmla="*/ 2147483647 w 324"/>
                <a:gd name="T115" fmla="*/ 2147483647 h 582"/>
                <a:gd name="T116" fmla="*/ 2147483647 w 324"/>
                <a:gd name="T117" fmla="*/ 2147483647 h 582"/>
                <a:gd name="T118" fmla="*/ 2147483647 w 324"/>
                <a:gd name="T119" fmla="*/ 2147483647 h 582"/>
                <a:gd name="T120" fmla="*/ 2147483647 w 324"/>
                <a:gd name="T121" fmla="*/ 2147483647 h 582"/>
                <a:gd name="T122" fmla="*/ 2147483647 w 324"/>
                <a:gd name="T123" fmla="*/ 0 h 582"/>
                <a:gd name="T124" fmla="*/ 2147483647 w 324"/>
                <a:gd name="T125" fmla="*/ 2147483647 h 5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4"/>
                <a:gd name="T190" fmla="*/ 0 h 582"/>
                <a:gd name="T191" fmla="*/ 324 w 324"/>
                <a:gd name="T192" fmla="*/ 582 h 58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4" h="582">
                  <a:moveTo>
                    <a:pt x="90" y="42"/>
                  </a:moveTo>
                  <a:lnTo>
                    <a:pt x="84" y="48"/>
                  </a:lnTo>
                  <a:lnTo>
                    <a:pt x="72" y="48"/>
                  </a:lnTo>
                  <a:lnTo>
                    <a:pt x="60" y="60"/>
                  </a:lnTo>
                  <a:lnTo>
                    <a:pt x="60" y="102"/>
                  </a:lnTo>
                  <a:lnTo>
                    <a:pt x="84" y="102"/>
                  </a:lnTo>
                  <a:lnTo>
                    <a:pt x="84" y="120"/>
                  </a:lnTo>
                  <a:lnTo>
                    <a:pt x="78" y="126"/>
                  </a:lnTo>
                  <a:lnTo>
                    <a:pt x="66" y="132"/>
                  </a:lnTo>
                  <a:lnTo>
                    <a:pt x="54" y="132"/>
                  </a:lnTo>
                  <a:lnTo>
                    <a:pt x="42" y="138"/>
                  </a:lnTo>
                  <a:lnTo>
                    <a:pt x="12" y="138"/>
                  </a:lnTo>
                  <a:lnTo>
                    <a:pt x="12" y="144"/>
                  </a:lnTo>
                  <a:lnTo>
                    <a:pt x="30" y="162"/>
                  </a:lnTo>
                  <a:lnTo>
                    <a:pt x="30" y="180"/>
                  </a:lnTo>
                  <a:lnTo>
                    <a:pt x="18" y="186"/>
                  </a:lnTo>
                  <a:lnTo>
                    <a:pt x="12" y="186"/>
                  </a:lnTo>
                  <a:lnTo>
                    <a:pt x="0" y="192"/>
                  </a:lnTo>
                  <a:lnTo>
                    <a:pt x="0" y="204"/>
                  </a:lnTo>
                  <a:lnTo>
                    <a:pt x="6" y="210"/>
                  </a:lnTo>
                  <a:lnTo>
                    <a:pt x="12" y="222"/>
                  </a:lnTo>
                  <a:lnTo>
                    <a:pt x="48" y="258"/>
                  </a:lnTo>
                  <a:lnTo>
                    <a:pt x="72" y="264"/>
                  </a:lnTo>
                  <a:lnTo>
                    <a:pt x="78" y="252"/>
                  </a:lnTo>
                  <a:lnTo>
                    <a:pt x="90" y="264"/>
                  </a:lnTo>
                  <a:lnTo>
                    <a:pt x="96" y="276"/>
                  </a:lnTo>
                  <a:lnTo>
                    <a:pt x="96" y="294"/>
                  </a:lnTo>
                  <a:lnTo>
                    <a:pt x="90" y="306"/>
                  </a:lnTo>
                  <a:lnTo>
                    <a:pt x="84" y="312"/>
                  </a:lnTo>
                  <a:lnTo>
                    <a:pt x="84" y="318"/>
                  </a:lnTo>
                  <a:lnTo>
                    <a:pt x="90" y="324"/>
                  </a:lnTo>
                  <a:lnTo>
                    <a:pt x="96" y="324"/>
                  </a:lnTo>
                  <a:lnTo>
                    <a:pt x="108" y="318"/>
                  </a:lnTo>
                  <a:lnTo>
                    <a:pt x="114" y="318"/>
                  </a:lnTo>
                  <a:lnTo>
                    <a:pt x="114" y="348"/>
                  </a:lnTo>
                  <a:lnTo>
                    <a:pt x="120" y="354"/>
                  </a:lnTo>
                  <a:lnTo>
                    <a:pt x="126" y="354"/>
                  </a:lnTo>
                  <a:lnTo>
                    <a:pt x="126" y="366"/>
                  </a:lnTo>
                  <a:lnTo>
                    <a:pt x="120" y="378"/>
                  </a:lnTo>
                  <a:lnTo>
                    <a:pt x="108" y="390"/>
                  </a:lnTo>
                  <a:lnTo>
                    <a:pt x="96" y="432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84" y="462"/>
                  </a:lnTo>
                  <a:lnTo>
                    <a:pt x="84" y="468"/>
                  </a:lnTo>
                  <a:lnTo>
                    <a:pt x="90" y="480"/>
                  </a:lnTo>
                  <a:lnTo>
                    <a:pt x="114" y="504"/>
                  </a:lnTo>
                  <a:lnTo>
                    <a:pt x="114" y="534"/>
                  </a:lnTo>
                  <a:lnTo>
                    <a:pt x="144" y="570"/>
                  </a:lnTo>
                  <a:lnTo>
                    <a:pt x="156" y="570"/>
                  </a:lnTo>
                  <a:lnTo>
                    <a:pt x="162" y="582"/>
                  </a:lnTo>
                  <a:lnTo>
                    <a:pt x="198" y="582"/>
                  </a:lnTo>
                  <a:lnTo>
                    <a:pt x="204" y="576"/>
                  </a:lnTo>
                  <a:lnTo>
                    <a:pt x="204" y="564"/>
                  </a:lnTo>
                  <a:lnTo>
                    <a:pt x="216" y="552"/>
                  </a:lnTo>
                  <a:lnTo>
                    <a:pt x="234" y="552"/>
                  </a:lnTo>
                  <a:lnTo>
                    <a:pt x="240" y="540"/>
                  </a:lnTo>
                  <a:lnTo>
                    <a:pt x="270" y="540"/>
                  </a:lnTo>
                  <a:lnTo>
                    <a:pt x="270" y="534"/>
                  </a:lnTo>
                  <a:lnTo>
                    <a:pt x="288" y="516"/>
                  </a:lnTo>
                  <a:lnTo>
                    <a:pt x="300" y="516"/>
                  </a:lnTo>
                  <a:lnTo>
                    <a:pt x="312" y="528"/>
                  </a:lnTo>
                  <a:lnTo>
                    <a:pt x="318" y="528"/>
                  </a:lnTo>
                  <a:lnTo>
                    <a:pt x="324" y="522"/>
                  </a:lnTo>
                  <a:lnTo>
                    <a:pt x="324" y="510"/>
                  </a:lnTo>
                  <a:lnTo>
                    <a:pt x="318" y="504"/>
                  </a:lnTo>
                  <a:lnTo>
                    <a:pt x="312" y="492"/>
                  </a:lnTo>
                  <a:lnTo>
                    <a:pt x="306" y="474"/>
                  </a:lnTo>
                  <a:lnTo>
                    <a:pt x="288" y="456"/>
                  </a:lnTo>
                  <a:lnTo>
                    <a:pt x="282" y="444"/>
                  </a:lnTo>
                  <a:lnTo>
                    <a:pt x="282" y="420"/>
                  </a:lnTo>
                  <a:lnTo>
                    <a:pt x="288" y="414"/>
                  </a:lnTo>
                  <a:lnTo>
                    <a:pt x="288" y="396"/>
                  </a:lnTo>
                  <a:lnTo>
                    <a:pt x="276" y="408"/>
                  </a:lnTo>
                  <a:lnTo>
                    <a:pt x="276" y="414"/>
                  </a:lnTo>
                  <a:lnTo>
                    <a:pt x="264" y="414"/>
                  </a:lnTo>
                  <a:lnTo>
                    <a:pt x="258" y="402"/>
                  </a:lnTo>
                  <a:lnTo>
                    <a:pt x="252" y="396"/>
                  </a:lnTo>
                  <a:lnTo>
                    <a:pt x="246" y="384"/>
                  </a:lnTo>
                  <a:lnTo>
                    <a:pt x="246" y="372"/>
                  </a:lnTo>
                  <a:lnTo>
                    <a:pt x="240" y="372"/>
                  </a:lnTo>
                  <a:lnTo>
                    <a:pt x="240" y="366"/>
                  </a:lnTo>
                  <a:lnTo>
                    <a:pt x="234" y="360"/>
                  </a:lnTo>
                  <a:lnTo>
                    <a:pt x="234" y="348"/>
                  </a:lnTo>
                  <a:lnTo>
                    <a:pt x="240" y="336"/>
                  </a:lnTo>
                  <a:lnTo>
                    <a:pt x="246" y="330"/>
                  </a:lnTo>
                  <a:lnTo>
                    <a:pt x="246" y="288"/>
                  </a:lnTo>
                  <a:lnTo>
                    <a:pt x="252" y="282"/>
                  </a:lnTo>
                  <a:lnTo>
                    <a:pt x="264" y="276"/>
                  </a:lnTo>
                  <a:lnTo>
                    <a:pt x="294" y="276"/>
                  </a:lnTo>
                  <a:lnTo>
                    <a:pt x="300" y="270"/>
                  </a:lnTo>
                  <a:lnTo>
                    <a:pt x="300" y="258"/>
                  </a:lnTo>
                  <a:lnTo>
                    <a:pt x="288" y="246"/>
                  </a:lnTo>
                  <a:lnTo>
                    <a:pt x="288" y="234"/>
                  </a:lnTo>
                  <a:lnTo>
                    <a:pt x="294" y="222"/>
                  </a:lnTo>
                  <a:lnTo>
                    <a:pt x="300" y="216"/>
                  </a:lnTo>
                  <a:lnTo>
                    <a:pt x="306" y="204"/>
                  </a:lnTo>
                  <a:lnTo>
                    <a:pt x="306" y="192"/>
                  </a:lnTo>
                  <a:lnTo>
                    <a:pt x="300" y="180"/>
                  </a:lnTo>
                  <a:lnTo>
                    <a:pt x="294" y="174"/>
                  </a:lnTo>
                  <a:lnTo>
                    <a:pt x="276" y="174"/>
                  </a:lnTo>
                  <a:lnTo>
                    <a:pt x="270" y="180"/>
                  </a:lnTo>
                  <a:lnTo>
                    <a:pt x="270" y="156"/>
                  </a:lnTo>
                  <a:lnTo>
                    <a:pt x="258" y="150"/>
                  </a:lnTo>
                  <a:lnTo>
                    <a:pt x="252" y="138"/>
                  </a:lnTo>
                  <a:lnTo>
                    <a:pt x="234" y="132"/>
                  </a:lnTo>
                  <a:lnTo>
                    <a:pt x="216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8" y="156"/>
                  </a:lnTo>
                  <a:lnTo>
                    <a:pt x="192" y="162"/>
                  </a:lnTo>
                  <a:lnTo>
                    <a:pt x="192" y="168"/>
                  </a:lnTo>
                  <a:lnTo>
                    <a:pt x="192" y="162"/>
                  </a:lnTo>
                  <a:lnTo>
                    <a:pt x="198" y="156"/>
                  </a:lnTo>
                  <a:lnTo>
                    <a:pt x="198" y="144"/>
                  </a:lnTo>
                  <a:lnTo>
                    <a:pt x="204" y="132"/>
                  </a:lnTo>
                  <a:lnTo>
                    <a:pt x="204" y="114"/>
                  </a:lnTo>
                  <a:lnTo>
                    <a:pt x="210" y="102"/>
                  </a:lnTo>
                  <a:lnTo>
                    <a:pt x="210" y="78"/>
                  </a:lnTo>
                  <a:lnTo>
                    <a:pt x="192" y="42"/>
                  </a:lnTo>
                  <a:lnTo>
                    <a:pt x="180" y="30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02" y="36"/>
                  </a:lnTo>
                  <a:lnTo>
                    <a:pt x="96" y="42"/>
                  </a:lnTo>
                  <a:lnTo>
                    <a:pt x="90" y="4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46" name="Guinea-Bissau" descr="© INSCALE GmbH, 05.05.2010&#10;http://www.presentationload.com/">
              <a:extLst>
                <a:ext uri="{FF2B5EF4-FFF2-40B4-BE49-F238E27FC236}">
                  <a16:creationId xmlns:a16="http://schemas.microsoft.com/office/drawing/2014/main" id="{AA56E84B-66FF-47B8-93F2-A5A72394BE16}"/>
                </a:ext>
              </a:extLst>
            </p:cNvPr>
            <p:cNvSpPr>
              <a:spLocks/>
            </p:cNvSpPr>
            <p:nvPr/>
          </p:nvSpPr>
          <p:spPr bwMode="gray">
            <a:xfrm>
              <a:off x="3665537" y="3435234"/>
              <a:ext cx="74613" cy="61913"/>
            </a:xfrm>
            <a:custGeom>
              <a:avLst/>
              <a:gdLst>
                <a:gd name="T0" fmla="*/ 2147483647 w 186"/>
                <a:gd name="T1" fmla="*/ 2147483647 h 156"/>
                <a:gd name="T2" fmla="*/ 2147483647 w 186"/>
                <a:gd name="T3" fmla="*/ 2147483647 h 156"/>
                <a:gd name="T4" fmla="*/ 2147483647 w 186"/>
                <a:gd name="T5" fmla="*/ 2147483647 h 156"/>
                <a:gd name="T6" fmla="*/ 2147483647 w 186"/>
                <a:gd name="T7" fmla="*/ 2147483647 h 156"/>
                <a:gd name="T8" fmla="*/ 2147483647 w 186"/>
                <a:gd name="T9" fmla="*/ 2147483647 h 156"/>
                <a:gd name="T10" fmla="*/ 2147483647 w 186"/>
                <a:gd name="T11" fmla="*/ 2147483647 h 156"/>
                <a:gd name="T12" fmla="*/ 2147483647 w 186"/>
                <a:gd name="T13" fmla="*/ 2147483647 h 156"/>
                <a:gd name="T14" fmla="*/ 2147483647 w 186"/>
                <a:gd name="T15" fmla="*/ 2147483647 h 156"/>
                <a:gd name="T16" fmla="*/ 2147483647 w 186"/>
                <a:gd name="T17" fmla="*/ 2147483647 h 156"/>
                <a:gd name="T18" fmla="*/ 2147483647 w 186"/>
                <a:gd name="T19" fmla="*/ 2147483647 h 156"/>
                <a:gd name="T20" fmla="*/ 2147483647 w 186"/>
                <a:gd name="T21" fmla="*/ 2147483647 h 156"/>
                <a:gd name="T22" fmla="*/ 2147483647 w 186"/>
                <a:gd name="T23" fmla="*/ 2147483647 h 156"/>
                <a:gd name="T24" fmla="*/ 2147483647 w 186"/>
                <a:gd name="T25" fmla="*/ 2147483647 h 156"/>
                <a:gd name="T26" fmla="*/ 2147483647 w 186"/>
                <a:gd name="T27" fmla="*/ 2147483647 h 156"/>
                <a:gd name="T28" fmla="*/ 2147483647 w 186"/>
                <a:gd name="T29" fmla="*/ 0 h 156"/>
                <a:gd name="T30" fmla="*/ 2147483647 w 186"/>
                <a:gd name="T31" fmla="*/ 2147483647 h 156"/>
                <a:gd name="T32" fmla="*/ 2147483647 w 186"/>
                <a:gd name="T33" fmla="*/ 2147483647 h 156"/>
                <a:gd name="T34" fmla="*/ 2147483647 w 186"/>
                <a:gd name="T35" fmla="*/ 2147483647 h 156"/>
                <a:gd name="T36" fmla="*/ 0 w 186"/>
                <a:gd name="T37" fmla="*/ 2147483647 h 156"/>
                <a:gd name="T38" fmla="*/ 2147483647 w 186"/>
                <a:gd name="T39" fmla="*/ 2147483647 h 156"/>
                <a:gd name="T40" fmla="*/ 2147483647 w 186"/>
                <a:gd name="T41" fmla="*/ 2147483647 h 156"/>
                <a:gd name="T42" fmla="*/ 2147483647 w 186"/>
                <a:gd name="T43" fmla="*/ 2147483647 h 156"/>
                <a:gd name="T44" fmla="*/ 2147483647 w 186"/>
                <a:gd name="T45" fmla="*/ 2147483647 h 156"/>
                <a:gd name="T46" fmla="*/ 2147483647 w 186"/>
                <a:gd name="T47" fmla="*/ 2147483647 h 156"/>
                <a:gd name="T48" fmla="*/ 2147483647 w 186"/>
                <a:gd name="T49" fmla="*/ 2147483647 h 156"/>
                <a:gd name="T50" fmla="*/ 2147483647 w 186"/>
                <a:gd name="T51" fmla="*/ 2147483647 h 156"/>
                <a:gd name="T52" fmla="*/ 2147483647 w 186"/>
                <a:gd name="T53" fmla="*/ 2147483647 h 156"/>
                <a:gd name="T54" fmla="*/ 2147483647 w 186"/>
                <a:gd name="T55" fmla="*/ 2147483647 h 156"/>
                <a:gd name="T56" fmla="*/ 2147483647 w 186"/>
                <a:gd name="T57" fmla="*/ 2147483647 h 156"/>
                <a:gd name="T58" fmla="*/ 2147483647 w 186"/>
                <a:gd name="T59" fmla="*/ 2147483647 h 156"/>
                <a:gd name="T60" fmla="*/ 2147483647 w 186"/>
                <a:gd name="T61" fmla="*/ 2147483647 h 156"/>
                <a:gd name="T62" fmla="*/ 2147483647 w 186"/>
                <a:gd name="T63" fmla="*/ 2147483647 h 156"/>
                <a:gd name="T64" fmla="*/ 2147483647 w 186"/>
                <a:gd name="T65" fmla="*/ 2147483647 h 156"/>
                <a:gd name="T66" fmla="*/ 2147483647 w 186"/>
                <a:gd name="T67" fmla="*/ 2147483647 h 156"/>
                <a:gd name="T68" fmla="*/ 2147483647 w 186"/>
                <a:gd name="T69" fmla="*/ 2147483647 h 156"/>
                <a:gd name="T70" fmla="*/ 2147483647 w 186"/>
                <a:gd name="T71" fmla="*/ 2147483647 h 156"/>
                <a:gd name="T72" fmla="*/ 2147483647 w 186"/>
                <a:gd name="T73" fmla="*/ 2147483647 h 1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6"/>
                <a:gd name="T112" fmla="*/ 0 h 156"/>
                <a:gd name="T113" fmla="*/ 186 w 186"/>
                <a:gd name="T114" fmla="*/ 156 h 1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6" h="156">
                  <a:moveTo>
                    <a:pt x="126" y="102"/>
                  </a:moveTo>
                  <a:lnTo>
                    <a:pt x="132" y="96"/>
                  </a:lnTo>
                  <a:lnTo>
                    <a:pt x="144" y="90"/>
                  </a:lnTo>
                  <a:lnTo>
                    <a:pt x="174" y="90"/>
                  </a:lnTo>
                  <a:lnTo>
                    <a:pt x="180" y="84"/>
                  </a:lnTo>
                  <a:lnTo>
                    <a:pt x="186" y="72"/>
                  </a:lnTo>
                  <a:lnTo>
                    <a:pt x="186" y="66"/>
                  </a:lnTo>
                  <a:lnTo>
                    <a:pt x="180" y="60"/>
                  </a:lnTo>
                  <a:lnTo>
                    <a:pt x="168" y="54"/>
                  </a:lnTo>
                  <a:lnTo>
                    <a:pt x="162" y="48"/>
                  </a:lnTo>
                  <a:lnTo>
                    <a:pt x="162" y="36"/>
                  </a:lnTo>
                  <a:lnTo>
                    <a:pt x="168" y="30"/>
                  </a:lnTo>
                  <a:lnTo>
                    <a:pt x="186" y="30"/>
                  </a:lnTo>
                  <a:lnTo>
                    <a:pt x="186" y="6"/>
                  </a:lnTo>
                  <a:lnTo>
                    <a:pt x="84" y="0"/>
                  </a:lnTo>
                  <a:lnTo>
                    <a:pt x="54" y="24"/>
                  </a:lnTo>
                  <a:lnTo>
                    <a:pt x="18" y="24"/>
                  </a:lnTo>
                  <a:lnTo>
                    <a:pt x="6" y="36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8" y="78"/>
                  </a:lnTo>
                  <a:lnTo>
                    <a:pt x="42" y="66"/>
                  </a:lnTo>
                  <a:lnTo>
                    <a:pt x="66" y="66"/>
                  </a:lnTo>
                  <a:lnTo>
                    <a:pt x="90" y="60"/>
                  </a:lnTo>
                  <a:lnTo>
                    <a:pt x="90" y="84"/>
                  </a:lnTo>
                  <a:lnTo>
                    <a:pt x="78" y="78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54" y="72"/>
                  </a:lnTo>
                  <a:lnTo>
                    <a:pt x="54" y="96"/>
                  </a:lnTo>
                  <a:lnTo>
                    <a:pt x="60" y="102"/>
                  </a:lnTo>
                  <a:lnTo>
                    <a:pt x="90" y="96"/>
                  </a:lnTo>
                  <a:lnTo>
                    <a:pt x="54" y="114"/>
                  </a:lnTo>
                  <a:lnTo>
                    <a:pt x="84" y="156"/>
                  </a:lnTo>
                  <a:lnTo>
                    <a:pt x="90" y="132"/>
                  </a:lnTo>
                  <a:lnTo>
                    <a:pt x="108" y="102"/>
                  </a:lnTo>
                  <a:lnTo>
                    <a:pt x="126" y="10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47" name="Guinea" descr="© INSCALE GmbH, 05.05.2010&#10;http://www.presentationload.com/">
              <a:extLst>
                <a:ext uri="{FF2B5EF4-FFF2-40B4-BE49-F238E27FC236}">
                  <a16:creationId xmlns:a16="http://schemas.microsoft.com/office/drawing/2014/main" id="{9FFB9162-FB1B-459E-92FE-24029D3309E5}"/>
                </a:ext>
              </a:extLst>
            </p:cNvPr>
            <p:cNvSpPr>
              <a:spLocks/>
            </p:cNvSpPr>
            <p:nvPr/>
          </p:nvSpPr>
          <p:spPr bwMode="gray">
            <a:xfrm>
              <a:off x="3702050" y="3438409"/>
              <a:ext cx="209550" cy="177800"/>
            </a:xfrm>
            <a:custGeom>
              <a:avLst/>
              <a:gdLst>
                <a:gd name="T0" fmla="*/ 2147483647 w 522"/>
                <a:gd name="T1" fmla="*/ 2147483647 h 444"/>
                <a:gd name="T2" fmla="*/ 2147483647 w 522"/>
                <a:gd name="T3" fmla="*/ 2147483647 h 444"/>
                <a:gd name="T4" fmla="*/ 2147483647 w 522"/>
                <a:gd name="T5" fmla="*/ 2147483647 h 444"/>
                <a:gd name="T6" fmla="*/ 2147483647 w 522"/>
                <a:gd name="T7" fmla="*/ 2147483647 h 444"/>
                <a:gd name="T8" fmla="*/ 2147483647 w 522"/>
                <a:gd name="T9" fmla="*/ 2147483647 h 444"/>
                <a:gd name="T10" fmla="*/ 2147483647 w 522"/>
                <a:gd name="T11" fmla="*/ 2147483647 h 444"/>
                <a:gd name="T12" fmla="*/ 2147483647 w 522"/>
                <a:gd name="T13" fmla="*/ 2147483647 h 444"/>
                <a:gd name="T14" fmla="*/ 2147483647 w 522"/>
                <a:gd name="T15" fmla="*/ 2147483647 h 444"/>
                <a:gd name="T16" fmla="*/ 2147483647 w 522"/>
                <a:gd name="T17" fmla="*/ 2147483647 h 444"/>
                <a:gd name="T18" fmla="*/ 2147483647 w 522"/>
                <a:gd name="T19" fmla="*/ 2147483647 h 444"/>
                <a:gd name="T20" fmla="*/ 2147483647 w 522"/>
                <a:gd name="T21" fmla="*/ 2147483647 h 444"/>
                <a:gd name="T22" fmla="*/ 2147483647 w 522"/>
                <a:gd name="T23" fmla="*/ 2147483647 h 444"/>
                <a:gd name="T24" fmla="*/ 2147483647 w 522"/>
                <a:gd name="T25" fmla="*/ 2147483647 h 444"/>
                <a:gd name="T26" fmla="*/ 2147483647 w 522"/>
                <a:gd name="T27" fmla="*/ 2147483647 h 444"/>
                <a:gd name="T28" fmla="*/ 2147483647 w 522"/>
                <a:gd name="T29" fmla="*/ 2147483647 h 444"/>
                <a:gd name="T30" fmla="*/ 2147483647 w 522"/>
                <a:gd name="T31" fmla="*/ 2147483647 h 444"/>
                <a:gd name="T32" fmla="*/ 2147483647 w 522"/>
                <a:gd name="T33" fmla="*/ 2147483647 h 444"/>
                <a:gd name="T34" fmla="*/ 2147483647 w 522"/>
                <a:gd name="T35" fmla="*/ 2147483647 h 444"/>
                <a:gd name="T36" fmla="*/ 2147483647 w 522"/>
                <a:gd name="T37" fmla="*/ 2147483647 h 444"/>
                <a:gd name="T38" fmla="*/ 2147483647 w 522"/>
                <a:gd name="T39" fmla="*/ 2147483647 h 444"/>
                <a:gd name="T40" fmla="*/ 2147483647 w 522"/>
                <a:gd name="T41" fmla="*/ 2147483647 h 444"/>
                <a:gd name="T42" fmla="*/ 2147483647 w 522"/>
                <a:gd name="T43" fmla="*/ 2147483647 h 444"/>
                <a:gd name="T44" fmla="*/ 2147483647 w 522"/>
                <a:gd name="T45" fmla="*/ 2147483647 h 444"/>
                <a:gd name="T46" fmla="*/ 2147483647 w 522"/>
                <a:gd name="T47" fmla="*/ 2147483647 h 444"/>
                <a:gd name="T48" fmla="*/ 2147483647 w 522"/>
                <a:gd name="T49" fmla="*/ 2147483647 h 444"/>
                <a:gd name="T50" fmla="*/ 2147483647 w 522"/>
                <a:gd name="T51" fmla="*/ 2147483647 h 444"/>
                <a:gd name="T52" fmla="*/ 2147483647 w 522"/>
                <a:gd name="T53" fmla="*/ 2147483647 h 444"/>
                <a:gd name="T54" fmla="*/ 2147483647 w 522"/>
                <a:gd name="T55" fmla="*/ 2147483647 h 444"/>
                <a:gd name="T56" fmla="*/ 2147483647 w 522"/>
                <a:gd name="T57" fmla="*/ 2147483647 h 444"/>
                <a:gd name="T58" fmla="*/ 2147483647 w 522"/>
                <a:gd name="T59" fmla="*/ 2147483647 h 444"/>
                <a:gd name="T60" fmla="*/ 2147483647 w 522"/>
                <a:gd name="T61" fmla="*/ 2147483647 h 444"/>
                <a:gd name="T62" fmla="*/ 2147483647 w 522"/>
                <a:gd name="T63" fmla="*/ 2147483647 h 444"/>
                <a:gd name="T64" fmla="*/ 2147483647 w 522"/>
                <a:gd name="T65" fmla="*/ 2147483647 h 444"/>
                <a:gd name="T66" fmla="*/ 2147483647 w 522"/>
                <a:gd name="T67" fmla="*/ 2147483647 h 444"/>
                <a:gd name="T68" fmla="*/ 2147483647 w 522"/>
                <a:gd name="T69" fmla="*/ 2147483647 h 444"/>
                <a:gd name="T70" fmla="*/ 2147483647 w 522"/>
                <a:gd name="T71" fmla="*/ 2147483647 h 444"/>
                <a:gd name="T72" fmla="*/ 2147483647 w 522"/>
                <a:gd name="T73" fmla="*/ 2147483647 h 444"/>
                <a:gd name="T74" fmla="*/ 2147483647 w 522"/>
                <a:gd name="T75" fmla="*/ 2147483647 h 444"/>
                <a:gd name="T76" fmla="*/ 2147483647 w 522"/>
                <a:gd name="T77" fmla="*/ 2147483647 h 444"/>
                <a:gd name="T78" fmla="*/ 2147483647 w 522"/>
                <a:gd name="T79" fmla="*/ 2147483647 h 444"/>
                <a:gd name="T80" fmla="*/ 2147483647 w 522"/>
                <a:gd name="T81" fmla="*/ 2147483647 h 444"/>
                <a:gd name="T82" fmla="*/ 2147483647 w 522"/>
                <a:gd name="T83" fmla="*/ 2147483647 h 444"/>
                <a:gd name="T84" fmla="*/ 2147483647 w 522"/>
                <a:gd name="T85" fmla="*/ 2147483647 h 444"/>
                <a:gd name="T86" fmla="*/ 2147483647 w 522"/>
                <a:gd name="T87" fmla="*/ 2147483647 h 444"/>
                <a:gd name="T88" fmla="*/ 2147483647 w 522"/>
                <a:gd name="T89" fmla="*/ 2147483647 h 444"/>
                <a:gd name="T90" fmla="*/ 2147483647 w 522"/>
                <a:gd name="T91" fmla="*/ 2147483647 h 444"/>
                <a:gd name="T92" fmla="*/ 2147483647 w 522"/>
                <a:gd name="T93" fmla="*/ 2147483647 h 4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2"/>
                <a:gd name="T142" fmla="*/ 0 h 444"/>
                <a:gd name="T143" fmla="*/ 522 w 522"/>
                <a:gd name="T144" fmla="*/ 444 h 4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2" h="444">
                  <a:moveTo>
                    <a:pt x="96" y="0"/>
                  </a:moveTo>
                  <a:lnTo>
                    <a:pt x="96" y="24"/>
                  </a:lnTo>
                  <a:lnTo>
                    <a:pt x="78" y="24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90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90" y="78"/>
                  </a:lnTo>
                  <a:lnTo>
                    <a:pt x="84" y="84"/>
                  </a:lnTo>
                  <a:lnTo>
                    <a:pt x="54" y="84"/>
                  </a:lnTo>
                  <a:lnTo>
                    <a:pt x="42" y="90"/>
                  </a:lnTo>
                  <a:lnTo>
                    <a:pt x="36" y="96"/>
                  </a:lnTo>
                  <a:lnTo>
                    <a:pt x="18" y="96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18" y="150"/>
                  </a:lnTo>
                  <a:lnTo>
                    <a:pt x="30" y="150"/>
                  </a:lnTo>
                  <a:lnTo>
                    <a:pt x="30" y="162"/>
                  </a:lnTo>
                  <a:lnTo>
                    <a:pt x="24" y="168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54" y="204"/>
                  </a:lnTo>
                  <a:lnTo>
                    <a:pt x="72" y="204"/>
                  </a:lnTo>
                  <a:lnTo>
                    <a:pt x="72" y="228"/>
                  </a:lnTo>
                  <a:lnTo>
                    <a:pt x="84" y="228"/>
                  </a:lnTo>
                  <a:lnTo>
                    <a:pt x="90" y="222"/>
                  </a:lnTo>
                  <a:lnTo>
                    <a:pt x="90" y="234"/>
                  </a:lnTo>
                  <a:lnTo>
                    <a:pt x="96" y="246"/>
                  </a:lnTo>
                  <a:lnTo>
                    <a:pt x="96" y="258"/>
                  </a:lnTo>
                  <a:lnTo>
                    <a:pt x="114" y="276"/>
                  </a:lnTo>
                  <a:lnTo>
                    <a:pt x="126" y="282"/>
                  </a:lnTo>
                  <a:lnTo>
                    <a:pt x="132" y="288"/>
                  </a:lnTo>
                  <a:lnTo>
                    <a:pt x="138" y="282"/>
                  </a:lnTo>
                  <a:lnTo>
                    <a:pt x="150" y="276"/>
                  </a:lnTo>
                  <a:lnTo>
                    <a:pt x="156" y="264"/>
                  </a:lnTo>
                  <a:lnTo>
                    <a:pt x="168" y="252"/>
                  </a:lnTo>
                  <a:lnTo>
                    <a:pt x="174" y="240"/>
                  </a:lnTo>
                  <a:lnTo>
                    <a:pt x="180" y="234"/>
                  </a:lnTo>
                  <a:lnTo>
                    <a:pt x="180" y="228"/>
                  </a:lnTo>
                  <a:lnTo>
                    <a:pt x="216" y="228"/>
                  </a:lnTo>
                  <a:lnTo>
                    <a:pt x="222" y="210"/>
                  </a:lnTo>
                  <a:lnTo>
                    <a:pt x="258" y="210"/>
                  </a:lnTo>
                  <a:lnTo>
                    <a:pt x="300" y="270"/>
                  </a:lnTo>
                  <a:lnTo>
                    <a:pt x="300" y="288"/>
                  </a:lnTo>
                  <a:lnTo>
                    <a:pt x="312" y="300"/>
                  </a:lnTo>
                  <a:lnTo>
                    <a:pt x="312" y="318"/>
                  </a:lnTo>
                  <a:lnTo>
                    <a:pt x="306" y="330"/>
                  </a:lnTo>
                  <a:lnTo>
                    <a:pt x="300" y="336"/>
                  </a:lnTo>
                  <a:lnTo>
                    <a:pt x="294" y="354"/>
                  </a:lnTo>
                  <a:lnTo>
                    <a:pt x="324" y="342"/>
                  </a:lnTo>
                  <a:lnTo>
                    <a:pt x="348" y="348"/>
                  </a:lnTo>
                  <a:lnTo>
                    <a:pt x="348" y="336"/>
                  </a:lnTo>
                  <a:lnTo>
                    <a:pt x="354" y="330"/>
                  </a:lnTo>
                  <a:lnTo>
                    <a:pt x="360" y="330"/>
                  </a:lnTo>
                  <a:lnTo>
                    <a:pt x="372" y="336"/>
                  </a:lnTo>
                  <a:lnTo>
                    <a:pt x="384" y="348"/>
                  </a:lnTo>
                  <a:lnTo>
                    <a:pt x="390" y="366"/>
                  </a:lnTo>
                  <a:lnTo>
                    <a:pt x="390" y="426"/>
                  </a:lnTo>
                  <a:lnTo>
                    <a:pt x="402" y="426"/>
                  </a:lnTo>
                  <a:lnTo>
                    <a:pt x="402" y="432"/>
                  </a:lnTo>
                  <a:lnTo>
                    <a:pt x="414" y="444"/>
                  </a:lnTo>
                  <a:lnTo>
                    <a:pt x="420" y="444"/>
                  </a:lnTo>
                  <a:lnTo>
                    <a:pt x="432" y="432"/>
                  </a:lnTo>
                  <a:lnTo>
                    <a:pt x="432" y="420"/>
                  </a:lnTo>
                  <a:lnTo>
                    <a:pt x="438" y="408"/>
                  </a:lnTo>
                  <a:lnTo>
                    <a:pt x="444" y="402"/>
                  </a:lnTo>
                  <a:lnTo>
                    <a:pt x="456" y="402"/>
                  </a:lnTo>
                  <a:lnTo>
                    <a:pt x="468" y="408"/>
                  </a:lnTo>
                  <a:lnTo>
                    <a:pt x="474" y="414"/>
                  </a:lnTo>
                  <a:lnTo>
                    <a:pt x="480" y="414"/>
                  </a:lnTo>
                  <a:lnTo>
                    <a:pt x="486" y="408"/>
                  </a:lnTo>
                  <a:lnTo>
                    <a:pt x="486" y="390"/>
                  </a:lnTo>
                  <a:lnTo>
                    <a:pt x="480" y="384"/>
                  </a:lnTo>
                  <a:lnTo>
                    <a:pt x="480" y="378"/>
                  </a:lnTo>
                  <a:lnTo>
                    <a:pt x="498" y="378"/>
                  </a:lnTo>
                  <a:lnTo>
                    <a:pt x="492" y="366"/>
                  </a:lnTo>
                  <a:lnTo>
                    <a:pt x="480" y="360"/>
                  </a:lnTo>
                  <a:lnTo>
                    <a:pt x="474" y="348"/>
                  </a:lnTo>
                  <a:lnTo>
                    <a:pt x="474" y="336"/>
                  </a:lnTo>
                  <a:lnTo>
                    <a:pt x="492" y="336"/>
                  </a:lnTo>
                  <a:lnTo>
                    <a:pt x="498" y="342"/>
                  </a:lnTo>
                  <a:lnTo>
                    <a:pt x="510" y="342"/>
                  </a:lnTo>
                  <a:lnTo>
                    <a:pt x="516" y="348"/>
                  </a:lnTo>
                  <a:lnTo>
                    <a:pt x="516" y="342"/>
                  </a:lnTo>
                  <a:lnTo>
                    <a:pt x="522" y="336"/>
                  </a:lnTo>
                  <a:lnTo>
                    <a:pt x="522" y="324"/>
                  </a:lnTo>
                  <a:lnTo>
                    <a:pt x="516" y="324"/>
                  </a:lnTo>
                  <a:lnTo>
                    <a:pt x="504" y="318"/>
                  </a:lnTo>
                  <a:lnTo>
                    <a:pt x="498" y="318"/>
                  </a:lnTo>
                  <a:lnTo>
                    <a:pt x="498" y="306"/>
                  </a:lnTo>
                  <a:lnTo>
                    <a:pt x="504" y="294"/>
                  </a:lnTo>
                  <a:lnTo>
                    <a:pt x="510" y="288"/>
                  </a:lnTo>
                  <a:lnTo>
                    <a:pt x="492" y="282"/>
                  </a:lnTo>
                  <a:lnTo>
                    <a:pt x="504" y="264"/>
                  </a:lnTo>
                  <a:lnTo>
                    <a:pt x="486" y="258"/>
                  </a:lnTo>
                  <a:lnTo>
                    <a:pt x="480" y="222"/>
                  </a:lnTo>
                  <a:lnTo>
                    <a:pt x="498" y="198"/>
                  </a:lnTo>
                  <a:lnTo>
                    <a:pt x="468" y="168"/>
                  </a:lnTo>
                  <a:lnTo>
                    <a:pt x="468" y="132"/>
                  </a:lnTo>
                  <a:lnTo>
                    <a:pt x="444" y="132"/>
                  </a:lnTo>
                  <a:lnTo>
                    <a:pt x="468" y="96"/>
                  </a:lnTo>
                  <a:lnTo>
                    <a:pt x="432" y="78"/>
                  </a:lnTo>
                  <a:lnTo>
                    <a:pt x="444" y="48"/>
                  </a:lnTo>
                  <a:lnTo>
                    <a:pt x="426" y="36"/>
                  </a:lnTo>
                  <a:lnTo>
                    <a:pt x="426" y="18"/>
                  </a:lnTo>
                  <a:lnTo>
                    <a:pt x="414" y="12"/>
                  </a:lnTo>
                  <a:lnTo>
                    <a:pt x="402" y="12"/>
                  </a:lnTo>
                  <a:lnTo>
                    <a:pt x="396" y="18"/>
                  </a:lnTo>
                  <a:lnTo>
                    <a:pt x="396" y="36"/>
                  </a:lnTo>
                  <a:lnTo>
                    <a:pt x="378" y="54"/>
                  </a:lnTo>
                  <a:lnTo>
                    <a:pt x="366" y="48"/>
                  </a:lnTo>
                  <a:lnTo>
                    <a:pt x="360" y="42"/>
                  </a:lnTo>
                  <a:lnTo>
                    <a:pt x="348" y="36"/>
                  </a:lnTo>
                  <a:lnTo>
                    <a:pt x="342" y="36"/>
                  </a:lnTo>
                  <a:lnTo>
                    <a:pt x="336" y="30"/>
                  </a:lnTo>
                  <a:lnTo>
                    <a:pt x="330" y="30"/>
                  </a:lnTo>
                  <a:lnTo>
                    <a:pt x="324" y="42"/>
                  </a:lnTo>
                  <a:lnTo>
                    <a:pt x="312" y="54"/>
                  </a:lnTo>
                  <a:lnTo>
                    <a:pt x="306" y="66"/>
                  </a:lnTo>
                  <a:lnTo>
                    <a:pt x="306" y="54"/>
                  </a:lnTo>
                  <a:lnTo>
                    <a:pt x="300" y="42"/>
                  </a:lnTo>
                  <a:lnTo>
                    <a:pt x="288" y="30"/>
                  </a:lnTo>
                  <a:lnTo>
                    <a:pt x="276" y="42"/>
                  </a:lnTo>
                  <a:lnTo>
                    <a:pt x="270" y="54"/>
                  </a:lnTo>
                  <a:lnTo>
                    <a:pt x="264" y="60"/>
                  </a:lnTo>
                  <a:lnTo>
                    <a:pt x="258" y="54"/>
                  </a:lnTo>
                  <a:lnTo>
                    <a:pt x="258" y="48"/>
                  </a:lnTo>
                  <a:lnTo>
                    <a:pt x="252" y="36"/>
                  </a:lnTo>
                  <a:lnTo>
                    <a:pt x="252" y="24"/>
                  </a:lnTo>
                  <a:lnTo>
                    <a:pt x="210" y="24"/>
                  </a:lnTo>
                  <a:lnTo>
                    <a:pt x="204" y="30"/>
                  </a:lnTo>
                  <a:lnTo>
                    <a:pt x="192" y="36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18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32" y="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48" name="Guatemala" descr="© INSCALE GmbH, 05.05.2010&#10;http://www.presentationload.com/">
              <a:extLst>
                <a:ext uri="{FF2B5EF4-FFF2-40B4-BE49-F238E27FC236}">
                  <a16:creationId xmlns:a16="http://schemas.microsoft.com/office/drawing/2014/main" id="{2D83771E-DFBE-4DB0-A7AF-EC4F13019F70}"/>
                </a:ext>
              </a:extLst>
            </p:cNvPr>
            <p:cNvSpPr>
              <a:spLocks/>
            </p:cNvSpPr>
            <p:nvPr/>
          </p:nvSpPr>
          <p:spPr bwMode="gray">
            <a:xfrm>
              <a:off x="1509712" y="3268547"/>
              <a:ext cx="119063" cy="134938"/>
            </a:xfrm>
            <a:custGeom>
              <a:avLst/>
              <a:gdLst>
                <a:gd name="T0" fmla="*/ 2147483647 w 300"/>
                <a:gd name="T1" fmla="*/ 2147483647 h 336"/>
                <a:gd name="T2" fmla="*/ 2147483647 w 300"/>
                <a:gd name="T3" fmla="*/ 2147483647 h 336"/>
                <a:gd name="T4" fmla="*/ 2147483647 w 300"/>
                <a:gd name="T5" fmla="*/ 2147483647 h 336"/>
                <a:gd name="T6" fmla="*/ 2147483647 w 300"/>
                <a:gd name="T7" fmla="*/ 2147483647 h 336"/>
                <a:gd name="T8" fmla="*/ 2147483647 w 300"/>
                <a:gd name="T9" fmla="*/ 2147483647 h 336"/>
                <a:gd name="T10" fmla="*/ 2147483647 w 300"/>
                <a:gd name="T11" fmla="*/ 0 h 336"/>
                <a:gd name="T12" fmla="*/ 2147483647 w 300"/>
                <a:gd name="T13" fmla="*/ 2147483647 h 336"/>
                <a:gd name="T14" fmla="*/ 2147483647 w 300"/>
                <a:gd name="T15" fmla="*/ 2147483647 h 336"/>
                <a:gd name="T16" fmla="*/ 2147483647 w 300"/>
                <a:gd name="T17" fmla="*/ 2147483647 h 336"/>
                <a:gd name="T18" fmla="*/ 2147483647 w 300"/>
                <a:gd name="T19" fmla="*/ 2147483647 h 336"/>
                <a:gd name="T20" fmla="*/ 2147483647 w 300"/>
                <a:gd name="T21" fmla="*/ 2147483647 h 336"/>
                <a:gd name="T22" fmla="*/ 2147483647 w 300"/>
                <a:gd name="T23" fmla="*/ 2147483647 h 336"/>
                <a:gd name="T24" fmla="*/ 2147483647 w 300"/>
                <a:gd name="T25" fmla="*/ 2147483647 h 336"/>
                <a:gd name="T26" fmla="*/ 2147483647 w 300"/>
                <a:gd name="T27" fmla="*/ 2147483647 h 336"/>
                <a:gd name="T28" fmla="*/ 2147483647 w 300"/>
                <a:gd name="T29" fmla="*/ 2147483647 h 336"/>
                <a:gd name="T30" fmla="*/ 2147483647 w 300"/>
                <a:gd name="T31" fmla="*/ 2147483647 h 336"/>
                <a:gd name="T32" fmla="*/ 2147483647 w 300"/>
                <a:gd name="T33" fmla="*/ 2147483647 h 336"/>
                <a:gd name="T34" fmla="*/ 2147483647 w 300"/>
                <a:gd name="T35" fmla="*/ 2147483647 h 336"/>
                <a:gd name="T36" fmla="*/ 2147483647 w 300"/>
                <a:gd name="T37" fmla="*/ 2147483647 h 336"/>
                <a:gd name="T38" fmla="*/ 2147483647 w 300"/>
                <a:gd name="T39" fmla="*/ 2147483647 h 336"/>
                <a:gd name="T40" fmla="*/ 2147483647 w 300"/>
                <a:gd name="T41" fmla="*/ 2147483647 h 336"/>
                <a:gd name="T42" fmla="*/ 2147483647 w 300"/>
                <a:gd name="T43" fmla="*/ 2147483647 h 336"/>
                <a:gd name="T44" fmla="*/ 2147483647 w 300"/>
                <a:gd name="T45" fmla="*/ 2147483647 h 336"/>
                <a:gd name="T46" fmla="*/ 2147483647 w 300"/>
                <a:gd name="T47" fmla="*/ 2147483647 h 336"/>
                <a:gd name="T48" fmla="*/ 2147483647 w 300"/>
                <a:gd name="T49" fmla="*/ 2147483647 h 336"/>
                <a:gd name="T50" fmla="*/ 2147483647 w 300"/>
                <a:gd name="T51" fmla="*/ 2147483647 h 336"/>
                <a:gd name="T52" fmla="*/ 2147483647 w 300"/>
                <a:gd name="T53" fmla="*/ 2147483647 h 336"/>
                <a:gd name="T54" fmla="*/ 2147483647 w 300"/>
                <a:gd name="T55" fmla="*/ 2147483647 h 336"/>
                <a:gd name="T56" fmla="*/ 2147483647 w 300"/>
                <a:gd name="T57" fmla="*/ 2147483647 h 336"/>
                <a:gd name="T58" fmla="*/ 0 w 300"/>
                <a:gd name="T59" fmla="*/ 2147483647 h 336"/>
                <a:gd name="T60" fmla="*/ 2147483647 w 300"/>
                <a:gd name="T61" fmla="*/ 2147483647 h 336"/>
                <a:gd name="T62" fmla="*/ 2147483647 w 300"/>
                <a:gd name="T63" fmla="*/ 2147483647 h 336"/>
                <a:gd name="T64" fmla="*/ 2147483647 w 300"/>
                <a:gd name="T65" fmla="*/ 2147483647 h 336"/>
                <a:gd name="T66" fmla="*/ 2147483647 w 300"/>
                <a:gd name="T67" fmla="*/ 2147483647 h 336"/>
                <a:gd name="T68" fmla="*/ 2147483647 w 300"/>
                <a:gd name="T69" fmla="*/ 2147483647 h 336"/>
                <a:gd name="T70" fmla="*/ 2147483647 w 300"/>
                <a:gd name="T71" fmla="*/ 2147483647 h 336"/>
                <a:gd name="T72" fmla="*/ 2147483647 w 300"/>
                <a:gd name="T73" fmla="*/ 2147483647 h 336"/>
                <a:gd name="T74" fmla="*/ 2147483647 w 300"/>
                <a:gd name="T75" fmla="*/ 2147483647 h 336"/>
                <a:gd name="T76" fmla="*/ 2147483647 w 300"/>
                <a:gd name="T77" fmla="*/ 2147483647 h 336"/>
                <a:gd name="T78" fmla="*/ 2147483647 w 300"/>
                <a:gd name="T79" fmla="*/ 2147483647 h 336"/>
                <a:gd name="T80" fmla="*/ 2147483647 w 300"/>
                <a:gd name="T81" fmla="*/ 2147483647 h 336"/>
                <a:gd name="T82" fmla="*/ 2147483647 w 300"/>
                <a:gd name="T83" fmla="*/ 2147483647 h 336"/>
                <a:gd name="T84" fmla="*/ 2147483647 w 300"/>
                <a:gd name="T85" fmla="*/ 2147483647 h 336"/>
                <a:gd name="T86" fmla="*/ 2147483647 w 300"/>
                <a:gd name="T87" fmla="*/ 2147483647 h 336"/>
                <a:gd name="T88" fmla="*/ 2147483647 w 300"/>
                <a:gd name="T89" fmla="*/ 2147483647 h 336"/>
                <a:gd name="T90" fmla="*/ 2147483647 w 300"/>
                <a:gd name="T91" fmla="*/ 2147483647 h 336"/>
                <a:gd name="T92" fmla="*/ 2147483647 w 300"/>
                <a:gd name="T93" fmla="*/ 2147483647 h 336"/>
                <a:gd name="T94" fmla="*/ 2147483647 w 300"/>
                <a:gd name="T95" fmla="*/ 2147483647 h 336"/>
                <a:gd name="T96" fmla="*/ 2147483647 w 300"/>
                <a:gd name="T97" fmla="*/ 2147483647 h 336"/>
                <a:gd name="T98" fmla="*/ 2147483647 w 300"/>
                <a:gd name="T99" fmla="*/ 2147483647 h 336"/>
                <a:gd name="T100" fmla="*/ 2147483647 w 300"/>
                <a:gd name="T101" fmla="*/ 2147483647 h 336"/>
                <a:gd name="T102" fmla="*/ 2147483647 w 300"/>
                <a:gd name="T103" fmla="*/ 2147483647 h 336"/>
                <a:gd name="T104" fmla="*/ 2147483647 w 300"/>
                <a:gd name="T105" fmla="*/ 2147483647 h 336"/>
                <a:gd name="T106" fmla="*/ 2147483647 w 300"/>
                <a:gd name="T107" fmla="*/ 2147483647 h 336"/>
                <a:gd name="T108" fmla="*/ 2147483647 w 300"/>
                <a:gd name="T109" fmla="*/ 2147483647 h 336"/>
                <a:gd name="T110" fmla="*/ 2147483647 w 300"/>
                <a:gd name="T111" fmla="*/ 2147483647 h 336"/>
                <a:gd name="T112" fmla="*/ 2147483647 w 300"/>
                <a:gd name="T113" fmla="*/ 2147483647 h 336"/>
                <a:gd name="T114" fmla="*/ 2147483647 w 300"/>
                <a:gd name="T115" fmla="*/ 2147483647 h 336"/>
                <a:gd name="T116" fmla="*/ 2147483647 w 300"/>
                <a:gd name="T117" fmla="*/ 2147483647 h 336"/>
                <a:gd name="T118" fmla="*/ 2147483647 w 300"/>
                <a:gd name="T119" fmla="*/ 2147483647 h 336"/>
                <a:gd name="T120" fmla="*/ 2147483647 w 300"/>
                <a:gd name="T121" fmla="*/ 2147483647 h 3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0"/>
                <a:gd name="T184" fmla="*/ 0 h 336"/>
                <a:gd name="T185" fmla="*/ 300 w 300"/>
                <a:gd name="T186" fmla="*/ 336 h 3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0" h="336">
                  <a:moveTo>
                    <a:pt x="288" y="156"/>
                  </a:moveTo>
                  <a:lnTo>
                    <a:pt x="270" y="168"/>
                  </a:lnTo>
                  <a:lnTo>
                    <a:pt x="258" y="162"/>
                  </a:lnTo>
                  <a:lnTo>
                    <a:pt x="228" y="162"/>
                  </a:lnTo>
                  <a:lnTo>
                    <a:pt x="252" y="6"/>
                  </a:lnTo>
                  <a:lnTo>
                    <a:pt x="120" y="0"/>
                  </a:lnTo>
                  <a:lnTo>
                    <a:pt x="120" y="12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20" y="48"/>
                  </a:lnTo>
                  <a:lnTo>
                    <a:pt x="108" y="54"/>
                  </a:lnTo>
                  <a:lnTo>
                    <a:pt x="84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08" y="84"/>
                  </a:lnTo>
                  <a:lnTo>
                    <a:pt x="114" y="84"/>
                  </a:lnTo>
                  <a:lnTo>
                    <a:pt x="126" y="90"/>
                  </a:lnTo>
                  <a:lnTo>
                    <a:pt x="132" y="90"/>
                  </a:lnTo>
                  <a:lnTo>
                    <a:pt x="138" y="114"/>
                  </a:lnTo>
                  <a:lnTo>
                    <a:pt x="156" y="114"/>
                  </a:lnTo>
                  <a:lnTo>
                    <a:pt x="156" y="126"/>
                  </a:lnTo>
                  <a:lnTo>
                    <a:pt x="150" y="132"/>
                  </a:lnTo>
                  <a:lnTo>
                    <a:pt x="144" y="132"/>
                  </a:lnTo>
                  <a:lnTo>
                    <a:pt x="144" y="150"/>
                  </a:lnTo>
                  <a:lnTo>
                    <a:pt x="54" y="144"/>
                  </a:lnTo>
                  <a:lnTo>
                    <a:pt x="24" y="192"/>
                  </a:lnTo>
                  <a:lnTo>
                    <a:pt x="24" y="264"/>
                  </a:lnTo>
                  <a:lnTo>
                    <a:pt x="18" y="270"/>
                  </a:lnTo>
                  <a:lnTo>
                    <a:pt x="0" y="270"/>
                  </a:lnTo>
                  <a:lnTo>
                    <a:pt x="6" y="282"/>
                  </a:lnTo>
                  <a:lnTo>
                    <a:pt x="12" y="288"/>
                  </a:lnTo>
                  <a:lnTo>
                    <a:pt x="24" y="288"/>
                  </a:lnTo>
                  <a:lnTo>
                    <a:pt x="42" y="300"/>
                  </a:lnTo>
                  <a:lnTo>
                    <a:pt x="60" y="318"/>
                  </a:lnTo>
                  <a:lnTo>
                    <a:pt x="72" y="324"/>
                  </a:lnTo>
                  <a:lnTo>
                    <a:pt x="120" y="324"/>
                  </a:lnTo>
                  <a:lnTo>
                    <a:pt x="126" y="330"/>
                  </a:lnTo>
                  <a:lnTo>
                    <a:pt x="132" y="330"/>
                  </a:lnTo>
                  <a:lnTo>
                    <a:pt x="138" y="336"/>
                  </a:lnTo>
                  <a:lnTo>
                    <a:pt x="150" y="324"/>
                  </a:lnTo>
                  <a:lnTo>
                    <a:pt x="162" y="318"/>
                  </a:lnTo>
                  <a:lnTo>
                    <a:pt x="168" y="312"/>
                  </a:lnTo>
                  <a:lnTo>
                    <a:pt x="174" y="312"/>
                  </a:lnTo>
                  <a:lnTo>
                    <a:pt x="180" y="300"/>
                  </a:lnTo>
                  <a:lnTo>
                    <a:pt x="186" y="294"/>
                  </a:lnTo>
                  <a:lnTo>
                    <a:pt x="186" y="282"/>
                  </a:lnTo>
                  <a:lnTo>
                    <a:pt x="204" y="282"/>
                  </a:lnTo>
                  <a:lnTo>
                    <a:pt x="210" y="276"/>
                  </a:lnTo>
                  <a:lnTo>
                    <a:pt x="222" y="270"/>
                  </a:lnTo>
                  <a:lnTo>
                    <a:pt x="222" y="264"/>
                  </a:lnTo>
                  <a:lnTo>
                    <a:pt x="228" y="252"/>
                  </a:lnTo>
                  <a:lnTo>
                    <a:pt x="228" y="234"/>
                  </a:lnTo>
                  <a:lnTo>
                    <a:pt x="234" y="222"/>
                  </a:lnTo>
                  <a:lnTo>
                    <a:pt x="246" y="216"/>
                  </a:lnTo>
                  <a:lnTo>
                    <a:pt x="258" y="204"/>
                  </a:lnTo>
                  <a:lnTo>
                    <a:pt x="270" y="198"/>
                  </a:lnTo>
                  <a:lnTo>
                    <a:pt x="282" y="186"/>
                  </a:lnTo>
                  <a:lnTo>
                    <a:pt x="294" y="180"/>
                  </a:lnTo>
                  <a:lnTo>
                    <a:pt x="300" y="168"/>
                  </a:lnTo>
                  <a:lnTo>
                    <a:pt x="288" y="156"/>
                  </a:lnTo>
                  <a:close/>
                </a:path>
              </a:pathLst>
            </a:custGeom>
            <a:solidFill>
              <a:srgbClr val="1C5C8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49" name="Greenland" descr="© INSCALE GmbH, 05.05.2010&#10;http://www.presentationload.com/">
              <a:extLst>
                <a:ext uri="{FF2B5EF4-FFF2-40B4-BE49-F238E27FC236}">
                  <a16:creationId xmlns:a16="http://schemas.microsoft.com/office/drawing/2014/main" id="{B3DA2EB3-E221-41BF-975E-3B8CC21703D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897187" y="1317509"/>
              <a:ext cx="1128713" cy="614363"/>
            </a:xfrm>
            <a:custGeom>
              <a:avLst/>
              <a:gdLst>
                <a:gd name="T0" fmla="*/ 2147483647 w 732"/>
                <a:gd name="T1" fmla="*/ 2147483647 h 398"/>
                <a:gd name="T2" fmla="*/ 2147483647 w 732"/>
                <a:gd name="T3" fmla="*/ 2147483647 h 398"/>
                <a:gd name="T4" fmla="*/ 2147483647 w 732"/>
                <a:gd name="T5" fmla="*/ 2147483647 h 398"/>
                <a:gd name="T6" fmla="*/ 2147483647 w 732"/>
                <a:gd name="T7" fmla="*/ 2147483647 h 398"/>
                <a:gd name="T8" fmla="*/ 2147483647 w 732"/>
                <a:gd name="T9" fmla="*/ 2147483647 h 398"/>
                <a:gd name="T10" fmla="*/ 2147483647 w 732"/>
                <a:gd name="T11" fmla="*/ 2147483647 h 398"/>
                <a:gd name="T12" fmla="*/ 2147483647 w 732"/>
                <a:gd name="T13" fmla="*/ 2147483647 h 398"/>
                <a:gd name="T14" fmla="*/ 2147483647 w 732"/>
                <a:gd name="T15" fmla="*/ 2147483647 h 398"/>
                <a:gd name="T16" fmla="*/ 2147483647 w 732"/>
                <a:gd name="T17" fmla="*/ 2147483647 h 398"/>
                <a:gd name="T18" fmla="*/ 2147483647 w 732"/>
                <a:gd name="T19" fmla="*/ 2147483647 h 398"/>
                <a:gd name="T20" fmla="*/ 2147483647 w 732"/>
                <a:gd name="T21" fmla="*/ 2147483647 h 398"/>
                <a:gd name="T22" fmla="*/ 2147483647 w 732"/>
                <a:gd name="T23" fmla="*/ 2147483647 h 398"/>
                <a:gd name="T24" fmla="*/ 2147483647 w 732"/>
                <a:gd name="T25" fmla="*/ 2147483647 h 398"/>
                <a:gd name="T26" fmla="*/ 2147483647 w 732"/>
                <a:gd name="T27" fmla="*/ 2147483647 h 398"/>
                <a:gd name="T28" fmla="*/ 2147483647 w 732"/>
                <a:gd name="T29" fmla="*/ 2147483647 h 398"/>
                <a:gd name="T30" fmla="*/ 2147483647 w 732"/>
                <a:gd name="T31" fmla="*/ 2147483647 h 398"/>
                <a:gd name="T32" fmla="*/ 2147483647 w 732"/>
                <a:gd name="T33" fmla="*/ 2147483647 h 398"/>
                <a:gd name="T34" fmla="*/ 2147483647 w 732"/>
                <a:gd name="T35" fmla="*/ 2147483647 h 398"/>
                <a:gd name="T36" fmla="*/ 2147483647 w 732"/>
                <a:gd name="T37" fmla="*/ 2147483647 h 398"/>
                <a:gd name="T38" fmla="*/ 2147483647 w 732"/>
                <a:gd name="T39" fmla="*/ 2147483647 h 398"/>
                <a:gd name="T40" fmla="*/ 2147483647 w 732"/>
                <a:gd name="T41" fmla="*/ 2147483647 h 398"/>
                <a:gd name="T42" fmla="*/ 2147483647 w 732"/>
                <a:gd name="T43" fmla="*/ 2147483647 h 398"/>
                <a:gd name="T44" fmla="*/ 2147483647 w 732"/>
                <a:gd name="T45" fmla="*/ 2147483647 h 398"/>
                <a:gd name="T46" fmla="*/ 2147483647 w 732"/>
                <a:gd name="T47" fmla="*/ 2147483647 h 398"/>
                <a:gd name="T48" fmla="*/ 2147483647 w 732"/>
                <a:gd name="T49" fmla="*/ 2147483647 h 398"/>
                <a:gd name="T50" fmla="*/ 2147483647 w 732"/>
                <a:gd name="T51" fmla="*/ 2147483647 h 398"/>
                <a:gd name="T52" fmla="*/ 2147483647 w 732"/>
                <a:gd name="T53" fmla="*/ 2147483647 h 398"/>
                <a:gd name="T54" fmla="*/ 2147483647 w 732"/>
                <a:gd name="T55" fmla="*/ 2147483647 h 398"/>
                <a:gd name="T56" fmla="*/ 2147483647 w 732"/>
                <a:gd name="T57" fmla="*/ 2147483647 h 398"/>
                <a:gd name="T58" fmla="*/ 2147483647 w 732"/>
                <a:gd name="T59" fmla="*/ 2147483647 h 398"/>
                <a:gd name="T60" fmla="*/ 2147483647 w 732"/>
                <a:gd name="T61" fmla="*/ 2147483647 h 398"/>
                <a:gd name="T62" fmla="*/ 2147483647 w 732"/>
                <a:gd name="T63" fmla="*/ 2147483647 h 398"/>
                <a:gd name="T64" fmla="*/ 2147483647 w 732"/>
                <a:gd name="T65" fmla="*/ 2147483647 h 398"/>
                <a:gd name="T66" fmla="*/ 2147483647 w 732"/>
                <a:gd name="T67" fmla="*/ 2147483647 h 398"/>
                <a:gd name="T68" fmla="*/ 2147483647 w 732"/>
                <a:gd name="T69" fmla="*/ 2147483647 h 398"/>
                <a:gd name="T70" fmla="*/ 2147483647 w 732"/>
                <a:gd name="T71" fmla="*/ 2147483647 h 398"/>
                <a:gd name="T72" fmla="*/ 2147483647 w 732"/>
                <a:gd name="T73" fmla="*/ 2147483647 h 398"/>
                <a:gd name="T74" fmla="*/ 2147483647 w 732"/>
                <a:gd name="T75" fmla="*/ 2147483647 h 398"/>
                <a:gd name="T76" fmla="*/ 2147483647 w 732"/>
                <a:gd name="T77" fmla="*/ 2147483647 h 398"/>
                <a:gd name="T78" fmla="*/ 2147483647 w 732"/>
                <a:gd name="T79" fmla="*/ 2147483647 h 398"/>
                <a:gd name="T80" fmla="*/ 2147483647 w 732"/>
                <a:gd name="T81" fmla="*/ 2147483647 h 398"/>
                <a:gd name="T82" fmla="*/ 2147483647 w 732"/>
                <a:gd name="T83" fmla="*/ 2147483647 h 398"/>
                <a:gd name="T84" fmla="*/ 2147483647 w 732"/>
                <a:gd name="T85" fmla="*/ 2147483647 h 398"/>
                <a:gd name="T86" fmla="*/ 2147483647 w 732"/>
                <a:gd name="T87" fmla="*/ 2147483647 h 398"/>
                <a:gd name="T88" fmla="*/ 2147483647 w 732"/>
                <a:gd name="T89" fmla="*/ 2147483647 h 398"/>
                <a:gd name="T90" fmla="*/ 2147483647 w 732"/>
                <a:gd name="T91" fmla="*/ 2147483647 h 398"/>
                <a:gd name="T92" fmla="*/ 2147483647 w 732"/>
                <a:gd name="T93" fmla="*/ 2147483647 h 398"/>
                <a:gd name="T94" fmla="*/ 2147483647 w 732"/>
                <a:gd name="T95" fmla="*/ 2147483647 h 398"/>
                <a:gd name="T96" fmla="*/ 2147483647 w 732"/>
                <a:gd name="T97" fmla="*/ 2147483647 h 398"/>
                <a:gd name="T98" fmla="*/ 2147483647 w 732"/>
                <a:gd name="T99" fmla="*/ 2147483647 h 398"/>
                <a:gd name="T100" fmla="*/ 2147483647 w 732"/>
                <a:gd name="T101" fmla="*/ 2147483647 h 398"/>
                <a:gd name="T102" fmla="*/ 2147483647 w 732"/>
                <a:gd name="T103" fmla="*/ 2147483647 h 398"/>
                <a:gd name="T104" fmla="*/ 2147483647 w 732"/>
                <a:gd name="T105" fmla="*/ 2147483647 h 398"/>
                <a:gd name="T106" fmla="*/ 2147483647 w 732"/>
                <a:gd name="T107" fmla="*/ 2147483647 h 398"/>
                <a:gd name="T108" fmla="*/ 2147483647 w 732"/>
                <a:gd name="T109" fmla="*/ 2147483647 h 398"/>
                <a:gd name="T110" fmla="*/ 2147483647 w 732"/>
                <a:gd name="T111" fmla="*/ 2147483647 h 398"/>
                <a:gd name="T112" fmla="*/ 2147483647 w 732"/>
                <a:gd name="T113" fmla="*/ 2147483647 h 398"/>
                <a:gd name="T114" fmla="*/ 2147483647 w 732"/>
                <a:gd name="T115" fmla="*/ 2147483647 h 398"/>
                <a:gd name="T116" fmla="*/ 2147483647 w 732"/>
                <a:gd name="T117" fmla="*/ 2147483647 h 398"/>
                <a:gd name="T118" fmla="*/ 2147483647 w 732"/>
                <a:gd name="T119" fmla="*/ 2147483647 h 398"/>
                <a:gd name="T120" fmla="*/ 2147483647 w 732"/>
                <a:gd name="T121" fmla="*/ 2147483647 h 398"/>
                <a:gd name="T122" fmla="*/ 2147483647 w 732"/>
                <a:gd name="T123" fmla="*/ 2147483647 h 39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32"/>
                <a:gd name="T187" fmla="*/ 0 h 398"/>
                <a:gd name="T188" fmla="*/ 732 w 732"/>
                <a:gd name="T189" fmla="*/ 398 h 39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32" h="398">
                  <a:moveTo>
                    <a:pt x="730" y="24"/>
                  </a:moveTo>
                  <a:lnTo>
                    <a:pt x="728" y="24"/>
                  </a:lnTo>
                  <a:lnTo>
                    <a:pt x="723" y="24"/>
                  </a:lnTo>
                  <a:lnTo>
                    <a:pt x="718" y="22"/>
                  </a:lnTo>
                  <a:lnTo>
                    <a:pt x="678" y="22"/>
                  </a:lnTo>
                  <a:lnTo>
                    <a:pt x="678" y="24"/>
                  </a:lnTo>
                  <a:lnTo>
                    <a:pt x="670" y="26"/>
                  </a:lnTo>
                  <a:lnTo>
                    <a:pt x="659" y="26"/>
                  </a:lnTo>
                  <a:lnTo>
                    <a:pt x="651" y="24"/>
                  </a:lnTo>
                  <a:lnTo>
                    <a:pt x="637" y="24"/>
                  </a:lnTo>
                  <a:lnTo>
                    <a:pt x="623" y="29"/>
                  </a:lnTo>
                  <a:lnTo>
                    <a:pt x="616" y="34"/>
                  </a:lnTo>
                  <a:lnTo>
                    <a:pt x="611" y="34"/>
                  </a:lnTo>
                  <a:lnTo>
                    <a:pt x="606" y="34"/>
                  </a:lnTo>
                  <a:lnTo>
                    <a:pt x="604" y="36"/>
                  </a:lnTo>
                  <a:lnTo>
                    <a:pt x="602" y="36"/>
                  </a:lnTo>
                  <a:lnTo>
                    <a:pt x="597" y="38"/>
                  </a:lnTo>
                  <a:lnTo>
                    <a:pt x="592" y="38"/>
                  </a:lnTo>
                  <a:lnTo>
                    <a:pt x="599" y="34"/>
                  </a:lnTo>
                  <a:lnTo>
                    <a:pt x="609" y="31"/>
                  </a:lnTo>
                  <a:lnTo>
                    <a:pt x="621" y="26"/>
                  </a:lnTo>
                  <a:lnTo>
                    <a:pt x="623" y="24"/>
                  </a:lnTo>
                  <a:lnTo>
                    <a:pt x="618" y="19"/>
                  </a:lnTo>
                  <a:lnTo>
                    <a:pt x="606" y="19"/>
                  </a:lnTo>
                  <a:lnTo>
                    <a:pt x="604" y="22"/>
                  </a:lnTo>
                  <a:lnTo>
                    <a:pt x="602" y="22"/>
                  </a:lnTo>
                  <a:lnTo>
                    <a:pt x="597" y="24"/>
                  </a:lnTo>
                  <a:lnTo>
                    <a:pt x="594" y="24"/>
                  </a:lnTo>
                  <a:lnTo>
                    <a:pt x="566" y="26"/>
                  </a:lnTo>
                  <a:lnTo>
                    <a:pt x="566" y="29"/>
                  </a:lnTo>
                  <a:lnTo>
                    <a:pt x="563" y="29"/>
                  </a:lnTo>
                  <a:lnTo>
                    <a:pt x="566" y="26"/>
                  </a:lnTo>
                  <a:lnTo>
                    <a:pt x="568" y="26"/>
                  </a:lnTo>
                  <a:lnTo>
                    <a:pt x="573" y="26"/>
                  </a:lnTo>
                  <a:lnTo>
                    <a:pt x="578" y="24"/>
                  </a:lnTo>
                  <a:lnTo>
                    <a:pt x="580" y="24"/>
                  </a:lnTo>
                  <a:lnTo>
                    <a:pt x="582" y="24"/>
                  </a:lnTo>
                  <a:lnTo>
                    <a:pt x="585" y="22"/>
                  </a:lnTo>
                  <a:lnTo>
                    <a:pt x="578" y="19"/>
                  </a:lnTo>
                  <a:lnTo>
                    <a:pt x="552" y="19"/>
                  </a:lnTo>
                  <a:lnTo>
                    <a:pt x="542" y="22"/>
                  </a:lnTo>
                  <a:lnTo>
                    <a:pt x="525" y="19"/>
                  </a:lnTo>
                  <a:lnTo>
                    <a:pt x="523" y="19"/>
                  </a:lnTo>
                  <a:lnTo>
                    <a:pt x="523" y="22"/>
                  </a:lnTo>
                  <a:lnTo>
                    <a:pt x="518" y="22"/>
                  </a:lnTo>
                  <a:lnTo>
                    <a:pt x="514" y="24"/>
                  </a:lnTo>
                  <a:lnTo>
                    <a:pt x="511" y="24"/>
                  </a:lnTo>
                  <a:lnTo>
                    <a:pt x="509" y="24"/>
                  </a:lnTo>
                  <a:lnTo>
                    <a:pt x="506" y="24"/>
                  </a:lnTo>
                  <a:lnTo>
                    <a:pt x="509" y="22"/>
                  </a:lnTo>
                  <a:lnTo>
                    <a:pt x="518" y="19"/>
                  </a:lnTo>
                  <a:lnTo>
                    <a:pt x="530" y="19"/>
                  </a:lnTo>
                  <a:lnTo>
                    <a:pt x="563" y="19"/>
                  </a:lnTo>
                  <a:lnTo>
                    <a:pt x="580" y="17"/>
                  </a:lnTo>
                  <a:lnTo>
                    <a:pt x="625" y="17"/>
                  </a:lnTo>
                  <a:lnTo>
                    <a:pt x="632" y="14"/>
                  </a:lnTo>
                  <a:lnTo>
                    <a:pt x="628" y="12"/>
                  </a:lnTo>
                  <a:lnTo>
                    <a:pt x="618" y="10"/>
                  </a:lnTo>
                  <a:lnTo>
                    <a:pt x="592" y="10"/>
                  </a:lnTo>
                  <a:lnTo>
                    <a:pt x="594" y="10"/>
                  </a:lnTo>
                  <a:lnTo>
                    <a:pt x="597" y="7"/>
                  </a:lnTo>
                  <a:lnTo>
                    <a:pt x="594" y="5"/>
                  </a:lnTo>
                  <a:lnTo>
                    <a:pt x="585" y="5"/>
                  </a:lnTo>
                  <a:lnTo>
                    <a:pt x="582" y="7"/>
                  </a:lnTo>
                  <a:lnTo>
                    <a:pt x="568" y="7"/>
                  </a:lnTo>
                  <a:lnTo>
                    <a:pt x="566" y="5"/>
                  </a:lnTo>
                  <a:lnTo>
                    <a:pt x="571" y="5"/>
                  </a:lnTo>
                  <a:lnTo>
                    <a:pt x="573" y="5"/>
                  </a:lnTo>
                  <a:lnTo>
                    <a:pt x="578" y="5"/>
                  </a:lnTo>
                  <a:lnTo>
                    <a:pt x="578" y="2"/>
                  </a:lnTo>
                  <a:lnTo>
                    <a:pt x="575" y="2"/>
                  </a:lnTo>
                  <a:lnTo>
                    <a:pt x="571" y="0"/>
                  </a:lnTo>
                  <a:lnTo>
                    <a:pt x="537" y="0"/>
                  </a:lnTo>
                  <a:lnTo>
                    <a:pt x="528" y="2"/>
                  </a:lnTo>
                  <a:lnTo>
                    <a:pt x="518" y="2"/>
                  </a:lnTo>
                  <a:lnTo>
                    <a:pt x="509" y="0"/>
                  </a:lnTo>
                  <a:lnTo>
                    <a:pt x="483" y="0"/>
                  </a:lnTo>
                  <a:lnTo>
                    <a:pt x="478" y="2"/>
                  </a:lnTo>
                  <a:lnTo>
                    <a:pt x="454" y="2"/>
                  </a:lnTo>
                  <a:lnTo>
                    <a:pt x="452" y="0"/>
                  </a:lnTo>
                  <a:lnTo>
                    <a:pt x="447" y="0"/>
                  </a:lnTo>
                  <a:lnTo>
                    <a:pt x="445" y="2"/>
                  </a:lnTo>
                  <a:lnTo>
                    <a:pt x="442" y="2"/>
                  </a:lnTo>
                  <a:lnTo>
                    <a:pt x="442" y="5"/>
                  </a:lnTo>
                  <a:lnTo>
                    <a:pt x="445" y="5"/>
                  </a:lnTo>
                  <a:lnTo>
                    <a:pt x="447" y="5"/>
                  </a:lnTo>
                  <a:lnTo>
                    <a:pt x="442" y="7"/>
                  </a:lnTo>
                  <a:lnTo>
                    <a:pt x="428" y="7"/>
                  </a:lnTo>
                  <a:lnTo>
                    <a:pt x="409" y="5"/>
                  </a:lnTo>
                  <a:lnTo>
                    <a:pt x="378" y="5"/>
                  </a:lnTo>
                  <a:lnTo>
                    <a:pt x="373" y="5"/>
                  </a:lnTo>
                  <a:lnTo>
                    <a:pt x="371" y="5"/>
                  </a:lnTo>
                  <a:lnTo>
                    <a:pt x="368" y="7"/>
                  </a:lnTo>
                  <a:lnTo>
                    <a:pt x="366" y="7"/>
                  </a:lnTo>
                  <a:lnTo>
                    <a:pt x="366" y="10"/>
                  </a:lnTo>
                  <a:lnTo>
                    <a:pt x="368" y="10"/>
                  </a:lnTo>
                  <a:lnTo>
                    <a:pt x="378" y="10"/>
                  </a:lnTo>
                  <a:lnTo>
                    <a:pt x="387" y="10"/>
                  </a:lnTo>
                  <a:lnTo>
                    <a:pt x="399" y="12"/>
                  </a:lnTo>
                  <a:lnTo>
                    <a:pt x="404" y="12"/>
                  </a:lnTo>
                  <a:lnTo>
                    <a:pt x="426" y="14"/>
                  </a:lnTo>
                  <a:lnTo>
                    <a:pt x="399" y="14"/>
                  </a:lnTo>
                  <a:lnTo>
                    <a:pt x="395" y="14"/>
                  </a:lnTo>
                  <a:lnTo>
                    <a:pt x="392" y="14"/>
                  </a:lnTo>
                  <a:lnTo>
                    <a:pt x="387" y="12"/>
                  </a:lnTo>
                  <a:lnTo>
                    <a:pt x="378" y="12"/>
                  </a:lnTo>
                  <a:lnTo>
                    <a:pt x="380" y="14"/>
                  </a:lnTo>
                  <a:lnTo>
                    <a:pt x="383" y="14"/>
                  </a:lnTo>
                  <a:lnTo>
                    <a:pt x="385" y="14"/>
                  </a:lnTo>
                  <a:lnTo>
                    <a:pt x="376" y="14"/>
                  </a:lnTo>
                  <a:lnTo>
                    <a:pt x="373" y="17"/>
                  </a:lnTo>
                  <a:lnTo>
                    <a:pt x="373" y="19"/>
                  </a:lnTo>
                  <a:lnTo>
                    <a:pt x="371" y="22"/>
                  </a:lnTo>
                  <a:lnTo>
                    <a:pt x="371" y="24"/>
                  </a:lnTo>
                  <a:lnTo>
                    <a:pt x="368" y="24"/>
                  </a:lnTo>
                  <a:lnTo>
                    <a:pt x="366" y="24"/>
                  </a:lnTo>
                  <a:lnTo>
                    <a:pt x="364" y="24"/>
                  </a:lnTo>
                  <a:lnTo>
                    <a:pt x="359" y="24"/>
                  </a:lnTo>
                  <a:lnTo>
                    <a:pt x="357" y="22"/>
                  </a:lnTo>
                  <a:lnTo>
                    <a:pt x="345" y="19"/>
                  </a:lnTo>
                  <a:lnTo>
                    <a:pt x="330" y="14"/>
                  </a:lnTo>
                  <a:lnTo>
                    <a:pt x="309" y="14"/>
                  </a:lnTo>
                  <a:lnTo>
                    <a:pt x="309" y="24"/>
                  </a:lnTo>
                  <a:lnTo>
                    <a:pt x="297" y="24"/>
                  </a:lnTo>
                  <a:lnTo>
                    <a:pt x="292" y="22"/>
                  </a:lnTo>
                  <a:lnTo>
                    <a:pt x="288" y="22"/>
                  </a:lnTo>
                  <a:lnTo>
                    <a:pt x="285" y="19"/>
                  </a:lnTo>
                  <a:lnTo>
                    <a:pt x="278" y="19"/>
                  </a:lnTo>
                  <a:lnTo>
                    <a:pt x="273" y="22"/>
                  </a:lnTo>
                  <a:lnTo>
                    <a:pt x="273" y="24"/>
                  </a:lnTo>
                  <a:lnTo>
                    <a:pt x="269" y="24"/>
                  </a:lnTo>
                  <a:lnTo>
                    <a:pt x="271" y="19"/>
                  </a:lnTo>
                  <a:lnTo>
                    <a:pt x="269" y="17"/>
                  </a:lnTo>
                  <a:lnTo>
                    <a:pt x="238" y="17"/>
                  </a:lnTo>
                  <a:lnTo>
                    <a:pt x="228" y="19"/>
                  </a:lnTo>
                  <a:lnTo>
                    <a:pt x="209" y="19"/>
                  </a:lnTo>
                  <a:lnTo>
                    <a:pt x="214" y="22"/>
                  </a:lnTo>
                  <a:lnTo>
                    <a:pt x="223" y="26"/>
                  </a:lnTo>
                  <a:lnTo>
                    <a:pt x="226" y="29"/>
                  </a:lnTo>
                  <a:lnTo>
                    <a:pt x="223" y="29"/>
                  </a:lnTo>
                  <a:lnTo>
                    <a:pt x="223" y="26"/>
                  </a:lnTo>
                  <a:lnTo>
                    <a:pt x="214" y="24"/>
                  </a:lnTo>
                  <a:lnTo>
                    <a:pt x="207" y="24"/>
                  </a:lnTo>
                  <a:lnTo>
                    <a:pt x="202" y="22"/>
                  </a:lnTo>
                  <a:lnTo>
                    <a:pt x="197" y="22"/>
                  </a:lnTo>
                  <a:lnTo>
                    <a:pt x="192" y="19"/>
                  </a:lnTo>
                  <a:lnTo>
                    <a:pt x="190" y="19"/>
                  </a:lnTo>
                  <a:lnTo>
                    <a:pt x="188" y="22"/>
                  </a:lnTo>
                  <a:lnTo>
                    <a:pt x="185" y="24"/>
                  </a:lnTo>
                  <a:lnTo>
                    <a:pt x="183" y="26"/>
                  </a:lnTo>
                  <a:lnTo>
                    <a:pt x="178" y="29"/>
                  </a:lnTo>
                  <a:lnTo>
                    <a:pt x="176" y="29"/>
                  </a:lnTo>
                  <a:lnTo>
                    <a:pt x="171" y="31"/>
                  </a:lnTo>
                  <a:lnTo>
                    <a:pt x="150" y="31"/>
                  </a:lnTo>
                  <a:lnTo>
                    <a:pt x="143" y="34"/>
                  </a:lnTo>
                  <a:lnTo>
                    <a:pt x="133" y="36"/>
                  </a:lnTo>
                  <a:lnTo>
                    <a:pt x="124" y="38"/>
                  </a:lnTo>
                  <a:lnTo>
                    <a:pt x="119" y="38"/>
                  </a:lnTo>
                  <a:lnTo>
                    <a:pt x="102" y="41"/>
                  </a:lnTo>
                  <a:lnTo>
                    <a:pt x="97" y="43"/>
                  </a:lnTo>
                  <a:lnTo>
                    <a:pt x="100" y="46"/>
                  </a:lnTo>
                  <a:lnTo>
                    <a:pt x="105" y="48"/>
                  </a:lnTo>
                  <a:lnTo>
                    <a:pt x="126" y="48"/>
                  </a:lnTo>
                  <a:lnTo>
                    <a:pt x="116" y="50"/>
                  </a:lnTo>
                  <a:lnTo>
                    <a:pt x="112" y="55"/>
                  </a:lnTo>
                  <a:lnTo>
                    <a:pt x="109" y="55"/>
                  </a:lnTo>
                  <a:lnTo>
                    <a:pt x="93" y="60"/>
                  </a:lnTo>
                  <a:lnTo>
                    <a:pt x="88" y="60"/>
                  </a:lnTo>
                  <a:lnTo>
                    <a:pt x="66" y="60"/>
                  </a:lnTo>
                  <a:lnTo>
                    <a:pt x="57" y="62"/>
                  </a:lnTo>
                  <a:lnTo>
                    <a:pt x="47" y="65"/>
                  </a:lnTo>
                  <a:lnTo>
                    <a:pt x="45" y="67"/>
                  </a:lnTo>
                  <a:lnTo>
                    <a:pt x="40" y="67"/>
                  </a:lnTo>
                  <a:lnTo>
                    <a:pt x="38" y="65"/>
                  </a:lnTo>
                  <a:lnTo>
                    <a:pt x="31" y="70"/>
                  </a:lnTo>
                  <a:lnTo>
                    <a:pt x="9" y="70"/>
                  </a:lnTo>
                  <a:lnTo>
                    <a:pt x="7" y="70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9" y="79"/>
                  </a:lnTo>
                  <a:lnTo>
                    <a:pt x="12" y="82"/>
                  </a:lnTo>
                  <a:lnTo>
                    <a:pt x="14" y="84"/>
                  </a:lnTo>
                  <a:lnTo>
                    <a:pt x="24" y="79"/>
                  </a:lnTo>
                  <a:lnTo>
                    <a:pt x="24" y="84"/>
                  </a:lnTo>
                  <a:lnTo>
                    <a:pt x="28" y="86"/>
                  </a:lnTo>
                  <a:lnTo>
                    <a:pt x="33" y="86"/>
                  </a:lnTo>
                  <a:lnTo>
                    <a:pt x="36" y="84"/>
                  </a:lnTo>
                  <a:lnTo>
                    <a:pt x="38" y="84"/>
                  </a:lnTo>
                  <a:lnTo>
                    <a:pt x="40" y="82"/>
                  </a:lnTo>
                  <a:lnTo>
                    <a:pt x="40" y="84"/>
                  </a:lnTo>
                  <a:lnTo>
                    <a:pt x="43" y="86"/>
                  </a:lnTo>
                  <a:lnTo>
                    <a:pt x="45" y="86"/>
                  </a:lnTo>
                  <a:lnTo>
                    <a:pt x="47" y="84"/>
                  </a:lnTo>
                  <a:lnTo>
                    <a:pt x="52" y="84"/>
                  </a:lnTo>
                  <a:lnTo>
                    <a:pt x="57" y="84"/>
                  </a:lnTo>
                  <a:lnTo>
                    <a:pt x="59" y="82"/>
                  </a:lnTo>
                  <a:lnTo>
                    <a:pt x="64" y="82"/>
                  </a:lnTo>
                  <a:lnTo>
                    <a:pt x="64" y="84"/>
                  </a:lnTo>
                  <a:lnTo>
                    <a:pt x="64" y="86"/>
                  </a:lnTo>
                  <a:lnTo>
                    <a:pt x="62" y="86"/>
                  </a:lnTo>
                  <a:lnTo>
                    <a:pt x="57" y="91"/>
                  </a:lnTo>
                  <a:lnTo>
                    <a:pt x="55" y="91"/>
                  </a:lnTo>
                  <a:lnTo>
                    <a:pt x="52" y="89"/>
                  </a:lnTo>
                  <a:lnTo>
                    <a:pt x="40" y="89"/>
                  </a:lnTo>
                  <a:lnTo>
                    <a:pt x="36" y="91"/>
                  </a:lnTo>
                  <a:lnTo>
                    <a:pt x="33" y="91"/>
                  </a:lnTo>
                  <a:lnTo>
                    <a:pt x="21" y="89"/>
                  </a:lnTo>
                  <a:lnTo>
                    <a:pt x="19" y="89"/>
                  </a:lnTo>
                  <a:lnTo>
                    <a:pt x="14" y="86"/>
                  </a:lnTo>
                  <a:lnTo>
                    <a:pt x="7" y="86"/>
                  </a:lnTo>
                  <a:lnTo>
                    <a:pt x="2" y="89"/>
                  </a:lnTo>
                  <a:lnTo>
                    <a:pt x="2" y="93"/>
                  </a:lnTo>
                  <a:lnTo>
                    <a:pt x="2" y="96"/>
                  </a:lnTo>
                  <a:lnTo>
                    <a:pt x="7" y="98"/>
                  </a:lnTo>
                  <a:lnTo>
                    <a:pt x="19" y="98"/>
                  </a:lnTo>
                  <a:lnTo>
                    <a:pt x="17" y="101"/>
                  </a:lnTo>
                  <a:lnTo>
                    <a:pt x="14" y="101"/>
                  </a:lnTo>
                  <a:lnTo>
                    <a:pt x="9" y="101"/>
                  </a:lnTo>
                  <a:lnTo>
                    <a:pt x="12" y="103"/>
                  </a:lnTo>
                  <a:lnTo>
                    <a:pt x="19" y="105"/>
                  </a:lnTo>
                  <a:lnTo>
                    <a:pt x="21" y="105"/>
                  </a:lnTo>
                  <a:lnTo>
                    <a:pt x="24" y="108"/>
                  </a:lnTo>
                  <a:lnTo>
                    <a:pt x="33" y="108"/>
                  </a:lnTo>
                  <a:lnTo>
                    <a:pt x="33" y="105"/>
                  </a:lnTo>
                  <a:lnTo>
                    <a:pt x="36" y="105"/>
                  </a:lnTo>
                  <a:lnTo>
                    <a:pt x="38" y="105"/>
                  </a:lnTo>
                  <a:lnTo>
                    <a:pt x="43" y="108"/>
                  </a:lnTo>
                  <a:lnTo>
                    <a:pt x="52" y="105"/>
                  </a:lnTo>
                  <a:lnTo>
                    <a:pt x="52" y="108"/>
                  </a:lnTo>
                  <a:lnTo>
                    <a:pt x="57" y="108"/>
                  </a:lnTo>
                  <a:lnTo>
                    <a:pt x="62" y="105"/>
                  </a:lnTo>
                  <a:lnTo>
                    <a:pt x="64" y="105"/>
                  </a:lnTo>
                  <a:lnTo>
                    <a:pt x="69" y="103"/>
                  </a:lnTo>
                  <a:lnTo>
                    <a:pt x="76" y="105"/>
                  </a:lnTo>
                  <a:lnTo>
                    <a:pt x="81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8" y="103"/>
                  </a:lnTo>
                  <a:lnTo>
                    <a:pt x="93" y="105"/>
                  </a:lnTo>
                  <a:lnTo>
                    <a:pt x="97" y="105"/>
                  </a:lnTo>
                  <a:lnTo>
                    <a:pt x="112" y="105"/>
                  </a:lnTo>
                  <a:lnTo>
                    <a:pt x="121" y="110"/>
                  </a:lnTo>
                  <a:lnTo>
                    <a:pt x="124" y="110"/>
                  </a:lnTo>
                  <a:lnTo>
                    <a:pt x="128" y="115"/>
                  </a:lnTo>
                  <a:lnTo>
                    <a:pt x="135" y="115"/>
                  </a:lnTo>
                  <a:lnTo>
                    <a:pt x="133" y="117"/>
                  </a:lnTo>
                  <a:lnTo>
                    <a:pt x="133" y="120"/>
                  </a:lnTo>
                  <a:lnTo>
                    <a:pt x="133" y="125"/>
                  </a:lnTo>
                  <a:lnTo>
                    <a:pt x="138" y="125"/>
                  </a:lnTo>
                  <a:lnTo>
                    <a:pt x="140" y="125"/>
                  </a:lnTo>
                  <a:lnTo>
                    <a:pt x="145" y="127"/>
                  </a:lnTo>
                  <a:lnTo>
                    <a:pt x="147" y="129"/>
                  </a:lnTo>
                  <a:lnTo>
                    <a:pt x="143" y="134"/>
                  </a:lnTo>
                  <a:lnTo>
                    <a:pt x="145" y="141"/>
                  </a:lnTo>
                  <a:lnTo>
                    <a:pt x="152" y="144"/>
                  </a:lnTo>
                  <a:lnTo>
                    <a:pt x="145" y="149"/>
                  </a:lnTo>
                  <a:lnTo>
                    <a:pt x="150" y="151"/>
                  </a:lnTo>
                  <a:lnTo>
                    <a:pt x="147" y="151"/>
                  </a:lnTo>
                  <a:lnTo>
                    <a:pt x="145" y="153"/>
                  </a:lnTo>
                  <a:lnTo>
                    <a:pt x="145" y="156"/>
                  </a:lnTo>
                  <a:lnTo>
                    <a:pt x="150" y="161"/>
                  </a:lnTo>
                  <a:lnTo>
                    <a:pt x="152" y="161"/>
                  </a:lnTo>
                  <a:lnTo>
                    <a:pt x="152" y="163"/>
                  </a:lnTo>
                  <a:lnTo>
                    <a:pt x="147" y="165"/>
                  </a:lnTo>
                  <a:lnTo>
                    <a:pt x="145" y="168"/>
                  </a:lnTo>
                  <a:lnTo>
                    <a:pt x="143" y="168"/>
                  </a:lnTo>
                  <a:lnTo>
                    <a:pt x="147" y="170"/>
                  </a:lnTo>
                  <a:lnTo>
                    <a:pt x="143" y="170"/>
                  </a:lnTo>
                  <a:lnTo>
                    <a:pt x="140" y="170"/>
                  </a:lnTo>
                  <a:lnTo>
                    <a:pt x="138" y="170"/>
                  </a:lnTo>
                  <a:lnTo>
                    <a:pt x="133" y="173"/>
                  </a:lnTo>
                  <a:lnTo>
                    <a:pt x="131" y="173"/>
                  </a:lnTo>
                  <a:lnTo>
                    <a:pt x="131" y="175"/>
                  </a:lnTo>
                  <a:lnTo>
                    <a:pt x="143" y="175"/>
                  </a:lnTo>
                  <a:lnTo>
                    <a:pt x="138" y="180"/>
                  </a:lnTo>
                  <a:lnTo>
                    <a:pt x="126" y="180"/>
                  </a:lnTo>
                  <a:lnTo>
                    <a:pt x="124" y="180"/>
                  </a:lnTo>
                  <a:lnTo>
                    <a:pt x="124" y="182"/>
                  </a:lnTo>
                  <a:lnTo>
                    <a:pt x="133" y="189"/>
                  </a:lnTo>
                  <a:lnTo>
                    <a:pt x="138" y="189"/>
                  </a:lnTo>
                  <a:lnTo>
                    <a:pt x="145" y="184"/>
                  </a:lnTo>
                  <a:lnTo>
                    <a:pt x="147" y="184"/>
                  </a:lnTo>
                  <a:lnTo>
                    <a:pt x="152" y="184"/>
                  </a:lnTo>
                  <a:lnTo>
                    <a:pt x="154" y="182"/>
                  </a:lnTo>
                  <a:lnTo>
                    <a:pt x="157" y="182"/>
                  </a:lnTo>
                  <a:lnTo>
                    <a:pt x="157" y="180"/>
                  </a:lnTo>
                  <a:lnTo>
                    <a:pt x="157" y="175"/>
                  </a:lnTo>
                  <a:lnTo>
                    <a:pt x="159" y="173"/>
                  </a:lnTo>
                  <a:lnTo>
                    <a:pt x="159" y="180"/>
                  </a:lnTo>
                  <a:lnTo>
                    <a:pt x="166" y="175"/>
                  </a:lnTo>
                  <a:lnTo>
                    <a:pt x="164" y="177"/>
                  </a:lnTo>
                  <a:lnTo>
                    <a:pt x="164" y="180"/>
                  </a:lnTo>
                  <a:lnTo>
                    <a:pt x="166" y="180"/>
                  </a:lnTo>
                  <a:lnTo>
                    <a:pt x="169" y="182"/>
                  </a:lnTo>
                  <a:lnTo>
                    <a:pt x="176" y="182"/>
                  </a:lnTo>
                  <a:lnTo>
                    <a:pt x="171" y="187"/>
                  </a:lnTo>
                  <a:lnTo>
                    <a:pt x="171" y="189"/>
                  </a:lnTo>
                  <a:lnTo>
                    <a:pt x="173" y="192"/>
                  </a:lnTo>
                  <a:lnTo>
                    <a:pt x="176" y="194"/>
                  </a:lnTo>
                  <a:lnTo>
                    <a:pt x="178" y="196"/>
                  </a:lnTo>
                  <a:lnTo>
                    <a:pt x="181" y="199"/>
                  </a:lnTo>
                  <a:lnTo>
                    <a:pt x="178" y="201"/>
                  </a:lnTo>
                  <a:lnTo>
                    <a:pt x="173" y="201"/>
                  </a:lnTo>
                  <a:lnTo>
                    <a:pt x="173" y="204"/>
                  </a:lnTo>
                  <a:lnTo>
                    <a:pt x="166" y="204"/>
                  </a:lnTo>
                  <a:lnTo>
                    <a:pt x="164" y="201"/>
                  </a:lnTo>
                  <a:lnTo>
                    <a:pt x="162" y="201"/>
                  </a:lnTo>
                  <a:lnTo>
                    <a:pt x="159" y="201"/>
                  </a:lnTo>
                  <a:lnTo>
                    <a:pt x="157" y="199"/>
                  </a:lnTo>
                  <a:lnTo>
                    <a:pt x="143" y="199"/>
                  </a:lnTo>
                  <a:lnTo>
                    <a:pt x="140" y="196"/>
                  </a:lnTo>
                  <a:lnTo>
                    <a:pt x="138" y="194"/>
                  </a:lnTo>
                  <a:lnTo>
                    <a:pt x="131" y="194"/>
                  </a:lnTo>
                  <a:lnTo>
                    <a:pt x="128" y="199"/>
                  </a:lnTo>
                  <a:lnTo>
                    <a:pt x="128" y="201"/>
                  </a:lnTo>
                  <a:lnTo>
                    <a:pt x="133" y="201"/>
                  </a:lnTo>
                  <a:lnTo>
                    <a:pt x="133" y="204"/>
                  </a:lnTo>
                  <a:lnTo>
                    <a:pt x="140" y="204"/>
                  </a:lnTo>
                  <a:lnTo>
                    <a:pt x="143" y="206"/>
                  </a:lnTo>
                  <a:lnTo>
                    <a:pt x="145" y="206"/>
                  </a:lnTo>
                  <a:lnTo>
                    <a:pt x="147" y="206"/>
                  </a:lnTo>
                  <a:lnTo>
                    <a:pt x="152" y="211"/>
                  </a:lnTo>
                  <a:lnTo>
                    <a:pt x="162" y="211"/>
                  </a:lnTo>
                  <a:lnTo>
                    <a:pt x="164" y="211"/>
                  </a:lnTo>
                  <a:lnTo>
                    <a:pt x="166" y="211"/>
                  </a:lnTo>
                  <a:lnTo>
                    <a:pt x="173" y="213"/>
                  </a:lnTo>
                  <a:lnTo>
                    <a:pt x="178" y="208"/>
                  </a:lnTo>
                  <a:lnTo>
                    <a:pt x="178" y="216"/>
                  </a:lnTo>
                  <a:lnTo>
                    <a:pt x="176" y="213"/>
                  </a:lnTo>
                  <a:lnTo>
                    <a:pt x="173" y="213"/>
                  </a:lnTo>
                  <a:lnTo>
                    <a:pt x="171" y="213"/>
                  </a:lnTo>
                  <a:lnTo>
                    <a:pt x="171" y="216"/>
                  </a:lnTo>
                  <a:lnTo>
                    <a:pt x="173" y="220"/>
                  </a:lnTo>
                  <a:lnTo>
                    <a:pt x="169" y="220"/>
                  </a:lnTo>
                  <a:lnTo>
                    <a:pt x="166" y="220"/>
                  </a:lnTo>
                  <a:lnTo>
                    <a:pt x="164" y="220"/>
                  </a:lnTo>
                  <a:lnTo>
                    <a:pt x="164" y="223"/>
                  </a:lnTo>
                  <a:lnTo>
                    <a:pt x="164" y="225"/>
                  </a:lnTo>
                  <a:lnTo>
                    <a:pt x="173" y="225"/>
                  </a:lnTo>
                  <a:lnTo>
                    <a:pt x="171" y="225"/>
                  </a:lnTo>
                  <a:lnTo>
                    <a:pt x="171" y="228"/>
                  </a:lnTo>
                  <a:lnTo>
                    <a:pt x="169" y="230"/>
                  </a:lnTo>
                  <a:lnTo>
                    <a:pt x="162" y="225"/>
                  </a:lnTo>
                  <a:lnTo>
                    <a:pt x="159" y="225"/>
                  </a:lnTo>
                  <a:lnTo>
                    <a:pt x="159" y="228"/>
                  </a:lnTo>
                  <a:lnTo>
                    <a:pt x="159" y="230"/>
                  </a:lnTo>
                  <a:lnTo>
                    <a:pt x="162" y="232"/>
                  </a:lnTo>
                  <a:lnTo>
                    <a:pt x="157" y="232"/>
                  </a:lnTo>
                  <a:lnTo>
                    <a:pt x="157" y="237"/>
                  </a:lnTo>
                  <a:lnTo>
                    <a:pt x="154" y="237"/>
                  </a:lnTo>
                  <a:lnTo>
                    <a:pt x="152" y="240"/>
                  </a:lnTo>
                  <a:lnTo>
                    <a:pt x="152" y="242"/>
                  </a:lnTo>
                  <a:lnTo>
                    <a:pt x="157" y="247"/>
                  </a:lnTo>
                  <a:lnTo>
                    <a:pt x="159" y="247"/>
                  </a:lnTo>
                  <a:lnTo>
                    <a:pt x="159" y="252"/>
                  </a:lnTo>
                  <a:lnTo>
                    <a:pt x="157" y="252"/>
                  </a:lnTo>
                  <a:lnTo>
                    <a:pt x="154" y="252"/>
                  </a:lnTo>
                  <a:lnTo>
                    <a:pt x="152" y="249"/>
                  </a:lnTo>
                  <a:lnTo>
                    <a:pt x="150" y="244"/>
                  </a:lnTo>
                  <a:lnTo>
                    <a:pt x="147" y="242"/>
                  </a:lnTo>
                  <a:lnTo>
                    <a:pt x="147" y="240"/>
                  </a:lnTo>
                  <a:lnTo>
                    <a:pt x="145" y="237"/>
                  </a:lnTo>
                  <a:lnTo>
                    <a:pt x="143" y="235"/>
                  </a:lnTo>
                  <a:lnTo>
                    <a:pt x="140" y="235"/>
                  </a:lnTo>
                  <a:lnTo>
                    <a:pt x="135" y="235"/>
                  </a:lnTo>
                  <a:lnTo>
                    <a:pt x="133" y="235"/>
                  </a:lnTo>
                  <a:lnTo>
                    <a:pt x="128" y="240"/>
                  </a:lnTo>
                  <a:lnTo>
                    <a:pt x="128" y="242"/>
                  </a:lnTo>
                  <a:lnTo>
                    <a:pt x="133" y="244"/>
                  </a:lnTo>
                  <a:lnTo>
                    <a:pt x="138" y="244"/>
                  </a:lnTo>
                  <a:lnTo>
                    <a:pt x="140" y="247"/>
                  </a:lnTo>
                  <a:lnTo>
                    <a:pt x="135" y="249"/>
                  </a:lnTo>
                  <a:lnTo>
                    <a:pt x="131" y="249"/>
                  </a:lnTo>
                  <a:lnTo>
                    <a:pt x="128" y="247"/>
                  </a:lnTo>
                  <a:lnTo>
                    <a:pt x="121" y="247"/>
                  </a:lnTo>
                  <a:lnTo>
                    <a:pt x="119" y="249"/>
                  </a:lnTo>
                  <a:lnTo>
                    <a:pt x="116" y="249"/>
                  </a:lnTo>
                  <a:lnTo>
                    <a:pt x="114" y="249"/>
                  </a:lnTo>
                  <a:lnTo>
                    <a:pt x="112" y="252"/>
                  </a:lnTo>
                  <a:lnTo>
                    <a:pt x="109" y="252"/>
                  </a:lnTo>
                  <a:lnTo>
                    <a:pt x="121" y="252"/>
                  </a:lnTo>
                  <a:lnTo>
                    <a:pt x="126" y="252"/>
                  </a:lnTo>
                  <a:lnTo>
                    <a:pt x="140" y="252"/>
                  </a:lnTo>
                  <a:lnTo>
                    <a:pt x="143" y="252"/>
                  </a:lnTo>
                  <a:lnTo>
                    <a:pt x="131" y="252"/>
                  </a:lnTo>
                  <a:lnTo>
                    <a:pt x="112" y="256"/>
                  </a:lnTo>
                  <a:lnTo>
                    <a:pt x="107" y="256"/>
                  </a:lnTo>
                  <a:lnTo>
                    <a:pt x="105" y="259"/>
                  </a:lnTo>
                  <a:lnTo>
                    <a:pt x="107" y="259"/>
                  </a:lnTo>
                  <a:lnTo>
                    <a:pt x="107" y="261"/>
                  </a:lnTo>
                  <a:lnTo>
                    <a:pt x="114" y="261"/>
                  </a:lnTo>
                  <a:lnTo>
                    <a:pt x="119" y="259"/>
                  </a:lnTo>
                  <a:lnTo>
                    <a:pt x="124" y="259"/>
                  </a:lnTo>
                  <a:lnTo>
                    <a:pt x="128" y="256"/>
                  </a:lnTo>
                  <a:lnTo>
                    <a:pt x="138" y="256"/>
                  </a:lnTo>
                  <a:lnTo>
                    <a:pt x="140" y="259"/>
                  </a:lnTo>
                  <a:lnTo>
                    <a:pt x="138" y="261"/>
                  </a:lnTo>
                  <a:lnTo>
                    <a:pt x="114" y="261"/>
                  </a:lnTo>
                  <a:lnTo>
                    <a:pt x="112" y="261"/>
                  </a:lnTo>
                  <a:lnTo>
                    <a:pt x="102" y="261"/>
                  </a:lnTo>
                  <a:lnTo>
                    <a:pt x="102" y="264"/>
                  </a:lnTo>
                  <a:lnTo>
                    <a:pt x="107" y="264"/>
                  </a:lnTo>
                  <a:lnTo>
                    <a:pt x="107" y="266"/>
                  </a:lnTo>
                  <a:lnTo>
                    <a:pt x="112" y="266"/>
                  </a:lnTo>
                  <a:lnTo>
                    <a:pt x="114" y="266"/>
                  </a:lnTo>
                  <a:lnTo>
                    <a:pt x="109" y="266"/>
                  </a:lnTo>
                  <a:lnTo>
                    <a:pt x="107" y="268"/>
                  </a:lnTo>
                  <a:lnTo>
                    <a:pt x="107" y="271"/>
                  </a:lnTo>
                  <a:lnTo>
                    <a:pt x="105" y="273"/>
                  </a:lnTo>
                  <a:lnTo>
                    <a:pt x="102" y="273"/>
                  </a:lnTo>
                  <a:lnTo>
                    <a:pt x="100" y="275"/>
                  </a:lnTo>
                  <a:lnTo>
                    <a:pt x="97" y="275"/>
                  </a:lnTo>
                  <a:lnTo>
                    <a:pt x="107" y="278"/>
                  </a:lnTo>
                  <a:lnTo>
                    <a:pt x="97" y="280"/>
                  </a:lnTo>
                  <a:lnTo>
                    <a:pt x="97" y="283"/>
                  </a:lnTo>
                  <a:lnTo>
                    <a:pt x="100" y="285"/>
                  </a:lnTo>
                  <a:lnTo>
                    <a:pt x="105" y="285"/>
                  </a:lnTo>
                  <a:lnTo>
                    <a:pt x="107" y="285"/>
                  </a:lnTo>
                  <a:lnTo>
                    <a:pt x="114" y="285"/>
                  </a:lnTo>
                  <a:lnTo>
                    <a:pt x="112" y="285"/>
                  </a:lnTo>
                  <a:lnTo>
                    <a:pt x="109" y="285"/>
                  </a:lnTo>
                  <a:lnTo>
                    <a:pt x="107" y="287"/>
                  </a:lnTo>
                  <a:lnTo>
                    <a:pt x="102" y="290"/>
                  </a:lnTo>
                  <a:lnTo>
                    <a:pt x="102" y="292"/>
                  </a:lnTo>
                  <a:lnTo>
                    <a:pt x="105" y="295"/>
                  </a:lnTo>
                  <a:lnTo>
                    <a:pt x="107" y="295"/>
                  </a:lnTo>
                  <a:lnTo>
                    <a:pt x="109" y="292"/>
                  </a:lnTo>
                  <a:lnTo>
                    <a:pt x="114" y="290"/>
                  </a:lnTo>
                  <a:lnTo>
                    <a:pt x="112" y="295"/>
                  </a:lnTo>
                  <a:lnTo>
                    <a:pt x="109" y="295"/>
                  </a:lnTo>
                  <a:lnTo>
                    <a:pt x="107" y="299"/>
                  </a:lnTo>
                  <a:lnTo>
                    <a:pt x="107" y="304"/>
                  </a:lnTo>
                  <a:lnTo>
                    <a:pt x="109" y="304"/>
                  </a:lnTo>
                  <a:lnTo>
                    <a:pt x="109" y="302"/>
                  </a:lnTo>
                  <a:lnTo>
                    <a:pt x="114" y="302"/>
                  </a:lnTo>
                  <a:lnTo>
                    <a:pt x="109" y="307"/>
                  </a:lnTo>
                  <a:lnTo>
                    <a:pt x="107" y="307"/>
                  </a:lnTo>
                  <a:lnTo>
                    <a:pt x="105" y="309"/>
                  </a:lnTo>
                  <a:lnTo>
                    <a:pt x="102" y="311"/>
                  </a:lnTo>
                  <a:lnTo>
                    <a:pt x="102" y="316"/>
                  </a:lnTo>
                  <a:lnTo>
                    <a:pt x="105" y="316"/>
                  </a:lnTo>
                  <a:lnTo>
                    <a:pt x="107" y="314"/>
                  </a:lnTo>
                  <a:lnTo>
                    <a:pt x="114" y="307"/>
                  </a:lnTo>
                  <a:lnTo>
                    <a:pt x="124" y="307"/>
                  </a:lnTo>
                  <a:lnTo>
                    <a:pt x="126" y="304"/>
                  </a:lnTo>
                  <a:lnTo>
                    <a:pt x="128" y="304"/>
                  </a:lnTo>
                  <a:lnTo>
                    <a:pt x="128" y="307"/>
                  </a:lnTo>
                  <a:lnTo>
                    <a:pt x="133" y="304"/>
                  </a:lnTo>
                  <a:lnTo>
                    <a:pt x="128" y="311"/>
                  </a:lnTo>
                  <a:lnTo>
                    <a:pt x="135" y="311"/>
                  </a:lnTo>
                  <a:lnTo>
                    <a:pt x="128" y="311"/>
                  </a:lnTo>
                  <a:lnTo>
                    <a:pt x="124" y="314"/>
                  </a:lnTo>
                  <a:lnTo>
                    <a:pt x="124" y="316"/>
                  </a:lnTo>
                  <a:lnTo>
                    <a:pt x="119" y="316"/>
                  </a:lnTo>
                  <a:lnTo>
                    <a:pt x="116" y="316"/>
                  </a:lnTo>
                  <a:lnTo>
                    <a:pt x="114" y="319"/>
                  </a:lnTo>
                  <a:lnTo>
                    <a:pt x="114" y="321"/>
                  </a:lnTo>
                  <a:lnTo>
                    <a:pt x="112" y="321"/>
                  </a:lnTo>
                  <a:lnTo>
                    <a:pt x="107" y="323"/>
                  </a:lnTo>
                  <a:lnTo>
                    <a:pt x="105" y="326"/>
                  </a:lnTo>
                  <a:lnTo>
                    <a:pt x="109" y="326"/>
                  </a:lnTo>
                  <a:lnTo>
                    <a:pt x="107" y="326"/>
                  </a:lnTo>
                  <a:lnTo>
                    <a:pt x="107" y="328"/>
                  </a:lnTo>
                  <a:lnTo>
                    <a:pt x="107" y="331"/>
                  </a:lnTo>
                  <a:lnTo>
                    <a:pt x="109" y="331"/>
                  </a:lnTo>
                  <a:lnTo>
                    <a:pt x="107" y="333"/>
                  </a:lnTo>
                  <a:lnTo>
                    <a:pt x="107" y="335"/>
                  </a:lnTo>
                  <a:lnTo>
                    <a:pt x="116" y="335"/>
                  </a:lnTo>
                  <a:lnTo>
                    <a:pt x="112" y="343"/>
                  </a:lnTo>
                  <a:lnTo>
                    <a:pt x="116" y="340"/>
                  </a:lnTo>
                  <a:lnTo>
                    <a:pt x="119" y="340"/>
                  </a:lnTo>
                  <a:lnTo>
                    <a:pt x="116" y="340"/>
                  </a:lnTo>
                  <a:lnTo>
                    <a:pt x="114" y="343"/>
                  </a:lnTo>
                  <a:lnTo>
                    <a:pt x="114" y="345"/>
                  </a:lnTo>
                  <a:lnTo>
                    <a:pt x="112" y="347"/>
                  </a:lnTo>
                  <a:lnTo>
                    <a:pt x="112" y="352"/>
                  </a:lnTo>
                  <a:lnTo>
                    <a:pt x="114" y="352"/>
                  </a:lnTo>
                  <a:lnTo>
                    <a:pt x="121" y="352"/>
                  </a:lnTo>
                  <a:lnTo>
                    <a:pt x="116" y="359"/>
                  </a:lnTo>
                  <a:lnTo>
                    <a:pt x="126" y="357"/>
                  </a:lnTo>
                  <a:lnTo>
                    <a:pt x="121" y="362"/>
                  </a:lnTo>
                  <a:lnTo>
                    <a:pt x="124" y="366"/>
                  </a:lnTo>
                  <a:lnTo>
                    <a:pt x="128" y="366"/>
                  </a:lnTo>
                  <a:lnTo>
                    <a:pt x="126" y="366"/>
                  </a:lnTo>
                  <a:lnTo>
                    <a:pt x="126" y="369"/>
                  </a:lnTo>
                  <a:lnTo>
                    <a:pt x="128" y="371"/>
                  </a:lnTo>
                  <a:lnTo>
                    <a:pt x="133" y="371"/>
                  </a:lnTo>
                  <a:lnTo>
                    <a:pt x="128" y="376"/>
                  </a:lnTo>
                  <a:lnTo>
                    <a:pt x="135" y="376"/>
                  </a:lnTo>
                  <a:lnTo>
                    <a:pt x="133" y="381"/>
                  </a:lnTo>
                  <a:lnTo>
                    <a:pt x="145" y="378"/>
                  </a:lnTo>
                  <a:lnTo>
                    <a:pt x="147" y="381"/>
                  </a:lnTo>
                  <a:lnTo>
                    <a:pt x="150" y="381"/>
                  </a:lnTo>
                  <a:lnTo>
                    <a:pt x="152" y="378"/>
                  </a:lnTo>
                  <a:lnTo>
                    <a:pt x="162" y="374"/>
                  </a:lnTo>
                  <a:lnTo>
                    <a:pt x="164" y="371"/>
                  </a:lnTo>
                  <a:lnTo>
                    <a:pt x="164" y="374"/>
                  </a:lnTo>
                  <a:lnTo>
                    <a:pt x="162" y="376"/>
                  </a:lnTo>
                  <a:lnTo>
                    <a:pt x="169" y="378"/>
                  </a:lnTo>
                  <a:lnTo>
                    <a:pt x="171" y="376"/>
                  </a:lnTo>
                  <a:lnTo>
                    <a:pt x="173" y="376"/>
                  </a:lnTo>
                  <a:lnTo>
                    <a:pt x="169" y="378"/>
                  </a:lnTo>
                  <a:lnTo>
                    <a:pt x="164" y="381"/>
                  </a:lnTo>
                  <a:lnTo>
                    <a:pt x="162" y="383"/>
                  </a:lnTo>
                  <a:lnTo>
                    <a:pt x="162" y="386"/>
                  </a:lnTo>
                  <a:lnTo>
                    <a:pt x="169" y="386"/>
                  </a:lnTo>
                  <a:lnTo>
                    <a:pt x="173" y="386"/>
                  </a:lnTo>
                  <a:lnTo>
                    <a:pt x="176" y="386"/>
                  </a:lnTo>
                  <a:lnTo>
                    <a:pt x="173" y="386"/>
                  </a:lnTo>
                  <a:lnTo>
                    <a:pt x="171" y="388"/>
                  </a:lnTo>
                  <a:lnTo>
                    <a:pt x="169" y="390"/>
                  </a:lnTo>
                  <a:lnTo>
                    <a:pt x="169" y="393"/>
                  </a:lnTo>
                  <a:lnTo>
                    <a:pt x="169" y="395"/>
                  </a:lnTo>
                  <a:lnTo>
                    <a:pt x="176" y="395"/>
                  </a:lnTo>
                  <a:lnTo>
                    <a:pt x="178" y="393"/>
                  </a:lnTo>
                  <a:lnTo>
                    <a:pt x="178" y="395"/>
                  </a:lnTo>
                  <a:lnTo>
                    <a:pt x="183" y="398"/>
                  </a:lnTo>
                  <a:lnTo>
                    <a:pt x="188" y="398"/>
                  </a:lnTo>
                  <a:lnTo>
                    <a:pt x="192" y="395"/>
                  </a:lnTo>
                  <a:lnTo>
                    <a:pt x="195" y="393"/>
                  </a:lnTo>
                  <a:lnTo>
                    <a:pt x="192" y="390"/>
                  </a:lnTo>
                  <a:lnTo>
                    <a:pt x="192" y="388"/>
                  </a:lnTo>
                  <a:lnTo>
                    <a:pt x="197" y="388"/>
                  </a:lnTo>
                  <a:lnTo>
                    <a:pt x="200" y="386"/>
                  </a:lnTo>
                  <a:lnTo>
                    <a:pt x="200" y="378"/>
                  </a:lnTo>
                  <a:lnTo>
                    <a:pt x="202" y="381"/>
                  </a:lnTo>
                  <a:lnTo>
                    <a:pt x="207" y="381"/>
                  </a:lnTo>
                  <a:lnTo>
                    <a:pt x="207" y="376"/>
                  </a:lnTo>
                  <a:lnTo>
                    <a:pt x="207" y="374"/>
                  </a:lnTo>
                  <a:lnTo>
                    <a:pt x="207" y="371"/>
                  </a:lnTo>
                  <a:lnTo>
                    <a:pt x="207" y="374"/>
                  </a:lnTo>
                  <a:lnTo>
                    <a:pt x="209" y="376"/>
                  </a:lnTo>
                  <a:lnTo>
                    <a:pt x="212" y="376"/>
                  </a:lnTo>
                  <a:lnTo>
                    <a:pt x="214" y="374"/>
                  </a:lnTo>
                  <a:lnTo>
                    <a:pt x="214" y="371"/>
                  </a:lnTo>
                  <a:lnTo>
                    <a:pt x="209" y="366"/>
                  </a:lnTo>
                  <a:lnTo>
                    <a:pt x="216" y="366"/>
                  </a:lnTo>
                  <a:lnTo>
                    <a:pt x="216" y="364"/>
                  </a:lnTo>
                  <a:lnTo>
                    <a:pt x="214" y="362"/>
                  </a:lnTo>
                  <a:lnTo>
                    <a:pt x="223" y="362"/>
                  </a:lnTo>
                  <a:lnTo>
                    <a:pt x="219" y="357"/>
                  </a:lnTo>
                  <a:lnTo>
                    <a:pt x="223" y="355"/>
                  </a:lnTo>
                  <a:lnTo>
                    <a:pt x="219" y="352"/>
                  </a:lnTo>
                  <a:lnTo>
                    <a:pt x="216" y="350"/>
                  </a:lnTo>
                  <a:lnTo>
                    <a:pt x="219" y="350"/>
                  </a:lnTo>
                  <a:lnTo>
                    <a:pt x="221" y="350"/>
                  </a:lnTo>
                  <a:lnTo>
                    <a:pt x="216" y="343"/>
                  </a:lnTo>
                  <a:lnTo>
                    <a:pt x="221" y="347"/>
                  </a:lnTo>
                  <a:lnTo>
                    <a:pt x="223" y="347"/>
                  </a:lnTo>
                  <a:lnTo>
                    <a:pt x="228" y="343"/>
                  </a:lnTo>
                  <a:lnTo>
                    <a:pt x="235" y="343"/>
                  </a:lnTo>
                  <a:lnTo>
                    <a:pt x="235" y="340"/>
                  </a:lnTo>
                  <a:lnTo>
                    <a:pt x="233" y="338"/>
                  </a:lnTo>
                  <a:lnTo>
                    <a:pt x="238" y="338"/>
                  </a:lnTo>
                  <a:lnTo>
                    <a:pt x="242" y="331"/>
                  </a:lnTo>
                  <a:lnTo>
                    <a:pt x="245" y="331"/>
                  </a:lnTo>
                  <a:lnTo>
                    <a:pt x="252" y="331"/>
                  </a:lnTo>
                  <a:lnTo>
                    <a:pt x="252" y="326"/>
                  </a:lnTo>
                  <a:lnTo>
                    <a:pt x="257" y="331"/>
                  </a:lnTo>
                  <a:lnTo>
                    <a:pt x="259" y="326"/>
                  </a:lnTo>
                  <a:lnTo>
                    <a:pt x="259" y="319"/>
                  </a:lnTo>
                  <a:lnTo>
                    <a:pt x="252" y="316"/>
                  </a:lnTo>
                  <a:lnTo>
                    <a:pt x="257" y="316"/>
                  </a:lnTo>
                  <a:lnTo>
                    <a:pt x="264" y="311"/>
                  </a:lnTo>
                  <a:lnTo>
                    <a:pt x="266" y="307"/>
                  </a:lnTo>
                  <a:lnTo>
                    <a:pt x="259" y="304"/>
                  </a:lnTo>
                  <a:lnTo>
                    <a:pt x="264" y="299"/>
                  </a:lnTo>
                  <a:lnTo>
                    <a:pt x="278" y="299"/>
                  </a:lnTo>
                  <a:lnTo>
                    <a:pt x="280" y="297"/>
                  </a:lnTo>
                  <a:lnTo>
                    <a:pt x="280" y="292"/>
                  </a:lnTo>
                  <a:lnTo>
                    <a:pt x="288" y="290"/>
                  </a:lnTo>
                  <a:lnTo>
                    <a:pt x="292" y="290"/>
                  </a:lnTo>
                  <a:lnTo>
                    <a:pt x="295" y="292"/>
                  </a:lnTo>
                  <a:lnTo>
                    <a:pt x="302" y="292"/>
                  </a:lnTo>
                  <a:lnTo>
                    <a:pt x="311" y="283"/>
                  </a:lnTo>
                  <a:lnTo>
                    <a:pt x="311" y="280"/>
                  </a:lnTo>
                  <a:lnTo>
                    <a:pt x="314" y="280"/>
                  </a:lnTo>
                  <a:lnTo>
                    <a:pt x="316" y="278"/>
                  </a:lnTo>
                  <a:lnTo>
                    <a:pt x="319" y="278"/>
                  </a:lnTo>
                  <a:lnTo>
                    <a:pt x="319" y="280"/>
                  </a:lnTo>
                  <a:lnTo>
                    <a:pt x="316" y="283"/>
                  </a:lnTo>
                  <a:lnTo>
                    <a:pt x="314" y="285"/>
                  </a:lnTo>
                  <a:lnTo>
                    <a:pt x="311" y="290"/>
                  </a:lnTo>
                  <a:lnTo>
                    <a:pt x="319" y="290"/>
                  </a:lnTo>
                  <a:lnTo>
                    <a:pt x="319" y="285"/>
                  </a:lnTo>
                  <a:lnTo>
                    <a:pt x="323" y="285"/>
                  </a:lnTo>
                  <a:lnTo>
                    <a:pt x="326" y="283"/>
                  </a:lnTo>
                  <a:lnTo>
                    <a:pt x="328" y="283"/>
                  </a:lnTo>
                  <a:lnTo>
                    <a:pt x="328" y="285"/>
                  </a:lnTo>
                  <a:lnTo>
                    <a:pt x="333" y="285"/>
                  </a:lnTo>
                  <a:lnTo>
                    <a:pt x="335" y="285"/>
                  </a:lnTo>
                  <a:lnTo>
                    <a:pt x="342" y="283"/>
                  </a:lnTo>
                  <a:lnTo>
                    <a:pt x="347" y="278"/>
                  </a:lnTo>
                  <a:lnTo>
                    <a:pt x="349" y="275"/>
                  </a:lnTo>
                  <a:lnTo>
                    <a:pt x="359" y="275"/>
                  </a:lnTo>
                  <a:lnTo>
                    <a:pt x="366" y="275"/>
                  </a:lnTo>
                  <a:lnTo>
                    <a:pt x="371" y="271"/>
                  </a:lnTo>
                  <a:lnTo>
                    <a:pt x="373" y="268"/>
                  </a:lnTo>
                  <a:lnTo>
                    <a:pt x="376" y="266"/>
                  </a:lnTo>
                  <a:lnTo>
                    <a:pt x="383" y="259"/>
                  </a:lnTo>
                  <a:lnTo>
                    <a:pt x="385" y="256"/>
                  </a:lnTo>
                  <a:lnTo>
                    <a:pt x="390" y="254"/>
                  </a:lnTo>
                  <a:lnTo>
                    <a:pt x="399" y="252"/>
                  </a:lnTo>
                  <a:lnTo>
                    <a:pt x="402" y="252"/>
                  </a:lnTo>
                  <a:lnTo>
                    <a:pt x="404" y="249"/>
                  </a:lnTo>
                  <a:lnTo>
                    <a:pt x="407" y="249"/>
                  </a:lnTo>
                  <a:lnTo>
                    <a:pt x="407" y="247"/>
                  </a:lnTo>
                  <a:lnTo>
                    <a:pt x="407" y="244"/>
                  </a:lnTo>
                  <a:lnTo>
                    <a:pt x="407" y="240"/>
                  </a:lnTo>
                  <a:lnTo>
                    <a:pt x="407" y="235"/>
                  </a:lnTo>
                  <a:lnTo>
                    <a:pt x="414" y="242"/>
                  </a:lnTo>
                  <a:lnTo>
                    <a:pt x="416" y="244"/>
                  </a:lnTo>
                  <a:lnTo>
                    <a:pt x="418" y="244"/>
                  </a:lnTo>
                  <a:lnTo>
                    <a:pt x="437" y="244"/>
                  </a:lnTo>
                  <a:lnTo>
                    <a:pt x="447" y="242"/>
                  </a:lnTo>
                  <a:lnTo>
                    <a:pt x="454" y="240"/>
                  </a:lnTo>
                  <a:lnTo>
                    <a:pt x="459" y="240"/>
                  </a:lnTo>
                  <a:lnTo>
                    <a:pt x="468" y="237"/>
                  </a:lnTo>
                  <a:lnTo>
                    <a:pt x="480" y="235"/>
                  </a:lnTo>
                  <a:lnTo>
                    <a:pt x="487" y="235"/>
                  </a:lnTo>
                  <a:lnTo>
                    <a:pt x="492" y="230"/>
                  </a:lnTo>
                  <a:lnTo>
                    <a:pt x="499" y="230"/>
                  </a:lnTo>
                  <a:lnTo>
                    <a:pt x="502" y="228"/>
                  </a:lnTo>
                  <a:lnTo>
                    <a:pt x="509" y="228"/>
                  </a:lnTo>
                  <a:lnTo>
                    <a:pt x="516" y="220"/>
                  </a:lnTo>
                  <a:lnTo>
                    <a:pt x="518" y="220"/>
                  </a:lnTo>
                  <a:lnTo>
                    <a:pt x="518" y="218"/>
                  </a:lnTo>
                  <a:lnTo>
                    <a:pt x="523" y="218"/>
                  </a:lnTo>
                  <a:lnTo>
                    <a:pt x="525" y="216"/>
                  </a:lnTo>
                  <a:lnTo>
                    <a:pt x="528" y="216"/>
                  </a:lnTo>
                  <a:lnTo>
                    <a:pt x="542" y="213"/>
                  </a:lnTo>
                  <a:lnTo>
                    <a:pt x="552" y="211"/>
                  </a:lnTo>
                  <a:lnTo>
                    <a:pt x="552" y="206"/>
                  </a:lnTo>
                  <a:lnTo>
                    <a:pt x="549" y="206"/>
                  </a:lnTo>
                  <a:lnTo>
                    <a:pt x="547" y="208"/>
                  </a:lnTo>
                  <a:lnTo>
                    <a:pt x="537" y="208"/>
                  </a:lnTo>
                  <a:lnTo>
                    <a:pt x="530" y="206"/>
                  </a:lnTo>
                  <a:lnTo>
                    <a:pt x="525" y="206"/>
                  </a:lnTo>
                  <a:lnTo>
                    <a:pt x="521" y="204"/>
                  </a:lnTo>
                  <a:lnTo>
                    <a:pt x="509" y="204"/>
                  </a:lnTo>
                  <a:lnTo>
                    <a:pt x="499" y="206"/>
                  </a:lnTo>
                  <a:lnTo>
                    <a:pt x="490" y="206"/>
                  </a:lnTo>
                  <a:lnTo>
                    <a:pt x="487" y="211"/>
                  </a:lnTo>
                  <a:lnTo>
                    <a:pt x="471" y="211"/>
                  </a:lnTo>
                  <a:lnTo>
                    <a:pt x="485" y="206"/>
                  </a:lnTo>
                  <a:lnTo>
                    <a:pt x="494" y="204"/>
                  </a:lnTo>
                  <a:lnTo>
                    <a:pt x="499" y="204"/>
                  </a:lnTo>
                  <a:lnTo>
                    <a:pt x="502" y="201"/>
                  </a:lnTo>
                  <a:lnTo>
                    <a:pt x="506" y="201"/>
                  </a:lnTo>
                  <a:lnTo>
                    <a:pt x="511" y="199"/>
                  </a:lnTo>
                  <a:lnTo>
                    <a:pt x="514" y="199"/>
                  </a:lnTo>
                  <a:lnTo>
                    <a:pt x="516" y="199"/>
                  </a:lnTo>
                  <a:lnTo>
                    <a:pt x="514" y="196"/>
                  </a:lnTo>
                  <a:lnTo>
                    <a:pt x="509" y="194"/>
                  </a:lnTo>
                  <a:lnTo>
                    <a:pt x="506" y="194"/>
                  </a:lnTo>
                  <a:lnTo>
                    <a:pt x="504" y="194"/>
                  </a:lnTo>
                  <a:lnTo>
                    <a:pt x="497" y="196"/>
                  </a:lnTo>
                  <a:lnTo>
                    <a:pt x="483" y="201"/>
                  </a:lnTo>
                  <a:lnTo>
                    <a:pt x="468" y="201"/>
                  </a:lnTo>
                  <a:lnTo>
                    <a:pt x="478" y="196"/>
                  </a:lnTo>
                  <a:lnTo>
                    <a:pt x="485" y="192"/>
                  </a:lnTo>
                  <a:lnTo>
                    <a:pt x="487" y="192"/>
                  </a:lnTo>
                  <a:lnTo>
                    <a:pt x="492" y="194"/>
                  </a:lnTo>
                  <a:lnTo>
                    <a:pt x="497" y="194"/>
                  </a:lnTo>
                  <a:lnTo>
                    <a:pt x="499" y="192"/>
                  </a:lnTo>
                  <a:lnTo>
                    <a:pt x="504" y="192"/>
                  </a:lnTo>
                  <a:lnTo>
                    <a:pt x="506" y="189"/>
                  </a:lnTo>
                  <a:lnTo>
                    <a:pt x="516" y="189"/>
                  </a:lnTo>
                  <a:lnTo>
                    <a:pt x="518" y="189"/>
                  </a:lnTo>
                  <a:lnTo>
                    <a:pt x="516" y="187"/>
                  </a:lnTo>
                  <a:lnTo>
                    <a:pt x="514" y="187"/>
                  </a:lnTo>
                  <a:lnTo>
                    <a:pt x="509" y="184"/>
                  </a:lnTo>
                  <a:lnTo>
                    <a:pt x="485" y="184"/>
                  </a:lnTo>
                  <a:lnTo>
                    <a:pt x="492" y="182"/>
                  </a:lnTo>
                  <a:lnTo>
                    <a:pt x="485" y="180"/>
                  </a:lnTo>
                  <a:lnTo>
                    <a:pt x="485" y="175"/>
                  </a:lnTo>
                  <a:lnTo>
                    <a:pt x="487" y="175"/>
                  </a:lnTo>
                  <a:lnTo>
                    <a:pt x="490" y="177"/>
                  </a:lnTo>
                  <a:lnTo>
                    <a:pt x="492" y="180"/>
                  </a:lnTo>
                  <a:lnTo>
                    <a:pt x="497" y="182"/>
                  </a:lnTo>
                  <a:lnTo>
                    <a:pt x="504" y="182"/>
                  </a:lnTo>
                  <a:lnTo>
                    <a:pt x="506" y="184"/>
                  </a:lnTo>
                  <a:lnTo>
                    <a:pt x="509" y="184"/>
                  </a:lnTo>
                  <a:lnTo>
                    <a:pt x="514" y="184"/>
                  </a:lnTo>
                  <a:lnTo>
                    <a:pt x="518" y="184"/>
                  </a:lnTo>
                  <a:lnTo>
                    <a:pt x="518" y="187"/>
                  </a:lnTo>
                  <a:lnTo>
                    <a:pt x="523" y="187"/>
                  </a:lnTo>
                  <a:lnTo>
                    <a:pt x="523" y="184"/>
                  </a:lnTo>
                  <a:lnTo>
                    <a:pt x="528" y="184"/>
                  </a:lnTo>
                  <a:lnTo>
                    <a:pt x="528" y="187"/>
                  </a:lnTo>
                  <a:lnTo>
                    <a:pt x="528" y="189"/>
                  </a:lnTo>
                  <a:lnTo>
                    <a:pt x="528" y="192"/>
                  </a:lnTo>
                  <a:lnTo>
                    <a:pt x="528" y="196"/>
                  </a:lnTo>
                  <a:lnTo>
                    <a:pt x="528" y="199"/>
                  </a:lnTo>
                  <a:lnTo>
                    <a:pt x="533" y="199"/>
                  </a:lnTo>
                  <a:lnTo>
                    <a:pt x="537" y="201"/>
                  </a:lnTo>
                  <a:lnTo>
                    <a:pt x="542" y="201"/>
                  </a:lnTo>
                  <a:lnTo>
                    <a:pt x="547" y="201"/>
                  </a:lnTo>
                  <a:lnTo>
                    <a:pt x="549" y="201"/>
                  </a:lnTo>
                  <a:lnTo>
                    <a:pt x="552" y="199"/>
                  </a:lnTo>
                  <a:lnTo>
                    <a:pt x="554" y="199"/>
                  </a:lnTo>
                  <a:lnTo>
                    <a:pt x="554" y="204"/>
                  </a:lnTo>
                  <a:lnTo>
                    <a:pt x="559" y="204"/>
                  </a:lnTo>
                  <a:lnTo>
                    <a:pt x="561" y="201"/>
                  </a:lnTo>
                  <a:lnTo>
                    <a:pt x="563" y="201"/>
                  </a:lnTo>
                  <a:lnTo>
                    <a:pt x="563" y="194"/>
                  </a:lnTo>
                  <a:lnTo>
                    <a:pt x="561" y="194"/>
                  </a:lnTo>
                  <a:lnTo>
                    <a:pt x="563" y="189"/>
                  </a:lnTo>
                  <a:lnTo>
                    <a:pt x="563" y="187"/>
                  </a:lnTo>
                  <a:lnTo>
                    <a:pt x="559" y="187"/>
                  </a:lnTo>
                  <a:lnTo>
                    <a:pt x="556" y="182"/>
                  </a:lnTo>
                  <a:lnTo>
                    <a:pt x="552" y="180"/>
                  </a:lnTo>
                  <a:lnTo>
                    <a:pt x="552" y="175"/>
                  </a:lnTo>
                  <a:lnTo>
                    <a:pt x="533" y="170"/>
                  </a:lnTo>
                  <a:lnTo>
                    <a:pt x="523" y="170"/>
                  </a:lnTo>
                  <a:lnTo>
                    <a:pt x="521" y="170"/>
                  </a:lnTo>
                  <a:lnTo>
                    <a:pt x="528" y="168"/>
                  </a:lnTo>
                  <a:lnTo>
                    <a:pt x="530" y="165"/>
                  </a:lnTo>
                  <a:lnTo>
                    <a:pt x="528" y="165"/>
                  </a:lnTo>
                  <a:lnTo>
                    <a:pt x="525" y="163"/>
                  </a:lnTo>
                  <a:lnTo>
                    <a:pt x="514" y="163"/>
                  </a:lnTo>
                  <a:lnTo>
                    <a:pt x="509" y="161"/>
                  </a:lnTo>
                  <a:lnTo>
                    <a:pt x="504" y="161"/>
                  </a:lnTo>
                  <a:lnTo>
                    <a:pt x="509" y="156"/>
                  </a:lnTo>
                  <a:lnTo>
                    <a:pt x="523" y="156"/>
                  </a:lnTo>
                  <a:lnTo>
                    <a:pt x="528" y="153"/>
                  </a:lnTo>
                  <a:lnTo>
                    <a:pt x="533" y="153"/>
                  </a:lnTo>
                  <a:lnTo>
                    <a:pt x="547" y="156"/>
                  </a:lnTo>
                  <a:lnTo>
                    <a:pt x="552" y="156"/>
                  </a:lnTo>
                  <a:lnTo>
                    <a:pt x="554" y="156"/>
                  </a:lnTo>
                  <a:lnTo>
                    <a:pt x="556" y="158"/>
                  </a:lnTo>
                  <a:lnTo>
                    <a:pt x="559" y="161"/>
                  </a:lnTo>
                  <a:lnTo>
                    <a:pt x="563" y="165"/>
                  </a:lnTo>
                  <a:lnTo>
                    <a:pt x="568" y="165"/>
                  </a:lnTo>
                  <a:lnTo>
                    <a:pt x="568" y="163"/>
                  </a:lnTo>
                  <a:lnTo>
                    <a:pt x="568" y="158"/>
                  </a:lnTo>
                  <a:lnTo>
                    <a:pt x="559" y="156"/>
                  </a:lnTo>
                  <a:lnTo>
                    <a:pt x="552" y="153"/>
                  </a:lnTo>
                  <a:lnTo>
                    <a:pt x="540" y="151"/>
                  </a:lnTo>
                  <a:lnTo>
                    <a:pt x="544" y="149"/>
                  </a:lnTo>
                  <a:lnTo>
                    <a:pt x="547" y="149"/>
                  </a:lnTo>
                  <a:lnTo>
                    <a:pt x="552" y="151"/>
                  </a:lnTo>
                  <a:lnTo>
                    <a:pt x="556" y="151"/>
                  </a:lnTo>
                  <a:lnTo>
                    <a:pt x="559" y="153"/>
                  </a:lnTo>
                  <a:lnTo>
                    <a:pt x="578" y="153"/>
                  </a:lnTo>
                  <a:lnTo>
                    <a:pt x="594" y="151"/>
                  </a:lnTo>
                  <a:lnTo>
                    <a:pt x="594" y="144"/>
                  </a:lnTo>
                  <a:lnTo>
                    <a:pt x="582" y="141"/>
                  </a:lnTo>
                  <a:lnTo>
                    <a:pt x="578" y="146"/>
                  </a:lnTo>
                  <a:lnTo>
                    <a:pt x="573" y="141"/>
                  </a:lnTo>
                  <a:lnTo>
                    <a:pt x="573" y="139"/>
                  </a:lnTo>
                  <a:lnTo>
                    <a:pt x="587" y="139"/>
                  </a:lnTo>
                  <a:lnTo>
                    <a:pt x="599" y="137"/>
                  </a:lnTo>
                  <a:lnTo>
                    <a:pt x="602" y="139"/>
                  </a:lnTo>
                  <a:lnTo>
                    <a:pt x="609" y="139"/>
                  </a:lnTo>
                  <a:lnTo>
                    <a:pt x="616" y="134"/>
                  </a:lnTo>
                  <a:lnTo>
                    <a:pt x="618" y="134"/>
                  </a:lnTo>
                  <a:lnTo>
                    <a:pt x="618" y="132"/>
                  </a:lnTo>
                  <a:lnTo>
                    <a:pt x="599" y="132"/>
                  </a:lnTo>
                  <a:lnTo>
                    <a:pt x="599" y="129"/>
                  </a:lnTo>
                  <a:lnTo>
                    <a:pt x="597" y="129"/>
                  </a:lnTo>
                  <a:lnTo>
                    <a:pt x="597" y="127"/>
                  </a:lnTo>
                  <a:lnTo>
                    <a:pt x="592" y="127"/>
                  </a:lnTo>
                  <a:lnTo>
                    <a:pt x="587" y="125"/>
                  </a:lnTo>
                  <a:lnTo>
                    <a:pt x="592" y="125"/>
                  </a:lnTo>
                  <a:lnTo>
                    <a:pt x="594" y="125"/>
                  </a:lnTo>
                  <a:lnTo>
                    <a:pt x="594" y="122"/>
                  </a:lnTo>
                  <a:lnTo>
                    <a:pt x="592" y="120"/>
                  </a:lnTo>
                  <a:lnTo>
                    <a:pt x="590" y="120"/>
                  </a:lnTo>
                  <a:lnTo>
                    <a:pt x="582" y="117"/>
                  </a:lnTo>
                  <a:lnTo>
                    <a:pt x="592" y="117"/>
                  </a:lnTo>
                  <a:lnTo>
                    <a:pt x="594" y="120"/>
                  </a:lnTo>
                  <a:lnTo>
                    <a:pt x="597" y="120"/>
                  </a:lnTo>
                  <a:lnTo>
                    <a:pt x="602" y="120"/>
                  </a:lnTo>
                  <a:lnTo>
                    <a:pt x="606" y="120"/>
                  </a:lnTo>
                  <a:lnTo>
                    <a:pt x="609" y="125"/>
                  </a:lnTo>
                  <a:lnTo>
                    <a:pt x="613" y="125"/>
                  </a:lnTo>
                  <a:lnTo>
                    <a:pt x="618" y="120"/>
                  </a:lnTo>
                  <a:lnTo>
                    <a:pt x="618" y="113"/>
                  </a:lnTo>
                  <a:lnTo>
                    <a:pt x="616" y="110"/>
                  </a:lnTo>
                  <a:lnTo>
                    <a:pt x="613" y="110"/>
                  </a:lnTo>
                  <a:lnTo>
                    <a:pt x="611" y="108"/>
                  </a:lnTo>
                  <a:lnTo>
                    <a:pt x="609" y="105"/>
                  </a:lnTo>
                  <a:lnTo>
                    <a:pt x="592" y="103"/>
                  </a:lnTo>
                  <a:lnTo>
                    <a:pt x="587" y="101"/>
                  </a:lnTo>
                  <a:lnTo>
                    <a:pt x="587" y="98"/>
                  </a:lnTo>
                  <a:lnTo>
                    <a:pt x="590" y="98"/>
                  </a:lnTo>
                  <a:lnTo>
                    <a:pt x="599" y="98"/>
                  </a:lnTo>
                  <a:lnTo>
                    <a:pt x="611" y="96"/>
                  </a:lnTo>
                  <a:lnTo>
                    <a:pt x="618" y="96"/>
                  </a:lnTo>
                  <a:lnTo>
                    <a:pt x="623" y="98"/>
                  </a:lnTo>
                  <a:lnTo>
                    <a:pt x="632" y="98"/>
                  </a:lnTo>
                  <a:lnTo>
                    <a:pt x="637" y="96"/>
                  </a:lnTo>
                  <a:lnTo>
                    <a:pt x="642" y="93"/>
                  </a:lnTo>
                  <a:lnTo>
                    <a:pt x="642" y="91"/>
                  </a:lnTo>
                  <a:lnTo>
                    <a:pt x="642" y="89"/>
                  </a:lnTo>
                  <a:lnTo>
                    <a:pt x="632" y="89"/>
                  </a:lnTo>
                  <a:lnTo>
                    <a:pt x="625" y="86"/>
                  </a:lnTo>
                  <a:lnTo>
                    <a:pt x="616" y="86"/>
                  </a:lnTo>
                  <a:lnTo>
                    <a:pt x="613" y="84"/>
                  </a:lnTo>
                  <a:lnTo>
                    <a:pt x="623" y="84"/>
                  </a:lnTo>
                  <a:lnTo>
                    <a:pt x="621" y="82"/>
                  </a:lnTo>
                  <a:lnTo>
                    <a:pt x="618" y="79"/>
                  </a:lnTo>
                  <a:lnTo>
                    <a:pt x="618" y="77"/>
                  </a:lnTo>
                  <a:lnTo>
                    <a:pt x="613" y="77"/>
                  </a:lnTo>
                  <a:lnTo>
                    <a:pt x="611" y="79"/>
                  </a:lnTo>
                  <a:lnTo>
                    <a:pt x="611" y="84"/>
                  </a:lnTo>
                  <a:lnTo>
                    <a:pt x="606" y="84"/>
                  </a:lnTo>
                  <a:lnTo>
                    <a:pt x="604" y="84"/>
                  </a:lnTo>
                  <a:lnTo>
                    <a:pt x="602" y="82"/>
                  </a:lnTo>
                  <a:lnTo>
                    <a:pt x="599" y="79"/>
                  </a:lnTo>
                  <a:lnTo>
                    <a:pt x="602" y="79"/>
                  </a:lnTo>
                  <a:lnTo>
                    <a:pt x="606" y="77"/>
                  </a:lnTo>
                  <a:lnTo>
                    <a:pt x="609" y="74"/>
                  </a:lnTo>
                  <a:lnTo>
                    <a:pt x="613" y="70"/>
                  </a:lnTo>
                  <a:lnTo>
                    <a:pt x="616" y="67"/>
                  </a:lnTo>
                  <a:lnTo>
                    <a:pt x="618" y="65"/>
                  </a:lnTo>
                  <a:lnTo>
                    <a:pt x="621" y="65"/>
                  </a:lnTo>
                  <a:lnTo>
                    <a:pt x="623" y="65"/>
                  </a:lnTo>
                  <a:lnTo>
                    <a:pt x="628" y="65"/>
                  </a:lnTo>
                  <a:lnTo>
                    <a:pt x="630" y="65"/>
                  </a:lnTo>
                  <a:lnTo>
                    <a:pt x="632" y="62"/>
                  </a:lnTo>
                  <a:lnTo>
                    <a:pt x="637" y="60"/>
                  </a:lnTo>
                  <a:lnTo>
                    <a:pt x="635" y="55"/>
                  </a:lnTo>
                  <a:lnTo>
                    <a:pt x="637" y="53"/>
                  </a:lnTo>
                  <a:lnTo>
                    <a:pt x="640" y="50"/>
                  </a:lnTo>
                  <a:lnTo>
                    <a:pt x="642" y="50"/>
                  </a:lnTo>
                  <a:lnTo>
                    <a:pt x="647" y="50"/>
                  </a:lnTo>
                  <a:lnTo>
                    <a:pt x="649" y="50"/>
                  </a:lnTo>
                  <a:lnTo>
                    <a:pt x="651" y="53"/>
                  </a:lnTo>
                  <a:lnTo>
                    <a:pt x="656" y="53"/>
                  </a:lnTo>
                  <a:lnTo>
                    <a:pt x="659" y="50"/>
                  </a:lnTo>
                  <a:lnTo>
                    <a:pt x="661" y="50"/>
                  </a:lnTo>
                  <a:lnTo>
                    <a:pt x="663" y="48"/>
                  </a:lnTo>
                  <a:lnTo>
                    <a:pt x="644" y="48"/>
                  </a:lnTo>
                  <a:lnTo>
                    <a:pt x="642" y="48"/>
                  </a:lnTo>
                  <a:lnTo>
                    <a:pt x="637" y="48"/>
                  </a:lnTo>
                  <a:lnTo>
                    <a:pt x="635" y="50"/>
                  </a:lnTo>
                  <a:lnTo>
                    <a:pt x="630" y="50"/>
                  </a:lnTo>
                  <a:lnTo>
                    <a:pt x="630" y="48"/>
                  </a:lnTo>
                  <a:lnTo>
                    <a:pt x="640" y="43"/>
                  </a:lnTo>
                  <a:lnTo>
                    <a:pt x="670" y="43"/>
                  </a:lnTo>
                  <a:lnTo>
                    <a:pt x="675" y="43"/>
                  </a:lnTo>
                  <a:lnTo>
                    <a:pt x="678" y="43"/>
                  </a:lnTo>
                  <a:lnTo>
                    <a:pt x="682" y="41"/>
                  </a:lnTo>
                  <a:lnTo>
                    <a:pt x="678" y="41"/>
                  </a:lnTo>
                  <a:lnTo>
                    <a:pt x="673" y="38"/>
                  </a:lnTo>
                  <a:lnTo>
                    <a:pt x="656" y="38"/>
                  </a:lnTo>
                  <a:lnTo>
                    <a:pt x="651" y="41"/>
                  </a:lnTo>
                  <a:lnTo>
                    <a:pt x="635" y="41"/>
                  </a:lnTo>
                  <a:lnTo>
                    <a:pt x="635" y="38"/>
                  </a:lnTo>
                  <a:lnTo>
                    <a:pt x="637" y="38"/>
                  </a:lnTo>
                  <a:lnTo>
                    <a:pt x="642" y="38"/>
                  </a:lnTo>
                  <a:lnTo>
                    <a:pt x="687" y="38"/>
                  </a:lnTo>
                  <a:lnTo>
                    <a:pt x="692" y="36"/>
                  </a:lnTo>
                  <a:lnTo>
                    <a:pt x="699" y="34"/>
                  </a:lnTo>
                  <a:lnTo>
                    <a:pt x="701" y="31"/>
                  </a:lnTo>
                  <a:lnTo>
                    <a:pt x="718" y="31"/>
                  </a:lnTo>
                  <a:lnTo>
                    <a:pt x="723" y="29"/>
                  </a:lnTo>
                  <a:lnTo>
                    <a:pt x="725" y="29"/>
                  </a:lnTo>
                  <a:lnTo>
                    <a:pt x="730" y="29"/>
                  </a:lnTo>
                  <a:lnTo>
                    <a:pt x="732" y="26"/>
                  </a:lnTo>
                  <a:lnTo>
                    <a:pt x="730" y="24"/>
                  </a:lnTo>
                  <a:close/>
                  <a:moveTo>
                    <a:pt x="119" y="268"/>
                  </a:moveTo>
                  <a:lnTo>
                    <a:pt x="116" y="266"/>
                  </a:lnTo>
                  <a:lnTo>
                    <a:pt x="119" y="268"/>
                  </a:lnTo>
                  <a:close/>
                  <a:moveTo>
                    <a:pt x="128" y="223"/>
                  </a:moveTo>
                  <a:lnTo>
                    <a:pt x="135" y="223"/>
                  </a:lnTo>
                  <a:lnTo>
                    <a:pt x="138" y="220"/>
                  </a:lnTo>
                  <a:lnTo>
                    <a:pt x="145" y="220"/>
                  </a:lnTo>
                  <a:lnTo>
                    <a:pt x="147" y="220"/>
                  </a:lnTo>
                  <a:lnTo>
                    <a:pt x="147" y="216"/>
                  </a:lnTo>
                  <a:lnTo>
                    <a:pt x="150" y="216"/>
                  </a:lnTo>
                  <a:lnTo>
                    <a:pt x="147" y="213"/>
                  </a:lnTo>
                  <a:lnTo>
                    <a:pt x="145" y="211"/>
                  </a:lnTo>
                  <a:lnTo>
                    <a:pt x="143" y="211"/>
                  </a:lnTo>
                  <a:lnTo>
                    <a:pt x="138" y="211"/>
                  </a:lnTo>
                  <a:lnTo>
                    <a:pt x="135" y="206"/>
                  </a:lnTo>
                  <a:lnTo>
                    <a:pt x="119" y="206"/>
                  </a:lnTo>
                  <a:lnTo>
                    <a:pt x="119" y="213"/>
                  </a:lnTo>
                  <a:lnTo>
                    <a:pt x="116" y="216"/>
                  </a:lnTo>
                  <a:lnTo>
                    <a:pt x="114" y="216"/>
                  </a:lnTo>
                  <a:lnTo>
                    <a:pt x="114" y="218"/>
                  </a:lnTo>
                  <a:lnTo>
                    <a:pt x="116" y="220"/>
                  </a:lnTo>
                  <a:lnTo>
                    <a:pt x="119" y="220"/>
                  </a:lnTo>
                  <a:lnTo>
                    <a:pt x="119" y="225"/>
                  </a:lnTo>
                  <a:lnTo>
                    <a:pt x="128" y="22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50" name="Greece" descr="© INSCALE GmbH, 05.05.2010&#10;http://www.presentationload.com/">
              <a:extLst>
                <a:ext uri="{FF2B5EF4-FFF2-40B4-BE49-F238E27FC236}">
                  <a16:creationId xmlns:a16="http://schemas.microsoft.com/office/drawing/2014/main" id="{D72ED9AF-E110-4F9A-9606-AED40C0E1C2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686300" y="2495434"/>
              <a:ext cx="214313" cy="222250"/>
            </a:xfrm>
            <a:custGeom>
              <a:avLst/>
              <a:gdLst>
                <a:gd name="T0" fmla="*/ 0 w 534"/>
                <a:gd name="T1" fmla="*/ 2147483647 h 552"/>
                <a:gd name="T2" fmla="*/ 2147483647 w 534"/>
                <a:gd name="T3" fmla="*/ 2147483647 h 552"/>
                <a:gd name="T4" fmla="*/ 2147483647 w 534"/>
                <a:gd name="T5" fmla="*/ 2147483647 h 552"/>
                <a:gd name="T6" fmla="*/ 2147483647 w 534"/>
                <a:gd name="T7" fmla="*/ 2147483647 h 552"/>
                <a:gd name="T8" fmla="*/ 2147483647 w 534"/>
                <a:gd name="T9" fmla="*/ 2147483647 h 552"/>
                <a:gd name="T10" fmla="*/ 2147483647 w 534"/>
                <a:gd name="T11" fmla="*/ 2147483647 h 552"/>
                <a:gd name="T12" fmla="*/ 2147483647 w 534"/>
                <a:gd name="T13" fmla="*/ 2147483647 h 552"/>
                <a:gd name="T14" fmla="*/ 2147483647 w 534"/>
                <a:gd name="T15" fmla="*/ 2147483647 h 552"/>
                <a:gd name="T16" fmla="*/ 2147483647 w 534"/>
                <a:gd name="T17" fmla="*/ 2147483647 h 552"/>
                <a:gd name="T18" fmla="*/ 2147483647 w 534"/>
                <a:gd name="T19" fmla="*/ 2147483647 h 552"/>
                <a:gd name="T20" fmla="*/ 2147483647 w 534"/>
                <a:gd name="T21" fmla="*/ 2147483647 h 552"/>
                <a:gd name="T22" fmla="*/ 2147483647 w 534"/>
                <a:gd name="T23" fmla="*/ 2147483647 h 552"/>
                <a:gd name="T24" fmla="*/ 2147483647 w 534"/>
                <a:gd name="T25" fmla="*/ 2147483647 h 552"/>
                <a:gd name="T26" fmla="*/ 2147483647 w 534"/>
                <a:gd name="T27" fmla="*/ 2147483647 h 552"/>
                <a:gd name="T28" fmla="*/ 2147483647 w 534"/>
                <a:gd name="T29" fmla="*/ 2147483647 h 552"/>
                <a:gd name="T30" fmla="*/ 2147483647 w 534"/>
                <a:gd name="T31" fmla="*/ 2147483647 h 552"/>
                <a:gd name="T32" fmla="*/ 2147483647 w 534"/>
                <a:gd name="T33" fmla="*/ 2147483647 h 552"/>
                <a:gd name="T34" fmla="*/ 2147483647 w 534"/>
                <a:gd name="T35" fmla="*/ 2147483647 h 552"/>
                <a:gd name="T36" fmla="*/ 2147483647 w 534"/>
                <a:gd name="T37" fmla="*/ 2147483647 h 552"/>
                <a:gd name="T38" fmla="*/ 2147483647 w 534"/>
                <a:gd name="T39" fmla="*/ 2147483647 h 552"/>
                <a:gd name="T40" fmla="*/ 2147483647 w 534"/>
                <a:gd name="T41" fmla="*/ 2147483647 h 552"/>
                <a:gd name="T42" fmla="*/ 2147483647 w 534"/>
                <a:gd name="T43" fmla="*/ 2147483647 h 552"/>
                <a:gd name="T44" fmla="*/ 2147483647 w 534"/>
                <a:gd name="T45" fmla="*/ 2147483647 h 552"/>
                <a:gd name="T46" fmla="*/ 2147483647 w 534"/>
                <a:gd name="T47" fmla="*/ 2147483647 h 552"/>
                <a:gd name="T48" fmla="*/ 2147483647 w 534"/>
                <a:gd name="T49" fmla="*/ 2147483647 h 552"/>
                <a:gd name="T50" fmla="*/ 2147483647 w 534"/>
                <a:gd name="T51" fmla="*/ 2147483647 h 552"/>
                <a:gd name="T52" fmla="*/ 2147483647 w 534"/>
                <a:gd name="T53" fmla="*/ 2147483647 h 552"/>
                <a:gd name="T54" fmla="*/ 2147483647 w 534"/>
                <a:gd name="T55" fmla="*/ 2147483647 h 552"/>
                <a:gd name="T56" fmla="*/ 2147483647 w 534"/>
                <a:gd name="T57" fmla="*/ 2147483647 h 552"/>
                <a:gd name="T58" fmla="*/ 2147483647 w 534"/>
                <a:gd name="T59" fmla="*/ 2147483647 h 552"/>
                <a:gd name="T60" fmla="*/ 2147483647 w 534"/>
                <a:gd name="T61" fmla="*/ 2147483647 h 552"/>
                <a:gd name="T62" fmla="*/ 2147483647 w 534"/>
                <a:gd name="T63" fmla="*/ 2147483647 h 552"/>
                <a:gd name="T64" fmla="*/ 2147483647 w 534"/>
                <a:gd name="T65" fmla="*/ 2147483647 h 552"/>
                <a:gd name="T66" fmla="*/ 2147483647 w 534"/>
                <a:gd name="T67" fmla="*/ 2147483647 h 552"/>
                <a:gd name="T68" fmla="*/ 2147483647 w 534"/>
                <a:gd name="T69" fmla="*/ 2147483647 h 552"/>
                <a:gd name="T70" fmla="*/ 2147483647 w 534"/>
                <a:gd name="T71" fmla="*/ 2147483647 h 552"/>
                <a:gd name="T72" fmla="*/ 2147483647 w 534"/>
                <a:gd name="T73" fmla="*/ 2147483647 h 552"/>
                <a:gd name="T74" fmla="*/ 2147483647 w 534"/>
                <a:gd name="T75" fmla="*/ 2147483647 h 552"/>
                <a:gd name="T76" fmla="*/ 2147483647 w 534"/>
                <a:gd name="T77" fmla="*/ 2147483647 h 552"/>
                <a:gd name="T78" fmla="*/ 2147483647 w 534"/>
                <a:gd name="T79" fmla="*/ 2147483647 h 552"/>
                <a:gd name="T80" fmla="*/ 2147483647 w 534"/>
                <a:gd name="T81" fmla="*/ 2147483647 h 552"/>
                <a:gd name="T82" fmla="*/ 2147483647 w 534"/>
                <a:gd name="T83" fmla="*/ 2147483647 h 552"/>
                <a:gd name="T84" fmla="*/ 2147483647 w 534"/>
                <a:gd name="T85" fmla="*/ 2147483647 h 552"/>
                <a:gd name="T86" fmla="*/ 2147483647 w 534"/>
                <a:gd name="T87" fmla="*/ 2147483647 h 552"/>
                <a:gd name="T88" fmla="*/ 2147483647 w 534"/>
                <a:gd name="T89" fmla="*/ 2147483647 h 552"/>
                <a:gd name="T90" fmla="*/ 2147483647 w 534"/>
                <a:gd name="T91" fmla="*/ 2147483647 h 552"/>
                <a:gd name="T92" fmla="*/ 2147483647 w 534"/>
                <a:gd name="T93" fmla="*/ 2147483647 h 552"/>
                <a:gd name="T94" fmla="*/ 2147483647 w 534"/>
                <a:gd name="T95" fmla="*/ 2147483647 h 552"/>
                <a:gd name="T96" fmla="*/ 2147483647 w 534"/>
                <a:gd name="T97" fmla="*/ 2147483647 h 552"/>
                <a:gd name="T98" fmla="*/ 2147483647 w 534"/>
                <a:gd name="T99" fmla="*/ 2147483647 h 552"/>
                <a:gd name="T100" fmla="*/ 2147483647 w 534"/>
                <a:gd name="T101" fmla="*/ 2147483647 h 552"/>
                <a:gd name="T102" fmla="*/ 2147483647 w 534"/>
                <a:gd name="T103" fmla="*/ 2147483647 h 552"/>
                <a:gd name="T104" fmla="*/ 2147483647 w 534"/>
                <a:gd name="T105" fmla="*/ 2147483647 h 552"/>
                <a:gd name="T106" fmla="*/ 2147483647 w 534"/>
                <a:gd name="T107" fmla="*/ 2147483647 h 5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34"/>
                <a:gd name="T163" fmla="*/ 0 h 552"/>
                <a:gd name="T164" fmla="*/ 534 w 534"/>
                <a:gd name="T165" fmla="*/ 552 h 5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34" h="552">
                  <a:moveTo>
                    <a:pt x="240" y="108"/>
                  </a:moveTo>
                  <a:lnTo>
                    <a:pt x="270" y="126"/>
                  </a:lnTo>
                  <a:lnTo>
                    <a:pt x="282" y="120"/>
                  </a:lnTo>
                  <a:lnTo>
                    <a:pt x="240" y="108"/>
                  </a:lnTo>
                  <a:close/>
                  <a:moveTo>
                    <a:pt x="24" y="258"/>
                  </a:moveTo>
                  <a:lnTo>
                    <a:pt x="0" y="282"/>
                  </a:lnTo>
                  <a:lnTo>
                    <a:pt x="42" y="294"/>
                  </a:lnTo>
                  <a:lnTo>
                    <a:pt x="24" y="258"/>
                  </a:lnTo>
                  <a:close/>
                  <a:moveTo>
                    <a:pt x="312" y="414"/>
                  </a:moveTo>
                  <a:lnTo>
                    <a:pt x="312" y="420"/>
                  </a:lnTo>
                  <a:lnTo>
                    <a:pt x="324" y="420"/>
                  </a:lnTo>
                  <a:lnTo>
                    <a:pt x="324" y="414"/>
                  </a:lnTo>
                  <a:lnTo>
                    <a:pt x="318" y="408"/>
                  </a:lnTo>
                  <a:lnTo>
                    <a:pt x="312" y="408"/>
                  </a:lnTo>
                  <a:lnTo>
                    <a:pt x="312" y="414"/>
                  </a:lnTo>
                  <a:close/>
                  <a:moveTo>
                    <a:pt x="306" y="390"/>
                  </a:moveTo>
                  <a:lnTo>
                    <a:pt x="300" y="378"/>
                  </a:lnTo>
                  <a:lnTo>
                    <a:pt x="294" y="390"/>
                  </a:lnTo>
                  <a:lnTo>
                    <a:pt x="306" y="390"/>
                  </a:lnTo>
                  <a:close/>
                  <a:moveTo>
                    <a:pt x="294" y="294"/>
                  </a:moveTo>
                  <a:lnTo>
                    <a:pt x="318" y="336"/>
                  </a:lnTo>
                  <a:lnTo>
                    <a:pt x="330" y="318"/>
                  </a:lnTo>
                  <a:lnTo>
                    <a:pt x="294" y="294"/>
                  </a:lnTo>
                  <a:close/>
                  <a:moveTo>
                    <a:pt x="108" y="264"/>
                  </a:moveTo>
                  <a:lnTo>
                    <a:pt x="138" y="264"/>
                  </a:lnTo>
                  <a:lnTo>
                    <a:pt x="144" y="270"/>
                  </a:lnTo>
                  <a:lnTo>
                    <a:pt x="156" y="270"/>
                  </a:lnTo>
                  <a:lnTo>
                    <a:pt x="180" y="282"/>
                  </a:lnTo>
                  <a:lnTo>
                    <a:pt x="192" y="282"/>
                  </a:lnTo>
                  <a:lnTo>
                    <a:pt x="198" y="288"/>
                  </a:lnTo>
                  <a:lnTo>
                    <a:pt x="204" y="288"/>
                  </a:lnTo>
                  <a:lnTo>
                    <a:pt x="216" y="300"/>
                  </a:lnTo>
                  <a:lnTo>
                    <a:pt x="228" y="306"/>
                  </a:lnTo>
                  <a:lnTo>
                    <a:pt x="234" y="312"/>
                  </a:lnTo>
                  <a:lnTo>
                    <a:pt x="246" y="312"/>
                  </a:lnTo>
                  <a:lnTo>
                    <a:pt x="252" y="306"/>
                  </a:lnTo>
                  <a:lnTo>
                    <a:pt x="252" y="288"/>
                  </a:lnTo>
                  <a:lnTo>
                    <a:pt x="228" y="264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04" y="252"/>
                  </a:lnTo>
                  <a:lnTo>
                    <a:pt x="198" y="246"/>
                  </a:lnTo>
                  <a:lnTo>
                    <a:pt x="186" y="246"/>
                  </a:lnTo>
                  <a:lnTo>
                    <a:pt x="174" y="234"/>
                  </a:lnTo>
                  <a:lnTo>
                    <a:pt x="168" y="234"/>
                  </a:lnTo>
                  <a:lnTo>
                    <a:pt x="174" y="228"/>
                  </a:lnTo>
                  <a:lnTo>
                    <a:pt x="192" y="228"/>
                  </a:lnTo>
                  <a:lnTo>
                    <a:pt x="198" y="240"/>
                  </a:lnTo>
                  <a:lnTo>
                    <a:pt x="222" y="252"/>
                  </a:lnTo>
                  <a:lnTo>
                    <a:pt x="234" y="264"/>
                  </a:lnTo>
                  <a:lnTo>
                    <a:pt x="258" y="264"/>
                  </a:lnTo>
                  <a:lnTo>
                    <a:pt x="270" y="252"/>
                  </a:lnTo>
                  <a:lnTo>
                    <a:pt x="258" y="240"/>
                  </a:lnTo>
                  <a:lnTo>
                    <a:pt x="246" y="240"/>
                  </a:lnTo>
                  <a:lnTo>
                    <a:pt x="234" y="234"/>
                  </a:lnTo>
                  <a:lnTo>
                    <a:pt x="222" y="234"/>
                  </a:lnTo>
                  <a:lnTo>
                    <a:pt x="210" y="228"/>
                  </a:lnTo>
                  <a:lnTo>
                    <a:pt x="204" y="216"/>
                  </a:lnTo>
                  <a:lnTo>
                    <a:pt x="198" y="210"/>
                  </a:lnTo>
                  <a:lnTo>
                    <a:pt x="198" y="204"/>
                  </a:lnTo>
                  <a:lnTo>
                    <a:pt x="192" y="192"/>
                  </a:lnTo>
                  <a:lnTo>
                    <a:pt x="186" y="186"/>
                  </a:lnTo>
                  <a:lnTo>
                    <a:pt x="174" y="162"/>
                  </a:lnTo>
                  <a:lnTo>
                    <a:pt x="168" y="156"/>
                  </a:lnTo>
                  <a:lnTo>
                    <a:pt x="162" y="144"/>
                  </a:lnTo>
                  <a:lnTo>
                    <a:pt x="150" y="132"/>
                  </a:lnTo>
                  <a:lnTo>
                    <a:pt x="150" y="120"/>
                  </a:lnTo>
                  <a:lnTo>
                    <a:pt x="144" y="114"/>
                  </a:lnTo>
                  <a:lnTo>
                    <a:pt x="144" y="102"/>
                  </a:lnTo>
                  <a:lnTo>
                    <a:pt x="150" y="96"/>
                  </a:lnTo>
                  <a:lnTo>
                    <a:pt x="156" y="96"/>
                  </a:lnTo>
                  <a:lnTo>
                    <a:pt x="162" y="102"/>
                  </a:lnTo>
                  <a:lnTo>
                    <a:pt x="162" y="108"/>
                  </a:lnTo>
                  <a:lnTo>
                    <a:pt x="168" y="114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86" y="120"/>
                  </a:lnTo>
                  <a:lnTo>
                    <a:pt x="198" y="132"/>
                  </a:lnTo>
                  <a:lnTo>
                    <a:pt x="198" y="144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16" y="138"/>
                  </a:lnTo>
                  <a:lnTo>
                    <a:pt x="204" y="120"/>
                  </a:lnTo>
                  <a:lnTo>
                    <a:pt x="210" y="120"/>
                  </a:lnTo>
                  <a:lnTo>
                    <a:pt x="234" y="132"/>
                  </a:lnTo>
                  <a:lnTo>
                    <a:pt x="222" y="114"/>
                  </a:lnTo>
                  <a:lnTo>
                    <a:pt x="228" y="108"/>
                  </a:lnTo>
                  <a:lnTo>
                    <a:pt x="228" y="84"/>
                  </a:lnTo>
                  <a:lnTo>
                    <a:pt x="240" y="72"/>
                  </a:lnTo>
                  <a:lnTo>
                    <a:pt x="270" y="72"/>
                  </a:lnTo>
                  <a:lnTo>
                    <a:pt x="276" y="78"/>
                  </a:lnTo>
                  <a:lnTo>
                    <a:pt x="276" y="90"/>
                  </a:lnTo>
                  <a:lnTo>
                    <a:pt x="288" y="90"/>
                  </a:lnTo>
                  <a:lnTo>
                    <a:pt x="294" y="84"/>
                  </a:lnTo>
                  <a:lnTo>
                    <a:pt x="300" y="72"/>
                  </a:lnTo>
                  <a:lnTo>
                    <a:pt x="306" y="66"/>
                  </a:lnTo>
                  <a:lnTo>
                    <a:pt x="342" y="66"/>
                  </a:lnTo>
                  <a:lnTo>
                    <a:pt x="360" y="72"/>
                  </a:lnTo>
                  <a:lnTo>
                    <a:pt x="372" y="72"/>
                  </a:lnTo>
                  <a:lnTo>
                    <a:pt x="378" y="78"/>
                  </a:lnTo>
                  <a:lnTo>
                    <a:pt x="384" y="78"/>
                  </a:lnTo>
                  <a:lnTo>
                    <a:pt x="384" y="72"/>
                  </a:lnTo>
                  <a:lnTo>
                    <a:pt x="390" y="60"/>
                  </a:lnTo>
                  <a:lnTo>
                    <a:pt x="390" y="48"/>
                  </a:lnTo>
                  <a:lnTo>
                    <a:pt x="384" y="42"/>
                  </a:lnTo>
                  <a:lnTo>
                    <a:pt x="384" y="36"/>
                  </a:lnTo>
                  <a:lnTo>
                    <a:pt x="390" y="30"/>
                  </a:lnTo>
                  <a:lnTo>
                    <a:pt x="408" y="30"/>
                  </a:lnTo>
                  <a:lnTo>
                    <a:pt x="408" y="18"/>
                  </a:lnTo>
                  <a:lnTo>
                    <a:pt x="402" y="12"/>
                  </a:lnTo>
                  <a:lnTo>
                    <a:pt x="402" y="6"/>
                  </a:lnTo>
                  <a:lnTo>
                    <a:pt x="390" y="6"/>
                  </a:lnTo>
                  <a:lnTo>
                    <a:pt x="384" y="0"/>
                  </a:lnTo>
                  <a:lnTo>
                    <a:pt x="366" y="6"/>
                  </a:lnTo>
                  <a:lnTo>
                    <a:pt x="372" y="12"/>
                  </a:lnTo>
                  <a:lnTo>
                    <a:pt x="372" y="30"/>
                  </a:lnTo>
                  <a:lnTo>
                    <a:pt x="366" y="36"/>
                  </a:lnTo>
                  <a:lnTo>
                    <a:pt x="348" y="36"/>
                  </a:lnTo>
                  <a:lnTo>
                    <a:pt x="336" y="24"/>
                  </a:lnTo>
                  <a:lnTo>
                    <a:pt x="324" y="36"/>
                  </a:lnTo>
                  <a:lnTo>
                    <a:pt x="312" y="36"/>
                  </a:lnTo>
                  <a:lnTo>
                    <a:pt x="300" y="24"/>
                  </a:lnTo>
                  <a:lnTo>
                    <a:pt x="294" y="30"/>
                  </a:lnTo>
                  <a:lnTo>
                    <a:pt x="282" y="30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34" y="12"/>
                  </a:lnTo>
                  <a:lnTo>
                    <a:pt x="228" y="30"/>
                  </a:lnTo>
                  <a:lnTo>
                    <a:pt x="204" y="24"/>
                  </a:lnTo>
                  <a:lnTo>
                    <a:pt x="198" y="30"/>
                  </a:lnTo>
                  <a:lnTo>
                    <a:pt x="186" y="36"/>
                  </a:lnTo>
                  <a:lnTo>
                    <a:pt x="174" y="36"/>
                  </a:lnTo>
                  <a:lnTo>
                    <a:pt x="168" y="30"/>
                  </a:lnTo>
                  <a:lnTo>
                    <a:pt x="162" y="30"/>
                  </a:lnTo>
                  <a:lnTo>
                    <a:pt x="150" y="36"/>
                  </a:lnTo>
                  <a:lnTo>
                    <a:pt x="138" y="48"/>
                  </a:lnTo>
                  <a:lnTo>
                    <a:pt x="126" y="54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96" y="72"/>
                  </a:lnTo>
                  <a:lnTo>
                    <a:pt x="72" y="72"/>
                  </a:lnTo>
                  <a:lnTo>
                    <a:pt x="66" y="66"/>
                  </a:lnTo>
                  <a:lnTo>
                    <a:pt x="60" y="66"/>
                  </a:lnTo>
                  <a:lnTo>
                    <a:pt x="48" y="72"/>
                  </a:lnTo>
                  <a:lnTo>
                    <a:pt x="54" y="84"/>
                  </a:lnTo>
                  <a:lnTo>
                    <a:pt x="54" y="90"/>
                  </a:lnTo>
                  <a:lnTo>
                    <a:pt x="42" y="102"/>
                  </a:lnTo>
                  <a:lnTo>
                    <a:pt x="24" y="102"/>
                  </a:lnTo>
                  <a:lnTo>
                    <a:pt x="24" y="126"/>
                  </a:lnTo>
                  <a:lnTo>
                    <a:pt x="12" y="132"/>
                  </a:lnTo>
                  <a:lnTo>
                    <a:pt x="0" y="132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30" y="228"/>
                  </a:lnTo>
                  <a:lnTo>
                    <a:pt x="36" y="234"/>
                  </a:lnTo>
                  <a:lnTo>
                    <a:pt x="42" y="246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84" y="270"/>
                  </a:lnTo>
                  <a:lnTo>
                    <a:pt x="96" y="264"/>
                  </a:lnTo>
                  <a:lnTo>
                    <a:pt x="108" y="264"/>
                  </a:lnTo>
                  <a:close/>
                  <a:moveTo>
                    <a:pt x="396" y="252"/>
                  </a:moveTo>
                  <a:lnTo>
                    <a:pt x="372" y="252"/>
                  </a:lnTo>
                  <a:lnTo>
                    <a:pt x="372" y="270"/>
                  </a:lnTo>
                  <a:lnTo>
                    <a:pt x="384" y="294"/>
                  </a:lnTo>
                  <a:lnTo>
                    <a:pt x="396" y="252"/>
                  </a:lnTo>
                  <a:close/>
                  <a:moveTo>
                    <a:pt x="24" y="312"/>
                  </a:moveTo>
                  <a:lnTo>
                    <a:pt x="18" y="318"/>
                  </a:lnTo>
                  <a:lnTo>
                    <a:pt x="24" y="324"/>
                  </a:lnTo>
                  <a:lnTo>
                    <a:pt x="30" y="324"/>
                  </a:lnTo>
                  <a:lnTo>
                    <a:pt x="36" y="330"/>
                  </a:lnTo>
                  <a:lnTo>
                    <a:pt x="42" y="324"/>
                  </a:lnTo>
                  <a:lnTo>
                    <a:pt x="42" y="318"/>
                  </a:lnTo>
                  <a:lnTo>
                    <a:pt x="30" y="306"/>
                  </a:lnTo>
                  <a:lnTo>
                    <a:pt x="24" y="312"/>
                  </a:lnTo>
                  <a:close/>
                  <a:moveTo>
                    <a:pt x="378" y="390"/>
                  </a:moveTo>
                  <a:lnTo>
                    <a:pt x="378" y="408"/>
                  </a:lnTo>
                  <a:lnTo>
                    <a:pt x="390" y="390"/>
                  </a:lnTo>
                  <a:lnTo>
                    <a:pt x="378" y="390"/>
                  </a:lnTo>
                  <a:close/>
                  <a:moveTo>
                    <a:pt x="408" y="330"/>
                  </a:moveTo>
                  <a:lnTo>
                    <a:pt x="396" y="330"/>
                  </a:lnTo>
                  <a:lnTo>
                    <a:pt x="384" y="336"/>
                  </a:lnTo>
                  <a:lnTo>
                    <a:pt x="384" y="342"/>
                  </a:lnTo>
                  <a:lnTo>
                    <a:pt x="396" y="342"/>
                  </a:lnTo>
                  <a:lnTo>
                    <a:pt x="402" y="336"/>
                  </a:lnTo>
                  <a:lnTo>
                    <a:pt x="408" y="336"/>
                  </a:lnTo>
                  <a:lnTo>
                    <a:pt x="408" y="330"/>
                  </a:lnTo>
                  <a:close/>
                  <a:moveTo>
                    <a:pt x="396" y="192"/>
                  </a:moveTo>
                  <a:lnTo>
                    <a:pt x="372" y="198"/>
                  </a:lnTo>
                  <a:lnTo>
                    <a:pt x="372" y="210"/>
                  </a:lnTo>
                  <a:lnTo>
                    <a:pt x="390" y="210"/>
                  </a:lnTo>
                  <a:lnTo>
                    <a:pt x="396" y="216"/>
                  </a:lnTo>
                  <a:lnTo>
                    <a:pt x="396" y="222"/>
                  </a:lnTo>
                  <a:lnTo>
                    <a:pt x="414" y="222"/>
                  </a:lnTo>
                  <a:lnTo>
                    <a:pt x="414" y="210"/>
                  </a:lnTo>
                  <a:lnTo>
                    <a:pt x="396" y="192"/>
                  </a:lnTo>
                  <a:close/>
                  <a:moveTo>
                    <a:pt x="342" y="372"/>
                  </a:moveTo>
                  <a:lnTo>
                    <a:pt x="342" y="378"/>
                  </a:lnTo>
                  <a:lnTo>
                    <a:pt x="348" y="384"/>
                  </a:lnTo>
                  <a:lnTo>
                    <a:pt x="360" y="384"/>
                  </a:lnTo>
                  <a:lnTo>
                    <a:pt x="366" y="378"/>
                  </a:lnTo>
                  <a:lnTo>
                    <a:pt x="366" y="372"/>
                  </a:lnTo>
                  <a:lnTo>
                    <a:pt x="360" y="366"/>
                  </a:lnTo>
                  <a:lnTo>
                    <a:pt x="342" y="366"/>
                  </a:lnTo>
                  <a:lnTo>
                    <a:pt x="342" y="372"/>
                  </a:lnTo>
                  <a:close/>
                  <a:moveTo>
                    <a:pt x="444" y="312"/>
                  </a:moveTo>
                  <a:lnTo>
                    <a:pt x="432" y="312"/>
                  </a:lnTo>
                  <a:lnTo>
                    <a:pt x="432" y="330"/>
                  </a:lnTo>
                  <a:lnTo>
                    <a:pt x="444" y="336"/>
                  </a:lnTo>
                  <a:lnTo>
                    <a:pt x="450" y="330"/>
                  </a:lnTo>
                  <a:lnTo>
                    <a:pt x="450" y="318"/>
                  </a:lnTo>
                  <a:lnTo>
                    <a:pt x="444" y="312"/>
                  </a:lnTo>
                  <a:close/>
                  <a:moveTo>
                    <a:pt x="444" y="372"/>
                  </a:moveTo>
                  <a:lnTo>
                    <a:pt x="456" y="354"/>
                  </a:lnTo>
                  <a:lnTo>
                    <a:pt x="438" y="354"/>
                  </a:lnTo>
                  <a:lnTo>
                    <a:pt x="444" y="372"/>
                  </a:lnTo>
                  <a:close/>
                  <a:moveTo>
                    <a:pt x="276" y="222"/>
                  </a:moveTo>
                  <a:lnTo>
                    <a:pt x="276" y="240"/>
                  </a:lnTo>
                  <a:lnTo>
                    <a:pt x="288" y="240"/>
                  </a:lnTo>
                  <a:lnTo>
                    <a:pt x="276" y="222"/>
                  </a:lnTo>
                  <a:close/>
                  <a:moveTo>
                    <a:pt x="534" y="420"/>
                  </a:moveTo>
                  <a:lnTo>
                    <a:pt x="522" y="420"/>
                  </a:lnTo>
                  <a:lnTo>
                    <a:pt x="516" y="426"/>
                  </a:lnTo>
                  <a:lnTo>
                    <a:pt x="510" y="438"/>
                  </a:lnTo>
                  <a:lnTo>
                    <a:pt x="510" y="468"/>
                  </a:lnTo>
                  <a:lnTo>
                    <a:pt x="516" y="468"/>
                  </a:lnTo>
                  <a:lnTo>
                    <a:pt x="522" y="456"/>
                  </a:lnTo>
                  <a:lnTo>
                    <a:pt x="528" y="450"/>
                  </a:lnTo>
                  <a:lnTo>
                    <a:pt x="534" y="438"/>
                  </a:lnTo>
                  <a:lnTo>
                    <a:pt x="534" y="420"/>
                  </a:lnTo>
                  <a:close/>
                  <a:moveTo>
                    <a:pt x="462" y="384"/>
                  </a:moveTo>
                  <a:lnTo>
                    <a:pt x="456" y="408"/>
                  </a:lnTo>
                  <a:lnTo>
                    <a:pt x="498" y="378"/>
                  </a:lnTo>
                  <a:lnTo>
                    <a:pt x="486" y="372"/>
                  </a:lnTo>
                  <a:lnTo>
                    <a:pt x="462" y="384"/>
                  </a:lnTo>
                  <a:close/>
                  <a:moveTo>
                    <a:pt x="462" y="510"/>
                  </a:moveTo>
                  <a:lnTo>
                    <a:pt x="480" y="510"/>
                  </a:lnTo>
                  <a:lnTo>
                    <a:pt x="468" y="468"/>
                  </a:lnTo>
                  <a:lnTo>
                    <a:pt x="462" y="510"/>
                  </a:lnTo>
                  <a:close/>
                  <a:moveTo>
                    <a:pt x="276" y="330"/>
                  </a:moveTo>
                  <a:lnTo>
                    <a:pt x="270" y="336"/>
                  </a:lnTo>
                  <a:lnTo>
                    <a:pt x="270" y="348"/>
                  </a:lnTo>
                  <a:lnTo>
                    <a:pt x="276" y="348"/>
                  </a:lnTo>
                  <a:lnTo>
                    <a:pt x="288" y="336"/>
                  </a:lnTo>
                  <a:lnTo>
                    <a:pt x="282" y="330"/>
                  </a:lnTo>
                  <a:lnTo>
                    <a:pt x="276" y="330"/>
                  </a:lnTo>
                  <a:close/>
                  <a:moveTo>
                    <a:pt x="186" y="432"/>
                  </a:move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198" y="444"/>
                  </a:lnTo>
                  <a:lnTo>
                    <a:pt x="198" y="438"/>
                  </a:lnTo>
                  <a:lnTo>
                    <a:pt x="192" y="432"/>
                  </a:lnTo>
                  <a:lnTo>
                    <a:pt x="186" y="432"/>
                  </a:lnTo>
                  <a:close/>
                  <a:moveTo>
                    <a:pt x="384" y="528"/>
                  </a:moveTo>
                  <a:lnTo>
                    <a:pt x="378" y="528"/>
                  </a:lnTo>
                  <a:lnTo>
                    <a:pt x="378" y="516"/>
                  </a:lnTo>
                  <a:lnTo>
                    <a:pt x="372" y="510"/>
                  </a:lnTo>
                  <a:lnTo>
                    <a:pt x="342" y="510"/>
                  </a:lnTo>
                  <a:lnTo>
                    <a:pt x="306" y="504"/>
                  </a:lnTo>
                  <a:lnTo>
                    <a:pt x="276" y="504"/>
                  </a:lnTo>
                  <a:lnTo>
                    <a:pt x="246" y="486"/>
                  </a:lnTo>
                  <a:lnTo>
                    <a:pt x="228" y="504"/>
                  </a:lnTo>
                  <a:lnTo>
                    <a:pt x="234" y="510"/>
                  </a:lnTo>
                  <a:lnTo>
                    <a:pt x="246" y="516"/>
                  </a:lnTo>
                  <a:lnTo>
                    <a:pt x="252" y="522"/>
                  </a:lnTo>
                  <a:lnTo>
                    <a:pt x="258" y="516"/>
                  </a:lnTo>
                  <a:lnTo>
                    <a:pt x="264" y="528"/>
                  </a:lnTo>
                  <a:lnTo>
                    <a:pt x="300" y="528"/>
                  </a:lnTo>
                  <a:lnTo>
                    <a:pt x="312" y="552"/>
                  </a:lnTo>
                  <a:lnTo>
                    <a:pt x="354" y="546"/>
                  </a:lnTo>
                  <a:lnTo>
                    <a:pt x="354" y="540"/>
                  </a:lnTo>
                  <a:lnTo>
                    <a:pt x="402" y="540"/>
                  </a:lnTo>
                  <a:lnTo>
                    <a:pt x="414" y="528"/>
                  </a:lnTo>
                  <a:lnTo>
                    <a:pt x="414" y="522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22"/>
                  </a:lnTo>
                  <a:lnTo>
                    <a:pt x="390" y="522"/>
                  </a:lnTo>
                  <a:lnTo>
                    <a:pt x="384" y="528"/>
                  </a:lnTo>
                  <a:close/>
                  <a:moveTo>
                    <a:pt x="420" y="408"/>
                  </a:moveTo>
                  <a:lnTo>
                    <a:pt x="408" y="408"/>
                  </a:lnTo>
                  <a:lnTo>
                    <a:pt x="408" y="420"/>
                  </a:lnTo>
                  <a:lnTo>
                    <a:pt x="420" y="420"/>
                  </a:lnTo>
                  <a:lnTo>
                    <a:pt x="426" y="414"/>
                  </a:lnTo>
                  <a:lnTo>
                    <a:pt x="420" y="408"/>
                  </a:lnTo>
                  <a:close/>
                  <a:moveTo>
                    <a:pt x="114" y="276"/>
                  </a:moveTo>
                  <a:lnTo>
                    <a:pt x="90" y="288"/>
                  </a:lnTo>
                  <a:lnTo>
                    <a:pt x="84" y="288"/>
                  </a:lnTo>
                  <a:lnTo>
                    <a:pt x="66" y="312"/>
                  </a:lnTo>
                  <a:lnTo>
                    <a:pt x="96" y="336"/>
                  </a:lnTo>
                  <a:lnTo>
                    <a:pt x="96" y="348"/>
                  </a:lnTo>
                  <a:lnTo>
                    <a:pt x="90" y="366"/>
                  </a:lnTo>
                  <a:lnTo>
                    <a:pt x="90" y="384"/>
                  </a:lnTo>
                  <a:lnTo>
                    <a:pt x="96" y="390"/>
                  </a:lnTo>
                  <a:lnTo>
                    <a:pt x="108" y="396"/>
                  </a:lnTo>
                  <a:lnTo>
                    <a:pt x="114" y="396"/>
                  </a:lnTo>
                  <a:lnTo>
                    <a:pt x="114" y="390"/>
                  </a:lnTo>
                  <a:lnTo>
                    <a:pt x="126" y="378"/>
                  </a:lnTo>
                  <a:lnTo>
                    <a:pt x="132" y="378"/>
                  </a:lnTo>
                  <a:lnTo>
                    <a:pt x="156" y="420"/>
                  </a:lnTo>
                  <a:lnTo>
                    <a:pt x="162" y="390"/>
                  </a:lnTo>
                  <a:lnTo>
                    <a:pt x="180" y="414"/>
                  </a:lnTo>
                  <a:lnTo>
                    <a:pt x="204" y="420"/>
                  </a:lnTo>
                  <a:lnTo>
                    <a:pt x="186" y="402"/>
                  </a:lnTo>
                  <a:lnTo>
                    <a:pt x="192" y="396"/>
                  </a:lnTo>
                  <a:lnTo>
                    <a:pt x="192" y="372"/>
                  </a:lnTo>
                  <a:lnTo>
                    <a:pt x="186" y="366"/>
                  </a:lnTo>
                  <a:lnTo>
                    <a:pt x="180" y="354"/>
                  </a:lnTo>
                  <a:lnTo>
                    <a:pt x="174" y="348"/>
                  </a:lnTo>
                  <a:lnTo>
                    <a:pt x="168" y="336"/>
                  </a:lnTo>
                  <a:lnTo>
                    <a:pt x="168" y="330"/>
                  </a:lnTo>
                  <a:lnTo>
                    <a:pt x="186" y="330"/>
                  </a:lnTo>
                  <a:lnTo>
                    <a:pt x="198" y="336"/>
                  </a:lnTo>
                  <a:lnTo>
                    <a:pt x="210" y="348"/>
                  </a:lnTo>
                  <a:lnTo>
                    <a:pt x="222" y="342"/>
                  </a:lnTo>
                  <a:lnTo>
                    <a:pt x="210" y="336"/>
                  </a:lnTo>
                  <a:lnTo>
                    <a:pt x="204" y="324"/>
                  </a:lnTo>
                  <a:lnTo>
                    <a:pt x="192" y="318"/>
                  </a:lnTo>
                  <a:lnTo>
                    <a:pt x="186" y="312"/>
                  </a:lnTo>
                  <a:lnTo>
                    <a:pt x="174" y="306"/>
                  </a:lnTo>
                  <a:lnTo>
                    <a:pt x="156" y="294"/>
                  </a:lnTo>
                  <a:lnTo>
                    <a:pt x="138" y="288"/>
                  </a:lnTo>
                  <a:lnTo>
                    <a:pt x="126" y="282"/>
                  </a:lnTo>
                  <a:lnTo>
                    <a:pt x="120" y="276"/>
                  </a:lnTo>
                  <a:lnTo>
                    <a:pt x="114" y="276"/>
                  </a:lnTo>
                  <a:close/>
                </a:path>
              </a:pathLst>
            </a:custGeom>
            <a:solidFill>
              <a:srgbClr val="0D5C97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51" name="Ghana" descr="© INSCALE GmbH, 05.05.2010&#10;http://www.presentationload.com/">
              <a:extLst>
                <a:ext uri="{FF2B5EF4-FFF2-40B4-BE49-F238E27FC236}">
                  <a16:creationId xmlns:a16="http://schemas.microsoft.com/office/drawing/2014/main" id="{95CDF273-21B3-41CD-9CE7-6930E043C9EC}"/>
                </a:ext>
              </a:extLst>
            </p:cNvPr>
            <p:cNvSpPr>
              <a:spLocks/>
            </p:cNvSpPr>
            <p:nvPr/>
          </p:nvSpPr>
          <p:spPr bwMode="gray">
            <a:xfrm>
              <a:off x="4032250" y="3487622"/>
              <a:ext cx="130175" cy="207963"/>
            </a:xfrm>
            <a:custGeom>
              <a:avLst/>
              <a:gdLst>
                <a:gd name="T0" fmla="*/ 2147483647 w 324"/>
                <a:gd name="T1" fmla="*/ 2147483647 h 516"/>
                <a:gd name="T2" fmla="*/ 2147483647 w 324"/>
                <a:gd name="T3" fmla="*/ 2147483647 h 516"/>
                <a:gd name="T4" fmla="*/ 2147483647 w 324"/>
                <a:gd name="T5" fmla="*/ 2147483647 h 516"/>
                <a:gd name="T6" fmla="*/ 2147483647 w 324"/>
                <a:gd name="T7" fmla="*/ 2147483647 h 516"/>
                <a:gd name="T8" fmla="*/ 2147483647 w 324"/>
                <a:gd name="T9" fmla="*/ 2147483647 h 516"/>
                <a:gd name="T10" fmla="*/ 2147483647 w 324"/>
                <a:gd name="T11" fmla="*/ 2147483647 h 516"/>
                <a:gd name="T12" fmla="*/ 2147483647 w 324"/>
                <a:gd name="T13" fmla="*/ 2147483647 h 516"/>
                <a:gd name="T14" fmla="*/ 2147483647 w 324"/>
                <a:gd name="T15" fmla="*/ 2147483647 h 516"/>
                <a:gd name="T16" fmla="*/ 2147483647 w 324"/>
                <a:gd name="T17" fmla="*/ 2147483647 h 516"/>
                <a:gd name="T18" fmla="*/ 2147483647 w 324"/>
                <a:gd name="T19" fmla="*/ 2147483647 h 516"/>
                <a:gd name="T20" fmla="*/ 2147483647 w 324"/>
                <a:gd name="T21" fmla="*/ 2147483647 h 516"/>
                <a:gd name="T22" fmla="*/ 2147483647 w 324"/>
                <a:gd name="T23" fmla="*/ 2147483647 h 516"/>
                <a:gd name="T24" fmla="*/ 2147483647 w 324"/>
                <a:gd name="T25" fmla="*/ 2147483647 h 516"/>
                <a:gd name="T26" fmla="*/ 2147483647 w 324"/>
                <a:gd name="T27" fmla="*/ 0 h 516"/>
                <a:gd name="T28" fmla="*/ 2147483647 w 324"/>
                <a:gd name="T29" fmla="*/ 2147483647 h 516"/>
                <a:gd name="T30" fmla="*/ 2147483647 w 324"/>
                <a:gd name="T31" fmla="*/ 2147483647 h 516"/>
                <a:gd name="T32" fmla="*/ 2147483647 w 324"/>
                <a:gd name="T33" fmla="*/ 2147483647 h 516"/>
                <a:gd name="T34" fmla="*/ 2147483647 w 324"/>
                <a:gd name="T35" fmla="*/ 2147483647 h 516"/>
                <a:gd name="T36" fmla="*/ 2147483647 w 324"/>
                <a:gd name="T37" fmla="*/ 2147483647 h 516"/>
                <a:gd name="T38" fmla="*/ 2147483647 w 324"/>
                <a:gd name="T39" fmla="*/ 2147483647 h 516"/>
                <a:gd name="T40" fmla="*/ 2147483647 w 324"/>
                <a:gd name="T41" fmla="*/ 2147483647 h 516"/>
                <a:gd name="T42" fmla="*/ 2147483647 w 324"/>
                <a:gd name="T43" fmla="*/ 2147483647 h 516"/>
                <a:gd name="T44" fmla="*/ 2147483647 w 324"/>
                <a:gd name="T45" fmla="*/ 2147483647 h 516"/>
                <a:gd name="T46" fmla="*/ 2147483647 w 324"/>
                <a:gd name="T47" fmla="*/ 2147483647 h 516"/>
                <a:gd name="T48" fmla="*/ 2147483647 w 324"/>
                <a:gd name="T49" fmla="*/ 2147483647 h 516"/>
                <a:gd name="T50" fmla="*/ 2147483647 w 324"/>
                <a:gd name="T51" fmla="*/ 2147483647 h 516"/>
                <a:gd name="T52" fmla="*/ 2147483647 w 324"/>
                <a:gd name="T53" fmla="*/ 2147483647 h 516"/>
                <a:gd name="T54" fmla="*/ 0 w 324"/>
                <a:gd name="T55" fmla="*/ 2147483647 h 516"/>
                <a:gd name="T56" fmla="*/ 2147483647 w 324"/>
                <a:gd name="T57" fmla="*/ 2147483647 h 516"/>
                <a:gd name="T58" fmla="*/ 2147483647 w 324"/>
                <a:gd name="T59" fmla="*/ 2147483647 h 516"/>
                <a:gd name="T60" fmla="*/ 2147483647 w 324"/>
                <a:gd name="T61" fmla="*/ 2147483647 h 516"/>
                <a:gd name="T62" fmla="*/ 2147483647 w 324"/>
                <a:gd name="T63" fmla="*/ 2147483647 h 516"/>
                <a:gd name="T64" fmla="*/ 2147483647 w 324"/>
                <a:gd name="T65" fmla="*/ 2147483647 h 516"/>
                <a:gd name="T66" fmla="*/ 2147483647 w 324"/>
                <a:gd name="T67" fmla="*/ 2147483647 h 516"/>
                <a:gd name="T68" fmla="*/ 2147483647 w 324"/>
                <a:gd name="T69" fmla="*/ 2147483647 h 516"/>
                <a:gd name="T70" fmla="*/ 2147483647 w 324"/>
                <a:gd name="T71" fmla="*/ 2147483647 h 516"/>
                <a:gd name="T72" fmla="*/ 2147483647 w 324"/>
                <a:gd name="T73" fmla="*/ 2147483647 h 516"/>
                <a:gd name="T74" fmla="*/ 2147483647 w 324"/>
                <a:gd name="T75" fmla="*/ 2147483647 h 516"/>
                <a:gd name="T76" fmla="*/ 2147483647 w 324"/>
                <a:gd name="T77" fmla="*/ 2147483647 h 516"/>
                <a:gd name="T78" fmla="*/ 2147483647 w 324"/>
                <a:gd name="T79" fmla="*/ 2147483647 h 516"/>
                <a:gd name="T80" fmla="*/ 2147483647 w 324"/>
                <a:gd name="T81" fmla="*/ 2147483647 h 516"/>
                <a:gd name="T82" fmla="*/ 2147483647 w 324"/>
                <a:gd name="T83" fmla="*/ 2147483647 h 516"/>
                <a:gd name="T84" fmla="*/ 2147483647 w 324"/>
                <a:gd name="T85" fmla="*/ 2147483647 h 516"/>
                <a:gd name="T86" fmla="*/ 2147483647 w 324"/>
                <a:gd name="T87" fmla="*/ 2147483647 h 5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4"/>
                <a:gd name="T133" fmla="*/ 0 h 516"/>
                <a:gd name="T134" fmla="*/ 324 w 324"/>
                <a:gd name="T135" fmla="*/ 516 h 5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4" h="516">
                  <a:moveTo>
                    <a:pt x="282" y="342"/>
                  </a:moveTo>
                  <a:lnTo>
                    <a:pt x="282" y="330"/>
                  </a:lnTo>
                  <a:lnTo>
                    <a:pt x="288" y="318"/>
                  </a:lnTo>
                  <a:lnTo>
                    <a:pt x="288" y="306"/>
                  </a:lnTo>
                  <a:lnTo>
                    <a:pt x="282" y="300"/>
                  </a:lnTo>
                  <a:lnTo>
                    <a:pt x="276" y="300"/>
                  </a:lnTo>
                  <a:lnTo>
                    <a:pt x="276" y="282"/>
                  </a:lnTo>
                  <a:lnTo>
                    <a:pt x="282" y="276"/>
                  </a:lnTo>
                  <a:lnTo>
                    <a:pt x="282" y="234"/>
                  </a:lnTo>
                  <a:lnTo>
                    <a:pt x="288" y="228"/>
                  </a:lnTo>
                  <a:lnTo>
                    <a:pt x="288" y="216"/>
                  </a:lnTo>
                  <a:lnTo>
                    <a:pt x="282" y="210"/>
                  </a:lnTo>
                  <a:lnTo>
                    <a:pt x="270" y="204"/>
                  </a:lnTo>
                  <a:lnTo>
                    <a:pt x="264" y="198"/>
                  </a:lnTo>
                  <a:lnTo>
                    <a:pt x="276" y="186"/>
                  </a:lnTo>
                  <a:lnTo>
                    <a:pt x="282" y="186"/>
                  </a:lnTo>
                  <a:lnTo>
                    <a:pt x="282" y="180"/>
                  </a:lnTo>
                  <a:lnTo>
                    <a:pt x="270" y="168"/>
                  </a:lnTo>
                  <a:lnTo>
                    <a:pt x="276" y="156"/>
                  </a:lnTo>
                  <a:lnTo>
                    <a:pt x="276" y="132"/>
                  </a:lnTo>
                  <a:lnTo>
                    <a:pt x="270" y="126"/>
                  </a:lnTo>
                  <a:lnTo>
                    <a:pt x="264" y="126"/>
                  </a:lnTo>
                  <a:lnTo>
                    <a:pt x="252" y="138"/>
                  </a:lnTo>
                  <a:lnTo>
                    <a:pt x="264" y="60"/>
                  </a:lnTo>
                  <a:lnTo>
                    <a:pt x="228" y="36"/>
                  </a:lnTo>
                  <a:lnTo>
                    <a:pt x="240" y="24"/>
                  </a:lnTo>
                  <a:lnTo>
                    <a:pt x="240" y="6"/>
                  </a:lnTo>
                  <a:lnTo>
                    <a:pt x="222" y="0"/>
                  </a:lnTo>
                  <a:lnTo>
                    <a:pt x="198" y="12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2" y="78"/>
                  </a:lnTo>
                  <a:lnTo>
                    <a:pt x="42" y="132"/>
                  </a:lnTo>
                  <a:lnTo>
                    <a:pt x="48" y="126"/>
                  </a:lnTo>
                  <a:lnTo>
                    <a:pt x="54" y="156"/>
                  </a:lnTo>
                  <a:lnTo>
                    <a:pt x="42" y="156"/>
                  </a:lnTo>
                  <a:lnTo>
                    <a:pt x="42" y="162"/>
                  </a:lnTo>
                  <a:lnTo>
                    <a:pt x="48" y="168"/>
                  </a:lnTo>
                  <a:lnTo>
                    <a:pt x="48" y="180"/>
                  </a:lnTo>
                  <a:lnTo>
                    <a:pt x="54" y="192"/>
                  </a:lnTo>
                  <a:lnTo>
                    <a:pt x="54" y="204"/>
                  </a:lnTo>
                  <a:lnTo>
                    <a:pt x="60" y="216"/>
                  </a:lnTo>
                  <a:lnTo>
                    <a:pt x="60" y="228"/>
                  </a:lnTo>
                  <a:lnTo>
                    <a:pt x="48" y="252"/>
                  </a:lnTo>
                  <a:lnTo>
                    <a:pt x="42" y="258"/>
                  </a:lnTo>
                  <a:lnTo>
                    <a:pt x="36" y="270"/>
                  </a:lnTo>
                  <a:lnTo>
                    <a:pt x="36" y="288"/>
                  </a:lnTo>
                  <a:lnTo>
                    <a:pt x="30" y="300"/>
                  </a:lnTo>
                  <a:lnTo>
                    <a:pt x="30" y="312"/>
                  </a:lnTo>
                  <a:lnTo>
                    <a:pt x="12" y="330"/>
                  </a:lnTo>
                  <a:lnTo>
                    <a:pt x="6" y="342"/>
                  </a:lnTo>
                  <a:lnTo>
                    <a:pt x="0" y="348"/>
                  </a:lnTo>
                  <a:lnTo>
                    <a:pt x="0" y="372"/>
                  </a:lnTo>
                  <a:lnTo>
                    <a:pt x="6" y="384"/>
                  </a:lnTo>
                  <a:lnTo>
                    <a:pt x="12" y="402"/>
                  </a:lnTo>
                  <a:lnTo>
                    <a:pt x="12" y="414"/>
                  </a:lnTo>
                  <a:lnTo>
                    <a:pt x="18" y="426"/>
                  </a:lnTo>
                  <a:lnTo>
                    <a:pt x="24" y="432"/>
                  </a:lnTo>
                  <a:lnTo>
                    <a:pt x="24" y="438"/>
                  </a:lnTo>
                  <a:lnTo>
                    <a:pt x="48" y="444"/>
                  </a:lnTo>
                  <a:lnTo>
                    <a:pt x="48" y="498"/>
                  </a:lnTo>
                  <a:lnTo>
                    <a:pt x="72" y="498"/>
                  </a:lnTo>
                  <a:lnTo>
                    <a:pt x="78" y="504"/>
                  </a:lnTo>
                  <a:lnTo>
                    <a:pt x="78" y="510"/>
                  </a:lnTo>
                  <a:lnTo>
                    <a:pt x="84" y="516"/>
                  </a:lnTo>
                  <a:lnTo>
                    <a:pt x="96" y="516"/>
                  </a:lnTo>
                  <a:lnTo>
                    <a:pt x="108" y="510"/>
                  </a:lnTo>
                  <a:lnTo>
                    <a:pt x="114" y="504"/>
                  </a:lnTo>
                  <a:lnTo>
                    <a:pt x="132" y="492"/>
                  </a:lnTo>
                  <a:lnTo>
                    <a:pt x="138" y="486"/>
                  </a:lnTo>
                  <a:lnTo>
                    <a:pt x="150" y="480"/>
                  </a:lnTo>
                  <a:lnTo>
                    <a:pt x="180" y="480"/>
                  </a:lnTo>
                  <a:lnTo>
                    <a:pt x="186" y="474"/>
                  </a:lnTo>
                  <a:lnTo>
                    <a:pt x="198" y="468"/>
                  </a:lnTo>
                  <a:lnTo>
                    <a:pt x="216" y="450"/>
                  </a:lnTo>
                  <a:lnTo>
                    <a:pt x="228" y="450"/>
                  </a:lnTo>
                  <a:lnTo>
                    <a:pt x="234" y="444"/>
                  </a:lnTo>
                  <a:lnTo>
                    <a:pt x="240" y="444"/>
                  </a:lnTo>
                  <a:lnTo>
                    <a:pt x="258" y="426"/>
                  </a:lnTo>
                  <a:lnTo>
                    <a:pt x="270" y="426"/>
                  </a:lnTo>
                  <a:lnTo>
                    <a:pt x="276" y="432"/>
                  </a:lnTo>
                  <a:lnTo>
                    <a:pt x="294" y="432"/>
                  </a:lnTo>
                  <a:lnTo>
                    <a:pt x="306" y="426"/>
                  </a:lnTo>
                  <a:lnTo>
                    <a:pt x="324" y="408"/>
                  </a:lnTo>
                  <a:lnTo>
                    <a:pt x="294" y="384"/>
                  </a:lnTo>
                  <a:lnTo>
                    <a:pt x="282" y="34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52" name="Germany" descr="© INSCALE GmbH, 05.05.2010&#10;http://www.presentationload.com/">
              <a:extLst>
                <a:ext uri="{FF2B5EF4-FFF2-40B4-BE49-F238E27FC236}">
                  <a16:creationId xmlns:a16="http://schemas.microsoft.com/office/drawing/2014/main" id="{488C82E7-82EC-4746-8ED2-91B044F959E5}"/>
                </a:ext>
              </a:extLst>
            </p:cNvPr>
            <p:cNvSpPr>
              <a:spLocks/>
            </p:cNvSpPr>
            <p:nvPr/>
          </p:nvSpPr>
          <p:spPr bwMode="gray">
            <a:xfrm>
              <a:off x="4311650" y="2079509"/>
              <a:ext cx="227013" cy="238125"/>
            </a:xfrm>
            <a:custGeom>
              <a:avLst/>
              <a:gdLst>
                <a:gd name="T0" fmla="*/ 2147483647 w 564"/>
                <a:gd name="T1" fmla="*/ 2147483647 h 588"/>
                <a:gd name="T2" fmla="*/ 2147483647 w 564"/>
                <a:gd name="T3" fmla="*/ 2147483647 h 588"/>
                <a:gd name="T4" fmla="*/ 2147483647 w 564"/>
                <a:gd name="T5" fmla="*/ 2147483647 h 588"/>
                <a:gd name="T6" fmla="*/ 2147483647 w 564"/>
                <a:gd name="T7" fmla="*/ 2147483647 h 588"/>
                <a:gd name="T8" fmla="*/ 2147483647 w 564"/>
                <a:gd name="T9" fmla="*/ 2147483647 h 588"/>
                <a:gd name="T10" fmla="*/ 2147483647 w 564"/>
                <a:gd name="T11" fmla="*/ 2147483647 h 588"/>
                <a:gd name="T12" fmla="*/ 2147483647 w 564"/>
                <a:gd name="T13" fmla="*/ 2147483647 h 588"/>
                <a:gd name="T14" fmla="*/ 2147483647 w 564"/>
                <a:gd name="T15" fmla="*/ 2147483647 h 588"/>
                <a:gd name="T16" fmla="*/ 2147483647 w 564"/>
                <a:gd name="T17" fmla="*/ 2147483647 h 588"/>
                <a:gd name="T18" fmla="*/ 2147483647 w 564"/>
                <a:gd name="T19" fmla="*/ 2147483647 h 588"/>
                <a:gd name="T20" fmla="*/ 2147483647 w 564"/>
                <a:gd name="T21" fmla="*/ 2147483647 h 588"/>
                <a:gd name="T22" fmla="*/ 2147483647 w 564"/>
                <a:gd name="T23" fmla="*/ 2147483647 h 588"/>
                <a:gd name="T24" fmla="*/ 2147483647 w 564"/>
                <a:gd name="T25" fmla="*/ 2147483647 h 588"/>
                <a:gd name="T26" fmla="*/ 2147483647 w 564"/>
                <a:gd name="T27" fmla="*/ 2147483647 h 588"/>
                <a:gd name="T28" fmla="*/ 2147483647 w 564"/>
                <a:gd name="T29" fmla="*/ 2147483647 h 588"/>
                <a:gd name="T30" fmla="*/ 2147483647 w 564"/>
                <a:gd name="T31" fmla="*/ 2147483647 h 588"/>
                <a:gd name="T32" fmla="*/ 2147483647 w 564"/>
                <a:gd name="T33" fmla="*/ 2147483647 h 588"/>
                <a:gd name="T34" fmla="*/ 2147483647 w 564"/>
                <a:gd name="T35" fmla="*/ 2147483647 h 588"/>
                <a:gd name="T36" fmla="*/ 2147483647 w 564"/>
                <a:gd name="T37" fmla="*/ 2147483647 h 588"/>
                <a:gd name="T38" fmla="*/ 2147483647 w 564"/>
                <a:gd name="T39" fmla="*/ 2147483647 h 588"/>
                <a:gd name="T40" fmla="*/ 2147483647 w 564"/>
                <a:gd name="T41" fmla="*/ 2147483647 h 588"/>
                <a:gd name="T42" fmla="*/ 2147483647 w 564"/>
                <a:gd name="T43" fmla="*/ 2147483647 h 588"/>
                <a:gd name="T44" fmla="*/ 2147483647 w 564"/>
                <a:gd name="T45" fmla="*/ 2147483647 h 588"/>
                <a:gd name="T46" fmla="*/ 2147483647 w 564"/>
                <a:gd name="T47" fmla="*/ 2147483647 h 588"/>
                <a:gd name="T48" fmla="*/ 2147483647 w 564"/>
                <a:gd name="T49" fmla="*/ 2147483647 h 588"/>
                <a:gd name="T50" fmla="*/ 2147483647 w 564"/>
                <a:gd name="T51" fmla="*/ 2147483647 h 588"/>
                <a:gd name="T52" fmla="*/ 2147483647 w 564"/>
                <a:gd name="T53" fmla="*/ 2147483647 h 588"/>
                <a:gd name="T54" fmla="*/ 2147483647 w 564"/>
                <a:gd name="T55" fmla="*/ 2147483647 h 588"/>
                <a:gd name="T56" fmla="*/ 2147483647 w 564"/>
                <a:gd name="T57" fmla="*/ 2147483647 h 588"/>
                <a:gd name="T58" fmla="*/ 2147483647 w 564"/>
                <a:gd name="T59" fmla="*/ 2147483647 h 588"/>
                <a:gd name="T60" fmla="*/ 2147483647 w 564"/>
                <a:gd name="T61" fmla="*/ 2147483647 h 588"/>
                <a:gd name="T62" fmla="*/ 2147483647 w 564"/>
                <a:gd name="T63" fmla="*/ 2147483647 h 588"/>
                <a:gd name="T64" fmla="*/ 2147483647 w 564"/>
                <a:gd name="T65" fmla="*/ 2147483647 h 588"/>
                <a:gd name="T66" fmla="*/ 2147483647 w 564"/>
                <a:gd name="T67" fmla="*/ 2147483647 h 588"/>
                <a:gd name="T68" fmla="*/ 2147483647 w 564"/>
                <a:gd name="T69" fmla="*/ 2147483647 h 588"/>
                <a:gd name="T70" fmla="*/ 2147483647 w 564"/>
                <a:gd name="T71" fmla="*/ 2147483647 h 588"/>
                <a:gd name="T72" fmla="*/ 2147483647 w 564"/>
                <a:gd name="T73" fmla="*/ 2147483647 h 588"/>
                <a:gd name="T74" fmla="*/ 2147483647 w 564"/>
                <a:gd name="T75" fmla="*/ 2147483647 h 588"/>
                <a:gd name="T76" fmla="*/ 2147483647 w 564"/>
                <a:gd name="T77" fmla="*/ 2147483647 h 588"/>
                <a:gd name="T78" fmla="*/ 2147483647 w 564"/>
                <a:gd name="T79" fmla="*/ 2147483647 h 588"/>
                <a:gd name="T80" fmla="*/ 2147483647 w 564"/>
                <a:gd name="T81" fmla="*/ 2147483647 h 588"/>
                <a:gd name="T82" fmla="*/ 2147483647 w 564"/>
                <a:gd name="T83" fmla="*/ 0 h 588"/>
                <a:gd name="T84" fmla="*/ 2147483647 w 564"/>
                <a:gd name="T85" fmla="*/ 2147483647 h 588"/>
                <a:gd name="T86" fmla="*/ 2147483647 w 564"/>
                <a:gd name="T87" fmla="*/ 2147483647 h 588"/>
                <a:gd name="T88" fmla="*/ 2147483647 w 564"/>
                <a:gd name="T89" fmla="*/ 2147483647 h 588"/>
                <a:gd name="T90" fmla="*/ 2147483647 w 564"/>
                <a:gd name="T91" fmla="*/ 2147483647 h 588"/>
                <a:gd name="T92" fmla="*/ 2147483647 w 564"/>
                <a:gd name="T93" fmla="*/ 2147483647 h 588"/>
                <a:gd name="T94" fmla="*/ 2147483647 w 564"/>
                <a:gd name="T95" fmla="*/ 2147483647 h 588"/>
                <a:gd name="T96" fmla="*/ 2147483647 w 564"/>
                <a:gd name="T97" fmla="*/ 2147483647 h 588"/>
                <a:gd name="T98" fmla="*/ 2147483647 w 564"/>
                <a:gd name="T99" fmla="*/ 2147483647 h 588"/>
                <a:gd name="T100" fmla="*/ 2147483647 w 564"/>
                <a:gd name="T101" fmla="*/ 2147483647 h 588"/>
                <a:gd name="T102" fmla="*/ 2147483647 w 564"/>
                <a:gd name="T103" fmla="*/ 2147483647 h 588"/>
                <a:gd name="T104" fmla="*/ 0 w 564"/>
                <a:gd name="T105" fmla="*/ 2147483647 h 588"/>
                <a:gd name="T106" fmla="*/ 2147483647 w 564"/>
                <a:gd name="T107" fmla="*/ 2147483647 h 588"/>
                <a:gd name="T108" fmla="*/ 2147483647 w 564"/>
                <a:gd name="T109" fmla="*/ 2147483647 h 588"/>
                <a:gd name="T110" fmla="*/ 2147483647 w 564"/>
                <a:gd name="T111" fmla="*/ 2147483647 h 5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4"/>
                <a:gd name="T169" fmla="*/ 0 h 588"/>
                <a:gd name="T170" fmla="*/ 564 w 564"/>
                <a:gd name="T171" fmla="*/ 588 h 58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4" h="588">
                  <a:moveTo>
                    <a:pt x="30" y="414"/>
                  </a:moveTo>
                  <a:lnTo>
                    <a:pt x="30" y="420"/>
                  </a:lnTo>
                  <a:lnTo>
                    <a:pt x="36" y="420"/>
                  </a:lnTo>
                  <a:lnTo>
                    <a:pt x="36" y="444"/>
                  </a:lnTo>
                  <a:lnTo>
                    <a:pt x="60" y="444"/>
                  </a:lnTo>
                  <a:lnTo>
                    <a:pt x="60" y="450"/>
                  </a:lnTo>
                  <a:lnTo>
                    <a:pt x="72" y="450"/>
                  </a:lnTo>
                  <a:lnTo>
                    <a:pt x="84" y="444"/>
                  </a:lnTo>
                  <a:lnTo>
                    <a:pt x="96" y="444"/>
                  </a:lnTo>
                  <a:lnTo>
                    <a:pt x="96" y="450"/>
                  </a:lnTo>
                  <a:lnTo>
                    <a:pt x="120" y="450"/>
                  </a:lnTo>
                  <a:lnTo>
                    <a:pt x="138" y="456"/>
                  </a:lnTo>
                  <a:lnTo>
                    <a:pt x="132" y="468"/>
                  </a:lnTo>
                  <a:lnTo>
                    <a:pt x="114" y="486"/>
                  </a:lnTo>
                  <a:lnTo>
                    <a:pt x="114" y="498"/>
                  </a:lnTo>
                  <a:lnTo>
                    <a:pt x="108" y="510"/>
                  </a:lnTo>
                  <a:lnTo>
                    <a:pt x="102" y="516"/>
                  </a:lnTo>
                  <a:lnTo>
                    <a:pt x="96" y="528"/>
                  </a:lnTo>
                  <a:lnTo>
                    <a:pt x="96" y="570"/>
                  </a:lnTo>
                  <a:lnTo>
                    <a:pt x="132" y="570"/>
                  </a:lnTo>
                  <a:lnTo>
                    <a:pt x="150" y="564"/>
                  </a:lnTo>
                  <a:lnTo>
                    <a:pt x="156" y="570"/>
                  </a:lnTo>
                  <a:lnTo>
                    <a:pt x="150" y="564"/>
                  </a:lnTo>
                  <a:lnTo>
                    <a:pt x="150" y="552"/>
                  </a:lnTo>
                  <a:lnTo>
                    <a:pt x="156" y="546"/>
                  </a:lnTo>
                  <a:lnTo>
                    <a:pt x="162" y="546"/>
                  </a:lnTo>
                  <a:lnTo>
                    <a:pt x="174" y="552"/>
                  </a:lnTo>
                  <a:lnTo>
                    <a:pt x="180" y="558"/>
                  </a:lnTo>
                  <a:lnTo>
                    <a:pt x="192" y="558"/>
                  </a:lnTo>
                  <a:lnTo>
                    <a:pt x="210" y="564"/>
                  </a:lnTo>
                  <a:lnTo>
                    <a:pt x="216" y="576"/>
                  </a:lnTo>
                  <a:lnTo>
                    <a:pt x="252" y="576"/>
                  </a:lnTo>
                  <a:lnTo>
                    <a:pt x="258" y="582"/>
                  </a:lnTo>
                  <a:lnTo>
                    <a:pt x="258" y="588"/>
                  </a:lnTo>
                  <a:lnTo>
                    <a:pt x="270" y="588"/>
                  </a:lnTo>
                  <a:lnTo>
                    <a:pt x="276" y="582"/>
                  </a:lnTo>
                  <a:lnTo>
                    <a:pt x="276" y="570"/>
                  </a:lnTo>
                  <a:lnTo>
                    <a:pt x="294" y="570"/>
                  </a:lnTo>
                  <a:lnTo>
                    <a:pt x="312" y="588"/>
                  </a:lnTo>
                  <a:lnTo>
                    <a:pt x="330" y="588"/>
                  </a:lnTo>
                  <a:lnTo>
                    <a:pt x="336" y="582"/>
                  </a:lnTo>
                  <a:lnTo>
                    <a:pt x="354" y="570"/>
                  </a:lnTo>
                  <a:lnTo>
                    <a:pt x="372" y="570"/>
                  </a:lnTo>
                  <a:lnTo>
                    <a:pt x="390" y="558"/>
                  </a:lnTo>
                  <a:lnTo>
                    <a:pt x="402" y="564"/>
                  </a:lnTo>
                  <a:lnTo>
                    <a:pt x="420" y="570"/>
                  </a:lnTo>
                  <a:lnTo>
                    <a:pt x="432" y="582"/>
                  </a:lnTo>
                  <a:lnTo>
                    <a:pt x="438" y="582"/>
                  </a:lnTo>
                  <a:lnTo>
                    <a:pt x="438" y="540"/>
                  </a:lnTo>
                  <a:lnTo>
                    <a:pt x="426" y="540"/>
                  </a:lnTo>
                  <a:lnTo>
                    <a:pt x="426" y="534"/>
                  </a:lnTo>
                  <a:lnTo>
                    <a:pt x="432" y="528"/>
                  </a:lnTo>
                  <a:lnTo>
                    <a:pt x="432" y="522"/>
                  </a:lnTo>
                  <a:lnTo>
                    <a:pt x="438" y="516"/>
                  </a:lnTo>
                  <a:lnTo>
                    <a:pt x="456" y="516"/>
                  </a:lnTo>
                  <a:lnTo>
                    <a:pt x="462" y="522"/>
                  </a:lnTo>
                  <a:lnTo>
                    <a:pt x="468" y="522"/>
                  </a:lnTo>
                  <a:lnTo>
                    <a:pt x="468" y="504"/>
                  </a:lnTo>
                  <a:lnTo>
                    <a:pt x="462" y="492"/>
                  </a:lnTo>
                  <a:lnTo>
                    <a:pt x="480" y="492"/>
                  </a:lnTo>
                  <a:lnTo>
                    <a:pt x="486" y="474"/>
                  </a:lnTo>
                  <a:lnTo>
                    <a:pt x="486" y="462"/>
                  </a:lnTo>
                  <a:lnTo>
                    <a:pt x="480" y="462"/>
                  </a:lnTo>
                  <a:lnTo>
                    <a:pt x="474" y="456"/>
                  </a:lnTo>
                  <a:lnTo>
                    <a:pt x="462" y="456"/>
                  </a:lnTo>
                  <a:lnTo>
                    <a:pt x="456" y="444"/>
                  </a:lnTo>
                  <a:lnTo>
                    <a:pt x="450" y="444"/>
                  </a:lnTo>
                  <a:lnTo>
                    <a:pt x="444" y="432"/>
                  </a:lnTo>
                  <a:lnTo>
                    <a:pt x="432" y="432"/>
                  </a:lnTo>
                  <a:lnTo>
                    <a:pt x="420" y="426"/>
                  </a:lnTo>
                  <a:lnTo>
                    <a:pt x="420" y="420"/>
                  </a:lnTo>
                  <a:lnTo>
                    <a:pt x="414" y="420"/>
                  </a:lnTo>
                  <a:lnTo>
                    <a:pt x="408" y="408"/>
                  </a:lnTo>
                  <a:lnTo>
                    <a:pt x="396" y="396"/>
                  </a:lnTo>
                  <a:lnTo>
                    <a:pt x="396" y="390"/>
                  </a:lnTo>
                  <a:lnTo>
                    <a:pt x="402" y="390"/>
                  </a:lnTo>
                  <a:lnTo>
                    <a:pt x="408" y="384"/>
                  </a:lnTo>
                  <a:lnTo>
                    <a:pt x="396" y="372"/>
                  </a:lnTo>
                  <a:lnTo>
                    <a:pt x="390" y="372"/>
                  </a:lnTo>
                  <a:lnTo>
                    <a:pt x="384" y="366"/>
                  </a:lnTo>
                  <a:lnTo>
                    <a:pt x="384" y="354"/>
                  </a:lnTo>
                  <a:lnTo>
                    <a:pt x="390" y="354"/>
                  </a:lnTo>
                  <a:lnTo>
                    <a:pt x="390" y="360"/>
                  </a:lnTo>
                  <a:lnTo>
                    <a:pt x="402" y="360"/>
                  </a:lnTo>
                  <a:lnTo>
                    <a:pt x="402" y="354"/>
                  </a:lnTo>
                  <a:lnTo>
                    <a:pt x="414" y="354"/>
                  </a:lnTo>
                  <a:lnTo>
                    <a:pt x="414" y="348"/>
                  </a:lnTo>
                  <a:lnTo>
                    <a:pt x="420" y="342"/>
                  </a:lnTo>
                  <a:lnTo>
                    <a:pt x="426" y="342"/>
                  </a:lnTo>
                  <a:lnTo>
                    <a:pt x="438" y="348"/>
                  </a:lnTo>
                  <a:lnTo>
                    <a:pt x="450" y="336"/>
                  </a:lnTo>
                  <a:lnTo>
                    <a:pt x="468" y="330"/>
                  </a:lnTo>
                  <a:lnTo>
                    <a:pt x="468" y="324"/>
                  </a:lnTo>
                  <a:lnTo>
                    <a:pt x="492" y="324"/>
                  </a:lnTo>
                  <a:lnTo>
                    <a:pt x="492" y="318"/>
                  </a:lnTo>
                  <a:lnTo>
                    <a:pt x="510" y="318"/>
                  </a:lnTo>
                  <a:lnTo>
                    <a:pt x="510" y="312"/>
                  </a:lnTo>
                  <a:lnTo>
                    <a:pt x="516" y="306"/>
                  </a:lnTo>
                  <a:lnTo>
                    <a:pt x="522" y="306"/>
                  </a:lnTo>
                  <a:lnTo>
                    <a:pt x="528" y="300"/>
                  </a:lnTo>
                  <a:lnTo>
                    <a:pt x="540" y="312"/>
                  </a:lnTo>
                  <a:lnTo>
                    <a:pt x="552" y="312"/>
                  </a:lnTo>
                  <a:lnTo>
                    <a:pt x="558" y="300"/>
                  </a:lnTo>
                  <a:lnTo>
                    <a:pt x="558" y="294"/>
                  </a:lnTo>
                  <a:lnTo>
                    <a:pt x="564" y="288"/>
                  </a:lnTo>
                  <a:lnTo>
                    <a:pt x="564" y="282"/>
                  </a:lnTo>
                  <a:lnTo>
                    <a:pt x="552" y="282"/>
                  </a:lnTo>
                  <a:lnTo>
                    <a:pt x="558" y="276"/>
                  </a:lnTo>
                  <a:lnTo>
                    <a:pt x="558" y="264"/>
                  </a:lnTo>
                  <a:lnTo>
                    <a:pt x="552" y="264"/>
                  </a:lnTo>
                  <a:lnTo>
                    <a:pt x="546" y="270"/>
                  </a:lnTo>
                  <a:lnTo>
                    <a:pt x="546" y="252"/>
                  </a:lnTo>
                  <a:lnTo>
                    <a:pt x="540" y="246"/>
                  </a:lnTo>
                  <a:lnTo>
                    <a:pt x="534" y="246"/>
                  </a:lnTo>
                  <a:lnTo>
                    <a:pt x="528" y="240"/>
                  </a:lnTo>
                  <a:lnTo>
                    <a:pt x="528" y="234"/>
                  </a:lnTo>
                  <a:lnTo>
                    <a:pt x="540" y="228"/>
                  </a:lnTo>
                  <a:lnTo>
                    <a:pt x="546" y="222"/>
                  </a:lnTo>
                  <a:lnTo>
                    <a:pt x="540" y="216"/>
                  </a:lnTo>
                  <a:lnTo>
                    <a:pt x="534" y="216"/>
                  </a:lnTo>
                  <a:lnTo>
                    <a:pt x="540" y="210"/>
                  </a:lnTo>
                  <a:lnTo>
                    <a:pt x="540" y="204"/>
                  </a:lnTo>
                  <a:lnTo>
                    <a:pt x="528" y="204"/>
                  </a:lnTo>
                  <a:lnTo>
                    <a:pt x="528" y="192"/>
                  </a:lnTo>
                  <a:lnTo>
                    <a:pt x="534" y="192"/>
                  </a:lnTo>
                  <a:lnTo>
                    <a:pt x="534" y="174"/>
                  </a:lnTo>
                  <a:lnTo>
                    <a:pt x="522" y="174"/>
                  </a:lnTo>
                  <a:lnTo>
                    <a:pt x="516" y="168"/>
                  </a:lnTo>
                  <a:lnTo>
                    <a:pt x="510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50"/>
                  </a:lnTo>
                  <a:lnTo>
                    <a:pt x="522" y="138"/>
                  </a:lnTo>
                  <a:lnTo>
                    <a:pt x="522" y="120"/>
                  </a:lnTo>
                  <a:lnTo>
                    <a:pt x="516" y="114"/>
                  </a:lnTo>
                  <a:lnTo>
                    <a:pt x="510" y="114"/>
                  </a:lnTo>
                  <a:lnTo>
                    <a:pt x="510" y="96"/>
                  </a:lnTo>
                  <a:lnTo>
                    <a:pt x="504" y="90"/>
                  </a:lnTo>
                  <a:lnTo>
                    <a:pt x="486" y="84"/>
                  </a:lnTo>
                  <a:lnTo>
                    <a:pt x="486" y="78"/>
                  </a:lnTo>
                  <a:lnTo>
                    <a:pt x="480" y="66"/>
                  </a:lnTo>
                  <a:lnTo>
                    <a:pt x="474" y="60"/>
                  </a:lnTo>
                  <a:lnTo>
                    <a:pt x="456" y="60"/>
                  </a:lnTo>
                  <a:lnTo>
                    <a:pt x="450" y="54"/>
                  </a:lnTo>
                  <a:lnTo>
                    <a:pt x="444" y="54"/>
                  </a:lnTo>
                  <a:lnTo>
                    <a:pt x="438" y="48"/>
                  </a:lnTo>
                  <a:lnTo>
                    <a:pt x="426" y="48"/>
                  </a:lnTo>
                  <a:lnTo>
                    <a:pt x="420" y="42"/>
                  </a:lnTo>
                  <a:lnTo>
                    <a:pt x="396" y="42"/>
                  </a:lnTo>
                  <a:lnTo>
                    <a:pt x="384" y="54"/>
                  </a:lnTo>
                  <a:lnTo>
                    <a:pt x="342" y="54"/>
                  </a:lnTo>
                  <a:lnTo>
                    <a:pt x="342" y="72"/>
                  </a:lnTo>
                  <a:lnTo>
                    <a:pt x="300" y="72"/>
                  </a:lnTo>
                  <a:lnTo>
                    <a:pt x="300" y="60"/>
                  </a:lnTo>
                  <a:lnTo>
                    <a:pt x="312" y="48"/>
                  </a:lnTo>
                  <a:lnTo>
                    <a:pt x="312" y="42"/>
                  </a:lnTo>
                  <a:lnTo>
                    <a:pt x="318" y="30"/>
                  </a:lnTo>
                  <a:lnTo>
                    <a:pt x="294" y="42"/>
                  </a:lnTo>
                  <a:lnTo>
                    <a:pt x="252" y="36"/>
                  </a:lnTo>
                  <a:lnTo>
                    <a:pt x="246" y="30"/>
                  </a:lnTo>
                  <a:lnTo>
                    <a:pt x="246" y="18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6"/>
                  </a:lnTo>
                  <a:lnTo>
                    <a:pt x="204" y="6"/>
                  </a:lnTo>
                  <a:lnTo>
                    <a:pt x="198" y="0"/>
                  </a:lnTo>
                  <a:lnTo>
                    <a:pt x="168" y="0"/>
                  </a:lnTo>
                  <a:lnTo>
                    <a:pt x="192" y="36"/>
                  </a:lnTo>
                  <a:lnTo>
                    <a:pt x="180" y="48"/>
                  </a:lnTo>
                  <a:lnTo>
                    <a:pt x="198" y="72"/>
                  </a:lnTo>
                  <a:lnTo>
                    <a:pt x="216" y="90"/>
                  </a:lnTo>
                  <a:lnTo>
                    <a:pt x="186" y="78"/>
                  </a:lnTo>
                  <a:lnTo>
                    <a:pt x="162" y="84"/>
                  </a:lnTo>
                  <a:lnTo>
                    <a:pt x="162" y="108"/>
                  </a:lnTo>
                  <a:lnTo>
                    <a:pt x="132" y="108"/>
                  </a:lnTo>
                  <a:lnTo>
                    <a:pt x="126" y="96"/>
                  </a:lnTo>
                  <a:lnTo>
                    <a:pt x="84" y="96"/>
                  </a:lnTo>
                  <a:lnTo>
                    <a:pt x="84" y="126"/>
                  </a:lnTo>
                  <a:lnTo>
                    <a:pt x="90" y="126"/>
                  </a:lnTo>
                  <a:lnTo>
                    <a:pt x="84" y="132"/>
                  </a:lnTo>
                  <a:lnTo>
                    <a:pt x="90" y="144"/>
                  </a:lnTo>
                  <a:lnTo>
                    <a:pt x="78" y="150"/>
                  </a:lnTo>
                  <a:lnTo>
                    <a:pt x="72" y="150"/>
                  </a:lnTo>
                  <a:lnTo>
                    <a:pt x="72" y="168"/>
                  </a:lnTo>
                  <a:lnTo>
                    <a:pt x="78" y="174"/>
                  </a:lnTo>
                  <a:lnTo>
                    <a:pt x="66" y="174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48" y="186"/>
                  </a:lnTo>
                  <a:lnTo>
                    <a:pt x="54" y="192"/>
                  </a:lnTo>
                  <a:lnTo>
                    <a:pt x="60" y="192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6" y="210"/>
                  </a:lnTo>
                  <a:lnTo>
                    <a:pt x="60" y="216"/>
                  </a:lnTo>
                  <a:lnTo>
                    <a:pt x="54" y="228"/>
                  </a:lnTo>
                  <a:lnTo>
                    <a:pt x="48" y="228"/>
                  </a:lnTo>
                  <a:lnTo>
                    <a:pt x="42" y="234"/>
                  </a:lnTo>
                  <a:lnTo>
                    <a:pt x="42" y="240"/>
                  </a:lnTo>
                  <a:lnTo>
                    <a:pt x="18" y="240"/>
                  </a:lnTo>
                  <a:lnTo>
                    <a:pt x="12" y="234"/>
                  </a:lnTo>
                  <a:lnTo>
                    <a:pt x="6" y="234"/>
                  </a:lnTo>
                  <a:lnTo>
                    <a:pt x="12" y="258"/>
                  </a:lnTo>
                  <a:lnTo>
                    <a:pt x="12" y="264"/>
                  </a:lnTo>
                  <a:lnTo>
                    <a:pt x="18" y="270"/>
                  </a:lnTo>
                  <a:lnTo>
                    <a:pt x="18" y="276"/>
                  </a:lnTo>
                  <a:lnTo>
                    <a:pt x="6" y="282"/>
                  </a:lnTo>
                  <a:lnTo>
                    <a:pt x="0" y="288"/>
                  </a:lnTo>
                  <a:lnTo>
                    <a:pt x="6" y="294"/>
                  </a:lnTo>
                  <a:lnTo>
                    <a:pt x="6" y="306"/>
                  </a:lnTo>
                  <a:lnTo>
                    <a:pt x="0" y="312"/>
                  </a:lnTo>
                  <a:lnTo>
                    <a:pt x="0" y="324"/>
                  </a:lnTo>
                  <a:lnTo>
                    <a:pt x="12" y="324"/>
                  </a:lnTo>
                  <a:lnTo>
                    <a:pt x="24" y="336"/>
                  </a:lnTo>
                  <a:lnTo>
                    <a:pt x="24" y="354"/>
                  </a:lnTo>
                  <a:lnTo>
                    <a:pt x="30" y="360"/>
                  </a:lnTo>
                  <a:lnTo>
                    <a:pt x="18" y="360"/>
                  </a:lnTo>
                  <a:lnTo>
                    <a:pt x="12" y="366"/>
                  </a:lnTo>
                  <a:lnTo>
                    <a:pt x="12" y="384"/>
                  </a:lnTo>
                  <a:lnTo>
                    <a:pt x="18" y="390"/>
                  </a:lnTo>
                  <a:lnTo>
                    <a:pt x="24" y="390"/>
                  </a:lnTo>
                  <a:lnTo>
                    <a:pt x="36" y="396"/>
                  </a:lnTo>
                  <a:lnTo>
                    <a:pt x="36" y="408"/>
                  </a:lnTo>
                  <a:lnTo>
                    <a:pt x="30" y="414"/>
                  </a:lnTo>
                  <a:close/>
                </a:path>
              </a:pathLst>
            </a:custGeom>
            <a:solidFill>
              <a:srgbClr val="1C5C8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53" name="Georgia" descr="© INSCALE GmbH, 05.05.2010&#10;http://www.presentationload.com/">
              <a:extLst>
                <a:ext uri="{FF2B5EF4-FFF2-40B4-BE49-F238E27FC236}">
                  <a16:creationId xmlns:a16="http://schemas.microsoft.com/office/drawing/2014/main" id="{DB216F66-91EE-420B-B0E0-4F9EC4D0EDBF}"/>
                </a:ext>
              </a:extLst>
            </p:cNvPr>
            <p:cNvSpPr>
              <a:spLocks/>
            </p:cNvSpPr>
            <p:nvPr/>
          </p:nvSpPr>
          <p:spPr bwMode="gray">
            <a:xfrm>
              <a:off x="5192712" y="2435109"/>
              <a:ext cx="185738" cy="85725"/>
            </a:xfrm>
            <a:custGeom>
              <a:avLst/>
              <a:gdLst>
                <a:gd name="T0" fmla="*/ 2147483647 w 462"/>
                <a:gd name="T1" fmla="*/ 2147483647 h 210"/>
                <a:gd name="T2" fmla="*/ 2147483647 w 462"/>
                <a:gd name="T3" fmla="*/ 2147483647 h 210"/>
                <a:gd name="T4" fmla="*/ 2147483647 w 462"/>
                <a:gd name="T5" fmla="*/ 2147483647 h 210"/>
                <a:gd name="T6" fmla="*/ 2147483647 w 462"/>
                <a:gd name="T7" fmla="*/ 2147483647 h 210"/>
                <a:gd name="T8" fmla="*/ 2147483647 w 462"/>
                <a:gd name="T9" fmla="*/ 2147483647 h 210"/>
                <a:gd name="T10" fmla="*/ 2147483647 w 462"/>
                <a:gd name="T11" fmla="*/ 2147483647 h 210"/>
                <a:gd name="T12" fmla="*/ 2147483647 w 462"/>
                <a:gd name="T13" fmla="*/ 2147483647 h 210"/>
                <a:gd name="T14" fmla="*/ 2147483647 w 462"/>
                <a:gd name="T15" fmla="*/ 2147483647 h 210"/>
                <a:gd name="T16" fmla="*/ 2147483647 w 462"/>
                <a:gd name="T17" fmla="*/ 2147483647 h 210"/>
                <a:gd name="T18" fmla="*/ 2147483647 w 462"/>
                <a:gd name="T19" fmla="*/ 2147483647 h 210"/>
                <a:gd name="T20" fmla="*/ 2147483647 w 462"/>
                <a:gd name="T21" fmla="*/ 2147483647 h 210"/>
                <a:gd name="T22" fmla="*/ 2147483647 w 462"/>
                <a:gd name="T23" fmla="*/ 2147483647 h 210"/>
                <a:gd name="T24" fmla="*/ 2147483647 w 462"/>
                <a:gd name="T25" fmla="*/ 2147483647 h 210"/>
                <a:gd name="T26" fmla="*/ 2147483647 w 462"/>
                <a:gd name="T27" fmla="*/ 2147483647 h 210"/>
                <a:gd name="T28" fmla="*/ 2147483647 w 462"/>
                <a:gd name="T29" fmla="*/ 2147483647 h 210"/>
                <a:gd name="T30" fmla="*/ 2147483647 w 462"/>
                <a:gd name="T31" fmla="*/ 2147483647 h 210"/>
                <a:gd name="T32" fmla="*/ 2147483647 w 462"/>
                <a:gd name="T33" fmla="*/ 2147483647 h 210"/>
                <a:gd name="T34" fmla="*/ 2147483647 w 462"/>
                <a:gd name="T35" fmla="*/ 2147483647 h 210"/>
                <a:gd name="T36" fmla="*/ 2147483647 w 462"/>
                <a:gd name="T37" fmla="*/ 2147483647 h 210"/>
                <a:gd name="T38" fmla="*/ 2147483647 w 462"/>
                <a:gd name="T39" fmla="*/ 2147483647 h 210"/>
                <a:gd name="T40" fmla="*/ 2147483647 w 462"/>
                <a:gd name="T41" fmla="*/ 2147483647 h 210"/>
                <a:gd name="T42" fmla="*/ 2147483647 w 462"/>
                <a:gd name="T43" fmla="*/ 2147483647 h 210"/>
                <a:gd name="T44" fmla="*/ 2147483647 w 462"/>
                <a:gd name="T45" fmla="*/ 2147483647 h 210"/>
                <a:gd name="T46" fmla="*/ 2147483647 w 462"/>
                <a:gd name="T47" fmla="*/ 2147483647 h 210"/>
                <a:gd name="T48" fmla="*/ 2147483647 w 462"/>
                <a:gd name="T49" fmla="*/ 2147483647 h 210"/>
                <a:gd name="T50" fmla="*/ 2147483647 w 462"/>
                <a:gd name="T51" fmla="*/ 2147483647 h 210"/>
                <a:gd name="T52" fmla="*/ 2147483647 w 462"/>
                <a:gd name="T53" fmla="*/ 2147483647 h 210"/>
                <a:gd name="T54" fmla="*/ 2147483647 w 462"/>
                <a:gd name="T55" fmla="*/ 2147483647 h 210"/>
                <a:gd name="T56" fmla="*/ 2147483647 w 462"/>
                <a:gd name="T57" fmla="*/ 2147483647 h 210"/>
                <a:gd name="T58" fmla="*/ 2147483647 w 462"/>
                <a:gd name="T59" fmla="*/ 2147483647 h 210"/>
                <a:gd name="T60" fmla="*/ 2147483647 w 462"/>
                <a:gd name="T61" fmla="*/ 2147483647 h 210"/>
                <a:gd name="T62" fmla="*/ 2147483647 w 462"/>
                <a:gd name="T63" fmla="*/ 2147483647 h 210"/>
                <a:gd name="T64" fmla="*/ 2147483647 w 462"/>
                <a:gd name="T65" fmla="*/ 2147483647 h 210"/>
                <a:gd name="T66" fmla="*/ 2147483647 w 462"/>
                <a:gd name="T67" fmla="*/ 2147483647 h 210"/>
                <a:gd name="T68" fmla="*/ 2147483647 w 462"/>
                <a:gd name="T69" fmla="*/ 2147483647 h 210"/>
                <a:gd name="T70" fmla="*/ 2147483647 w 462"/>
                <a:gd name="T71" fmla="*/ 2147483647 h 210"/>
                <a:gd name="T72" fmla="*/ 2147483647 w 462"/>
                <a:gd name="T73" fmla="*/ 2147483647 h 210"/>
                <a:gd name="T74" fmla="*/ 2147483647 w 462"/>
                <a:gd name="T75" fmla="*/ 2147483647 h 210"/>
                <a:gd name="T76" fmla="*/ 2147483647 w 462"/>
                <a:gd name="T77" fmla="*/ 2147483647 h 210"/>
                <a:gd name="T78" fmla="*/ 2147483647 w 462"/>
                <a:gd name="T79" fmla="*/ 2147483647 h 210"/>
                <a:gd name="T80" fmla="*/ 2147483647 w 462"/>
                <a:gd name="T81" fmla="*/ 0 h 210"/>
                <a:gd name="T82" fmla="*/ 0 w 462"/>
                <a:gd name="T83" fmla="*/ 2147483647 h 2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2"/>
                <a:gd name="T127" fmla="*/ 0 h 210"/>
                <a:gd name="T128" fmla="*/ 462 w 462"/>
                <a:gd name="T129" fmla="*/ 210 h 2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2" h="210">
                  <a:moveTo>
                    <a:pt x="6" y="18"/>
                  </a:moveTo>
                  <a:lnTo>
                    <a:pt x="12" y="18"/>
                  </a:lnTo>
                  <a:lnTo>
                    <a:pt x="18" y="24"/>
                  </a:lnTo>
                  <a:lnTo>
                    <a:pt x="30" y="30"/>
                  </a:lnTo>
                  <a:lnTo>
                    <a:pt x="42" y="42"/>
                  </a:lnTo>
                  <a:lnTo>
                    <a:pt x="60" y="48"/>
                  </a:lnTo>
                  <a:lnTo>
                    <a:pt x="72" y="54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14"/>
                  </a:lnTo>
                  <a:lnTo>
                    <a:pt x="120" y="132"/>
                  </a:lnTo>
                  <a:lnTo>
                    <a:pt x="126" y="138"/>
                  </a:lnTo>
                  <a:lnTo>
                    <a:pt x="132" y="150"/>
                  </a:lnTo>
                  <a:lnTo>
                    <a:pt x="138" y="156"/>
                  </a:lnTo>
                  <a:lnTo>
                    <a:pt x="138" y="162"/>
                  </a:lnTo>
                  <a:lnTo>
                    <a:pt x="132" y="168"/>
                  </a:lnTo>
                  <a:lnTo>
                    <a:pt x="168" y="174"/>
                  </a:lnTo>
                  <a:lnTo>
                    <a:pt x="174" y="168"/>
                  </a:lnTo>
                  <a:lnTo>
                    <a:pt x="186" y="162"/>
                  </a:lnTo>
                  <a:lnTo>
                    <a:pt x="198" y="162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46" y="192"/>
                  </a:lnTo>
                  <a:lnTo>
                    <a:pt x="246" y="198"/>
                  </a:lnTo>
                  <a:lnTo>
                    <a:pt x="252" y="204"/>
                  </a:lnTo>
                  <a:lnTo>
                    <a:pt x="276" y="198"/>
                  </a:lnTo>
                  <a:lnTo>
                    <a:pt x="282" y="192"/>
                  </a:lnTo>
                  <a:lnTo>
                    <a:pt x="336" y="198"/>
                  </a:lnTo>
                  <a:lnTo>
                    <a:pt x="336" y="180"/>
                  </a:lnTo>
                  <a:lnTo>
                    <a:pt x="342" y="180"/>
                  </a:lnTo>
                  <a:lnTo>
                    <a:pt x="348" y="186"/>
                  </a:lnTo>
                  <a:lnTo>
                    <a:pt x="354" y="186"/>
                  </a:lnTo>
                  <a:lnTo>
                    <a:pt x="354" y="180"/>
                  </a:lnTo>
                  <a:lnTo>
                    <a:pt x="366" y="168"/>
                  </a:lnTo>
                  <a:lnTo>
                    <a:pt x="390" y="168"/>
                  </a:lnTo>
                  <a:lnTo>
                    <a:pt x="396" y="174"/>
                  </a:lnTo>
                  <a:lnTo>
                    <a:pt x="396" y="180"/>
                  </a:lnTo>
                  <a:lnTo>
                    <a:pt x="414" y="198"/>
                  </a:lnTo>
                  <a:lnTo>
                    <a:pt x="426" y="192"/>
                  </a:lnTo>
                  <a:lnTo>
                    <a:pt x="438" y="192"/>
                  </a:lnTo>
                  <a:lnTo>
                    <a:pt x="456" y="210"/>
                  </a:lnTo>
                  <a:lnTo>
                    <a:pt x="462" y="204"/>
                  </a:lnTo>
                  <a:lnTo>
                    <a:pt x="456" y="192"/>
                  </a:lnTo>
                  <a:lnTo>
                    <a:pt x="450" y="186"/>
                  </a:lnTo>
                  <a:lnTo>
                    <a:pt x="444" y="174"/>
                  </a:lnTo>
                  <a:lnTo>
                    <a:pt x="438" y="168"/>
                  </a:lnTo>
                  <a:lnTo>
                    <a:pt x="432" y="168"/>
                  </a:lnTo>
                  <a:lnTo>
                    <a:pt x="414" y="150"/>
                  </a:lnTo>
                  <a:lnTo>
                    <a:pt x="420" y="144"/>
                  </a:lnTo>
                  <a:lnTo>
                    <a:pt x="432" y="144"/>
                  </a:lnTo>
                  <a:lnTo>
                    <a:pt x="420" y="132"/>
                  </a:lnTo>
                  <a:lnTo>
                    <a:pt x="408" y="126"/>
                  </a:lnTo>
                  <a:lnTo>
                    <a:pt x="396" y="114"/>
                  </a:lnTo>
                  <a:lnTo>
                    <a:pt x="378" y="114"/>
                  </a:lnTo>
                  <a:lnTo>
                    <a:pt x="378" y="108"/>
                  </a:lnTo>
                  <a:lnTo>
                    <a:pt x="384" y="102"/>
                  </a:lnTo>
                  <a:lnTo>
                    <a:pt x="384" y="90"/>
                  </a:lnTo>
                  <a:lnTo>
                    <a:pt x="354" y="84"/>
                  </a:lnTo>
                  <a:lnTo>
                    <a:pt x="342" y="72"/>
                  </a:lnTo>
                  <a:lnTo>
                    <a:pt x="330" y="66"/>
                  </a:lnTo>
                  <a:lnTo>
                    <a:pt x="300" y="66"/>
                  </a:lnTo>
                  <a:lnTo>
                    <a:pt x="300" y="72"/>
                  </a:lnTo>
                  <a:lnTo>
                    <a:pt x="288" y="72"/>
                  </a:lnTo>
                  <a:lnTo>
                    <a:pt x="282" y="78"/>
                  </a:lnTo>
                  <a:lnTo>
                    <a:pt x="258" y="78"/>
                  </a:lnTo>
                  <a:lnTo>
                    <a:pt x="246" y="72"/>
                  </a:lnTo>
                  <a:lnTo>
                    <a:pt x="240" y="72"/>
                  </a:lnTo>
                  <a:lnTo>
                    <a:pt x="240" y="66"/>
                  </a:lnTo>
                  <a:lnTo>
                    <a:pt x="192" y="36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44" y="30"/>
                  </a:lnTo>
                  <a:lnTo>
                    <a:pt x="84" y="18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0" y="18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54" name="The Gambia" descr="© INSCALE GmbH, 05.05.2010&#10;http://www.presentationload.com/">
              <a:extLst>
                <a:ext uri="{FF2B5EF4-FFF2-40B4-BE49-F238E27FC236}">
                  <a16:creationId xmlns:a16="http://schemas.microsoft.com/office/drawing/2014/main" id="{A1354B06-4CF1-4800-B416-F3D3EC19A459}"/>
                </a:ext>
              </a:extLst>
            </p:cNvPr>
            <p:cNvSpPr>
              <a:spLocks/>
            </p:cNvSpPr>
            <p:nvPr/>
          </p:nvSpPr>
          <p:spPr bwMode="gray">
            <a:xfrm>
              <a:off x="3651250" y="3401897"/>
              <a:ext cx="87313" cy="20638"/>
            </a:xfrm>
            <a:custGeom>
              <a:avLst/>
              <a:gdLst>
                <a:gd name="T0" fmla="*/ 2147483647 w 216"/>
                <a:gd name="T1" fmla="*/ 2147483647 h 54"/>
                <a:gd name="T2" fmla="*/ 2147483647 w 216"/>
                <a:gd name="T3" fmla="*/ 2147483647 h 54"/>
                <a:gd name="T4" fmla="*/ 2147483647 w 216"/>
                <a:gd name="T5" fmla="*/ 2147483647 h 54"/>
                <a:gd name="T6" fmla="*/ 2147483647 w 216"/>
                <a:gd name="T7" fmla="*/ 2147483647 h 54"/>
                <a:gd name="T8" fmla="*/ 0 w 216"/>
                <a:gd name="T9" fmla="*/ 2147483647 h 54"/>
                <a:gd name="T10" fmla="*/ 0 w 216"/>
                <a:gd name="T11" fmla="*/ 2147483647 h 54"/>
                <a:gd name="T12" fmla="*/ 2147483647 w 216"/>
                <a:gd name="T13" fmla="*/ 2147483647 h 54"/>
                <a:gd name="T14" fmla="*/ 2147483647 w 216"/>
                <a:gd name="T15" fmla="*/ 2147483647 h 54"/>
                <a:gd name="T16" fmla="*/ 2147483647 w 216"/>
                <a:gd name="T17" fmla="*/ 2147483647 h 54"/>
                <a:gd name="T18" fmla="*/ 2147483647 w 216"/>
                <a:gd name="T19" fmla="*/ 2147483647 h 54"/>
                <a:gd name="T20" fmla="*/ 2147483647 w 216"/>
                <a:gd name="T21" fmla="*/ 2147483647 h 54"/>
                <a:gd name="T22" fmla="*/ 2147483647 w 216"/>
                <a:gd name="T23" fmla="*/ 2147483647 h 54"/>
                <a:gd name="T24" fmla="*/ 2147483647 w 216"/>
                <a:gd name="T25" fmla="*/ 2147483647 h 54"/>
                <a:gd name="T26" fmla="*/ 2147483647 w 216"/>
                <a:gd name="T27" fmla="*/ 2147483647 h 54"/>
                <a:gd name="T28" fmla="*/ 2147483647 w 216"/>
                <a:gd name="T29" fmla="*/ 2147483647 h 54"/>
                <a:gd name="T30" fmla="*/ 2147483647 w 216"/>
                <a:gd name="T31" fmla="*/ 2147483647 h 54"/>
                <a:gd name="T32" fmla="*/ 2147483647 w 216"/>
                <a:gd name="T33" fmla="*/ 2147483647 h 54"/>
                <a:gd name="T34" fmla="*/ 2147483647 w 216"/>
                <a:gd name="T35" fmla="*/ 2147483647 h 54"/>
                <a:gd name="T36" fmla="*/ 2147483647 w 216"/>
                <a:gd name="T37" fmla="*/ 2147483647 h 54"/>
                <a:gd name="T38" fmla="*/ 2147483647 w 216"/>
                <a:gd name="T39" fmla="*/ 2147483647 h 54"/>
                <a:gd name="T40" fmla="*/ 2147483647 w 216"/>
                <a:gd name="T41" fmla="*/ 2147483647 h 54"/>
                <a:gd name="T42" fmla="*/ 2147483647 w 216"/>
                <a:gd name="T43" fmla="*/ 2147483647 h 54"/>
                <a:gd name="T44" fmla="*/ 2147483647 w 216"/>
                <a:gd name="T45" fmla="*/ 2147483647 h 54"/>
                <a:gd name="T46" fmla="*/ 2147483647 w 216"/>
                <a:gd name="T47" fmla="*/ 2147483647 h 54"/>
                <a:gd name="T48" fmla="*/ 2147483647 w 216"/>
                <a:gd name="T49" fmla="*/ 2147483647 h 54"/>
                <a:gd name="T50" fmla="*/ 2147483647 w 216"/>
                <a:gd name="T51" fmla="*/ 2147483647 h 54"/>
                <a:gd name="T52" fmla="*/ 2147483647 w 216"/>
                <a:gd name="T53" fmla="*/ 2147483647 h 54"/>
                <a:gd name="T54" fmla="*/ 2147483647 w 216"/>
                <a:gd name="T55" fmla="*/ 2147483647 h 54"/>
                <a:gd name="T56" fmla="*/ 2147483647 w 216"/>
                <a:gd name="T57" fmla="*/ 2147483647 h 54"/>
                <a:gd name="T58" fmla="*/ 2147483647 w 216"/>
                <a:gd name="T59" fmla="*/ 0 h 54"/>
                <a:gd name="T60" fmla="*/ 2147483647 w 216"/>
                <a:gd name="T61" fmla="*/ 0 h 54"/>
                <a:gd name="T62" fmla="*/ 2147483647 w 216"/>
                <a:gd name="T63" fmla="*/ 2147483647 h 54"/>
                <a:gd name="T64" fmla="*/ 2147483647 w 216"/>
                <a:gd name="T65" fmla="*/ 2147483647 h 54"/>
                <a:gd name="T66" fmla="*/ 2147483647 w 216"/>
                <a:gd name="T67" fmla="*/ 2147483647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54"/>
                <a:gd name="T104" fmla="*/ 216 w 216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54">
                  <a:moveTo>
                    <a:pt x="18" y="18"/>
                  </a:moveTo>
                  <a:lnTo>
                    <a:pt x="12" y="24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72" y="54"/>
                  </a:lnTo>
                  <a:lnTo>
                    <a:pt x="72" y="42"/>
                  </a:lnTo>
                  <a:lnTo>
                    <a:pt x="84" y="42"/>
                  </a:lnTo>
                  <a:lnTo>
                    <a:pt x="90" y="36"/>
                  </a:lnTo>
                  <a:lnTo>
                    <a:pt x="114" y="36"/>
                  </a:lnTo>
                  <a:lnTo>
                    <a:pt x="120" y="24"/>
                  </a:lnTo>
                  <a:lnTo>
                    <a:pt x="126" y="18"/>
                  </a:lnTo>
                  <a:lnTo>
                    <a:pt x="132" y="24"/>
                  </a:lnTo>
                  <a:lnTo>
                    <a:pt x="144" y="30"/>
                  </a:lnTo>
                  <a:lnTo>
                    <a:pt x="150" y="42"/>
                  </a:lnTo>
                  <a:lnTo>
                    <a:pt x="168" y="48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210" y="36"/>
                  </a:lnTo>
                  <a:lnTo>
                    <a:pt x="216" y="30"/>
                  </a:lnTo>
                  <a:lnTo>
                    <a:pt x="216" y="24"/>
                  </a:lnTo>
                  <a:lnTo>
                    <a:pt x="210" y="18"/>
                  </a:lnTo>
                  <a:lnTo>
                    <a:pt x="186" y="18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62" y="12"/>
                  </a:lnTo>
                  <a:lnTo>
                    <a:pt x="156" y="6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18" y="12"/>
                  </a:lnTo>
                  <a:lnTo>
                    <a:pt x="18" y="1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55" name="Gabon" descr="© INSCALE GmbH, 05.05.2010&#10;http://www.presentationload.com/">
              <a:extLst>
                <a:ext uri="{FF2B5EF4-FFF2-40B4-BE49-F238E27FC236}">
                  <a16:creationId xmlns:a16="http://schemas.microsoft.com/office/drawing/2014/main" id="{4C00952A-65A3-48FE-9310-ACC811B82C4D}"/>
                </a:ext>
              </a:extLst>
            </p:cNvPr>
            <p:cNvSpPr>
              <a:spLocks/>
            </p:cNvSpPr>
            <p:nvPr/>
          </p:nvSpPr>
          <p:spPr bwMode="gray">
            <a:xfrm>
              <a:off x="4375150" y="3770197"/>
              <a:ext cx="168275" cy="206375"/>
            </a:xfrm>
            <a:custGeom>
              <a:avLst/>
              <a:gdLst>
                <a:gd name="T0" fmla="*/ 2147483647 w 420"/>
                <a:gd name="T1" fmla="*/ 2147483647 h 510"/>
                <a:gd name="T2" fmla="*/ 2147483647 w 420"/>
                <a:gd name="T3" fmla="*/ 2147483647 h 510"/>
                <a:gd name="T4" fmla="*/ 2147483647 w 420"/>
                <a:gd name="T5" fmla="*/ 2147483647 h 510"/>
                <a:gd name="T6" fmla="*/ 2147483647 w 420"/>
                <a:gd name="T7" fmla="*/ 2147483647 h 510"/>
                <a:gd name="T8" fmla="*/ 2147483647 w 420"/>
                <a:gd name="T9" fmla="*/ 2147483647 h 510"/>
                <a:gd name="T10" fmla="*/ 2147483647 w 420"/>
                <a:gd name="T11" fmla="*/ 2147483647 h 510"/>
                <a:gd name="T12" fmla="*/ 2147483647 w 420"/>
                <a:gd name="T13" fmla="*/ 2147483647 h 510"/>
                <a:gd name="T14" fmla="*/ 2147483647 w 420"/>
                <a:gd name="T15" fmla="*/ 2147483647 h 510"/>
                <a:gd name="T16" fmla="*/ 2147483647 w 420"/>
                <a:gd name="T17" fmla="*/ 2147483647 h 510"/>
                <a:gd name="T18" fmla="*/ 2147483647 w 420"/>
                <a:gd name="T19" fmla="*/ 2147483647 h 510"/>
                <a:gd name="T20" fmla="*/ 2147483647 w 420"/>
                <a:gd name="T21" fmla="*/ 2147483647 h 510"/>
                <a:gd name="T22" fmla="*/ 2147483647 w 420"/>
                <a:gd name="T23" fmla="*/ 2147483647 h 510"/>
                <a:gd name="T24" fmla="*/ 2147483647 w 420"/>
                <a:gd name="T25" fmla="*/ 2147483647 h 510"/>
                <a:gd name="T26" fmla="*/ 2147483647 w 420"/>
                <a:gd name="T27" fmla="*/ 2147483647 h 510"/>
                <a:gd name="T28" fmla="*/ 2147483647 w 420"/>
                <a:gd name="T29" fmla="*/ 2147483647 h 510"/>
                <a:gd name="T30" fmla="*/ 2147483647 w 420"/>
                <a:gd name="T31" fmla="*/ 2147483647 h 510"/>
                <a:gd name="T32" fmla="*/ 2147483647 w 420"/>
                <a:gd name="T33" fmla="*/ 2147483647 h 510"/>
                <a:gd name="T34" fmla="*/ 2147483647 w 420"/>
                <a:gd name="T35" fmla="*/ 2147483647 h 510"/>
                <a:gd name="T36" fmla="*/ 2147483647 w 420"/>
                <a:gd name="T37" fmla="*/ 2147483647 h 510"/>
                <a:gd name="T38" fmla="*/ 2147483647 w 420"/>
                <a:gd name="T39" fmla="*/ 2147483647 h 510"/>
                <a:gd name="T40" fmla="*/ 2147483647 w 420"/>
                <a:gd name="T41" fmla="*/ 2147483647 h 510"/>
                <a:gd name="T42" fmla="*/ 2147483647 w 420"/>
                <a:gd name="T43" fmla="*/ 2147483647 h 510"/>
                <a:gd name="T44" fmla="*/ 2147483647 w 420"/>
                <a:gd name="T45" fmla="*/ 2147483647 h 510"/>
                <a:gd name="T46" fmla="*/ 2147483647 w 420"/>
                <a:gd name="T47" fmla="*/ 2147483647 h 510"/>
                <a:gd name="T48" fmla="*/ 2147483647 w 420"/>
                <a:gd name="T49" fmla="*/ 2147483647 h 510"/>
                <a:gd name="T50" fmla="*/ 2147483647 w 420"/>
                <a:gd name="T51" fmla="*/ 2147483647 h 510"/>
                <a:gd name="T52" fmla="*/ 2147483647 w 420"/>
                <a:gd name="T53" fmla="*/ 2147483647 h 510"/>
                <a:gd name="T54" fmla="*/ 2147483647 w 420"/>
                <a:gd name="T55" fmla="*/ 2147483647 h 510"/>
                <a:gd name="T56" fmla="*/ 2147483647 w 420"/>
                <a:gd name="T57" fmla="*/ 2147483647 h 510"/>
                <a:gd name="T58" fmla="*/ 2147483647 w 420"/>
                <a:gd name="T59" fmla="*/ 2147483647 h 510"/>
                <a:gd name="T60" fmla="*/ 2147483647 w 420"/>
                <a:gd name="T61" fmla="*/ 2147483647 h 510"/>
                <a:gd name="T62" fmla="*/ 2147483647 w 420"/>
                <a:gd name="T63" fmla="*/ 2147483647 h 510"/>
                <a:gd name="T64" fmla="*/ 2147483647 w 420"/>
                <a:gd name="T65" fmla="*/ 2147483647 h 510"/>
                <a:gd name="T66" fmla="*/ 2147483647 w 420"/>
                <a:gd name="T67" fmla="*/ 2147483647 h 510"/>
                <a:gd name="T68" fmla="*/ 2147483647 w 420"/>
                <a:gd name="T69" fmla="*/ 2147483647 h 510"/>
                <a:gd name="T70" fmla="*/ 2147483647 w 420"/>
                <a:gd name="T71" fmla="*/ 2147483647 h 510"/>
                <a:gd name="T72" fmla="*/ 2147483647 w 420"/>
                <a:gd name="T73" fmla="*/ 2147483647 h 510"/>
                <a:gd name="T74" fmla="*/ 2147483647 w 420"/>
                <a:gd name="T75" fmla="*/ 2147483647 h 510"/>
                <a:gd name="T76" fmla="*/ 2147483647 w 420"/>
                <a:gd name="T77" fmla="*/ 2147483647 h 510"/>
                <a:gd name="T78" fmla="*/ 2147483647 w 420"/>
                <a:gd name="T79" fmla="*/ 2147483647 h 510"/>
                <a:gd name="T80" fmla="*/ 2147483647 w 420"/>
                <a:gd name="T81" fmla="*/ 2147483647 h 510"/>
                <a:gd name="T82" fmla="*/ 2147483647 w 420"/>
                <a:gd name="T83" fmla="*/ 2147483647 h 510"/>
                <a:gd name="T84" fmla="*/ 2147483647 w 420"/>
                <a:gd name="T85" fmla="*/ 2147483647 h 510"/>
                <a:gd name="T86" fmla="*/ 2147483647 w 420"/>
                <a:gd name="T87" fmla="*/ 2147483647 h 510"/>
                <a:gd name="T88" fmla="*/ 2147483647 w 420"/>
                <a:gd name="T89" fmla="*/ 2147483647 h 510"/>
                <a:gd name="T90" fmla="*/ 2147483647 w 420"/>
                <a:gd name="T91" fmla="*/ 2147483647 h 510"/>
                <a:gd name="T92" fmla="*/ 2147483647 w 420"/>
                <a:gd name="T93" fmla="*/ 2147483647 h 510"/>
                <a:gd name="T94" fmla="*/ 2147483647 w 420"/>
                <a:gd name="T95" fmla="*/ 2147483647 h 510"/>
                <a:gd name="T96" fmla="*/ 2147483647 w 420"/>
                <a:gd name="T97" fmla="*/ 2147483647 h 510"/>
                <a:gd name="T98" fmla="*/ 2147483647 w 420"/>
                <a:gd name="T99" fmla="*/ 2147483647 h 510"/>
                <a:gd name="T100" fmla="*/ 2147483647 w 420"/>
                <a:gd name="T101" fmla="*/ 2147483647 h 510"/>
                <a:gd name="T102" fmla="*/ 2147483647 w 420"/>
                <a:gd name="T103" fmla="*/ 2147483647 h 510"/>
                <a:gd name="T104" fmla="*/ 2147483647 w 420"/>
                <a:gd name="T105" fmla="*/ 2147483647 h 510"/>
                <a:gd name="T106" fmla="*/ 2147483647 w 420"/>
                <a:gd name="T107" fmla="*/ 2147483647 h 510"/>
                <a:gd name="T108" fmla="*/ 2147483647 w 420"/>
                <a:gd name="T109" fmla="*/ 2147483647 h 510"/>
                <a:gd name="T110" fmla="*/ 2147483647 w 420"/>
                <a:gd name="T111" fmla="*/ 2147483647 h 5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0"/>
                <a:gd name="T169" fmla="*/ 0 h 510"/>
                <a:gd name="T170" fmla="*/ 420 w 420"/>
                <a:gd name="T171" fmla="*/ 510 h 5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0" h="510">
                  <a:moveTo>
                    <a:pt x="420" y="240"/>
                  </a:moveTo>
                  <a:lnTo>
                    <a:pt x="414" y="234"/>
                  </a:lnTo>
                  <a:lnTo>
                    <a:pt x="396" y="234"/>
                  </a:lnTo>
                  <a:lnTo>
                    <a:pt x="390" y="216"/>
                  </a:lnTo>
                  <a:lnTo>
                    <a:pt x="372" y="210"/>
                  </a:lnTo>
                  <a:lnTo>
                    <a:pt x="372" y="174"/>
                  </a:lnTo>
                  <a:lnTo>
                    <a:pt x="384" y="150"/>
                  </a:lnTo>
                  <a:lnTo>
                    <a:pt x="396" y="150"/>
                  </a:lnTo>
                  <a:lnTo>
                    <a:pt x="402" y="144"/>
                  </a:lnTo>
                  <a:lnTo>
                    <a:pt x="408" y="132"/>
                  </a:lnTo>
                  <a:lnTo>
                    <a:pt x="414" y="126"/>
                  </a:lnTo>
                  <a:lnTo>
                    <a:pt x="414" y="114"/>
                  </a:lnTo>
                  <a:lnTo>
                    <a:pt x="402" y="108"/>
                  </a:lnTo>
                  <a:lnTo>
                    <a:pt x="402" y="90"/>
                  </a:lnTo>
                  <a:lnTo>
                    <a:pt x="396" y="84"/>
                  </a:lnTo>
                  <a:lnTo>
                    <a:pt x="396" y="78"/>
                  </a:lnTo>
                  <a:lnTo>
                    <a:pt x="384" y="78"/>
                  </a:lnTo>
                  <a:lnTo>
                    <a:pt x="378" y="72"/>
                  </a:lnTo>
                  <a:lnTo>
                    <a:pt x="360" y="72"/>
                  </a:lnTo>
                  <a:lnTo>
                    <a:pt x="360" y="90"/>
                  </a:lnTo>
                  <a:lnTo>
                    <a:pt x="354" y="96"/>
                  </a:lnTo>
                  <a:lnTo>
                    <a:pt x="330" y="96"/>
                  </a:lnTo>
                  <a:lnTo>
                    <a:pt x="324" y="90"/>
                  </a:lnTo>
                  <a:lnTo>
                    <a:pt x="318" y="54"/>
                  </a:lnTo>
                  <a:lnTo>
                    <a:pt x="336" y="24"/>
                  </a:lnTo>
                  <a:lnTo>
                    <a:pt x="336" y="6"/>
                  </a:lnTo>
                  <a:lnTo>
                    <a:pt x="288" y="12"/>
                  </a:lnTo>
                  <a:lnTo>
                    <a:pt x="282" y="12"/>
                  </a:lnTo>
                  <a:lnTo>
                    <a:pt x="270" y="6"/>
                  </a:lnTo>
                  <a:lnTo>
                    <a:pt x="264" y="6"/>
                  </a:lnTo>
                  <a:lnTo>
                    <a:pt x="252" y="18"/>
                  </a:lnTo>
                  <a:lnTo>
                    <a:pt x="222" y="18"/>
                  </a:lnTo>
                  <a:lnTo>
                    <a:pt x="210" y="0"/>
                  </a:lnTo>
                  <a:lnTo>
                    <a:pt x="192" y="18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90"/>
                  </a:lnTo>
                  <a:lnTo>
                    <a:pt x="186" y="108"/>
                  </a:lnTo>
                  <a:lnTo>
                    <a:pt x="186" y="114"/>
                  </a:lnTo>
                  <a:lnTo>
                    <a:pt x="84" y="114"/>
                  </a:lnTo>
                  <a:lnTo>
                    <a:pt x="84" y="108"/>
                  </a:lnTo>
                  <a:lnTo>
                    <a:pt x="72" y="108"/>
                  </a:lnTo>
                  <a:lnTo>
                    <a:pt x="60" y="120"/>
                  </a:lnTo>
                  <a:lnTo>
                    <a:pt x="60" y="126"/>
                  </a:lnTo>
                  <a:lnTo>
                    <a:pt x="66" y="132"/>
                  </a:lnTo>
                  <a:lnTo>
                    <a:pt x="66" y="144"/>
                  </a:lnTo>
                  <a:lnTo>
                    <a:pt x="72" y="150"/>
                  </a:lnTo>
                  <a:lnTo>
                    <a:pt x="72" y="162"/>
                  </a:lnTo>
                  <a:lnTo>
                    <a:pt x="48" y="162"/>
                  </a:lnTo>
                  <a:lnTo>
                    <a:pt x="48" y="210"/>
                  </a:lnTo>
                  <a:lnTo>
                    <a:pt x="42" y="228"/>
                  </a:lnTo>
                  <a:lnTo>
                    <a:pt x="36" y="240"/>
                  </a:lnTo>
                  <a:lnTo>
                    <a:pt x="30" y="246"/>
                  </a:lnTo>
                  <a:lnTo>
                    <a:pt x="18" y="252"/>
                  </a:lnTo>
                  <a:lnTo>
                    <a:pt x="0" y="252"/>
                  </a:lnTo>
                  <a:lnTo>
                    <a:pt x="30" y="306"/>
                  </a:lnTo>
                  <a:lnTo>
                    <a:pt x="42" y="294"/>
                  </a:lnTo>
                  <a:lnTo>
                    <a:pt x="54" y="312"/>
                  </a:lnTo>
                  <a:lnTo>
                    <a:pt x="48" y="318"/>
                  </a:lnTo>
                  <a:lnTo>
                    <a:pt x="48" y="330"/>
                  </a:lnTo>
                  <a:lnTo>
                    <a:pt x="42" y="336"/>
                  </a:lnTo>
                  <a:lnTo>
                    <a:pt x="42" y="342"/>
                  </a:lnTo>
                  <a:lnTo>
                    <a:pt x="48" y="348"/>
                  </a:lnTo>
                  <a:lnTo>
                    <a:pt x="66" y="348"/>
                  </a:lnTo>
                  <a:lnTo>
                    <a:pt x="72" y="390"/>
                  </a:lnTo>
                  <a:lnTo>
                    <a:pt x="102" y="396"/>
                  </a:lnTo>
                  <a:lnTo>
                    <a:pt x="96" y="408"/>
                  </a:lnTo>
                  <a:lnTo>
                    <a:pt x="144" y="462"/>
                  </a:lnTo>
                  <a:lnTo>
                    <a:pt x="138" y="468"/>
                  </a:lnTo>
                  <a:lnTo>
                    <a:pt x="174" y="510"/>
                  </a:lnTo>
                  <a:lnTo>
                    <a:pt x="180" y="492"/>
                  </a:lnTo>
                  <a:lnTo>
                    <a:pt x="204" y="480"/>
                  </a:lnTo>
                  <a:lnTo>
                    <a:pt x="222" y="498"/>
                  </a:lnTo>
                  <a:lnTo>
                    <a:pt x="228" y="492"/>
                  </a:lnTo>
                  <a:lnTo>
                    <a:pt x="228" y="456"/>
                  </a:lnTo>
                  <a:lnTo>
                    <a:pt x="210" y="444"/>
                  </a:lnTo>
                  <a:lnTo>
                    <a:pt x="228" y="432"/>
                  </a:lnTo>
                  <a:lnTo>
                    <a:pt x="198" y="414"/>
                  </a:lnTo>
                  <a:lnTo>
                    <a:pt x="210" y="414"/>
                  </a:lnTo>
                  <a:lnTo>
                    <a:pt x="210" y="402"/>
                  </a:lnTo>
                  <a:lnTo>
                    <a:pt x="204" y="396"/>
                  </a:lnTo>
                  <a:lnTo>
                    <a:pt x="204" y="378"/>
                  </a:lnTo>
                  <a:lnTo>
                    <a:pt x="210" y="378"/>
                  </a:lnTo>
                  <a:lnTo>
                    <a:pt x="216" y="384"/>
                  </a:lnTo>
                  <a:lnTo>
                    <a:pt x="228" y="384"/>
                  </a:lnTo>
                  <a:lnTo>
                    <a:pt x="240" y="390"/>
                  </a:lnTo>
                  <a:lnTo>
                    <a:pt x="258" y="390"/>
                  </a:lnTo>
                  <a:lnTo>
                    <a:pt x="264" y="384"/>
                  </a:lnTo>
                  <a:lnTo>
                    <a:pt x="270" y="372"/>
                  </a:lnTo>
                  <a:lnTo>
                    <a:pt x="282" y="366"/>
                  </a:lnTo>
                  <a:lnTo>
                    <a:pt x="264" y="348"/>
                  </a:lnTo>
                  <a:lnTo>
                    <a:pt x="264" y="342"/>
                  </a:lnTo>
                  <a:lnTo>
                    <a:pt x="294" y="342"/>
                  </a:lnTo>
                  <a:lnTo>
                    <a:pt x="312" y="384"/>
                  </a:lnTo>
                  <a:lnTo>
                    <a:pt x="342" y="384"/>
                  </a:lnTo>
                  <a:lnTo>
                    <a:pt x="348" y="378"/>
                  </a:lnTo>
                  <a:lnTo>
                    <a:pt x="354" y="366"/>
                  </a:lnTo>
                  <a:lnTo>
                    <a:pt x="360" y="360"/>
                  </a:lnTo>
                  <a:lnTo>
                    <a:pt x="366" y="360"/>
                  </a:lnTo>
                  <a:lnTo>
                    <a:pt x="366" y="390"/>
                  </a:lnTo>
                  <a:lnTo>
                    <a:pt x="372" y="396"/>
                  </a:lnTo>
                  <a:lnTo>
                    <a:pt x="384" y="396"/>
                  </a:lnTo>
                  <a:lnTo>
                    <a:pt x="390" y="390"/>
                  </a:lnTo>
                  <a:lnTo>
                    <a:pt x="396" y="378"/>
                  </a:lnTo>
                  <a:lnTo>
                    <a:pt x="396" y="354"/>
                  </a:lnTo>
                  <a:lnTo>
                    <a:pt x="408" y="348"/>
                  </a:lnTo>
                  <a:lnTo>
                    <a:pt x="414" y="342"/>
                  </a:lnTo>
                  <a:lnTo>
                    <a:pt x="408" y="318"/>
                  </a:lnTo>
                  <a:lnTo>
                    <a:pt x="414" y="306"/>
                  </a:lnTo>
                  <a:lnTo>
                    <a:pt x="414" y="258"/>
                  </a:lnTo>
                  <a:lnTo>
                    <a:pt x="420" y="252"/>
                  </a:lnTo>
                  <a:lnTo>
                    <a:pt x="420" y="240"/>
                  </a:lnTo>
                  <a:close/>
                </a:path>
              </a:pathLst>
            </a:custGeom>
            <a:solidFill>
              <a:srgbClr val="1C5C8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56" name="France" descr="© INSCALE GmbH, 05.05.2010&#10;http://www.presentationload.com/">
              <a:extLst>
                <a:ext uri="{FF2B5EF4-FFF2-40B4-BE49-F238E27FC236}">
                  <a16:creationId xmlns:a16="http://schemas.microsoft.com/office/drawing/2014/main" id="{56A3CB89-F3F9-487E-90BD-435C8EABA4B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37012" y="2193809"/>
              <a:ext cx="366713" cy="317500"/>
            </a:xfrm>
            <a:custGeom>
              <a:avLst/>
              <a:gdLst>
                <a:gd name="T0" fmla="*/ 2147483647 w 230"/>
                <a:gd name="T1" fmla="*/ 2147483647 h 198"/>
                <a:gd name="T2" fmla="*/ 2147483647 w 230"/>
                <a:gd name="T3" fmla="*/ 2147483647 h 198"/>
                <a:gd name="T4" fmla="*/ 2147483647 w 230"/>
                <a:gd name="T5" fmla="*/ 2147483647 h 198"/>
                <a:gd name="T6" fmla="*/ 2147483647 w 230"/>
                <a:gd name="T7" fmla="*/ 2147483647 h 198"/>
                <a:gd name="T8" fmla="*/ 2147483647 w 230"/>
                <a:gd name="T9" fmla="*/ 2147483647 h 198"/>
                <a:gd name="T10" fmla="*/ 2147483647 w 230"/>
                <a:gd name="T11" fmla="*/ 2147483647 h 198"/>
                <a:gd name="T12" fmla="*/ 2147483647 w 230"/>
                <a:gd name="T13" fmla="*/ 2147483647 h 198"/>
                <a:gd name="T14" fmla="*/ 2147483647 w 230"/>
                <a:gd name="T15" fmla="*/ 2147483647 h 198"/>
                <a:gd name="T16" fmla="*/ 2147483647 w 230"/>
                <a:gd name="T17" fmla="*/ 2147483647 h 198"/>
                <a:gd name="T18" fmla="*/ 2147483647 w 230"/>
                <a:gd name="T19" fmla="*/ 2147483647 h 198"/>
                <a:gd name="T20" fmla="*/ 2147483647 w 230"/>
                <a:gd name="T21" fmla="*/ 2147483647 h 198"/>
                <a:gd name="T22" fmla="*/ 2147483647 w 230"/>
                <a:gd name="T23" fmla="*/ 2147483647 h 198"/>
                <a:gd name="T24" fmla="*/ 2147483647 w 230"/>
                <a:gd name="T25" fmla="*/ 2147483647 h 198"/>
                <a:gd name="T26" fmla="*/ 2147483647 w 230"/>
                <a:gd name="T27" fmla="*/ 2147483647 h 198"/>
                <a:gd name="T28" fmla="*/ 2147483647 w 230"/>
                <a:gd name="T29" fmla="*/ 2147483647 h 198"/>
                <a:gd name="T30" fmla="*/ 2147483647 w 230"/>
                <a:gd name="T31" fmla="*/ 2147483647 h 198"/>
                <a:gd name="T32" fmla="*/ 2147483647 w 230"/>
                <a:gd name="T33" fmla="*/ 2147483647 h 198"/>
                <a:gd name="T34" fmla="*/ 2147483647 w 230"/>
                <a:gd name="T35" fmla="*/ 2147483647 h 198"/>
                <a:gd name="T36" fmla="*/ 2147483647 w 230"/>
                <a:gd name="T37" fmla="*/ 2147483647 h 198"/>
                <a:gd name="T38" fmla="*/ 2147483647 w 230"/>
                <a:gd name="T39" fmla="*/ 2147483647 h 198"/>
                <a:gd name="T40" fmla="*/ 2147483647 w 230"/>
                <a:gd name="T41" fmla="*/ 2147483647 h 198"/>
                <a:gd name="T42" fmla="*/ 2147483647 w 230"/>
                <a:gd name="T43" fmla="*/ 2147483647 h 198"/>
                <a:gd name="T44" fmla="*/ 2147483647 w 230"/>
                <a:gd name="T45" fmla="*/ 2147483647 h 198"/>
                <a:gd name="T46" fmla="*/ 2147483647 w 230"/>
                <a:gd name="T47" fmla="*/ 2147483647 h 198"/>
                <a:gd name="T48" fmla="*/ 2147483647 w 230"/>
                <a:gd name="T49" fmla="*/ 2147483647 h 198"/>
                <a:gd name="T50" fmla="*/ 2147483647 w 230"/>
                <a:gd name="T51" fmla="*/ 2147483647 h 198"/>
                <a:gd name="T52" fmla="*/ 2147483647 w 230"/>
                <a:gd name="T53" fmla="*/ 2147483647 h 198"/>
                <a:gd name="T54" fmla="*/ 2147483647 w 230"/>
                <a:gd name="T55" fmla="*/ 2147483647 h 198"/>
                <a:gd name="T56" fmla="*/ 2147483647 w 230"/>
                <a:gd name="T57" fmla="*/ 2147483647 h 198"/>
                <a:gd name="T58" fmla="*/ 2147483647 w 230"/>
                <a:gd name="T59" fmla="*/ 2147483647 h 198"/>
                <a:gd name="T60" fmla="*/ 2147483647 w 230"/>
                <a:gd name="T61" fmla="*/ 2147483647 h 198"/>
                <a:gd name="T62" fmla="*/ 2147483647 w 230"/>
                <a:gd name="T63" fmla="*/ 2147483647 h 198"/>
                <a:gd name="T64" fmla="*/ 2147483647 w 230"/>
                <a:gd name="T65" fmla="*/ 2147483647 h 198"/>
                <a:gd name="T66" fmla="*/ 2147483647 w 230"/>
                <a:gd name="T67" fmla="*/ 2147483647 h 198"/>
                <a:gd name="T68" fmla="*/ 2147483647 w 230"/>
                <a:gd name="T69" fmla="*/ 2147483647 h 198"/>
                <a:gd name="T70" fmla="*/ 2147483647 w 230"/>
                <a:gd name="T71" fmla="*/ 2147483647 h 198"/>
                <a:gd name="T72" fmla="*/ 2147483647 w 230"/>
                <a:gd name="T73" fmla="*/ 2147483647 h 198"/>
                <a:gd name="T74" fmla="*/ 2147483647 w 230"/>
                <a:gd name="T75" fmla="*/ 2147483647 h 198"/>
                <a:gd name="T76" fmla="*/ 2147483647 w 230"/>
                <a:gd name="T77" fmla="*/ 2147483647 h 198"/>
                <a:gd name="T78" fmla="*/ 2147483647 w 230"/>
                <a:gd name="T79" fmla="*/ 2147483647 h 198"/>
                <a:gd name="T80" fmla="*/ 2147483647 w 230"/>
                <a:gd name="T81" fmla="*/ 2147483647 h 198"/>
                <a:gd name="T82" fmla="*/ 2147483647 w 230"/>
                <a:gd name="T83" fmla="*/ 2147483647 h 198"/>
                <a:gd name="T84" fmla="*/ 2147483647 w 230"/>
                <a:gd name="T85" fmla="*/ 2147483647 h 198"/>
                <a:gd name="T86" fmla="*/ 2147483647 w 230"/>
                <a:gd name="T87" fmla="*/ 2147483647 h 198"/>
                <a:gd name="T88" fmla="*/ 2147483647 w 230"/>
                <a:gd name="T89" fmla="*/ 2147483647 h 198"/>
                <a:gd name="T90" fmla="*/ 2147483647 w 230"/>
                <a:gd name="T91" fmla="*/ 2147483647 h 198"/>
                <a:gd name="T92" fmla="*/ 2147483647 w 230"/>
                <a:gd name="T93" fmla="*/ 2147483647 h 198"/>
                <a:gd name="T94" fmla="*/ 2147483647 w 230"/>
                <a:gd name="T95" fmla="*/ 2147483647 h 198"/>
                <a:gd name="T96" fmla="*/ 2147483647 w 230"/>
                <a:gd name="T97" fmla="*/ 2147483647 h 198"/>
                <a:gd name="T98" fmla="*/ 2147483647 w 230"/>
                <a:gd name="T99" fmla="*/ 2147483647 h 198"/>
                <a:gd name="T100" fmla="*/ 2147483647 w 230"/>
                <a:gd name="T101" fmla="*/ 2147483647 h 198"/>
                <a:gd name="T102" fmla="*/ 2147483647 w 230"/>
                <a:gd name="T103" fmla="*/ 2147483647 h 198"/>
                <a:gd name="T104" fmla="*/ 2147483647 w 230"/>
                <a:gd name="T105" fmla="*/ 2147483647 h 198"/>
                <a:gd name="T106" fmla="*/ 2147483647 w 230"/>
                <a:gd name="T107" fmla="*/ 2147483647 h 198"/>
                <a:gd name="T108" fmla="*/ 2147483647 w 230"/>
                <a:gd name="T109" fmla="*/ 2147483647 h 198"/>
                <a:gd name="T110" fmla="*/ 2147483647 w 230"/>
                <a:gd name="T111" fmla="*/ 2147483647 h 198"/>
                <a:gd name="T112" fmla="*/ 2147483647 w 230"/>
                <a:gd name="T113" fmla="*/ 2147483647 h 198"/>
                <a:gd name="T114" fmla="*/ 2147483647 w 230"/>
                <a:gd name="T115" fmla="*/ 2147483647 h 198"/>
                <a:gd name="T116" fmla="*/ 2147483647 w 230"/>
                <a:gd name="T117" fmla="*/ 2147483647 h 198"/>
                <a:gd name="T118" fmla="*/ 2147483647 w 230"/>
                <a:gd name="T119" fmla="*/ 2147483647 h 198"/>
                <a:gd name="T120" fmla="*/ 2147483647 w 230"/>
                <a:gd name="T121" fmla="*/ 2147483647 h 1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0"/>
                <a:gd name="T184" fmla="*/ 0 h 198"/>
                <a:gd name="T185" fmla="*/ 230 w 230"/>
                <a:gd name="T186" fmla="*/ 198 h 1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0" h="198">
                  <a:moveTo>
                    <a:pt x="230" y="172"/>
                  </a:moveTo>
                  <a:lnTo>
                    <a:pt x="230" y="172"/>
                  </a:lnTo>
                  <a:lnTo>
                    <a:pt x="230" y="166"/>
                  </a:lnTo>
                  <a:lnTo>
                    <a:pt x="228" y="166"/>
                  </a:lnTo>
                  <a:lnTo>
                    <a:pt x="224" y="168"/>
                  </a:lnTo>
                  <a:lnTo>
                    <a:pt x="224" y="170"/>
                  </a:lnTo>
                  <a:lnTo>
                    <a:pt x="220" y="172"/>
                  </a:lnTo>
                  <a:lnTo>
                    <a:pt x="218" y="174"/>
                  </a:lnTo>
                  <a:lnTo>
                    <a:pt x="216" y="178"/>
                  </a:lnTo>
                  <a:lnTo>
                    <a:pt x="216" y="182"/>
                  </a:lnTo>
                  <a:lnTo>
                    <a:pt x="218" y="186"/>
                  </a:lnTo>
                  <a:lnTo>
                    <a:pt x="218" y="190"/>
                  </a:lnTo>
                  <a:lnTo>
                    <a:pt x="218" y="192"/>
                  </a:lnTo>
                  <a:lnTo>
                    <a:pt x="218" y="194"/>
                  </a:lnTo>
                  <a:lnTo>
                    <a:pt x="222" y="196"/>
                  </a:lnTo>
                  <a:lnTo>
                    <a:pt x="224" y="198"/>
                  </a:lnTo>
                  <a:lnTo>
                    <a:pt x="230" y="192"/>
                  </a:lnTo>
                  <a:lnTo>
                    <a:pt x="230" y="186"/>
                  </a:lnTo>
                  <a:lnTo>
                    <a:pt x="228" y="186"/>
                  </a:lnTo>
                  <a:lnTo>
                    <a:pt x="230" y="184"/>
                  </a:lnTo>
                  <a:lnTo>
                    <a:pt x="230" y="172"/>
                  </a:lnTo>
                  <a:close/>
                  <a:moveTo>
                    <a:pt x="198" y="40"/>
                  </a:moveTo>
                  <a:lnTo>
                    <a:pt x="198" y="40"/>
                  </a:lnTo>
                  <a:lnTo>
                    <a:pt x="196" y="40"/>
                  </a:lnTo>
                  <a:lnTo>
                    <a:pt x="192" y="40"/>
                  </a:lnTo>
                  <a:lnTo>
                    <a:pt x="190" y="40"/>
                  </a:lnTo>
                  <a:lnTo>
                    <a:pt x="184" y="40"/>
                  </a:lnTo>
                  <a:lnTo>
                    <a:pt x="184" y="34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78" y="30"/>
                  </a:lnTo>
                  <a:lnTo>
                    <a:pt x="174" y="34"/>
                  </a:lnTo>
                  <a:lnTo>
                    <a:pt x="172" y="32"/>
                  </a:lnTo>
                  <a:lnTo>
                    <a:pt x="166" y="32"/>
                  </a:lnTo>
                  <a:lnTo>
                    <a:pt x="164" y="28"/>
                  </a:lnTo>
                  <a:lnTo>
                    <a:pt x="162" y="28"/>
                  </a:lnTo>
                  <a:lnTo>
                    <a:pt x="158" y="28"/>
                  </a:lnTo>
                  <a:lnTo>
                    <a:pt x="156" y="28"/>
                  </a:lnTo>
                  <a:lnTo>
                    <a:pt x="156" y="22"/>
                  </a:lnTo>
                  <a:lnTo>
                    <a:pt x="152" y="24"/>
                  </a:lnTo>
                  <a:lnTo>
                    <a:pt x="146" y="24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2" y="14"/>
                  </a:lnTo>
                  <a:lnTo>
                    <a:pt x="136" y="14"/>
                  </a:lnTo>
                  <a:lnTo>
                    <a:pt x="132" y="12"/>
                  </a:lnTo>
                  <a:lnTo>
                    <a:pt x="126" y="10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18" y="0"/>
                  </a:lnTo>
                  <a:lnTo>
                    <a:pt x="114" y="2"/>
                  </a:lnTo>
                  <a:lnTo>
                    <a:pt x="112" y="2"/>
                  </a:lnTo>
                  <a:lnTo>
                    <a:pt x="110" y="4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6" y="20"/>
                  </a:lnTo>
                  <a:lnTo>
                    <a:pt x="104" y="22"/>
                  </a:lnTo>
                  <a:lnTo>
                    <a:pt x="98" y="24"/>
                  </a:lnTo>
                  <a:lnTo>
                    <a:pt x="92" y="24"/>
                  </a:lnTo>
                  <a:lnTo>
                    <a:pt x="82" y="32"/>
                  </a:lnTo>
                  <a:lnTo>
                    <a:pt x="86" y="34"/>
                  </a:lnTo>
                  <a:lnTo>
                    <a:pt x="84" y="34"/>
                  </a:lnTo>
                  <a:lnTo>
                    <a:pt x="82" y="34"/>
                  </a:lnTo>
                  <a:lnTo>
                    <a:pt x="76" y="38"/>
                  </a:lnTo>
                  <a:lnTo>
                    <a:pt x="68" y="38"/>
                  </a:lnTo>
                  <a:lnTo>
                    <a:pt x="66" y="36"/>
                  </a:lnTo>
                  <a:lnTo>
                    <a:pt x="60" y="30"/>
                  </a:lnTo>
                  <a:lnTo>
                    <a:pt x="58" y="30"/>
                  </a:lnTo>
                  <a:lnTo>
                    <a:pt x="56" y="28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4" y="34"/>
                  </a:lnTo>
                  <a:lnTo>
                    <a:pt x="56" y="38"/>
                  </a:lnTo>
                  <a:lnTo>
                    <a:pt x="58" y="40"/>
                  </a:lnTo>
                  <a:lnTo>
                    <a:pt x="58" y="46"/>
                  </a:lnTo>
                  <a:lnTo>
                    <a:pt x="56" y="48"/>
                  </a:lnTo>
                  <a:lnTo>
                    <a:pt x="54" y="48"/>
                  </a:lnTo>
                  <a:lnTo>
                    <a:pt x="48" y="48"/>
                  </a:lnTo>
                  <a:lnTo>
                    <a:pt x="38" y="48"/>
                  </a:lnTo>
                  <a:lnTo>
                    <a:pt x="38" y="54"/>
                  </a:lnTo>
                  <a:lnTo>
                    <a:pt x="36" y="52"/>
                  </a:lnTo>
                  <a:lnTo>
                    <a:pt x="34" y="48"/>
                  </a:lnTo>
                  <a:lnTo>
                    <a:pt x="32" y="48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2" y="50"/>
                  </a:lnTo>
                  <a:lnTo>
                    <a:pt x="8" y="50"/>
                  </a:lnTo>
                  <a:lnTo>
                    <a:pt x="6" y="52"/>
                  </a:lnTo>
                  <a:lnTo>
                    <a:pt x="4" y="54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6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64"/>
                  </a:lnTo>
                  <a:lnTo>
                    <a:pt x="26" y="72"/>
                  </a:lnTo>
                  <a:lnTo>
                    <a:pt x="32" y="72"/>
                  </a:lnTo>
                  <a:lnTo>
                    <a:pt x="38" y="76"/>
                  </a:lnTo>
                  <a:lnTo>
                    <a:pt x="48" y="76"/>
                  </a:lnTo>
                  <a:lnTo>
                    <a:pt x="40" y="80"/>
                  </a:lnTo>
                  <a:lnTo>
                    <a:pt x="42" y="84"/>
                  </a:lnTo>
                  <a:lnTo>
                    <a:pt x="44" y="86"/>
                  </a:lnTo>
                  <a:lnTo>
                    <a:pt x="46" y="92"/>
                  </a:lnTo>
                  <a:lnTo>
                    <a:pt x="52" y="96"/>
                  </a:lnTo>
                  <a:lnTo>
                    <a:pt x="58" y="96"/>
                  </a:lnTo>
                  <a:lnTo>
                    <a:pt x="58" y="106"/>
                  </a:lnTo>
                  <a:lnTo>
                    <a:pt x="62" y="114"/>
                  </a:lnTo>
                  <a:lnTo>
                    <a:pt x="66" y="124"/>
                  </a:lnTo>
                  <a:lnTo>
                    <a:pt x="58" y="114"/>
                  </a:lnTo>
                  <a:lnTo>
                    <a:pt x="58" y="118"/>
                  </a:lnTo>
                  <a:lnTo>
                    <a:pt x="56" y="120"/>
                  </a:lnTo>
                  <a:lnTo>
                    <a:pt x="56" y="132"/>
                  </a:lnTo>
                  <a:lnTo>
                    <a:pt x="54" y="134"/>
                  </a:lnTo>
                  <a:lnTo>
                    <a:pt x="52" y="144"/>
                  </a:lnTo>
                  <a:lnTo>
                    <a:pt x="52" y="146"/>
                  </a:lnTo>
                  <a:lnTo>
                    <a:pt x="50" y="150"/>
                  </a:lnTo>
                  <a:lnTo>
                    <a:pt x="50" y="152"/>
                  </a:lnTo>
                  <a:lnTo>
                    <a:pt x="48" y="152"/>
                  </a:lnTo>
                  <a:lnTo>
                    <a:pt x="48" y="154"/>
                  </a:lnTo>
                  <a:lnTo>
                    <a:pt x="46" y="156"/>
                  </a:lnTo>
                  <a:lnTo>
                    <a:pt x="44" y="158"/>
                  </a:lnTo>
                  <a:lnTo>
                    <a:pt x="46" y="160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50" y="164"/>
                  </a:lnTo>
                  <a:lnTo>
                    <a:pt x="60" y="164"/>
                  </a:lnTo>
                  <a:lnTo>
                    <a:pt x="64" y="168"/>
                  </a:lnTo>
                  <a:lnTo>
                    <a:pt x="66" y="166"/>
                  </a:lnTo>
                  <a:lnTo>
                    <a:pt x="68" y="166"/>
                  </a:lnTo>
                  <a:lnTo>
                    <a:pt x="72" y="170"/>
                  </a:lnTo>
                  <a:lnTo>
                    <a:pt x="78" y="170"/>
                  </a:lnTo>
                  <a:lnTo>
                    <a:pt x="78" y="172"/>
                  </a:lnTo>
                  <a:lnTo>
                    <a:pt x="84" y="172"/>
                  </a:lnTo>
                  <a:lnTo>
                    <a:pt x="84" y="168"/>
                  </a:lnTo>
                  <a:lnTo>
                    <a:pt x="86" y="166"/>
                  </a:lnTo>
                  <a:lnTo>
                    <a:pt x="90" y="166"/>
                  </a:lnTo>
                  <a:lnTo>
                    <a:pt x="92" y="168"/>
                  </a:lnTo>
                  <a:lnTo>
                    <a:pt x="92" y="170"/>
                  </a:lnTo>
                  <a:lnTo>
                    <a:pt x="96" y="170"/>
                  </a:lnTo>
                  <a:lnTo>
                    <a:pt x="96" y="172"/>
                  </a:lnTo>
                  <a:lnTo>
                    <a:pt x="104" y="172"/>
                  </a:lnTo>
                  <a:lnTo>
                    <a:pt x="104" y="174"/>
                  </a:lnTo>
                  <a:lnTo>
                    <a:pt x="104" y="176"/>
                  </a:lnTo>
                  <a:lnTo>
                    <a:pt x="112" y="176"/>
                  </a:lnTo>
                  <a:lnTo>
                    <a:pt x="112" y="178"/>
                  </a:lnTo>
                  <a:lnTo>
                    <a:pt x="118" y="178"/>
                  </a:lnTo>
                  <a:lnTo>
                    <a:pt x="118" y="176"/>
                  </a:lnTo>
                  <a:lnTo>
                    <a:pt x="118" y="174"/>
                  </a:lnTo>
                  <a:lnTo>
                    <a:pt x="122" y="174"/>
                  </a:lnTo>
                  <a:lnTo>
                    <a:pt x="122" y="170"/>
                  </a:lnTo>
                  <a:lnTo>
                    <a:pt x="126" y="164"/>
                  </a:lnTo>
                  <a:lnTo>
                    <a:pt x="130" y="160"/>
                  </a:lnTo>
                  <a:lnTo>
                    <a:pt x="132" y="158"/>
                  </a:lnTo>
                  <a:lnTo>
                    <a:pt x="134" y="156"/>
                  </a:lnTo>
                  <a:lnTo>
                    <a:pt x="138" y="154"/>
                  </a:lnTo>
                  <a:lnTo>
                    <a:pt x="140" y="152"/>
                  </a:lnTo>
                  <a:lnTo>
                    <a:pt x="144" y="152"/>
                  </a:lnTo>
                  <a:lnTo>
                    <a:pt x="146" y="154"/>
                  </a:lnTo>
                  <a:lnTo>
                    <a:pt x="150" y="154"/>
                  </a:lnTo>
                  <a:lnTo>
                    <a:pt x="152" y="156"/>
                  </a:lnTo>
                  <a:lnTo>
                    <a:pt x="162" y="156"/>
                  </a:lnTo>
                  <a:lnTo>
                    <a:pt x="166" y="160"/>
                  </a:lnTo>
                  <a:lnTo>
                    <a:pt x="166" y="162"/>
                  </a:lnTo>
                  <a:lnTo>
                    <a:pt x="170" y="162"/>
                  </a:lnTo>
                  <a:lnTo>
                    <a:pt x="172" y="164"/>
                  </a:lnTo>
                  <a:lnTo>
                    <a:pt x="178" y="164"/>
                  </a:lnTo>
                  <a:lnTo>
                    <a:pt x="182" y="162"/>
                  </a:lnTo>
                  <a:lnTo>
                    <a:pt x="184" y="160"/>
                  </a:lnTo>
                  <a:lnTo>
                    <a:pt x="186" y="154"/>
                  </a:lnTo>
                  <a:lnTo>
                    <a:pt x="192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200" y="144"/>
                  </a:lnTo>
                  <a:lnTo>
                    <a:pt x="200" y="142"/>
                  </a:lnTo>
                  <a:lnTo>
                    <a:pt x="198" y="140"/>
                  </a:lnTo>
                  <a:lnTo>
                    <a:pt x="192" y="140"/>
                  </a:lnTo>
                  <a:lnTo>
                    <a:pt x="188" y="138"/>
                  </a:lnTo>
                  <a:lnTo>
                    <a:pt x="186" y="136"/>
                  </a:lnTo>
                  <a:lnTo>
                    <a:pt x="186" y="134"/>
                  </a:lnTo>
                  <a:lnTo>
                    <a:pt x="188" y="132"/>
                  </a:lnTo>
                  <a:lnTo>
                    <a:pt x="190" y="130"/>
                  </a:lnTo>
                  <a:lnTo>
                    <a:pt x="190" y="126"/>
                  </a:lnTo>
                  <a:lnTo>
                    <a:pt x="188" y="126"/>
                  </a:lnTo>
                  <a:lnTo>
                    <a:pt x="184" y="126"/>
                  </a:lnTo>
                  <a:lnTo>
                    <a:pt x="182" y="120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4"/>
                  </a:lnTo>
                  <a:lnTo>
                    <a:pt x="186" y="108"/>
                  </a:lnTo>
                  <a:lnTo>
                    <a:pt x="188" y="106"/>
                  </a:lnTo>
                  <a:lnTo>
                    <a:pt x="190" y="106"/>
                  </a:lnTo>
                  <a:lnTo>
                    <a:pt x="190" y="104"/>
                  </a:lnTo>
                  <a:lnTo>
                    <a:pt x="186" y="100"/>
                  </a:lnTo>
                  <a:lnTo>
                    <a:pt x="188" y="94"/>
                  </a:lnTo>
                  <a:lnTo>
                    <a:pt x="186" y="94"/>
                  </a:lnTo>
                  <a:lnTo>
                    <a:pt x="182" y="94"/>
                  </a:lnTo>
                  <a:lnTo>
                    <a:pt x="176" y="100"/>
                  </a:lnTo>
                  <a:lnTo>
                    <a:pt x="174" y="100"/>
                  </a:lnTo>
                  <a:lnTo>
                    <a:pt x="174" y="98"/>
                  </a:lnTo>
                  <a:lnTo>
                    <a:pt x="176" y="96"/>
                  </a:lnTo>
                  <a:lnTo>
                    <a:pt x="174" y="94"/>
                  </a:lnTo>
                  <a:lnTo>
                    <a:pt x="178" y="92"/>
                  </a:lnTo>
                  <a:lnTo>
                    <a:pt x="178" y="88"/>
                  </a:lnTo>
                  <a:lnTo>
                    <a:pt x="182" y="86"/>
                  </a:lnTo>
                  <a:lnTo>
                    <a:pt x="182" y="82"/>
                  </a:lnTo>
                  <a:lnTo>
                    <a:pt x="186" y="82"/>
                  </a:lnTo>
                  <a:lnTo>
                    <a:pt x="188" y="80"/>
                  </a:lnTo>
                  <a:lnTo>
                    <a:pt x="190" y="78"/>
                  </a:lnTo>
                  <a:lnTo>
                    <a:pt x="192" y="76"/>
                  </a:lnTo>
                  <a:lnTo>
                    <a:pt x="192" y="74"/>
                  </a:lnTo>
                  <a:lnTo>
                    <a:pt x="198" y="76"/>
                  </a:lnTo>
                  <a:lnTo>
                    <a:pt x="198" y="7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4" y="54"/>
                  </a:lnTo>
                  <a:lnTo>
                    <a:pt x="204" y="50"/>
                  </a:lnTo>
                  <a:lnTo>
                    <a:pt x="208" y="46"/>
                  </a:lnTo>
                  <a:lnTo>
                    <a:pt x="210" y="42"/>
                  </a:lnTo>
                  <a:lnTo>
                    <a:pt x="204" y="40"/>
                  </a:lnTo>
                  <a:lnTo>
                    <a:pt x="198" y="40"/>
                  </a:lnTo>
                  <a:close/>
                </a:path>
              </a:pathLst>
            </a:custGeom>
            <a:solidFill>
              <a:srgbClr val="1C5C8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57" name="Finland" descr="© INSCALE GmbH, 05.05.2010&#10;http://www.presentationload.com/">
              <a:extLst>
                <a:ext uri="{FF2B5EF4-FFF2-40B4-BE49-F238E27FC236}">
                  <a16:creationId xmlns:a16="http://schemas.microsoft.com/office/drawing/2014/main" id="{30190791-2CB6-49CC-8046-EA3335AAED3A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675" y="1639772"/>
              <a:ext cx="252413" cy="288925"/>
            </a:xfrm>
            <a:custGeom>
              <a:avLst/>
              <a:gdLst>
                <a:gd name="T0" fmla="*/ 2147483647 w 630"/>
                <a:gd name="T1" fmla="*/ 2147483647 h 714"/>
                <a:gd name="T2" fmla="*/ 2147483647 w 630"/>
                <a:gd name="T3" fmla="*/ 2147483647 h 714"/>
                <a:gd name="T4" fmla="*/ 2147483647 w 630"/>
                <a:gd name="T5" fmla="*/ 2147483647 h 714"/>
                <a:gd name="T6" fmla="*/ 2147483647 w 630"/>
                <a:gd name="T7" fmla="*/ 2147483647 h 714"/>
                <a:gd name="T8" fmla="*/ 2147483647 w 630"/>
                <a:gd name="T9" fmla="*/ 2147483647 h 714"/>
                <a:gd name="T10" fmla="*/ 2147483647 w 630"/>
                <a:gd name="T11" fmla="*/ 2147483647 h 714"/>
                <a:gd name="T12" fmla="*/ 2147483647 w 630"/>
                <a:gd name="T13" fmla="*/ 2147483647 h 714"/>
                <a:gd name="T14" fmla="*/ 2147483647 w 630"/>
                <a:gd name="T15" fmla="*/ 2147483647 h 714"/>
                <a:gd name="T16" fmla="*/ 2147483647 w 630"/>
                <a:gd name="T17" fmla="*/ 2147483647 h 714"/>
                <a:gd name="T18" fmla="*/ 2147483647 w 630"/>
                <a:gd name="T19" fmla="*/ 2147483647 h 714"/>
                <a:gd name="T20" fmla="*/ 2147483647 w 630"/>
                <a:gd name="T21" fmla="*/ 2147483647 h 714"/>
                <a:gd name="T22" fmla="*/ 2147483647 w 630"/>
                <a:gd name="T23" fmla="*/ 2147483647 h 714"/>
                <a:gd name="T24" fmla="*/ 2147483647 w 630"/>
                <a:gd name="T25" fmla="*/ 2147483647 h 714"/>
                <a:gd name="T26" fmla="*/ 2147483647 w 630"/>
                <a:gd name="T27" fmla="*/ 2147483647 h 714"/>
                <a:gd name="T28" fmla="*/ 2147483647 w 630"/>
                <a:gd name="T29" fmla="*/ 2147483647 h 714"/>
                <a:gd name="T30" fmla="*/ 2147483647 w 630"/>
                <a:gd name="T31" fmla="*/ 2147483647 h 714"/>
                <a:gd name="T32" fmla="*/ 2147483647 w 630"/>
                <a:gd name="T33" fmla="*/ 2147483647 h 714"/>
                <a:gd name="T34" fmla="*/ 2147483647 w 630"/>
                <a:gd name="T35" fmla="*/ 2147483647 h 714"/>
                <a:gd name="T36" fmla="*/ 2147483647 w 630"/>
                <a:gd name="T37" fmla="*/ 2147483647 h 714"/>
                <a:gd name="T38" fmla="*/ 2147483647 w 630"/>
                <a:gd name="T39" fmla="*/ 2147483647 h 714"/>
                <a:gd name="T40" fmla="*/ 2147483647 w 630"/>
                <a:gd name="T41" fmla="*/ 2147483647 h 714"/>
                <a:gd name="T42" fmla="*/ 2147483647 w 630"/>
                <a:gd name="T43" fmla="*/ 2147483647 h 714"/>
                <a:gd name="T44" fmla="*/ 2147483647 w 630"/>
                <a:gd name="T45" fmla="*/ 2147483647 h 714"/>
                <a:gd name="T46" fmla="*/ 2147483647 w 630"/>
                <a:gd name="T47" fmla="*/ 2147483647 h 714"/>
                <a:gd name="T48" fmla="*/ 2147483647 w 630"/>
                <a:gd name="T49" fmla="*/ 2147483647 h 714"/>
                <a:gd name="T50" fmla="*/ 2147483647 w 630"/>
                <a:gd name="T51" fmla="*/ 2147483647 h 714"/>
                <a:gd name="T52" fmla="*/ 2147483647 w 630"/>
                <a:gd name="T53" fmla="*/ 2147483647 h 714"/>
                <a:gd name="T54" fmla="*/ 2147483647 w 630"/>
                <a:gd name="T55" fmla="*/ 2147483647 h 714"/>
                <a:gd name="T56" fmla="*/ 2147483647 w 630"/>
                <a:gd name="T57" fmla="*/ 2147483647 h 714"/>
                <a:gd name="T58" fmla="*/ 2147483647 w 630"/>
                <a:gd name="T59" fmla="*/ 2147483647 h 714"/>
                <a:gd name="T60" fmla="*/ 2147483647 w 630"/>
                <a:gd name="T61" fmla="*/ 2147483647 h 714"/>
                <a:gd name="T62" fmla="*/ 2147483647 w 630"/>
                <a:gd name="T63" fmla="*/ 2147483647 h 714"/>
                <a:gd name="T64" fmla="*/ 2147483647 w 630"/>
                <a:gd name="T65" fmla="*/ 2147483647 h 714"/>
                <a:gd name="T66" fmla="*/ 2147483647 w 630"/>
                <a:gd name="T67" fmla="*/ 2147483647 h 714"/>
                <a:gd name="T68" fmla="*/ 2147483647 w 630"/>
                <a:gd name="T69" fmla="*/ 2147483647 h 714"/>
                <a:gd name="T70" fmla="*/ 2147483647 w 630"/>
                <a:gd name="T71" fmla="*/ 2147483647 h 714"/>
                <a:gd name="T72" fmla="*/ 2147483647 w 630"/>
                <a:gd name="T73" fmla="*/ 2147483647 h 714"/>
                <a:gd name="T74" fmla="*/ 2147483647 w 630"/>
                <a:gd name="T75" fmla="*/ 2147483647 h 714"/>
                <a:gd name="T76" fmla="*/ 2147483647 w 630"/>
                <a:gd name="T77" fmla="*/ 2147483647 h 714"/>
                <a:gd name="T78" fmla="*/ 2147483647 w 630"/>
                <a:gd name="T79" fmla="*/ 2147483647 h 714"/>
                <a:gd name="T80" fmla="*/ 2147483647 w 630"/>
                <a:gd name="T81" fmla="*/ 2147483647 h 714"/>
                <a:gd name="T82" fmla="*/ 2147483647 w 630"/>
                <a:gd name="T83" fmla="*/ 2147483647 h 714"/>
                <a:gd name="T84" fmla="*/ 2147483647 w 630"/>
                <a:gd name="T85" fmla="*/ 2147483647 h 714"/>
                <a:gd name="T86" fmla="*/ 2147483647 w 630"/>
                <a:gd name="T87" fmla="*/ 2147483647 h 714"/>
                <a:gd name="T88" fmla="*/ 2147483647 w 630"/>
                <a:gd name="T89" fmla="*/ 2147483647 h 714"/>
                <a:gd name="T90" fmla="*/ 2147483647 w 630"/>
                <a:gd name="T91" fmla="*/ 2147483647 h 714"/>
                <a:gd name="T92" fmla="*/ 2147483647 w 630"/>
                <a:gd name="T93" fmla="*/ 2147483647 h 714"/>
                <a:gd name="T94" fmla="*/ 2147483647 w 630"/>
                <a:gd name="T95" fmla="*/ 2147483647 h 714"/>
                <a:gd name="T96" fmla="*/ 2147483647 w 630"/>
                <a:gd name="T97" fmla="*/ 2147483647 h 714"/>
                <a:gd name="T98" fmla="*/ 2147483647 w 630"/>
                <a:gd name="T99" fmla="*/ 2147483647 h 714"/>
                <a:gd name="T100" fmla="*/ 2147483647 w 630"/>
                <a:gd name="T101" fmla="*/ 2147483647 h 714"/>
                <a:gd name="T102" fmla="*/ 2147483647 w 630"/>
                <a:gd name="T103" fmla="*/ 2147483647 h 714"/>
                <a:gd name="T104" fmla="*/ 2147483647 w 630"/>
                <a:gd name="T105" fmla="*/ 2147483647 h 714"/>
                <a:gd name="T106" fmla="*/ 2147483647 w 630"/>
                <a:gd name="T107" fmla="*/ 0 h 714"/>
                <a:gd name="T108" fmla="*/ 2147483647 w 630"/>
                <a:gd name="T109" fmla="*/ 2147483647 h 714"/>
                <a:gd name="T110" fmla="*/ 2147483647 w 630"/>
                <a:gd name="T111" fmla="*/ 2147483647 h 714"/>
                <a:gd name="T112" fmla="*/ 2147483647 w 630"/>
                <a:gd name="T113" fmla="*/ 2147483647 h 714"/>
                <a:gd name="T114" fmla="*/ 2147483647 w 630"/>
                <a:gd name="T115" fmla="*/ 2147483647 h 714"/>
                <a:gd name="T116" fmla="*/ 2147483647 w 630"/>
                <a:gd name="T117" fmla="*/ 2147483647 h 7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30"/>
                <a:gd name="T178" fmla="*/ 0 h 714"/>
                <a:gd name="T179" fmla="*/ 630 w 630"/>
                <a:gd name="T180" fmla="*/ 714 h 7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30" h="714">
                  <a:moveTo>
                    <a:pt x="162" y="84"/>
                  </a:moveTo>
                  <a:lnTo>
                    <a:pt x="156" y="90"/>
                  </a:lnTo>
                  <a:lnTo>
                    <a:pt x="144" y="96"/>
                  </a:lnTo>
                  <a:lnTo>
                    <a:pt x="132" y="96"/>
                  </a:lnTo>
                  <a:lnTo>
                    <a:pt x="126" y="90"/>
                  </a:lnTo>
                  <a:lnTo>
                    <a:pt x="108" y="90"/>
                  </a:lnTo>
                  <a:lnTo>
                    <a:pt x="96" y="84"/>
                  </a:lnTo>
                  <a:lnTo>
                    <a:pt x="84" y="84"/>
                  </a:lnTo>
                  <a:lnTo>
                    <a:pt x="72" y="72"/>
                  </a:lnTo>
                  <a:lnTo>
                    <a:pt x="60" y="66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30" y="48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6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24" y="84"/>
                  </a:lnTo>
                  <a:lnTo>
                    <a:pt x="36" y="90"/>
                  </a:lnTo>
                  <a:lnTo>
                    <a:pt x="48" y="90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72" y="108"/>
                  </a:lnTo>
                  <a:lnTo>
                    <a:pt x="108" y="108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56" y="132"/>
                  </a:lnTo>
                  <a:lnTo>
                    <a:pt x="162" y="132"/>
                  </a:lnTo>
                  <a:lnTo>
                    <a:pt x="162" y="156"/>
                  </a:lnTo>
                  <a:lnTo>
                    <a:pt x="156" y="162"/>
                  </a:lnTo>
                  <a:lnTo>
                    <a:pt x="156" y="168"/>
                  </a:lnTo>
                  <a:lnTo>
                    <a:pt x="168" y="174"/>
                  </a:lnTo>
                  <a:lnTo>
                    <a:pt x="162" y="198"/>
                  </a:lnTo>
                  <a:lnTo>
                    <a:pt x="186" y="210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68" y="240"/>
                  </a:lnTo>
                  <a:lnTo>
                    <a:pt x="168" y="246"/>
                  </a:lnTo>
                  <a:lnTo>
                    <a:pt x="180" y="258"/>
                  </a:lnTo>
                  <a:lnTo>
                    <a:pt x="192" y="264"/>
                  </a:lnTo>
                  <a:lnTo>
                    <a:pt x="198" y="270"/>
                  </a:lnTo>
                  <a:lnTo>
                    <a:pt x="210" y="306"/>
                  </a:lnTo>
                  <a:lnTo>
                    <a:pt x="222" y="294"/>
                  </a:lnTo>
                  <a:lnTo>
                    <a:pt x="228" y="294"/>
                  </a:lnTo>
                  <a:lnTo>
                    <a:pt x="234" y="300"/>
                  </a:lnTo>
                  <a:lnTo>
                    <a:pt x="246" y="300"/>
                  </a:lnTo>
                  <a:lnTo>
                    <a:pt x="270" y="324"/>
                  </a:lnTo>
                  <a:lnTo>
                    <a:pt x="270" y="336"/>
                  </a:lnTo>
                  <a:lnTo>
                    <a:pt x="276" y="348"/>
                  </a:lnTo>
                  <a:lnTo>
                    <a:pt x="276" y="354"/>
                  </a:lnTo>
                  <a:lnTo>
                    <a:pt x="264" y="348"/>
                  </a:lnTo>
                  <a:lnTo>
                    <a:pt x="246" y="348"/>
                  </a:lnTo>
                  <a:lnTo>
                    <a:pt x="240" y="354"/>
                  </a:lnTo>
                  <a:lnTo>
                    <a:pt x="234" y="366"/>
                  </a:lnTo>
                  <a:lnTo>
                    <a:pt x="228" y="372"/>
                  </a:lnTo>
                  <a:lnTo>
                    <a:pt x="222" y="384"/>
                  </a:lnTo>
                  <a:lnTo>
                    <a:pt x="216" y="390"/>
                  </a:lnTo>
                  <a:lnTo>
                    <a:pt x="180" y="420"/>
                  </a:lnTo>
                  <a:lnTo>
                    <a:pt x="144" y="432"/>
                  </a:lnTo>
                  <a:lnTo>
                    <a:pt x="138" y="438"/>
                  </a:lnTo>
                  <a:lnTo>
                    <a:pt x="126" y="444"/>
                  </a:lnTo>
                  <a:lnTo>
                    <a:pt x="120" y="456"/>
                  </a:lnTo>
                  <a:lnTo>
                    <a:pt x="120" y="462"/>
                  </a:lnTo>
                  <a:lnTo>
                    <a:pt x="108" y="474"/>
                  </a:lnTo>
                  <a:lnTo>
                    <a:pt x="90" y="474"/>
                  </a:lnTo>
                  <a:lnTo>
                    <a:pt x="66" y="504"/>
                  </a:lnTo>
                  <a:lnTo>
                    <a:pt x="66" y="534"/>
                  </a:lnTo>
                  <a:lnTo>
                    <a:pt x="72" y="540"/>
                  </a:lnTo>
                  <a:lnTo>
                    <a:pt x="72" y="570"/>
                  </a:lnTo>
                  <a:lnTo>
                    <a:pt x="96" y="588"/>
                  </a:lnTo>
                  <a:lnTo>
                    <a:pt x="96" y="594"/>
                  </a:lnTo>
                  <a:lnTo>
                    <a:pt x="90" y="600"/>
                  </a:lnTo>
                  <a:lnTo>
                    <a:pt x="90" y="612"/>
                  </a:lnTo>
                  <a:lnTo>
                    <a:pt x="84" y="630"/>
                  </a:lnTo>
                  <a:lnTo>
                    <a:pt x="84" y="648"/>
                  </a:lnTo>
                  <a:lnTo>
                    <a:pt x="90" y="654"/>
                  </a:lnTo>
                  <a:lnTo>
                    <a:pt x="96" y="666"/>
                  </a:lnTo>
                  <a:lnTo>
                    <a:pt x="108" y="678"/>
                  </a:lnTo>
                  <a:lnTo>
                    <a:pt x="132" y="690"/>
                  </a:lnTo>
                  <a:lnTo>
                    <a:pt x="174" y="690"/>
                  </a:lnTo>
                  <a:lnTo>
                    <a:pt x="174" y="696"/>
                  </a:lnTo>
                  <a:lnTo>
                    <a:pt x="168" y="702"/>
                  </a:lnTo>
                  <a:lnTo>
                    <a:pt x="168" y="708"/>
                  </a:lnTo>
                  <a:lnTo>
                    <a:pt x="174" y="714"/>
                  </a:lnTo>
                  <a:lnTo>
                    <a:pt x="240" y="714"/>
                  </a:lnTo>
                  <a:lnTo>
                    <a:pt x="252" y="708"/>
                  </a:lnTo>
                  <a:lnTo>
                    <a:pt x="270" y="708"/>
                  </a:lnTo>
                  <a:lnTo>
                    <a:pt x="300" y="696"/>
                  </a:lnTo>
                  <a:lnTo>
                    <a:pt x="336" y="696"/>
                  </a:lnTo>
                  <a:lnTo>
                    <a:pt x="384" y="672"/>
                  </a:lnTo>
                  <a:lnTo>
                    <a:pt x="462" y="672"/>
                  </a:lnTo>
                  <a:lnTo>
                    <a:pt x="456" y="660"/>
                  </a:lnTo>
                  <a:lnTo>
                    <a:pt x="516" y="630"/>
                  </a:lnTo>
                  <a:lnTo>
                    <a:pt x="576" y="570"/>
                  </a:lnTo>
                  <a:lnTo>
                    <a:pt x="582" y="570"/>
                  </a:lnTo>
                  <a:lnTo>
                    <a:pt x="618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30" y="504"/>
                  </a:lnTo>
                  <a:lnTo>
                    <a:pt x="624" y="492"/>
                  </a:lnTo>
                  <a:lnTo>
                    <a:pt x="618" y="486"/>
                  </a:lnTo>
                  <a:lnTo>
                    <a:pt x="612" y="474"/>
                  </a:lnTo>
                  <a:lnTo>
                    <a:pt x="540" y="438"/>
                  </a:lnTo>
                  <a:lnTo>
                    <a:pt x="546" y="438"/>
                  </a:lnTo>
                  <a:lnTo>
                    <a:pt x="570" y="414"/>
                  </a:lnTo>
                  <a:lnTo>
                    <a:pt x="570" y="408"/>
                  </a:lnTo>
                  <a:lnTo>
                    <a:pt x="564" y="402"/>
                  </a:lnTo>
                  <a:lnTo>
                    <a:pt x="552" y="396"/>
                  </a:lnTo>
                  <a:lnTo>
                    <a:pt x="528" y="390"/>
                  </a:lnTo>
                  <a:lnTo>
                    <a:pt x="534" y="378"/>
                  </a:lnTo>
                  <a:lnTo>
                    <a:pt x="540" y="372"/>
                  </a:lnTo>
                  <a:lnTo>
                    <a:pt x="540" y="366"/>
                  </a:lnTo>
                  <a:lnTo>
                    <a:pt x="534" y="360"/>
                  </a:lnTo>
                  <a:lnTo>
                    <a:pt x="528" y="360"/>
                  </a:lnTo>
                  <a:lnTo>
                    <a:pt x="522" y="354"/>
                  </a:lnTo>
                  <a:lnTo>
                    <a:pt x="510" y="354"/>
                  </a:lnTo>
                  <a:lnTo>
                    <a:pt x="510" y="342"/>
                  </a:lnTo>
                  <a:lnTo>
                    <a:pt x="498" y="330"/>
                  </a:lnTo>
                  <a:lnTo>
                    <a:pt x="504" y="300"/>
                  </a:lnTo>
                  <a:lnTo>
                    <a:pt x="510" y="300"/>
                  </a:lnTo>
                  <a:lnTo>
                    <a:pt x="522" y="306"/>
                  </a:lnTo>
                  <a:lnTo>
                    <a:pt x="534" y="306"/>
                  </a:lnTo>
                  <a:lnTo>
                    <a:pt x="540" y="300"/>
                  </a:lnTo>
                  <a:lnTo>
                    <a:pt x="540" y="294"/>
                  </a:lnTo>
                  <a:lnTo>
                    <a:pt x="534" y="288"/>
                  </a:lnTo>
                  <a:lnTo>
                    <a:pt x="522" y="282"/>
                  </a:lnTo>
                  <a:lnTo>
                    <a:pt x="498" y="258"/>
                  </a:lnTo>
                  <a:lnTo>
                    <a:pt x="486" y="252"/>
                  </a:lnTo>
                  <a:lnTo>
                    <a:pt x="480" y="240"/>
                  </a:lnTo>
                  <a:lnTo>
                    <a:pt x="468" y="234"/>
                  </a:lnTo>
                  <a:lnTo>
                    <a:pt x="450" y="216"/>
                  </a:lnTo>
                  <a:lnTo>
                    <a:pt x="456" y="210"/>
                  </a:lnTo>
                  <a:lnTo>
                    <a:pt x="468" y="204"/>
                  </a:lnTo>
                  <a:lnTo>
                    <a:pt x="474" y="204"/>
                  </a:lnTo>
                  <a:lnTo>
                    <a:pt x="474" y="192"/>
                  </a:lnTo>
                  <a:lnTo>
                    <a:pt x="480" y="192"/>
                  </a:lnTo>
                  <a:lnTo>
                    <a:pt x="492" y="186"/>
                  </a:lnTo>
                  <a:lnTo>
                    <a:pt x="498" y="186"/>
                  </a:lnTo>
                  <a:lnTo>
                    <a:pt x="498" y="174"/>
                  </a:lnTo>
                  <a:lnTo>
                    <a:pt x="450" y="126"/>
                  </a:lnTo>
                  <a:lnTo>
                    <a:pt x="432" y="126"/>
                  </a:lnTo>
                  <a:lnTo>
                    <a:pt x="426" y="132"/>
                  </a:lnTo>
                  <a:lnTo>
                    <a:pt x="420" y="132"/>
                  </a:lnTo>
                  <a:lnTo>
                    <a:pt x="414" y="126"/>
                  </a:lnTo>
                  <a:lnTo>
                    <a:pt x="414" y="120"/>
                  </a:lnTo>
                  <a:lnTo>
                    <a:pt x="408" y="108"/>
                  </a:lnTo>
                  <a:lnTo>
                    <a:pt x="408" y="96"/>
                  </a:lnTo>
                  <a:lnTo>
                    <a:pt x="426" y="96"/>
                  </a:lnTo>
                  <a:lnTo>
                    <a:pt x="426" y="90"/>
                  </a:lnTo>
                  <a:lnTo>
                    <a:pt x="414" y="78"/>
                  </a:lnTo>
                  <a:lnTo>
                    <a:pt x="420" y="54"/>
                  </a:lnTo>
                  <a:lnTo>
                    <a:pt x="426" y="54"/>
                  </a:lnTo>
                  <a:lnTo>
                    <a:pt x="426" y="60"/>
                  </a:lnTo>
                  <a:lnTo>
                    <a:pt x="432" y="60"/>
                  </a:lnTo>
                  <a:lnTo>
                    <a:pt x="432" y="42"/>
                  </a:lnTo>
                  <a:lnTo>
                    <a:pt x="426" y="30"/>
                  </a:lnTo>
                  <a:lnTo>
                    <a:pt x="414" y="18"/>
                  </a:lnTo>
                  <a:lnTo>
                    <a:pt x="408" y="18"/>
                  </a:lnTo>
                  <a:lnTo>
                    <a:pt x="372" y="12"/>
                  </a:lnTo>
                  <a:lnTo>
                    <a:pt x="372" y="0"/>
                  </a:lnTo>
                  <a:lnTo>
                    <a:pt x="336" y="0"/>
                  </a:lnTo>
                  <a:lnTo>
                    <a:pt x="324" y="6"/>
                  </a:lnTo>
                  <a:lnTo>
                    <a:pt x="294" y="6"/>
                  </a:lnTo>
                  <a:lnTo>
                    <a:pt x="282" y="12"/>
                  </a:lnTo>
                  <a:lnTo>
                    <a:pt x="276" y="12"/>
                  </a:lnTo>
                  <a:lnTo>
                    <a:pt x="264" y="18"/>
                  </a:lnTo>
                  <a:lnTo>
                    <a:pt x="264" y="30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34" y="72"/>
                  </a:lnTo>
                  <a:lnTo>
                    <a:pt x="234" y="78"/>
                  </a:lnTo>
                  <a:lnTo>
                    <a:pt x="228" y="8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204" y="90"/>
                  </a:lnTo>
                  <a:lnTo>
                    <a:pt x="192" y="84"/>
                  </a:lnTo>
                  <a:lnTo>
                    <a:pt x="162" y="84"/>
                  </a:lnTo>
                  <a:close/>
                </a:path>
              </a:pathLst>
            </a:custGeom>
            <a:solidFill>
              <a:srgbClr val="1C5C8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58" name="Ethiopia" descr="© INSCALE GmbH, 05.05.2010&#10;http://www.presentationload.com/">
              <a:extLst>
                <a:ext uri="{FF2B5EF4-FFF2-40B4-BE49-F238E27FC236}">
                  <a16:creationId xmlns:a16="http://schemas.microsoft.com/office/drawing/2014/main" id="{CFEE9F80-7F51-4525-8936-2A62CCBC9B78}"/>
                </a:ext>
              </a:extLst>
            </p:cNvPr>
            <p:cNvSpPr>
              <a:spLocks/>
            </p:cNvSpPr>
            <p:nvPr/>
          </p:nvSpPr>
          <p:spPr bwMode="gray">
            <a:xfrm>
              <a:off x="5072062" y="3365384"/>
              <a:ext cx="425450" cy="371475"/>
            </a:xfrm>
            <a:custGeom>
              <a:avLst/>
              <a:gdLst>
                <a:gd name="T0" fmla="*/ 2147483647 w 1056"/>
                <a:gd name="T1" fmla="*/ 2147483647 h 924"/>
                <a:gd name="T2" fmla="*/ 2147483647 w 1056"/>
                <a:gd name="T3" fmla="*/ 2147483647 h 924"/>
                <a:gd name="T4" fmla="*/ 2147483647 w 1056"/>
                <a:gd name="T5" fmla="*/ 2147483647 h 924"/>
                <a:gd name="T6" fmla="*/ 2147483647 w 1056"/>
                <a:gd name="T7" fmla="*/ 2147483647 h 924"/>
                <a:gd name="T8" fmla="*/ 2147483647 w 1056"/>
                <a:gd name="T9" fmla="*/ 2147483647 h 924"/>
                <a:gd name="T10" fmla="*/ 2147483647 w 1056"/>
                <a:gd name="T11" fmla="*/ 2147483647 h 924"/>
                <a:gd name="T12" fmla="*/ 2147483647 w 1056"/>
                <a:gd name="T13" fmla="*/ 2147483647 h 924"/>
                <a:gd name="T14" fmla="*/ 2147483647 w 1056"/>
                <a:gd name="T15" fmla="*/ 2147483647 h 924"/>
                <a:gd name="T16" fmla="*/ 2147483647 w 1056"/>
                <a:gd name="T17" fmla="*/ 2147483647 h 924"/>
                <a:gd name="T18" fmla="*/ 2147483647 w 1056"/>
                <a:gd name="T19" fmla="*/ 2147483647 h 924"/>
                <a:gd name="T20" fmla="*/ 2147483647 w 1056"/>
                <a:gd name="T21" fmla="*/ 2147483647 h 924"/>
                <a:gd name="T22" fmla="*/ 2147483647 w 1056"/>
                <a:gd name="T23" fmla="*/ 2147483647 h 924"/>
                <a:gd name="T24" fmla="*/ 2147483647 w 1056"/>
                <a:gd name="T25" fmla="*/ 2147483647 h 924"/>
                <a:gd name="T26" fmla="*/ 2147483647 w 1056"/>
                <a:gd name="T27" fmla="*/ 2147483647 h 924"/>
                <a:gd name="T28" fmla="*/ 2147483647 w 1056"/>
                <a:gd name="T29" fmla="*/ 2147483647 h 924"/>
                <a:gd name="T30" fmla="*/ 2147483647 w 1056"/>
                <a:gd name="T31" fmla="*/ 2147483647 h 924"/>
                <a:gd name="T32" fmla="*/ 2147483647 w 1056"/>
                <a:gd name="T33" fmla="*/ 2147483647 h 924"/>
                <a:gd name="T34" fmla="*/ 2147483647 w 1056"/>
                <a:gd name="T35" fmla="*/ 2147483647 h 924"/>
                <a:gd name="T36" fmla="*/ 2147483647 w 1056"/>
                <a:gd name="T37" fmla="*/ 2147483647 h 924"/>
                <a:gd name="T38" fmla="*/ 2147483647 w 1056"/>
                <a:gd name="T39" fmla="*/ 2147483647 h 924"/>
                <a:gd name="T40" fmla="*/ 2147483647 w 1056"/>
                <a:gd name="T41" fmla="*/ 2147483647 h 924"/>
                <a:gd name="T42" fmla="*/ 2147483647 w 1056"/>
                <a:gd name="T43" fmla="*/ 2147483647 h 924"/>
                <a:gd name="T44" fmla="*/ 2147483647 w 1056"/>
                <a:gd name="T45" fmla="*/ 2147483647 h 924"/>
                <a:gd name="T46" fmla="*/ 2147483647 w 1056"/>
                <a:gd name="T47" fmla="*/ 2147483647 h 924"/>
                <a:gd name="T48" fmla="*/ 2147483647 w 1056"/>
                <a:gd name="T49" fmla="*/ 2147483647 h 924"/>
                <a:gd name="T50" fmla="*/ 2147483647 w 1056"/>
                <a:gd name="T51" fmla="*/ 2147483647 h 924"/>
                <a:gd name="T52" fmla="*/ 2147483647 w 1056"/>
                <a:gd name="T53" fmla="*/ 2147483647 h 924"/>
                <a:gd name="T54" fmla="*/ 2147483647 w 1056"/>
                <a:gd name="T55" fmla="*/ 2147483647 h 924"/>
                <a:gd name="T56" fmla="*/ 2147483647 w 1056"/>
                <a:gd name="T57" fmla="*/ 2147483647 h 924"/>
                <a:gd name="T58" fmla="*/ 2147483647 w 1056"/>
                <a:gd name="T59" fmla="*/ 2147483647 h 924"/>
                <a:gd name="T60" fmla="*/ 2147483647 w 1056"/>
                <a:gd name="T61" fmla="*/ 2147483647 h 924"/>
                <a:gd name="T62" fmla="*/ 2147483647 w 1056"/>
                <a:gd name="T63" fmla="*/ 2147483647 h 924"/>
                <a:gd name="T64" fmla="*/ 2147483647 w 1056"/>
                <a:gd name="T65" fmla="*/ 2147483647 h 924"/>
                <a:gd name="T66" fmla="*/ 2147483647 w 1056"/>
                <a:gd name="T67" fmla="*/ 2147483647 h 924"/>
                <a:gd name="T68" fmla="*/ 2147483647 w 1056"/>
                <a:gd name="T69" fmla="*/ 2147483647 h 924"/>
                <a:gd name="T70" fmla="*/ 2147483647 w 1056"/>
                <a:gd name="T71" fmla="*/ 2147483647 h 924"/>
                <a:gd name="T72" fmla="*/ 2147483647 w 1056"/>
                <a:gd name="T73" fmla="*/ 0 h 924"/>
                <a:gd name="T74" fmla="*/ 2147483647 w 1056"/>
                <a:gd name="T75" fmla="*/ 2147483647 h 924"/>
                <a:gd name="T76" fmla="*/ 2147483647 w 1056"/>
                <a:gd name="T77" fmla="*/ 2147483647 h 924"/>
                <a:gd name="T78" fmla="*/ 2147483647 w 1056"/>
                <a:gd name="T79" fmla="*/ 2147483647 h 924"/>
                <a:gd name="T80" fmla="*/ 2147483647 w 1056"/>
                <a:gd name="T81" fmla="*/ 2147483647 h 924"/>
                <a:gd name="T82" fmla="*/ 2147483647 w 1056"/>
                <a:gd name="T83" fmla="*/ 2147483647 h 924"/>
                <a:gd name="T84" fmla="*/ 2147483647 w 1056"/>
                <a:gd name="T85" fmla="*/ 2147483647 h 924"/>
                <a:gd name="T86" fmla="*/ 2147483647 w 1056"/>
                <a:gd name="T87" fmla="*/ 2147483647 h 924"/>
                <a:gd name="T88" fmla="*/ 2147483647 w 1056"/>
                <a:gd name="T89" fmla="*/ 2147483647 h 924"/>
                <a:gd name="T90" fmla="*/ 2147483647 w 1056"/>
                <a:gd name="T91" fmla="*/ 2147483647 h 924"/>
                <a:gd name="T92" fmla="*/ 2147483647 w 1056"/>
                <a:gd name="T93" fmla="*/ 2147483647 h 924"/>
                <a:gd name="T94" fmla="*/ 2147483647 w 1056"/>
                <a:gd name="T95" fmla="*/ 2147483647 h 924"/>
                <a:gd name="T96" fmla="*/ 2147483647 w 1056"/>
                <a:gd name="T97" fmla="*/ 2147483647 h 924"/>
                <a:gd name="T98" fmla="*/ 2147483647 w 1056"/>
                <a:gd name="T99" fmla="*/ 2147483647 h 924"/>
                <a:gd name="T100" fmla="*/ 2147483647 w 1056"/>
                <a:gd name="T101" fmla="*/ 2147483647 h 924"/>
                <a:gd name="T102" fmla="*/ 2147483647 w 1056"/>
                <a:gd name="T103" fmla="*/ 2147483647 h 924"/>
                <a:gd name="T104" fmla="*/ 2147483647 w 1056"/>
                <a:gd name="T105" fmla="*/ 2147483647 h 924"/>
                <a:gd name="T106" fmla="*/ 2147483647 w 1056"/>
                <a:gd name="T107" fmla="*/ 2147483647 h 924"/>
                <a:gd name="T108" fmla="*/ 2147483647 w 1056"/>
                <a:gd name="T109" fmla="*/ 2147483647 h 924"/>
                <a:gd name="T110" fmla="*/ 2147483647 w 1056"/>
                <a:gd name="T111" fmla="*/ 2147483647 h 924"/>
                <a:gd name="T112" fmla="*/ 2147483647 w 1056"/>
                <a:gd name="T113" fmla="*/ 2147483647 h 924"/>
                <a:gd name="T114" fmla="*/ 2147483647 w 1056"/>
                <a:gd name="T115" fmla="*/ 2147483647 h 924"/>
                <a:gd name="T116" fmla="*/ 2147483647 w 1056"/>
                <a:gd name="T117" fmla="*/ 2147483647 h 9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56"/>
                <a:gd name="T178" fmla="*/ 0 h 924"/>
                <a:gd name="T179" fmla="*/ 1056 w 1056"/>
                <a:gd name="T180" fmla="*/ 924 h 9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56" h="924">
                  <a:moveTo>
                    <a:pt x="84" y="642"/>
                  </a:moveTo>
                  <a:lnTo>
                    <a:pt x="108" y="642"/>
                  </a:lnTo>
                  <a:lnTo>
                    <a:pt x="114" y="666"/>
                  </a:lnTo>
                  <a:lnTo>
                    <a:pt x="126" y="666"/>
                  </a:lnTo>
                  <a:lnTo>
                    <a:pt x="126" y="702"/>
                  </a:lnTo>
                  <a:lnTo>
                    <a:pt x="138" y="708"/>
                  </a:lnTo>
                  <a:lnTo>
                    <a:pt x="138" y="726"/>
                  </a:lnTo>
                  <a:lnTo>
                    <a:pt x="156" y="762"/>
                  </a:lnTo>
                  <a:lnTo>
                    <a:pt x="168" y="768"/>
                  </a:lnTo>
                  <a:lnTo>
                    <a:pt x="186" y="768"/>
                  </a:lnTo>
                  <a:lnTo>
                    <a:pt x="192" y="774"/>
                  </a:lnTo>
                  <a:lnTo>
                    <a:pt x="198" y="786"/>
                  </a:lnTo>
                  <a:lnTo>
                    <a:pt x="198" y="804"/>
                  </a:lnTo>
                  <a:lnTo>
                    <a:pt x="210" y="840"/>
                  </a:lnTo>
                  <a:lnTo>
                    <a:pt x="282" y="846"/>
                  </a:lnTo>
                  <a:lnTo>
                    <a:pt x="360" y="906"/>
                  </a:lnTo>
                  <a:lnTo>
                    <a:pt x="390" y="906"/>
                  </a:lnTo>
                  <a:lnTo>
                    <a:pt x="402" y="912"/>
                  </a:lnTo>
                  <a:lnTo>
                    <a:pt x="432" y="912"/>
                  </a:lnTo>
                  <a:lnTo>
                    <a:pt x="444" y="918"/>
                  </a:lnTo>
                  <a:lnTo>
                    <a:pt x="450" y="918"/>
                  </a:lnTo>
                  <a:lnTo>
                    <a:pt x="462" y="924"/>
                  </a:lnTo>
                  <a:lnTo>
                    <a:pt x="486" y="906"/>
                  </a:lnTo>
                  <a:lnTo>
                    <a:pt x="486" y="894"/>
                  </a:lnTo>
                  <a:lnTo>
                    <a:pt x="498" y="882"/>
                  </a:lnTo>
                  <a:lnTo>
                    <a:pt x="510" y="882"/>
                  </a:lnTo>
                  <a:lnTo>
                    <a:pt x="522" y="876"/>
                  </a:lnTo>
                  <a:lnTo>
                    <a:pt x="528" y="870"/>
                  </a:lnTo>
                  <a:lnTo>
                    <a:pt x="534" y="870"/>
                  </a:lnTo>
                  <a:lnTo>
                    <a:pt x="552" y="852"/>
                  </a:lnTo>
                  <a:lnTo>
                    <a:pt x="576" y="882"/>
                  </a:lnTo>
                  <a:lnTo>
                    <a:pt x="606" y="882"/>
                  </a:lnTo>
                  <a:lnTo>
                    <a:pt x="612" y="876"/>
                  </a:lnTo>
                  <a:lnTo>
                    <a:pt x="636" y="882"/>
                  </a:lnTo>
                  <a:lnTo>
                    <a:pt x="636" y="876"/>
                  </a:lnTo>
                  <a:lnTo>
                    <a:pt x="648" y="864"/>
                  </a:lnTo>
                  <a:lnTo>
                    <a:pt x="660" y="864"/>
                  </a:lnTo>
                  <a:lnTo>
                    <a:pt x="672" y="858"/>
                  </a:lnTo>
                  <a:lnTo>
                    <a:pt x="696" y="858"/>
                  </a:lnTo>
                  <a:lnTo>
                    <a:pt x="714" y="840"/>
                  </a:lnTo>
                  <a:lnTo>
                    <a:pt x="714" y="828"/>
                  </a:lnTo>
                  <a:lnTo>
                    <a:pt x="726" y="822"/>
                  </a:lnTo>
                  <a:lnTo>
                    <a:pt x="732" y="816"/>
                  </a:lnTo>
                  <a:lnTo>
                    <a:pt x="744" y="810"/>
                  </a:lnTo>
                  <a:lnTo>
                    <a:pt x="756" y="810"/>
                  </a:lnTo>
                  <a:lnTo>
                    <a:pt x="762" y="804"/>
                  </a:lnTo>
                  <a:lnTo>
                    <a:pt x="846" y="804"/>
                  </a:lnTo>
                  <a:lnTo>
                    <a:pt x="1056" y="558"/>
                  </a:lnTo>
                  <a:lnTo>
                    <a:pt x="984" y="564"/>
                  </a:lnTo>
                  <a:lnTo>
                    <a:pt x="948" y="546"/>
                  </a:lnTo>
                  <a:lnTo>
                    <a:pt x="936" y="534"/>
                  </a:lnTo>
                  <a:lnTo>
                    <a:pt x="918" y="528"/>
                  </a:lnTo>
                  <a:lnTo>
                    <a:pt x="906" y="522"/>
                  </a:lnTo>
                  <a:lnTo>
                    <a:pt x="882" y="516"/>
                  </a:lnTo>
                  <a:lnTo>
                    <a:pt x="810" y="492"/>
                  </a:lnTo>
                  <a:lnTo>
                    <a:pt x="774" y="474"/>
                  </a:lnTo>
                  <a:lnTo>
                    <a:pt x="768" y="462"/>
                  </a:lnTo>
                  <a:lnTo>
                    <a:pt x="762" y="456"/>
                  </a:lnTo>
                  <a:lnTo>
                    <a:pt x="756" y="444"/>
                  </a:lnTo>
                  <a:lnTo>
                    <a:pt x="732" y="444"/>
                  </a:lnTo>
                  <a:lnTo>
                    <a:pt x="732" y="438"/>
                  </a:lnTo>
                  <a:lnTo>
                    <a:pt x="726" y="432"/>
                  </a:lnTo>
                  <a:lnTo>
                    <a:pt x="714" y="408"/>
                  </a:lnTo>
                  <a:lnTo>
                    <a:pt x="708" y="402"/>
                  </a:lnTo>
                  <a:lnTo>
                    <a:pt x="702" y="390"/>
                  </a:lnTo>
                  <a:lnTo>
                    <a:pt x="696" y="384"/>
                  </a:lnTo>
                  <a:lnTo>
                    <a:pt x="690" y="372"/>
                  </a:lnTo>
                  <a:lnTo>
                    <a:pt x="690" y="360"/>
                  </a:lnTo>
                  <a:lnTo>
                    <a:pt x="678" y="348"/>
                  </a:lnTo>
                  <a:lnTo>
                    <a:pt x="696" y="318"/>
                  </a:lnTo>
                  <a:lnTo>
                    <a:pt x="690" y="312"/>
                  </a:lnTo>
                  <a:lnTo>
                    <a:pt x="678" y="306"/>
                  </a:lnTo>
                  <a:lnTo>
                    <a:pt x="666" y="306"/>
                  </a:lnTo>
                  <a:lnTo>
                    <a:pt x="660" y="312"/>
                  </a:lnTo>
                  <a:lnTo>
                    <a:pt x="654" y="312"/>
                  </a:lnTo>
                  <a:lnTo>
                    <a:pt x="648" y="318"/>
                  </a:lnTo>
                  <a:lnTo>
                    <a:pt x="624" y="318"/>
                  </a:lnTo>
                  <a:lnTo>
                    <a:pt x="612" y="306"/>
                  </a:lnTo>
                  <a:lnTo>
                    <a:pt x="612" y="294"/>
                  </a:lnTo>
                  <a:lnTo>
                    <a:pt x="606" y="276"/>
                  </a:lnTo>
                  <a:lnTo>
                    <a:pt x="606" y="264"/>
                  </a:lnTo>
                  <a:lnTo>
                    <a:pt x="624" y="246"/>
                  </a:lnTo>
                  <a:lnTo>
                    <a:pt x="654" y="192"/>
                  </a:lnTo>
                  <a:lnTo>
                    <a:pt x="642" y="174"/>
                  </a:lnTo>
                  <a:lnTo>
                    <a:pt x="630" y="174"/>
                  </a:lnTo>
                  <a:lnTo>
                    <a:pt x="618" y="168"/>
                  </a:lnTo>
                  <a:lnTo>
                    <a:pt x="612" y="162"/>
                  </a:lnTo>
                  <a:lnTo>
                    <a:pt x="612" y="138"/>
                  </a:lnTo>
                  <a:lnTo>
                    <a:pt x="600" y="126"/>
                  </a:lnTo>
                  <a:lnTo>
                    <a:pt x="576" y="114"/>
                  </a:lnTo>
                  <a:lnTo>
                    <a:pt x="570" y="108"/>
                  </a:lnTo>
                  <a:lnTo>
                    <a:pt x="546" y="72"/>
                  </a:lnTo>
                  <a:lnTo>
                    <a:pt x="534" y="66"/>
                  </a:lnTo>
                  <a:lnTo>
                    <a:pt x="528" y="60"/>
                  </a:lnTo>
                  <a:lnTo>
                    <a:pt x="516" y="60"/>
                  </a:lnTo>
                  <a:lnTo>
                    <a:pt x="498" y="36"/>
                  </a:lnTo>
                  <a:lnTo>
                    <a:pt x="468" y="36"/>
                  </a:lnTo>
                  <a:lnTo>
                    <a:pt x="462" y="30"/>
                  </a:lnTo>
                  <a:lnTo>
                    <a:pt x="444" y="30"/>
                  </a:lnTo>
                  <a:lnTo>
                    <a:pt x="432" y="36"/>
                  </a:lnTo>
                  <a:lnTo>
                    <a:pt x="420" y="36"/>
                  </a:lnTo>
                  <a:lnTo>
                    <a:pt x="420" y="24"/>
                  </a:lnTo>
                  <a:lnTo>
                    <a:pt x="414" y="18"/>
                  </a:lnTo>
                  <a:lnTo>
                    <a:pt x="408" y="24"/>
                  </a:lnTo>
                  <a:lnTo>
                    <a:pt x="402" y="36"/>
                  </a:lnTo>
                  <a:lnTo>
                    <a:pt x="372" y="36"/>
                  </a:lnTo>
                  <a:lnTo>
                    <a:pt x="366" y="24"/>
                  </a:lnTo>
                  <a:lnTo>
                    <a:pt x="360" y="18"/>
                  </a:lnTo>
                  <a:lnTo>
                    <a:pt x="354" y="18"/>
                  </a:lnTo>
                  <a:lnTo>
                    <a:pt x="342" y="6"/>
                  </a:lnTo>
                  <a:lnTo>
                    <a:pt x="330" y="0"/>
                  </a:lnTo>
                  <a:lnTo>
                    <a:pt x="330" y="12"/>
                  </a:lnTo>
                  <a:lnTo>
                    <a:pt x="324" y="24"/>
                  </a:lnTo>
                  <a:lnTo>
                    <a:pt x="318" y="42"/>
                  </a:lnTo>
                  <a:lnTo>
                    <a:pt x="318" y="54"/>
                  </a:lnTo>
                  <a:lnTo>
                    <a:pt x="306" y="66"/>
                  </a:lnTo>
                  <a:lnTo>
                    <a:pt x="288" y="48"/>
                  </a:lnTo>
                  <a:lnTo>
                    <a:pt x="288" y="42"/>
                  </a:lnTo>
                  <a:lnTo>
                    <a:pt x="282" y="36"/>
                  </a:lnTo>
                  <a:lnTo>
                    <a:pt x="276" y="36"/>
                  </a:lnTo>
                  <a:lnTo>
                    <a:pt x="276" y="42"/>
                  </a:lnTo>
                  <a:lnTo>
                    <a:pt x="270" y="48"/>
                  </a:lnTo>
                  <a:lnTo>
                    <a:pt x="234" y="48"/>
                  </a:lnTo>
                  <a:lnTo>
                    <a:pt x="234" y="90"/>
                  </a:lnTo>
                  <a:lnTo>
                    <a:pt x="228" y="96"/>
                  </a:lnTo>
                  <a:lnTo>
                    <a:pt x="222" y="108"/>
                  </a:lnTo>
                  <a:lnTo>
                    <a:pt x="216" y="114"/>
                  </a:lnTo>
                  <a:lnTo>
                    <a:pt x="210" y="126"/>
                  </a:lnTo>
                  <a:lnTo>
                    <a:pt x="210" y="174"/>
                  </a:lnTo>
                  <a:lnTo>
                    <a:pt x="180" y="174"/>
                  </a:lnTo>
                  <a:lnTo>
                    <a:pt x="174" y="180"/>
                  </a:lnTo>
                  <a:lnTo>
                    <a:pt x="168" y="192"/>
                  </a:lnTo>
                  <a:lnTo>
                    <a:pt x="162" y="198"/>
                  </a:lnTo>
                  <a:lnTo>
                    <a:pt x="162" y="234"/>
                  </a:lnTo>
                  <a:lnTo>
                    <a:pt x="156" y="240"/>
                  </a:lnTo>
                  <a:lnTo>
                    <a:pt x="144" y="240"/>
                  </a:lnTo>
                  <a:lnTo>
                    <a:pt x="138" y="246"/>
                  </a:lnTo>
                  <a:lnTo>
                    <a:pt x="138" y="270"/>
                  </a:lnTo>
                  <a:lnTo>
                    <a:pt x="126" y="288"/>
                  </a:lnTo>
                  <a:lnTo>
                    <a:pt x="126" y="294"/>
                  </a:lnTo>
                  <a:lnTo>
                    <a:pt x="132" y="300"/>
                  </a:lnTo>
                  <a:lnTo>
                    <a:pt x="132" y="336"/>
                  </a:lnTo>
                  <a:lnTo>
                    <a:pt x="126" y="342"/>
                  </a:lnTo>
                  <a:lnTo>
                    <a:pt x="114" y="342"/>
                  </a:lnTo>
                  <a:lnTo>
                    <a:pt x="108" y="336"/>
                  </a:lnTo>
                  <a:lnTo>
                    <a:pt x="108" y="324"/>
                  </a:lnTo>
                  <a:lnTo>
                    <a:pt x="102" y="324"/>
                  </a:lnTo>
                  <a:lnTo>
                    <a:pt x="84" y="342"/>
                  </a:lnTo>
                  <a:lnTo>
                    <a:pt x="84" y="360"/>
                  </a:lnTo>
                  <a:lnTo>
                    <a:pt x="90" y="372"/>
                  </a:lnTo>
                  <a:lnTo>
                    <a:pt x="90" y="390"/>
                  </a:lnTo>
                  <a:lnTo>
                    <a:pt x="84" y="396"/>
                  </a:lnTo>
                  <a:lnTo>
                    <a:pt x="72" y="402"/>
                  </a:lnTo>
                  <a:lnTo>
                    <a:pt x="66" y="414"/>
                  </a:lnTo>
                  <a:lnTo>
                    <a:pt x="66" y="426"/>
                  </a:lnTo>
                  <a:lnTo>
                    <a:pt x="72" y="438"/>
                  </a:lnTo>
                  <a:lnTo>
                    <a:pt x="72" y="450"/>
                  </a:lnTo>
                  <a:lnTo>
                    <a:pt x="78" y="456"/>
                  </a:lnTo>
                  <a:lnTo>
                    <a:pt x="78" y="492"/>
                  </a:lnTo>
                  <a:lnTo>
                    <a:pt x="72" y="504"/>
                  </a:lnTo>
                  <a:lnTo>
                    <a:pt x="72" y="516"/>
                  </a:lnTo>
                  <a:lnTo>
                    <a:pt x="66" y="522"/>
                  </a:lnTo>
                  <a:lnTo>
                    <a:pt x="54" y="522"/>
                  </a:lnTo>
                  <a:lnTo>
                    <a:pt x="48" y="528"/>
                  </a:lnTo>
                  <a:lnTo>
                    <a:pt x="42" y="522"/>
                  </a:lnTo>
                  <a:lnTo>
                    <a:pt x="6" y="522"/>
                  </a:lnTo>
                  <a:lnTo>
                    <a:pt x="12" y="546"/>
                  </a:lnTo>
                  <a:lnTo>
                    <a:pt x="6" y="552"/>
                  </a:lnTo>
                  <a:lnTo>
                    <a:pt x="0" y="564"/>
                  </a:lnTo>
                  <a:lnTo>
                    <a:pt x="0" y="576"/>
                  </a:lnTo>
                  <a:lnTo>
                    <a:pt x="6" y="576"/>
                  </a:lnTo>
                  <a:lnTo>
                    <a:pt x="18" y="582"/>
                  </a:lnTo>
                  <a:lnTo>
                    <a:pt x="42" y="582"/>
                  </a:lnTo>
                  <a:lnTo>
                    <a:pt x="48" y="588"/>
                  </a:lnTo>
                  <a:lnTo>
                    <a:pt x="60" y="594"/>
                  </a:lnTo>
                  <a:lnTo>
                    <a:pt x="66" y="606"/>
                  </a:lnTo>
                  <a:lnTo>
                    <a:pt x="78" y="612"/>
                  </a:lnTo>
                  <a:lnTo>
                    <a:pt x="78" y="630"/>
                  </a:lnTo>
                  <a:lnTo>
                    <a:pt x="84" y="64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59" name="Estonia" descr="© INSCALE GmbH, 05.05.2010&#10;http://www.presentationload.com/">
              <a:extLst>
                <a:ext uri="{FF2B5EF4-FFF2-40B4-BE49-F238E27FC236}">
                  <a16:creationId xmlns:a16="http://schemas.microsoft.com/office/drawing/2014/main" id="{18DEDBBA-1884-4B71-BF5A-FFBBF515DB6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687887" y="1938222"/>
              <a:ext cx="141288" cy="61913"/>
            </a:xfrm>
            <a:custGeom>
              <a:avLst/>
              <a:gdLst>
                <a:gd name="T0" fmla="*/ 2147483647 w 348"/>
                <a:gd name="T1" fmla="*/ 2147483647 h 156"/>
                <a:gd name="T2" fmla="*/ 2147483647 w 348"/>
                <a:gd name="T3" fmla="*/ 2147483647 h 156"/>
                <a:gd name="T4" fmla="*/ 2147483647 w 348"/>
                <a:gd name="T5" fmla="*/ 2147483647 h 156"/>
                <a:gd name="T6" fmla="*/ 2147483647 w 348"/>
                <a:gd name="T7" fmla="*/ 2147483647 h 156"/>
                <a:gd name="T8" fmla="*/ 2147483647 w 348"/>
                <a:gd name="T9" fmla="*/ 2147483647 h 156"/>
                <a:gd name="T10" fmla="*/ 2147483647 w 348"/>
                <a:gd name="T11" fmla="*/ 2147483647 h 156"/>
                <a:gd name="T12" fmla="*/ 2147483647 w 348"/>
                <a:gd name="T13" fmla="*/ 2147483647 h 156"/>
                <a:gd name="T14" fmla="*/ 2147483647 w 348"/>
                <a:gd name="T15" fmla="*/ 0 h 156"/>
                <a:gd name="T16" fmla="*/ 2147483647 w 348"/>
                <a:gd name="T17" fmla="*/ 2147483647 h 156"/>
                <a:gd name="T18" fmla="*/ 2147483647 w 348"/>
                <a:gd name="T19" fmla="*/ 2147483647 h 156"/>
                <a:gd name="T20" fmla="*/ 2147483647 w 348"/>
                <a:gd name="T21" fmla="*/ 2147483647 h 156"/>
                <a:gd name="T22" fmla="*/ 2147483647 w 348"/>
                <a:gd name="T23" fmla="*/ 2147483647 h 156"/>
                <a:gd name="T24" fmla="*/ 2147483647 w 348"/>
                <a:gd name="T25" fmla="*/ 2147483647 h 156"/>
                <a:gd name="T26" fmla="*/ 2147483647 w 348"/>
                <a:gd name="T27" fmla="*/ 2147483647 h 156"/>
                <a:gd name="T28" fmla="*/ 2147483647 w 348"/>
                <a:gd name="T29" fmla="*/ 2147483647 h 156"/>
                <a:gd name="T30" fmla="*/ 2147483647 w 348"/>
                <a:gd name="T31" fmla="*/ 2147483647 h 156"/>
                <a:gd name="T32" fmla="*/ 2147483647 w 348"/>
                <a:gd name="T33" fmla="*/ 2147483647 h 156"/>
                <a:gd name="T34" fmla="*/ 2147483647 w 348"/>
                <a:gd name="T35" fmla="*/ 2147483647 h 156"/>
                <a:gd name="T36" fmla="*/ 2147483647 w 348"/>
                <a:gd name="T37" fmla="*/ 2147483647 h 156"/>
                <a:gd name="T38" fmla="*/ 2147483647 w 348"/>
                <a:gd name="T39" fmla="*/ 2147483647 h 156"/>
                <a:gd name="T40" fmla="*/ 2147483647 w 348"/>
                <a:gd name="T41" fmla="*/ 2147483647 h 156"/>
                <a:gd name="T42" fmla="*/ 2147483647 w 348"/>
                <a:gd name="T43" fmla="*/ 2147483647 h 156"/>
                <a:gd name="T44" fmla="*/ 2147483647 w 348"/>
                <a:gd name="T45" fmla="*/ 2147483647 h 156"/>
                <a:gd name="T46" fmla="*/ 2147483647 w 348"/>
                <a:gd name="T47" fmla="*/ 2147483647 h 156"/>
                <a:gd name="T48" fmla="*/ 0 w 348"/>
                <a:gd name="T49" fmla="*/ 2147483647 h 156"/>
                <a:gd name="T50" fmla="*/ 2147483647 w 348"/>
                <a:gd name="T51" fmla="*/ 2147483647 h 156"/>
                <a:gd name="T52" fmla="*/ 2147483647 w 348"/>
                <a:gd name="T53" fmla="*/ 2147483647 h 156"/>
                <a:gd name="T54" fmla="*/ 2147483647 w 348"/>
                <a:gd name="T55" fmla="*/ 2147483647 h 156"/>
                <a:gd name="T56" fmla="*/ 2147483647 w 348"/>
                <a:gd name="T57" fmla="*/ 2147483647 h 156"/>
                <a:gd name="T58" fmla="*/ 2147483647 w 348"/>
                <a:gd name="T59" fmla="*/ 2147483647 h 156"/>
                <a:gd name="T60" fmla="*/ 2147483647 w 348"/>
                <a:gd name="T61" fmla="*/ 2147483647 h 156"/>
                <a:gd name="T62" fmla="*/ 2147483647 w 348"/>
                <a:gd name="T63" fmla="*/ 2147483647 h 156"/>
                <a:gd name="T64" fmla="*/ 2147483647 w 348"/>
                <a:gd name="T65" fmla="*/ 2147483647 h 156"/>
                <a:gd name="T66" fmla="*/ 2147483647 w 348"/>
                <a:gd name="T67" fmla="*/ 2147483647 h 156"/>
                <a:gd name="T68" fmla="*/ 2147483647 w 348"/>
                <a:gd name="T69" fmla="*/ 2147483647 h 156"/>
                <a:gd name="T70" fmla="*/ 2147483647 w 348"/>
                <a:gd name="T71" fmla="*/ 2147483647 h 1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48"/>
                <a:gd name="T109" fmla="*/ 0 h 156"/>
                <a:gd name="T110" fmla="*/ 348 w 348"/>
                <a:gd name="T111" fmla="*/ 156 h 15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48" h="156">
                  <a:moveTo>
                    <a:pt x="336" y="114"/>
                  </a:moveTo>
                  <a:lnTo>
                    <a:pt x="324" y="108"/>
                  </a:lnTo>
                  <a:lnTo>
                    <a:pt x="336" y="84"/>
                  </a:lnTo>
                  <a:lnTo>
                    <a:pt x="318" y="78"/>
                  </a:lnTo>
                  <a:lnTo>
                    <a:pt x="318" y="60"/>
                  </a:lnTo>
                  <a:lnTo>
                    <a:pt x="330" y="48"/>
                  </a:lnTo>
                  <a:lnTo>
                    <a:pt x="336" y="48"/>
                  </a:lnTo>
                  <a:lnTo>
                    <a:pt x="342" y="42"/>
                  </a:lnTo>
                  <a:lnTo>
                    <a:pt x="336" y="30"/>
                  </a:lnTo>
                  <a:lnTo>
                    <a:pt x="342" y="18"/>
                  </a:lnTo>
                  <a:lnTo>
                    <a:pt x="330" y="12"/>
                  </a:lnTo>
                  <a:lnTo>
                    <a:pt x="312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04" y="0"/>
                  </a:lnTo>
                  <a:lnTo>
                    <a:pt x="192" y="6"/>
                  </a:lnTo>
                  <a:lnTo>
                    <a:pt x="156" y="6"/>
                  </a:lnTo>
                  <a:lnTo>
                    <a:pt x="150" y="12"/>
                  </a:lnTo>
                  <a:lnTo>
                    <a:pt x="126" y="24"/>
                  </a:lnTo>
                  <a:lnTo>
                    <a:pt x="108" y="30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90" y="60"/>
                  </a:lnTo>
                  <a:lnTo>
                    <a:pt x="90" y="72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150" y="90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80" y="114"/>
                  </a:lnTo>
                  <a:lnTo>
                    <a:pt x="210" y="114"/>
                  </a:lnTo>
                  <a:lnTo>
                    <a:pt x="234" y="126"/>
                  </a:lnTo>
                  <a:lnTo>
                    <a:pt x="240" y="132"/>
                  </a:lnTo>
                  <a:lnTo>
                    <a:pt x="252" y="138"/>
                  </a:lnTo>
                  <a:lnTo>
                    <a:pt x="270" y="156"/>
                  </a:lnTo>
                  <a:lnTo>
                    <a:pt x="288" y="156"/>
                  </a:lnTo>
                  <a:lnTo>
                    <a:pt x="294" y="150"/>
                  </a:lnTo>
                  <a:lnTo>
                    <a:pt x="312" y="150"/>
                  </a:lnTo>
                  <a:lnTo>
                    <a:pt x="318" y="156"/>
                  </a:lnTo>
                  <a:lnTo>
                    <a:pt x="330" y="156"/>
                  </a:lnTo>
                  <a:lnTo>
                    <a:pt x="330" y="144"/>
                  </a:lnTo>
                  <a:lnTo>
                    <a:pt x="348" y="132"/>
                  </a:lnTo>
                  <a:lnTo>
                    <a:pt x="336" y="114"/>
                  </a:lnTo>
                  <a:close/>
                  <a:moveTo>
                    <a:pt x="36" y="78"/>
                  </a:moveTo>
                  <a:lnTo>
                    <a:pt x="6" y="78"/>
                  </a:lnTo>
                  <a:lnTo>
                    <a:pt x="0" y="84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18" y="132"/>
                  </a:lnTo>
                  <a:lnTo>
                    <a:pt x="24" y="126"/>
                  </a:lnTo>
                  <a:lnTo>
                    <a:pt x="30" y="114"/>
                  </a:lnTo>
                  <a:lnTo>
                    <a:pt x="42" y="108"/>
                  </a:lnTo>
                  <a:lnTo>
                    <a:pt x="54" y="108"/>
                  </a:lnTo>
                  <a:lnTo>
                    <a:pt x="60" y="102"/>
                  </a:lnTo>
                  <a:lnTo>
                    <a:pt x="72" y="96"/>
                  </a:lnTo>
                  <a:lnTo>
                    <a:pt x="78" y="90"/>
                  </a:lnTo>
                  <a:lnTo>
                    <a:pt x="72" y="72"/>
                  </a:lnTo>
                  <a:lnTo>
                    <a:pt x="36" y="78"/>
                  </a:lnTo>
                  <a:close/>
                  <a:moveTo>
                    <a:pt x="36" y="66"/>
                  </a:moveTo>
                  <a:lnTo>
                    <a:pt x="48" y="66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6" y="6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0" name="Eritrea" descr="© INSCALE GmbH, 05.05.2010&#10;http://www.presentationload.com/">
              <a:extLst>
                <a:ext uri="{FF2B5EF4-FFF2-40B4-BE49-F238E27FC236}">
                  <a16:creationId xmlns:a16="http://schemas.microsoft.com/office/drawing/2014/main" id="{B948AC34-9FDB-43C5-B2AF-0F97F47C2B96}"/>
                </a:ext>
              </a:extLst>
            </p:cNvPr>
            <p:cNvSpPr>
              <a:spLocks/>
            </p:cNvSpPr>
            <p:nvPr/>
          </p:nvSpPr>
          <p:spPr bwMode="gray">
            <a:xfrm>
              <a:off x="5162550" y="3263784"/>
              <a:ext cx="193675" cy="184150"/>
            </a:xfrm>
            <a:custGeom>
              <a:avLst/>
              <a:gdLst>
                <a:gd name="T0" fmla="*/ 2147483647 w 480"/>
                <a:gd name="T1" fmla="*/ 2147483647 h 456"/>
                <a:gd name="T2" fmla="*/ 2147483647 w 480"/>
                <a:gd name="T3" fmla="*/ 2147483647 h 456"/>
                <a:gd name="T4" fmla="*/ 2147483647 w 480"/>
                <a:gd name="T5" fmla="*/ 2147483647 h 456"/>
                <a:gd name="T6" fmla="*/ 2147483647 w 480"/>
                <a:gd name="T7" fmla="*/ 2147483647 h 456"/>
                <a:gd name="T8" fmla="*/ 2147483647 w 480"/>
                <a:gd name="T9" fmla="*/ 2147483647 h 456"/>
                <a:gd name="T10" fmla="*/ 2147483647 w 480"/>
                <a:gd name="T11" fmla="*/ 2147483647 h 456"/>
                <a:gd name="T12" fmla="*/ 2147483647 w 480"/>
                <a:gd name="T13" fmla="*/ 2147483647 h 456"/>
                <a:gd name="T14" fmla="*/ 2147483647 w 480"/>
                <a:gd name="T15" fmla="*/ 2147483647 h 456"/>
                <a:gd name="T16" fmla="*/ 0 w 480"/>
                <a:gd name="T17" fmla="*/ 2147483647 h 456"/>
                <a:gd name="T18" fmla="*/ 2147483647 w 480"/>
                <a:gd name="T19" fmla="*/ 2147483647 h 456"/>
                <a:gd name="T20" fmla="*/ 2147483647 w 480"/>
                <a:gd name="T21" fmla="*/ 2147483647 h 456"/>
                <a:gd name="T22" fmla="*/ 2147483647 w 480"/>
                <a:gd name="T23" fmla="*/ 2147483647 h 456"/>
                <a:gd name="T24" fmla="*/ 2147483647 w 480"/>
                <a:gd name="T25" fmla="*/ 2147483647 h 456"/>
                <a:gd name="T26" fmla="*/ 2147483647 w 480"/>
                <a:gd name="T27" fmla="*/ 2147483647 h 456"/>
                <a:gd name="T28" fmla="*/ 2147483647 w 480"/>
                <a:gd name="T29" fmla="*/ 2147483647 h 456"/>
                <a:gd name="T30" fmla="*/ 2147483647 w 480"/>
                <a:gd name="T31" fmla="*/ 2147483647 h 456"/>
                <a:gd name="T32" fmla="*/ 2147483647 w 480"/>
                <a:gd name="T33" fmla="*/ 2147483647 h 456"/>
                <a:gd name="T34" fmla="*/ 2147483647 w 480"/>
                <a:gd name="T35" fmla="*/ 2147483647 h 456"/>
                <a:gd name="T36" fmla="*/ 2147483647 w 480"/>
                <a:gd name="T37" fmla="*/ 2147483647 h 456"/>
                <a:gd name="T38" fmla="*/ 2147483647 w 480"/>
                <a:gd name="T39" fmla="*/ 2147483647 h 456"/>
                <a:gd name="T40" fmla="*/ 2147483647 w 480"/>
                <a:gd name="T41" fmla="*/ 2147483647 h 456"/>
                <a:gd name="T42" fmla="*/ 2147483647 w 480"/>
                <a:gd name="T43" fmla="*/ 2147483647 h 456"/>
                <a:gd name="T44" fmla="*/ 2147483647 w 480"/>
                <a:gd name="T45" fmla="*/ 2147483647 h 456"/>
                <a:gd name="T46" fmla="*/ 2147483647 w 480"/>
                <a:gd name="T47" fmla="*/ 2147483647 h 456"/>
                <a:gd name="T48" fmla="*/ 2147483647 w 480"/>
                <a:gd name="T49" fmla="*/ 2147483647 h 456"/>
                <a:gd name="T50" fmla="*/ 2147483647 w 480"/>
                <a:gd name="T51" fmla="*/ 2147483647 h 456"/>
                <a:gd name="T52" fmla="*/ 2147483647 w 480"/>
                <a:gd name="T53" fmla="*/ 2147483647 h 456"/>
                <a:gd name="T54" fmla="*/ 2147483647 w 480"/>
                <a:gd name="T55" fmla="*/ 2147483647 h 456"/>
                <a:gd name="T56" fmla="*/ 2147483647 w 480"/>
                <a:gd name="T57" fmla="*/ 2147483647 h 456"/>
                <a:gd name="T58" fmla="*/ 2147483647 w 480"/>
                <a:gd name="T59" fmla="*/ 2147483647 h 456"/>
                <a:gd name="T60" fmla="*/ 2147483647 w 480"/>
                <a:gd name="T61" fmla="*/ 2147483647 h 456"/>
                <a:gd name="T62" fmla="*/ 2147483647 w 480"/>
                <a:gd name="T63" fmla="*/ 2147483647 h 456"/>
                <a:gd name="T64" fmla="*/ 2147483647 w 480"/>
                <a:gd name="T65" fmla="*/ 2147483647 h 456"/>
                <a:gd name="T66" fmla="*/ 2147483647 w 480"/>
                <a:gd name="T67" fmla="*/ 2147483647 h 456"/>
                <a:gd name="T68" fmla="*/ 2147483647 w 480"/>
                <a:gd name="T69" fmla="*/ 2147483647 h 456"/>
                <a:gd name="T70" fmla="*/ 2147483647 w 480"/>
                <a:gd name="T71" fmla="*/ 2147483647 h 456"/>
                <a:gd name="T72" fmla="*/ 2147483647 w 480"/>
                <a:gd name="T73" fmla="*/ 2147483647 h 456"/>
                <a:gd name="T74" fmla="*/ 2147483647 w 480"/>
                <a:gd name="T75" fmla="*/ 2147483647 h 456"/>
                <a:gd name="T76" fmla="*/ 2147483647 w 480"/>
                <a:gd name="T77" fmla="*/ 2147483647 h 456"/>
                <a:gd name="T78" fmla="*/ 2147483647 w 480"/>
                <a:gd name="T79" fmla="*/ 2147483647 h 456"/>
                <a:gd name="T80" fmla="*/ 2147483647 w 480"/>
                <a:gd name="T81" fmla="*/ 2147483647 h 456"/>
                <a:gd name="T82" fmla="*/ 2147483647 w 480"/>
                <a:gd name="T83" fmla="*/ 2147483647 h 456"/>
                <a:gd name="T84" fmla="*/ 2147483647 w 480"/>
                <a:gd name="T85" fmla="*/ 2147483647 h 456"/>
                <a:gd name="T86" fmla="*/ 2147483647 w 480"/>
                <a:gd name="T87" fmla="*/ 2147483647 h 456"/>
                <a:gd name="T88" fmla="*/ 2147483647 w 480"/>
                <a:gd name="T89" fmla="*/ 2147483647 h 456"/>
                <a:gd name="T90" fmla="*/ 2147483647 w 480"/>
                <a:gd name="T91" fmla="*/ 2147483647 h 456"/>
                <a:gd name="T92" fmla="*/ 2147483647 w 480"/>
                <a:gd name="T93" fmla="*/ 2147483647 h 456"/>
                <a:gd name="T94" fmla="*/ 2147483647 w 480"/>
                <a:gd name="T95" fmla="*/ 2147483647 h 456"/>
                <a:gd name="T96" fmla="*/ 2147483647 w 480"/>
                <a:gd name="T97" fmla="*/ 0 h 456"/>
                <a:gd name="T98" fmla="*/ 2147483647 w 480"/>
                <a:gd name="T99" fmla="*/ 2147483647 h 456"/>
                <a:gd name="T100" fmla="*/ 2147483647 w 480"/>
                <a:gd name="T101" fmla="*/ 2147483647 h 456"/>
                <a:gd name="T102" fmla="*/ 2147483647 w 480"/>
                <a:gd name="T103" fmla="*/ 2147483647 h 4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0"/>
                <a:gd name="T157" fmla="*/ 0 h 456"/>
                <a:gd name="T158" fmla="*/ 480 w 480"/>
                <a:gd name="T159" fmla="*/ 456 h 4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0" h="456">
                  <a:moveTo>
                    <a:pt x="78" y="54"/>
                  </a:move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66" y="84"/>
                  </a:lnTo>
                  <a:lnTo>
                    <a:pt x="48" y="84"/>
                  </a:lnTo>
                  <a:lnTo>
                    <a:pt x="48" y="102"/>
                  </a:lnTo>
                  <a:lnTo>
                    <a:pt x="42" y="108"/>
                  </a:lnTo>
                  <a:lnTo>
                    <a:pt x="30" y="108"/>
                  </a:lnTo>
                  <a:lnTo>
                    <a:pt x="30" y="120"/>
                  </a:lnTo>
                  <a:lnTo>
                    <a:pt x="36" y="126"/>
                  </a:lnTo>
                  <a:lnTo>
                    <a:pt x="36" y="168"/>
                  </a:lnTo>
                  <a:lnTo>
                    <a:pt x="30" y="180"/>
                  </a:lnTo>
                  <a:lnTo>
                    <a:pt x="24" y="186"/>
                  </a:lnTo>
                  <a:lnTo>
                    <a:pt x="18" y="186"/>
                  </a:lnTo>
                  <a:lnTo>
                    <a:pt x="18" y="222"/>
                  </a:lnTo>
                  <a:lnTo>
                    <a:pt x="12" y="222"/>
                  </a:lnTo>
                  <a:lnTo>
                    <a:pt x="0" y="228"/>
                  </a:lnTo>
                  <a:lnTo>
                    <a:pt x="0" y="246"/>
                  </a:lnTo>
                  <a:lnTo>
                    <a:pt x="6" y="252"/>
                  </a:lnTo>
                  <a:lnTo>
                    <a:pt x="12" y="300"/>
                  </a:lnTo>
                  <a:lnTo>
                    <a:pt x="48" y="300"/>
                  </a:lnTo>
                  <a:lnTo>
                    <a:pt x="54" y="294"/>
                  </a:lnTo>
                  <a:lnTo>
                    <a:pt x="54" y="288"/>
                  </a:lnTo>
                  <a:lnTo>
                    <a:pt x="60" y="288"/>
                  </a:lnTo>
                  <a:lnTo>
                    <a:pt x="66" y="294"/>
                  </a:lnTo>
                  <a:lnTo>
                    <a:pt x="66" y="300"/>
                  </a:lnTo>
                  <a:lnTo>
                    <a:pt x="84" y="318"/>
                  </a:lnTo>
                  <a:lnTo>
                    <a:pt x="96" y="306"/>
                  </a:lnTo>
                  <a:lnTo>
                    <a:pt x="96" y="294"/>
                  </a:lnTo>
                  <a:lnTo>
                    <a:pt x="102" y="276"/>
                  </a:lnTo>
                  <a:lnTo>
                    <a:pt x="108" y="264"/>
                  </a:lnTo>
                  <a:lnTo>
                    <a:pt x="108" y="252"/>
                  </a:lnTo>
                  <a:lnTo>
                    <a:pt x="120" y="258"/>
                  </a:lnTo>
                  <a:lnTo>
                    <a:pt x="132" y="270"/>
                  </a:lnTo>
                  <a:lnTo>
                    <a:pt x="138" y="270"/>
                  </a:lnTo>
                  <a:lnTo>
                    <a:pt x="144" y="276"/>
                  </a:lnTo>
                  <a:lnTo>
                    <a:pt x="150" y="288"/>
                  </a:lnTo>
                  <a:lnTo>
                    <a:pt x="180" y="288"/>
                  </a:lnTo>
                  <a:lnTo>
                    <a:pt x="186" y="276"/>
                  </a:lnTo>
                  <a:lnTo>
                    <a:pt x="192" y="270"/>
                  </a:lnTo>
                  <a:lnTo>
                    <a:pt x="198" y="276"/>
                  </a:lnTo>
                  <a:lnTo>
                    <a:pt x="198" y="288"/>
                  </a:lnTo>
                  <a:lnTo>
                    <a:pt x="210" y="288"/>
                  </a:lnTo>
                  <a:lnTo>
                    <a:pt x="222" y="282"/>
                  </a:lnTo>
                  <a:lnTo>
                    <a:pt x="240" y="282"/>
                  </a:lnTo>
                  <a:lnTo>
                    <a:pt x="246" y="288"/>
                  </a:lnTo>
                  <a:lnTo>
                    <a:pt x="276" y="288"/>
                  </a:lnTo>
                  <a:lnTo>
                    <a:pt x="294" y="312"/>
                  </a:lnTo>
                  <a:lnTo>
                    <a:pt x="306" y="312"/>
                  </a:lnTo>
                  <a:lnTo>
                    <a:pt x="312" y="318"/>
                  </a:lnTo>
                  <a:lnTo>
                    <a:pt x="324" y="324"/>
                  </a:lnTo>
                  <a:lnTo>
                    <a:pt x="348" y="360"/>
                  </a:lnTo>
                  <a:lnTo>
                    <a:pt x="354" y="366"/>
                  </a:lnTo>
                  <a:lnTo>
                    <a:pt x="378" y="378"/>
                  </a:lnTo>
                  <a:lnTo>
                    <a:pt x="390" y="390"/>
                  </a:lnTo>
                  <a:lnTo>
                    <a:pt x="390" y="414"/>
                  </a:lnTo>
                  <a:lnTo>
                    <a:pt x="396" y="420"/>
                  </a:lnTo>
                  <a:lnTo>
                    <a:pt x="408" y="426"/>
                  </a:lnTo>
                  <a:lnTo>
                    <a:pt x="420" y="426"/>
                  </a:lnTo>
                  <a:lnTo>
                    <a:pt x="432" y="444"/>
                  </a:lnTo>
                  <a:lnTo>
                    <a:pt x="456" y="456"/>
                  </a:lnTo>
                  <a:lnTo>
                    <a:pt x="468" y="438"/>
                  </a:lnTo>
                  <a:lnTo>
                    <a:pt x="480" y="432"/>
                  </a:lnTo>
                  <a:lnTo>
                    <a:pt x="474" y="420"/>
                  </a:lnTo>
                  <a:lnTo>
                    <a:pt x="456" y="402"/>
                  </a:lnTo>
                  <a:lnTo>
                    <a:pt x="432" y="402"/>
                  </a:lnTo>
                  <a:lnTo>
                    <a:pt x="426" y="396"/>
                  </a:lnTo>
                  <a:lnTo>
                    <a:pt x="426" y="360"/>
                  </a:lnTo>
                  <a:lnTo>
                    <a:pt x="420" y="360"/>
                  </a:lnTo>
                  <a:lnTo>
                    <a:pt x="414" y="354"/>
                  </a:lnTo>
                  <a:lnTo>
                    <a:pt x="366" y="330"/>
                  </a:lnTo>
                  <a:lnTo>
                    <a:pt x="360" y="324"/>
                  </a:lnTo>
                  <a:lnTo>
                    <a:pt x="360" y="312"/>
                  </a:lnTo>
                  <a:lnTo>
                    <a:pt x="354" y="300"/>
                  </a:lnTo>
                  <a:lnTo>
                    <a:pt x="354" y="288"/>
                  </a:lnTo>
                  <a:lnTo>
                    <a:pt x="348" y="276"/>
                  </a:lnTo>
                  <a:lnTo>
                    <a:pt x="348" y="270"/>
                  </a:lnTo>
                  <a:lnTo>
                    <a:pt x="336" y="270"/>
                  </a:lnTo>
                  <a:lnTo>
                    <a:pt x="324" y="264"/>
                  </a:lnTo>
                  <a:lnTo>
                    <a:pt x="306" y="264"/>
                  </a:lnTo>
                  <a:lnTo>
                    <a:pt x="282" y="240"/>
                  </a:lnTo>
                  <a:lnTo>
                    <a:pt x="264" y="246"/>
                  </a:lnTo>
                  <a:lnTo>
                    <a:pt x="252" y="228"/>
                  </a:lnTo>
                  <a:lnTo>
                    <a:pt x="234" y="222"/>
                  </a:lnTo>
                  <a:lnTo>
                    <a:pt x="216" y="204"/>
                  </a:lnTo>
                  <a:lnTo>
                    <a:pt x="210" y="192"/>
                  </a:lnTo>
                  <a:lnTo>
                    <a:pt x="204" y="186"/>
                  </a:lnTo>
                  <a:lnTo>
                    <a:pt x="198" y="174"/>
                  </a:lnTo>
                  <a:lnTo>
                    <a:pt x="198" y="114"/>
                  </a:lnTo>
                  <a:lnTo>
                    <a:pt x="192" y="90"/>
                  </a:lnTo>
                  <a:lnTo>
                    <a:pt x="186" y="78"/>
                  </a:lnTo>
                  <a:lnTo>
                    <a:pt x="180" y="60"/>
                  </a:lnTo>
                  <a:lnTo>
                    <a:pt x="168" y="42"/>
                  </a:lnTo>
                  <a:lnTo>
                    <a:pt x="162" y="24"/>
                  </a:lnTo>
                  <a:lnTo>
                    <a:pt x="156" y="12"/>
                  </a:lnTo>
                  <a:lnTo>
                    <a:pt x="150" y="6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44" y="12"/>
                  </a:lnTo>
                  <a:lnTo>
                    <a:pt x="132" y="36"/>
                  </a:lnTo>
                  <a:lnTo>
                    <a:pt x="108" y="48"/>
                  </a:lnTo>
                  <a:lnTo>
                    <a:pt x="90" y="54"/>
                  </a:lnTo>
                  <a:lnTo>
                    <a:pt x="78" y="5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1" name="Equatorial Guinea" descr="© INSCALE GmbH, 05.05.2010&#10;http://www.presentationload.com/">
              <a:extLst>
                <a:ext uri="{FF2B5EF4-FFF2-40B4-BE49-F238E27FC236}">
                  <a16:creationId xmlns:a16="http://schemas.microsoft.com/office/drawing/2014/main" id="{4C7232B3-6DCE-4E45-97E7-BDC525860443}"/>
                </a:ext>
              </a:extLst>
            </p:cNvPr>
            <p:cNvSpPr>
              <a:spLocks/>
            </p:cNvSpPr>
            <p:nvPr/>
          </p:nvSpPr>
          <p:spPr bwMode="gray">
            <a:xfrm>
              <a:off x="4394200" y="3773372"/>
              <a:ext cx="58738" cy="44450"/>
            </a:xfrm>
            <a:custGeom>
              <a:avLst/>
              <a:gdLst>
                <a:gd name="T0" fmla="*/ 2147483647 w 144"/>
                <a:gd name="T1" fmla="*/ 2147483647 h 108"/>
                <a:gd name="T2" fmla="*/ 2147483647 w 144"/>
                <a:gd name="T3" fmla="*/ 2147483647 h 108"/>
                <a:gd name="T4" fmla="*/ 2147483647 w 144"/>
                <a:gd name="T5" fmla="*/ 2147483647 h 108"/>
                <a:gd name="T6" fmla="*/ 2147483647 w 144"/>
                <a:gd name="T7" fmla="*/ 0 h 108"/>
                <a:gd name="T8" fmla="*/ 2147483647 w 144"/>
                <a:gd name="T9" fmla="*/ 2147483647 h 108"/>
                <a:gd name="T10" fmla="*/ 2147483647 w 144"/>
                <a:gd name="T11" fmla="*/ 2147483647 h 108"/>
                <a:gd name="T12" fmla="*/ 2147483647 w 144"/>
                <a:gd name="T13" fmla="*/ 2147483647 h 108"/>
                <a:gd name="T14" fmla="*/ 2147483647 w 144"/>
                <a:gd name="T15" fmla="*/ 2147483647 h 108"/>
                <a:gd name="T16" fmla="*/ 2147483647 w 144"/>
                <a:gd name="T17" fmla="*/ 2147483647 h 108"/>
                <a:gd name="T18" fmla="*/ 0 w 144"/>
                <a:gd name="T19" fmla="*/ 2147483647 h 108"/>
                <a:gd name="T20" fmla="*/ 0 w 144"/>
                <a:gd name="T21" fmla="*/ 2147483647 h 108"/>
                <a:gd name="T22" fmla="*/ 2147483647 w 144"/>
                <a:gd name="T23" fmla="*/ 2147483647 h 108"/>
                <a:gd name="T24" fmla="*/ 2147483647 w 144"/>
                <a:gd name="T25" fmla="*/ 2147483647 h 108"/>
                <a:gd name="T26" fmla="*/ 2147483647 w 144"/>
                <a:gd name="T27" fmla="*/ 2147483647 h 108"/>
                <a:gd name="T28" fmla="*/ 2147483647 w 144"/>
                <a:gd name="T29" fmla="*/ 2147483647 h 108"/>
                <a:gd name="T30" fmla="*/ 2147483647 w 144"/>
                <a:gd name="T31" fmla="*/ 2147483647 h 108"/>
                <a:gd name="T32" fmla="*/ 2147483647 w 144"/>
                <a:gd name="T33" fmla="*/ 2147483647 h 108"/>
                <a:gd name="T34" fmla="*/ 2147483647 w 144"/>
                <a:gd name="T35" fmla="*/ 2147483647 h 108"/>
                <a:gd name="T36" fmla="*/ 2147483647 w 144"/>
                <a:gd name="T37" fmla="*/ 2147483647 h 108"/>
                <a:gd name="T38" fmla="*/ 2147483647 w 144"/>
                <a:gd name="T39" fmla="*/ 2147483647 h 1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4"/>
                <a:gd name="T61" fmla="*/ 0 h 108"/>
                <a:gd name="T62" fmla="*/ 144 w 144"/>
                <a:gd name="T63" fmla="*/ 108 h 10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4" h="108">
                  <a:moveTo>
                    <a:pt x="138" y="48"/>
                  </a:moveTo>
                  <a:lnTo>
                    <a:pt x="144" y="12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30" y="42"/>
                  </a:lnTo>
                  <a:lnTo>
                    <a:pt x="18" y="54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6" y="96"/>
                  </a:lnTo>
                  <a:lnTo>
                    <a:pt x="18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138" y="108"/>
                  </a:lnTo>
                  <a:lnTo>
                    <a:pt x="138" y="102"/>
                  </a:lnTo>
                  <a:lnTo>
                    <a:pt x="144" y="84"/>
                  </a:lnTo>
                  <a:lnTo>
                    <a:pt x="144" y="54"/>
                  </a:lnTo>
                  <a:lnTo>
                    <a:pt x="138" y="4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2" name="El Salvador" descr="© INSCALE GmbH, 05.05.2010&#10;http://www.presentationload.com/">
              <a:extLst>
                <a:ext uri="{FF2B5EF4-FFF2-40B4-BE49-F238E27FC236}">
                  <a16:creationId xmlns:a16="http://schemas.microsoft.com/office/drawing/2014/main" id="{C04CC370-02F5-4A0E-8F4F-A58E5115339A}"/>
                </a:ext>
              </a:extLst>
            </p:cNvPr>
            <p:cNvSpPr>
              <a:spLocks/>
            </p:cNvSpPr>
            <p:nvPr/>
          </p:nvSpPr>
          <p:spPr bwMode="gray">
            <a:xfrm>
              <a:off x="1565275" y="3379672"/>
              <a:ext cx="68263" cy="46038"/>
            </a:xfrm>
            <a:custGeom>
              <a:avLst/>
              <a:gdLst>
                <a:gd name="T0" fmla="*/ 2147483647 w 174"/>
                <a:gd name="T1" fmla="*/ 2147483647 h 114"/>
                <a:gd name="T2" fmla="*/ 2147483647 w 174"/>
                <a:gd name="T3" fmla="*/ 2147483647 h 114"/>
                <a:gd name="T4" fmla="*/ 2147483647 w 174"/>
                <a:gd name="T5" fmla="*/ 2147483647 h 114"/>
                <a:gd name="T6" fmla="*/ 2147483647 w 174"/>
                <a:gd name="T7" fmla="*/ 2147483647 h 114"/>
                <a:gd name="T8" fmla="*/ 2147483647 w 174"/>
                <a:gd name="T9" fmla="*/ 2147483647 h 114"/>
                <a:gd name="T10" fmla="*/ 2147483647 w 174"/>
                <a:gd name="T11" fmla="*/ 2147483647 h 114"/>
                <a:gd name="T12" fmla="*/ 2147483647 w 174"/>
                <a:gd name="T13" fmla="*/ 2147483647 h 114"/>
                <a:gd name="T14" fmla="*/ 2147483647 w 174"/>
                <a:gd name="T15" fmla="*/ 2147483647 h 114"/>
                <a:gd name="T16" fmla="*/ 2147483647 w 174"/>
                <a:gd name="T17" fmla="*/ 2147483647 h 114"/>
                <a:gd name="T18" fmla="*/ 2147483647 w 174"/>
                <a:gd name="T19" fmla="*/ 0 h 114"/>
                <a:gd name="T20" fmla="*/ 2147483647 w 174"/>
                <a:gd name="T21" fmla="*/ 2147483647 h 114"/>
                <a:gd name="T22" fmla="*/ 2147483647 w 174"/>
                <a:gd name="T23" fmla="*/ 2147483647 h 114"/>
                <a:gd name="T24" fmla="*/ 2147483647 w 174"/>
                <a:gd name="T25" fmla="*/ 2147483647 h 114"/>
                <a:gd name="T26" fmla="*/ 2147483647 w 174"/>
                <a:gd name="T27" fmla="*/ 2147483647 h 114"/>
                <a:gd name="T28" fmla="*/ 2147483647 w 174"/>
                <a:gd name="T29" fmla="*/ 2147483647 h 114"/>
                <a:gd name="T30" fmla="*/ 2147483647 w 174"/>
                <a:gd name="T31" fmla="*/ 2147483647 h 114"/>
                <a:gd name="T32" fmla="*/ 2147483647 w 174"/>
                <a:gd name="T33" fmla="*/ 2147483647 h 114"/>
                <a:gd name="T34" fmla="*/ 2147483647 w 174"/>
                <a:gd name="T35" fmla="*/ 2147483647 h 114"/>
                <a:gd name="T36" fmla="*/ 0 w 174"/>
                <a:gd name="T37" fmla="*/ 2147483647 h 114"/>
                <a:gd name="T38" fmla="*/ 2147483647 w 174"/>
                <a:gd name="T39" fmla="*/ 2147483647 h 114"/>
                <a:gd name="T40" fmla="*/ 2147483647 w 174"/>
                <a:gd name="T41" fmla="*/ 2147483647 h 114"/>
                <a:gd name="T42" fmla="*/ 2147483647 w 174"/>
                <a:gd name="T43" fmla="*/ 2147483647 h 114"/>
                <a:gd name="T44" fmla="*/ 2147483647 w 174"/>
                <a:gd name="T45" fmla="*/ 2147483647 h 114"/>
                <a:gd name="T46" fmla="*/ 2147483647 w 174"/>
                <a:gd name="T47" fmla="*/ 2147483647 h 114"/>
                <a:gd name="T48" fmla="*/ 2147483647 w 174"/>
                <a:gd name="T49" fmla="*/ 2147483647 h 114"/>
                <a:gd name="T50" fmla="*/ 2147483647 w 174"/>
                <a:gd name="T51" fmla="*/ 2147483647 h 114"/>
                <a:gd name="T52" fmla="*/ 2147483647 w 174"/>
                <a:gd name="T53" fmla="*/ 2147483647 h 114"/>
                <a:gd name="T54" fmla="*/ 2147483647 w 174"/>
                <a:gd name="T55" fmla="*/ 2147483647 h 114"/>
                <a:gd name="T56" fmla="*/ 2147483647 w 174"/>
                <a:gd name="T57" fmla="*/ 2147483647 h 1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4"/>
                <a:gd name="T88" fmla="*/ 0 h 114"/>
                <a:gd name="T89" fmla="*/ 174 w 174"/>
                <a:gd name="T90" fmla="*/ 114 h 1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4" h="114">
                  <a:moveTo>
                    <a:pt x="174" y="84"/>
                  </a:moveTo>
                  <a:lnTo>
                    <a:pt x="174" y="42"/>
                  </a:lnTo>
                  <a:lnTo>
                    <a:pt x="138" y="42"/>
                  </a:lnTo>
                  <a:lnTo>
                    <a:pt x="132" y="48"/>
                  </a:lnTo>
                  <a:lnTo>
                    <a:pt x="120" y="48"/>
                  </a:lnTo>
                  <a:lnTo>
                    <a:pt x="114" y="42"/>
                  </a:lnTo>
                  <a:lnTo>
                    <a:pt x="114" y="24"/>
                  </a:lnTo>
                  <a:lnTo>
                    <a:pt x="90" y="24"/>
                  </a:lnTo>
                  <a:lnTo>
                    <a:pt x="78" y="12"/>
                  </a:lnTo>
                  <a:lnTo>
                    <a:pt x="72" y="0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8" y="18"/>
                  </a:lnTo>
                  <a:lnTo>
                    <a:pt x="42" y="24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12" y="48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8" y="72"/>
                  </a:lnTo>
                  <a:lnTo>
                    <a:pt x="24" y="78"/>
                  </a:lnTo>
                  <a:lnTo>
                    <a:pt x="72" y="78"/>
                  </a:lnTo>
                  <a:lnTo>
                    <a:pt x="96" y="102"/>
                  </a:lnTo>
                  <a:lnTo>
                    <a:pt x="132" y="96"/>
                  </a:lnTo>
                  <a:lnTo>
                    <a:pt x="150" y="114"/>
                  </a:lnTo>
                  <a:lnTo>
                    <a:pt x="168" y="84"/>
                  </a:lnTo>
                  <a:lnTo>
                    <a:pt x="174" y="90"/>
                  </a:lnTo>
                  <a:lnTo>
                    <a:pt x="174" y="84"/>
                  </a:lnTo>
                  <a:close/>
                </a:path>
              </a:pathLst>
            </a:custGeom>
            <a:solidFill>
              <a:srgbClr val="1C5C8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3" name="Egypt" descr="© INSCALE GmbH, 05.05.2010&#10;http://www.presentationload.com/">
              <a:extLst>
                <a:ext uri="{FF2B5EF4-FFF2-40B4-BE49-F238E27FC236}">
                  <a16:creationId xmlns:a16="http://schemas.microsoft.com/office/drawing/2014/main" id="{1CE15FD0-36BF-4D8B-B066-0F86C6601E0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18062" y="2820872"/>
              <a:ext cx="317500" cy="323850"/>
            </a:xfrm>
            <a:custGeom>
              <a:avLst/>
              <a:gdLst>
                <a:gd name="T0" fmla="*/ 2147483647 w 792"/>
                <a:gd name="T1" fmla="*/ 2147483647 h 804"/>
                <a:gd name="T2" fmla="*/ 2147483647 w 792"/>
                <a:gd name="T3" fmla="*/ 2147483647 h 804"/>
                <a:gd name="T4" fmla="*/ 2147483647 w 792"/>
                <a:gd name="T5" fmla="*/ 2147483647 h 804"/>
                <a:gd name="T6" fmla="*/ 2147483647 w 792"/>
                <a:gd name="T7" fmla="*/ 2147483647 h 804"/>
                <a:gd name="T8" fmla="*/ 2147483647 w 792"/>
                <a:gd name="T9" fmla="*/ 2147483647 h 804"/>
                <a:gd name="T10" fmla="*/ 2147483647 w 792"/>
                <a:gd name="T11" fmla="*/ 2147483647 h 804"/>
                <a:gd name="T12" fmla="*/ 2147483647 w 792"/>
                <a:gd name="T13" fmla="*/ 2147483647 h 804"/>
                <a:gd name="T14" fmla="*/ 2147483647 w 792"/>
                <a:gd name="T15" fmla="*/ 2147483647 h 804"/>
                <a:gd name="T16" fmla="*/ 2147483647 w 792"/>
                <a:gd name="T17" fmla="*/ 2147483647 h 804"/>
                <a:gd name="T18" fmla="*/ 2147483647 w 792"/>
                <a:gd name="T19" fmla="*/ 2147483647 h 804"/>
                <a:gd name="T20" fmla="*/ 2147483647 w 792"/>
                <a:gd name="T21" fmla="*/ 2147483647 h 804"/>
                <a:gd name="T22" fmla="*/ 2147483647 w 792"/>
                <a:gd name="T23" fmla="*/ 2147483647 h 804"/>
                <a:gd name="T24" fmla="*/ 2147483647 w 792"/>
                <a:gd name="T25" fmla="*/ 2147483647 h 804"/>
                <a:gd name="T26" fmla="*/ 2147483647 w 792"/>
                <a:gd name="T27" fmla="*/ 2147483647 h 804"/>
                <a:gd name="T28" fmla="*/ 2147483647 w 792"/>
                <a:gd name="T29" fmla="*/ 2147483647 h 804"/>
                <a:gd name="T30" fmla="*/ 2147483647 w 792"/>
                <a:gd name="T31" fmla="*/ 2147483647 h 804"/>
                <a:gd name="T32" fmla="*/ 2147483647 w 792"/>
                <a:gd name="T33" fmla="*/ 2147483647 h 804"/>
                <a:gd name="T34" fmla="*/ 2147483647 w 792"/>
                <a:gd name="T35" fmla="*/ 2147483647 h 804"/>
                <a:gd name="T36" fmla="*/ 2147483647 w 792"/>
                <a:gd name="T37" fmla="*/ 2147483647 h 804"/>
                <a:gd name="T38" fmla="*/ 2147483647 w 792"/>
                <a:gd name="T39" fmla="*/ 2147483647 h 804"/>
                <a:gd name="T40" fmla="*/ 2147483647 w 792"/>
                <a:gd name="T41" fmla="*/ 2147483647 h 804"/>
                <a:gd name="T42" fmla="*/ 2147483647 w 792"/>
                <a:gd name="T43" fmla="*/ 2147483647 h 804"/>
                <a:gd name="T44" fmla="*/ 2147483647 w 792"/>
                <a:gd name="T45" fmla="*/ 2147483647 h 804"/>
                <a:gd name="T46" fmla="*/ 2147483647 w 792"/>
                <a:gd name="T47" fmla="*/ 2147483647 h 804"/>
                <a:gd name="T48" fmla="*/ 2147483647 w 792"/>
                <a:gd name="T49" fmla="*/ 2147483647 h 804"/>
                <a:gd name="T50" fmla="*/ 2147483647 w 792"/>
                <a:gd name="T51" fmla="*/ 2147483647 h 804"/>
                <a:gd name="T52" fmla="*/ 2147483647 w 792"/>
                <a:gd name="T53" fmla="*/ 2147483647 h 804"/>
                <a:gd name="T54" fmla="*/ 2147483647 w 792"/>
                <a:gd name="T55" fmla="*/ 2147483647 h 804"/>
                <a:gd name="T56" fmla="*/ 2147483647 w 792"/>
                <a:gd name="T57" fmla="*/ 2147483647 h 804"/>
                <a:gd name="T58" fmla="*/ 2147483647 w 792"/>
                <a:gd name="T59" fmla="*/ 2147483647 h 804"/>
                <a:gd name="T60" fmla="*/ 2147483647 w 792"/>
                <a:gd name="T61" fmla="*/ 2147483647 h 804"/>
                <a:gd name="T62" fmla="*/ 2147483647 w 792"/>
                <a:gd name="T63" fmla="*/ 2147483647 h 804"/>
                <a:gd name="T64" fmla="*/ 2147483647 w 792"/>
                <a:gd name="T65" fmla="*/ 2147483647 h 804"/>
                <a:gd name="T66" fmla="*/ 2147483647 w 792"/>
                <a:gd name="T67" fmla="*/ 2147483647 h 804"/>
                <a:gd name="T68" fmla="*/ 2147483647 w 792"/>
                <a:gd name="T69" fmla="*/ 2147483647 h 804"/>
                <a:gd name="T70" fmla="*/ 2147483647 w 792"/>
                <a:gd name="T71" fmla="*/ 2147483647 h 804"/>
                <a:gd name="T72" fmla="*/ 2147483647 w 792"/>
                <a:gd name="T73" fmla="*/ 2147483647 h 804"/>
                <a:gd name="T74" fmla="*/ 2147483647 w 792"/>
                <a:gd name="T75" fmla="*/ 2147483647 h 804"/>
                <a:gd name="T76" fmla="*/ 2147483647 w 792"/>
                <a:gd name="T77" fmla="*/ 2147483647 h 804"/>
                <a:gd name="T78" fmla="*/ 2147483647 w 792"/>
                <a:gd name="T79" fmla="*/ 2147483647 h 804"/>
                <a:gd name="T80" fmla="*/ 2147483647 w 792"/>
                <a:gd name="T81" fmla="*/ 2147483647 h 804"/>
                <a:gd name="T82" fmla="*/ 2147483647 w 792"/>
                <a:gd name="T83" fmla="*/ 2147483647 h 804"/>
                <a:gd name="T84" fmla="*/ 2147483647 w 792"/>
                <a:gd name="T85" fmla="*/ 2147483647 h 804"/>
                <a:gd name="T86" fmla="*/ 2147483647 w 792"/>
                <a:gd name="T87" fmla="*/ 2147483647 h 804"/>
                <a:gd name="T88" fmla="*/ 2147483647 w 792"/>
                <a:gd name="T89" fmla="*/ 2147483647 h 804"/>
                <a:gd name="T90" fmla="*/ 2147483647 w 792"/>
                <a:gd name="T91" fmla="*/ 0 h 804"/>
                <a:gd name="T92" fmla="*/ 2147483647 w 792"/>
                <a:gd name="T93" fmla="*/ 2147483647 h 804"/>
                <a:gd name="T94" fmla="*/ 2147483647 w 792"/>
                <a:gd name="T95" fmla="*/ 0 h 8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92"/>
                <a:gd name="T145" fmla="*/ 0 h 804"/>
                <a:gd name="T146" fmla="*/ 792 w 792"/>
                <a:gd name="T147" fmla="*/ 804 h 8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92" h="804">
                  <a:moveTo>
                    <a:pt x="12" y="18"/>
                  </a:moveTo>
                  <a:lnTo>
                    <a:pt x="6" y="24"/>
                  </a:lnTo>
                  <a:lnTo>
                    <a:pt x="6" y="54"/>
                  </a:lnTo>
                  <a:lnTo>
                    <a:pt x="18" y="60"/>
                  </a:lnTo>
                  <a:lnTo>
                    <a:pt x="24" y="72"/>
                  </a:lnTo>
                  <a:lnTo>
                    <a:pt x="24" y="78"/>
                  </a:lnTo>
                  <a:lnTo>
                    <a:pt x="18" y="84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18" y="144"/>
                  </a:lnTo>
                  <a:lnTo>
                    <a:pt x="30" y="180"/>
                  </a:lnTo>
                  <a:lnTo>
                    <a:pt x="30" y="264"/>
                  </a:lnTo>
                  <a:lnTo>
                    <a:pt x="36" y="342"/>
                  </a:lnTo>
                  <a:lnTo>
                    <a:pt x="36" y="438"/>
                  </a:lnTo>
                  <a:lnTo>
                    <a:pt x="42" y="534"/>
                  </a:lnTo>
                  <a:lnTo>
                    <a:pt x="42" y="624"/>
                  </a:lnTo>
                  <a:lnTo>
                    <a:pt x="48" y="702"/>
                  </a:lnTo>
                  <a:lnTo>
                    <a:pt x="48" y="774"/>
                  </a:lnTo>
                  <a:lnTo>
                    <a:pt x="474" y="780"/>
                  </a:lnTo>
                  <a:lnTo>
                    <a:pt x="492" y="762"/>
                  </a:lnTo>
                  <a:lnTo>
                    <a:pt x="498" y="762"/>
                  </a:lnTo>
                  <a:lnTo>
                    <a:pt x="498" y="774"/>
                  </a:lnTo>
                  <a:lnTo>
                    <a:pt x="618" y="780"/>
                  </a:lnTo>
                  <a:lnTo>
                    <a:pt x="624" y="786"/>
                  </a:lnTo>
                  <a:lnTo>
                    <a:pt x="630" y="798"/>
                  </a:lnTo>
                  <a:lnTo>
                    <a:pt x="636" y="804"/>
                  </a:lnTo>
                  <a:lnTo>
                    <a:pt x="654" y="804"/>
                  </a:lnTo>
                  <a:lnTo>
                    <a:pt x="660" y="798"/>
                  </a:lnTo>
                  <a:lnTo>
                    <a:pt x="672" y="774"/>
                  </a:lnTo>
                  <a:lnTo>
                    <a:pt x="684" y="762"/>
                  </a:lnTo>
                  <a:lnTo>
                    <a:pt x="696" y="762"/>
                  </a:lnTo>
                  <a:lnTo>
                    <a:pt x="702" y="756"/>
                  </a:lnTo>
                  <a:lnTo>
                    <a:pt x="720" y="756"/>
                  </a:lnTo>
                  <a:lnTo>
                    <a:pt x="726" y="750"/>
                  </a:lnTo>
                  <a:lnTo>
                    <a:pt x="732" y="738"/>
                  </a:lnTo>
                  <a:lnTo>
                    <a:pt x="732" y="714"/>
                  </a:lnTo>
                  <a:lnTo>
                    <a:pt x="762" y="714"/>
                  </a:lnTo>
                  <a:lnTo>
                    <a:pt x="786" y="690"/>
                  </a:lnTo>
                  <a:lnTo>
                    <a:pt x="780" y="684"/>
                  </a:lnTo>
                  <a:lnTo>
                    <a:pt x="774" y="672"/>
                  </a:lnTo>
                  <a:lnTo>
                    <a:pt x="774" y="624"/>
                  </a:lnTo>
                  <a:lnTo>
                    <a:pt x="792" y="618"/>
                  </a:lnTo>
                  <a:lnTo>
                    <a:pt x="786" y="618"/>
                  </a:lnTo>
                  <a:lnTo>
                    <a:pt x="756" y="588"/>
                  </a:lnTo>
                  <a:lnTo>
                    <a:pt x="732" y="552"/>
                  </a:lnTo>
                  <a:lnTo>
                    <a:pt x="726" y="528"/>
                  </a:lnTo>
                  <a:lnTo>
                    <a:pt x="714" y="492"/>
                  </a:lnTo>
                  <a:lnTo>
                    <a:pt x="702" y="468"/>
                  </a:lnTo>
                  <a:lnTo>
                    <a:pt x="690" y="462"/>
                  </a:lnTo>
                  <a:lnTo>
                    <a:pt x="684" y="450"/>
                  </a:lnTo>
                  <a:lnTo>
                    <a:pt x="672" y="444"/>
                  </a:lnTo>
                  <a:lnTo>
                    <a:pt x="666" y="432"/>
                  </a:lnTo>
                  <a:lnTo>
                    <a:pt x="654" y="396"/>
                  </a:lnTo>
                  <a:lnTo>
                    <a:pt x="654" y="378"/>
                  </a:lnTo>
                  <a:lnTo>
                    <a:pt x="618" y="336"/>
                  </a:lnTo>
                  <a:lnTo>
                    <a:pt x="618" y="318"/>
                  </a:lnTo>
                  <a:lnTo>
                    <a:pt x="606" y="294"/>
                  </a:lnTo>
                  <a:lnTo>
                    <a:pt x="594" y="282"/>
                  </a:lnTo>
                  <a:lnTo>
                    <a:pt x="588" y="270"/>
                  </a:lnTo>
                  <a:lnTo>
                    <a:pt x="576" y="258"/>
                  </a:lnTo>
                  <a:lnTo>
                    <a:pt x="570" y="246"/>
                  </a:lnTo>
                  <a:lnTo>
                    <a:pt x="558" y="234"/>
                  </a:lnTo>
                  <a:lnTo>
                    <a:pt x="552" y="222"/>
                  </a:lnTo>
                  <a:lnTo>
                    <a:pt x="546" y="216"/>
                  </a:lnTo>
                  <a:lnTo>
                    <a:pt x="552" y="210"/>
                  </a:lnTo>
                  <a:lnTo>
                    <a:pt x="552" y="198"/>
                  </a:lnTo>
                  <a:lnTo>
                    <a:pt x="540" y="174"/>
                  </a:lnTo>
                  <a:lnTo>
                    <a:pt x="528" y="168"/>
                  </a:lnTo>
                  <a:lnTo>
                    <a:pt x="522" y="168"/>
                  </a:lnTo>
                  <a:lnTo>
                    <a:pt x="540" y="144"/>
                  </a:lnTo>
                  <a:lnTo>
                    <a:pt x="558" y="156"/>
                  </a:lnTo>
                  <a:lnTo>
                    <a:pt x="558" y="174"/>
                  </a:lnTo>
                  <a:lnTo>
                    <a:pt x="564" y="186"/>
                  </a:lnTo>
                  <a:lnTo>
                    <a:pt x="576" y="198"/>
                  </a:lnTo>
                  <a:lnTo>
                    <a:pt x="582" y="210"/>
                  </a:lnTo>
                  <a:lnTo>
                    <a:pt x="588" y="216"/>
                  </a:lnTo>
                  <a:lnTo>
                    <a:pt x="588" y="246"/>
                  </a:lnTo>
                  <a:lnTo>
                    <a:pt x="606" y="264"/>
                  </a:lnTo>
                  <a:lnTo>
                    <a:pt x="612" y="276"/>
                  </a:lnTo>
                  <a:lnTo>
                    <a:pt x="636" y="300"/>
                  </a:lnTo>
                  <a:lnTo>
                    <a:pt x="648" y="306"/>
                  </a:lnTo>
                  <a:lnTo>
                    <a:pt x="654" y="306"/>
                  </a:lnTo>
                  <a:lnTo>
                    <a:pt x="666" y="300"/>
                  </a:lnTo>
                  <a:lnTo>
                    <a:pt x="678" y="288"/>
                  </a:lnTo>
                  <a:lnTo>
                    <a:pt x="672" y="270"/>
                  </a:lnTo>
                  <a:lnTo>
                    <a:pt x="684" y="246"/>
                  </a:lnTo>
                  <a:lnTo>
                    <a:pt x="684" y="234"/>
                  </a:lnTo>
                  <a:lnTo>
                    <a:pt x="690" y="222"/>
                  </a:lnTo>
                  <a:lnTo>
                    <a:pt x="690" y="198"/>
                  </a:lnTo>
                  <a:lnTo>
                    <a:pt x="696" y="186"/>
                  </a:lnTo>
                  <a:lnTo>
                    <a:pt x="696" y="180"/>
                  </a:lnTo>
                  <a:lnTo>
                    <a:pt x="702" y="168"/>
                  </a:lnTo>
                  <a:lnTo>
                    <a:pt x="648" y="24"/>
                  </a:lnTo>
                  <a:lnTo>
                    <a:pt x="642" y="24"/>
                  </a:lnTo>
                  <a:lnTo>
                    <a:pt x="636" y="30"/>
                  </a:lnTo>
                  <a:lnTo>
                    <a:pt x="624" y="30"/>
                  </a:lnTo>
                  <a:lnTo>
                    <a:pt x="600" y="42"/>
                  </a:lnTo>
                  <a:lnTo>
                    <a:pt x="576" y="42"/>
                  </a:lnTo>
                  <a:lnTo>
                    <a:pt x="564" y="36"/>
                  </a:lnTo>
                  <a:lnTo>
                    <a:pt x="558" y="30"/>
                  </a:lnTo>
                  <a:lnTo>
                    <a:pt x="552" y="36"/>
                  </a:lnTo>
                  <a:lnTo>
                    <a:pt x="540" y="42"/>
                  </a:lnTo>
                  <a:lnTo>
                    <a:pt x="534" y="42"/>
                  </a:lnTo>
                  <a:lnTo>
                    <a:pt x="510" y="30"/>
                  </a:lnTo>
                  <a:lnTo>
                    <a:pt x="504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68" y="6"/>
                  </a:lnTo>
                  <a:lnTo>
                    <a:pt x="456" y="12"/>
                  </a:lnTo>
                  <a:lnTo>
                    <a:pt x="438" y="12"/>
                  </a:lnTo>
                  <a:lnTo>
                    <a:pt x="432" y="18"/>
                  </a:lnTo>
                  <a:lnTo>
                    <a:pt x="420" y="18"/>
                  </a:lnTo>
                  <a:lnTo>
                    <a:pt x="414" y="12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72" y="24"/>
                  </a:lnTo>
                  <a:lnTo>
                    <a:pt x="366" y="36"/>
                  </a:lnTo>
                  <a:lnTo>
                    <a:pt x="360" y="42"/>
                  </a:lnTo>
                  <a:lnTo>
                    <a:pt x="336" y="42"/>
                  </a:lnTo>
                  <a:lnTo>
                    <a:pt x="324" y="54"/>
                  </a:lnTo>
                  <a:lnTo>
                    <a:pt x="312" y="60"/>
                  </a:lnTo>
                  <a:lnTo>
                    <a:pt x="306" y="60"/>
                  </a:lnTo>
                  <a:lnTo>
                    <a:pt x="300" y="54"/>
                  </a:lnTo>
                  <a:lnTo>
                    <a:pt x="288" y="54"/>
                  </a:lnTo>
                  <a:lnTo>
                    <a:pt x="276" y="48"/>
                  </a:lnTo>
                  <a:lnTo>
                    <a:pt x="264" y="48"/>
                  </a:lnTo>
                  <a:lnTo>
                    <a:pt x="258" y="42"/>
                  </a:lnTo>
                  <a:lnTo>
                    <a:pt x="204" y="42"/>
                  </a:lnTo>
                  <a:lnTo>
                    <a:pt x="198" y="36"/>
                  </a:lnTo>
                  <a:lnTo>
                    <a:pt x="186" y="30"/>
                  </a:lnTo>
                  <a:lnTo>
                    <a:pt x="174" y="18"/>
                  </a:lnTo>
                  <a:lnTo>
                    <a:pt x="126" y="18"/>
                  </a:lnTo>
                  <a:lnTo>
                    <a:pt x="120" y="12"/>
                  </a:lnTo>
                  <a:lnTo>
                    <a:pt x="96" y="0"/>
                  </a:lnTo>
                  <a:lnTo>
                    <a:pt x="78" y="0"/>
                  </a:lnTo>
                  <a:lnTo>
                    <a:pt x="66" y="12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1C5C8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 dirty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" name="Ecuador" descr="© INSCALE GmbH, 05.05.2010&#10;http://www.presentationload.com/">
              <a:extLst>
                <a:ext uri="{FF2B5EF4-FFF2-40B4-BE49-F238E27FC236}">
                  <a16:creationId xmlns:a16="http://schemas.microsoft.com/office/drawing/2014/main" id="{2A9B22CC-6693-4CAF-A448-91A814208BC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803400" y="3797184"/>
              <a:ext cx="166688" cy="212725"/>
            </a:xfrm>
            <a:custGeom>
              <a:avLst/>
              <a:gdLst>
                <a:gd name="T0" fmla="*/ 2147483647 w 414"/>
                <a:gd name="T1" fmla="*/ 2147483647 h 528"/>
                <a:gd name="T2" fmla="*/ 2147483647 w 414"/>
                <a:gd name="T3" fmla="*/ 2147483647 h 528"/>
                <a:gd name="T4" fmla="*/ 2147483647 w 414"/>
                <a:gd name="T5" fmla="*/ 2147483647 h 528"/>
                <a:gd name="T6" fmla="*/ 2147483647 w 414"/>
                <a:gd name="T7" fmla="*/ 2147483647 h 528"/>
                <a:gd name="T8" fmla="*/ 2147483647 w 414"/>
                <a:gd name="T9" fmla="*/ 2147483647 h 528"/>
                <a:gd name="T10" fmla="*/ 2147483647 w 414"/>
                <a:gd name="T11" fmla="*/ 2147483647 h 528"/>
                <a:gd name="T12" fmla="*/ 2147483647 w 414"/>
                <a:gd name="T13" fmla="*/ 2147483647 h 528"/>
                <a:gd name="T14" fmla="*/ 2147483647 w 414"/>
                <a:gd name="T15" fmla="*/ 2147483647 h 528"/>
                <a:gd name="T16" fmla="*/ 2147483647 w 414"/>
                <a:gd name="T17" fmla="*/ 2147483647 h 528"/>
                <a:gd name="T18" fmla="*/ 2147483647 w 414"/>
                <a:gd name="T19" fmla="*/ 2147483647 h 528"/>
                <a:gd name="T20" fmla="*/ 2147483647 w 414"/>
                <a:gd name="T21" fmla="*/ 2147483647 h 528"/>
                <a:gd name="T22" fmla="*/ 2147483647 w 414"/>
                <a:gd name="T23" fmla="*/ 2147483647 h 528"/>
                <a:gd name="T24" fmla="*/ 2147483647 w 414"/>
                <a:gd name="T25" fmla="*/ 2147483647 h 528"/>
                <a:gd name="T26" fmla="*/ 2147483647 w 414"/>
                <a:gd name="T27" fmla="*/ 2147483647 h 528"/>
                <a:gd name="T28" fmla="*/ 2147483647 w 414"/>
                <a:gd name="T29" fmla="*/ 2147483647 h 528"/>
                <a:gd name="T30" fmla="*/ 2147483647 w 414"/>
                <a:gd name="T31" fmla="*/ 2147483647 h 528"/>
                <a:gd name="T32" fmla="*/ 2147483647 w 414"/>
                <a:gd name="T33" fmla="*/ 2147483647 h 528"/>
                <a:gd name="T34" fmla="*/ 2147483647 w 414"/>
                <a:gd name="T35" fmla="*/ 2147483647 h 528"/>
                <a:gd name="T36" fmla="*/ 2147483647 w 414"/>
                <a:gd name="T37" fmla="*/ 2147483647 h 528"/>
                <a:gd name="T38" fmla="*/ 2147483647 w 414"/>
                <a:gd name="T39" fmla="*/ 2147483647 h 528"/>
                <a:gd name="T40" fmla="*/ 2147483647 w 414"/>
                <a:gd name="T41" fmla="*/ 2147483647 h 528"/>
                <a:gd name="T42" fmla="*/ 2147483647 w 414"/>
                <a:gd name="T43" fmla="*/ 2147483647 h 528"/>
                <a:gd name="T44" fmla="*/ 2147483647 w 414"/>
                <a:gd name="T45" fmla="*/ 2147483647 h 528"/>
                <a:gd name="T46" fmla="*/ 2147483647 w 414"/>
                <a:gd name="T47" fmla="*/ 2147483647 h 528"/>
                <a:gd name="T48" fmla="*/ 2147483647 w 414"/>
                <a:gd name="T49" fmla="*/ 2147483647 h 528"/>
                <a:gd name="T50" fmla="*/ 2147483647 w 414"/>
                <a:gd name="T51" fmla="*/ 2147483647 h 528"/>
                <a:gd name="T52" fmla="*/ 2147483647 w 414"/>
                <a:gd name="T53" fmla="*/ 2147483647 h 528"/>
                <a:gd name="T54" fmla="*/ 2147483647 w 414"/>
                <a:gd name="T55" fmla="*/ 2147483647 h 528"/>
                <a:gd name="T56" fmla="*/ 2147483647 w 414"/>
                <a:gd name="T57" fmla="*/ 2147483647 h 528"/>
                <a:gd name="T58" fmla="*/ 2147483647 w 414"/>
                <a:gd name="T59" fmla="*/ 2147483647 h 528"/>
                <a:gd name="T60" fmla="*/ 2147483647 w 414"/>
                <a:gd name="T61" fmla="*/ 2147483647 h 528"/>
                <a:gd name="T62" fmla="*/ 2147483647 w 414"/>
                <a:gd name="T63" fmla="*/ 2147483647 h 528"/>
                <a:gd name="T64" fmla="*/ 2147483647 w 414"/>
                <a:gd name="T65" fmla="*/ 2147483647 h 528"/>
                <a:gd name="T66" fmla="*/ 2147483647 w 414"/>
                <a:gd name="T67" fmla="*/ 2147483647 h 528"/>
                <a:gd name="T68" fmla="*/ 2147483647 w 414"/>
                <a:gd name="T69" fmla="*/ 2147483647 h 528"/>
                <a:gd name="T70" fmla="*/ 2147483647 w 414"/>
                <a:gd name="T71" fmla="*/ 2147483647 h 528"/>
                <a:gd name="T72" fmla="*/ 2147483647 w 414"/>
                <a:gd name="T73" fmla="*/ 2147483647 h 528"/>
                <a:gd name="T74" fmla="*/ 2147483647 w 414"/>
                <a:gd name="T75" fmla="*/ 2147483647 h 528"/>
                <a:gd name="T76" fmla="*/ 2147483647 w 414"/>
                <a:gd name="T77" fmla="*/ 2147483647 h 528"/>
                <a:gd name="T78" fmla="*/ 2147483647 w 414"/>
                <a:gd name="T79" fmla="*/ 2147483647 h 528"/>
                <a:gd name="T80" fmla="*/ 2147483647 w 414"/>
                <a:gd name="T81" fmla="*/ 2147483647 h 528"/>
                <a:gd name="T82" fmla="*/ 2147483647 w 414"/>
                <a:gd name="T83" fmla="*/ 2147483647 h 528"/>
                <a:gd name="T84" fmla="*/ 2147483647 w 414"/>
                <a:gd name="T85" fmla="*/ 2147483647 h 528"/>
                <a:gd name="T86" fmla="*/ 2147483647 w 414"/>
                <a:gd name="T87" fmla="*/ 2147483647 h 528"/>
                <a:gd name="T88" fmla="*/ 2147483647 w 414"/>
                <a:gd name="T89" fmla="*/ 2147483647 h 5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4"/>
                <a:gd name="T136" fmla="*/ 0 h 528"/>
                <a:gd name="T137" fmla="*/ 414 w 414"/>
                <a:gd name="T138" fmla="*/ 528 h 5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4" h="528">
                  <a:moveTo>
                    <a:pt x="60" y="372"/>
                  </a:moveTo>
                  <a:lnTo>
                    <a:pt x="72" y="366"/>
                  </a:lnTo>
                  <a:lnTo>
                    <a:pt x="78" y="360"/>
                  </a:lnTo>
                  <a:lnTo>
                    <a:pt x="78" y="342"/>
                  </a:lnTo>
                  <a:lnTo>
                    <a:pt x="72" y="342"/>
                  </a:lnTo>
                  <a:lnTo>
                    <a:pt x="54" y="360"/>
                  </a:lnTo>
                  <a:lnTo>
                    <a:pt x="54" y="372"/>
                  </a:lnTo>
                  <a:lnTo>
                    <a:pt x="60" y="372"/>
                  </a:lnTo>
                  <a:close/>
                  <a:moveTo>
                    <a:pt x="414" y="174"/>
                  </a:moveTo>
                  <a:lnTo>
                    <a:pt x="390" y="156"/>
                  </a:lnTo>
                  <a:lnTo>
                    <a:pt x="396" y="156"/>
                  </a:lnTo>
                  <a:lnTo>
                    <a:pt x="396" y="150"/>
                  </a:lnTo>
                  <a:lnTo>
                    <a:pt x="402" y="150"/>
                  </a:lnTo>
                  <a:lnTo>
                    <a:pt x="402" y="126"/>
                  </a:lnTo>
                  <a:lnTo>
                    <a:pt x="372" y="126"/>
                  </a:lnTo>
                  <a:lnTo>
                    <a:pt x="360" y="114"/>
                  </a:lnTo>
                  <a:lnTo>
                    <a:pt x="360" y="108"/>
                  </a:lnTo>
                  <a:lnTo>
                    <a:pt x="354" y="102"/>
                  </a:lnTo>
                  <a:lnTo>
                    <a:pt x="354" y="96"/>
                  </a:lnTo>
                  <a:lnTo>
                    <a:pt x="342" y="90"/>
                  </a:lnTo>
                  <a:lnTo>
                    <a:pt x="336" y="90"/>
                  </a:lnTo>
                  <a:lnTo>
                    <a:pt x="330" y="96"/>
                  </a:lnTo>
                  <a:lnTo>
                    <a:pt x="330" y="108"/>
                  </a:lnTo>
                  <a:lnTo>
                    <a:pt x="306" y="108"/>
                  </a:lnTo>
                  <a:lnTo>
                    <a:pt x="300" y="102"/>
                  </a:lnTo>
                  <a:lnTo>
                    <a:pt x="288" y="96"/>
                  </a:lnTo>
                  <a:lnTo>
                    <a:pt x="282" y="102"/>
                  </a:lnTo>
                  <a:lnTo>
                    <a:pt x="270" y="102"/>
                  </a:lnTo>
                  <a:lnTo>
                    <a:pt x="258" y="96"/>
                  </a:lnTo>
                  <a:lnTo>
                    <a:pt x="252" y="90"/>
                  </a:lnTo>
                  <a:lnTo>
                    <a:pt x="252" y="84"/>
                  </a:lnTo>
                  <a:lnTo>
                    <a:pt x="246" y="72"/>
                  </a:lnTo>
                  <a:lnTo>
                    <a:pt x="240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48"/>
                  </a:lnTo>
                  <a:lnTo>
                    <a:pt x="168" y="30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44" y="0"/>
                  </a:lnTo>
                  <a:lnTo>
                    <a:pt x="144" y="12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44" y="42"/>
                  </a:lnTo>
                  <a:lnTo>
                    <a:pt x="120" y="54"/>
                  </a:lnTo>
                  <a:lnTo>
                    <a:pt x="102" y="54"/>
                  </a:lnTo>
                  <a:lnTo>
                    <a:pt x="96" y="42"/>
                  </a:lnTo>
                  <a:lnTo>
                    <a:pt x="90" y="42"/>
                  </a:lnTo>
                  <a:lnTo>
                    <a:pt x="78" y="54"/>
                  </a:lnTo>
                  <a:lnTo>
                    <a:pt x="66" y="60"/>
                  </a:lnTo>
                  <a:lnTo>
                    <a:pt x="60" y="72"/>
                  </a:lnTo>
                  <a:lnTo>
                    <a:pt x="60" y="84"/>
                  </a:lnTo>
                  <a:lnTo>
                    <a:pt x="66" y="90"/>
                  </a:lnTo>
                  <a:lnTo>
                    <a:pt x="72" y="102"/>
                  </a:lnTo>
                  <a:lnTo>
                    <a:pt x="72" y="120"/>
                  </a:lnTo>
                  <a:lnTo>
                    <a:pt x="66" y="126"/>
                  </a:lnTo>
                  <a:lnTo>
                    <a:pt x="54" y="132"/>
                  </a:lnTo>
                  <a:lnTo>
                    <a:pt x="42" y="144"/>
                  </a:lnTo>
                  <a:lnTo>
                    <a:pt x="42" y="162"/>
                  </a:lnTo>
                  <a:lnTo>
                    <a:pt x="48" y="168"/>
                  </a:lnTo>
                  <a:lnTo>
                    <a:pt x="54" y="180"/>
                  </a:lnTo>
                  <a:lnTo>
                    <a:pt x="36" y="180"/>
                  </a:lnTo>
                  <a:lnTo>
                    <a:pt x="36" y="198"/>
                  </a:lnTo>
                  <a:lnTo>
                    <a:pt x="0" y="216"/>
                  </a:lnTo>
                  <a:lnTo>
                    <a:pt x="24" y="228"/>
                  </a:lnTo>
                  <a:lnTo>
                    <a:pt x="12" y="258"/>
                  </a:lnTo>
                  <a:lnTo>
                    <a:pt x="24" y="270"/>
                  </a:lnTo>
                  <a:lnTo>
                    <a:pt x="24" y="282"/>
                  </a:lnTo>
                  <a:lnTo>
                    <a:pt x="6" y="300"/>
                  </a:lnTo>
                  <a:lnTo>
                    <a:pt x="0" y="300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6" y="324"/>
                  </a:lnTo>
                  <a:lnTo>
                    <a:pt x="18" y="336"/>
                  </a:lnTo>
                  <a:lnTo>
                    <a:pt x="30" y="342"/>
                  </a:lnTo>
                  <a:lnTo>
                    <a:pt x="60" y="342"/>
                  </a:lnTo>
                  <a:lnTo>
                    <a:pt x="72" y="330"/>
                  </a:lnTo>
                  <a:lnTo>
                    <a:pt x="72" y="324"/>
                  </a:lnTo>
                  <a:lnTo>
                    <a:pt x="96" y="330"/>
                  </a:lnTo>
                  <a:lnTo>
                    <a:pt x="102" y="342"/>
                  </a:lnTo>
                  <a:lnTo>
                    <a:pt x="102" y="348"/>
                  </a:lnTo>
                  <a:lnTo>
                    <a:pt x="96" y="366"/>
                  </a:lnTo>
                  <a:lnTo>
                    <a:pt x="90" y="372"/>
                  </a:lnTo>
                  <a:lnTo>
                    <a:pt x="90" y="384"/>
                  </a:lnTo>
                  <a:lnTo>
                    <a:pt x="84" y="396"/>
                  </a:lnTo>
                  <a:lnTo>
                    <a:pt x="72" y="402"/>
                  </a:lnTo>
                  <a:lnTo>
                    <a:pt x="66" y="402"/>
                  </a:lnTo>
                  <a:lnTo>
                    <a:pt x="60" y="408"/>
                  </a:lnTo>
                  <a:lnTo>
                    <a:pt x="54" y="408"/>
                  </a:lnTo>
                  <a:lnTo>
                    <a:pt x="60" y="408"/>
                  </a:lnTo>
                  <a:lnTo>
                    <a:pt x="72" y="414"/>
                  </a:lnTo>
                  <a:lnTo>
                    <a:pt x="78" y="414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66" y="438"/>
                  </a:lnTo>
                  <a:lnTo>
                    <a:pt x="54" y="444"/>
                  </a:lnTo>
                  <a:lnTo>
                    <a:pt x="48" y="456"/>
                  </a:lnTo>
                  <a:lnTo>
                    <a:pt x="42" y="462"/>
                  </a:lnTo>
                  <a:lnTo>
                    <a:pt x="54" y="474"/>
                  </a:lnTo>
                  <a:lnTo>
                    <a:pt x="42" y="486"/>
                  </a:lnTo>
                  <a:lnTo>
                    <a:pt x="48" y="492"/>
                  </a:lnTo>
                  <a:lnTo>
                    <a:pt x="54" y="492"/>
                  </a:lnTo>
                  <a:lnTo>
                    <a:pt x="66" y="486"/>
                  </a:lnTo>
                  <a:lnTo>
                    <a:pt x="78" y="474"/>
                  </a:lnTo>
                  <a:lnTo>
                    <a:pt x="90" y="486"/>
                  </a:lnTo>
                  <a:lnTo>
                    <a:pt x="120" y="486"/>
                  </a:lnTo>
                  <a:lnTo>
                    <a:pt x="120" y="492"/>
                  </a:lnTo>
                  <a:lnTo>
                    <a:pt x="126" y="498"/>
                  </a:lnTo>
                  <a:lnTo>
                    <a:pt x="126" y="516"/>
                  </a:lnTo>
                  <a:lnTo>
                    <a:pt x="132" y="528"/>
                  </a:lnTo>
                  <a:lnTo>
                    <a:pt x="150" y="528"/>
                  </a:lnTo>
                  <a:lnTo>
                    <a:pt x="150" y="522"/>
                  </a:lnTo>
                  <a:lnTo>
                    <a:pt x="156" y="516"/>
                  </a:lnTo>
                  <a:lnTo>
                    <a:pt x="156" y="510"/>
                  </a:lnTo>
                  <a:lnTo>
                    <a:pt x="162" y="504"/>
                  </a:lnTo>
                  <a:lnTo>
                    <a:pt x="180" y="504"/>
                  </a:lnTo>
                  <a:lnTo>
                    <a:pt x="180" y="474"/>
                  </a:lnTo>
                  <a:lnTo>
                    <a:pt x="186" y="462"/>
                  </a:lnTo>
                  <a:lnTo>
                    <a:pt x="186" y="438"/>
                  </a:lnTo>
                  <a:lnTo>
                    <a:pt x="198" y="426"/>
                  </a:lnTo>
                  <a:lnTo>
                    <a:pt x="198" y="408"/>
                  </a:lnTo>
                  <a:lnTo>
                    <a:pt x="210" y="402"/>
                  </a:lnTo>
                  <a:lnTo>
                    <a:pt x="210" y="396"/>
                  </a:lnTo>
                  <a:lnTo>
                    <a:pt x="228" y="378"/>
                  </a:lnTo>
                  <a:lnTo>
                    <a:pt x="246" y="366"/>
                  </a:lnTo>
                  <a:lnTo>
                    <a:pt x="264" y="360"/>
                  </a:lnTo>
                  <a:lnTo>
                    <a:pt x="324" y="330"/>
                  </a:lnTo>
                  <a:lnTo>
                    <a:pt x="342" y="318"/>
                  </a:lnTo>
                  <a:lnTo>
                    <a:pt x="354" y="300"/>
                  </a:lnTo>
                  <a:lnTo>
                    <a:pt x="366" y="288"/>
                  </a:lnTo>
                  <a:lnTo>
                    <a:pt x="372" y="276"/>
                  </a:lnTo>
                  <a:lnTo>
                    <a:pt x="384" y="264"/>
                  </a:lnTo>
                  <a:lnTo>
                    <a:pt x="390" y="252"/>
                  </a:lnTo>
                  <a:lnTo>
                    <a:pt x="402" y="210"/>
                  </a:lnTo>
                  <a:lnTo>
                    <a:pt x="414" y="204"/>
                  </a:lnTo>
                  <a:lnTo>
                    <a:pt x="414" y="174"/>
                  </a:lnTo>
                  <a:close/>
                </a:path>
              </a:pathLst>
            </a:custGeom>
            <a:solidFill>
              <a:srgbClr val="1C5C8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5" name="East Timor" descr="© INSCALE GmbH, 05.05.2010&#10;http://www.presentationload.com/">
              <a:extLst>
                <a:ext uri="{FF2B5EF4-FFF2-40B4-BE49-F238E27FC236}">
                  <a16:creationId xmlns:a16="http://schemas.microsoft.com/office/drawing/2014/main" id="{CB390051-8555-415E-B793-D777D16E055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669212" y="4116272"/>
              <a:ext cx="100013" cy="47625"/>
            </a:xfrm>
            <a:custGeom>
              <a:avLst/>
              <a:gdLst>
                <a:gd name="T0" fmla="*/ 2147483647 w 252"/>
                <a:gd name="T1" fmla="*/ 0 h 120"/>
                <a:gd name="T2" fmla="*/ 2147483647 w 252"/>
                <a:gd name="T3" fmla="*/ 2147483647 h 120"/>
                <a:gd name="T4" fmla="*/ 2147483647 w 252"/>
                <a:gd name="T5" fmla="*/ 2147483647 h 120"/>
                <a:gd name="T6" fmla="*/ 2147483647 w 252"/>
                <a:gd name="T7" fmla="*/ 2147483647 h 120"/>
                <a:gd name="T8" fmla="*/ 2147483647 w 252"/>
                <a:gd name="T9" fmla="*/ 2147483647 h 120"/>
                <a:gd name="T10" fmla="*/ 2147483647 w 252"/>
                <a:gd name="T11" fmla="*/ 2147483647 h 120"/>
                <a:gd name="T12" fmla="*/ 2147483647 w 252"/>
                <a:gd name="T13" fmla="*/ 2147483647 h 120"/>
                <a:gd name="T14" fmla="*/ 2147483647 w 252"/>
                <a:gd name="T15" fmla="*/ 2147483647 h 120"/>
                <a:gd name="T16" fmla="*/ 2147483647 w 252"/>
                <a:gd name="T17" fmla="*/ 2147483647 h 120"/>
                <a:gd name="T18" fmla="*/ 2147483647 w 252"/>
                <a:gd name="T19" fmla="*/ 2147483647 h 120"/>
                <a:gd name="T20" fmla="*/ 2147483647 w 252"/>
                <a:gd name="T21" fmla="*/ 2147483647 h 120"/>
                <a:gd name="T22" fmla="*/ 2147483647 w 252"/>
                <a:gd name="T23" fmla="*/ 2147483647 h 120"/>
                <a:gd name="T24" fmla="*/ 2147483647 w 252"/>
                <a:gd name="T25" fmla="*/ 2147483647 h 120"/>
                <a:gd name="T26" fmla="*/ 2147483647 w 252"/>
                <a:gd name="T27" fmla="*/ 2147483647 h 120"/>
                <a:gd name="T28" fmla="*/ 2147483647 w 252"/>
                <a:gd name="T29" fmla="*/ 2147483647 h 120"/>
                <a:gd name="T30" fmla="*/ 2147483647 w 252"/>
                <a:gd name="T31" fmla="*/ 2147483647 h 120"/>
                <a:gd name="T32" fmla="*/ 2147483647 w 252"/>
                <a:gd name="T33" fmla="*/ 2147483647 h 120"/>
                <a:gd name="T34" fmla="*/ 2147483647 w 252"/>
                <a:gd name="T35" fmla="*/ 2147483647 h 120"/>
                <a:gd name="T36" fmla="*/ 2147483647 w 252"/>
                <a:gd name="T37" fmla="*/ 2147483647 h 120"/>
                <a:gd name="T38" fmla="*/ 2147483647 w 252"/>
                <a:gd name="T39" fmla="*/ 2147483647 h 120"/>
                <a:gd name="T40" fmla="*/ 2147483647 w 252"/>
                <a:gd name="T41" fmla="*/ 2147483647 h 120"/>
                <a:gd name="T42" fmla="*/ 2147483647 w 252"/>
                <a:gd name="T43" fmla="*/ 2147483647 h 120"/>
                <a:gd name="T44" fmla="*/ 2147483647 w 252"/>
                <a:gd name="T45" fmla="*/ 2147483647 h 120"/>
                <a:gd name="T46" fmla="*/ 2147483647 w 252"/>
                <a:gd name="T47" fmla="*/ 0 h 120"/>
                <a:gd name="T48" fmla="*/ 0 w 252"/>
                <a:gd name="T49" fmla="*/ 2147483647 h 120"/>
                <a:gd name="T50" fmla="*/ 2147483647 w 252"/>
                <a:gd name="T51" fmla="*/ 2147483647 h 120"/>
                <a:gd name="T52" fmla="*/ 2147483647 w 252"/>
                <a:gd name="T53" fmla="*/ 2147483647 h 120"/>
                <a:gd name="T54" fmla="*/ 2147483647 w 252"/>
                <a:gd name="T55" fmla="*/ 2147483647 h 120"/>
                <a:gd name="T56" fmla="*/ 2147483647 w 252"/>
                <a:gd name="T57" fmla="*/ 2147483647 h 120"/>
                <a:gd name="T58" fmla="*/ 2147483647 w 252"/>
                <a:gd name="T59" fmla="*/ 2147483647 h 120"/>
                <a:gd name="T60" fmla="*/ 2147483647 w 252"/>
                <a:gd name="T61" fmla="*/ 2147483647 h 120"/>
                <a:gd name="T62" fmla="*/ 2147483647 w 252"/>
                <a:gd name="T63" fmla="*/ 2147483647 h 120"/>
                <a:gd name="T64" fmla="*/ 0 w 252"/>
                <a:gd name="T65" fmla="*/ 2147483647 h 1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2"/>
                <a:gd name="T100" fmla="*/ 0 h 120"/>
                <a:gd name="T101" fmla="*/ 252 w 252"/>
                <a:gd name="T102" fmla="*/ 120 h 1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2" h="120">
                  <a:moveTo>
                    <a:pt x="228" y="0"/>
                  </a:moveTo>
                  <a:lnTo>
                    <a:pt x="204" y="24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2" y="42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78" y="54"/>
                  </a:lnTo>
                  <a:lnTo>
                    <a:pt x="90" y="72"/>
                  </a:lnTo>
                  <a:lnTo>
                    <a:pt x="84" y="78"/>
                  </a:lnTo>
                  <a:lnTo>
                    <a:pt x="72" y="102"/>
                  </a:lnTo>
                  <a:lnTo>
                    <a:pt x="72" y="114"/>
                  </a:lnTo>
                  <a:lnTo>
                    <a:pt x="78" y="120"/>
                  </a:lnTo>
                  <a:lnTo>
                    <a:pt x="78" y="114"/>
                  </a:lnTo>
                  <a:lnTo>
                    <a:pt x="84" y="108"/>
                  </a:lnTo>
                  <a:lnTo>
                    <a:pt x="96" y="108"/>
                  </a:lnTo>
                  <a:lnTo>
                    <a:pt x="132" y="84"/>
                  </a:lnTo>
                  <a:lnTo>
                    <a:pt x="138" y="90"/>
                  </a:lnTo>
                  <a:lnTo>
                    <a:pt x="162" y="90"/>
                  </a:lnTo>
                  <a:lnTo>
                    <a:pt x="186" y="78"/>
                  </a:lnTo>
                  <a:lnTo>
                    <a:pt x="198" y="66"/>
                  </a:lnTo>
                  <a:lnTo>
                    <a:pt x="210" y="60"/>
                  </a:lnTo>
                  <a:lnTo>
                    <a:pt x="252" y="18"/>
                  </a:lnTo>
                  <a:lnTo>
                    <a:pt x="228" y="0"/>
                  </a:lnTo>
                  <a:close/>
                  <a:moveTo>
                    <a:pt x="0" y="90"/>
                  </a:moveTo>
                  <a:lnTo>
                    <a:pt x="6" y="102"/>
                  </a:lnTo>
                  <a:lnTo>
                    <a:pt x="18" y="96"/>
                  </a:lnTo>
                  <a:lnTo>
                    <a:pt x="24" y="90"/>
                  </a:lnTo>
                  <a:lnTo>
                    <a:pt x="36" y="90"/>
                  </a:lnTo>
                  <a:lnTo>
                    <a:pt x="36" y="84"/>
                  </a:lnTo>
                  <a:lnTo>
                    <a:pt x="42" y="72"/>
                  </a:lnTo>
                  <a:lnTo>
                    <a:pt x="18" y="72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6" name="Dominican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69F64360-9CAF-4784-BAF3-B1A36D5FEF77}"/>
                </a:ext>
              </a:extLst>
            </p:cNvPr>
            <p:cNvSpPr>
              <a:spLocks/>
            </p:cNvSpPr>
            <p:nvPr/>
          </p:nvSpPr>
          <p:spPr bwMode="gray">
            <a:xfrm>
              <a:off x="2101850" y="3203459"/>
              <a:ext cx="100013" cy="68263"/>
            </a:xfrm>
            <a:custGeom>
              <a:avLst/>
              <a:gdLst>
                <a:gd name="T0" fmla="*/ 2147483647 w 252"/>
                <a:gd name="T1" fmla="*/ 2147483647 h 168"/>
                <a:gd name="T2" fmla="*/ 2147483647 w 252"/>
                <a:gd name="T3" fmla="*/ 2147483647 h 168"/>
                <a:gd name="T4" fmla="*/ 2147483647 w 252"/>
                <a:gd name="T5" fmla="*/ 2147483647 h 168"/>
                <a:gd name="T6" fmla="*/ 2147483647 w 252"/>
                <a:gd name="T7" fmla="*/ 2147483647 h 168"/>
                <a:gd name="T8" fmla="*/ 2147483647 w 252"/>
                <a:gd name="T9" fmla="*/ 2147483647 h 168"/>
                <a:gd name="T10" fmla="*/ 2147483647 w 252"/>
                <a:gd name="T11" fmla="*/ 2147483647 h 168"/>
                <a:gd name="T12" fmla="*/ 2147483647 w 252"/>
                <a:gd name="T13" fmla="*/ 2147483647 h 168"/>
                <a:gd name="T14" fmla="*/ 2147483647 w 252"/>
                <a:gd name="T15" fmla="*/ 2147483647 h 168"/>
                <a:gd name="T16" fmla="*/ 2147483647 w 252"/>
                <a:gd name="T17" fmla="*/ 2147483647 h 168"/>
                <a:gd name="T18" fmla="*/ 2147483647 w 252"/>
                <a:gd name="T19" fmla="*/ 2147483647 h 168"/>
                <a:gd name="T20" fmla="*/ 2147483647 w 252"/>
                <a:gd name="T21" fmla="*/ 0 h 168"/>
                <a:gd name="T22" fmla="*/ 2147483647 w 252"/>
                <a:gd name="T23" fmla="*/ 0 h 168"/>
                <a:gd name="T24" fmla="*/ 2147483647 w 252"/>
                <a:gd name="T25" fmla="*/ 2147483647 h 168"/>
                <a:gd name="T26" fmla="*/ 2147483647 w 252"/>
                <a:gd name="T27" fmla="*/ 2147483647 h 168"/>
                <a:gd name="T28" fmla="*/ 2147483647 w 252"/>
                <a:gd name="T29" fmla="*/ 2147483647 h 168"/>
                <a:gd name="T30" fmla="*/ 2147483647 w 252"/>
                <a:gd name="T31" fmla="*/ 2147483647 h 168"/>
                <a:gd name="T32" fmla="*/ 2147483647 w 252"/>
                <a:gd name="T33" fmla="*/ 2147483647 h 168"/>
                <a:gd name="T34" fmla="*/ 2147483647 w 252"/>
                <a:gd name="T35" fmla="*/ 2147483647 h 168"/>
                <a:gd name="T36" fmla="*/ 2147483647 w 252"/>
                <a:gd name="T37" fmla="*/ 2147483647 h 168"/>
                <a:gd name="T38" fmla="*/ 2147483647 w 252"/>
                <a:gd name="T39" fmla="*/ 2147483647 h 168"/>
                <a:gd name="T40" fmla="*/ 2147483647 w 252"/>
                <a:gd name="T41" fmla="*/ 2147483647 h 168"/>
                <a:gd name="T42" fmla="*/ 0 w 252"/>
                <a:gd name="T43" fmla="*/ 2147483647 h 168"/>
                <a:gd name="T44" fmla="*/ 0 w 252"/>
                <a:gd name="T45" fmla="*/ 2147483647 h 168"/>
                <a:gd name="T46" fmla="*/ 2147483647 w 252"/>
                <a:gd name="T47" fmla="*/ 2147483647 h 168"/>
                <a:gd name="T48" fmla="*/ 0 w 252"/>
                <a:gd name="T49" fmla="*/ 2147483647 h 168"/>
                <a:gd name="T50" fmla="*/ 2147483647 w 252"/>
                <a:gd name="T51" fmla="*/ 2147483647 h 168"/>
                <a:gd name="T52" fmla="*/ 2147483647 w 252"/>
                <a:gd name="T53" fmla="*/ 2147483647 h 168"/>
                <a:gd name="T54" fmla="*/ 2147483647 w 252"/>
                <a:gd name="T55" fmla="*/ 2147483647 h 168"/>
                <a:gd name="T56" fmla="*/ 2147483647 w 252"/>
                <a:gd name="T57" fmla="*/ 2147483647 h 168"/>
                <a:gd name="T58" fmla="*/ 2147483647 w 252"/>
                <a:gd name="T59" fmla="*/ 2147483647 h 168"/>
                <a:gd name="T60" fmla="*/ 2147483647 w 252"/>
                <a:gd name="T61" fmla="*/ 2147483647 h 168"/>
                <a:gd name="T62" fmla="*/ 2147483647 w 252"/>
                <a:gd name="T63" fmla="*/ 2147483647 h 168"/>
                <a:gd name="T64" fmla="*/ 2147483647 w 252"/>
                <a:gd name="T65" fmla="*/ 2147483647 h 168"/>
                <a:gd name="T66" fmla="*/ 2147483647 w 252"/>
                <a:gd name="T67" fmla="*/ 2147483647 h 1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2"/>
                <a:gd name="T103" fmla="*/ 0 h 168"/>
                <a:gd name="T104" fmla="*/ 252 w 252"/>
                <a:gd name="T105" fmla="*/ 168 h 1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2" h="168">
                  <a:moveTo>
                    <a:pt x="246" y="102"/>
                  </a:moveTo>
                  <a:lnTo>
                    <a:pt x="234" y="96"/>
                  </a:lnTo>
                  <a:lnTo>
                    <a:pt x="216" y="78"/>
                  </a:lnTo>
                  <a:lnTo>
                    <a:pt x="192" y="66"/>
                  </a:lnTo>
                  <a:lnTo>
                    <a:pt x="156" y="54"/>
                  </a:lnTo>
                  <a:lnTo>
                    <a:pt x="132" y="42"/>
                  </a:lnTo>
                  <a:lnTo>
                    <a:pt x="126" y="30"/>
                  </a:lnTo>
                  <a:lnTo>
                    <a:pt x="108" y="12"/>
                  </a:lnTo>
                  <a:lnTo>
                    <a:pt x="96" y="6"/>
                  </a:lnTo>
                  <a:lnTo>
                    <a:pt x="84" y="6"/>
                  </a:lnTo>
                  <a:lnTo>
                    <a:pt x="60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24" y="60"/>
                  </a:lnTo>
                  <a:lnTo>
                    <a:pt x="18" y="72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6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12" y="144"/>
                  </a:lnTo>
                  <a:lnTo>
                    <a:pt x="0" y="126"/>
                  </a:lnTo>
                  <a:lnTo>
                    <a:pt x="30" y="168"/>
                  </a:lnTo>
                  <a:lnTo>
                    <a:pt x="78" y="132"/>
                  </a:lnTo>
                  <a:lnTo>
                    <a:pt x="174" y="132"/>
                  </a:lnTo>
                  <a:lnTo>
                    <a:pt x="186" y="138"/>
                  </a:lnTo>
                  <a:lnTo>
                    <a:pt x="240" y="138"/>
                  </a:lnTo>
                  <a:lnTo>
                    <a:pt x="246" y="132"/>
                  </a:lnTo>
                  <a:lnTo>
                    <a:pt x="252" y="120"/>
                  </a:lnTo>
                  <a:lnTo>
                    <a:pt x="252" y="114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1C5C8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7" name="Djibouti" descr="© INSCALE GmbH, 05.05.2010&#10;http://www.presentationload.com/">
              <a:extLst>
                <a:ext uri="{FF2B5EF4-FFF2-40B4-BE49-F238E27FC236}">
                  <a16:creationId xmlns:a16="http://schemas.microsoft.com/office/drawing/2014/main" id="{6C3A3A87-0502-4D2C-9D3E-CBF62336D1C0}"/>
                </a:ext>
              </a:extLst>
            </p:cNvPr>
            <p:cNvSpPr>
              <a:spLocks/>
            </p:cNvSpPr>
            <p:nvPr/>
          </p:nvSpPr>
          <p:spPr bwMode="gray">
            <a:xfrm>
              <a:off x="5316537" y="3438409"/>
              <a:ext cx="47625" cy="53975"/>
            </a:xfrm>
            <a:custGeom>
              <a:avLst/>
              <a:gdLst>
                <a:gd name="T0" fmla="*/ 2147483647 w 114"/>
                <a:gd name="T1" fmla="*/ 2147483647 h 138"/>
                <a:gd name="T2" fmla="*/ 2147483647 w 114"/>
                <a:gd name="T3" fmla="*/ 2147483647 h 138"/>
                <a:gd name="T4" fmla="*/ 2147483647 w 114"/>
                <a:gd name="T5" fmla="*/ 2147483647 h 138"/>
                <a:gd name="T6" fmla="*/ 0 w 114"/>
                <a:gd name="T7" fmla="*/ 2147483647 h 138"/>
                <a:gd name="T8" fmla="*/ 0 w 114"/>
                <a:gd name="T9" fmla="*/ 2147483647 h 138"/>
                <a:gd name="T10" fmla="*/ 2147483647 w 114"/>
                <a:gd name="T11" fmla="*/ 2147483647 h 138"/>
                <a:gd name="T12" fmla="*/ 2147483647 w 114"/>
                <a:gd name="T13" fmla="*/ 2147483647 h 138"/>
                <a:gd name="T14" fmla="*/ 2147483647 w 114"/>
                <a:gd name="T15" fmla="*/ 2147483647 h 138"/>
                <a:gd name="T16" fmla="*/ 2147483647 w 114"/>
                <a:gd name="T17" fmla="*/ 2147483647 h 138"/>
                <a:gd name="T18" fmla="*/ 2147483647 w 114"/>
                <a:gd name="T19" fmla="*/ 2147483647 h 138"/>
                <a:gd name="T20" fmla="*/ 2147483647 w 114"/>
                <a:gd name="T21" fmla="*/ 2147483647 h 138"/>
                <a:gd name="T22" fmla="*/ 2147483647 w 114"/>
                <a:gd name="T23" fmla="*/ 2147483647 h 138"/>
                <a:gd name="T24" fmla="*/ 2147483647 w 114"/>
                <a:gd name="T25" fmla="*/ 2147483647 h 138"/>
                <a:gd name="T26" fmla="*/ 2147483647 w 114"/>
                <a:gd name="T27" fmla="*/ 2147483647 h 138"/>
                <a:gd name="T28" fmla="*/ 2147483647 w 114"/>
                <a:gd name="T29" fmla="*/ 2147483647 h 138"/>
                <a:gd name="T30" fmla="*/ 2147483647 w 114"/>
                <a:gd name="T31" fmla="*/ 2147483647 h 138"/>
                <a:gd name="T32" fmla="*/ 2147483647 w 114"/>
                <a:gd name="T33" fmla="*/ 2147483647 h 138"/>
                <a:gd name="T34" fmla="*/ 2147483647 w 114"/>
                <a:gd name="T35" fmla="*/ 2147483647 h 138"/>
                <a:gd name="T36" fmla="*/ 2147483647 w 114"/>
                <a:gd name="T37" fmla="*/ 2147483647 h 138"/>
                <a:gd name="T38" fmla="*/ 2147483647 w 114"/>
                <a:gd name="T39" fmla="*/ 2147483647 h 138"/>
                <a:gd name="T40" fmla="*/ 2147483647 w 114"/>
                <a:gd name="T41" fmla="*/ 2147483647 h 138"/>
                <a:gd name="T42" fmla="*/ 2147483647 w 114"/>
                <a:gd name="T43" fmla="*/ 2147483647 h 138"/>
                <a:gd name="T44" fmla="*/ 2147483647 w 114"/>
                <a:gd name="T45" fmla="*/ 2147483647 h 138"/>
                <a:gd name="T46" fmla="*/ 2147483647 w 114"/>
                <a:gd name="T47" fmla="*/ 2147483647 h 138"/>
                <a:gd name="T48" fmla="*/ 2147483647 w 114"/>
                <a:gd name="T49" fmla="*/ 2147483647 h 138"/>
                <a:gd name="T50" fmla="*/ 2147483647 w 114"/>
                <a:gd name="T51" fmla="*/ 2147483647 h 138"/>
                <a:gd name="T52" fmla="*/ 2147483647 w 114"/>
                <a:gd name="T53" fmla="*/ 2147483647 h 138"/>
                <a:gd name="T54" fmla="*/ 2147483647 w 114"/>
                <a:gd name="T55" fmla="*/ 0 h 138"/>
                <a:gd name="T56" fmla="*/ 2147483647 w 114"/>
                <a:gd name="T57" fmla="*/ 2147483647 h 138"/>
                <a:gd name="T58" fmla="*/ 2147483647 w 114"/>
                <a:gd name="T59" fmla="*/ 2147483647 h 1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4"/>
                <a:gd name="T91" fmla="*/ 0 h 138"/>
                <a:gd name="T92" fmla="*/ 114 w 114"/>
                <a:gd name="T93" fmla="*/ 138 h 1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4" h="138">
                  <a:moveTo>
                    <a:pt x="72" y="24"/>
                  </a:moveTo>
                  <a:lnTo>
                    <a:pt x="48" y="12"/>
                  </a:lnTo>
                  <a:lnTo>
                    <a:pt x="18" y="66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6" y="114"/>
                  </a:lnTo>
                  <a:lnTo>
                    <a:pt x="6" y="126"/>
                  </a:lnTo>
                  <a:lnTo>
                    <a:pt x="18" y="138"/>
                  </a:lnTo>
                  <a:lnTo>
                    <a:pt x="42" y="138"/>
                  </a:lnTo>
                  <a:lnTo>
                    <a:pt x="48" y="132"/>
                  </a:lnTo>
                  <a:lnTo>
                    <a:pt x="54" y="132"/>
                  </a:lnTo>
                  <a:lnTo>
                    <a:pt x="60" y="126"/>
                  </a:lnTo>
                  <a:lnTo>
                    <a:pt x="72" y="126"/>
                  </a:lnTo>
                  <a:lnTo>
                    <a:pt x="84" y="132"/>
                  </a:lnTo>
                  <a:lnTo>
                    <a:pt x="90" y="138"/>
                  </a:lnTo>
                  <a:lnTo>
                    <a:pt x="90" y="132"/>
                  </a:lnTo>
                  <a:lnTo>
                    <a:pt x="114" y="108"/>
                  </a:lnTo>
                  <a:lnTo>
                    <a:pt x="114" y="102"/>
                  </a:lnTo>
                  <a:lnTo>
                    <a:pt x="102" y="90"/>
                  </a:lnTo>
                  <a:lnTo>
                    <a:pt x="66" y="90"/>
                  </a:lnTo>
                  <a:lnTo>
                    <a:pt x="78" y="84"/>
                  </a:lnTo>
                  <a:lnTo>
                    <a:pt x="84" y="72"/>
                  </a:lnTo>
                  <a:lnTo>
                    <a:pt x="96" y="66"/>
                  </a:lnTo>
                  <a:lnTo>
                    <a:pt x="102" y="54"/>
                  </a:lnTo>
                  <a:lnTo>
                    <a:pt x="114" y="42"/>
                  </a:lnTo>
                  <a:lnTo>
                    <a:pt x="114" y="24"/>
                  </a:lnTo>
                  <a:lnTo>
                    <a:pt x="108" y="12"/>
                  </a:lnTo>
                  <a:lnTo>
                    <a:pt x="96" y="0"/>
                  </a:lnTo>
                  <a:lnTo>
                    <a:pt x="84" y="6"/>
                  </a:lnTo>
                  <a:lnTo>
                    <a:pt x="72" y="2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8" name="Denmark" descr="© INSCALE GmbH, 05.05.2010&#10;http://www.presentationload.com/">
              <a:extLst>
                <a:ext uri="{FF2B5EF4-FFF2-40B4-BE49-F238E27FC236}">
                  <a16:creationId xmlns:a16="http://schemas.microsoft.com/office/drawing/2014/main" id="{D48D2B85-73CF-4A72-B974-B30F6866732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367212" y="1996959"/>
              <a:ext cx="112713" cy="95250"/>
            </a:xfrm>
            <a:custGeom>
              <a:avLst/>
              <a:gdLst>
                <a:gd name="T0" fmla="*/ 2147483647 w 71"/>
                <a:gd name="T1" fmla="*/ 2147483647 h 60"/>
                <a:gd name="T2" fmla="*/ 2147483647 w 71"/>
                <a:gd name="T3" fmla="*/ 2147483647 h 60"/>
                <a:gd name="T4" fmla="*/ 2147483647 w 71"/>
                <a:gd name="T5" fmla="*/ 2147483647 h 60"/>
                <a:gd name="T6" fmla="*/ 2147483647 w 71"/>
                <a:gd name="T7" fmla="*/ 2147483647 h 60"/>
                <a:gd name="T8" fmla="*/ 2147483647 w 71"/>
                <a:gd name="T9" fmla="*/ 2147483647 h 60"/>
                <a:gd name="T10" fmla="*/ 2147483647 w 71"/>
                <a:gd name="T11" fmla="*/ 2147483647 h 60"/>
                <a:gd name="T12" fmla="*/ 2147483647 w 71"/>
                <a:gd name="T13" fmla="*/ 2147483647 h 60"/>
                <a:gd name="T14" fmla="*/ 2147483647 w 71"/>
                <a:gd name="T15" fmla="*/ 2147483647 h 60"/>
                <a:gd name="T16" fmla="*/ 2147483647 w 71"/>
                <a:gd name="T17" fmla="*/ 2147483647 h 60"/>
                <a:gd name="T18" fmla="*/ 2147483647 w 71"/>
                <a:gd name="T19" fmla="*/ 2147483647 h 60"/>
                <a:gd name="T20" fmla="*/ 2147483647 w 71"/>
                <a:gd name="T21" fmla="*/ 2147483647 h 60"/>
                <a:gd name="T22" fmla="*/ 2147483647 w 71"/>
                <a:gd name="T23" fmla="*/ 2147483647 h 60"/>
                <a:gd name="T24" fmla="*/ 2147483647 w 71"/>
                <a:gd name="T25" fmla="*/ 2147483647 h 60"/>
                <a:gd name="T26" fmla="*/ 2147483647 w 71"/>
                <a:gd name="T27" fmla="*/ 2147483647 h 60"/>
                <a:gd name="T28" fmla="*/ 2147483647 w 71"/>
                <a:gd name="T29" fmla="*/ 2147483647 h 60"/>
                <a:gd name="T30" fmla="*/ 2147483647 w 71"/>
                <a:gd name="T31" fmla="*/ 2147483647 h 60"/>
                <a:gd name="T32" fmla="*/ 2147483647 w 71"/>
                <a:gd name="T33" fmla="*/ 2147483647 h 60"/>
                <a:gd name="T34" fmla="*/ 2147483647 w 71"/>
                <a:gd name="T35" fmla="*/ 2147483647 h 60"/>
                <a:gd name="T36" fmla="*/ 2147483647 w 71"/>
                <a:gd name="T37" fmla="*/ 2147483647 h 60"/>
                <a:gd name="T38" fmla="*/ 2147483647 w 71"/>
                <a:gd name="T39" fmla="*/ 2147483647 h 60"/>
                <a:gd name="T40" fmla="*/ 2147483647 w 71"/>
                <a:gd name="T41" fmla="*/ 2147483647 h 60"/>
                <a:gd name="T42" fmla="*/ 2147483647 w 71"/>
                <a:gd name="T43" fmla="*/ 2147483647 h 60"/>
                <a:gd name="T44" fmla="*/ 2147483647 w 71"/>
                <a:gd name="T45" fmla="*/ 2147483647 h 60"/>
                <a:gd name="T46" fmla="*/ 2147483647 w 71"/>
                <a:gd name="T47" fmla="*/ 2147483647 h 60"/>
                <a:gd name="T48" fmla="*/ 2147483647 w 71"/>
                <a:gd name="T49" fmla="*/ 2147483647 h 60"/>
                <a:gd name="T50" fmla="*/ 2147483647 w 71"/>
                <a:gd name="T51" fmla="*/ 2147483647 h 60"/>
                <a:gd name="T52" fmla="*/ 2147483647 w 71"/>
                <a:gd name="T53" fmla="*/ 2147483647 h 60"/>
                <a:gd name="T54" fmla="*/ 2147483647 w 71"/>
                <a:gd name="T55" fmla="*/ 2147483647 h 60"/>
                <a:gd name="T56" fmla="*/ 2147483647 w 71"/>
                <a:gd name="T57" fmla="*/ 2147483647 h 60"/>
                <a:gd name="T58" fmla="*/ 2147483647 w 71"/>
                <a:gd name="T59" fmla="*/ 2147483647 h 60"/>
                <a:gd name="T60" fmla="*/ 2147483647 w 71"/>
                <a:gd name="T61" fmla="*/ 2147483647 h 60"/>
                <a:gd name="T62" fmla="*/ 2147483647 w 71"/>
                <a:gd name="T63" fmla="*/ 0 h 60"/>
                <a:gd name="T64" fmla="*/ 2147483647 w 71"/>
                <a:gd name="T65" fmla="*/ 2147483647 h 60"/>
                <a:gd name="T66" fmla="*/ 2147483647 w 71"/>
                <a:gd name="T67" fmla="*/ 2147483647 h 60"/>
                <a:gd name="T68" fmla="*/ 2147483647 w 71"/>
                <a:gd name="T69" fmla="*/ 2147483647 h 60"/>
                <a:gd name="T70" fmla="*/ 2147483647 w 71"/>
                <a:gd name="T71" fmla="*/ 2147483647 h 60"/>
                <a:gd name="T72" fmla="*/ 2147483647 w 71"/>
                <a:gd name="T73" fmla="*/ 2147483647 h 60"/>
                <a:gd name="T74" fmla="*/ 2147483647 w 71"/>
                <a:gd name="T75" fmla="*/ 2147483647 h 60"/>
                <a:gd name="T76" fmla="*/ 2147483647 w 71"/>
                <a:gd name="T77" fmla="*/ 2147483647 h 60"/>
                <a:gd name="T78" fmla="*/ 2147483647 w 71"/>
                <a:gd name="T79" fmla="*/ 2147483647 h 60"/>
                <a:gd name="T80" fmla="*/ 2147483647 w 71"/>
                <a:gd name="T81" fmla="*/ 2147483647 h 60"/>
                <a:gd name="T82" fmla="*/ 0 w 71"/>
                <a:gd name="T83" fmla="*/ 2147483647 h 60"/>
                <a:gd name="T84" fmla="*/ 0 w 71"/>
                <a:gd name="T85" fmla="*/ 2147483647 h 60"/>
                <a:gd name="T86" fmla="*/ 2147483647 w 71"/>
                <a:gd name="T87" fmla="*/ 2147483647 h 60"/>
                <a:gd name="T88" fmla="*/ 2147483647 w 71"/>
                <a:gd name="T89" fmla="*/ 2147483647 h 60"/>
                <a:gd name="T90" fmla="*/ 2147483647 w 71"/>
                <a:gd name="T91" fmla="*/ 2147483647 h 60"/>
                <a:gd name="T92" fmla="*/ 2147483647 w 71"/>
                <a:gd name="T93" fmla="*/ 2147483647 h 60"/>
                <a:gd name="T94" fmla="*/ 2147483647 w 71"/>
                <a:gd name="T95" fmla="*/ 2147483647 h 60"/>
                <a:gd name="T96" fmla="*/ 2147483647 w 71"/>
                <a:gd name="T97" fmla="*/ 2147483647 h 60"/>
                <a:gd name="T98" fmla="*/ 2147483647 w 71"/>
                <a:gd name="T99" fmla="*/ 2147483647 h 60"/>
                <a:gd name="T100" fmla="*/ 2147483647 w 71"/>
                <a:gd name="T101" fmla="*/ 2147483647 h 60"/>
                <a:gd name="T102" fmla="*/ 2147483647 w 71"/>
                <a:gd name="T103" fmla="*/ 2147483647 h 60"/>
                <a:gd name="T104" fmla="*/ 2147483647 w 71"/>
                <a:gd name="T105" fmla="*/ 2147483647 h 60"/>
                <a:gd name="T106" fmla="*/ 2147483647 w 71"/>
                <a:gd name="T107" fmla="*/ 2147483647 h 60"/>
                <a:gd name="T108" fmla="*/ 2147483647 w 71"/>
                <a:gd name="T109" fmla="*/ 2147483647 h 60"/>
                <a:gd name="T110" fmla="*/ 2147483647 w 71"/>
                <a:gd name="T111" fmla="*/ 2147483647 h 60"/>
                <a:gd name="T112" fmla="*/ 2147483647 w 71"/>
                <a:gd name="T113" fmla="*/ 2147483647 h 60"/>
                <a:gd name="T114" fmla="*/ 2147483647 w 71"/>
                <a:gd name="T115" fmla="*/ 2147483647 h 60"/>
                <a:gd name="T116" fmla="*/ 2147483647 w 71"/>
                <a:gd name="T117" fmla="*/ 2147483647 h 60"/>
                <a:gd name="T118" fmla="*/ 2147483647 w 71"/>
                <a:gd name="T119" fmla="*/ 2147483647 h 60"/>
                <a:gd name="T120" fmla="*/ 2147483647 w 71"/>
                <a:gd name="T121" fmla="*/ 2147483647 h 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"/>
                <a:gd name="T184" fmla="*/ 0 h 60"/>
                <a:gd name="T185" fmla="*/ 71 w 71"/>
                <a:gd name="T186" fmla="*/ 60 h 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" h="60">
                  <a:moveTo>
                    <a:pt x="62" y="48"/>
                  </a:moveTo>
                  <a:lnTo>
                    <a:pt x="67" y="46"/>
                  </a:lnTo>
                  <a:lnTo>
                    <a:pt x="69" y="46"/>
                  </a:lnTo>
                  <a:lnTo>
                    <a:pt x="69" y="43"/>
                  </a:lnTo>
                  <a:lnTo>
                    <a:pt x="67" y="43"/>
                  </a:lnTo>
                  <a:lnTo>
                    <a:pt x="62" y="41"/>
                  </a:lnTo>
                  <a:lnTo>
                    <a:pt x="62" y="38"/>
                  </a:lnTo>
                  <a:lnTo>
                    <a:pt x="64" y="38"/>
                  </a:lnTo>
                  <a:lnTo>
                    <a:pt x="64" y="36"/>
                  </a:lnTo>
                  <a:lnTo>
                    <a:pt x="67" y="34"/>
                  </a:lnTo>
                  <a:lnTo>
                    <a:pt x="67" y="29"/>
                  </a:lnTo>
                  <a:lnTo>
                    <a:pt x="64" y="29"/>
                  </a:lnTo>
                  <a:lnTo>
                    <a:pt x="62" y="29"/>
                  </a:lnTo>
                  <a:lnTo>
                    <a:pt x="60" y="31"/>
                  </a:lnTo>
                  <a:lnTo>
                    <a:pt x="60" y="34"/>
                  </a:lnTo>
                  <a:lnTo>
                    <a:pt x="57" y="36"/>
                  </a:lnTo>
                  <a:lnTo>
                    <a:pt x="57" y="34"/>
                  </a:lnTo>
                  <a:lnTo>
                    <a:pt x="55" y="31"/>
                  </a:lnTo>
                  <a:lnTo>
                    <a:pt x="52" y="34"/>
                  </a:lnTo>
                  <a:lnTo>
                    <a:pt x="45" y="38"/>
                  </a:lnTo>
                  <a:lnTo>
                    <a:pt x="48" y="38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0" y="46"/>
                  </a:lnTo>
                  <a:lnTo>
                    <a:pt x="50" y="48"/>
                  </a:lnTo>
                  <a:lnTo>
                    <a:pt x="48" y="48"/>
                  </a:lnTo>
                  <a:lnTo>
                    <a:pt x="50" y="48"/>
                  </a:lnTo>
                  <a:lnTo>
                    <a:pt x="50" y="50"/>
                  </a:lnTo>
                  <a:lnTo>
                    <a:pt x="55" y="50"/>
                  </a:lnTo>
                  <a:lnTo>
                    <a:pt x="55" y="48"/>
                  </a:lnTo>
                  <a:lnTo>
                    <a:pt x="57" y="48"/>
                  </a:lnTo>
                  <a:lnTo>
                    <a:pt x="57" y="50"/>
                  </a:lnTo>
                  <a:lnTo>
                    <a:pt x="60" y="53"/>
                  </a:lnTo>
                  <a:lnTo>
                    <a:pt x="60" y="55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62" y="48"/>
                  </a:lnTo>
                  <a:close/>
                  <a:moveTo>
                    <a:pt x="71" y="53"/>
                  </a:moveTo>
                  <a:lnTo>
                    <a:pt x="62" y="55"/>
                  </a:lnTo>
                  <a:lnTo>
                    <a:pt x="60" y="58"/>
                  </a:lnTo>
                  <a:lnTo>
                    <a:pt x="57" y="58"/>
                  </a:lnTo>
                  <a:lnTo>
                    <a:pt x="57" y="55"/>
                  </a:lnTo>
                  <a:lnTo>
                    <a:pt x="55" y="55"/>
                  </a:lnTo>
                  <a:lnTo>
                    <a:pt x="50" y="53"/>
                  </a:lnTo>
                  <a:lnTo>
                    <a:pt x="45" y="53"/>
                  </a:lnTo>
                  <a:lnTo>
                    <a:pt x="45" y="58"/>
                  </a:lnTo>
                  <a:lnTo>
                    <a:pt x="50" y="58"/>
                  </a:lnTo>
                  <a:lnTo>
                    <a:pt x="52" y="58"/>
                  </a:lnTo>
                  <a:lnTo>
                    <a:pt x="55" y="60"/>
                  </a:lnTo>
                  <a:lnTo>
                    <a:pt x="57" y="60"/>
                  </a:lnTo>
                  <a:lnTo>
                    <a:pt x="60" y="60"/>
                  </a:lnTo>
                  <a:lnTo>
                    <a:pt x="62" y="60"/>
                  </a:lnTo>
                  <a:lnTo>
                    <a:pt x="69" y="58"/>
                  </a:lnTo>
                  <a:lnTo>
                    <a:pt x="71" y="58"/>
                  </a:lnTo>
                  <a:lnTo>
                    <a:pt x="71" y="53"/>
                  </a:lnTo>
                  <a:close/>
                  <a:moveTo>
                    <a:pt x="31" y="12"/>
                  </a:moveTo>
                  <a:lnTo>
                    <a:pt x="36" y="7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19" y="19"/>
                  </a:lnTo>
                  <a:lnTo>
                    <a:pt x="14" y="14"/>
                  </a:lnTo>
                  <a:lnTo>
                    <a:pt x="12" y="7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2" y="19"/>
                  </a:lnTo>
                  <a:lnTo>
                    <a:pt x="12" y="22"/>
                  </a:lnTo>
                  <a:lnTo>
                    <a:pt x="5" y="19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5" y="34"/>
                  </a:lnTo>
                  <a:lnTo>
                    <a:pt x="7" y="34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5" y="43"/>
                  </a:lnTo>
                  <a:lnTo>
                    <a:pt x="7" y="43"/>
                  </a:lnTo>
                  <a:lnTo>
                    <a:pt x="7" y="48"/>
                  </a:lnTo>
                  <a:lnTo>
                    <a:pt x="5" y="53"/>
                  </a:lnTo>
                  <a:lnTo>
                    <a:pt x="7" y="53"/>
                  </a:lnTo>
                  <a:lnTo>
                    <a:pt x="17" y="53"/>
                  </a:lnTo>
                  <a:lnTo>
                    <a:pt x="17" y="55"/>
                  </a:lnTo>
                  <a:lnTo>
                    <a:pt x="24" y="55"/>
                  </a:lnTo>
                  <a:lnTo>
                    <a:pt x="26" y="58"/>
                  </a:lnTo>
                  <a:lnTo>
                    <a:pt x="26" y="55"/>
                  </a:lnTo>
                  <a:lnTo>
                    <a:pt x="24" y="53"/>
                  </a:lnTo>
                  <a:lnTo>
                    <a:pt x="24" y="48"/>
                  </a:lnTo>
                  <a:lnTo>
                    <a:pt x="26" y="43"/>
                  </a:lnTo>
                  <a:lnTo>
                    <a:pt x="24" y="41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24" y="38"/>
                  </a:lnTo>
                  <a:lnTo>
                    <a:pt x="31" y="34"/>
                  </a:lnTo>
                  <a:lnTo>
                    <a:pt x="33" y="26"/>
                  </a:lnTo>
                  <a:lnTo>
                    <a:pt x="38" y="26"/>
                  </a:lnTo>
                  <a:lnTo>
                    <a:pt x="41" y="19"/>
                  </a:lnTo>
                  <a:lnTo>
                    <a:pt x="31" y="19"/>
                  </a:lnTo>
                  <a:lnTo>
                    <a:pt x="31" y="12"/>
                  </a:lnTo>
                  <a:close/>
                  <a:moveTo>
                    <a:pt x="29" y="38"/>
                  </a:moveTo>
                  <a:lnTo>
                    <a:pt x="31" y="48"/>
                  </a:lnTo>
                  <a:lnTo>
                    <a:pt x="36" y="53"/>
                  </a:lnTo>
                  <a:lnTo>
                    <a:pt x="38" y="46"/>
                  </a:lnTo>
                  <a:lnTo>
                    <a:pt x="33" y="41"/>
                  </a:lnTo>
                  <a:lnTo>
                    <a:pt x="29" y="3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9" name="Czech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3B53214F-68FD-4AE7-AE69-D3D44242C700}"/>
                </a:ext>
              </a:extLst>
            </p:cNvPr>
            <p:cNvSpPr>
              <a:spLocks/>
            </p:cNvSpPr>
            <p:nvPr/>
          </p:nvSpPr>
          <p:spPr bwMode="gray">
            <a:xfrm>
              <a:off x="4467225" y="2200159"/>
              <a:ext cx="169863" cy="77788"/>
            </a:xfrm>
            <a:custGeom>
              <a:avLst/>
              <a:gdLst>
                <a:gd name="T0" fmla="*/ 2147483647 w 420"/>
                <a:gd name="T1" fmla="*/ 2147483647 h 192"/>
                <a:gd name="T2" fmla="*/ 2147483647 w 420"/>
                <a:gd name="T3" fmla="*/ 2147483647 h 192"/>
                <a:gd name="T4" fmla="*/ 2147483647 w 420"/>
                <a:gd name="T5" fmla="*/ 2147483647 h 192"/>
                <a:gd name="T6" fmla="*/ 2147483647 w 420"/>
                <a:gd name="T7" fmla="*/ 2147483647 h 192"/>
                <a:gd name="T8" fmla="*/ 2147483647 w 420"/>
                <a:gd name="T9" fmla="*/ 2147483647 h 192"/>
                <a:gd name="T10" fmla="*/ 2147483647 w 420"/>
                <a:gd name="T11" fmla="*/ 2147483647 h 192"/>
                <a:gd name="T12" fmla="*/ 2147483647 w 420"/>
                <a:gd name="T13" fmla="*/ 2147483647 h 192"/>
                <a:gd name="T14" fmla="*/ 2147483647 w 420"/>
                <a:gd name="T15" fmla="*/ 2147483647 h 192"/>
                <a:gd name="T16" fmla="*/ 2147483647 w 420"/>
                <a:gd name="T17" fmla="*/ 2147483647 h 192"/>
                <a:gd name="T18" fmla="*/ 2147483647 w 420"/>
                <a:gd name="T19" fmla="*/ 2147483647 h 192"/>
                <a:gd name="T20" fmla="*/ 2147483647 w 420"/>
                <a:gd name="T21" fmla="*/ 2147483647 h 192"/>
                <a:gd name="T22" fmla="*/ 2147483647 w 420"/>
                <a:gd name="T23" fmla="*/ 2147483647 h 192"/>
                <a:gd name="T24" fmla="*/ 2147483647 w 420"/>
                <a:gd name="T25" fmla="*/ 2147483647 h 192"/>
                <a:gd name="T26" fmla="*/ 2147483647 w 420"/>
                <a:gd name="T27" fmla="*/ 2147483647 h 192"/>
                <a:gd name="T28" fmla="*/ 2147483647 w 420"/>
                <a:gd name="T29" fmla="*/ 0 h 192"/>
                <a:gd name="T30" fmla="*/ 2147483647 w 420"/>
                <a:gd name="T31" fmla="*/ 2147483647 h 192"/>
                <a:gd name="T32" fmla="*/ 2147483647 w 420"/>
                <a:gd name="T33" fmla="*/ 0 h 192"/>
                <a:gd name="T34" fmla="*/ 2147483647 w 420"/>
                <a:gd name="T35" fmla="*/ 2147483647 h 192"/>
                <a:gd name="T36" fmla="*/ 2147483647 w 420"/>
                <a:gd name="T37" fmla="*/ 2147483647 h 192"/>
                <a:gd name="T38" fmla="*/ 2147483647 w 420"/>
                <a:gd name="T39" fmla="*/ 2147483647 h 192"/>
                <a:gd name="T40" fmla="*/ 2147483647 w 420"/>
                <a:gd name="T41" fmla="*/ 2147483647 h 192"/>
                <a:gd name="T42" fmla="*/ 2147483647 w 420"/>
                <a:gd name="T43" fmla="*/ 2147483647 h 192"/>
                <a:gd name="T44" fmla="*/ 2147483647 w 420"/>
                <a:gd name="T45" fmla="*/ 2147483647 h 192"/>
                <a:gd name="T46" fmla="*/ 2147483647 w 420"/>
                <a:gd name="T47" fmla="*/ 2147483647 h 192"/>
                <a:gd name="T48" fmla="*/ 2147483647 w 420"/>
                <a:gd name="T49" fmla="*/ 2147483647 h 192"/>
                <a:gd name="T50" fmla="*/ 2147483647 w 420"/>
                <a:gd name="T51" fmla="*/ 2147483647 h 192"/>
                <a:gd name="T52" fmla="*/ 0 w 420"/>
                <a:gd name="T53" fmla="*/ 2147483647 h 192"/>
                <a:gd name="T54" fmla="*/ 2147483647 w 420"/>
                <a:gd name="T55" fmla="*/ 2147483647 h 192"/>
                <a:gd name="T56" fmla="*/ 2147483647 w 420"/>
                <a:gd name="T57" fmla="*/ 2147483647 h 192"/>
                <a:gd name="T58" fmla="*/ 2147483647 w 420"/>
                <a:gd name="T59" fmla="*/ 2147483647 h 192"/>
                <a:gd name="T60" fmla="*/ 2147483647 w 420"/>
                <a:gd name="T61" fmla="*/ 2147483647 h 192"/>
                <a:gd name="T62" fmla="*/ 2147483647 w 420"/>
                <a:gd name="T63" fmla="*/ 2147483647 h 192"/>
                <a:gd name="T64" fmla="*/ 2147483647 w 420"/>
                <a:gd name="T65" fmla="*/ 2147483647 h 192"/>
                <a:gd name="T66" fmla="*/ 2147483647 w 420"/>
                <a:gd name="T67" fmla="*/ 2147483647 h 192"/>
                <a:gd name="T68" fmla="*/ 2147483647 w 420"/>
                <a:gd name="T69" fmla="*/ 2147483647 h 192"/>
                <a:gd name="T70" fmla="*/ 2147483647 w 420"/>
                <a:gd name="T71" fmla="*/ 2147483647 h 192"/>
                <a:gd name="T72" fmla="*/ 2147483647 w 420"/>
                <a:gd name="T73" fmla="*/ 2147483647 h 192"/>
                <a:gd name="T74" fmla="*/ 2147483647 w 420"/>
                <a:gd name="T75" fmla="*/ 2147483647 h 192"/>
                <a:gd name="T76" fmla="*/ 2147483647 w 420"/>
                <a:gd name="T77" fmla="*/ 2147483647 h 192"/>
                <a:gd name="T78" fmla="*/ 2147483647 w 420"/>
                <a:gd name="T79" fmla="*/ 2147483647 h 192"/>
                <a:gd name="T80" fmla="*/ 2147483647 w 420"/>
                <a:gd name="T81" fmla="*/ 2147483647 h 192"/>
                <a:gd name="T82" fmla="*/ 2147483647 w 420"/>
                <a:gd name="T83" fmla="*/ 2147483647 h 192"/>
                <a:gd name="T84" fmla="*/ 2147483647 w 420"/>
                <a:gd name="T85" fmla="*/ 2147483647 h 192"/>
                <a:gd name="T86" fmla="*/ 2147483647 w 420"/>
                <a:gd name="T87" fmla="*/ 2147483647 h 192"/>
                <a:gd name="T88" fmla="*/ 2147483647 w 420"/>
                <a:gd name="T89" fmla="*/ 2147483647 h 192"/>
                <a:gd name="T90" fmla="*/ 2147483647 w 420"/>
                <a:gd name="T91" fmla="*/ 2147483647 h 192"/>
                <a:gd name="T92" fmla="*/ 2147483647 w 420"/>
                <a:gd name="T93" fmla="*/ 2147483647 h 192"/>
                <a:gd name="T94" fmla="*/ 2147483647 w 420"/>
                <a:gd name="T95" fmla="*/ 2147483647 h 192"/>
                <a:gd name="T96" fmla="*/ 2147483647 w 420"/>
                <a:gd name="T97" fmla="*/ 2147483647 h 192"/>
                <a:gd name="T98" fmla="*/ 2147483647 w 420"/>
                <a:gd name="T99" fmla="*/ 2147483647 h 192"/>
                <a:gd name="T100" fmla="*/ 2147483647 w 420"/>
                <a:gd name="T101" fmla="*/ 2147483647 h 192"/>
                <a:gd name="T102" fmla="*/ 2147483647 w 420"/>
                <a:gd name="T103" fmla="*/ 2147483647 h 192"/>
                <a:gd name="T104" fmla="*/ 2147483647 w 420"/>
                <a:gd name="T105" fmla="*/ 2147483647 h 1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20"/>
                <a:gd name="T160" fmla="*/ 0 h 192"/>
                <a:gd name="T161" fmla="*/ 420 w 420"/>
                <a:gd name="T162" fmla="*/ 192 h 1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20" h="192">
                  <a:moveTo>
                    <a:pt x="408" y="108"/>
                  </a:moveTo>
                  <a:lnTo>
                    <a:pt x="402" y="96"/>
                  </a:lnTo>
                  <a:lnTo>
                    <a:pt x="402" y="90"/>
                  </a:lnTo>
                  <a:lnTo>
                    <a:pt x="390" y="84"/>
                  </a:lnTo>
                  <a:lnTo>
                    <a:pt x="372" y="84"/>
                  </a:lnTo>
                  <a:lnTo>
                    <a:pt x="372" y="78"/>
                  </a:lnTo>
                  <a:lnTo>
                    <a:pt x="366" y="72"/>
                  </a:lnTo>
                  <a:lnTo>
                    <a:pt x="360" y="84"/>
                  </a:lnTo>
                  <a:lnTo>
                    <a:pt x="354" y="78"/>
                  </a:lnTo>
                  <a:lnTo>
                    <a:pt x="348" y="66"/>
                  </a:lnTo>
                  <a:lnTo>
                    <a:pt x="342" y="60"/>
                  </a:lnTo>
                  <a:lnTo>
                    <a:pt x="324" y="60"/>
                  </a:lnTo>
                  <a:lnTo>
                    <a:pt x="330" y="54"/>
                  </a:lnTo>
                  <a:lnTo>
                    <a:pt x="312" y="54"/>
                  </a:lnTo>
                  <a:lnTo>
                    <a:pt x="300" y="60"/>
                  </a:lnTo>
                  <a:lnTo>
                    <a:pt x="294" y="60"/>
                  </a:lnTo>
                  <a:lnTo>
                    <a:pt x="294" y="66"/>
                  </a:lnTo>
                  <a:lnTo>
                    <a:pt x="276" y="66"/>
                  </a:lnTo>
                  <a:lnTo>
                    <a:pt x="270" y="60"/>
                  </a:lnTo>
                  <a:lnTo>
                    <a:pt x="264" y="60"/>
                  </a:lnTo>
                  <a:lnTo>
                    <a:pt x="264" y="48"/>
                  </a:lnTo>
                  <a:lnTo>
                    <a:pt x="252" y="42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34" y="30"/>
                  </a:lnTo>
                  <a:lnTo>
                    <a:pt x="234" y="24"/>
                  </a:lnTo>
                  <a:lnTo>
                    <a:pt x="228" y="24"/>
                  </a:lnTo>
                  <a:lnTo>
                    <a:pt x="216" y="18"/>
                  </a:lnTo>
                  <a:lnTo>
                    <a:pt x="198" y="18"/>
                  </a:lnTo>
                  <a:lnTo>
                    <a:pt x="192" y="0"/>
                  </a:lnTo>
                  <a:lnTo>
                    <a:pt x="174" y="0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126" y="12"/>
                  </a:lnTo>
                  <a:lnTo>
                    <a:pt x="126" y="18"/>
                  </a:lnTo>
                  <a:lnTo>
                    <a:pt x="108" y="18"/>
                  </a:lnTo>
                  <a:lnTo>
                    <a:pt x="108" y="24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66" y="36"/>
                  </a:lnTo>
                  <a:lnTo>
                    <a:pt x="54" y="48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72"/>
                  </a:lnTo>
                  <a:lnTo>
                    <a:pt x="24" y="84"/>
                  </a:lnTo>
                  <a:lnTo>
                    <a:pt x="18" y="90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24" y="108"/>
                  </a:lnTo>
                  <a:lnTo>
                    <a:pt x="30" y="120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48" y="132"/>
                  </a:lnTo>
                  <a:lnTo>
                    <a:pt x="60" y="132"/>
                  </a:lnTo>
                  <a:lnTo>
                    <a:pt x="66" y="144"/>
                  </a:lnTo>
                  <a:lnTo>
                    <a:pt x="72" y="144"/>
                  </a:lnTo>
                  <a:lnTo>
                    <a:pt x="78" y="156"/>
                  </a:lnTo>
                  <a:lnTo>
                    <a:pt x="90" y="156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2" y="174"/>
                  </a:lnTo>
                  <a:lnTo>
                    <a:pt x="120" y="192"/>
                  </a:lnTo>
                  <a:lnTo>
                    <a:pt x="132" y="192"/>
                  </a:lnTo>
                  <a:lnTo>
                    <a:pt x="144" y="186"/>
                  </a:lnTo>
                  <a:lnTo>
                    <a:pt x="150" y="186"/>
                  </a:lnTo>
                  <a:lnTo>
                    <a:pt x="162" y="192"/>
                  </a:lnTo>
                  <a:lnTo>
                    <a:pt x="162" y="174"/>
                  </a:lnTo>
                  <a:lnTo>
                    <a:pt x="168" y="174"/>
                  </a:lnTo>
                  <a:lnTo>
                    <a:pt x="174" y="162"/>
                  </a:lnTo>
                  <a:lnTo>
                    <a:pt x="180" y="156"/>
                  </a:lnTo>
                  <a:lnTo>
                    <a:pt x="198" y="156"/>
                  </a:lnTo>
                  <a:lnTo>
                    <a:pt x="210" y="162"/>
                  </a:lnTo>
                  <a:lnTo>
                    <a:pt x="222" y="174"/>
                  </a:lnTo>
                  <a:lnTo>
                    <a:pt x="234" y="168"/>
                  </a:lnTo>
                  <a:lnTo>
                    <a:pt x="246" y="180"/>
                  </a:lnTo>
                  <a:lnTo>
                    <a:pt x="258" y="174"/>
                  </a:lnTo>
                  <a:lnTo>
                    <a:pt x="264" y="168"/>
                  </a:lnTo>
                  <a:lnTo>
                    <a:pt x="276" y="168"/>
                  </a:lnTo>
                  <a:lnTo>
                    <a:pt x="282" y="174"/>
                  </a:lnTo>
                  <a:lnTo>
                    <a:pt x="288" y="174"/>
                  </a:lnTo>
                  <a:lnTo>
                    <a:pt x="300" y="180"/>
                  </a:lnTo>
                  <a:lnTo>
                    <a:pt x="306" y="174"/>
                  </a:lnTo>
                  <a:lnTo>
                    <a:pt x="324" y="174"/>
                  </a:lnTo>
                  <a:lnTo>
                    <a:pt x="330" y="168"/>
                  </a:lnTo>
                  <a:lnTo>
                    <a:pt x="330" y="174"/>
                  </a:lnTo>
                  <a:lnTo>
                    <a:pt x="348" y="174"/>
                  </a:lnTo>
                  <a:lnTo>
                    <a:pt x="360" y="168"/>
                  </a:lnTo>
                  <a:lnTo>
                    <a:pt x="366" y="162"/>
                  </a:lnTo>
                  <a:lnTo>
                    <a:pt x="378" y="156"/>
                  </a:lnTo>
                  <a:lnTo>
                    <a:pt x="378" y="132"/>
                  </a:lnTo>
                  <a:lnTo>
                    <a:pt x="402" y="126"/>
                  </a:lnTo>
                  <a:lnTo>
                    <a:pt x="420" y="114"/>
                  </a:lnTo>
                  <a:lnTo>
                    <a:pt x="414" y="108"/>
                  </a:lnTo>
                  <a:lnTo>
                    <a:pt x="408" y="108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0" name="Cyprus" descr="© INSCALE GmbH, 05.05.2010&#10;http://www.presentationload.com/">
              <a:extLst>
                <a:ext uri="{FF2B5EF4-FFF2-40B4-BE49-F238E27FC236}">
                  <a16:creationId xmlns:a16="http://schemas.microsoft.com/office/drawing/2014/main" id="{ED329B27-05C6-4E1F-A2DD-D9DEF22212E0}"/>
                </a:ext>
              </a:extLst>
            </p:cNvPr>
            <p:cNvSpPr>
              <a:spLocks/>
            </p:cNvSpPr>
            <p:nvPr/>
          </p:nvSpPr>
          <p:spPr bwMode="gray">
            <a:xfrm>
              <a:off x="5013325" y="2693872"/>
              <a:ext cx="58738" cy="33338"/>
            </a:xfrm>
            <a:custGeom>
              <a:avLst/>
              <a:gdLst>
                <a:gd name="T0" fmla="*/ 0 w 150"/>
                <a:gd name="T1" fmla="*/ 2147483647 h 84"/>
                <a:gd name="T2" fmla="*/ 2147483647 w 150"/>
                <a:gd name="T3" fmla="*/ 2147483647 h 84"/>
                <a:gd name="T4" fmla="*/ 2147483647 w 150"/>
                <a:gd name="T5" fmla="*/ 2147483647 h 84"/>
                <a:gd name="T6" fmla="*/ 2147483647 w 150"/>
                <a:gd name="T7" fmla="*/ 2147483647 h 84"/>
                <a:gd name="T8" fmla="*/ 2147483647 w 150"/>
                <a:gd name="T9" fmla="*/ 2147483647 h 84"/>
                <a:gd name="T10" fmla="*/ 2147483647 w 150"/>
                <a:gd name="T11" fmla="*/ 2147483647 h 84"/>
                <a:gd name="T12" fmla="*/ 2147483647 w 150"/>
                <a:gd name="T13" fmla="*/ 2147483647 h 84"/>
                <a:gd name="T14" fmla="*/ 2147483647 w 150"/>
                <a:gd name="T15" fmla="*/ 2147483647 h 84"/>
                <a:gd name="T16" fmla="*/ 2147483647 w 150"/>
                <a:gd name="T17" fmla="*/ 2147483647 h 84"/>
                <a:gd name="T18" fmla="*/ 2147483647 w 150"/>
                <a:gd name="T19" fmla="*/ 2147483647 h 84"/>
                <a:gd name="T20" fmla="*/ 2147483647 w 150"/>
                <a:gd name="T21" fmla="*/ 2147483647 h 84"/>
                <a:gd name="T22" fmla="*/ 2147483647 w 150"/>
                <a:gd name="T23" fmla="*/ 2147483647 h 84"/>
                <a:gd name="T24" fmla="*/ 2147483647 w 150"/>
                <a:gd name="T25" fmla="*/ 2147483647 h 84"/>
                <a:gd name="T26" fmla="*/ 2147483647 w 150"/>
                <a:gd name="T27" fmla="*/ 0 h 84"/>
                <a:gd name="T28" fmla="*/ 2147483647 w 150"/>
                <a:gd name="T29" fmla="*/ 2147483647 h 84"/>
                <a:gd name="T30" fmla="*/ 2147483647 w 150"/>
                <a:gd name="T31" fmla="*/ 2147483647 h 84"/>
                <a:gd name="T32" fmla="*/ 2147483647 w 150"/>
                <a:gd name="T33" fmla="*/ 2147483647 h 84"/>
                <a:gd name="T34" fmla="*/ 2147483647 w 150"/>
                <a:gd name="T35" fmla="*/ 2147483647 h 84"/>
                <a:gd name="T36" fmla="*/ 2147483647 w 150"/>
                <a:gd name="T37" fmla="*/ 2147483647 h 84"/>
                <a:gd name="T38" fmla="*/ 0 w 150"/>
                <a:gd name="T39" fmla="*/ 2147483647 h 84"/>
                <a:gd name="T40" fmla="*/ 0 w 150"/>
                <a:gd name="T41" fmla="*/ 2147483647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84"/>
                <a:gd name="T65" fmla="*/ 150 w 150"/>
                <a:gd name="T66" fmla="*/ 84 h 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84">
                  <a:moveTo>
                    <a:pt x="0" y="48"/>
                  </a:moveTo>
                  <a:lnTo>
                    <a:pt x="6" y="60"/>
                  </a:lnTo>
                  <a:lnTo>
                    <a:pt x="30" y="72"/>
                  </a:lnTo>
                  <a:lnTo>
                    <a:pt x="36" y="84"/>
                  </a:lnTo>
                  <a:lnTo>
                    <a:pt x="54" y="84"/>
                  </a:lnTo>
                  <a:lnTo>
                    <a:pt x="60" y="78"/>
                  </a:lnTo>
                  <a:lnTo>
                    <a:pt x="72" y="72"/>
                  </a:lnTo>
                  <a:lnTo>
                    <a:pt x="78" y="66"/>
                  </a:lnTo>
                  <a:lnTo>
                    <a:pt x="90" y="60"/>
                  </a:lnTo>
                  <a:lnTo>
                    <a:pt x="96" y="54"/>
                  </a:lnTo>
                  <a:lnTo>
                    <a:pt x="102" y="60"/>
                  </a:lnTo>
                  <a:lnTo>
                    <a:pt x="120" y="60"/>
                  </a:lnTo>
                  <a:lnTo>
                    <a:pt x="120" y="36"/>
                  </a:lnTo>
                  <a:lnTo>
                    <a:pt x="150" y="0"/>
                  </a:lnTo>
                  <a:lnTo>
                    <a:pt x="108" y="24"/>
                  </a:lnTo>
                  <a:lnTo>
                    <a:pt x="54" y="24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12" y="36"/>
                  </a:lnTo>
                  <a:lnTo>
                    <a:pt x="0" y="42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1" name="Cuba" descr="© INSCALE GmbH, 05.05.2010&#10;http://www.presentationload.com/">
              <a:extLst>
                <a:ext uri="{FF2B5EF4-FFF2-40B4-BE49-F238E27FC236}">
                  <a16:creationId xmlns:a16="http://schemas.microsoft.com/office/drawing/2014/main" id="{CA7B802B-6AEC-4172-9D8B-80E873420EB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751012" y="3095509"/>
              <a:ext cx="296863" cy="107950"/>
            </a:xfrm>
            <a:custGeom>
              <a:avLst/>
              <a:gdLst>
                <a:gd name="T0" fmla="*/ 2147483647 w 738"/>
                <a:gd name="T1" fmla="*/ 2147483647 h 270"/>
                <a:gd name="T2" fmla="*/ 2147483647 w 738"/>
                <a:gd name="T3" fmla="*/ 2147483647 h 270"/>
                <a:gd name="T4" fmla="*/ 2147483647 w 738"/>
                <a:gd name="T5" fmla="*/ 2147483647 h 270"/>
                <a:gd name="T6" fmla="*/ 2147483647 w 738"/>
                <a:gd name="T7" fmla="*/ 2147483647 h 270"/>
                <a:gd name="T8" fmla="*/ 2147483647 w 738"/>
                <a:gd name="T9" fmla="*/ 2147483647 h 270"/>
                <a:gd name="T10" fmla="*/ 2147483647 w 738"/>
                <a:gd name="T11" fmla="*/ 2147483647 h 270"/>
                <a:gd name="T12" fmla="*/ 2147483647 w 738"/>
                <a:gd name="T13" fmla="*/ 2147483647 h 270"/>
                <a:gd name="T14" fmla="*/ 2147483647 w 738"/>
                <a:gd name="T15" fmla="*/ 2147483647 h 270"/>
                <a:gd name="T16" fmla="*/ 2147483647 w 738"/>
                <a:gd name="T17" fmla="*/ 2147483647 h 270"/>
                <a:gd name="T18" fmla="*/ 2147483647 w 738"/>
                <a:gd name="T19" fmla="*/ 2147483647 h 270"/>
                <a:gd name="T20" fmla="*/ 2147483647 w 738"/>
                <a:gd name="T21" fmla="*/ 2147483647 h 270"/>
                <a:gd name="T22" fmla="*/ 2147483647 w 738"/>
                <a:gd name="T23" fmla="*/ 2147483647 h 270"/>
                <a:gd name="T24" fmla="*/ 2147483647 w 738"/>
                <a:gd name="T25" fmla="*/ 2147483647 h 270"/>
                <a:gd name="T26" fmla="*/ 2147483647 w 738"/>
                <a:gd name="T27" fmla="*/ 2147483647 h 270"/>
                <a:gd name="T28" fmla="*/ 2147483647 w 738"/>
                <a:gd name="T29" fmla="*/ 2147483647 h 270"/>
                <a:gd name="T30" fmla="*/ 2147483647 w 738"/>
                <a:gd name="T31" fmla="*/ 2147483647 h 270"/>
                <a:gd name="T32" fmla="*/ 2147483647 w 738"/>
                <a:gd name="T33" fmla="*/ 2147483647 h 270"/>
                <a:gd name="T34" fmla="*/ 2147483647 w 738"/>
                <a:gd name="T35" fmla="*/ 2147483647 h 270"/>
                <a:gd name="T36" fmla="*/ 2147483647 w 738"/>
                <a:gd name="T37" fmla="*/ 0 h 270"/>
                <a:gd name="T38" fmla="*/ 2147483647 w 738"/>
                <a:gd name="T39" fmla="*/ 2147483647 h 270"/>
                <a:gd name="T40" fmla="*/ 2147483647 w 738"/>
                <a:gd name="T41" fmla="*/ 2147483647 h 270"/>
                <a:gd name="T42" fmla="*/ 2147483647 w 738"/>
                <a:gd name="T43" fmla="*/ 2147483647 h 270"/>
                <a:gd name="T44" fmla="*/ 2147483647 w 738"/>
                <a:gd name="T45" fmla="*/ 2147483647 h 270"/>
                <a:gd name="T46" fmla="*/ 2147483647 w 738"/>
                <a:gd name="T47" fmla="*/ 2147483647 h 270"/>
                <a:gd name="T48" fmla="*/ 2147483647 w 738"/>
                <a:gd name="T49" fmla="*/ 2147483647 h 270"/>
                <a:gd name="T50" fmla="*/ 2147483647 w 738"/>
                <a:gd name="T51" fmla="*/ 2147483647 h 270"/>
                <a:gd name="T52" fmla="*/ 2147483647 w 738"/>
                <a:gd name="T53" fmla="*/ 2147483647 h 270"/>
                <a:gd name="T54" fmla="*/ 2147483647 w 738"/>
                <a:gd name="T55" fmla="*/ 2147483647 h 270"/>
                <a:gd name="T56" fmla="*/ 2147483647 w 738"/>
                <a:gd name="T57" fmla="*/ 2147483647 h 270"/>
                <a:gd name="T58" fmla="*/ 2147483647 w 738"/>
                <a:gd name="T59" fmla="*/ 2147483647 h 270"/>
                <a:gd name="T60" fmla="*/ 2147483647 w 738"/>
                <a:gd name="T61" fmla="*/ 2147483647 h 270"/>
                <a:gd name="T62" fmla="*/ 2147483647 w 738"/>
                <a:gd name="T63" fmla="*/ 2147483647 h 270"/>
                <a:gd name="T64" fmla="*/ 2147483647 w 738"/>
                <a:gd name="T65" fmla="*/ 2147483647 h 270"/>
                <a:gd name="T66" fmla="*/ 2147483647 w 738"/>
                <a:gd name="T67" fmla="*/ 2147483647 h 270"/>
                <a:gd name="T68" fmla="*/ 2147483647 w 738"/>
                <a:gd name="T69" fmla="*/ 2147483647 h 270"/>
                <a:gd name="T70" fmla="*/ 2147483647 w 738"/>
                <a:gd name="T71" fmla="*/ 2147483647 h 270"/>
                <a:gd name="T72" fmla="*/ 2147483647 w 738"/>
                <a:gd name="T73" fmla="*/ 2147483647 h 270"/>
                <a:gd name="T74" fmla="*/ 2147483647 w 738"/>
                <a:gd name="T75" fmla="*/ 2147483647 h 270"/>
                <a:gd name="T76" fmla="*/ 2147483647 w 738"/>
                <a:gd name="T77" fmla="*/ 2147483647 h 270"/>
                <a:gd name="T78" fmla="*/ 2147483647 w 738"/>
                <a:gd name="T79" fmla="*/ 2147483647 h 270"/>
                <a:gd name="T80" fmla="*/ 2147483647 w 738"/>
                <a:gd name="T81" fmla="*/ 2147483647 h 270"/>
                <a:gd name="T82" fmla="*/ 2147483647 w 738"/>
                <a:gd name="T83" fmla="*/ 2147483647 h 270"/>
                <a:gd name="T84" fmla="*/ 2147483647 w 738"/>
                <a:gd name="T85" fmla="*/ 2147483647 h 270"/>
                <a:gd name="T86" fmla="*/ 2147483647 w 738"/>
                <a:gd name="T87" fmla="*/ 2147483647 h 270"/>
                <a:gd name="T88" fmla="*/ 2147483647 w 738"/>
                <a:gd name="T89" fmla="*/ 2147483647 h 270"/>
                <a:gd name="T90" fmla="*/ 2147483647 w 738"/>
                <a:gd name="T91" fmla="*/ 2147483647 h 270"/>
                <a:gd name="T92" fmla="*/ 2147483647 w 738"/>
                <a:gd name="T93" fmla="*/ 2147483647 h 270"/>
                <a:gd name="T94" fmla="*/ 2147483647 w 738"/>
                <a:gd name="T95" fmla="*/ 2147483647 h 270"/>
                <a:gd name="T96" fmla="*/ 2147483647 w 738"/>
                <a:gd name="T97" fmla="*/ 2147483647 h 270"/>
                <a:gd name="T98" fmla="*/ 2147483647 w 738"/>
                <a:gd name="T99" fmla="*/ 2147483647 h 270"/>
                <a:gd name="T100" fmla="*/ 2147483647 w 738"/>
                <a:gd name="T101" fmla="*/ 2147483647 h 270"/>
                <a:gd name="T102" fmla="*/ 2147483647 w 738"/>
                <a:gd name="T103" fmla="*/ 2147483647 h 270"/>
                <a:gd name="T104" fmla="*/ 2147483647 w 738"/>
                <a:gd name="T105" fmla="*/ 2147483647 h 270"/>
                <a:gd name="T106" fmla="*/ 2147483647 w 738"/>
                <a:gd name="T107" fmla="*/ 2147483647 h 270"/>
                <a:gd name="T108" fmla="*/ 2147483647 w 738"/>
                <a:gd name="T109" fmla="*/ 2147483647 h 270"/>
                <a:gd name="T110" fmla="*/ 2147483647 w 738"/>
                <a:gd name="T111" fmla="*/ 2147483647 h 270"/>
                <a:gd name="T112" fmla="*/ 2147483647 w 738"/>
                <a:gd name="T113" fmla="*/ 2147483647 h 270"/>
                <a:gd name="T114" fmla="*/ 2147483647 w 738"/>
                <a:gd name="T115" fmla="*/ 2147483647 h 2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8"/>
                <a:gd name="T175" fmla="*/ 0 h 270"/>
                <a:gd name="T176" fmla="*/ 738 w 738"/>
                <a:gd name="T177" fmla="*/ 270 h 2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8" h="270">
                  <a:moveTo>
                    <a:pt x="708" y="228"/>
                  </a:moveTo>
                  <a:lnTo>
                    <a:pt x="690" y="222"/>
                  </a:lnTo>
                  <a:lnTo>
                    <a:pt x="666" y="222"/>
                  </a:lnTo>
                  <a:lnTo>
                    <a:pt x="666" y="204"/>
                  </a:lnTo>
                  <a:lnTo>
                    <a:pt x="660" y="198"/>
                  </a:lnTo>
                  <a:lnTo>
                    <a:pt x="648" y="192"/>
                  </a:lnTo>
                  <a:lnTo>
                    <a:pt x="600" y="192"/>
                  </a:lnTo>
                  <a:lnTo>
                    <a:pt x="624" y="168"/>
                  </a:lnTo>
                  <a:lnTo>
                    <a:pt x="612" y="168"/>
                  </a:lnTo>
                  <a:lnTo>
                    <a:pt x="600" y="162"/>
                  </a:lnTo>
                  <a:lnTo>
                    <a:pt x="558" y="162"/>
                  </a:lnTo>
                  <a:lnTo>
                    <a:pt x="534" y="150"/>
                  </a:lnTo>
                  <a:lnTo>
                    <a:pt x="528" y="144"/>
                  </a:lnTo>
                  <a:lnTo>
                    <a:pt x="522" y="144"/>
                  </a:lnTo>
                  <a:lnTo>
                    <a:pt x="528" y="138"/>
                  </a:lnTo>
                  <a:lnTo>
                    <a:pt x="528" y="132"/>
                  </a:lnTo>
                  <a:lnTo>
                    <a:pt x="534" y="126"/>
                  </a:lnTo>
                  <a:lnTo>
                    <a:pt x="534" y="120"/>
                  </a:lnTo>
                  <a:lnTo>
                    <a:pt x="522" y="120"/>
                  </a:lnTo>
                  <a:lnTo>
                    <a:pt x="510" y="114"/>
                  </a:lnTo>
                  <a:lnTo>
                    <a:pt x="504" y="114"/>
                  </a:lnTo>
                  <a:lnTo>
                    <a:pt x="474" y="84"/>
                  </a:lnTo>
                  <a:lnTo>
                    <a:pt x="462" y="78"/>
                  </a:lnTo>
                  <a:lnTo>
                    <a:pt x="450" y="66"/>
                  </a:lnTo>
                  <a:lnTo>
                    <a:pt x="432" y="66"/>
                  </a:lnTo>
                  <a:lnTo>
                    <a:pt x="432" y="84"/>
                  </a:lnTo>
                  <a:lnTo>
                    <a:pt x="444" y="96"/>
                  </a:lnTo>
                  <a:lnTo>
                    <a:pt x="450" y="96"/>
                  </a:lnTo>
                  <a:lnTo>
                    <a:pt x="378" y="60"/>
                  </a:lnTo>
                  <a:lnTo>
                    <a:pt x="372" y="54"/>
                  </a:lnTo>
                  <a:lnTo>
                    <a:pt x="360" y="48"/>
                  </a:lnTo>
                  <a:lnTo>
                    <a:pt x="354" y="36"/>
                  </a:lnTo>
                  <a:lnTo>
                    <a:pt x="342" y="30"/>
                  </a:lnTo>
                  <a:lnTo>
                    <a:pt x="330" y="18"/>
                  </a:lnTo>
                  <a:lnTo>
                    <a:pt x="270" y="18"/>
                  </a:lnTo>
                  <a:lnTo>
                    <a:pt x="258" y="12"/>
                  </a:lnTo>
                  <a:lnTo>
                    <a:pt x="228" y="6"/>
                  </a:lnTo>
                  <a:lnTo>
                    <a:pt x="174" y="0"/>
                  </a:lnTo>
                  <a:lnTo>
                    <a:pt x="126" y="6"/>
                  </a:lnTo>
                  <a:lnTo>
                    <a:pt x="96" y="18"/>
                  </a:lnTo>
                  <a:lnTo>
                    <a:pt x="72" y="42"/>
                  </a:lnTo>
                  <a:lnTo>
                    <a:pt x="60" y="48"/>
                  </a:lnTo>
                  <a:lnTo>
                    <a:pt x="42" y="60"/>
                  </a:lnTo>
                  <a:lnTo>
                    <a:pt x="24" y="66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72" y="72"/>
                  </a:lnTo>
                  <a:lnTo>
                    <a:pt x="72" y="60"/>
                  </a:lnTo>
                  <a:lnTo>
                    <a:pt x="150" y="54"/>
                  </a:lnTo>
                  <a:lnTo>
                    <a:pt x="174" y="42"/>
                  </a:lnTo>
                  <a:lnTo>
                    <a:pt x="198" y="42"/>
                  </a:lnTo>
                  <a:lnTo>
                    <a:pt x="222" y="54"/>
                  </a:lnTo>
                  <a:lnTo>
                    <a:pt x="222" y="60"/>
                  </a:lnTo>
                  <a:lnTo>
                    <a:pt x="216" y="60"/>
                  </a:lnTo>
                  <a:lnTo>
                    <a:pt x="210" y="66"/>
                  </a:lnTo>
                  <a:lnTo>
                    <a:pt x="198" y="66"/>
                  </a:lnTo>
                  <a:lnTo>
                    <a:pt x="192" y="72"/>
                  </a:lnTo>
                  <a:lnTo>
                    <a:pt x="186" y="72"/>
                  </a:lnTo>
                  <a:lnTo>
                    <a:pt x="204" y="78"/>
                  </a:lnTo>
                  <a:lnTo>
                    <a:pt x="210" y="78"/>
                  </a:lnTo>
                  <a:lnTo>
                    <a:pt x="216" y="84"/>
                  </a:lnTo>
                  <a:lnTo>
                    <a:pt x="228" y="90"/>
                  </a:lnTo>
                  <a:lnTo>
                    <a:pt x="246" y="96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82" y="90"/>
                  </a:lnTo>
                  <a:lnTo>
                    <a:pt x="294" y="96"/>
                  </a:lnTo>
                  <a:lnTo>
                    <a:pt x="300" y="102"/>
                  </a:lnTo>
                  <a:lnTo>
                    <a:pt x="318" y="114"/>
                  </a:lnTo>
                  <a:lnTo>
                    <a:pt x="342" y="126"/>
                  </a:lnTo>
                  <a:lnTo>
                    <a:pt x="372" y="126"/>
                  </a:lnTo>
                  <a:lnTo>
                    <a:pt x="390" y="120"/>
                  </a:lnTo>
                  <a:lnTo>
                    <a:pt x="402" y="120"/>
                  </a:lnTo>
                  <a:lnTo>
                    <a:pt x="390" y="144"/>
                  </a:lnTo>
                  <a:lnTo>
                    <a:pt x="450" y="168"/>
                  </a:lnTo>
                  <a:lnTo>
                    <a:pt x="474" y="204"/>
                  </a:lnTo>
                  <a:lnTo>
                    <a:pt x="480" y="210"/>
                  </a:lnTo>
                  <a:lnTo>
                    <a:pt x="492" y="216"/>
                  </a:lnTo>
                  <a:lnTo>
                    <a:pt x="498" y="222"/>
                  </a:lnTo>
                  <a:lnTo>
                    <a:pt x="498" y="228"/>
                  </a:lnTo>
                  <a:lnTo>
                    <a:pt x="474" y="252"/>
                  </a:lnTo>
                  <a:lnTo>
                    <a:pt x="474" y="258"/>
                  </a:lnTo>
                  <a:lnTo>
                    <a:pt x="480" y="264"/>
                  </a:lnTo>
                  <a:lnTo>
                    <a:pt x="492" y="258"/>
                  </a:lnTo>
                  <a:lnTo>
                    <a:pt x="504" y="258"/>
                  </a:lnTo>
                  <a:lnTo>
                    <a:pt x="528" y="246"/>
                  </a:lnTo>
                  <a:lnTo>
                    <a:pt x="558" y="246"/>
                  </a:lnTo>
                  <a:lnTo>
                    <a:pt x="558" y="252"/>
                  </a:lnTo>
                  <a:lnTo>
                    <a:pt x="552" y="252"/>
                  </a:lnTo>
                  <a:lnTo>
                    <a:pt x="546" y="258"/>
                  </a:lnTo>
                  <a:lnTo>
                    <a:pt x="546" y="264"/>
                  </a:lnTo>
                  <a:lnTo>
                    <a:pt x="558" y="264"/>
                  </a:lnTo>
                  <a:lnTo>
                    <a:pt x="564" y="270"/>
                  </a:lnTo>
                  <a:lnTo>
                    <a:pt x="612" y="270"/>
                  </a:lnTo>
                  <a:lnTo>
                    <a:pt x="636" y="264"/>
                  </a:lnTo>
                  <a:lnTo>
                    <a:pt x="684" y="258"/>
                  </a:lnTo>
                  <a:lnTo>
                    <a:pt x="720" y="252"/>
                  </a:lnTo>
                  <a:lnTo>
                    <a:pt x="738" y="246"/>
                  </a:lnTo>
                  <a:lnTo>
                    <a:pt x="738" y="240"/>
                  </a:lnTo>
                  <a:lnTo>
                    <a:pt x="732" y="234"/>
                  </a:lnTo>
                  <a:lnTo>
                    <a:pt x="720" y="228"/>
                  </a:lnTo>
                  <a:lnTo>
                    <a:pt x="708" y="228"/>
                  </a:lnTo>
                  <a:close/>
                  <a:moveTo>
                    <a:pt x="114" y="126"/>
                  </a:moveTo>
                  <a:lnTo>
                    <a:pt x="114" y="132"/>
                  </a:lnTo>
                  <a:lnTo>
                    <a:pt x="120" y="138"/>
                  </a:lnTo>
                  <a:lnTo>
                    <a:pt x="132" y="144"/>
                  </a:lnTo>
                  <a:lnTo>
                    <a:pt x="144" y="138"/>
                  </a:lnTo>
                  <a:lnTo>
                    <a:pt x="150" y="138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20"/>
                  </a:lnTo>
                  <a:lnTo>
                    <a:pt x="120" y="120"/>
                  </a:lnTo>
                  <a:lnTo>
                    <a:pt x="114" y="12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2" name="Croatia" descr="© INSCALE GmbH, 05.05.2010&#10;http://www.presentationload.com/">
              <a:extLst>
                <a:ext uri="{FF2B5EF4-FFF2-40B4-BE49-F238E27FC236}">
                  <a16:creationId xmlns:a16="http://schemas.microsoft.com/office/drawing/2014/main" id="{E8FBBEC5-635F-4C5F-B6A7-0FF01FDEE7DA}"/>
                </a:ext>
              </a:extLst>
            </p:cNvPr>
            <p:cNvSpPr>
              <a:spLocks/>
            </p:cNvSpPr>
            <p:nvPr/>
          </p:nvSpPr>
          <p:spPr bwMode="gray">
            <a:xfrm>
              <a:off x="4506912" y="2344622"/>
              <a:ext cx="149225" cy="109538"/>
            </a:xfrm>
            <a:custGeom>
              <a:avLst/>
              <a:gdLst>
                <a:gd name="T0" fmla="*/ 2147483647 w 366"/>
                <a:gd name="T1" fmla="*/ 2147483647 h 276"/>
                <a:gd name="T2" fmla="*/ 2147483647 w 366"/>
                <a:gd name="T3" fmla="*/ 2147483647 h 276"/>
                <a:gd name="T4" fmla="*/ 2147483647 w 366"/>
                <a:gd name="T5" fmla="*/ 2147483647 h 276"/>
                <a:gd name="T6" fmla="*/ 2147483647 w 366"/>
                <a:gd name="T7" fmla="*/ 2147483647 h 276"/>
                <a:gd name="T8" fmla="*/ 2147483647 w 366"/>
                <a:gd name="T9" fmla="*/ 2147483647 h 276"/>
                <a:gd name="T10" fmla="*/ 2147483647 w 366"/>
                <a:gd name="T11" fmla="*/ 2147483647 h 276"/>
                <a:gd name="T12" fmla="*/ 2147483647 w 366"/>
                <a:gd name="T13" fmla="*/ 2147483647 h 276"/>
                <a:gd name="T14" fmla="*/ 2147483647 w 366"/>
                <a:gd name="T15" fmla="*/ 2147483647 h 276"/>
                <a:gd name="T16" fmla="*/ 2147483647 w 366"/>
                <a:gd name="T17" fmla="*/ 2147483647 h 276"/>
                <a:gd name="T18" fmla="*/ 2147483647 w 366"/>
                <a:gd name="T19" fmla="*/ 2147483647 h 276"/>
                <a:gd name="T20" fmla="*/ 2147483647 w 366"/>
                <a:gd name="T21" fmla="*/ 2147483647 h 276"/>
                <a:gd name="T22" fmla="*/ 2147483647 w 366"/>
                <a:gd name="T23" fmla="*/ 0 h 276"/>
                <a:gd name="T24" fmla="*/ 2147483647 w 366"/>
                <a:gd name="T25" fmla="*/ 2147483647 h 276"/>
                <a:gd name="T26" fmla="*/ 2147483647 w 366"/>
                <a:gd name="T27" fmla="*/ 2147483647 h 276"/>
                <a:gd name="T28" fmla="*/ 2147483647 w 366"/>
                <a:gd name="T29" fmla="*/ 2147483647 h 276"/>
                <a:gd name="T30" fmla="*/ 2147483647 w 366"/>
                <a:gd name="T31" fmla="*/ 2147483647 h 276"/>
                <a:gd name="T32" fmla="*/ 2147483647 w 366"/>
                <a:gd name="T33" fmla="*/ 2147483647 h 276"/>
                <a:gd name="T34" fmla="*/ 2147483647 w 366"/>
                <a:gd name="T35" fmla="*/ 2147483647 h 276"/>
                <a:gd name="T36" fmla="*/ 2147483647 w 366"/>
                <a:gd name="T37" fmla="*/ 2147483647 h 276"/>
                <a:gd name="T38" fmla="*/ 2147483647 w 366"/>
                <a:gd name="T39" fmla="*/ 2147483647 h 276"/>
                <a:gd name="T40" fmla="*/ 0 w 366"/>
                <a:gd name="T41" fmla="*/ 2147483647 h 276"/>
                <a:gd name="T42" fmla="*/ 2147483647 w 366"/>
                <a:gd name="T43" fmla="*/ 2147483647 h 276"/>
                <a:gd name="T44" fmla="*/ 2147483647 w 366"/>
                <a:gd name="T45" fmla="*/ 2147483647 h 276"/>
                <a:gd name="T46" fmla="*/ 2147483647 w 366"/>
                <a:gd name="T47" fmla="*/ 2147483647 h 276"/>
                <a:gd name="T48" fmla="*/ 2147483647 w 366"/>
                <a:gd name="T49" fmla="*/ 2147483647 h 276"/>
                <a:gd name="T50" fmla="*/ 2147483647 w 366"/>
                <a:gd name="T51" fmla="*/ 2147483647 h 276"/>
                <a:gd name="T52" fmla="*/ 2147483647 w 366"/>
                <a:gd name="T53" fmla="*/ 2147483647 h 276"/>
                <a:gd name="T54" fmla="*/ 2147483647 w 366"/>
                <a:gd name="T55" fmla="*/ 2147483647 h 276"/>
                <a:gd name="T56" fmla="*/ 2147483647 w 366"/>
                <a:gd name="T57" fmla="*/ 2147483647 h 276"/>
                <a:gd name="T58" fmla="*/ 2147483647 w 366"/>
                <a:gd name="T59" fmla="*/ 2147483647 h 276"/>
                <a:gd name="T60" fmla="*/ 2147483647 w 366"/>
                <a:gd name="T61" fmla="*/ 2147483647 h 276"/>
                <a:gd name="T62" fmla="*/ 2147483647 w 366"/>
                <a:gd name="T63" fmla="*/ 2147483647 h 276"/>
                <a:gd name="T64" fmla="*/ 2147483647 w 366"/>
                <a:gd name="T65" fmla="*/ 2147483647 h 276"/>
                <a:gd name="T66" fmla="*/ 2147483647 w 366"/>
                <a:gd name="T67" fmla="*/ 2147483647 h 276"/>
                <a:gd name="T68" fmla="*/ 2147483647 w 366"/>
                <a:gd name="T69" fmla="*/ 2147483647 h 276"/>
                <a:gd name="T70" fmla="*/ 2147483647 w 366"/>
                <a:gd name="T71" fmla="*/ 2147483647 h 276"/>
                <a:gd name="T72" fmla="*/ 2147483647 w 366"/>
                <a:gd name="T73" fmla="*/ 2147483647 h 276"/>
                <a:gd name="T74" fmla="*/ 2147483647 w 366"/>
                <a:gd name="T75" fmla="*/ 2147483647 h 276"/>
                <a:gd name="T76" fmla="*/ 2147483647 w 366"/>
                <a:gd name="T77" fmla="*/ 2147483647 h 276"/>
                <a:gd name="T78" fmla="*/ 2147483647 w 366"/>
                <a:gd name="T79" fmla="*/ 2147483647 h 276"/>
                <a:gd name="T80" fmla="*/ 2147483647 w 366"/>
                <a:gd name="T81" fmla="*/ 2147483647 h 276"/>
                <a:gd name="T82" fmla="*/ 2147483647 w 366"/>
                <a:gd name="T83" fmla="*/ 2147483647 h 276"/>
                <a:gd name="T84" fmla="*/ 2147483647 w 366"/>
                <a:gd name="T85" fmla="*/ 2147483647 h 276"/>
                <a:gd name="T86" fmla="*/ 2147483647 w 366"/>
                <a:gd name="T87" fmla="*/ 2147483647 h 276"/>
                <a:gd name="T88" fmla="*/ 2147483647 w 366"/>
                <a:gd name="T89" fmla="*/ 2147483647 h 276"/>
                <a:gd name="T90" fmla="*/ 2147483647 w 366"/>
                <a:gd name="T91" fmla="*/ 2147483647 h 2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6"/>
                <a:gd name="T139" fmla="*/ 0 h 276"/>
                <a:gd name="T140" fmla="*/ 366 w 366"/>
                <a:gd name="T141" fmla="*/ 276 h 2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6" h="276">
                  <a:moveTo>
                    <a:pt x="342" y="126"/>
                  </a:moveTo>
                  <a:lnTo>
                    <a:pt x="342" y="114"/>
                  </a:lnTo>
                  <a:lnTo>
                    <a:pt x="348" y="114"/>
                  </a:lnTo>
                  <a:lnTo>
                    <a:pt x="354" y="108"/>
                  </a:lnTo>
                  <a:lnTo>
                    <a:pt x="360" y="108"/>
                  </a:lnTo>
                  <a:lnTo>
                    <a:pt x="366" y="102"/>
                  </a:lnTo>
                  <a:lnTo>
                    <a:pt x="360" y="102"/>
                  </a:lnTo>
                  <a:lnTo>
                    <a:pt x="348" y="96"/>
                  </a:lnTo>
                  <a:lnTo>
                    <a:pt x="336" y="96"/>
                  </a:lnTo>
                  <a:lnTo>
                    <a:pt x="342" y="78"/>
                  </a:lnTo>
                  <a:lnTo>
                    <a:pt x="336" y="78"/>
                  </a:lnTo>
                  <a:lnTo>
                    <a:pt x="330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70" y="60"/>
                  </a:lnTo>
                  <a:lnTo>
                    <a:pt x="264" y="48"/>
                  </a:lnTo>
                  <a:lnTo>
                    <a:pt x="246" y="48"/>
                  </a:lnTo>
                  <a:lnTo>
                    <a:pt x="234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198" y="6"/>
                  </a:lnTo>
                  <a:lnTo>
                    <a:pt x="186" y="0"/>
                  </a:lnTo>
                  <a:lnTo>
                    <a:pt x="162" y="0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20" y="18"/>
                  </a:lnTo>
                  <a:lnTo>
                    <a:pt x="120" y="3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14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60" y="78"/>
                  </a:lnTo>
                  <a:lnTo>
                    <a:pt x="54" y="72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78"/>
                  </a:lnTo>
                  <a:lnTo>
                    <a:pt x="18" y="72"/>
                  </a:lnTo>
                  <a:lnTo>
                    <a:pt x="18" y="84"/>
                  </a:lnTo>
                  <a:lnTo>
                    <a:pt x="0" y="84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12" y="120"/>
                  </a:lnTo>
                  <a:lnTo>
                    <a:pt x="24" y="114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14"/>
                  </a:lnTo>
                  <a:lnTo>
                    <a:pt x="48" y="132"/>
                  </a:lnTo>
                  <a:lnTo>
                    <a:pt x="78" y="126"/>
                  </a:lnTo>
                  <a:lnTo>
                    <a:pt x="78" y="132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84" y="162"/>
                  </a:lnTo>
                  <a:lnTo>
                    <a:pt x="96" y="168"/>
                  </a:lnTo>
                  <a:lnTo>
                    <a:pt x="96" y="180"/>
                  </a:lnTo>
                  <a:lnTo>
                    <a:pt x="144" y="216"/>
                  </a:lnTo>
                  <a:lnTo>
                    <a:pt x="144" y="240"/>
                  </a:lnTo>
                  <a:lnTo>
                    <a:pt x="198" y="240"/>
                  </a:lnTo>
                  <a:lnTo>
                    <a:pt x="210" y="246"/>
                  </a:lnTo>
                  <a:lnTo>
                    <a:pt x="216" y="252"/>
                  </a:lnTo>
                  <a:lnTo>
                    <a:pt x="216" y="276"/>
                  </a:lnTo>
                  <a:lnTo>
                    <a:pt x="246" y="276"/>
                  </a:lnTo>
                  <a:lnTo>
                    <a:pt x="252" y="270"/>
                  </a:lnTo>
                  <a:lnTo>
                    <a:pt x="252" y="264"/>
                  </a:lnTo>
                  <a:lnTo>
                    <a:pt x="246" y="252"/>
                  </a:lnTo>
                  <a:lnTo>
                    <a:pt x="234" y="246"/>
                  </a:lnTo>
                  <a:lnTo>
                    <a:pt x="216" y="234"/>
                  </a:lnTo>
                  <a:lnTo>
                    <a:pt x="204" y="228"/>
                  </a:lnTo>
                  <a:lnTo>
                    <a:pt x="192" y="216"/>
                  </a:lnTo>
                  <a:lnTo>
                    <a:pt x="180" y="186"/>
                  </a:lnTo>
                  <a:lnTo>
                    <a:pt x="162" y="180"/>
                  </a:lnTo>
                  <a:lnTo>
                    <a:pt x="162" y="162"/>
                  </a:lnTo>
                  <a:lnTo>
                    <a:pt x="156" y="156"/>
                  </a:lnTo>
                  <a:lnTo>
                    <a:pt x="150" y="156"/>
                  </a:lnTo>
                  <a:lnTo>
                    <a:pt x="150" y="144"/>
                  </a:lnTo>
                  <a:lnTo>
                    <a:pt x="132" y="138"/>
                  </a:lnTo>
                  <a:lnTo>
                    <a:pt x="120" y="126"/>
                  </a:lnTo>
                  <a:lnTo>
                    <a:pt x="138" y="120"/>
                  </a:lnTo>
                  <a:lnTo>
                    <a:pt x="138" y="96"/>
                  </a:lnTo>
                  <a:lnTo>
                    <a:pt x="144" y="96"/>
                  </a:lnTo>
                  <a:lnTo>
                    <a:pt x="150" y="102"/>
                  </a:lnTo>
                  <a:lnTo>
                    <a:pt x="162" y="108"/>
                  </a:lnTo>
                  <a:lnTo>
                    <a:pt x="186" y="102"/>
                  </a:lnTo>
                  <a:lnTo>
                    <a:pt x="210" y="102"/>
                  </a:lnTo>
                  <a:lnTo>
                    <a:pt x="228" y="108"/>
                  </a:lnTo>
                  <a:lnTo>
                    <a:pt x="240" y="102"/>
                  </a:lnTo>
                  <a:lnTo>
                    <a:pt x="252" y="102"/>
                  </a:lnTo>
                  <a:lnTo>
                    <a:pt x="258" y="108"/>
                  </a:lnTo>
                  <a:lnTo>
                    <a:pt x="312" y="108"/>
                  </a:lnTo>
                  <a:lnTo>
                    <a:pt x="324" y="126"/>
                  </a:lnTo>
                  <a:lnTo>
                    <a:pt x="342" y="12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3" name="Côte d'Ivoire" descr="© INSCALE GmbH, 05.05.2010&#10;http://www.presentationload.com/">
              <a:extLst>
                <a:ext uri="{FF2B5EF4-FFF2-40B4-BE49-F238E27FC236}">
                  <a16:creationId xmlns:a16="http://schemas.microsoft.com/office/drawing/2014/main" id="{DDEA8813-DA63-4865-8629-DC88229D3264}"/>
                </a:ext>
              </a:extLst>
            </p:cNvPr>
            <p:cNvSpPr>
              <a:spLocks/>
            </p:cNvSpPr>
            <p:nvPr/>
          </p:nvSpPr>
          <p:spPr bwMode="gray">
            <a:xfrm>
              <a:off x="3879850" y="3500322"/>
              <a:ext cx="176213" cy="207963"/>
            </a:xfrm>
            <a:custGeom>
              <a:avLst/>
              <a:gdLst>
                <a:gd name="T0" fmla="*/ 2147483647 w 438"/>
                <a:gd name="T1" fmla="*/ 2147483647 h 516"/>
                <a:gd name="T2" fmla="*/ 2147483647 w 438"/>
                <a:gd name="T3" fmla="*/ 2147483647 h 516"/>
                <a:gd name="T4" fmla="*/ 2147483647 w 438"/>
                <a:gd name="T5" fmla="*/ 2147483647 h 516"/>
                <a:gd name="T6" fmla="*/ 2147483647 w 438"/>
                <a:gd name="T7" fmla="*/ 2147483647 h 516"/>
                <a:gd name="T8" fmla="*/ 2147483647 w 438"/>
                <a:gd name="T9" fmla="*/ 2147483647 h 516"/>
                <a:gd name="T10" fmla="*/ 2147483647 w 438"/>
                <a:gd name="T11" fmla="*/ 2147483647 h 516"/>
                <a:gd name="T12" fmla="*/ 2147483647 w 438"/>
                <a:gd name="T13" fmla="*/ 2147483647 h 516"/>
                <a:gd name="T14" fmla="*/ 2147483647 w 438"/>
                <a:gd name="T15" fmla="*/ 2147483647 h 516"/>
                <a:gd name="T16" fmla="*/ 2147483647 w 438"/>
                <a:gd name="T17" fmla="*/ 2147483647 h 516"/>
                <a:gd name="T18" fmla="*/ 2147483647 w 438"/>
                <a:gd name="T19" fmla="*/ 2147483647 h 516"/>
                <a:gd name="T20" fmla="*/ 2147483647 w 438"/>
                <a:gd name="T21" fmla="*/ 2147483647 h 516"/>
                <a:gd name="T22" fmla="*/ 2147483647 w 438"/>
                <a:gd name="T23" fmla="*/ 2147483647 h 516"/>
                <a:gd name="T24" fmla="*/ 2147483647 w 438"/>
                <a:gd name="T25" fmla="*/ 2147483647 h 516"/>
                <a:gd name="T26" fmla="*/ 2147483647 w 438"/>
                <a:gd name="T27" fmla="*/ 2147483647 h 516"/>
                <a:gd name="T28" fmla="*/ 2147483647 w 438"/>
                <a:gd name="T29" fmla="*/ 2147483647 h 516"/>
                <a:gd name="T30" fmla="*/ 2147483647 w 438"/>
                <a:gd name="T31" fmla="*/ 2147483647 h 516"/>
                <a:gd name="T32" fmla="*/ 2147483647 w 438"/>
                <a:gd name="T33" fmla="*/ 0 h 516"/>
                <a:gd name="T34" fmla="*/ 2147483647 w 438"/>
                <a:gd name="T35" fmla="*/ 2147483647 h 516"/>
                <a:gd name="T36" fmla="*/ 2147483647 w 438"/>
                <a:gd name="T37" fmla="*/ 2147483647 h 516"/>
                <a:gd name="T38" fmla="*/ 2147483647 w 438"/>
                <a:gd name="T39" fmla="*/ 2147483647 h 516"/>
                <a:gd name="T40" fmla="*/ 2147483647 w 438"/>
                <a:gd name="T41" fmla="*/ 2147483647 h 516"/>
                <a:gd name="T42" fmla="*/ 2147483647 w 438"/>
                <a:gd name="T43" fmla="*/ 2147483647 h 516"/>
                <a:gd name="T44" fmla="*/ 2147483647 w 438"/>
                <a:gd name="T45" fmla="*/ 2147483647 h 516"/>
                <a:gd name="T46" fmla="*/ 2147483647 w 438"/>
                <a:gd name="T47" fmla="*/ 2147483647 h 516"/>
                <a:gd name="T48" fmla="*/ 2147483647 w 438"/>
                <a:gd name="T49" fmla="*/ 2147483647 h 516"/>
                <a:gd name="T50" fmla="*/ 2147483647 w 438"/>
                <a:gd name="T51" fmla="*/ 2147483647 h 516"/>
                <a:gd name="T52" fmla="*/ 2147483647 w 438"/>
                <a:gd name="T53" fmla="*/ 2147483647 h 516"/>
                <a:gd name="T54" fmla="*/ 2147483647 w 438"/>
                <a:gd name="T55" fmla="*/ 2147483647 h 516"/>
                <a:gd name="T56" fmla="*/ 2147483647 w 438"/>
                <a:gd name="T57" fmla="*/ 2147483647 h 516"/>
                <a:gd name="T58" fmla="*/ 2147483647 w 438"/>
                <a:gd name="T59" fmla="*/ 2147483647 h 516"/>
                <a:gd name="T60" fmla="*/ 2147483647 w 438"/>
                <a:gd name="T61" fmla="*/ 2147483647 h 516"/>
                <a:gd name="T62" fmla="*/ 2147483647 w 438"/>
                <a:gd name="T63" fmla="*/ 2147483647 h 516"/>
                <a:gd name="T64" fmla="*/ 2147483647 w 438"/>
                <a:gd name="T65" fmla="*/ 2147483647 h 516"/>
                <a:gd name="T66" fmla="*/ 2147483647 w 438"/>
                <a:gd name="T67" fmla="*/ 2147483647 h 516"/>
                <a:gd name="T68" fmla="*/ 2147483647 w 438"/>
                <a:gd name="T69" fmla="*/ 2147483647 h 516"/>
                <a:gd name="T70" fmla="*/ 2147483647 w 438"/>
                <a:gd name="T71" fmla="*/ 2147483647 h 516"/>
                <a:gd name="T72" fmla="*/ 2147483647 w 438"/>
                <a:gd name="T73" fmla="*/ 2147483647 h 516"/>
                <a:gd name="T74" fmla="*/ 2147483647 w 438"/>
                <a:gd name="T75" fmla="*/ 2147483647 h 516"/>
                <a:gd name="T76" fmla="*/ 2147483647 w 438"/>
                <a:gd name="T77" fmla="*/ 2147483647 h 516"/>
                <a:gd name="T78" fmla="*/ 2147483647 w 438"/>
                <a:gd name="T79" fmla="*/ 2147483647 h 516"/>
                <a:gd name="T80" fmla="*/ 2147483647 w 438"/>
                <a:gd name="T81" fmla="*/ 2147483647 h 516"/>
                <a:gd name="T82" fmla="*/ 2147483647 w 438"/>
                <a:gd name="T83" fmla="*/ 2147483647 h 516"/>
                <a:gd name="T84" fmla="*/ 2147483647 w 438"/>
                <a:gd name="T85" fmla="*/ 2147483647 h 516"/>
                <a:gd name="T86" fmla="*/ 2147483647 w 438"/>
                <a:gd name="T87" fmla="*/ 2147483647 h 516"/>
                <a:gd name="T88" fmla="*/ 2147483647 w 438"/>
                <a:gd name="T89" fmla="*/ 2147483647 h 5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8"/>
                <a:gd name="T136" fmla="*/ 0 h 516"/>
                <a:gd name="T137" fmla="*/ 438 w 438"/>
                <a:gd name="T138" fmla="*/ 516 h 5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8" h="516">
                  <a:moveTo>
                    <a:pt x="402" y="408"/>
                  </a:moveTo>
                  <a:lnTo>
                    <a:pt x="402" y="402"/>
                  </a:lnTo>
                  <a:lnTo>
                    <a:pt x="396" y="396"/>
                  </a:lnTo>
                  <a:lnTo>
                    <a:pt x="390" y="384"/>
                  </a:lnTo>
                  <a:lnTo>
                    <a:pt x="390" y="372"/>
                  </a:lnTo>
                  <a:lnTo>
                    <a:pt x="384" y="354"/>
                  </a:lnTo>
                  <a:lnTo>
                    <a:pt x="378" y="342"/>
                  </a:lnTo>
                  <a:lnTo>
                    <a:pt x="378" y="318"/>
                  </a:lnTo>
                  <a:lnTo>
                    <a:pt x="384" y="312"/>
                  </a:lnTo>
                  <a:lnTo>
                    <a:pt x="390" y="300"/>
                  </a:lnTo>
                  <a:lnTo>
                    <a:pt x="408" y="282"/>
                  </a:lnTo>
                  <a:lnTo>
                    <a:pt x="408" y="270"/>
                  </a:lnTo>
                  <a:lnTo>
                    <a:pt x="414" y="258"/>
                  </a:lnTo>
                  <a:lnTo>
                    <a:pt x="414" y="240"/>
                  </a:lnTo>
                  <a:lnTo>
                    <a:pt x="420" y="228"/>
                  </a:lnTo>
                  <a:lnTo>
                    <a:pt x="426" y="222"/>
                  </a:lnTo>
                  <a:lnTo>
                    <a:pt x="438" y="198"/>
                  </a:lnTo>
                  <a:lnTo>
                    <a:pt x="438" y="186"/>
                  </a:lnTo>
                  <a:lnTo>
                    <a:pt x="432" y="174"/>
                  </a:lnTo>
                  <a:lnTo>
                    <a:pt x="432" y="162"/>
                  </a:lnTo>
                  <a:lnTo>
                    <a:pt x="426" y="150"/>
                  </a:lnTo>
                  <a:lnTo>
                    <a:pt x="426" y="138"/>
                  </a:lnTo>
                  <a:lnTo>
                    <a:pt x="420" y="132"/>
                  </a:lnTo>
                  <a:lnTo>
                    <a:pt x="420" y="126"/>
                  </a:lnTo>
                  <a:lnTo>
                    <a:pt x="432" y="126"/>
                  </a:lnTo>
                  <a:lnTo>
                    <a:pt x="426" y="96"/>
                  </a:lnTo>
                  <a:lnTo>
                    <a:pt x="408" y="102"/>
                  </a:lnTo>
                  <a:lnTo>
                    <a:pt x="408" y="90"/>
                  </a:lnTo>
                  <a:lnTo>
                    <a:pt x="390" y="72"/>
                  </a:lnTo>
                  <a:lnTo>
                    <a:pt x="372" y="66"/>
                  </a:lnTo>
                  <a:lnTo>
                    <a:pt x="342" y="66"/>
                  </a:lnTo>
                  <a:lnTo>
                    <a:pt x="318" y="78"/>
                  </a:lnTo>
                  <a:lnTo>
                    <a:pt x="318" y="84"/>
                  </a:lnTo>
                  <a:lnTo>
                    <a:pt x="312" y="90"/>
                  </a:lnTo>
                  <a:lnTo>
                    <a:pt x="300" y="90"/>
                  </a:lnTo>
                  <a:lnTo>
                    <a:pt x="294" y="84"/>
                  </a:lnTo>
                  <a:lnTo>
                    <a:pt x="282" y="84"/>
                  </a:lnTo>
                  <a:lnTo>
                    <a:pt x="276" y="78"/>
                  </a:lnTo>
                  <a:lnTo>
                    <a:pt x="264" y="72"/>
                  </a:lnTo>
                  <a:lnTo>
                    <a:pt x="258" y="60"/>
                  </a:lnTo>
                  <a:lnTo>
                    <a:pt x="258" y="48"/>
                  </a:lnTo>
                  <a:lnTo>
                    <a:pt x="252" y="42"/>
                  </a:lnTo>
                  <a:lnTo>
                    <a:pt x="252" y="36"/>
                  </a:lnTo>
                  <a:lnTo>
                    <a:pt x="228" y="42"/>
                  </a:lnTo>
                  <a:lnTo>
                    <a:pt x="228" y="18"/>
                  </a:lnTo>
                  <a:lnTo>
                    <a:pt x="216" y="18"/>
                  </a:lnTo>
                  <a:lnTo>
                    <a:pt x="210" y="24"/>
                  </a:lnTo>
                  <a:lnTo>
                    <a:pt x="204" y="36"/>
                  </a:lnTo>
                  <a:lnTo>
                    <a:pt x="198" y="42"/>
                  </a:lnTo>
                  <a:lnTo>
                    <a:pt x="174" y="36"/>
                  </a:lnTo>
                  <a:lnTo>
                    <a:pt x="174" y="0"/>
                  </a:lnTo>
                  <a:lnTo>
                    <a:pt x="162" y="24"/>
                  </a:lnTo>
                  <a:lnTo>
                    <a:pt x="150" y="6"/>
                  </a:lnTo>
                  <a:lnTo>
                    <a:pt x="144" y="30"/>
                  </a:lnTo>
                  <a:lnTo>
                    <a:pt x="126" y="30"/>
                  </a:lnTo>
                  <a:lnTo>
                    <a:pt x="120" y="48"/>
                  </a:lnTo>
                  <a:lnTo>
                    <a:pt x="102" y="30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54" y="42"/>
                  </a:lnTo>
                  <a:lnTo>
                    <a:pt x="36" y="66"/>
                  </a:lnTo>
                  <a:lnTo>
                    <a:pt x="42" y="102"/>
                  </a:lnTo>
                  <a:lnTo>
                    <a:pt x="60" y="108"/>
                  </a:lnTo>
                  <a:lnTo>
                    <a:pt x="48" y="126"/>
                  </a:lnTo>
                  <a:lnTo>
                    <a:pt x="66" y="132"/>
                  </a:lnTo>
                  <a:lnTo>
                    <a:pt x="60" y="138"/>
                  </a:lnTo>
                  <a:lnTo>
                    <a:pt x="54" y="150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72" y="168"/>
                  </a:lnTo>
                  <a:lnTo>
                    <a:pt x="78" y="168"/>
                  </a:lnTo>
                  <a:lnTo>
                    <a:pt x="78" y="180"/>
                  </a:lnTo>
                  <a:lnTo>
                    <a:pt x="72" y="186"/>
                  </a:lnTo>
                  <a:lnTo>
                    <a:pt x="72" y="192"/>
                  </a:lnTo>
                  <a:lnTo>
                    <a:pt x="66" y="186"/>
                  </a:lnTo>
                  <a:lnTo>
                    <a:pt x="54" y="186"/>
                  </a:lnTo>
                  <a:lnTo>
                    <a:pt x="48" y="180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36" y="204"/>
                  </a:lnTo>
                  <a:lnTo>
                    <a:pt x="48" y="210"/>
                  </a:lnTo>
                  <a:lnTo>
                    <a:pt x="54" y="222"/>
                  </a:lnTo>
                  <a:lnTo>
                    <a:pt x="36" y="222"/>
                  </a:lnTo>
                  <a:lnTo>
                    <a:pt x="36" y="228"/>
                  </a:lnTo>
                  <a:lnTo>
                    <a:pt x="42" y="234"/>
                  </a:lnTo>
                  <a:lnTo>
                    <a:pt x="42" y="252"/>
                  </a:lnTo>
                  <a:lnTo>
                    <a:pt x="36" y="258"/>
                  </a:lnTo>
                  <a:lnTo>
                    <a:pt x="30" y="258"/>
                  </a:lnTo>
                  <a:lnTo>
                    <a:pt x="18" y="252"/>
                  </a:lnTo>
                  <a:lnTo>
                    <a:pt x="12" y="246"/>
                  </a:lnTo>
                  <a:lnTo>
                    <a:pt x="6" y="246"/>
                  </a:lnTo>
                  <a:lnTo>
                    <a:pt x="24" y="282"/>
                  </a:lnTo>
                  <a:lnTo>
                    <a:pt x="24" y="306"/>
                  </a:lnTo>
                  <a:lnTo>
                    <a:pt x="18" y="324"/>
                  </a:lnTo>
                  <a:lnTo>
                    <a:pt x="6" y="330"/>
                  </a:lnTo>
                  <a:lnTo>
                    <a:pt x="0" y="342"/>
                  </a:lnTo>
                  <a:lnTo>
                    <a:pt x="6" y="348"/>
                  </a:lnTo>
                  <a:lnTo>
                    <a:pt x="24" y="348"/>
                  </a:lnTo>
                  <a:lnTo>
                    <a:pt x="24" y="360"/>
                  </a:lnTo>
                  <a:lnTo>
                    <a:pt x="60" y="354"/>
                  </a:lnTo>
                  <a:lnTo>
                    <a:pt x="60" y="384"/>
                  </a:lnTo>
                  <a:lnTo>
                    <a:pt x="90" y="414"/>
                  </a:lnTo>
                  <a:lnTo>
                    <a:pt x="90" y="438"/>
                  </a:lnTo>
                  <a:lnTo>
                    <a:pt x="84" y="450"/>
                  </a:lnTo>
                  <a:lnTo>
                    <a:pt x="84" y="462"/>
                  </a:lnTo>
                  <a:lnTo>
                    <a:pt x="78" y="468"/>
                  </a:lnTo>
                  <a:lnTo>
                    <a:pt x="78" y="516"/>
                  </a:lnTo>
                  <a:lnTo>
                    <a:pt x="90" y="516"/>
                  </a:lnTo>
                  <a:lnTo>
                    <a:pt x="96" y="510"/>
                  </a:lnTo>
                  <a:lnTo>
                    <a:pt x="102" y="498"/>
                  </a:lnTo>
                  <a:lnTo>
                    <a:pt x="114" y="498"/>
                  </a:lnTo>
                  <a:lnTo>
                    <a:pt x="126" y="486"/>
                  </a:lnTo>
                  <a:lnTo>
                    <a:pt x="138" y="480"/>
                  </a:lnTo>
                  <a:lnTo>
                    <a:pt x="198" y="456"/>
                  </a:lnTo>
                  <a:lnTo>
                    <a:pt x="228" y="450"/>
                  </a:lnTo>
                  <a:lnTo>
                    <a:pt x="264" y="450"/>
                  </a:lnTo>
                  <a:lnTo>
                    <a:pt x="270" y="444"/>
                  </a:lnTo>
                  <a:lnTo>
                    <a:pt x="282" y="444"/>
                  </a:lnTo>
                  <a:lnTo>
                    <a:pt x="294" y="438"/>
                  </a:lnTo>
                  <a:lnTo>
                    <a:pt x="330" y="438"/>
                  </a:lnTo>
                  <a:lnTo>
                    <a:pt x="336" y="444"/>
                  </a:lnTo>
                  <a:lnTo>
                    <a:pt x="342" y="444"/>
                  </a:lnTo>
                  <a:lnTo>
                    <a:pt x="348" y="450"/>
                  </a:lnTo>
                  <a:lnTo>
                    <a:pt x="366" y="450"/>
                  </a:lnTo>
                  <a:lnTo>
                    <a:pt x="378" y="438"/>
                  </a:lnTo>
                  <a:lnTo>
                    <a:pt x="384" y="438"/>
                  </a:lnTo>
                  <a:lnTo>
                    <a:pt x="384" y="444"/>
                  </a:lnTo>
                  <a:lnTo>
                    <a:pt x="396" y="456"/>
                  </a:lnTo>
                  <a:lnTo>
                    <a:pt x="408" y="462"/>
                  </a:lnTo>
                  <a:lnTo>
                    <a:pt x="420" y="462"/>
                  </a:lnTo>
                  <a:lnTo>
                    <a:pt x="426" y="468"/>
                  </a:lnTo>
                  <a:lnTo>
                    <a:pt x="426" y="414"/>
                  </a:lnTo>
                  <a:lnTo>
                    <a:pt x="402" y="408"/>
                  </a:lnTo>
                  <a:close/>
                </a:path>
              </a:pathLst>
            </a:custGeom>
            <a:solidFill>
              <a:srgbClr val="1C5C8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4" name="Costa Rica" descr="© INSCALE GmbH, 05.05.2010&#10;http://www.presentationload.com/">
              <a:extLst>
                <a:ext uri="{FF2B5EF4-FFF2-40B4-BE49-F238E27FC236}">
                  <a16:creationId xmlns:a16="http://schemas.microsoft.com/office/drawing/2014/main" id="{5BB8289E-E9F7-4401-B200-0FC3536790AF}"/>
                </a:ext>
              </a:extLst>
            </p:cNvPr>
            <p:cNvSpPr>
              <a:spLocks/>
            </p:cNvSpPr>
            <p:nvPr/>
          </p:nvSpPr>
          <p:spPr bwMode="gray">
            <a:xfrm>
              <a:off x="1676400" y="3484447"/>
              <a:ext cx="96838" cy="93663"/>
            </a:xfrm>
            <a:custGeom>
              <a:avLst/>
              <a:gdLst>
                <a:gd name="T0" fmla="*/ 2147483647 w 240"/>
                <a:gd name="T1" fmla="*/ 2147483647 h 228"/>
                <a:gd name="T2" fmla="*/ 2147483647 w 240"/>
                <a:gd name="T3" fmla="*/ 2147483647 h 228"/>
                <a:gd name="T4" fmla="*/ 2147483647 w 240"/>
                <a:gd name="T5" fmla="*/ 2147483647 h 228"/>
                <a:gd name="T6" fmla="*/ 2147483647 w 240"/>
                <a:gd name="T7" fmla="*/ 2147483647 h 228"/>
                <a:gd name="T8" fmla="*/ 2147483647 w 240"/>
                <a:gd name="T9" fmla="*/ 2147483647 h 228"/>
                <a:gd name="T10" fmla="*/ 2147483647 w 240"/>
                <a:gd name="T11" fmla="*/ 2147483647 h 228"/>
                <a:gd name="T12" fmla="*/ 2147483647 w 240"/>
                <a:gd name="T13" fmla="*/ 2147483647 h 228"/>
                <a:gd name="T14" fmla="*/ 2147483647 w 240"/>
                <a:gd name="T15" fmla="*/ 2147483647 h 228"/>
                <a:gd name="T16" fmla="*/ 2147483647 w 240"/>
                <a:gd name="T17" fmla="*/ 2147483647 h 228"/>
                <a:gd name="T18" fmla="*/ 2147483647 w 240"/>
                <a:gd name="T19" fmla="*/ 2147483647 h 228"/>
                <a:gd name="T20" fmla="*/ 2147483647 w 240"/>
                <a:gd name="T21" fmla="*/ 2147483647 h 228"/>
                <a:gd name="T22" fmla="*/ 2147483647 w 240"/>
                <a:gd name="T23" fmla="*/ 2147483647 h 228"/>
                <a:gd name="T24" fmla="*/ 2147483647 w 240"/>
                <a:gd name="T25" fmla="*/ 2147483647 h 228"/>
                <a:gd name="T26" fmla="*/ 2147483647 w 240"/>
                <a:gd name="T27" fmla="*/ 2147483647 h 228"/>
                <a:gd name="T28" fmla="*/ 2147483647 w 240"/>
                <a:gd name="T29" fmla="*/ 2147483647 h 228"/>
                <a:gd name="T30" fmla="*/ 2147483647 w 240"/>
                <a:gd name="T31" fmla="*/ 0 h 228"/>
                <a:gd name="T32" fmla="*/ 2147483647 w 240"/>
                <a:gd name="T33" fmla="*/ 2147483647 h 228"/>
                <a:gd name="T34" fmla="*/ 2147483647 w 240"/>
                <a:gd name="T35" fmla="*/ 2147483647 h 228"/>
                <a:gd name="T36" fmla="*/ 0 w 240"/>
                <a:gd name="T37" fmla="*/ 2147483647 h 228"/>
                <a:gd name="T38" fmla="*/ 2147483647 w 240"/>
                <a:gd name="T39" fmla="*/ 2147483647 h 228"/>
                <a:gd name="T40" fmla="*/ 2147483647 w 240"/>
                <a:gd name="T41" fmla="*/ 2147483647 h 228"/>
                <a:gd name="T42" fmla="*/ 2147483647 w 240"/>
                <a:gd name="T43" fmla="*/ 2147483647 h 228"/>
                <a:gd name="T44" fmla="*/ 2147483647 w 240"/>
                <a:gd name="T45" fmla="*/ 2147483647 h 228"/>
                <a:gd name="T46" fmla="*/ 2147483647 w 240"/>
                <a:gd name="T47" fmla="*/ 2147483647 h 228"/>
                <a:gd name="T48" fmla="*/ 2147483647 w 240"/>
                <a:gd name="T49" fmla="*/ 2147483647 h 228"/>
                <a:gd name="T50" fmla="*/ 2147483647 w 240"/>
                <a:gd name="T51" fmla="*/ 2147483647 h 228"/>
                <a:gd name="T52" fmla="*/ 2147483647 w 240"/>
                <a:gd name="T53" fmla="*/ 2147483647 h 228"/>
                <a:gd name="T54" fmla="*/ 2147483647 w 240"/>
                <a:gd name="T55" fmla="*/ 2147483647 h 228"/>
                <a:gd name="T56" fmla="*/ 2147483647 w 240"/>
                <a:gd name="T57" fmla="*/ 2147483647 h 228"/>
                <a:gd name="T58" fmla="*/ 2147483647 w 240"/>
                <a:gd name="T59" fmla="*/ 2147483647 h 228"/>
                <a:gd name="T60" fmla="*/ 2147483647 w 240"/>
                <a:gd name="T61" fmla="*/ 2147483647 h 228"/>
                <a:gd name="T62" fmla="*/ 2147483647 w 240"/>
                <a:gd name="T63" fmla="*/ 2147483647 h 228"/>
                <a:gd name="T64" fmla="*/ 2147483647 w 240"/>
                <a:gd name="T65" fmla="*/ 2147483647 h 228"/>
                <a:gd name="T66" fmla="*/ 2147483647 w 240"/>
                <a:gd name="T67" fmla="*/ 2147483647 h 2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0"/>
                <a:gd name="T103" fmla="*/ 0 h 228"/>
                <a:gd name="T104" fmla="*/ 240 w 240"/>
                <a:gd name="T105" fmla="*/ 228 h 2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0" h="228">
                  <a:moveTo>
                    <a:pt x="210" y="198"/>
                  </a:moveTo>
                  <a:lnTo>
                    <a:pt x="216" y="198"/>
                  </a:lnTo>
                  <a:lnTo>
                    <a:pt x="234" y="180"/>
                  </a:lnTo>
                  <a:lnTo>
                    <a:pt x="228" y="174"/>
                  </a:lnTo>
                  <a:lnTo>
                    <a:pt x="210" y="174"/>
                  </a:lnTo>
                  <a:lnTo>
                    <a:pt x="210" y="168"/>
                  </a:lnTo>
                  <a:lnTo>
                    <a:pt x="204" y="162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22" y="138"/>
                  </a:lnTo>
                  <a:lnTo>
                    <a:pt x="228" y="132"/>
                  </a:lnTo>
                  <a:lnTo>
                    <a:pt x="240" y="132"/>
                  </a:lnTo>
                  <a:lnTo>
                    <a:pt x="228" y="126"/>
                  </a:lnTo>
                  <a:lnTo>
                    <a:pt x="210" y="108"/>
                  </a:lnTo>
                  <a:lnTo>
                    <a:pt x="198" y="84"/>
                  </a:lnTo>
                  <a:lnTo>
                    <a:pt x="192" y="78"/>
                  </a:lnTo>
                  <a:lnTo>
                    <a:pt x="186" y="66"/>
                  </a:lnTo>
                  <a:lnTo>
                    <a:pt x="180" y="60"/>
                  </a:lnTo>
                  <a:lnTo>
                    <a:pt x="174" y="36"/>
                  </a:lnTo>
                  <a:lnTo>
                    <a:pt x="138" y="36"/>
                  </a:lnTo>
                  <a:lnTo>
                    <a:pt x="126" y="24"/>
                  </a:lnTo>
                  <a:lnTo>
                    <a:pt x="126" y="18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78" y="18"/>
                  </a:lnTo>
                  <a:lnTo>
                    <a:pt x="72" y="12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6" y="30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6" y="66"/>
                  </a:lnTo>
                  <a:lnTo>
                    <a:pt x="0" y="78"/>
                  </a:lnTo>
                  <a:lnTo>
                    <a:pt x="6" y="90"/>
                  </a:lnTo>
                  <a:lnTo>
                    <a:pt x="18" y="102"/>
                  </a:lnTo>
                  <a:lnTo>
                    <a:pt x="30" y="108"/>
                  </a:lnTo>
                  <a:lnTo>
                    <a:pt x="42" y="108"/>
                  </a:lnTo>
                  <a:lnTo>
                    <a:pt x="60" y="126"/>
                  </a:lnTo>
                  <a:lnTo>
                    <a:pt x="72" y="126"/>
                  </a:lnTo>
                  <a:lnTo>
                    <a:pt x="72" y="102"/>
                  </a:lnTo>
                  <a:lnTo>
                    <a:pt x="66" y="96"/>
                  </a:lnTo>
                  <a:lnTo>
                    <a:pt x="54" y="90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8" y="72"/>
                  </a:lnTo>
                  <a:lnTo>
                    <a:pt x="60" y="78"/>
                  </a:lnTo>
                  <a:lnTo>
                    <a:pt x="66" y="84"/>
                  </a:lnTo>
                  <a:lnTo>
                    <a:pt x="90" y="96"/>
                  </a:lnTo>
                  <a:lnTo>
                    <a:pt x="96" y="102"/>
                  </a:lnTo>
                  <a:lnTo>
                    <a:pt x="96" y="132"/>
                  </a:lnTo>
                  <a:lnTo>
                    <a:pt x="114" y="132"/>
                  </a:lnTo>
                  <a:lnTo>
                    <a:pt x="126" y="138"/>
                  </a:lnTo>
                  <a:lnTo>
                    <a:pt x="138" y="138"/>
                  </a:lnTo>
                  <a:lnTo>
                    <a:pt x="156" y="180"/>
                  </a:lnTo>
                  <a:lnTo>
                    <a:pt x="150" y="186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80" y="222"/>
                  </a:lnTo>
                  <a:lnTo>
                    <a:pt x="192" y="222"/>
                  </a:lnTo>
                  <a:lnTo>
                    <a:pt x="174" y="198"/>
                  </a:lnTo>
                  <a:lnTo>
                    <a:pt x="204" y="228"/>
                  </a:lnTo>
                  <a:lnTo>
                    <a:pt x="210" y="222"/>
                  </a:lnTo>
                  <a:lnTo>
                    <a:pt x="210" y="198"/>
                  </a:lnTo>
                  <a:close/>
                </a:path>
              </a:pathLst>
            </a:custGeom>
            <a:solidFill>
              <a:srgbClr val="1C5C8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5" name="Congo" descr="© INSCALE GmbH, 05.05.2010&#10;http://www.presentationload.com/">
              <a:extLst>
                <a:ext uri="{FF2B5EF4-FFF2-40B4-BE49-F238E27FC236}">
                  <a16:creationId xmlns:a16="http://schemas.microsoft.com/office/drawing/2014/main" id="{716964D4-7F2D-46B5-AC0B-718777B7C088}"/>
                </a:ext>
              </a:extLst>
            </p:cNvPr>
            <p:cNvSpPr>
              <a:spLocks/>
            </p:cNvSpPr>
            <p:nvPr/>
          </p:nvSpPr>
          <p:spPr bwMode="gray">
            <a:xfrm>
              <a:off x="4479925" y="3673359"/>
              <a:ext cx="542925" cy="611188"/>
            </a:xfrm>
            <a:custGeom>
              <a:avLst/>
              <a:gdLst>
                <a:gd name="T0" fmla="*/ 2147483647 w 1350"/>
                <a:gd name="T1" fmla="*/ 2147483647 h 1518"/>
                <a:gd name="T2" fmla="*/ 2147483647 w 1350"/>
                <a:gd name="T3" fmla="*/ 2147483647 h 1518"/>
                <a:gd name="T4" fmla="*/ 2147483647 w 1350"/>
                <a:gd name="T5" fmla="*/ 2147483647 h 1518"/>
                <a:gd name="T6" fmla="*/ 2147483647 w 1350"/>
                <a:gd name="T7" fmla="*/ 2147483647 h 1518"/>
                <a:gd name="T8" fmla="*/ 2147483647 w 1350"/>
                <a:gd name="T9" fmla="*/ 2147483647 h 1518"/>
                <a:gd name="T10" fmla="*/ 2147483647 w 1350"/>
                <a:gd name="T11" fmla="*/ 2147483647 h 1518"/>
                <a:gd name="T12" fmla="*/ 2147483647 w 1350"/>
                <a:gd name="T13" fmla="*/ 2147483647 h 1518"/>
                <a:gd name="T14" fmla="*/ 2147483647 w 1350"/>
                <a:gd name="T15" fmla="*/ 2147483647 h 1518"/>
                <a:gd name="T16" fmla="*/ 2147483647 w 1350"/>
                <a:gd name="T17" fmla="*/ 2147483647 h 1518"/>
                <a:gd name="T18" fmla="*/ 2147483647 w 1350"/>
                <a:gd name="T19" fmla="*/ 2147483647 h 1518"/>
                <a:gd name="T20" fmla="*/ 2147483647 w 1350"/>
                <a:gd name="T21" fmla="*/ 2147483647 h 1518"/>
                <a:gd name="T22" fmla="*/ 2147483647 w 1350"/>
                <a:gd name="T23" fmla="*/ 2147483647 h 1518"/>
                <a:gd name="T24" fmla="*/ 2147483647 w 1350"/>
                <a:gd name="T25" fmla="*/ 2147483647 h 1518"/>
                <a:gd name="T26" fmla="*/ 2147483647 w 1350"/>
                <a:gd name="T27" fmla="*/ 2147483647 h 1518"/>
                <a:gd name="T28" fmla="*/ 2147483647 w 1350"/>
                <a:gd name="T29" fmla="*/ 2147483647 h 1518"/>
                <a:gd name="T30" fmla="*/ 2147483647 w 1350"/>
                <a:gd name="T31" fmla="*/ 2147483647 h 1518"/>
                <a:gd name="T32" fmla="*/ 2147483647 w 1350"/>
                <a:gd name="T33" fmla="*/ 2147483647 h 1518"/>
                <a:gd name="T34" fmla="*/ 2147483647 w 1350"/>
                <a:gd name="T35" fmla="*/ 2147483647 h 1518"/>
                <a:gd name="T36" fmla="*/ 2147483647 w 1350"/>
                <a:gd name="T37" fmla="*/ 2147483647 h 1518"/>
                <a:gd name="T38" fmla="*/ 2147483647 w 1350"/>
                <a:gd name="T39" fmla="*/ 2147483647 h 1518"/>
                <a:gd name="T40" fmla="*/ 2147483647 w 1350"/>
                <a:gd name="T41" fmla="*/ 2147483647 h 1518"/>
                <a:gd name="T42" fmla="*/ 2147483647 w 1350"/>
                <a:gd name="T43" fmla="*/ 2147483647 h 1518"/>
                <a:gd name="T44" fmla="*/ 2147483647 w 1350"/>
                <a:gd name="T45" fmla="*/ 2147483647 h 1518"/>
                <a:gd name="T46" fmla="*/ 2147483647 w 1350"/>
                <a:gd name="T47" fmla="*/ 2147483647 h 1518"/>
                <a:gd name="T48" fmla="*/ 2147483647 w 1350"/>
                <a:gd name="T49" fmla="*/ 2147483647 h 1518"/>
                <a:gd name="T50" fmla="*/ 2147483647 w 1350"/>
                <a:gd name="T51" fmla="*/ 2147483647 h 1518"/>
                <a:gd name="T52" fmla="*/ 2147483647 w 1350"/>
                <a:gd name="T53" fmla="*/ 2147483647 h 1518"/>
                <a:gd name="T54" fmla="*/ 2147483647 w 1350"/>
                <a:gd name="T55" fmla="*/ 2147483647 h 1518"/>
                <a:gd name="T56" fmla="*/ 2147483647 w 1350"/>
                <a:gd name="T57" fmla="*/ 2147483647 h 1518"/>
                <a:gd name="T58" fmla="*/ 2147483647 w 1350"/>
                <a:gd name="T59" fmla="*/ 2147483647 h 1518"/>
                <a:gd name="T60" fmla="*/ 2147483647 w 1350"/>
                <a:gd name="T61" fmla="*/ 2147483647 h 1518"/>
                <a:gd name="T62" fmla="*/ 2147483647 w 1350"/>
                <a:gd name="T63" fmla="*/ 2147483647 h 1518"/>
                <a:gd name="T64" fmla="*/ 2147483647 w 1350"/>
                <a:gd name="T65" fmla="*/ 2147483647 h 1518"/>
                <a:gd name="T66" fmla="*/ 2147483647 w 1350"/>
                <a:gd name="T67" fmla="*/ 2147483647 h 1518"/>
                <a:gd name="T68" fmla="*/ 2147483647 w 1350"/>
                <a:gd name="T69" fmla="*/ 2147483647 h 1518"/>
                <a:gd name="T70" fmla="*/ 2147483647 w 1350"/>
                <a:gd name="T71" fmla="*/ 2147483647 h 1518"/>
                <a:gd name="T72" fmla="*/ 2147483647 w 1350"/>
                <a:gd name="T73" fmla="*/ 2147483647 h 1518"/>
                <a:gd name="T74" fmla="*/ 2147483647 w 1350"/>
                <a:gd name="T75" fmla="*/ 2147483647 h 1518"/>
                <a:gd name="T76" fmla="*/ 2147483647 w 1350"/>
                <a:gd name="T77" fmla="*/ 2147483647 h 1518"/>
                <a:gd name="T78" fmla="*/ 2147483647 w 1350"/>
                <a:gd name="T79" fmla="*/ 2147483647 h 1518"/>
                <a:gd name="T80" fmla="*/ 2147483647 w 1350"/>
                <a:gd name="T81" fmla="*/ 2147483647 h 1518"/>
                <a:gd name="T82" fmla="*/ 2147483647 w 1350"/>
                <a:gd name="T83" fmla="*/ 2147483647 h 1518"/>
                <a:gd name="T84" fmla="*/ 2147483647 w 1350"/>
                <a:gd name="T85" fmla="*/ 2147483647 h 1518"/>
                <a:gd name="T86" fmla="*/ 2147483647 w 1350"/>
                <a:gd name="T87" fmla="*/ 2147483647 h 1518"/>
                <a:gd name="T88" fmla="*/ 2147483647 w 1350"/>
                <a:gd name="T89" fmla="*/ 2147483647 h 1518"/>
                <a:gd name="T90" fmla="*/ 2147483647 w 1350"/>
                <a:gd name="T91" fmla="*/ 2147483647 h 1518"/>
                <a:gd name="T92" fmla="*/ 2147483647 w 1350"/>
                <a:gd name="T93" fmla="*/ 2147483647 h 1518"/>
                <a:gd name="T94" fmla="*/ 2147483647 w 1350"/>
                <a:gd name="T95" fmla="*/ 2147483647 h 1518"/>
                <a:gd name="T96" fmla="*/ 2147483647 w 1350"/>
                <a:gd name="T97" fmla="*/ 2147483647 h 1518"/>
                <a:gd name="T98" fmla="*/ 2147483647 w 1350"/>
                <a:gd name="T99" fmla="*/ 2147483647 h 1518"/>
                <a:gd name="T100" fmla="*/ 2147483647 w 1350"/>
                <a:gd name="T101" fmla="*/ 2147483647 h 1518"/>
                <a:gd name="T102" fmla="*/ 2147483647 w 1350"/>
                <a:gd name="T103" fmla="*/ 2147483647 h 1518"/>
                <a:gd name="T104" fmla="*/ 2147483647 w 1350"/>
                <a:gd name="T105" fmla="*/ 2147483647 h 1518"/>
                <a:gd name="T106" fmla="*/ 2147483647 w 1350"/>
                <a:gd name="T107" fmla="*/ 2147483647 h 1518"/>
                <a:gd name="T108" fmla="*/ 2147483647 w 1350"/>
                <a:gd name="T109" fmla="*/ 2147483647 h 1518"/>
                <a:gd name="T110" fmla="*/ 2147483647 w 1350"/>
                <a:gd name="T111" fmla="*/ 2147483647 h 1518"/>
                <a:gd name="T112" fmla="*/ 2147483647 w 1350"/>
                <a:gd name="T113" fmla="*/ 2147483647 h 1518"/>
                <a:gd name="T114" fmla="*/ 2147483647 w 1350"/>
                <a:gd name="T115" fmla="*/ 2147483647 h 1518"/>
                <a:gd name="T116" fmla="*/ 2147483647 w 1350"/>
                <a:gd name="T117" fmla="*/ 2147483647 h 1518"/>
                <a:gd name="T118" fmla="*/ 2147483647 w 1350"/>
                <a:gd name="T119" fmla="*/ 2147483647 h 1518"/>
                <a:gd name="T120" fmla="*/ 2147483647 w 1350"/>
                <a:gd name="T121" fmla="*/ 2147483647 h 1518"/>
                <a:gd name="T122" fmla="*/ 2147483647 w 1350"/>
                <a:gd name="T123" fmla="*/ 2147483647 h 1518"/>
                <a:gd name="T124" fmla="*/ 2147483647 w 1350"/>
                <a:gd name="T125" fmla="*/ 2147483647 h 151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50"/>
                <a:gd name="T190" fmla="*/ 0 h 1518"/>
                <a:gd name="T191" fmla="*/ 1350 w 1350"/>
                <a:gd name="T192" fmla="*/ 1518 h 151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50" h="1518">
                  <a:moveTo>
                    <a:pt x="1242" y="468"/>
                  </a:moveTo>
                  <a:lnTo>
                    <a:pt x="1242" y="438"/>
                  </a:lnTo>
                  <a:lnTo>
                    <a:pt x="1260" y="366"/>
                  </a:lnTo>
                  <a:lnTo>
                    <a:pt x="1278" y="354"/>
                  </a:lnTo>
                  <a:lnTo>
                    <a:pt x="1278" y="342"/>
                  </a:lnTo>
                  <a:lnTo>
                    <a:pt x="1302" y="330"/>
                  </a:lnTo>
                  <a:lnTo>
                    <a:pt x="1308" y="318"/>
                  </a:lnTo>
                  <a:lnTo>
                    <a:pt x="1320" y="312"/>
                  </a:lnTo>
                  <a:lnTo>
                    <a:pt x="1332" y="288"/>
                  </a:lnTo>
                  <a:lnTo>
                    <a:pt x="1344" y="276"/>
                  </a:lnTo>
                  <a:lnTo>
                    <a:pt x="1350" y="264"/>
                  </a:lnTo>
                  <a:lnTo>
                    <a:pt x="1350" y="252"/>
                  </a:lnTo>
                  <a:lnTo>
                    <a:pt x="1344" y="246"/>
                  </a:lnTo>
                  <a:lnTo>
                    <a:pt x="1332" y="240"/>
                  </a:lnTo>
                  <a:lnTo>
                    <a:pt x="1320" y="240"/>
                  </a:lnTo>
                  <a:lnTo>
                    <a:pt x="1314" y="234"/>
                  </a:lnTo>
                  <a:lnTo>
                    <a:pt x="1314" y="222"/>
                  </a:lnTo>
                  <a:lnTo>
                    <a:pt x="1320" y="210"/>
                  </a:lnTo>
                  <a:lnTo>
                    <a:pt x="1326" y="204"/>
                  </a:lnTo>
                  <a:lnTo>
                    <a:pt x="1326" y="198"/>
                  </a:lnTo>
                  <a:lnTo>
                    <a:pt x="1320" y="192"/>
                  </a:lnTo>
                  <a:lnTo>
                    <a:pt x="1308" y="186"/>
                  </a:lnTo>
                  <a:lnTo>
                    <a:pt x="1326" y="168"/>
                  </a:lnTo>
                  <a:lnTo>
                    <a:pt x="1320" y="144"/>
                  </a:lnTo>
                  <a:lnTo>
                    <a:pt x="1302" y="144"/>
                  </a:lnTo>
                  <a:lnTo>
                    <a:pt x="1296" y="120"/>
                  </a:lnTo>
                  <a:lnTo>
                    <a:pt x="1290" y="120"/>
                  </a:lnTo>
                  <a:lnTo>
                    <a:pt x="1284" y="114"/>
                  </a:lnTo>
                  <a:lnTo>
                    <a:pt x="1272" y="108"/>
                  </a:lnTo>
                  <a:lnTo>
                    <a:pt x="1260" y="96"/>
                  </a:lnTo>
                  <a:lnTo>
                    <a:pt x="1254" y="84"/>
                  </a:lnTo>
                  <a:lnTo>
                    <a:pt x="1248" y="66"/>
                  </a:lnTo>
                  <a:lnTo>
                    <a:pt x="1236" y="60"/>
                  </a:lnTo>
                  <a:lnTo>
                    <a:pt x="1230" y="54"/>
                  </a:lnTo>
                  <a:lnTo>
                    <a:pt x="1218" y="66"/>
                  </a:lnTo>
                  <a:lnTo>
                    <a:pt x="1218" y="72"/>
                  </a:lnTo>
                  <a:lnTo>
                    <a:pt x="1206" y="84"/>
                  </a:lnTo>
                  <a:lnTo>
                    <a:pt x="1200" y="84"/>
                  </a:lnTo>
                  <a:lnTo>
                    <a:pt x="1188" y="78"/>
                  </a:lnTo>
                  <a:lnTo>
                    <a:pt x="1188" y="72"/>
                  </a:lnTo>
                  <a:lnTo>
                    <a:pt x="1176" y="66"/>
                  </a:lnTo>
                  <a:lnTo>
                    <a:pt x="1164" y="66"/>
                  </a:lnTo>
                  <a:lnTo>
                    <a:pt x="1158" y="72"/>
                  </a:lnTo>
                  <a:lnTo>
                    <a:pt x="1152" y="84"/>
                  </a:lnTo>
                  <a:lnTo>
                    <a:pt x="1146" y="90"/>
                  </a:lnTo>
                  <a:lnTo>
                    <a:pt x="1098" y="66"/>
                  </a:lnTo>
                  <a:lnTo>
                    <a:pt x="1098" y="42"/>
                  </a:lnTo>
                  <a:lnTo>
                    <a:pt x="1068" y="18"/>
                  </a:lnTo>
                  <a:lnTo>
                    <a:pt x="1062" y="6"/>
                  </a:lnTo>
                  <a:lnTo>
                    <a:pt x="1044" y="24"/>
                  </a:lnTo>
                  <a:lnTo>
                    <a:pt x="1026" y="30"/>
                  </a:lnTo>
                  <a:lnTo>
                    <a:pt x="1002" y="30"/>
                  </a:lnTo>
                  <a:lnTo>
                    <a:pt x="990" y="18"/>
                  </a:lnTo>
                  <a:lnTo>
                    <a:pt x="990" y="12"/>
                  </a:lnTo>
                  <a:lnTo>
                    <a:pt x="954" y="18"/>
                  </a:lnTo>
                  <a:lnTo>
                    <a:pt x="942" y="6"/>
                  </a:lnTo>
                  <a:lnTo>
                    <a:pt x="942" y="0"/>
                  </a:lnTo>
                  <a:lnTo>
                    <a:pt x="936" y="0"/>
                  </a:lnTo>
                  <a:lnTo>
                    <a:pt x="918" y="18"/>
                  </a:lnTo>
                  <a:lnTo>
                    <a:pt x="918" y="30"/>
                  </a:lnTo>
                  <a:lnTo>
                    <a:pt x="906" y="30"/>
                  </a:lnTo>
                  <a:lnTo>
                    <a:pt x="900" y="36"/>
                  </a:lnTo>
                  <a:lnTo>
                    <a:pt x="876" y="36"/>
                  </a:lnTo>
                  <a:lnTo>
                    <a:pt x="864" y="24"/>
                  </a:lnTo>
                  <a:lnTo>
                    <a:pt x="840" y="42"/>
                  </a:lnTo>
                  <a:lnTo>
                    <a:pt x="822" y="42"/>
                  </a:lnTo>
                  <a:lnTo>
                    <a:pt x="810" y="54"/>
                  </a:lnTo>
                  <a:lnTo>
                    <a:pt x="798" y="60"/>
                  </a:lnTo>
                  <a:lnTo>
                    <a:pt x="792" y="66"/>
                  </a:lnTo>
                  <a:lnTo>
                    <a:pt x="786" y="66"/>
                  </a:lnTo>
                  <a:lnTo>
                    <a:pt x="762" y="42"/>
                  </a:lnTo>
                  <a:lnTo>
                    <a:pt x="756" y="54"/>
                  </a:lnTo>
                  <a:lnTo>
                    <a:pt x="738" y="72"/>
                  </a:lnTo>
                  <a:lnTo>
                    <a:pt x="738" y="84"/>
                  </a:lnTo>
                  <a:lnTo>
                    <a:pt x="732" y="90"/>
                  </a:lnTo>
                  <a:lnTo>
                    <a:pt x="726" y="102"/>
                  </a:lnTo>
                  <a:lnTo>
                    <a:pt x="720" y="108"/>
                  </a:lnTo>
                  <a:lnTo>
                    <a:pt x="708" y="102"/>
                  </a:lnTo>
                  <a:lnTo>
                    <a:pt x="702" y="96"/>
                  </a:lnTo>
                  <a:lnTo>
                    <a:pt x="690" y="90"/>
                  </a:lnTo>
                  <a:lnTo>
                    <a:pt x="642" y="90"/>
                  </a:lnTo>
                  <a:lnTo>
                    <a:pt x="630" y="84"/>
                  </a:lnTo>
                  <a:lnTo>
                    <a:pt x="624" y="78"/>
                  </a:lnTo>
                  <a:lnTo>
                    <a:pt x="582" y="78"/>
                  </a:lnTo>
                  <a:lnTo>
                    <a:pt x="582" y="48"/>
                  </a:lnTo>
                  <a:lnTo>
                    <a:pt x="576" y="42"/>
                  </a:lnTo>
                  <a:lnTo>
                    <a:pt x="558" y="42"/>
                  </a:lnTo>
                  <a:lnTo>
                    <a:pt x="558" y="30"/>
                  </a:lnTo>
                  <a:lnTo>
                    <a:pt x="546" y="24"/>
                  </a:lnTo>
                  <a:lnTo>
                    <a:pt x="534" y="24"/>
                  </a:lnTo>
                  <a:lnTo>
                    <a:pt x="516" y="18"/>
                  </a:lnTo>
                  <a:lnTo>
                    <a:pt x="504" y="18"/>
                  </a:lnTo>
                  <a:lnTo>
                    <a:pt x="492" y="24"/>
                  </a:lnTo>
                  <a:lnTo>
                    <a:pt x="486" y="30"/>
                  </a:lnTo>
                  <a:lnTo>
                    <a:pt x="486" y="36"/>
                  </a:lnTo>
                  <a:lnTo>
                    <a:pt x="480" y="48"/>
                  </a:lnTo>
                  <a:lnTo>
                    <a:pt x="480" y="54"/>
                  </a:lnTo>
                  <a:lnTo>
                    <a:pt x="474" y="66"/>
                  </a:lnTo>
                  <a:lnTo>
                    <a:pt x="462" y="78"/>
                  </a:lnTo>
                  <a:lnTo>
                    <a:pt x="456" y="78"/>
                  </a:lnTo>
                  <a:lnTo>
                    <a:pt x="444" y="90"/>
                  </a:lnTo>
                  <a:lnTo>
                    <a:pt x="444" y="102"/>
                  </a:lnTo>
                  <a:lnTo>
                    <a:pt x="450" y="102"/>
                  </a:lnTo>
                  <a:lnTo>
                    <a:pt x="450" y="120"/>
                  </a:lnTo>
                  <a:lnTo>
                    <a:pt x="438" y="138"/>
                  </a:lnTo>
                  <a:lnTo>
                    <a:pt x="450" y="150"/>
                  </a:lnTo>
                  <a:lnTo>
                    <a:pt x="450" y="186"/>
                  </a:lnTo>
                  <a:lnTo>
                    <a:pt x="444" y="198"/>
                  </a:lnTo>
                  <a:lnTo>
                    <a:pt x="438" y="216"/>
                  </a:lnTo>
                  <a:lnTo>
                    <a:pt x="426" y="228"/>
                  </a:lnTo>
                  <a:lnTo>
                    <a:pt x="414" y="252"/>
                  </a:lnTo>
                  <a:lnTo>
                    <a:pt x="408" y="258"/>
                  </a:lnTo>
                  <a:lnTo>
                    <a:pt x="408" y="288"/>
                  </a:lnTo>
                  <a:lnTo>
                    <a:pt x="414" y="300"/>
                  </a:lnTo>
                  <a:lnTo>
                    <a:pt x="414" y="324"/>
                  </a:lnTo>
                  <a:lnTo>
                    <a:pt x="396" y="360"/>
                  </a:lnTo>
                  <a:lnTo>
                    <a:pt x="396" y="372"/>
                  </a:lnTo>
                  <a:lnTo>
                    <a:pt x="402" y="378"/>
                  </a:lnTo>
                  <a:lnTo>
                    <a:pt x="408" y="390"/>
                  </a:lnTo>
                  <a:lnTo>
                    <a:pt x="408" y="414"/>
                  </a:lnTo>
                  <a:lnTo>
                    <a:pt x="402" y="426"/>
                  </a:lnTo>
                  <a:lnTo>
                    <a:pt x="390" y="432"/>
                  </a:lnTo>
                  <a:lnTo>
                    <a:pt x="390" y="486"/>
                  </a:lnTo>
                  <a:lnTo>
                    <a:pt x="384" y="492"/>
                  </a:lnTo>
                  <a:lnTo>
                    <a:pt x="372" y="498"/>
                  </a:lnTo>
                  <a:lnTo>
                    <a:pt x="366" y="510"/>
                  </a:lnTo>
                  <a:lnTo>
                    <a:pt x="318" y="534"/>
                  </a:lnTo>
                  <a:lnTo>
                    <a:pt x="312" y="540"/>
                  </a:lnTo>
                  <a:lnTo>
                    <a:pt x="306" y="552"/>
                  </a:lnTo>
                  <a:lnTo>
                    <a:pt x="306" y="588"/>
                  </a:lnTo>
                  <a:lnTo>
                    <a:pt x="282" y="612"/>
                  </a:lnTo>
                  <a:lnTo>
                    <a:pt x="276" y="612"/>
                  </a:lnTo>
                  <a:lnTo>
                    <a:pt x="282" y="714"/>
                  </a:lnTo>
                  <a:lnTo>
                    <a:pt x="252" y="756"/>
                  </a:lnTo>
                  <a:lnTo>
                    <a:pt x="246" y="762"/>
                  </a:lnTo>
                  <a:lnTo>
                    <a:pt x="228" y="762"/>
                  </a:lnTo>
                  <a:lnTo>
                    <a:pt x="216" y="774"/>
                  </a:lnTo>
                  <a:lnTo>
                    <a:pt x="210" y="786"/>
                  </a:lnTo>
                  <a:lnTo>
                    <a:pt x="192" y="804"/>
                  </a:lnTo>
                  <a:lnTo>
                    <a:pt x="186" y="816"/>
                  </a:lnTo>
                  <a:lnTo>
                    <a:pt x="180" y="822"/>
                  </a:lnTo>
                  <a:lnTo>
                    <a:pt x="168" y="828"/>
                  </a:lnTo>
                  <a:lnTo>
                    <a:pt x="150" y="828"/>
                  </a:lnTo>
                  <a:lnTo>
                    <a:pt x="144" y="822"/>
                  </a:lnTo>
                  <a:lnTo>
                    <a:pt x="150" y="810"/>
                  </a:lnTo>
                  <a:lnTo>
                    <a:pt x="150" y="780"/>
                  </a:lnTo>
                  <a:lnTo>
                    <a:pt x="144" y="780"/>
                  </a:lnTo>
                  <a:lnTo>
                    <a:pt x="126" y="798"/>
                  </a:lnTo>
                  <a:lnTo>
                    <a:pt x="102" y="792"/>
                  </a:lnTo>
                  <a:lnTo>
                    <a:pt x="102" y="810"/>
                  </a:lnTo>
                  <a:lnTo>
                    <a:pt x="96" y="822"/>
                  </a:lnTo>
                  <a:lnTo>
                    <a:pt x="90" y="828"/>
                  </a:lnTo>
                  <a:lnTo>
                    <a:pt x="78" y="828"/>
                  </a:lnTo>
                  <a:lnTo>
                    <a:pt x="72" y="822"/>
                  </a:lnTo>
                  <a:lnTo>
                    <a:pt x="72" y="816"/>
                  </a:lnTo>
                  <a:lnTo>
                    <a:pt x="66" y="810"/>
                  </a:lnTo>
                  <a:lnTo>
                    <a:pt x="66" y="804"/>
                  </a:lnTo>
                  <a:lnTo>
                    <a:pt x="54" y="804"/>
                  </a:lnTo>
                  <a:lnTo>
                    <a:pt x="48" y="816"/>
                  </a:lnTo>
                  <a:lnTo>
                    <a:pt x="12" y="846"/>
                  </a:lnTo>
                  <a:lnTo>
                    <a:pt x="18" y="858"/>
                  </a:lnTo>
                  <a:lnTo>
                    <a:pt x="18" y="864"/>
                  </a:lnTo>
                  <a:lnTo>
                    <a:pt x="24" y="876"/>
                  </a:lnTo>
                  <a:lnTo>
                    <a:pt x="24" y="882"/>
                  </a:lnTo>
                  <a:lnTo>
                    <a:pt x="18" y="888"/>
                  </a:lnTo>
                  <a:lnTo>
                    <a:pt x="6" y="894"/>
                  </a:lnTo>
                  <a:lnTo>
                    <a:pt x="0" y="900"/>
                  </a:lnTo>
                  <a:lnTo>
                    <a:pt x="6" y="906"/>
                  </a:lnTo>
                  <a:lnTo>
                    <a:pt x="6" y="912"/>
                  </a:lnTo>
                  <a:lnTo>
                    <a:pt x="18" y="918"/>
                  </a:lnTo>
                  <a:lnTo>
                    <a:pt x="18" y="924"/>
                  </a:lnTo>
                  <a:lnTo>
                    <a:pt x="54" y="906"/>
                  </a:lnTo>
                  <a:lnTo>
                    <a:pt x="78" y="912"/>
                  </a:lnTo>
                  <a:lnTo>
                    <a:pt x="84" y="906"/>
                  </a:lnTo>
                  <a:lnTo>
                    <a:pt x="96" y="912"/>
                  </a:lnTo>
                  <a:lnTo>
                    <a:pt x="120" y="906"/>
                  </a:lnTo>
                  <a:lnTo>
                    <a:pt x="132" y="912"/>
                  </a:lnTo>
                  <a:lnTo>
                    <a:pt x="162" y="912"/>
                  </a:lnTo>
                  <a:lnTo>
                    <a:pt x="174" y="906"/>
                  </a:lnTo>
                  <a:lnTo>
                    <a:pt x="186" y="906"/>
                  </a:lnTo>
                  <a:lnTo>
                    <a:pt x="198" y="912"/>
                  </a:lnTo>
                  <a:lnTo>
                    <a:pt x="228" y="912"/>
                  </a:lnTo>
                  <a:lnTo>
                    <a:pt x="246" y="906"/>
                  </a:lnTo>
                  <a:lnTo>
                    <a:pt x="270" y="906"/>
                  </a:lnTo>
                  <a:lnTo>
                    <a:pt x="276" y="900"/>
                  </a:lnTo>
                  <a:lnTo>
                    <a:pt x="294" y="900"/>
                  </a:lnTo>
                  <a:lnTo>
                    <a:pt x="300" y="906"/>
                  </a:lnTo>
                  <a:lnTo>
                    <a:pt x="306" y="918"/>
                  </a:lnTo>
                  <a:lnTo>
                    <a:pt x="318" y="930"/>
                  </a:lnTo>
                  <a:lnTo>
                    <a:pt x="318" y="972"/>
                  </a:lnTo>
                  <a:lnTo>
                    <a:pt x="336" y="990"/>
                  </a:lnTo>
                  <a:lnTo>
                    <a:pt x="336" y="1014"/>
                  </a:lnTo>
                  <a:lnTo>
                    <a:pt x="330" y="1020"/>
                  </a:lnTo>
                  <a:lnTo>
                    <a:pt x="330" y="1026"/>
                  </a:lnTo>
                  <a:lnTo>
                    <a:pt x="336" y="1032"/>
                  </a:lnTo>
                  <a:lnTo>
                    <a:pt x="342" y="1032"/>
                  </a:lnTo>
                  <a:lnTo>
                    <a:pt x="354" y="1044"/>
                  </a:lnTo>
                  <a:lnTo>
                    <a:pt x="354" y="1056"/>
                  </a:lnTo>
                  <a:lnTo>
                    <a:pt x="360" y="1062"/>
                  </a:lnTo>
                  <a:lnTo>
                    <a:pt x="372" y="1086"/>
                  </a:lnTo>
                  <a:lnTo>
                    <a:pt x="402" y="1086"/>
                  </a:lnTo>
                  <a:lnTo>
                    <a:pt x="414" y="1092"/>
                  </a:lnTo>
                  <a:lnTo>
                    <a:pt x="420" y="1080"/>
                  </a:lnTo>
                  <a:lnTo>
                    <a:pt x="444" y="1080"/>
                  </a:lnTo>
                  <a:lnTo>
                    <a:pt x="456" y="1074"/>
                  </a:lnTo>
                  <a:lnTo>
                    <a:pt x="462" y="1080"/>
                  </a:lnTo>
                  <a:lnTo>
                    <a:pt x="504" y="1074"/>
                  </a:lnTo>
                  <a:lnTo>
                    <a:pt x="504" y="1056"/>
                  </a:lnTo>
                  <a:lnTo>
                    <a:pt x="510" y="1050"/>
                  </a:lnTo>
                  <a:lnTo>
                    <a:pt x="510" y="1044"/>
                  </a:lnTo>
                  <a:lnTo>
                    <a:pt x="522" y="1044"/>
                  </a:lnTo>
                  <a:lnTo>
                    <a:pt x="522" y="1032"/>
                  </a:lnTo>
                  <a:lnTo>
                    <a:pt x="516" y="1020"/>
                  </a:lnTo>
                  <a:lnTo>
                    <a:pt x="510" y="1014"/>
                  </a:lnTo>
                  <a:lnTo>
                    <a:pt x="510" y="1008"/>
                  </a:lnTo>
                  <a:lnTo>
                    <a:pt x="516" y="1002"/>
                  </a:lnTo>
                  <a:lnTo>
                    <a:pt x="564" y="1002"/>
                  </a:lnTo>
                  <a:lnTo>
                    <a:pt x="564" y="996"/>
                  </a:lnTo>
                  <a:lnTo>
                    <a:pt x="576" y="996"/>
                  </a:lnTo>
                  <a:lnTo>
                    <a:pt x="588" y="1002"/>
                  </a:lnTo>
                  <a:lnTo>
                    <a:pt x="588" y="1026"/>
                  </a:lnTo>
                  <a:lnTo>
                    <a:pt x="678" y="1026"/>
                  </a:lnTo>
                  <a:lnTo>
                    <a:pt x="678" y="1050"/>
                  </a:lnTo>
                  <a:lnTo>
                    <a:pt x="666" y="1068"/>
                  </a:lnTo>
                  <a:lnTo>
                    <a:pt x="672" y="1086"/>
                  </a:lnTo>
                  <a:lnTo>
                    <a:pt x="684" y="1098"/>
                  </a:lnTo>
                  <a:lnTo>
                    <a:pt x="690" y="1110"/>
                  </a:lnTo>
                  <a:lnTo>
                    <a:pt x="690" y="1122"/>
                  </a:lnTo>
                  <a:lnTo>
                    <a:pt x="684" y="1134"/>
                  </a:lnTo>
                  <a:lnTo>
                    <a:pt x="678" y="1140"/>
                  </a:lnTo>
                  <a:lnTo>
                    <a:pt x="684" y="1164"/>
                  </a:lnTo>
                  <a:lnTo>
                    <a:pt x="684" y="1176"/>
                  </a:lnTo>
                  <a:lnTo>
                    <a:pt x="678" y="1182"/>
                  </a:lnTo>
                  <a:lnTo>
                    <a:pt x="678" y="1194"/>
                  </a:lnTo>
                  <a:lnTo>
                    <a:pt x="684" y="1212"/>
                  </a:lnTo>
                  <a:lnTo>
                    <a:pt x="696" y="1230"/>
                  </a:lnTo>
                  <a:lnTo>
                    <a:pt x="708" y="1254"/>
                  </a:lnTo>
                  <a:lnTo>
                    <a:pt x="714" y="1260"/>
                  </a:lnTo>
                  <a:lnTo>
                    <a:pt x="714" y="1278"/>
                  </a:lnTo>
                  <a:lnTo>
                    <a:pt x="708" y="1290"/>
                  </a:lnTo>
                  <a:lnTo>
                    <a:pt x="708" y="1302"/>
                  </a:lnTo>
                  <a:lnTo>
                    <a:pt x="702" y="1308"/>
                  </a:lnTo>
                  <a:lnTo>
                    <a:pt x="702" y="1332"/>
                  </a:lnTo>
                  <a:lnTo>
                    <a:pt x="708" y="1338"/>
                  </a:lnTo>
                  <a:lnTo>
                    <a:pt x="714" y="1338"/>
                  </a:lnTo>
                  <a:lnTo>
                    <a:pt x="720" y="1344"/>
                  </a:lnTo>
                  <a:lnTo>
                    <a:pt x="726" y="1326"/>
                  </a:lnTo>
                  <a:lnTo>
                    <a:pt x="756" y="1332"/>
                  </a:lnTo>
                  <a:lnTo>
                    <a:pt x="780" y="1326"/>
                  </a:lnTo>
                  <a:lnTo>
                    <a:pt x="780" y="1314"/>
                  </a:lnTo>
                  <a:lnTo>
                    <a:pt x="792" y="1314"/>
                  </a:lnTo>
                  <a:lnTo>
                    <a:pt x="804" y="1326"/>
                  </a:lnTo>
                  <a:lnTo>
                    <a:pt x="828" y="1326"/>
                  </a:lnTo>
                  <a:lnTo>
                    <a:pt x="834" y="1308"/>
                  </a:lnTo>
                  <a:lnTo>
                    <a:pt x="840" y="1320"/>
                  </a:lnTo>
                  <a:lnTo>
                    <a:pt x="858" y="1320"/>
                  </a:lnTo>
                  <a:lnTo>
                    <a:pt x="858" y="1350"/>
                  </a:lnTo>
                  <a:lnTo>
                    <a:pt x="864" y="1356"/>
                  </a:lnTo>
                  <a:lnTo>
                    <a:pt x="882" y="1356"/>
                  </a:lnTo>
                  <a:lnTo>
                    <a:pt x="882" y="1350"/>
                  </a:lnTo>
                  <a:lnTo>
                    <a:pt x="876" y="1344"/>
                  </a:lnTo>
                  <a:lnTo>
                    <a:pt x="918" y="1338"/>
                  </a:lnTo>
                  <a:lnTo>
                    <a:pt x="918" y="1356"/>
                  </a:lnTo>
                  <a:lnTo>
                    <a:pt x="924" y="1368"/>
                  </a:lnTo>
                  <a:lnTo>
                    <a:pt x="930" y="1374"/>
                  </a:lnTo>
                  <a:lnTo>
                    <a:pt x="948" y="1386"/>
                  </a:lnTo>
                  <a:lnTo>
                    <a:pt x="984" y="1392"/>
                  </a:lnTo>
                  <a:lnTo>
                    <a:pt x="1014" y="1398"/>
                  </a:lnTo>
                  <a:lnTo>
                    <a:pt x="1032" y="1398"/>
                  </a:lnTo>
                  <a:lnTo>
                    <a:pt x="1032" y="1392"/>
                  </a:lnTo>
                  <a:lnTo>
                    <a:pt x="1038" y="1386"/>
                  </a:lnTo>
                  <a:lnTo>
                    <a:pt x="1038" y="1368"/>
                  </a:lnTo>
                  <a:lnTo>
                    <a:pt x="1044" y="1362"/>
                  </a:lnTo>
                  <a:lnTo>
                    <a:pt x="1050" y="1362"/>
                  </a:lnTo>
                  <a:lnTo>
                    <a:pt x="1062" y="1374"/>
                  </a:lnTo>
                  <a:lnTo>
                    <a:pt x="1062" y="1386"/>
                  </a:lnTo>
                  <a:lnTo>
                    <a:pt x="1068" y="1392"/>
                  </a:lnTo>
                  <a:lnTo>
                    <a:pt x="1080" y="1392"/>
                  </a:lnTo>
                  <a:lnTo>
                    <a:pt x="1080" y="1404"/>
                  </a:lnTo>
                  <a:lnTo>
                    <a:pt x="1074" y="1404"/>
                  </a:lnTo>
                  <a:lnTo>
                    <a:pt x="1074" y="1416"/>
                  </a:lnTo>
                  <a:lnTo>
                    <a:pt x="1104" y="1416"/>
                  </a:lnTo>
                  <a:lnTo>
                    <a:pt x="1110" y="1422"/>
                  </a:lnTo>
                  <a:lnTo>
                    <a:pt x="1110" y="1434"/>
                  </a:lnTo>
                  <a:lnTo>
                    <a:pt x="1122" y="1434"/>
                  </a:lnTo>
                  <a:lnTo>
                    <a:pt x="1128" y="1428"/>
                  </a:lnTo>
                  <a:lnTo>
                    <a:pt x="1134" y="1428"/>
                  </a:lnTo>
                  <a:lnTo>
                    <a:pt x="1140" y="1434"/>
                  </a:lnTo>
                  <a:lnTo>
                    <a:pt x="1146" y="1446"/>
                  </a:lnTo>
                  <a:lnTo>
                    <a:pt x="1146" y="1452"/>
                  </a:lnTo>
                  <a:lnTo>
                    <a:pt x="1152" y="1464"/>
                  </a:lnTo>
                  <a:lnTo>
                    <a:pt x="1164" y="1464"/>
                  </a:lnTo>
                  <a:lnTo>
                    <a:pt x="1176" y="1476"/>
                  </a:lnTo>
                  <a:lnTo>
                    <a:pt x="1176" y="1488"/>
                  </a:lnTo>
                  <a:lnTo>
                    <a:pt x="1182" y="1500"/>
                  </a:lnTo>
                  <a:lnTo>
                    <a:pt x="1182" y="1512"/>
                  </a:lnTo>
                  <a:lnTo>
                    <a:pt x="1200" y="1512"/>
                  </a:lnTo>
                  <a:lnTo>
                    <a:pt x="1218" y="1500"/>
                  </a:lnTo>
                  <a:lnTo>
                    <a:pt x="1224" y="1512"/>
                  </a:lnTo>
                  <a:lnTo>
                    <a:pt x="1224" y="1518"/>
                  </a:lnTo>
                  <a:lnTo>
                    <a:pt x="1230" y="1518"/>
                  </a:lnTo>
                  <a:lnTo>
                    <a:pt x="1236" y="1500"/>
                  </a:lnTo>
                  <a:lnTo>
                    <a:pt x="1242" y="1464"/>
                  </a:lnTo>
                  <a:lnTo>
                    <a:pt x="1242" y="1416"/>
                  </a:lnTo>
                  <a:lnTo>
                    <a:pt x="1218" y="1416"/>
                  </a:lnTo>
                  <a:lnTo>
                    <a:pt x="1218" y="1434"/>
                  </a:lnTo>
                  <a:lnTo>
                    <a:pt x="1212" y="1440"/>
                  </a:lnTo>
                  <a:lnTo>
                    <a:pt x="1206" y="1440"/>
                  </a:lnTo>
                  <a:lnTo>
                    <a:pt x="1194" y="1434"/>
                  </a:lnTo>
                  <a:lnTo>
                    <a:pt x="1164" y="1404"/>
                  </a:lnTo>
                  <a:lnTo>
                    <a:pt x="1158" y="1404"/>
                  </a:lnTo>
                  <a:lnTo>
                    <a:pt x="1158" y="1398"/>
                  </a:lnTo>
                  <a:lnTo>
                    <a:pt x="1152" y="1398"/>
                  </a:lnTo>
                  <a:lnTo>
                    <a:pt x="1140" y="1386"/>
                  </a:lnTo>
                  <a:lnTo>
                    <a:pt x="1140" y="1362"/>
                  </a:lnTo>
                  <a:lnTo>
                    <a:pt x="1146" y="1350"/>
                  </a:lnTo>
                  <a:lnTo>
                    <a:pt x="1152" y="1332"/>
                  </a:lnTo>
                  <a:lnTo>
                    <a:pt x="1158" y="1320"/>
                  </a:lnTo>
                  <a:lnTo>
                    <a:pt x="1170" y="1308"/>
                  </a:lnTo>
                  <a:lnTo>
                    <a:pt x="1170" y="1254"/>
                  </a:lnTo>
                  <a:lnTo>
                    <a:pt x="1164" y="1236"/>
                  </a:lnTo>
                  <a:lnTo>
                    <a:pt x="1164" y="1212"/>
                  </a:lnTo>
                  <a:lnTo>
                    <a:pt x="1158" y="1206"/>
                  </a:lnTo>
                  <a:lnTo>
                    <a:pt x="1158" y="1200"/>
                  </a:lnTo>
                  <a:lnTo>
                    <a:pt x="1152" y="1194"/>
                  </a:lnTo>
                  <a:lnTo>
                    <a:pt x="1152" y="1188"/>
                  </a:lnTo>
                  <a:lnTo>
                    <a:pt x="1140" y="1176"/>
                  </a:lnTo>
                  <a:lnTo>
                    <a:pt x="1146" y="1176"/>
                  </a:lnTo>
                  <a:lnTo>
                    <a:pt x="1152" y="1170"/>
                  </a:lnTo>
                  <a:lnTo>
                    <a:pt x="1164" y="1164"/>
                  </a:lnTo>
                  <a:lnTo>
                    <a:pt x="1182" y="1146"/>
                  </a:lnTo>
                  <a:lnTo>
                    <a:pt x="1182" y="1116"/>
                  </a:lnTo>
                  <a:lnTo>
                    <a:pt x="1194" y="1116"/>
                  </a:lnTo>
                  <a:lnTo>
                    <a:pt x="1212" y="1110"/>
                  </a:lnTo>
                  <a:lnTo>
                    <a:pt x="1230" y="1110"/>
                  </a:lnTo>
                  <a:lnTo>
                    <a:pt x="1242" y="1104"/>
                  </a:lnTo>
                  <a:lnTo>
                    <a:pt x="1260" y="1104"/>
                  </a:lnTo>
                  <a:lnTo>
                    <a:pt x="1284" y="1092"/>
                  </a:lnTo>
                  <a:lnTo>
                    <a:pt x="1290" y="1092"/>
                  </a:lnTo>
                  <a:lnTo>
                    <a:pt x="1290" y="1086"/>
                  </a:lnTo>
                  <a:lnTo>
                    <a:pt x="1284" y="1074"/>
                  </a:lnTo>
                  <a:lnTo>
                    <a:pt x="1272" y="1062"/>
                  </a:lnTo>
                  <a:lnTo>
                    <a:pt x="1272" y="1014"/>
                  </a:lnTo>
                  <a:lnTo>
                    <a:pt x="1248" y="1014"/>
                  </a:lnTo>
                  <a:lnTo>
                    <a:pt x="1248" y="1008"/>
                  </a:lnTo>
                  <a:lnTo>
                    <a:pt x="1242" y="996"/>
                  </a:lnTo>
                  <a:lnTo>
                    <a:pt x="1242" y="978"/>
                  </a:lnTo>
                  <a:lnTo>
                    <a:pt x="1236" y="972"/>
                  </a:lnTo>
                  <a:lnTo>
                    <a:pt x="1224" y="966"/>
                  </a:lnTo>
                  <a:lnTo>
                    <a:pt x="1218" y="960"/>
                  </a:lnTo>
                  <a:lnTo>
                    <a:pt x="1206" y="936"/>
                  </a:lnTo>
                  <a:lnTo>
                    <a:pt x="1206" y="906"/>
                  </a:lnTo>
                  <a:lnTo>
                    <a:pt x="1212" y="900"/>
                  </a:lnTo>
                  <a:lnTo>
                    <a:pt x="1212" y="876"/>
                  </a:lnTo>
                  <a:lnTo>
                    <a:pt x="1200" y="864"/>
                  </a:lnTo>
                  <a:lnTo>
                    <a:pt x="1194" y="852"/>
                  </a:lnTo>
                  <a:lnTo>
                    <a:pt x="1194" y="804"/>
                  </a:lnTo>
                  <a:lnTo>
                    <a:pt x="1200" y="780"/>
                  </a:lnTo>
                  <a:lnTo>
                    <a:pt x="1200" y="750"/>
                  </a:lnTo>
                  <a:lnTo>
                    <a:pt x="1212" y="738"/>
                  </a:lnTo>
                  <a:lnTo>
                    <a:pt x="1218" y="744"/>
                  </a:lnTo>
                  <a:lnTo>
                    <a:pt x="1218" y="732"/>
                  </a:lnTo>
                  <a:lnTo>
                    <a:pt x="1224" y="726"/>
                  </a:lnTo>
                  <a:lnTo>
                    <a:pt x="1224" y="696"/>
                  </a:lnTo>
                  <a:lnTo>
                    <a:pt x="1218" y="690"/>
                  </a:lnTo>
                  <a:lnTo>
                    <a:pt x="1206" y="684"/>
                  </a:lnTo>
                  <a:lnTo>
                    <a:pt x="1200" y="678"/>
                  </a:lnTo>
                  <a:lnTo>
                    <a:pt x="1188" y="648"/>
                  </a:lnTo>
                  <a:lnTo>
                    <a:pt x="1182" y="642"/>
                  </a:lnTo>
                  <a:lnTo>
                    <a:pt x="1176" y="642"/>
                  </a:lnTo>
                  <a:lnTo>
                    <a:pt x="1176" y="636"/>
                  </a:lnTo>
                  <a:lnTo>
                    <a:pt x="1182" y="624"/>
                  </a:lnTo>
                  <a:lnTo>
                    <a:pt x="1194" y="618"/>
                  </a:lnTo>
                  <a:lnTo>
                    <a:pt x="1206" y="606"/>
                  </a:lnTo>
                  <a:lnTo>
                    <a:pt x="1206" y="594"/>
                  </a:lnTo>
                  <a:lnTo>
                    <a:pt x="1200" y="588"/>
                  </a:lnTo>
                  <a:lnTo>
                    <a:pt x="1194" y="576"/>
                  </a:lnTo>
                  <a:lnTo>
                    <a:pt x="1194" y="570"/>
                  </a:lnTo>
                  <a:lnTo>
                    <a:pt x="1200" y="564"/>
                  </a:lnTo>
                  <a:lnTo>
                    <a:pt x="1224" y="552"/>
                  </a:lnTo>
                  <a:lnTo>
                    <a:pt x="1230" y="546"/>
                  </a:lnTo>
                  <a:lnTo>
                    <a:pt x="1236" y="546"/>
                  </a:lnTo>
                  <a:lnTo>
                    <a:pt x="1242" y="46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6" name="Congo (Brazzaville)" descr="© INSCALE GmbH, 05.05.2010&#10;http://www.presentationload.com/">
              <a:extLst>
                <a:ext uri="{FF2B5EF4-FFF2-40B4-BE49-F238E27FC236}">
                  <a16:creationId xmlns:a16="http://schemas.microsoft.com/office/drawing/2014/main" id="{D955E665-DF6E-48B5-B53B-04B1CDC95681}"/>
                </a:ext>
              </a:extLst>
            </p:cNvPr>
            <p:cNvSpPr>
              <a:spLocks/>
            </p:cNvSpPr>
            <p:nvPr/>
          </p:nvSpPr>
          <p:spPr bwMode="gray">
            <a:xfrm>
              <a:off x="4445000" y="3727334"/>
              <a:ext cx="215900" cy="282575"/>
            </a:xfrm>
            <a:custGeom>
              <a:avLst/>
              <a:gdLst>
                <a:gd name="T0" fmla="*/ 2147483647 w 534"/>
                <a:gd name="T1" fmla="*/ 2147483647 h 702"/>
                <a:gd name="T2" fmla="*/ 2147483647 w 534"/>
                <a:gd name="T3" fmla="*/ 2147483647 h 702"/>
                <a:gd name="T4" fmla="*/ 2147483647 w 534"/>
                <a:gd name="T5" fmla="*/ 2147483647 h 702"/>
                <a:gd name="T6" fmla="*/ 2147483647 w 534"/>
                <a:gd name="T7" fmla="*/ 2147483647 h 702"/>
                <a:gd name="T8" fmla="*/ 2147483647 w 534"/>
                <a:gd name="T9" fmla="*/ 2147483647 h 702"/>
                <a:gd name="T10" fmla="*/ 2147483647 w 534"/>
                <a:gd name="T11" fmla="*/ 2147483647 h 702"/>
                <a:gd name="T12" fmla="*/ 2147483647 w 534"/>
                <a:gd name="T13" fmla="*/ 2147483647 h 702"/>
                <a:gd name="T14" fmla="*/ 2147483647 w 534"/>
                <a:gd name="T15" fmla="*/ 2147483647 h 702"/>
                <a:gd name="T16" fmla="*/ 2147483647 w 534"/>
                <a:gd name="T17" fmla="*/ 2147483647 h 702"/>
                <a:gd name="T18" fmla="*/ 2147483647 w 534"/>
                <a:gd name="T19" fmla="*/ 2147483647 h 702"/>
                <a:gd name="T20" fmla="*/ 2147483647 w 534"/>
                <a:gd name="T21" fmla="*/ 2147483647 h 702"/>
                <a:gd name="T22" fmla="*/ 2147483647 w 534"/>
                <a:gd name="T23" fmla="*/ 2147483647 h 702"/>
                <a:gd name="T24" fmla="*/ 2147483647 w 534"/>
                <a:gd name="T25" fmla="*/ 2147483647 h 702"/>
                <a:gd name="T26" fmla="*/ 2147483647 w 534"/>
                <a:gd name="T27" fmla="*/ 2147483647 h 702"/>
                <a:gd name="T28" fmla="*/ 2147483647 w 534"/>
                <a:gd name="T29" fmla="*/ 2147483647 h 702"/>
                <a:gd name="T30" fmla="*/ 2147483647 w 534"/>
                <a:gd name="T31" fmla="*/ 2147483647 h 702"/>
                <a:gd name="T32" fmla="*/ 2147483647 w 534"/>
                <a:gd name="T33" fmla="*/ 2147483647 h 702"/>
                <a:gd name="T34" fmla="*/ 2147483647 w 534"/>
                <a:gd name="T35" fmla="*/ 2147483647 h 702"/>
                <a:gd name="T36" fmla="*/ 2147483647 w 534"/>
                <a:gd name="T37" fmla="*/ 2147483647 h 702"/>
                <a:gd name="T38" fmla="*/ 2147483647 w 534"/>
                <a:gd name="T39" fmla="*/ 2147483647 h 702"/>
                <a:gd name="T40" fmla="*/ 2147483647 w 534"/>
                <a:gd name="T41" fmla="*/ 2147483647 h 702"/>
                <a:gd name="T42" fmla="*/ 2147483647 w 534"/>
                <a:gd name="T43" fmla="*/ 2147483647 h 702"/>
                <a:gd name="T44" fmla="*/ 2147483647 w 534"/>
                <a:gd name="T45" fmla="*/ 2147483647 h 702"/>
                <a:gd name="T46" fmla="*/ 2147483647 w 534"/>
                <a:gd name="T47" fmla="*/ 2147483647 h 702"/>
                <a:gd name="T48" fmla="*/ 2147483647 w 534"/>
                <a:gd name="T49" fmla="*/ 2147483647 h 702"/>
                <a:gd name="T50" fmla="*/ 0 w 534"/>
                <a:gd name="T51" fmla="*/ 2147483647 h 702"/>
                <a:gd name="T52" fmla="*/ 2147483647 w 534"/>
                <a:gd name="T53" fmla="*/ 2147483647 h 702"/>
                <a:gd name="T54" fmla="*/ 2147483647 w 534"/>
                <a:gd name="T55" fmla="*/ 2147483647 h 702"/>
                <a:gd name="T56" fmla="*/ 2147483647 w 534"/>
                <a:gd name="T57" fmla="*/ 2147483647 h 702"/>
                <a:gd name="T58" fmla="*/ 2147483647 w 534"/>
                <a:gd name="T59" fmla="*/ 2147483647 h 702"/>
                <a:gd name="T60" fmla="*/ 2147483647 w 534"/>
                <a:gd name="T61" fmla="*/ 2147483647 h 702"/>
                <a:gd name="T62" fmla="*/ 2147483647 w 534"/>
                <a:gd name="T63" fmla="*/ 2147483647 h 702"/>
                <a:gd name="T64" fmla="*/ 2147483647 w 534"/>
                <a:gd name="T65" fmla="*/ 2147483647 h 702"/>
                <a:gd name="T66" fmla="*/ 2147483647 w 534"/>
                <a:gd name="T67" fmla="*/ 2147483647 h 702"/>
                <a:gd name="T68" fmla="*/ 2147483647 w 534"/>
                <a:gd name="T69" fmla="*/ 2147483647 h 702"/>
                <a:gd name="T70" fmla="*/ 2147483647 w 534"/>
                <a:gd name="T71" fmla="*/ 2147483647 h 702"/>
                <a:gd name="T72" fmla="*/ 2147483647 w 534"/>
                <a:gd name="T73" fmla="*/ 2147483647 h 702"/>
                <a:gd name="T74" fmla="*/ 2147483647 w 534"/>
                <a:gd name="T75" fmla="*/ 2147483647 h 702"/>
                <a:gd name="T76" fmla="*/ 2147483647 w 534"/>
                <a:gd name="T77" fmla="*/ 2147483647 h 702"/>
                <a:gd name="T78" fmla="*/ 2147483647 w 534"/>
                <a:gd name="T79" fmla="*/ 2147483647 h 702"/>
                <a:gd name="T80" fmla="*/ 2147483647 w 534"/>
                <a:gd name="T81" fmla="*/ 2147483647 h 702"/>
                <a:gd name="T82" fmla="*/ 2147483647 w 534"/>
                <a:gd name="T83" fmla="*/ 2147483647 h 702"/>
                <a:gd name="T84" fmla="*/ 2147483647 w 534"/>
                <a:gd name="T85" fmla="*/ 2147483647 h 702"/>
                <a:gd name="T86" fmla="*/ 2147483647 w 534"/>
                <a:gd name="T87" fmla="*/ 2147483647 h 702"/>
                <a:gd name="T88" fmla="*/ 2147483647 w 534"/>
                <a:gd name="T89" fmla="*/ 2147483647 h 702"/>
                <a:gd name="T90" fmla="*/ 2147483647 w 534"/>
                <a:gd name="T91" fmla="*/ 2147483647 h 702"/>
                <a:gd name="T92" fmla="*/ 2147483647 w 534"/>
                <a:gd name="T93" fmla="*/ 2147483647 h 702"/>
                <a:gd name="T94" fmla="*/ 2147483647 w 534"/>
                <a:gd name="T95" fmla="*/ 2147483647 h 702"/>
                <a:gd name="T96" fmla="*/ 2147483647 w 534"/>
                <a:gd name="T97" fmla="*/ 2147483647 h 702"/>
                <a:gd name="T98" fmla="*/ 2147483647 w 534"/>
                <a:gd name="T99" fmla="*/ 2147483647 h 702"/>
                <a:gd name="T100" fmla="*/ 2147483647 w 534"/>
                <a:gd name="T101" fmla="*/ 2147483647 h 702"/>
                <a:gd name="T102" fmla="*/ 2147483647 w 534"/>
                <a:gd name="T103" fmla="*/ 2147483647 h 7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34"/>
                <a:gd name="T157" fmla="*/ 0 h 702"/>
                <a:gd name="T158" fmla="*/ 534 w 534"/>
                <a:gd name="T159" fmla="*/ 702 h 7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34" h="702">
                  <a:moveTo>
                    <a:pt x="366" y="120"/>
                  </a:moveTo>
                  <a:lnTo>
                    <a:pt x="360" y="126"/>
                  </a:lnTo>
                  <a:lnTo>
                    <a:pt x="354" y="168"/>
                  </a:lnTo>
                  <a:lnTo>
                    <a:pt x="330" y="144"/>
                  </a:lnTo>
                  <a:lnTo>
                    <a:pt x="294" y="144"/>
                  </a:lnTo>
                  <a:lnTo>
                    <a:pt x="288" y="138"/>
                  </a:lnTo>
                  <a:lnTo>
                    <a:pt x="276" y="138"/>
                  </a:lnTo>
                  <a:lnTo>
                    <a:pt x="270" y="132"/>
                  </a:lnTo>
                  <a:lnTo>
                    <a:pt x="258" y="126"/>
                  </a:lnTo>
                  <a:lnTo>
                    <a:pt x="210" y="126"/>
                  </a:lnTo>
                  <a:lnTo>
                    <a:pt x="192" y="132"/>
                  </a:lnTo>
                  <a:lnTo>
                    <a:pt x="162" y="132"/>
                  </a:lnTo>
                  <a:lnTo>
                    <a:pt x="144" y="162"/>
                  </a:lnTo>
                  <a:lnTo>
                    <a:pt x="150" y="198"/>
                  </a:lnTo>
                  <a:lnTo>
                    <a:pt x="156" y="204"/>
                  </a:lnTo>
                  <a:lnTo>
                    <a:pt x="180" y="204"/>
                  </a:lnTo>
                  <a:lnTo>
                    <a:pt x="186" y="198"/>
                  </a:lnTo>
                  <a:lnTo>
                    <a:pt x="186" y="180"/>
                  </a:lnTo>
                  <a:lnTo>
                    <a:pt x="204" y="180"/>
                  </a:lnTo>
                  <a:lnTo>
                    <a:pt x="210" y="186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28" y="198"/>
                  </a:lnTo>
                  <a:lnTo>
                    <a:pt x="228" y="216"/>
                  </a:lnTo>
                  <a:lnTo>
                    <a:pt x="240" y="222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8" y="252"/>
                  </a:lnTo>
                  <a:lnTo>
                    <a:pt x="222" y="258"/>
                  </a:lnTo>
                  <a:lnTo>
                    <a:pt x="210" y="258"/>
                  </a:lnTo>
                  <a:lnTo>
                    <a:pt x="198" y="282"/>
                  </a:lnTo>
                  <a:lnTo>
                    <a:pt x="198" y="318"/>
                  </a:lnTo>
                  <a:lnTo>
                    <a:pt x="216" y="324"/>
                  </a:lnTo>
                  <a:lnTo>
                    <a:pt x="222" y="342"/>
                  </a:lnTo>
                  <a:lnTo>
                    <a:pt x="240" y="342"/>
                  </a:lnTo>
                  <a:lnTo>
                    <a:pt x="246" y="348"/>
                  </a:lnTo>
                  <a:lnTo>
                    <a:pt x="246" y="360"/>
                  </a:lnTo>
                  <a:lnTo>
                    <a:pt x="240" y="366"/>
                  </a:lnTo>
                  <a:lnTo>
                    <a:pt x="240" y="414"/>
                  </a:lnTo>
                  <a:lnTo>
                    <a:pt x="234" y="426"/>
                  </a:lnTo>
                  <a:lnTo>
                    <a:pt x="240" y="450"/>
                  </a:lnTo>
                  <a:lnTo>
                    <a:pt x="234" y="456"/>
                  </a:lnTo>
                  <a:lnTo>
                    <a:pt x="222" y="462"/>
                  </a:lnTo>
                  <a:lnTo>
                    <a:pt x="222" y="486"/>
                  </a:lnTo>
                  <a:lnTo>
                    <a:pt x="216" y="498"/>
                  </a:lnTo>
                  <a:lnTo>
                    <a:pt x="210" y="504"/>
                  </a:lnTo>
                  <a:lnTo>
                    <a:pt x="198" y="504"/>
                  </a:lnTo>
                  <a:lnTo>
                    <a:pt x="192" y="498"/>
                  </a:lnTo>
                  <a:lnTo>
                    <a:pt x="192" y="468"/>
                  </a:lnTo>
                  <a:lnTo>
                    <a:pt x="186" y="468"/>
                  </a:lnTo>
                  <a:lnTo>
                    <a:pt x="180" y="474"/>
                  </a:lnTo>
                  <a:lnTo>
                    <a:pt x="174" y="486"/>
                  </a:lnTo>
                  <a:lnTo>
                    <a:pt x="168" y="492"/>
                  </a:lnTo>
                  <a:lnTo>
                    <a:pt x="138" y="492"/>
                  </a:lnTo>
                  <a:lnTo>
                    <a:pt x="120" y="450"/>
                  </a:lnTo>
                  <a:lnTo>
                    <a:pt x="90" y="450"/>
                  </a:lnTo>
                  <a:lnTo>
                    <a:pt x="90" y="456"/>
                  </a:lnTo>
                  <a:lnTo>
                    <a:pt x="108" y="474"/>
                  </a:lnTo>
                  <a:lnTo>
                    <a:pt x="96" y="480"/>
                  </a:lnTo>
                  <a:lnTo>
                    <a:pt x="90" y="492"/>
                  </a:lnTo>
                  <a:lnTo>
                    <a:pt x="84" y="498"/>
                  </a:lnTo>
                  <a:lnTo>
                    <a:pt x="66" y="498"/>
                  </a:lnTo>
                  <a:lnTo>
                    <a:pt x="54" y="492"/>
                  </a:lnTo>
                  <a:lnTo>
                    <a:pt x="42" y="492"/>
                  </a:lnTo>
                  <a:lnTo>
                    <a:pt x="36" y="486"/>
                  </a:lnTo>
                  <a:lnTo>
                    <a:pt x="30" y="486"/>
                  </a:lnTo>
                  <a:lnTo>
                    <a:pt x="30" y="504"/>
                  </a:lnTo>
                  <a:lnTo>
                    <a:pt x="36" y="510"/>
                  </a:lnTo>
                  <a:lnTo>
                    <a:pt x="36" y="522"/>
                  </a:lnTo>
                  <a:lnTo>
                    <a:pt x="24" y="522"/>
                  </a:lnTo>
                  <a:lnTo>
                    <a:pt x="54" y="540"/>
                  </a:lnTo>
                  <a:lnTo>
                    <a:pt x="36" y="552"/>
                  </a:lnTo>
                  <a:lnTo>
                    <a:pt x="54" y="564"/>
                  </a:lnTo>
                  <a:lnTo>
                    <a:pt x="54" y="600"/>
                  </a:lnTo>
                  <a:lnTo>
                    <a:pt x="48" y="606"/>
                  </a:lnTo>
                  <a:lnTo>
                    <a:pt x="30" y="588"/>
                  </a:lnTo>
                  <a:lnTo>
                    <a:pt x="6" y="600"/>
                  </a:lnTo>
                  <a:lnTo>
                    <a:pt x="0" y="618"/>
                  </a:lnTo>
                  <a:lnTo>
                    <a:pt x="54" y="666"/>
                  </a:lnTo>
                  <a:lnTo>
                    <a:pt x="54" y="684"/>
                  </a:lnTo>
                  <a:lnTo>
                    <a:pt x="72" y="702"/>
                  </a:lnTo>
                  <a:lnTo>
                    <a:pt x="72" y="690"/>
                  </a:lnTo>
                  <a:lnTo>
                    <a:pt x="90" y="690"/>
                  </a:lnTo>
                  <a:lnTo>
                    <a:pt x="90" y="672"/>
                  </a:lnTo>
                  <a:lnTo>
                    <a:pt x="102" y="666"/>
                  </a:lnTo>
                  <a:lnTo>
                    <a:pt x="108" y="660"/>
                  </a:lnTo>
                  <a:lnTo>
                    <a:pt x="120" y="654"/>
                  </a:lnTo>
                  <a:lnTo>
                    <a:pt x="126" y="648"/>
                  </a:lnTo>
                  <a:lnTo>
                    <a:pt x="132" y="654"/>
                  </a:lnTo>
                  <a:lnTo>
                    <a:pt x="132" y="660"/>
                  </a:lnTo>
                  <a:lnTo>
                    <a:pt x="138" y="666"/>
                  </a:lnTo>
                  <a:lnTo>
                    <a:pt x="138" y="672"/>
                  </a:lnTo>
                  <a:lnTo>
                    <a:pt x="150" y="672"/>
                  </a:lnTo>
                  <a:lnTo>
                    <a:pt x="150" y="678"/>
                  </a:lnTo>
                  <a:lnTo>
                    <a:pt x="156" y="684"/>
                  </a:lnTo>
                  <a:lnTo>
                    <a:pt x="156" y="690"/>
                  </a:lnTo>
                  <a:lnTo>
                    <a:pt x="162" y="696"/>
                  </a:lnTo>
                  <a:lnTo>
                    <a:pt x="174" y="696"/>
                  </a:lnTo>
                  <a:lnTo>
                    <a:pt x="180" y="690"/>
                  </a:lnTo>
                  <a:lnTo>
                    <a:pt x="186" y="678"/>
                  </a:lnTo>
                  <a:lnTo>
                    <a:pt x="186" y="660"/>
                  </a:lnTo>
                  <a:lnTo>
                    <a:pt x="210" y="666"/>
                  </a:lnTo>
                  <a:lnTo>
                    <a:pt x="228" y="648"/>
                  </a:lnTo>
                  <a:lnTo>
                    <a:pt x="234" y="648"/>
                  </a:lnTo>
                  <a:lnTo>
                    <a:pt x="234" y="678"/>
                  </a:lnTo>
                  <a:lnTo>
                    <a:pt x="228" y="690"/>
                  </a:lnTo>
                  <a:lnTo>
                    <a:pt x="234" y="696"/>
                  </a:lnTo>
                  <a:lnTo>
                    <a:pt x="252" y="696"/>
                  </a:lnTo>
                  <a:lnTo>
                    <a:pt x="264" y="690"/>
                  </a:lnTo>
                  <a:lnTo>
                    <a:pt x="270" y="684"/>
                  </a:lnTo>
                  <a:lnTo>
                    <a:pt x="276" y="672"/>
                  </a:lnTo>
                  <a:lnTo>
                    <a:pt x="294" y="654"/>
                  </a:lnTo>
                  <a:lnTo>
                    <a:pt x="300" y="642"/>
                  </a:lnTo>
                  <a:lnTo>
                    <a:pt x="312" y="630"/>
                  </a:lnTo>
                  <a:lnTo>
                    <a:pt x="330" y="630"/>
                  </a:lnTo>
                  <a:lnTo>
                    <a:pt x="336" y="624"/>
                  </a:lnTo>
                  <a:lnTo>
                    <a:pt x="366" y="582"/>
                  </a:lnTo>
                  <a:lnTo>
                    <a:pt x="360" y="480"/>
                  </a:lnTo>
                  <a:lnTo>
                    <a:pt x="366" y="480"/>
                  </a:lnTo>
                  <a:lnTo>
                    <a:pt x="390" y="456"/>
                  </a:lnTo>
                  <a:lnTo>
                    <a:pt x="390" y="420"/>
                  </a:lnTo>
                  <a:lnTo>
                    <a:pt x="396" y="408"/>
                  </a:lnTo>
                  <a:lnTo>
                    <a:pt x="402" y="402"/>
                  </a:lnTo>
                  <a:lnTo>
                    <a:pt x="450" y="378"/>
                  </a:lnTo>
                  <a:lnTo>
                    <a:pt x="456" y="366"/>
                  </a:lnTo>
                  <a:lnTo>
                    <a:pt x="468" y="360"/>
                  </a:lnTo>
                  <a:lnTo>
                    <a:pt x="474" y="354"/>
                  </a:lnTo>
                  <a:lnTo>
                    <a:pt x="474" y="300"/>
                  </a:lnTo>
                  <a:lnTo>
                    <a:pt x="486" y="294"/>
                  </a:lnTo>
                  <a:lnTo>
                    <a:pt x="492" y="282"/>
                  </a:lnTo>
                  <a:lnTo>
                    <a:pt x="492" y="258"/>
                  </a:lnTo>
                  <a:lnTo>
                    <a:pt x="486" y="246"/>
                  </a:lnTo>
                  <a:lnTo>
                    <a:pt x="480" y="240"/>
                  </a:lnTo>
                  <a:lnTo>
                    <a:pt x="480" y="228"/>
                  </a:lnTo>
                  <a:lnTo>
                    <a:pt x="498" y="192"/>
                  </a:lnTo>
                  <a:lnTo>
                    <a:pt x="498" y="168"/>
                  </a:lnTo>
                  <a:lnTo>
                    <a:pt x="492" y="156"/>
                  </a:lnTo>
                  <a:lnTo>
                    <a:pt x="492" y="126"/>
                  </a:lnTo>
                  <a:lnTo>
                    <a:pt x="498" y="120"/>
                  </a:lnTo>
                  <a:lnTo>
                    <a:pt x="510" y="96"/>
                  </a:lnTo>
                  <a:lnTo>
                    <a:pt x="522" y="84"/>
                  </a:lnTo>
                  <a:lnTo>
                    <a:pt x="528" y="66"/>
                  </a:lnTo>
                  <a:lnTo>
                    <a:pt x="534" y="54"/>
                  </a:lnTo>
                  <a:lnTo>
                    <a:pt x="534" y="18"/>
                  </a:lnTo>
                  <a:lnTo>
                    <a:pt x="522" y="6"/>
                  </a:lnTo>
                  <a:lnTo>
                    <a:pt x="510" y="18"/>
                  </a:lnTo>
                  <a:lnTo>
                    <a:pt x="498" y="18"/>
                  </a:lnTo>
                  <a:lnTo>
                    <a:pt x="462" y="0"/>
                  </a:lnTo>
                  <a:lnTo>
                    <a:pt x="444" y="0"/>
                  </a:lnTo>
                  <a:lnTo>
                    <a:pt x="426" y="18"/>
                  </a:lnTo>
                  <a:lnTo>
                    <a:pt x="396" y="18"/>
                  </a:lnTo>
                  <a:lnTo>
                    <a:pt x="378" y="48"/>
                  </a:lnTo>
                  <a:lnTo>
                    <a:pt x="390" y="60"/>
                  </a:lnTo>
                  <a:lnTo>
                    <a:pt x="390" y="84"/>
                  </a:lnTo>
                  <a:lnTo>
                    <a:pt x="384" y="96"/>
                  </a:lnTo>
                  <a:lnTo>
                    <a:pt x="378" y="102"/>
                  </a:lnTo>
                  <a:lnTo>
                    <a:pt x="372" y="114"/>
                  </a:lnTo>
                  <a:lnTo>
                    <a:pt x="366" y="120"/>
                  </a:lnTo>
                  <a:close/>
                </a:path>
              </a:pathLst>
            </a:custGeom>
            <a:solidFill>
              <a:srgbClr val="1C5C8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7" name="Colombia" descr="© INSCALE GmbH, 05.05.2010&#10;http://www.presentationload.com/">
              <a:extLst>
                <a:ext uri="{FF2B5EF4-FFF2-40B4-BE49-F238E27FC236}">
                  <a16:creationId xmlns:a16="http://schemas.microsoft.com/office/drawing/2014/main" id="{6A8E6394-2FD9-48C4-8A29-1807F378DF0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62137" y="3444759"/>
              <a:ext cx="349250" cy="541338"/>
            </a:xfrm>
            <a:custGeom>
              <a:avLst/>
              <a:gdLst>
                <a:gd name="T0" fmla="*/ 2147483647 w 870"/>
                <a:gd name="T1" fmla="*/ 2147483647 h 1344"/>
                <a:gd name="T2" fmla="*/ 2147483647 w 870"/>
                <a:gd name="T3" fmla="*/ 2147483647 h 1344"/>
                <a:gd name="T4" fmla="*/ 2147483647 w 870"/>
                <a:gd name="T5" fmla="*/ 2147483647 h 1344"/>
                <a:gd name="T6" fmla="*/ 2147483647 w 870"/>
                <a:gd name="T7" fmla="*/ 2147483647 h 1344"/>
                <a:gd name="T8" fmla="*/ 2147483647 w 870"/>
                <a:gd name="T9" fmla="*/ 2147483647 h 1344"/>
                <a:gd name="T10" fmla="*/ 2147483647 w 870"/>
                <a:gd name="T11" fmla="*/ 2147483647 h 1344"/>
                <a:gd name="T12" fmla="*/ 2147483647 w 870"/>
                <a:gd name="T13" fmla="*/ 2147483647 h 1344"/>
                <a:gd name="T14" fmla="*/ 2147483647 w 870"/>
                <a:gd name="T15" fmla="*/ 2147483647 h 1344"/>
                <a:gd name="T16" fmla="*/ 2147483647 w 870"/>
                <a:gd name="T17" fmla="*/ 2147483647 h 1344"/>
                <a:gd name="T18" fmla="*/ 2147483647 w 870"/>
                <a:gd name="T19" fmla="*/ 2147483647 h 1344"/>
                <a:gd name="T20" fmla="*/ 2147483647 w 870"/>
                <a:gd name="T21" fmla="*/ 2147483647 h 1344"/>
                <a:gd name="T22" fmla="*/ 2147483647 w 870"/>
                <a:gd name="T23" fmla="*/ 2147483647 h 1344"/>
                <a:gd name="T24" fmla="*/ 2147483647 w 870"/>
                <a:gd name="T25" fmla="*/ 2147483647 h 1344"/>
                <a:gd name="T26" fmla="*/ 2147483647 w 870"/>
                <a:gd name="T27" fmla="*/ 2147483647 h 1344"/>
                <a:gd name="T28" fmla="*/ 2147483647 w 870"/>
                <a:gd name="T29" fmla="*/ 2147483647 h 1344"/>
                <a:gd name="T30" fmla="*/ 2147483647 w 870"/>
                <a:gd name="T31" fmla="*/ 2147483647 h 1344"/>
                <a:gd name="T32" fmla="*/ 2147483647 w 870"/>
                <a:gd name="T33" fmla="*/ 2147483647 h 1344"/>
                <a:gd name="T34" fmla="*/ 2147483647 w 870"/>
                <a:gd name="T35" fmla="*/ 2147483647 h 1344"/>
                <a:gd name="T36" fmla="*/ 2147483647 w 870"/>
                <a:gd name="T37" fmla="*/ 2147483647 h 1344"/>
                <a:gd name="T38" fmla="*/ 2147483647 w 870"/>
                <a:gd name="T39" fmla="*/ 2147483647 h 1344"/>
                <a:gd name="T40" fmla="*/ 2147483647 w 870"/>
                <a:gd name="T41" fmla="*/ 2147483647 h 1344"/>
                <a:gd name="T42" fmla="*/ 2147483647 w 870"/>
                <a:gd name="T43" fmla="*/ 2147483647 h 1344"/>
                <a:gd name="T44" fmla="*/ 2147483647 w 870"/>
                <a:gd name="T45" fmla="*/ 2147483647 h 1344"/>
                <a:gd name="T46" fmla="*/ 2147483647 w 870"/>
                <a:gd name="T47" fmla="*/ 2147483647 h 1344"/>
                <a:gd name="T48" fmla="*/ 2147483647 w 870"/>
                <a:gd name="T49" fmla="*/ 2147483647 h 1344"/>
                <a:gd name="T50" fmla="*/ 2147483647 w 870"/>
                <a:gd name="T51" fmla="*/ 2147483647 h 1344"/>
                <a:gd name="T52" fmla="*/ 2147483647 w 870"/>
                <a:gd name="T53" fmla="*/ 2147483647 h 1344"/>
                <a:gd name="T54" fmla="*/ 2147483647 w 870"/>
                <a:gd name="T55" fmla="*/ 2147483647 h 1344"/>
                <a:gd name="T56" fmla="*/ 2147483647 w 870"/>
                <a:gd name="T57" fmla="*/ 2147483647 h 1344"/>
                <a:gd name="T58" fmla="*/ 2147483647 w 870"/>
                <a:gd name="T59" fmla="*/ 2147483647 h 1344"/>
                <a:gd name="T60" fmla="*/ 2147483647 w 870"/>
                <a:gd name="T61" fmla="*/ 2147483647 h 1344"/>
                <a:gd name="T62" fmla="*/ 2147483647 w 870"/>
                <a:gd name="T63" fmla="*/ 2147483647 h 1344"/>
                <a:gd name="T64" fmla="*/ 2147483647 w 870"/>
                <a:gd name="T65" fmla="*/ 2147483647 h 1344"/>
                <a:gd name="T66" fmla="*/ 2147483647 w 870"/>
                <a:gd name="T67" fmla="*/ 2147483647 h 1344"/>
                <a:gd name="T68" fmla="*/ 2147483647 w 870"/>
                <a:gd name="T69" fmla="*/ 2147483647 h 1344"/>
                <a:gd name="T70" fmla="*/ 2147483647 w 870"/>
                <a:gd name="T71" fmla="*/ 2147483647 h 1344"/>
                <a:gd name="T72" fmla="*/ 2147483647 w 870"/>
                <a:gd name="T73" fmla="*/ 0 h 1344"/>
                <a:gd name="T74" fmla="*/ 2147483647 w 870"/>
                <a:gd name="T75" fmla="*/ 2147483647 h 1344"/>
                <a:gd name="T76" fmla="*/ 2147483647 w 870"/>
                <a:gd name="T77" fmla="*/ 2147483647 h 1344"/>
                <a:gd name="T78" fmla="*/ 2147483647 w 870"/>
                <a:gd name="T79" fmla="*/ 2147483647 h 1344"/>
                <a:gd name="T80" fmla="*/ 2147483647 w 870"/>
                <a:gd name="T81" fmla="*/ 2147483647 h 1344"/>
                <a:gd name="T82" fmla="*/ 2147483647 w 870"/>
                <a:gd name="T83" fmla="*/ 2147483647 h 1344"/>
                <a:gd name="T84" fmla="*/ 2147483647 w 870"/>
                <a:gd name="T85" fmla="*/ 2147483647 h 1344"/>
                <a:gd name="T86" fmla="*/ 2147483647 w 870"/>
                <a:gd name="T87" fmla="*/ 2147483647 h 1344"/>
                <a:gd name="T88" fmla="*/ 2147483647 w 870"/>
                <a:gd name="T89" fmla="*/ 2147483647 h 1344"/>
                <a:gd name="T90" fmla="*/ 2147483647 w 870"/>
                <a:gd name="T91" fmla="*/ 2147483647 h 1344"/>
                <a:gd name="T92" fmla="*/ 2147483647 w 870"/>
                <a:gd name="T93" fmla="*/ 2147483647 h 1344"/>
                <a:gd name="T94" fmla="*/ 2147483647 w 870"/>
                <a:gd name="T95" fmla="*/ 2147483647 h 1344"/>
                <a:gd name="T96" fmla="*/ 2147483647 w 870"/>
                <a:gd name="T97" fmla="*/ 2147483647 h 1344"/>
                <a:gd name="T98" fmla="*/ 2147483647 w 870"/>
                <a:gd name="T99" fmla="*/ 2147483647 h 1344"/>
                <a:gd name="T100" fmla="*/ 2147483647 w 870"/>
                <a:gd name="T101" fmla="*/ 2147483647 h 1344"/>
                <a:gd name="T102" fmla="*/ 2147483647 w 870"/>
                <a:gd name="T103" fmla="*/ 2147483647 h 1344"/>
                <a:gd name="T104" fmla="*/ 2147483647 w 870"/>
                <a:gd name="T105" fmla="*/ 2147483647 h 1344"/>
                <a:gd name="T106" fmla="*/ 2147483647 w 870"/>
                <a:gd name="T107" fmla="*/ 2147483647 h 134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0"/>
                <a:gd name="T163" fmla="*/ 0 h 1344"/>
                <a:gd name="T164" fmla="*/ 870 w 870"/>
                <a:gd name="T165" fmla="*/ 1344 h 134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0" h="1344">
                  <a:moveTo>
                    <a:pt x="36" y="912"/>
                  </a:moveTo>
                  <a:lnTo>
                    <a:pt x="60" y="924"/>
                  </a:lnTo>
                  <a:lnTo>
                    <a:pt x="66" y="936"/>
                  </a:lnTo>
                  <a:lnTo>
                    <a:pt x="84" y="936"/>
                  </a:lnTo>
                  <a:lnTo>
                    <a:pt x="96" y="942"/>
                  </a:lnTo>
                  <a:lnTo>
                    <a:pt x="102" y="948"/>
                  </a:lnTo>
                  <a:lnTo>
                    <a:pt x="108" y="960"/>
                  </a:lnTo>
                  <a:lnTo>
                    <a:pt x="108" y="966"/>
                  </a:lnTo>
                  <a:lnTo>
                    <a:pt x="114" y="972"/>
                  </a:lnTo>
                  <a:lnTo>
                    <a:pt x="126" y="978"/>
                  </a:lnTo>
                  <a:lnTo>
                    <a:pt x="138" y="978"/>
                  </a:lnTo>
                  <a:lnTo>
                    <a:pt x="144" y="972"/>
                  </a:lnTo>
                  <a:lnTo>
                    <a:pt x="156" y="978"/>
                  </a:lnTo>
                  <a:lnTo>
                    <a:pt x="162" y="984"/>
                  </a:lnTo>
                  <a:lnTo>
                    <a:pt x="186" y="984"/>
                  </a:lnTo>
                  <a:lnTo>
                    <a:pt x="186" y="972"/>
                  </a:lnTo>
                  <a:lnTo>
                    <a:pt x="192" y="966"/>
                  </a:lnTo>
                  <a:lnTo>
                    <a:pt x="198" y="966"/>
                  </a:lnTo>
                  <a:lnTo>
                    <a:pt x="210" y="972"/>
                  </a:lnTo>
                  <a:lnTo>
                    <a:pt x="210" y="978"/>
                  </a:lnTo>
                  <a:lnTo>
                    <a:pt x="216" y="984"/>
                  </a:lnTo>
                  <a:lnTo>
                    <a:pt x="216" y="990"/>
                  </a:lnTo>
                  <a:lnTo>
                    <a:pt x="228" y="1002"/>
                  </a:lnTo>
                  <a:lnTo>
                    <a:pt x="264" y="1002"/>
                  </a:lnTo>
                  <a:lnTo>
                    <a:pt x="276" y="1008"/>
                  </a:lnTo>
                  <a:lnTo>
                    <a:pt x="282" y="1014"/>
                  </a:lnTo>
                  <a:lnTo>
                    <a:pt x="294" y="1020"/>
                  </a:lnTo>
                  <a:lnTo>
                    <a:pt x="312" y="1038"/>
                  </a:lnTo>
                  <a:lnTo>
                    <a:pt x="324" y="1044"/>
                  </a:lnTo>
                  <a:lnTo>
                    <a:pt x="330" y="1050"/>
                  </a:lnTo>
                  <a:lnTo>
                    <a:pt x="342" y="1086"/>
                  </a:lnTo>
                  <a:lnTo>
                    <a:pt x="360" y="1086"/>
                  </a:lnTo>
                  <a:lnTo>
                    <a:pt x="372" y="1104"/>
                  </a:lnTo>
                  <a:lnTo>
                    <a:pt x="384" y="1104"/>
                  </a:lnTo>
                  <a:lnTo>
                    <a:pt x="390" y="1110"/>
                  </a:lnTo>
                  <a:lnTo>
                    <a:pt x="390" y="1134"/>
                  </a:lnTo>
                  <a:lnTo>
                    <a:pt x="396" y="1140"/>
                  </a:lnTo>
                  <a:lnTo>
                    <a:pt x="396" y="1146"/>
                  </a:lnTo>
                  <a:lnTo>
                    <a:pt x="408" y="1146"/>
                  </a:lnTo>
                  <a:lnTo>
                    <a:pt x="420" y="1152"/>
                  </a:lnTo>
                  <a:lnTo>
                    <a:pt x="426" y="1158"/>
                  </a:lnTo>
                  <a:lnTo>
                    <a:pt x="426" y="1164"/>
                  </a:lnTo>
                  <a:lnTo>
                    <a:pt x="420" y="1170"/>
                  </a:lnTo>
                  <a:lnTo>
                    <a:pt x="420" y="1194"/>
                  </a:lnTo>
                  <a:lnTo>
                    <a:pt x="432" y="1200"/>
                  </a:lnTo>
                  <a:lnTo>
                    <a:pt x="456" y="1206"/>
                  </a:lnTo>
                  <a:lnTo>
                    <a:pt x="492" y="1206"/>
                  </a:lnTo>
                  <a:lnTo>
                    <a:pt x="492" y="1194"/>
                  </a:lnTo>
                  <a:lnTo>
                    <a:pt x="504" y="1182"/>
                  </a:lnTo>
                  <a:lnTo>
                    <a:pt x="528" y="1182"/>
                  </a:lnTo>
                  <a:lnTo>
                    <a:pt x="534" y="1188"/>
                  </a:lnTo>
                  <a:lnTo>
                    <a:pt x="540" y="1188"/>
                  </a:lnTo>
                  <a:lnTo>
                    <a:pt x="546" y="1194"/>
                  </a:lnTo>
                  <a:lnTo>
                    <a:pt x="558" y="1194"/>
                  </a:lnTo>
                  <a:lnTo>
                    <a:pt x="570" y="1188"/>
                  </a:lnTo>
                  <a:lnTo>
                    <a:pt x="576" y="1182"/>
                  </a:lnTo>
                  <a:lnTo>
                    <a:pt x="588" y="1182"/>
                  </a:lnTo>
                  <a:lnTo>
                    <a:pt x="588" y="1188"/>
                  </a:lnTo>
                  <a:lnTo>
                    <a:pt x="594" y="1200"/>
                  </a:lnTo>
                  <a:lnTo>
                    <a:pt x="600" y="1206"/>
                  </a:lnTo>
                  <a:lnTo>
                    <a:pt x="624" y="1206"/>
                  </a:lnTo>
                  <a:lnTo>
                    <a:pt x="636" y="1212"/>
                  </a:lnTo>
                  <a:lnTo>
                    <a:pt x="642" y="1218"/>
                  </a:lnTo>
                  <a:lnTo>
                    <a:pt x="642" y="1236"/>
                  </a:lnTo>
                  <a:lnTo>
                    <a:pt x="636" y="1248"/>
                  </a:lnTo>
                  <a:lnTo>
                    <a:pt x="630" y="1254"/>
                  </a:lnTo>
                  <a:lnTo>
                    <a:pt x="624" y="1254"/>
                  </a:lnTo>
                  <a:lnTo>
                    <a:pt x="618" y="1260"/>
                  </a:lnTo>
                  <a:lnTo>
                    <a:pt x="618" y="1266"/>
                  </a:lnTo>
                  <a:lnTo>
                    <a:pt x="606" y="1290"/>
                  </a:lnTo>
                  <a:lnTo>
                    <a:pt x="606" y="1308"/>
                  </a:lnTo>
                  <a:lnTo>
                    <a:pt x="612" y="1314"/>
                  </a:lnTo>
                  <a:lnTo>
                    <a:pt x="630" y="1314"/>
                  </a:lnTo>
                  <a:lnTo>
                    <a:pt x="642" y="1332"/>
                  </a:lnTo>
                  <a:lnTo>
                    <a:pt x="660" y="1344"/>
                  </a:lnTo>
                  <a:lnTo>
                    <a:pt x="660" y="1308"/>
                  </a:lnTo>
                  <a:lnTo>
                    <a:pt x="666" y="1236"/>
                  </a:lnTo>
                  <a:lnTo>
                    <a:pt x="684" y="1188"/>
                  </a:lnTo>
                  <a:lnTo>
                    <a:pt x="678" y="1140"/>
                  </a:lnTo>
                  <a:lnTo>
                    <a:pt x="690" y="1128"/>
                  </a:lnTo>
                  <a:lnTo>
                    <a:pt x="696" y="1116"/>
                  </a:lnTo>
                  <a:lnTo>
                    <a:pt x="696" y="1104"/>
                  </a:lnTo>
                  <a:lnTo>
                    <a:pt x="690" y="1092"/>
                  </a:lnTo>
                  <a:lnTo>
                    <a:pt x="678" y="1080"/>
                  </a:lnTo>
                  <a:lnTo>
                    <a:pt x="678" y="1074"/>
                  </a:lnTo>
                  <a:lnTo>
                    <a:pt x="672" y="1068"/>
                  </a:lnTo>
                  <a:lnTo>
                    <a:pt x="672" y="1044"/>
                  </a:lnTo>
                  <a:lnTo>
                    <a:pt x="666" y="1038"/>
                  </a:lnTo>
                  <a:lnTo>
                    <a:pt x="654" y="1032"/>
                  </a:lnTo>
                  <a:lnTo>
                    <a:pt x="642" y="1020"/>
                  </a:lnTo>
                  <a:lnTo>
                    <a:pt x="636" y="1020"/>
                  </a:lnTo>
                  <a:lnTo>
                    <a:pt x="642" y="954"/>
                  </a:lnTo>
                  <a:lnTo>
                    <a:pt x="672" y="948"/>
                  </a:lnTo>
                  <a:lnTo>
                    <a:pt x="678" y="954"/>
                  </a:lnTo>
                  <a:lnTo>
                    <a:pt x="708" y="954"/>
                  </a:lnTo>
                  <a:lnTo>
                    <a:pt x="714" y="948"/>
                  </a:lnTo>
                  <a:lnTo>
                    <a:pt x="714" y="942"/>
                  </a:lnTo>
                  <a:lnTo>
                    <a:pt x="708" y="936"/>
                  </a:lnTo>
                  <a:lnTo>
                    <a:pt x="708" y="930"/>
                  </a:lnTo>
                  <a:lnTo>
                    <a:pt x="696" y="918"/>
                  </a:lnTo>
                  <a:lnTo>
                    <a:pt x="684" y="924"/>
                  </a:lnTo>
                  <a:lnTo>
                    <a:pt x="660" y="912"/>
                  </a:lnTo>
                  <a:lnTo>
                    <a:pt x="660" y="900"/>
                  </a:lnTo>
                  <a:lnTo>
                    <a:pt x="654" y="888"/>
                  </a:lnTo>
                  <a:lnTo>
                    <a:pt x="654" y="876"/>
                  </a:lnTo>
                  <a:lnTo>
                    <a:pt x="660" y="864"/>
                  </a:lnTo>
                  <a:lnTo>
                    <a:pt x="666" y="858"/>
                  </a:lnTo>
                  <a:lnTo>
                    <a:pt x="684" y="858"/>
                  </a:lnTo>
                  <a:lnTo>
                    <a:pt x="696" y="870"/>
                  </a:lnTo>
                  <a:lnTo>
                    <a:pt x="762" y="864"/>
                  </a:lnTo>
                  <a:lnTo>
                    <a:pt x="762" y="846"/>
                  </a:lnTo>
                  <a:lnTo>
                    <a:pt x="768" y="840"/>
                  </a:lnTo>
                  <a:lnTo>
                    <a:pt x="774" y="840"/>
                  </a:lnTo>
                  <a:lnTo>
                    <a:pt x="798" y="864"/>
                  </a:lnTo>
                  <a:lnTo>
                    <a:pt x="828" y="834"/>
                  </a:lnTo>
                  <a:lnTo>
                    <a:pt x="834" y="834"/>
                  </a:lnTo>
                  <a:lnTo>
                    <a:pt x="834" y="846"/>
                  </a:lnTo>
                  <a:lnTo>
                    <a:pt x="840" y="852"/>
                  </a:lnTo>
                  <a:lnTo>
                    <a:pt x="840" y="864"/>
                  </a:lnTo>
                  <a:lnTo>
                    <a:pt x="846" y="876"/>
                  </a:lnTo>
                  <a:lnTo>
                    <a:pt x="846" y="906"/>
                  </a:lnTo>
                  <a:lnTo>
                    <a:pt x="870" y="906"/>
                  </a:lnTo>
                  <a:lnTo>
                    <a:pt x="864" y="900"/>
                  </a:lnTo>
                  <a:lnTo>
                    <a:pt x="864" y="882"/>
                  </a:lnTo>
                  <a:lnTo>
                    <a:pt x="858" y="870"/>
                  </a:lnTo>
                  <a:lnTo>
                    <a:pt x="858" y="852"/>
                  </a:lnTo>
                  <a:lnTo>
                    <a:pt x="852" y="846"/>
                  </a:lnTo>
                  <a:lnTo>
                    <a:pt x="852" y="828"/>
                  </a:lnTo>
                  <a:lnTo>
                    <a:pt x="846" y="822"/>
                  </a:lnTo>
                  <a:lnTo>
                    <a:pt x="846" y="798"/>
                  </a:lnTo>
                  <a:lnTo>
                    <a:pt x="834" y="798"/>
                  </a:lnTo>
                  <a:lnTo>
                    <a:pt x="822" y="786"/>
                  </a:lnTo>
                  <a:lnTo>
                    <a:pt x="798" y="774"/>
                  </a:lnTo>
                  <a:lnTo>
                    <a:pt x="804" y="774"/>
                  </a:lnTo>
                  <a:lnTo>
                    <a:pt x="834" y="744"/>
                  </a:lnTo>
                  <a:lnTo>
                    <a:pt x="840" y="732"/>
                  </a:lnTo>
                  <a:lnTo>
                    <a:pt x="840" y="726"/>
                  </a:lnTo>
                  <a:lnTo>
                    <a:pt x="834" y="714"/>
                  </a:lnTo>
                  <a:lnTo>
                    <a:pt x="822" y="708"/>
                  </a:lnTo>
                  <a:lnTo>
                    <a:pt x="816" y="696"/>
                  </a:lnTo>
                  <a:lnTo>
                    <a:pt x="816" y="672"/>
                  </a:lnTo>
                  <a:lnTo>
                    <a:pt x="804" y="672"/>
                  </a:lnTo>
                  <a:lnTo>
                    <a:pt x="798" y="666"/>
                  </a:lnTo>
                  <a:lnTo>
                    <a:pt x="798" y="654"/>
                  </a:lnTo>
                  <a:lnTo>
                    <a:pt x="804" y="642"/>
                  </a:lnTo>
                  <a:lnTo>
                    <a:pt x="804" y="612"/>
                  </a:lnTo>
                  <a:lnTo>
                    <a:pt x="798" y="600"/>
                  </a:lnTo>
                  <a:lnTo>
                    <a:pt x="798" y="576"/>
                  </a:lnTo>
                  <a:lnTo>
                    <a:pt x="810" y="564"/>
                  </a:lnTo>
                  <a:lnTo>
                    <a:pt x="816" y="564"/>
                  </a:lnTo>
                  <a:lnTo>
                    <a:pt x="822" y="558"/>
                  </a:lnTo>
                  <a:lnTo>
                    <a:pt x="822" y="534"/>
                  </a:lnTo>
                  <a:lnTo>
                    <a:pt x="840" y="516"/>
                  </a:lnTo>
                  <a:lnTo>
                    <a:pt x="840" y="504"/>
                  </a:lnTo>
                  <a:lnTo>
                    <a:pt x="834" y="498"/>
                  </a:lnTo>
                  <a:lnTo>
                    <a:pt x="816" y="498"/>
                  </a:lnTo>
                  <a:lnTo>
                    <a:pt x="804" y="504"/>
                  </a:lnTo>
                  <a:lnTo>
                    <a:pt x="798" y="510"/>
                  </a:lnTo>
                  <a:lnTo>
                    <a:pt x="774" y="504"/>
                  </a:lnTo>
                  <a:lnTo>
                    <a:pt x="768" y="510"/>
                  </a:lnTo>
                  <a:lnTo>
                    <a:pt x="744" y="510"/>
                  </a:lnTo>
                  <a:lnTo>
                    <a:pt x="738" y="504"/>
                  </a:lnTo>
                  <a:lnTo>
                    <a:pt x="720" y="504"/>
                  </a:lnTo>
                  <a:lnTo>
                    <a:pt x="720" y="510"/>
                  </a:lnTo>
                  <a:lnTo>
                    <a:pt x="696" y="510"/>
                  </a:lnTo>
                  <a:lnTo>
                    <a:pt x="672" y="486"/>
                  </a:lnTo>
                  <a:lnTo>
                    <a:pt x="666" y="468"/>
                  </a:lnTo>
                  <a:lnTo>
                    <a:pt x="660" y="456"/>
                  </a:lnTo>
                  <a:lnTo>
                    <a:pt x="654" y="450"/>
                  </a:lnTo>
                  <a:lnTo>
                    <a:pt x="654" y="444"/>
                  </a:lnTo>
                  <a:lnTo>
                    <a:pt x="630" y="444"/>
                  </a:lnTo>
                  <a:lnTo>
                    <a:pt x="618" y="438"/>
                  </a:lnTo>
                  <a:lnTo>
                    <a:pt x="612" y="432"/>
                  </a:lnTo>
                  <a:lnTo>
                    <a:pt x="600" y="432"/>
                  </a:lnTo>
                  <a:lnTo>
                    <a:pt x="600" y="438"/>
                  </a:lnTo>
                  <a:lnTo>
                    <a:pt x="594" y="444"/>
                  </a:lnTo>
                  <a:lnTo>
                    <a:pt x="582" y="444"/>
                  </a:lnTo>
                  <a:lnTo>
                    <a:pt x="570" y="438"/>
                  </a:lnTo>
                  <a:lnTo>
                    <a:pt x="564" y="438"/>
                  </a:lnTo>
                  <a:lnTo>
                    <a:pt x="552" y="432"/>
                  </a:lnTo>
                  <a:lnTo>
                    <a:pt x="540" y="432"/>
                  </a:lnTo>
                  <a:lnTo>
                    <a:pt x="534" y="438"/>
                  </a:lnTo>
                  <a:lnTo>
                    <a:pt x="510" y="438"/>
                  </a:lnTo>
                  <a:lnTo>
                    <a:pt x="504" y="432"/>
                  </a:lnTo>
                  <a:lnTo>
                    <a:pt x="498" y="420"/>
                  </a:lnTo>
                  <a:lnTo>
                    <a:pt x="498" y="408"/>
                  </a:lnTo>
                  <a:lnTo>
                    <a:pt x="486" y="408"/>
                  </a:lnTo>
                  <a:lnTo>
                    <a:pt x="486" y="366"/>
                  </a:lnTo>
                  <a:lnTo>
                    <a:pt x="498" y="342"/>
                  </a:lnTo>
                  <a:lnTo>
                    <a:pt x="498" y="330"/>
                  </a:lnTo>
                  <a:lnTo>
                    <a:pt x="492" y="324"/>
                  </a:lnTo>
                  <a:lnTo>
                    <a:pt x="480" y="318"/>
                  </a:lnTo>
                  <a:lnTo>
                    <a:pt x="474" y="312"/>
                  </a:lnTo>
                  <a:lnTo>
                    <a:pt x="474" y="276"/>
                  </a:lnTo>
                  <a:lnTo>
                    <a:pt x="468" y="264"/>
                  </a:lnTo>
                  <a:lnTo>
                    <a:pt x="456" y="252"/>
                  </a:lnTo>
                  <a:lnTo>
                    <a:pt x="450" y="252"/>
                  </a:lnTo>
                  <a:lnTo>
                    <a:pt x="438" y="264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32" y="252"/>
                  </a:lnTo>
                  <a:lnTo>
                    <a:pt x="438" y="240"/>
                  </a:lnTo>
                  <a:lnTo>
                    <a:pt x="462" y="216"/>
                  </a:lnTo>
                  <a:lnTo>
                    <a:pt x="462" y="192"/>
                  </a:lnTo>
                  <a:lnTo>
                    <a:pt x="468" y="186"/>
                  </a:lnTo>
                  <a:lnTo>
                    <a:pt x="468" y="168"/>
                  </a:lnTo>
                  <a:lnTo>
                    <a:pt x="480" y="132"/>
                  </a:lnTo>
                  <a:lnTo>
                    <a:pt x="504" y="108"/>
                  </a:lnTo>
                  <a:lnTo>
                    <a:pt x="522" y="102"/>
                  </a:lnTo>
                  <a:lnTo>
                    <a:pt x="534" y="90"/>
                  </a:lnTo>
                  <a:lnTo>
                    <a:pt x="540" y="78"/>
                  </a:lnTo>
                  <a:lnTo>
                    <a:pt x="540" y="72"/>
                  </a:lnTo>
                  <a:lnTo>
                    <a:pt x="546" y="66"/>
                  </a:lnTo>
                  <a:lnTo>
                    <a:pt x="558" y="66"/>
                  </a:lnTo>
                  <a:lnTo>
                    <a:pt x="564" y="60"/>
                  </a:lnTo>
                  <a:lnTo>
                    <a:pt x="570" y="60"/>
                  </a:lnTo>
                  <a:lnTo>
                    <a:pt x="576" y="54"/>
                  </a:lnTo>
                  <a:lnTo>
                    <a:pt x="582" y="54"/>
                  </a:lnTo>
                  <a:lnTo>
                    <a:pt x="600" y="36"/>
                  </a:lnTo>
                  <a:lnTo>
                    <a:pt x="600" y="12"/>
                  </a:lnTo>
                  <a:lnTo>
                    <a:pt x="594" y="6"/>
                  </a:lnTo>
                  <a:lnTo>
                    <a:pt x="582" y="0"/>
                  </a:lnTo>
                  <a:lnTo>
                    <a:pt x="570" y="6"/>
                  </a:lnTo>
                  <a:lnTo>
                    <a:pt x="546" y="6"/>
                  </a:lnTo>
                  <a:lnTo>
                    <a:pt x="540" y="12"/>
                  </a:lnTo>
                  <a:lnTo>
                    <a:pt x="534" y="12"/>
                  </a:lnTo>
                  <a:lnTo>
                    <a:pt x="522" y="24"/>
                  </a:lnTo>
                  <a:lnTo>
                    <a:pt x="522" y="36"/>
                  </a:lnTo>
                  <a:lnTo>
                    <a:pt x="516" y="48"/>
                  </a:lnTo>
                  <a:lnTo>
                    <a:pt x="504" y="60"/>
                  </a:lnTo>
                  <a:lnTo>
                    <a:pt x="492" y="60"/>
                  </a:lnTo>
                  <a:lnTo>
                    <a:pt x="480" y="54"/>
                  </a:lnTo>
                  <a:lnTo>
                    <a:pt x="474" y="54"/>
                  </a:lnTo>
                  <a:lnTo>
                    <a:pt x="444" y="84"/>
                  </a:lnTo>
                  <a:lnTo>
                    <a:pt x="444" y="90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90" y="90"/>
                  </a:lnTo>
                  <a:lnTo>
                    <a:pt x="384" y="90"/>
                  </a:lnTo>
                  <a:lnTo>
                    <a:pt x="378" y="102"/>
                  </a:lnTo>
                  <a:lnTo>
                    <a:pt x="378" y="120"/>
                  </a:lnTo>
                  <a:lnTo>
                    <a:pt x="372" y="132"/>
                  </a:lnTo>
                  <a:lnTo>
                    <a:pt x="366" y="138"/>
                  </a:lnTo>
                  <a:lnTo>
                    <a:pt x="354" y="138"/>
                  </a:lnTo>
                  <a:lnTo>
                    <a:pt x="354" y="132"/>
                  </a:lnTo>
                  <a:lnTo>
                    <a:pt x="360" y="126"/>
                  </a:lnTo>
                  <a:lnTo>
                    <a:pt x="354" y="120"/>
                  </a:lnTo>
                  <a:lnTo>
                    <a:pt x="342" y="120"/>
                  </a:lnTo>
                  <a:lnTo>
                    <a:pt x="330" y="126"/>
                  </a:lnTo>
                  <a:lnTo>
                    <a:pt x="318" y="126"/>
                  </a:lnTo>
                  <a:lnTo>
                    <a:pt x="312" y="132"/>
                  </a:lnTo>
                  <a:lnTo>
                    <a:pt x="306" y="132"/>
                  </a:lnTo>
                  <a:lnTo>
                    <a:pt x="300" y="144"/>
                  </a:lnTo>
                  <a:lnTo>
                    <a:pt x="288" y="150"/>
                  </a:lnTo>
                  <a:lnTo>
                    <a:pt x="282" y="162"/>
                  </a:lnTo>
                  <a:lnTo>
                    <a:pt x="276" y="168"/>
                  </a:lnTo>
                  <a:lnTo>
                    <a:pt x="276" y="186"/>
                  </a:lnTo>
                  <a:lnTo>
                    <a:pt x="282" y="192"/>
                  </a:lnTo>
                  <a:lnTo>
                    <a:pt x="264" y="222"/>
                  </a:lnTo>
                  <a:lnTo>
                    <a:pt x="276" y="246"/>
                  </a:lnTo>
                  <a:lnTo>
                    <a:pt x="252" y="246"/>
                  </a:lnTo>
                  <a:lnTo>
                    <a:pt x="240" y="252"/>
                  </a:lnTo>
                  <a:lnTo>
                    <a:pt x="228" y="264"/>
                  </a:lnTo>
                  <a:lnTo>
                    <a:pt x="228" y="276"/>
                  </a:lnTo>
                  <a:lnTo>
                    <a:pt x="222" y="288"/>
                  </a:lnTo>
                  <a:lnTo>
                    <a:pt x="216" y="294"/>
                  </a:lnTo>
                  <a:lnTo>
                    <a:pt x="204" y="294"/>
                  </a:lnTo>
                  <a:lnTo>
                    <a:pt x="198" y="300"/>
                  </a:lnTo>
                  <a:lnTo>
                    <a:pt x="192" y="300"/>
                  </a:lnTo>
                  <a:lnTo>
                    <a:pt x="174" y="306"/>
                  </a:lnTo>
                  <a:lnTo>
                    <a:pt x="186" y="330"/>
                  </a:lnTo>
                  <a:lnTo>
                    <a:pt x="186" y="366"/>
                  </a:lnTo>
                  <a:lnTo>
                    <a:pt x="168" y="366"/>
                  </a:lnTo>
                  <a:lnTo>
                    <a:pt x="168" y="360"/>
                  </a:lnTo>
                  <a:lnTo>
                    <a:pt x="174" y="354"/>
                  </a:lnTo>
                  <a:lnTo>
                    <a:pt x="174" y="342"/>
                  </a:lnTo>
                  <a:lnTo>
                    <a:pt x="144" y="312"/>
                  </a:lnTo>
                  <a:lnTo>
                    <a:pt x="138" y="312"/>
                  </a:lnTo>
                  <a:lnTo>
                    <a:pt x="132" y="318"/>
                  </a:lnTo>
                  <a:lnTo>
                    <a:pt x="132" y="336"/>
                  </a:lnTo>
                  <a:lnTo>
                    <a:pt x="138" y="348"/>
                  </a:lnTo>
                  <a:lnTo>
                    <a:pt x="150" y="354"/>
                  </a:lnTo>
                  <a:lnTo>
                    <a:pt x="150" y="366"/>
                  </a:lnTo>
                  <a:lnTo>
                    <a:pt x="138" y="390"/>
                  </a:lnTo>
                  <a:lnTo>
                    <a:pt x="132" y="396"/>
                  </a:lnTo>
                  <a:lnTo>
                    <a:pt x="120" y="390"/>
                  </a:lnTo>
                  <a:lnTo>
                    <a:pt x="114" y="384"/>
                  </a:lnTo>
                  <a:lnTo>
                    <a:pt x="102" y="414"/>
                  </a:lnTo>
                  <a:lnTo>
                    <a:pt x="114" y="438"/>
                  </a:lnTo>
                  <a:lnTo>
                    <a:pt x="114" y="450"/>
                  </a:lnTo>
                  <a:lnTo>
                    <a:pt x="126" y="462"/>
                  </a:lnTo>
                  <a:lnTo>
                    <a:pt x="132" y="474"/>
                  </a:lnTo>
                  <a:lnTo>
                    <a:pt x="132" y="480"/>
                  </a:lnTo>
                  <a:lnTo>
                    <a:pt x="120" y="492"/>
                  </a:lnTo>
                  <a:lnTo>
                    <a:pt x="114" y="492"/>
                  </a:lnTo>
                  <a:lnTo>
                    <a:pt x="132" y="516"/>
                  </a:lnTo>
                  <a:lnTo>
                    <a:pt x="138" y="552"/>
                  </a:lnTo>
                  <a:lnTo>
                    <a:pt x="114" y="558"/>
                  </a:lnTo>
                  <a:lnTo>
                    <a:pt x="132" y="576"/>
                  </a:lnTo>
                  <a:lnTo>
                    <a:pt x="132" y="636"/>
                  </a:lnTo>
                  <a:lnTo>
                    <a:pt x="120" y="642"/>
                  </a:lnTo>
                  <a:lnTo>
                    <a:pt x="114" y="654"/>
                  </a:lnTo>
                  <a:lnTo>
                    <a:pt x="114" y="678"/>
                  </a:lnTo>
                  <a:lnTo>
                    <a:pt x="138" y="702"/>
                  </a:lnTo>
                  <a:lnTo>
                    <a:pt x="138" y="720"/>
                  </a:lnTo>
                  <a:lnTo>
                    <a:pt x="132" y="732"/>
                  </a:lnTo>
                  <a:lnTo>
                    <a:pt x="120" y="738"/>
                  </a:lnTo>
                  <a:lnTo>
                    <a:pt x="114" y="750"/>
                  </a:lnTo>
                  <a:lnTo>
                    <a:pt x="102" y="756"/>
                  </a:lnTo>
                  <a:lnTo>
                    <a:pt x="96" y="762"/>
                  </a:lnTo>
                  <a:lnTo>
                    <a:pt x="114" y="774"/>
                  </a:lnTo>
                  <a:lnTo>
                    <a:pt x="84" y="798"/>
                  </a:lnTo>
                  <a:lnTo>
                    <a:pt x="66" y="798"/>
                  </a:lnTo>
                  <a:lnTo>
                    <a:pt x="54" y="804"/>
                  </a:lnTo>
                  <a:lnTo>
                    <a:pt x="36" y="810"/>
                  </a:lnTo>
                  <a:lnTo>
                    <a:pt x="30" y="822"/>
                  </a:lnTo>
                  <a:lnTo>
                    <a:pt x="30" y="846"/>
                  </a:lnTo>
                  <a:lnTo>
                    <a:pt x="36" y="852"/>
                  </a:lnTo>
                  <a:lnTo>
                    <a:pt x="36" y="858"/>
                  </a:lnTo>
                  <a:lnTo>
                    <a:pt x="6" y="858"/>
                  </a:lnTo>
                  <a:lnTo>
                    <a:pt x="0" y="864"/>
                  </a:lnTo>
                  <a:lnTo>
                    <a:pt x="0" y="876"/>
                  </a:lnTo>
                  <a:lnTo>
                    <a:pt x="6" y="888"/>
                  </a:lnTo>
                  <a:lnTo>
                    <a:pt x="18" y="894"/>
                  </a:lnTo>
                  <a:lnTo>
                    <a:pt x="24" y="906"/>
                  </a:lnTo>
                  <a:lnTo>
                    <a:pt x="36" y="912"/>
                  </a:lnTo>
                  <a:close/>
                </a:path>
              </a:pathLst>
            </a:custGeom>
            <a:solidFill>
              <a:srgbClr val="1C5C8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8" name="Chile" descr="© INSCALE GmbH, 05.05.2010&#10;http://www.presentationload.com/">
              <a:extLst>
                <a:ext uri="{FF2B5EF4-FFF2-40B4-BE49-F238E27FC236}">
                  <a16:creationId xmlns:a16="http://schemas.microsoft.com/office/drawing/2014/main" id="{EB36FABC-9EE9-45FF-BC23-7CE948DFA92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143125" y="4419484"/>
              <a:ext cx="466725" cy="1220788"/>
            </a:xfrm>
            <a:custGeom>
              <a:avLst/>
              <a:gdLst>
                <a:gd name="T0" fmla="*/ 2147483647 w 1158"/>
                <a:gd name="T1" fmla="*/ 2147483647 h 3030"/>
                <a:gd name="T2" fmla="*/ 2147483647 w 1158"/>
                <a:gd name="T3" fmla="*/ 2147483647 h 3030"/>
                <a:gd name="T4" fmla="*/ 2147483647 w 1158"/>
                <a:gd name="T5" fmla="*/ 2147483647 h 3030"/>
                <a:gd name="T6" fmla="*/ 2147483647 w 1158"/>
                <a:gd name="T7" fmla="*/ 2147483647 h 3030"/>
                <a:gd name="T8" fmla="*/ 2147483647 w 1158"/>
                <a:gd name="T9" fmla="*/ 2147483647 h 3030"/>
                <a:gd name="T10" fmla="*/ 2147483647 w 1158"/>
                <a:gd name="T11" fmla="*/ 2147483647 h 3030"/>
                <a:gd name="T12" fmla="*/ 2147483647 w 1158"/>
                <a:gd name="T13" fmla="*/ 2147483647 h 3030"/>
                <a:gd name="T14" fmla="*/ 2147483647 w 1158"/>
                <a:gd name="T15" fmla="*/ 2147483647 h 3030"/>
                <a:gd name="T16" fmla="*/ 2147483647 w 1158"/>
                <a:gd name="T17" fmla="*/ 2147483647 h 3030"/>
                <a:gd name="T18" fmla="*/ 2147483647 w 1158"/>
                <a:gd name="T19" fmla="*/ 2147483647 h 3030"/>
                <a:gd name="T20" fmla="*/ 2147483647 w 1158"/>
                <a:gd name="T21" fmla="*/ 2147483647 h 3030"/>
                <a:gd name="T22" fmla="*/ 2147483647 w 1158"/>
                <a:gd name="T23" fmla="*/ 2147483647 h 3030"/>
                <a:gd name="T24" fmla="*/ 2147483647 w 1158"/>
                <a:gd name="T25" fmla="*/ 2147483647 h 3030"/>
                <a:gd name="T26" fmla="*/ 2147483647 w 1158"/>
                <a:gd name="T27" fmla="*/ 2147483647 h 3030"/>
                <a:gd name="T28" fmla="*/ 2147483647 w 1158"/>
                <a:gd name="T29" fmla="*/ 2147483647 h 3030"/>
                <a:gd name="T30" fmla="*/ 2147483647 w 1158"/>
                <a:gd name="T31" fmla="*/ 2147483647 h 3030"/>
                <a:gd name="T32" fmla="*/ 2147483647 w 1158"/>
                <a:gd name="T33" fmla="*/ 2147483647 h 3030"/>
                <a:gd name="T34" fmla="*/ 2147483647 w 1158"/>
                <a:gd name="T35" fmla="*/ 2147483647 h 3030"/>
                <a:gd name="T36" fmla="*/ 2147483647 w 1158"/>
                <a:gd name="T37" fmla="*/ 2147483647 h 3030"/>
                <a:gd name="T38" fmla="*/ 2147483647 w 1158"/>
                <a:gd name="T39" fmla="*/ 2147483647 h 3030"/>
                <a:gd name="T40" fmla="*/ 2147483647 w 1158"/>
                <a:gd name="T41" fmla="*/ 2147483647 h 3030"/>
                <a:gd name="T42" fmla="*/ 2147483647 w 1158"/>
                <a:gd name="T43" fmla="*/ 2147483647 h 3030"/>
                <a:gd name="T44" fmla="*/ 2147483647 w 1158"/>
                <a:gd name="T45" fmla="*/ 2147483647 h 3030"/>
                <a:gd name="T46" fmla="*/ 2147483647 w 1158"/>
                <a:gd name="T47" fmla="*/ 2147483647 h 3030"/>
                <a:gd name="T48" fmla="*/ 2147483647 w 1158"/>
                <a:gd name="T49" fmla="*/ 2147483647 h 3030"/>
                <a:gd name="T50" fmla="*/ 2147483647 w 1158"/>
                <a:gd name="T51" fmla="*/ 2147483647 h 3030"/>
                <a:gd name="T52" fmla="*/ 2147483647 w 1158"/>
                <a:gd name="T53" fmla="*/ 2147483647 h 3030"/>
                <a:gd name="T54" fmla="*/ 2147483647 w 1158"/>
                <a:gd name="T55" fmla="*/ 2147483647 h 3030"/>
                <a:gd name="T56" fmla="*/ 2147483647 w 1158"/>
                <a:gd name="T57" fmla="*/ 2147483647 h 3030"/>
                <a:gd name="T58" fmla="*/ 2147483647 w 1158"/>
                <a:gd name="T59" fmla="*/ 2147483647 h 3030"/>
                <a:gd name="T60" fmla="*/ 2147483647 w 1158"/>
                <a:gd name="T61" fmla="*/ 2147483647 h 3030"/>
                <a:gd name="T62" fmla="*/ 2147483647 w 1158"/>
                <a:gd name="T63" fmla="*/ 2147483647 h 3030"/>
                <a:gd name="T64" fmla="*/ 2147483647 w 1158"/>
                <a:gd name="T65" fmla="*/ 2147483647 h 3030"/>
                <a:gd name="T66" fmla="*/ 2147483647 w 1158"/>
                <a:gd name="T67" fmla="*/ 2147483647 h 3030"/>
                <a:gd name="T68" fmla="*/ 2147483647 w 1158"/>
                <a:gd name="T69" fmla="*/ 2147483647 h 3030"/>
                <a:gd name="T70" fmla="*/ 2147483647 w 1158"/>
                <a:gd name="T71" fmla="*/ 2147483647 h 3030"/>
                <a:gd name="T72" fmla="*/ 2147483647 w 1158"/>
                <a:gd name="T73" fmla="*/ 2147483647 h 3030"/>
                <a:gd name="T74" fmla="*/ 2147483647 w 1158"/>
                <a:gd name="T75" fmla="*/ 2147483647 h 3030"/>
                <a:gd name="T76" fmla="*/ 2147483647 w 1158"/>
                <a:gd name="T77" fmla="*/ 2147483647 h 3030"/>
                <a:gd name="T78" fmla="*/ 0 w 1158"/>
                <a:gd name="T79" fmla="*/ 2147483647 h 3030"/>
                <a:gd name="T80" fmla="*/ 2147483647 w 1158"/>
                <a:gd name="T81" fmla="*/ 2147483647 h 3030"/>
                <a:gd name="T82" fmla="*/ 2147483647 w 1158"/>
                <a:gd name="T83" fmla="*/ 2147483647 h 3030"/>
                <a:gd name="T84" fmla="*/ 2147483647 w 1158"/>
                <a:gd name="T85" fmla="*/ 2147483647 h 3030"/>
                <a:gd name="T86" fmla="*/ 2147483647 w 1158"/>
                <a:gd name="T87" fmla="*/ 2147483647 h 3030"/>
                <a:gd name="T88" fmla="*/ 2147483647 w 1158"/>
                <a:gd name="T89" fmla="*/ 2147483647 h 3030"/>
                <a:gd name="T90" fmla="*/ 2147483647 w 1158"/>
                <a:gd name="T91" fmla="*/ 2147483647 h 3030"/>
                <a:gd name="T92" fmla="*/ 2147483647 w 1158"/>
                <a:gd name="T93" fmla="*/ 2147483647 h 3030"/>
                <a:gd name="T94" fmla="*/ 2147483647 w 1158"/>
                <a:gd name="T95" fmla="*/ 2147483647 h 3030"/>
                <a:gd name="T96" fmla="*/ 2147483647 w 1158"/>
                <a:gd name="T97" fmla="*/ 2147483647 h 3030"/>
                <a:gd name="T98" fmla="*/ 2147483647 w 1158"/>
                <a:gd name="T99" fmla="*/ 2147483647 h 3030"/>
                <a:gd name="T100" fmla="*/ 2147483647 w 1158"/>
                <a:gd name="T101" fmla="*/ 2147483647 h 3030"/>
                <a:gd name="T102" fmla="*/ 2147483647 w 1158"/>
                <a:gd name="T103" fmla="*/ 2147483647 h 3030"/>
                <a:gd name="T104" fmla="*/ 2147483647 w 1158"/>
                <a:gd name="T105" fmla="*/ 2147483647 h 3030"/>
                <a:gd name="T106" fmla="*/ 2147483647 w 1158"/>
                <a:gd name="T107" fmla="*/ 2147483647 h 3030"/>
                <a:gd name="T108" fmla="*/ 2147483647 w 1158"/>
                <a:gd name="T109" fmla="*/ 2147483647 h 3030"/>
                <a:gd name="T110" fmla="*/ 2147483647 w 1158"/>
                <a:gd name="T111" fmla="*/ 2147483647 h 3030"/>
                <a:gd name="T112" fmla="*/ 2147483647 w 1158"/>
                <a:gd name="T113" fmla="*/ 2147483647 h 3030"/>
                <a:gd name="T114" fmla="*/ 2147483647 w 1158"/>
                <a:gd name="T115" fmla="*/ 2147483647 h 3030"/>
                <a:gd name="T116" fmla="*/ 2147483647 w 1158"/>
                <a:gd name="T117" fmla="*/ 2147483647 h 3030"/>
                <a:gd name="T118" fmla="*/ 2147483647 w 1158"/>
                <a:gd name="T119" fmla="*/ 2147483647 h 3030"/>
                <a:gd name="T120" fmla="*/ 2147483647 w 1158"/>
                <a:gd name="T121" fmla="*/ 2147483647 h 3030"/>
                <a:gd name="T122" fmla="*/ 2147483647 w 1158"/>
                <a:gd name="T123" fmla="*/ 2147483647 h 303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58"/>
                <a:gd name="T187" fmla="*/ 0 h 3030"/>
                <a:gd name="T188" fmla="*/ 1158 w 1158"/>
                <a:gd name="T189" fmla="*/ 3030 h 303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58" h="3030">
                  <a:moveTo>
                    <a:pt x="1014" y="2910"/>
                  </a:moveTo>
                  <a:lnTo>
                    <a:pt x="984" y="2898"/>
                  </a:lnTo>
                  <a:lnTo>
                    <a:pt x="966" y="2880"/>
                  </a:lnTo>
                  <a:lnTo>
                    <a:pt x="948" y="2874"/>
                  </a:lnTo>
                  <a:lnTo>
                    <a:pt x="942" y="2862"/>
                  </a:lnTo>
                  <a:lnTo>
                    <a:pt x="936" y="2856"/>
                  </a:lnTo>
                  <a:lnTo>
                    <a:pt x="936" y="2850"/>
                  </a:lnTo>
                  <a:lnTo>
                    <a:pt x="906" y="2850"/>
                  </a:lnTo>
                  <a:lnTo>
                    <a:pt x="912" y="2832"/>
                  </a:lnTo>
                  <a:lnTo>
                    <a:pt x="870" y="2796"/>
                  </a:lnTo>
                  <a:lnTo>
                    <a:pt x="840" y="2802"/>
                  </a:lnTo>
                  <a:lnTo>
                    <a:pt x="828" y="2796"/>
                  </a:lnTo>
                  <a:lnTo>
                    <a:pt x="816" y="2808"/>
                  </a:lnTo>
                  <a:lnTo>
                    <a:pt x="792" y="2814"/>
                  </a:lnTo>
                  <a:lnTo>
                    <a:pt x="798" y="2832"/>
                  </a:lnTo>
                  <a:lnTo>
                    <a:pt x="780" y="2832"/>
                  </a:lnTo>
                  <a:lnTo>
                    <a:pt x="780" y="2862"/>
                  </a:lnTo>
                  <a:lnTo>
                    <a:pt x="786" y="2868"/>
                  </a:lnTo>
                  <a:lnTo>
                    <a:pt x="798" y="2868"/>
                  </a:lnTo>
                  <a:lnTo>
                    <a:pt x="810" y="2862"/>
                  </a:lnTo>
                  <a:lnTo>
                    <a:pt x="816" y="2856"/>
                  </a:lnTo>
                  <a:lnTo>
                    <a:pt x="828" y="2850"/>
                  </a:lnTo>
                  <a:lnTo>
                    <a:pt x="834" y="2844"/>
                  </a:lnTo>
                  <a:lnTo>
                    <a:pt x="858" y="2856"/>
                  </a:lnTo>
                  <a:lnTo>
                    <a:pt x="858" y="2874"/>
                  </a:lnTo>
                  <a:lnTo>
                    <a:pt x="846" y="2880"/>
                  </a:lnTo>
                  <a:lnTo>
                    <a:pt x="828" y="2898"/>
                  </a:lnTo>
                  <a:lnTo>
                    <a:pt x="822" y="2898"/>
                  </a:lnTo>
                  <a:lnTo>
                    <a:pt x="828" y="2904"/>
                  </a:lnTo>
                  <a:lnTo>
                    <a:pt x="882" y="2922"/>
                  </a:lnTo>
                  <a:lnTo>
                    <a:pt x="912" y="2928"/>
                  </a:lnTo>
                  <a:lnTo>
                    <a:pt x="924" y="2934"/>
                  </a:lnTo>
                  <a:lnTo>
                    <a:pt x="906" y="2958"/>
                  </a:lnTo>
                  <a:lnTo>
                    <a:pt x="906" y="2952"/>
                  </a:lnTo>
                  <a:lnTo>
                    <a:pt x="894" y="2940"/>
                  </a:lnTo>
                  <a:lnTo>
                    <a:pt x="876" y="2940"/>
                  </a:lnTo>
                  <a:lnTo>
                    <a:pt x="870" y="2946"/>
                  </a:lnTo>
                  <a:lnTo>
                    <a:pt x="870" y="2952"/>
                  </a:lnTo>
                  <a:lnTo>
                    <a:pt x="852" y="2928"/>
                  </a:lnTo>
                  <a:lnTo>
                    <a:pt x="834" y="2934"/>
                  </a:lnTo>
                  <a:lnTo>
                    <a:pt x="846" y="2946"/>
                  </a:lnTo>
                  <a:lnTo>
                    <a:pt x="816" y="2940"/>
                  </a:lnTo>
                  <a:lnTo>
                    <a:pt x="822" y="2946"/>
                  </a:lnTo>
                  <a:lnTo>
                    <a:pt x="828" y="2958"/>
                  </a:lnTo>
                  <a:lnTo>
                    <a:pt x="834" y="2964"/>
                  </a:lnTo>
                  <a:lnTo>
                    <a:pt x="894" y="2964"/>
                  </a:lnTo>
                  <a:lnTo>
                    <a:pt x="906" y="2970"/>
                  </a:lnTo>
                  <a:lnTo>
                    <a:pt x="1050" y="2970"/>
                  </a:lnTo>
                  <a:lnTo>
                    <a:pt x="1074" y="2982"/>
                  </a:lnTo>
                  <a:lnTo>
                    <a:pt x="1080" y="2988"/>
                  </a:lnTo>
                  <a:lnTo>
                    <a:pt x="1086" y="2988"/>
                  </a:lnTo>
                  <a:lnTo>
                    <a:pt x="1122" y="2970"/>
                  </a:lnTo>
                  <a:lnTo>
                    <a:pt x="1140" y="2976"/>
                  </a:lnTo>
                  <a:lnTo>
                    <a:pt x="1152" y="2976"/>
                  </a:lnTo>
                  <a:lnTo>
                    <a:pt x="1158" y="2952"/>
                  </a:lnTo>
                  <a:lnTo>
                    <a:pt x="1140" y="2952"/>
                  </a:lnTo>
                  <a:lnTo>
                    <a:pt x="1086" y="2940"/>
                  </a:lnTo>
                  <a:lnTo>
                    <a:pt x="1014" y="2910"/>
                  </a:lnTo>
                  <a:close/>
                  <a:moveTo>
                    <a:pt x="990" y="2988"/>
                  </a:moveTo>
                  <a:lnTo>
                    <a:pt x="1014" y="3000"/>
                  </a:lnTo>
                  <a:lnTo>
                    <a:pt x="1068" y="3006"/>
                  </a:lnTo>
                  <a:lnTo>
                    <a:pt x="1038" y="2982"/>
                  </a:lnTo>
                  <a:lnTo>
                    <a:pt x="990" y="2988"/>
                  </a:lnTo>
                  <a:close/>
                  <a:moveTo>
                    <a:pt x="960" y="2994"/>
                  </a:moveTo>
                  <a:lnTo>
                    <a:pt x="966" y="2982"/>
                  </a:lnTo>
                  <a:lnTo>
                    <a:pt x="888" y="2982"/>
                  </a:lnTo>
                  <a:lnTo>
                    <a:pt x="906" y="3012"/>
                  </a:lnTo>
                  <a:lnTo>
                    <a:pt x="936" y="3018"/>
                  </a:lnTo>
                  <a:lnTo>
                    <a:pt x="930" y="3006"/>
                  </a:lnTo>
                  <a:lnTo>
                    <a:pt x="936" y="3000"/>
                  </a:lnTo>
                  <a:lnTo>
                    <a:pt x="948" y="3012"/>
                  </a:lnTo>
                  <a:lnTo>
                    <a:pt x="996" y="3012"/>
                  </a:lnTo>
                  <a:lnTo>
                    <a:pt x="1008" y="3030"/>
                  </a:lnTo>
                  <a:lnTo>
                    <a:pt x="1026" y="3030"/>
                  </a:lnTo>
                  <a:lnTo>
                    <a:pt x="996" y="3000"/>
                  </a:lnTo>
                  <a:lnTo>
                    <a:pt x="960" y="2994"/>
                  </a:lnTo>
                  <a:close/>
                  <a:moveTo>
                    <a:pt x="804" y="2946"/>
                  </a:moveTo>
                  <a:lnTo>
                    <a:pt x="744" y="2940"/>
                  </a:lnTo>
                  <a:lnTo>
                    <a:pt x="750" y="2958"/>
                  </a:lnTo>
                  <a:lnTo>
                    <a:pt x="792" y="2958"/>
                  </a:lnTo>
                  <a:lnTo>
                    <a:pt x="804" y="2976"/>
                  </a:lnTo>
                  <a:lnTo>
                    <a:pt x="864" y="3000"/>
                  </a:lnTo>
                  <a:lnTo>
                    <a:pt x="828" y="2970"/>
                  </a:lnTo>
                  <a:lnTo>
                    <a:pt x="804" y="2946"/>
                  </a:lnTo>
                  <a:close/>
                  <a:moveTo>
                    <a:pt x="804" y="2880"/>
                  </a:moveTo>
                  <a:lnTo>
                    <a:pt x="786" y="2898"/>
                  </a:lnTo>
                  <a:lnTo>
                    <a:pt x="792" y="2928"/>
                  </a:lnTo>
                  <a:lnTo>
                    <a:pt x="816" y="2922"/>
                  </a:lnTo>
                  <a:lnTo>
                    <a:pt x="804" y="2880"/>
                  </a:lnTo>
                  <a:close/>
                  <a:moveTo>
                    <a:pt x="774" y="2928"/>
                  </a:moveTo>
                  <a:lnTo>
                    <a:pt x="768" y="2910"/>
                  </a:lnTo>
                  <a:lnTo>
                    <a:pt x="720" y="2898"/>
                  </a:lnTo>
                  <a:lnTo>
                    <a:pt x="708" y="2916"/>
                  </a:lnTo>
                  <a:lnTo>
                    <a:pt x="708" y="2934"/>
                  </a:lnTo>
                  <a:lnTo>
                    <a:pt x="744" y="2922"/>
                  </a:lnTo>
                  <a:lnTo>
                    <a:pt x="774" y="2928"/>
                  </a:lnTo>
                  <a:close/>
                  <a:moveTo>
                    <a:pt x="612" y="2772"/>
                  </a:moveTo>
                  <a:lnTo>
                    <a:pt x="606" y="2766"/>
                  </a:lnTo>
                  <a:lnTo>
                    <a:pt x="594" y="2766"/>
                  </a:lnTo>
                  <a:lnTo>
                    <a:pt x="588" y="2760"/>
                  </a:lnTo>
                  <a:lnTo>
                    <a:pt x="570" y="2760"/>
                  </a:lnTo>
                  <a:lnTo>
                    <a:pt x="570" y="2766"/>
                  </a:lnTo>
                  <a:lnTo>
                    <a:pt x="564" y="2778"/>
                  </a:lnTo>
                  <a:lnTo>
                    <a:pt x="564" y="2808"/>
                  </a:lnTo>
                  <a:lnTo>
                    <a:pt x="570" y="2808"/>
                  </a:lnTo>
                  <a:lnTo>
                    <a:pt x="576" y="2802"/>
                  </a:lnTo>
                  <a:lnTo>
                    <a:pt x="588" y="2802"/>
                  </a:lnTo>
                  <a:lnTo>
                    <a:pt x="594" y="2796"/>
                  </a:lnTo>
                  <a:lnTo>
                    <a:pt x="600" y="2820"/>
                  </a:lnTo>
                  <a:lnTo>
                    <a:pt x="630" y="2808"/>
                  </a:lnTo>
                  <a:lnTo>
                    <a:pt x="612" y="2790"/>
                  </a:lnTo>
                  <a:lnTo>
                    <a:pt x="618" y="2772"/>
                  </a:lnTo>
                  <a:lnTo>
                    <a:pt x="612" y="2772"/>
                  </a:lnTo>
                  <a:close/>
                  <a:moveTo>
                    <a:pt x="552" y="2826"/>
                  </a:moveTo>
                  <a:lnTo>
                    <a:pt x="516" y="2808"/>
                  </a:lnTo>
                  <a:lnTo>
                    <a:pt x="546" y="2832"/>
                  </a:lnTo>
                  <a:lnTo>
                    <a:pt x="588" y="2844"/>
                  </a:lnTo>
                  <a:lnTo>
                    <a:pt x="606" y="2850"/>
                  </a:lnTo>
                  <a:lnTo>
                    <a:pt x="588" y="2832"/>
                  </a:lnTo>
                  <a:lnTo>
                    <a:pt x="552" y="2826"/>
                  </a:lnTo>
                  <a:close/>
                  <a:moveTo>
                    <a:pt x="552" y="2748"/>
                  </a:moveTo>
                  <a:lnTo>
                    <a:pt x="534" y="2730"/>
                  </a:lnTo>
                  <a:lnTo>
                    <a:pt x="528" y="2766"/>
                  </a:lnTo>
                  <a:lnTo>
                    <a:pt x="504" y="2772"/>
                  </a:lnTo>
                  <a:lnTo>
                    <a:pt x="546" y="2784"/>
                  </a:lnTo>
                  <a:lnTo>
                    <a:pt x="552" y="2748"/>
                  </a:lnTo>
                  <a:close/>
                  <a:moveTo>
                    <a:pt x="444" y="2736"/>
                  </a:moveTo>
                  <a:lnTo>
                    <a:pt x="480" y="2772"/>
                  </a:lnTo>
                  <a:lnTo>
                    <a:pt x="492" y="2760"/>
                  </a:lnTo>
                  <a:lnTo>
                    <a:pt x="462" y="2724"/>
                  </a:lnTo>
                  <a:lnTo>
                    <a:pt x="444" y="2736"/>
                  </a:lnTo>
                  <a:close/>
                  <a:moveTo>
                    <a:pt x="516" y="2724"/>
                  </a:moveTo>
                  <a:lnTo>
                    <a:pt x="504" y="2718"/>
                  </a:lnTo>
                  <a:lnTo>
                    <a:pt x="492" y="2730"/>
                  </a:lnTo>
                  <a:lnTo>
                    <a:pt x="504" y="2748"/>
                  </a:lnTo>
                  <a:lnTo>
                    <a:pt x="516" y="2724"/>
                  </a:lnTo>
                  <a:close/>
                  <a:moveTo>
                    <a:pt x="456" y="2706"/>
                  </a:moveTo>
                  <a:lnTo>
                    <a:pt x="462" y="2676"/>
                  </a:lnTo>
                  <a:lnTo>
                    <a:pt x="456" y="2640"/>
                  </a:lnTo>
                  <a:lnTo>
                    <a:pt x="438" y="2634"/>
                  </a:lnTo>
                  <a:lnTo>
                    <a:pt x="438" y="2652"/>
                  </a:lnTo>
                  <a:lnTo>
                    <a:pt x="408" y="2646"/>
                  </a:lnTo>
                  <a:lnTo>
                    <a:pt x="432" y="2682"/>
                  </a:lnTo>
                  <a:lnTo>
                    <a:pt x="426" y="2724"/>
                  </a:lnTo>
                  <a:lnTo>
                    <a:pt x="456" y="2706"/>
                  </a:lnTo>
                  <a:close/>
                  <a:moveTo>
                    <a:pt x="366" y="2622"/>
                  </a:moveTo>
                  <a:lnTo>
                    <a:pt x="384" y="2628"/>
                  </a:lnTo>
                  <a:lnTo>
                    <a:pt x="390" y="2658"/>
                  </a:lnTo>
                  <a:lnTo>
                    <a:pt x="396" y="2628"/>
                  </a:lnTo>
                  <a:lnTo>
                    <a:pt x="402" y="2604"/>
                  </a:lnTo>
                  <a:lnTo>
                    <a:pt x="372" y="2598"/>
                  </a:lnTo>
                  <a:lnTo>
                    <a:pt x="366" y="2622"/>
                  </a:lnTo>
                  <a:close/>
                  <a:moveTo>
                    <a:pt x="372" y="2586"/>
                  </a:moveTo>
                  <a:lnTo>
                    <a:pt x="378" y="2586"/>
                  </a:lnTo>
                  <a:lnTo>
                    <a:pt x="378" y="2580"/>
                  </a:lnTo>
                  <a:lnTo>
                    <a:pt x="384" y="2574"/>
                  </a:lnTo>
                  <a:lnTo>
                    <a:pt x="414" y="2598"/>
                  </a:lnTo>
                  <a:lnTo>
                    <a:pt x="414" y="2574"/>
                  </a:lnTo>
                  <a:lnTo>
                    <a:pt x="384" y="2544"/>
                  </a:lnTo>
                  <a:lnTo>
                    <a:pt x="378" y="2532"/>
                  </a:lnTo>
                  <a:lnTo>
                    <a:pt x="372" y="2526"/>
                  </a:lnTo>
                  <a:lnTo>
                    <a:pt x="360" y="2502"/>
                  </a:lnTo>
                  <a:lnTo>
                    <a:pt x="360" y="2490"/>
                  </a:lnTo>
                  <a:lnTo>
                    <a:pt x="342" y="2454"/>
                  </a:lnTo>
                  <a:lnTo>
                    <a:pt x="330" y="2448"/>
                  </a:lnTo>
                  <a:lnTo>
                    <a:pt x="324" y="2442"/>
                  </a:lnTo>
                  <a:lnTo>
                    <a:pt x="318" y="2442"/>
                  </a:lnTo>
                  <a:lnTo>
                    <a:pt x="312" y="2448"/>
                  </a:lnTo>
                  <a:lnTo>
                    <a:pt x="312" y="2454"/>
                  </a:lnTo>
                  <a:lnTo>
                    <a:pt x="294" y="2448"/>
                  </a:lnTo>
                  <a:lnTo>
                    <a:pt x="288" y="2454"/>
                  </a:lnTo>
                  <a:lnTo>
                    <a:pt x="288" y="2466"/>
                  </a:lnTo>
                  <a:lnTo>
                    <a:pt x="282" y="2472"/>
                  </a:lnTo>
                  <a:lnTo>
                    <a:pt x="282" y="2490"/>
                  </a:lnTo>
                  <a:lnTo>
                    <a:pt x="330" y="2490"/>
                  </a:lnTo>
                  <a:lnTo>
                    <a:pt x="312" y="2532"/>
                  </a:lnTo>
                  <a:lnTo>
                    <a:pt x="324" y="2532"/>
                  </a:lnTo>
                  <a:lnTo>
                    <a:pt x="348" y="2508"/>
                  </a:lnTo>
                  <a:lnTo>
                    <a:pt x="342" y="2532"/>
                  </a:lnTo>
                  <a:lnTo>
                    <a:pt x="342" y="2538"/>
                  </a:lnTo>
                  <a:lnTo>
                    <a:pt x="348" y="2544"/>
                  </a:lnTo>
                  <a:lnTo>
                    <a:pt x="366" y="2580"/>
                  </a:lnTo>
                  <a:lnTo>
                    <a:pt x="366" y="2586"/>
                  </a:lnTo>
                  <a:lnTo>
                    <a:pt x="372" y="2586"/>
                  </a:lnTo>
                  <a:close/>
                  <a:moveTo>
                    <a:pt x="246" y="2082"/>
                  </a:moveTo>
                  <a:lnTo>
                    <a:pt x="246" y="2034"/>
                  </a:lnTo>
                  <a:lnTo>
                    <a:pt x="216" y="2004"/>
                  </a:lnTo>
                  <a:lnTo>
                    <a:pt x="234" y="1992"/>
                  </a:lnTo>
                  <a:lnTo>
                    <a:pt x="210" y="1968"/>
                  </a:lnTo>
                  <a:lnTo>
                    <a:pt x="174" y="1956"/>
                  </a:lnTo>
                  <a:lnTo>
                    <a:pt x="174" y="1986"/>
                  </a:lnTo>
                  <a:lnTo>
                    <a:pt x="180" y="1998"/>
                  </a:lnTo>
                  <a:lnTo>
                    <a:pt x="180" y="2004"/>
                  </a:lnTo>
                  <a:lnTo>
                    <a:pt x="192" y="2016"/>
                  </a:lnTo>
                  <a:lnTo>
                    <a:pt x="198" y="2028"/>
                  </a:lnTo>
                  <a:lnTo>
                    <a:pt x="204" y="2034"/>
                  </a:lnTo>
                  <a:lnTo>
                    <a:pt x="204" y="2046"/>
                  </a:lnTo>
                  <a:lnTo>
                    <a:pt x="198" y="2064"/>
                  </a:lnTo>
                  <a:lnTo>
                    <a:pt x="246" y="2082"/>
                  </a:lnTo>
                  <a:close/>
                  <a:moveTo>
                    <a:pt x="246" y="2178"/>
                  </a:moveTo>
                  <a:lnTo>
                    <a:pt x="258" y="2190"/>
                  </a:lnTo>
                  <a:lnTo>
                    <a:pt x="282" y="2190"/>
                  </a:lnTo>
                  <a:lnTo>
                    <a:pt x="294" y="2172"/>
                  </a:lnTo>
                  <a:lnTo>
                    <a:pt x="264" y="2178"/>
                  </a:lnTo>
                  <a:lnTo>
                    <a:pt x="246" y="2178"/>
                  </a:lnTo>
                  <a:close/>
                  <a:moveTo>
                    <a:pt x="282" y="2220"/>
                  </a:moveTo>
                  <a:lnTo>
                    <a:pt x="282" y="2238"/>
                  </a:lnTo>
                  <a:lnTo>
                    <a:pt x="306" y="2256"/>
                  </a:lnTo>
                  <a:lnTo>
                    <a:pt x="306" y="2232"/>
                  </a:lnTo>
                  <a:lnTo>
                    <a:pt x="294" y="2208"/>
                  </a:lnTo>
                  <a:lnTo>
                    <a:pt x="258" y="2208"/>
                  </a:lnTo>
                  <a:lnTo>
                    <a:pt x="282" y="2220"/>
                  </a:lnTo>
                  <a:close/>
                  <a:moveTo>
                    <a:pt x="318" y="2190"/>
                  </a:moveTo>
                  <a:lnTo>
                    <a:pt x="324" y="2184"/>
                  </a:lnTo>
                  <a:lnTo>
                    <a:pt x="336" y="2178"/>
                  </a:lnTo>
                  <a:lnTo>
                    <a:pt x="348" y="2166"/>
                  </a:lnTo>
                  <a:lnTo>
                    <a:pt x="336" y="2154"/>
                  </a:lnTo>
                  <a:lnTo>
                    <a:pt x="324" y="2154"/>
                  </a:lnTo>
                  <a:lnTo>
                    <a:pt x="312" y="2160"/>
                  </a:lnTo>
                  <a:lnTo>
                    <a:pt x="306" y="2166"/>
                  </a:lnTo>
                  <a:lnTo>
                    <a:pt x="306" y="2184"/>
                  </a:lnTo>
                  <a:lnTo>
                    <a:pt x="312" y="2190"/>
                  </a:lnTo>
                  <a:lnTo>
                    <a:pt x="318" y="2190"/>
                  </a:lnTo>
                  <a:close/>
                  <a:moveTo>
                    <a:pt x="252" y="2112"/>
                  </a:moveTo>
                  <a:lnTo>
                    <a:pt x="240" y="2118"/>
                  </a:lnTo>
                  <a:lnTo>
                    <a:pt x="240" y="2136"/>
                  </a:lnTo>
                  <a:lnTo>
                    <a:pt x="252" y="2136"/>
                  </a:lnTo>
                  <a:lnTo>
                    <a:pt x="264" y="2124"/>
                  </a:lnTo>
                  <a:lnTo>
                    <a:pt x="264" y="2106"/>
                  </a:lnTo>
                  <a:lnTo>
                    <a:pt x="258" y="2106"/>
                  </a:lnTo>
                  <a:lnTo>
                    <a:pt x="252" y="2112"/>
                  </a:lnTo>
                  <a:close/>
                  <a:moveTo>
                    <a:pt x="234" y="2154"/>
                  </a:moveTo>
                  <a:lnTo>
                    <a:pt x="216" y="2154"/>
                  </a:lnTo>
                  <a:lnTo>
                    <a:pt x="228" y="2178"/>
                  </a:lnTo>
                  <a:lnTo>
                    <a:pt x="234" y="2154"/>
                  </a:lnTo>
                  <a:close/>
                  <a:moveTo>
                    <a:pt x="714" y="2874"/>
                  </a:moveTo>
                  <a:lnTo>
                    <a:pt x="726" y="2874"/>
                  </a:lnTo>
                  <a:lnTo>
                    <a:pt x="726" y="2886"/>
                  </a:lnTo>
                  <a:lnTo>
                    <a:pt x="768" y="2886"/>
                  </a:lnTo>
                  <a:lnTo>
                    <a:pt x="774" y="2880"/>
                  </a:lnTo>
                  <a:lnTo>
                    <a:pt x="774" y="2874"/>
                  </a:lnTo>
                  <a:lnTo>
                    <a:pt x="744" y="2844"/>
                  </a:lnTo>
                  <a:lnTo>
                    <a:pt x="744" y="2808"/>
                  </a:lnTo>
                  <a:lnTo>
                    <a:pt x="786" y="2802"/>
                  </a:lnTo>
                  <a:lnTo>
                    <a:pt x="780" y="2790"/>
                  </a:lnTo>
                  <a:lnTo>
                    <a:pt x="804" y="2790"/>
                  </a:lnTo>
                  <a:lnTo>
                    <a:pt x="816" y="2772"/>
                  </a:lnTo>
                  <a:lnTo>
                    <a:pt x="792" y="2754"/>
                  </a:lnTo>
                  <a:lnTo>
                    <a:pt x="696" y="2754"/>
                  </a:lnTo>
                  <a:lnTo>
                    <a:pt x="684" y="2760"/>
                  </a:lnTo>
                  <a:lnTo>
                    <a:pt x="672" y="2760"/>
                  </a:lnTo>
                  <a:lnTo>
                    <a:pt x="654" y="2742"/>
                  </a:lnTo>
                  <a:lnTo>
                    <a:pt x="618" y="2724"/>
                  </a:lnTo>
                  <a:lnTo>
                    <a:pt x="606" y="2706"/>
                  </a:lnTo>
                  <a:lnTo>
                    <a:pt x="588" y="2682"/>
                  </a:lnTo>
                  <a:lnTo>
                    <a:pt x="588" y="2658"/>
                  </a:lnTo>
                  <a:lnTo>
                    <a:pt x="576" y="2646"/>
                  </a:lnTo>
                  <a:lnTo>
                    <a:pt x="564" y="2640"/>
                  </a:lnTo>
                  <a:lnTo>
                    <a:pt x="546" y="2640"/>
                  </a:lnTo>
                  <a:lnTo>
                    <a:pt x="534" y="2652"/>
                  </a:lnTo>
                  <a:lnTo>
                    <a:pt x="528" y="2652"/>
                  </a:lnTo>
                  <a:lnTo>
                    <a:pt x="516" y="2646"/>
                  </a:lnTo>
                  <a:lnTo>
                    <a:pt x="510" y="2640"/>
                  </a:lnTo>
                  <a:lnTo>
                    <a:pt x="510" y="2628"/>
                  </a:lnTo>
                  <a:lnTo>
                    <a:pt x="504" y="2622"/>
                  </a:lnTo>
                  <a:lnTo>
                    <a:pt x="504" y="2616"/>
                  </a:lnTo>
                  <a:lnTo>
                    <a:pt x="474" y="2610"/>
                  </a:lnTo>
                  <a:lnTo>
                    <a:pt x="474" y="2574"/>
                  </a:lnTo>
                  <a:lnTo>
                    <a:pt x="468" y="2568"/>
                  </a:lnTo>
                  <a:lnTo>
                    <a:pt x="462" y="2556"/>
                  </a:lnTo>
                  <a:lnTo>
                    <a:pt x="462" y="2544"/>
                  </a:lnTo>
                  <a:lnTo>
                    <a:pt x="474" y="2538"/>
                  </a:lnTo>
                  <a:lnTo>
                    <a:pt x="474" y="2514"/>
                  </a:lnTo>
                  <a:lnTo>
                    <a:pt x="480" y="2514"/>
                  </a:lnTo>
                  <a:lnTo>
                    <a:pt x="486" y="2508"/>
                  </a:lnTo>
                  <a:lnTo>
                    <a:pt x="492" y="2508"/>
                  </a:lnTo>
                  <a:lnTo>
                    <a:pt x="498" y="2502"/>
                  </a:lnTo>
                  <a:lnTo>
                    <a:pt x="498" y="2496"/>
                  </a:lnTo>
                  <a:lnTo>
                    <a:pt x="474" y="2472"/>
                  </a:lnTo>
                  <a:lnTo>
                    <a:pt x="480" y="2466"/>
                  </a:lnTo>
                  <a:lnTo>
                    <a:pt x="492" y="2460"/>
                  </a:lnTo>
                  <a:lnTo>
                    <a:pt x="498" y="2460"/>
                  </a:lnTo>
                  <a:lnTo>
                    <a:pt x="498" y="2454"/>
                  </a:lnTo>
                  <a:lnTo>
                    <a:pt x="474" y="2430"/>
                  </a:lnTo>
                  <a:lnTo>
                    <a:pt x="468" y="2430"/>
                  </a:lnTo>
                  <a:lnTo>
                    <a:pt x="474" y="2388"/>
                  </a:lnTo>
                  <a:lnTo>
                    <a:pt x="486" y="2382"/>
                  </a:lnTo>
                  <a:lnTo>
                    <a:pt x="474" y="2358"/>
                  </a:lnTo>
                  <a:lnTo>
                    <a:pt x="480" y="2322"/>
                  </a:lnTo>
                  <a:lnTo>
                    <a:pt x="456" y="2298"/>
                  </a:lnTo>
                  <a:lnTo>
                    <a:pt x="462" y="2274"/>
                  </a:lnTo>
                  <a:lnTo>
                    <a:pt x="438" y="2256"/>
                  </a:lnTo>
                  <a:lnTo>
                    <a:pt x="450" y="2244"/>
                  </a:lnTo>
                  <a:lnTo>
                    <a:pt x="456" y="2232"/>
                  </a:lnTo>
                  <a:lnTo>
                    <a:pt x="462" y="2226"/>
                  </a:lnTo>
                  <a:lnTo>
                    <a:pt x="438" y="2202"/>
                  </a:lnTo>
                  <a:lnTo>
                    <a:pt x="426" y="2202"/>
                  </a:lnTo>
                  <a:lnTo>
                    <a:pt x="420" y="2196"/>
                  </a:lnTo>
                  <a:lnTo>
                    <a:pt x="408" y="2190"/>
                  </a:lnTo>
                  <a:lnTo>
                    <a:pt x="402" y="2190"/>
                  </a:lnTo>
                  <a:lnTo>
                    <a:pt x="396" y="2184"/>
                  </a:lnTo>
                  <a:lnTo>
                    <a:pt x="414" y="2184"/>
                  </a:lnTo>
                  <a:lnTo>
                    <a:pt x="426" y="2178"/>
                  </a:lnTo>
                  <a:lnTo>
                    <a:pt x="438" y="2178"/>
                  </a:lnTo>
                  <a:lnTo>
                    <a:pt x="444" y="2172"/>
                  </a:lnTo>
                  <a:lnTo>
                    <a:pt x="444" y="2166"/>
                  </a:lnTo>
                  <a:lnTo>
                    <a:pt x="432" y="2160"/>
                  </a:lnTo>
                  <a:lnTo>
                    <a:pt x="402" y="2160"/>
                  </a:lnTo>
                  <a:lnTo>
                    <a:pt x="390" y="2148"/>
                  </a:lnTo>
                  <a:lnTo>
                    <a:pt x="390" y="2118"/>
                  </a:lnTo>
                  <a:lnTo>
                    <a:pt x="384" y="2106"/>
                  </a:lnTo>
                  <a:lnTo>
                    <a:pt x="384" y="2100"/>
                  </a:lnTo>
                  <a:lnTo>
                    <a:pt x="378" y="2094"/>
                  </a:lnTo>
                  <a:lnTo>
                    <a:pt x="366" y="2088"/>
                  </a:lnTo>
                  <a:lnTo>
                    <a:pt x="360" y="2088"/>
                  </a:lnTo>
                  <a:lnTo>
                    <a:pt x="366" y="2058"/>
                  </a:lnTo>
                  <a:lnTo>
                    <a:pt x="342" y="2046"/>
                  </a:lnTo>
                  <a:lnTo>
                    <a:pt x="336" y="2040"/>
                  </a:lnTo>
                  <a:lnTo>
                    <a:pt x="336" y="2028"/>
                  </a:lnTo>
                  <a:lnTo>
                    <a:pt x="330" y="2016"/>
                  </a:lnTo>
                  <a:lnTo>
                    <a:pt x="330" y="1998"/>
                  </a:lnTo>
                  <a:lnTo>
                    <a:pt x="324" y="1986"/>
                  </a:lnTo>
                  <a:lnTo>
                    <a:pt x="324" y="1974"/>
                  </a:lnTo>
                  <a:lnTo>
                    <a:pt x="330" y="1968"/>
                  </a:lnTo>
                  <a:lnTo>
                    <a:pt x="342" y="1962"/>
                  </a:lnTo>
                  <a:lnTo>
                    <a:pt x="348" y="1962"/>
                  </a:lnTo>
                  <a:lnTo>
                    <a:pt x="336" y="1950"/>
                  </a:lnTo>
                  <a:lnTo>
                    <a:pt x="324" y="1944"/>
                  </a:lnTo>
                  <a:lnTo>
                    <a:pt x="306" y="1926"/>
                  </a:lnTo>
                  <a:lnTo>
                    <a:pt x="300" y="1914"/>
                  </a:lnTo>
                  <a:lnTo>
                    <a:pt x="300" y="1890"/>
                  </a:lnTo>
                  <a:lnTo>
                    <a:pt x="294" y="1878"/>
                  </a:lnTo>
                  <a:lnTo>
                    <a:pt x="288" y="1872"/>
                  </a:lnTo>
                  <a:lnTo>
                    <a:pt x="288" y="1842"/>
                  </a:lnTo>
                  <a:lnTo>
                    <a:pt x="294" y="1836"/>
                  </a:lnTo>
                  <a:lnTo>
                    <a:pt x="294" y="1824"/>
                  </a:lnTo>
                  <a:lnTo>
                    <a:pt x="276" y="1812"/>
                  </a:lnTo>
                  <a:lnTo>
                    <a:pt x="276" y="1806"/>
                  </a:lnTo>
                  <a:lnTo>
                    <a:pt x="282" y="1794"/>
                  </a:lnTo>
                  <a:lnTo>
                    <a:pt x="282" y="1788"/>
                  </a:lnTo>
                  <a:lnTo>
                    <a:pt x="264" y="1770"/>
                  </a:lnTo>
                  <a:lnTo>
                    <a:pt x="282" y="1758"/>
                  </a:lnTo>
                  <a:lnTo>
                    <a:pt x="270" y="1716"/>
                  </a:lnTo>
                  <a:lnTo>
                    <a:pt x="276" y="1716"/>
                  </a:lnTo>
                  <a:lnTo>
                    <a:pt x="282" y="1710"/>
                  </a:lnTo>
                  <a:lnTo>
                    <a:pt x="294" y="1704"/>
                  </a:lnTo>
                  <a:lnTo>
                    <a:pt x="300" y="1692"/>
                  </a:lnTo>
                  <a:lnTo>
                    <a:pt x="300" y="1686"/>
                  </a:lnTo>
                  <a:lnTo>
                    <a:pt x="282" y="1668"/>
                  </a:lnTo>
                  <a:lnTo>
                    <a:pt x="276" y="1668"/>
                  </a:lnTo>
                  <a:lnTo>
                    <a:pt x="276" y="1650"/>
                  </a:lnTo>
                  <a:lnTo>
                    <a:pt x="246" y="1626"/>
                  </a:lnTo>
                  <a:lnTo>
                    <a:pt x="246" y="1578"/>
                  </a:lnTo>
                  <a:lnTo>
                    <a:pt x="240" y="1566"/>
                  </a:lnTo>
                  <a:lnTo>
                    <a:pt x="234" y="1548"/>
                  </a:lnTo>
                  <a:lnTo>
                    <a:pt x="234" y="1536"/>
                  </a:lnTo>
                  <a:lnTo>
                    <a:pt x="228" y="1530"/>
                  </a:lnTo>
                  <a:lnTo>
                    <a:pt x="228" y="1524"/>
                  </a:lnTo>
                  <a:lnTo>
                    <a:pt x="252" y="1518"/>
                  </a:lnTo>
                  <a:lnTo>
                    <a:pt x="258" y="1500"/>
                  </a:lnTo>
                  <a:lnTo>
                    <a:pt x="258" y="1494"/>
                  </a:lnTo>
                  <a:lnTo>
                    <a:pt x="264" y="1482"/>
                  </a:lnTo>
                  <a:lnTo>
                    <a:pt x="264" y="1470"/>
                  </a:lnTo>
                  <a:lnTo>
                    <a:pt x="258" y="1464"/>
                  </a:lnTo>
                  <a:lnTo>
                    <a:pt x="252" y="1452"/>
                  </a:lnTo>
                  <a:lnTo>
                    <a:pt x="246" y="1446"/>
                  </a:lnTo>
                  <a:lnTo>
                    <a:pt x="240" y="1434"/>
                  </a:lnTo>
                  <a:lnTo>
                    <a:pt x="234" y="1428"/>
                  </a:lnTo>
                  <a:lnTo>
                    <a:pt x="246" y="1428"/>
                  </a:lnTo>
                  <a:lnTo>
                    <a:pt x="246" y="1398"/>
                  </a:lnTo>
                  <a:lnTo>
                    <a:pt x="252" y="1380"/>
                  </a:lnTo>
                  <a:lnTo>
                    <a:pt x="252" y="1356"/>
                  </a:lnTo>
                  <a:lnTo>
                    <a:pt x="270" y="1338"/>
                  </a:lnTo>
                  <a:lnTo>
                    <a:pt x="270" y="1332"/>
                  </a:lnTo>
                  <a:lnTo>
                    <a:pt x="264" y="1320"/>
                  </a:lnTo>
                  <a:lnTo>
                    <a:pt x="258" y="1314"/>
                  </a:lnTo>
                  <a:lnTo>
                    <a:pt x="252" y="1302"/>
                  </a:lnTo>
                  <a:lnTo>
                    <a:pt x="246" y="1260"/>
                  </a:lnTo>
                  <a:lnTo>
                    <a:pt x="222" y="1260"/>
                  </a:lnTo>
                  <a:lnTo>
                    <a:pt x="210" y="1248"/>
                  </a:lnTo>
                  <a:lnTo>
                    <a:pt x="210" y="1236"/>
                  </a:lnTo>
                  <a:lnTo>
                    <a:pt x="216" y="1230"/>
                  </a:lnTo>
                  <a:lnTo>
                    <a:pt x="210" y="1218"/>
                  </a:lnTo>
                  <a:lnTo>
                    <a:pt x="198" y="1188"/>
                  </a:lnTo>
                  <a:lnTo>
                    <a:pt x="180" y="1170"/>
                  </a:lnTo>
                  <a:lnTo>
                    <a:pt x="180" y="1164"/>
                  </a:lnTo>
                  <a:lnTo>
                    <a:pt x="186" y="1158"/>
                  </a:lnTo>
                  <a:lnTo>
                    <a:pt x="186" y="1146"/>
                  </a:lnTo>
                  <a:lnTo>
                    <a:pt x="168" y="1128"/>
                  </a:lnTo>
                  <a:lnTo>
                    <a:pt x="156" y="1122"/>
                  </a:lnTo>
                  <a:lnTo>
                    <a:pt x="156" y="1116"/>
                  </a:lnTo>
                  <a:lnTo>
                    <a:pt x="150" y="1110"/>
                  </a:lnTo>
                  <a:lnTo>
                    <a:pt x="150" y="1086"/>
                  </a:lnTo>
                  <a:lnTo>
                    <a:pt x="156" y="1086"/>
                  </a:lnTo>
                  <a:lnTo>
                    <a:pt x="168" y="1080"/>
                  </a:lnTo>
                  <a:lnTo>
                    <a:pt x="162" y="1026"/>
                  </a:lnTo>
                  <a:lnTo>
                    <a:pt x="186" y="1026"/>
                  </a:lnTo>
                  <a:lnTo>
                    <a:pt x="186" y="1020"/>
                  </a:lnTo>
                  <a:lnTo>
                    <a:pt x="180" y="1008"/>
                  </a:lnTo>
                  <a:lnTo>
                    <a:pt x="168" y="972"/>
                  </a:lnTo>
                  <a:lnTo>
                    <a:pt x="156" y="948"/>
                  </a:lnTo>
                  <a:lnTo>
                    <a:pt x="156" y="936"/>
                  </a:lnTo>
                  <a:lnTo>
                    <a:pt x="168" y="924"/>
                  </a:lnTo>
                  <a:lnTo>
                    <a:pt x="168" y="858"/>
                  </a:lnTo>
                  <a:lnTo>
                    <a:pt x="174" y="852"/>
                  </a:lnTo>
                  <a:lnTo>
                    <a:pt x="180" y="840"/>
                  </a:lnTo>
                  <a:lnTo>
                    <a:pt x="192" y="828"/>
                  </a:lnTo>
                  <a:lnTo>
                    <a:pt x="192" y="816"/>
                  </a:lnTo>
                  <a:lnTo>
                    <a:pt x="198" y="804"/>
                  </a:lnTo>
                  <a:lnTo>
                    <a:pt x="198" y="792"/>
                  </a:lnTo>
                  <a:lnTo>
                    <a:pt x="204" y="774"/>
                  </a:lnTo>
                  <a:lnTo>
                    <a:pt x="204" y="762"/>
                  </a:lnTo>
                  <a:lnTo>
                    <a:pt x="222" y="762"/>
                  </a:lnTo>
                  <a:lnTo>
                    <a:pt x="228" y="756"/>
                  </a:lnTo>
                  <a:lnTo>
                    <a:pt x="240" y="750"/>
                  </a:lnTo>
                  <a:lnTo>
                    <a:pt x="240" y="738"/>
                  </a:lnTo>
                  <a:lnTo>
                    <a:pt x="234" y="726"/>
                  </a:lnTo>
                  <a:lnTo>
                    <a:pt x="210" y="714"/>
                  </a:lnTo>
                  <a:lnTo>
                    <a:pt x="204" y="708"/>
                  </a:lnTo>
                  <a:lnTo>
                    <a:pt x="198" y="708"/>
                  </a:lnTo>
                  <a:lnTo>
                    <a:pt x="204" y="708"/>
                  </a:lnTo>
                  <a:lnTo>
                    <a:pt x="216" y="696"/>
                  </a:lnTo>
                  <a:lnTo>
                    <a:pt x="222" y="684"/>
                  </a:lnTo>
                  <a:lnTo>
                    <a:pt x="228" y="678"/>
                  </a:lnTo>
                  <a:lnTo>
                    <a:pt x="222" y="666"/>
                  </a:lnTo>
                  <a:lnTo>
                    <a:pt x="210" y="654"/>
                  </a:lnTo>
                  <a:lnTo>
                    <a:pt x="198" y="648"/>
                  </a:lnTo>
                  <a:lnTo>
                    <a:pt x="192" y="642"/>
                  </a:lnTo>
                  <a:lnTo>
                    <a:pt x="192" y="624"/>
                  </a:lnTo>
                  <a:lnTo>
                    <a:pt x="216" y="600"/>
                  </a:lnTo>
                  <a:lnTo>
                    <a:pt x="216" y="594"/>
                  </a:lnTo>
                  <a:lnTo>
                    <a:pt x="204" y="594"/>
                  </a:lnTo>
                  <a:lnTo>
                    <a:pt x="192" y="588"/>
                  </a:lnTo>
                  <a:lnTo>
                    <a:pt x="186" y="582"/>
                  </a:lnTo>
                  <a:lnTo>
                    <a:pt x="186" y="576"/>
                  </a:lnTo>
                  <a:lnTo>
                    <a:pt x="192" y="570"/>
                  </a:lnTo>
                  <a:lnTo>
                    <a:pt x="198" y="558"/>
                  </a:lnTo>
                  <a:lnTo>
                    <a:pt x="210" y="552"/>
                  </a:lnTo>
                  <a:lnTo>
                    <a:pt x="222" y="540"/>
                  </a:lnTo>
                  <a:lnTo>
                    <a:pt x="240" y="534"/>
                  </a:lnTo>
                  <a:lnTo>
                    <a:pt x="252" y="528"/>
                  </a:lnTo>
                  <a:lnTo>
                    <a:pt x="258" y="522"/>
                  </a:lnTo>
                  <a:lnTo>
                    <a:pt x="264" y="522"/>
                  </a:lnTo>
                  <a:lnTo>
                    <a:pt x="276" y="438"/>
                  </a:lnTo>
                  <a:lnTo>
                    <a:pt x="264" y="420"/>
                  </a:lnTo>
                  <a:lnTo>
                    <a:pt x="222" y="420"/>
                  </a:lnTo>
                  <a:lnTo>
                    <a:pt x="216" y="408"/>
                  </a:lnTo>
                  <a:lnTo>
                    <a:pt x="216" y="384"/>
                  </a:lnTo>
                  <a:lnTo>
                    <a:pt x="192" y="360"/>
                  </a:lnTo>
                  <a:lnTo>
                    <a:pt x="192" y="294"/>
                  </a:lnTo>
                  <a:lnTo>
                    <a:pt x="186" y="288"/>
                  </a:lnTo>
                  <a:lnTo>
                    <a:pt x="174" y="282"/>
                  </a:lnTo>
                  <a:lnTo>
                    <a:pt x="168" y="276"/>
                  </a:lnTo>
                  <a:lnTo>
                    <a:pt x="156" y="270"/>
                  </a:lnTo>
                  <a:lnTo>
                    <a:pt x="150" y="264"/>
                  </a:lnTo>
                  <a:lnTo>
                    <a:pt x="144" y="264"/>
                  </a:lnTo>
                  <a:lnTo>
                    <a:pt x="144" y="240"/>
                  </a:lnTo>
                  <a:lnTo>
                    <a:pt x="138" y="234"/>
                  </a:lnTo>
                  <a:lnTo>
                    <a:pt x="132" y="222"/>
                  </a:lnTo>
                  <a:lnTo>
                    <a:pt x="132" y="210"/>
                  </a:lnTo>
                  <a:lnTo>
                    <a:pt x="138" y="204"/>
                  </a:lnTo>
                  <a:lnTo>
                    <a:pt x="144" y="192"/>
                  </a:lnTo>
                  <a:lnTo>
                    <a:pt x="150" y="186"/>
                  </a:lnTo>
                  <a:lnTo>
                    <a:pt x="132" y="168"/>
                  </a:lnTo>
                  <a:lnTo>
                    <a:pt x="144" y="156"/>
                  </a:lnTo>
                  <a:lnTo>
                    <a:pt x="150" y="144"/>
                  </a:lnTo>
                  <a:lnTo>
                    <a:pt x="150" y="138"/>
                  </a:lnTo>
                  <a:lnTo>
                    <a:pt x="144" y="126"/>
                  </a:lnTo>
                  <a:lnTo>
                    <a:pt x="120" y="114"/>
                  </a:lnTo>
                  <a:lnTo>
                    <a:pt x="114" y="114"/>
                  </a:lnTo>
                  <a:lnTo>
                    <a:pt x="102" y="108"/>
                  </a:lnTo>
                  <a:lnTo>
                    <a:pt x="90" y="30"/>
                  </a:lnTo>
                  <a:lnTo>
                    <a:pt x="66" y="30"/>
                  </a:lnTo>
                  <a:lnTo>
                    <a:pt x="48" y="0"/>
                  </a:lnTo>
                  <a:lnTo>
                    <a:pt x="36" y="6"/>
                  </a:lnTo>
                  <a:lnTo>
                    <a:pt x="42" y="18"/>
                  </a:lnTo>
                  <a:lnTo>
                    <a:pt x="42" y="36"/>
                  </a:lnTo>
                  <a:lnTo>
                    <a:pt x="36" y="42"/>
                  </a:lnTo>
                  <a:lnTo>
                    <a:pt x="0" y="66"/>
                  </a:lnTo>
                  <a:lnTo>
                    <a:pt x="0" y="108"/>
                  </a:lnTo>
                  <a:lnTo>
                    <a:pt x="24" y="156"/>
                  </a:lnTo>
                  <a:lnTo>
                    <a:pt x="30" y="174"/>
                  </a:lnTo>
                  <a:lnTo>
                    <a:pt x="36" y="228"/>
                  </a:lnTo>
                  <a:lnTo>
                    <a:pt x="36" y="282"/>
                  </a:lnTo>
                  <a:lnTo>
                    <a:pt x="48" y="318"/>
                  </a:lnTo>
                  <a:lnTo>
                    <a:pt x="48" y="360"/>
                  </a:lnTo>
                  <a:lnTo>
                    <a:pt x="54" y="384"/>
                  </a:lnTo>
                  <a:lnTo>
                    <a:pt x="54" y="432"/>
                  </a:lnTo>
                  <a:lnTo>
                    <a:pt x="30" y="444"/>
                  </a:lnTo>
                  <a:lnTo>
                    <a:pt x="36" y="474"/>
                  </a:lnTo>
                  <a:lnTo>
                    <a:pt x="54" y="486"/>
                  </a:lnTo>
                  <a:lnTo>
                    <a:pt x="48" y="582"/>
                  </a:lnTo>
                  <a:lnTo>
                    <a:pt x="72" y="624"/>
                  </a:lnTo>
                  <a:lnTo>
                    <a:pt x="54" y="642"/>
                  </a:lnTo>
                  <a:lnTo>
                    <a:pt x="60" y="702"/>
                  </a:lnTo>
                  <a:lnTo>
                    <a:pt x="66" y="708"/>
                  </a:lnTo>
                  <a:lnTo>
                    <a:pt x="78" y="732"/>
                  </a:lnTo>
                  <a:lnTo>
                    <a:pt x="78" y="744"/>
                  </a:lnTo>
                  <a:lnTo>
                    <a:pt x="72" y="756"/>
                  </a:lnTo>
                  <a:lnTo>
                    <a:pt x="66" y="762"/>
                  </a:lnTo>
                  <a:lnTo>
                    <a:pt x="60" y="762"/>
                  </a:lnTo>
                  <a:lnTo>
                    <a:pt x="60" y="792"/>
                  </a:lnTo>
                  <a:lnTo>
                    <a:pt x="72" y="810"/>
                  </a:lnTo>
                  <a:lnTo>
                    <a:pt x="60" y="822"/>
                  </a:lnTo>
                  <a:lnTo>
                    <a:pt x="48" y="846"/>
                  </a:lnTo>
                  <a:lnTo>
                    <a:pt x="48" y="852"/>
                  </a:lnTo>
                  <a:lnTo>
                    <a:pt x="60" y="852"/>
                  </a:lnTo>
                  <a:lnTo>
                    <a:pt x="60" y="864"/>
                  </a:lnTo>
                  <a:lnTo>
                    <a:pt x="66" y="870"/>
                  </a:lnTo>
                  <a:lnTo>
                    <a:pt x="66" y="888"/>
                  </a:lnTo>
                  <a:lnTo>
                    <a:pt x="54" y="900"/>
                  </a:lnTo>
                  <a:lnTo>
                    <a:pt x="54" y="906"/>
                  </a:lnTo>
                  <a:lnTo>
                    <a:pt x="48" y="912"/>
                  </a:lnTo>
                  <a:lnTo>
                    <a:pt x="48" y="936"/>
                  </a:lnTo>
                  <a:lnTo>
                    <a:pt x="54" y="948"/>
                  </a:lnTo>
                  <a:lnTo>
                    <a:pt x="60" y="954"/>
                  </a:lnTo>
                  <a:lnTo>
                    <a:pt x="66" y="954"/>
                  </a:lnTo>
                  <a:lnTo>
                    <a:pt x="78" y="966"/>
                  </a:lnTo>
                  <a:lnTo>
                    <a:pt x="78" y="1020"/>
                  </a:lnTo>
                  <a:lnTo>
                    <a:pt x="60" y="1020"/>
                  </a:lnTo>
                  <a:lnTo>
                    <a:pt x="60" y="1044"/>
                  </a:lnTo>
                  <a:lnTo>
                    <a:pt x="66" y="1056"/>
                  </a:lnTo>
                  <a:lnTo>
                    <a:pt x="90" y="1128"/>
                  </a:lnTo>
                  <a:lnTo>
                    <a:pt x="96" y="1140"/>
                  </a:lnTo>
                  <a:lnTo>
                    <a:pt x="102" y="1146"/>
                  </a:lnTo>
                  <a:lnTo>
                    <a:pt x="102" y="1164"/>
                  </a:lnTo>
                  <a:lnTo>
                    <a:pt x="108" y="1170"/>
                  </a:lnTo>
                  <a:lnTo>
                    <a:pt x="114" y="1182"/>
                  </a:lnTo>
                  <a:lnTo>
                    <a:pt x="120" y="1188"/>
                  </a:lnTo>
                  <a:lnTo>
                    <a:pt x="120" y="1236"/>
                  </a:lnTo>
                  <a:lnTo>
                    <a:pt x="114" y="1266"/>
                  </a:lnTo>
                  <a:lnTo>
                    <a:pt x="138" y="1290"/>
                  </a:lnTo>
                  <a:lnTo>
                    <a:pt x="138" y="1296"/>
                  </a:lnTo>
                  <a:lnTo>
                    <a:pt x="132" y="1302"/>
                  </a:lnTo>
                  <a:lnTo>
                    <a:pt x="126" y="1314"/>
                  </a:lnTo>
                  <a:lnTo>
                    <a:pt x="126" y="1326"/>
                  </a:lnTo>
                  <a:lnTo>
                    <a:pt x="120" y="1338"/>
                  </a:lnTo>
                  <a:lnTo>
                    <a:pt x="120" y="1416"/>
                  </a:lnTo>
                  <a:lnTo>
                    <a:pt x="102" y="1452"/>
                  </a:lnTo>
                  <a:lnTo>
                    <a:pt x="114" y="1464"/>
                  </a:lnTo>
                  <a:lnTo>
                    <a:pt x="114" y="1470"/>
                  </a:lnTo>
                  <a:lnTo>
                    <a:pt x="108" y="1476"/>
                  </a:lnTo>
                  <a:lnTo>
                    <a:pt x="108" y="1536"/>
                  </a:lnTo>
                  <a:lnTo>
                    <a:pt x="102" y="1554"/>
                  </a:lnTo>
                  <a:lnTo>
                    <a:pt x="102" y="1578"/>
                  </a:lnTo>
                  <a:lnTo>
                    <a:pt x="84" y="1584"/>
                  </a:lnTo>
                  <a:lnTo>
                    <a:pt x="84" y="1608"/>
                  </a:lnTo>
                  <a:lnTo>
                    <a:pt x="108" y="1650"/>
                  </a:lnTo>
                  <a:lnTo>
                    <a:pt x="108" y="1692"/>
                  </a:lnTo>
                  <a:lnTo>
                    <a:pt x="114" y="1704"/>
                  </a:lnTo>
                  <a:lnTo>
                    <a:pt x="144" y="1734"/>
                  </a:lnTo>
                  <a:lnTo>
                    <a:pt x="156" y="1758"/>
                  </a:lnTo>
                  <a:lnTo>
                    <a:pt x="156" y="1800"/>
                  </a:lnTo>
                  <a:lnTo>
                    <a:pt x="150" y="1812"/>
                  </a:lnTo>
                  <a:lnTo>
                    <a:pt x="150" y="1824"/>
                  </a:lnTo>
                  <a:lnTo>
                    <a:pt x="162" y="1836"/>
                  </a:lnTo>
                  <a:lnTo>
                    <a:pt x="162" y="1896"/>
                  </a:lnTo>
                  <a:lnTo>
                    <a:pt x="168" y="1908"/>
                  </a:lnTo>
                  <a:lnTo>
                    <a:pt x="174" y="1914"/>
                  </a:lnTo>
                  <a:lnTo>
                    <a:pt x="186" y="1920"/>
                  </a:lnTo>
                  <a:lnTo>
                    <a:pt x="192" y="1926"/>
                  </a:lnTo>
                  <a:lnTo>
                    <a:pt x="198" y="1926"/>
                  </a:lnTo>
                  <a:lnTo>
                    <a:pt x="192" y="1944"/>
                  </a:lnTo>
                  <a:lnTo>
                    <a:pt x="234" y="1944"/>
                  </a:lnTo>
                  <a:lnTo>
                    <a:pt x="234" y="1914"/>
                  </a:lnTo>
                  <a:lnTo>
                    <a:pt x="246" y="1926"/>
                  </a:lnTo>
                  <a:lnTo>
                    <a:pt x="258" y="1932"/>
                  </a:lnTo>
                  <a:lnTo>
                    <a:pt x="270" y="1932"/>
                  </a:lnTo>
                  <a:lnTo>
                    <a:pt x="276" y="1926"/>
                  </a:lnTo>
                  <a:lnTo>
                    <a:pt x="276" y="1914"/>
                  </a:lnTo>
                  <a:lnTo>
                    <a:pt x="288" y="1932"/>
                  </a:lnTo>
                  <a:lnTo>
                    <a:pt x="282" y="1938"/>
                  </a:lnTo>
                  <a:lnTo>
                    <a:pt x="270" y="1944"/>
                  </a:lnTo>
                  <a:lnTo>
                    <a:pt x="264" y="1956"/>
                  </a:lnTo>
                  <a:lnTo>
                    <a:pt x="258" y="1962"/>
                  </a:lnTo>
                  <a:lnTo>
                    <a:pt x="258" y="1968"/>
                  </a:lnTo>
                  <a:lnTo>
                    <a:pt x="288" y="1968"/>
                  </a:lnTo>
                  <a:lnTo>
                    <a:pt x="294" y="1974"/>
                  </a:lnTo>
                  <a:lnTo>
                    <a:pt x="294" y="1992"/>
                  </a:lnTo>
                  <a:lnTo>
                    <a:pt x="270" y="1986"/>
                  </a:lnTo>
                  <a:lnTo>
                    <a:pt x="288" y="2010"/>
                  </a:lnTo>
                  <a:lnTo>
                    <a:pt x="276" y="2022"/>
                  </a:lnTo>
                  <a:lnTo>
                    <a:pt x="294" y="2046"/>
                  </a:lnTo>
                  <a:lnTo>
                    <a:pt x="276" y="2064"/>
                  </a:lnTo>
                  <a:lnTo>
                    <a:pt x="270" y="2076"/>
                  </a:lnTo>
                  <a:lnTo>
                    <a:pt x="270" y="2082"/>
                  </a:lnTo>
                  <a:lnTo>
                    <a:pt x="276" y="2088"/>
                  </a:lnTo>
                  <a:lnTo>
                    <a:pt x="282" y="2088"/>
                  </a:lnTo>
                  <a:lnTo>
                    <a:pt x="306" y="2100"/>
                  </a:lnTo>
                  <a:lnTo>
                    <a:pt x="318" y="2100"/>
                  </a:lnTo>
                  <a:lnTo>
                    <a:pt x="300" y="2118"/>
                  </a:lnTo>
                  <a:lnTo>
                    <a:pt x="300" y="2130"/>
                  </a:lnTo>
                  <a:lnTo>
                    <a:pt x="312" y="2136"/>
                  </a:lnTo>
                  <a:lnTo>
                    <a:pt x="318" y="2142"/>
                  </a:lnTo>
                  <a:lnTo>
                    <a:pt x="330" y="2148"/>
                  </a:lnTo>
                  <a:lnTo>
                    <a:pt x="354" y="2148"/>
                  </a:lnTo>
                  <a:lnTo>
                    <a:pt x="360" y="2184"/>
                  </a:lnTo>
                  <a:lnTo>
                    <a:pt x="354" y="2184"/>
                  </a:lnTo>
                  <a:lnTo>
                    <a:pt x="324" y="2214"/>
                  </a:lnTo>
                  <a:lnTo>
                    <a:pt x="324" y="2220"/>
                  </a:lnTo>
                  <a:lnTo>
                    <a:pt x="330" y="2226"/>
                  </a:lnTo>
                  <a:lnTo>
                    <a:pt x="354" y="2226"/>
                  </a:lnTo>
                  <a:lnTo>
                    <a:pt x="366" y="2232"/>
                  </a:lnTo>
                  <a:lnTo>
                    <a:pt x="378" y="2244"/>
                  </a:lnTo>
                  <a:lnTo>
                    <a:pt x="348" y="2244"/>
                  </a:lnTo>
                  <a:lnTo>
                    <a:pt x="342" y="2238"/>
                  </a:lnTo>
                  <a:lnTo>
                    <a:pt x="330" y="2238"/>
                  </a:lnTo>
                  <a:lnTo>
                    <a:pt x="324" y="2244"/>
                  </a:lnTo>
                  <a:lnTo>
                    <a:pt x="324" y="2250"/>
                  </a:lnTo>
                  <a:lnTo>
                    <a:pt x="354" y="2256"/>
                  </a:lnTo>
                  <a:lnTo>
                    <a:pt x="330" y="2268"/>
                  </a:lnTo>
                  <a:lnTo>
                    <a:pt x="336" y="2292"/>
                  </a:lnTo>
                  <a:lnTo>
                    <a:pt x="348" y="2292"/>
                  </a:lnTo>
                  <a:lnTo>
                    <a:pt x="348" y="2316"/>
                  </a:lnTo>
                  <a:lnTo>
                    <a:pt x="336" y="2328"/>
                  </a:lnTo>
                  <a:lnTo>
                    <a:pt x="336" y="2322"/>
                  </a:lnTo>
                  <a:lnTo>
                    <a:pt x="330" y="2316"/>
                  </a:lnTo>
                  <a:lnTo>
                    <a:pt x="324" y="2304"/>
                  </a:lnTo>
                  <a:lnTo>
                    <a:pt x="324" y="2298"/>
                  </a:lnTo>
                  <a:lnTo>
                    <a:pt x="288" y="2298"/>
                  </a:lnTo>
                  <a:lnTo>
                    <a:pt x="306" y="2292"/>
                  </a:lnTo>
                  <a:lnTo>
                    <a:pt x="282" y="2268"/>
                  </a:lnTo>
                  <a:lnTo>
                    <a:pt x="276" y="2268"/>
                  </a:lnTo>
                  <a:lnTo>
                    <a:pt x="276" y="2280"/>
                  </a:lnTo>
                  <a:lnTo>
                    <a:pt x="270" y="2268"/>
                  </a:lnTo>
                  <a:lnTo>
                    <a:pt x="228" y="2280"/>
                  </a:lnTo>
                  <a:lnTo>
                    <a:pt x="264" y="2286"/>
                  </a:lnTo>
                  <a:lnTo>
                    <a:pt x="258" y="2292"/>
                  </a:lnTo>
                  <a:lnTo>
                    <a:pt x="252" y="2304"/>
                  </a:lnTo>
                  <a:lnTo>
                    <a:pt x="246" y="2310"/>
                  </a:lnTo>
                  <a:lnTo>
                    <a:pt x="234" y="2316"/>
                  </a:lnTo>
                  <a:lnTo>
                    <a:pt x="228" y="2328"/>
                  </a:lnTo>
                  <a:lnTo>
                    <a:pt x="222" y="2334"/>
                  </a:lnTo>
                  <a:lnTo>
                    <a:pt x="222" y="2340"/>
                  </a:lnTo>
                  <a:lnTo>
                    <a:pt x="228" y="2346"/>
                  </a:lnTo>
                  <a:lnTo>
                    <a:pt x="240" y="2352"/>
                  </a:lnTo>
                  <a:lnTo>
                    <a:pt x="252" y="2352"/>
                  </a:lnTo>
                  <a:lnTo>
                    <a:pt x="252" y="2346"/>
                  </a:lnTo>
                  <a:lnTo>
                    <a:pt x="240" y="2334"/>
                  </a:lnTo>
                  <a:lnTo>
                    <a:pt x="264" y="2328"/>
                  </a:lnTo>
                  <a:lnTo>
                    <a:pt x="282" y="2346"/>
                  </a:lnTo>
                  <a:lnTo>
                    <a:pt x="324" y="2346"/>
                  </a:lnTo>
                  <a:lnTo>
                    <a:pt x="336" y="2352"/>
                  </a:lnTo>
                  <a:lnTo>
                    <a:pt x="342" y="2364"/>
                  </a:lnTo>
                  <a:lnTo>
                    <a:pt x="354" y="2370"/>
                  </a:lnTo>
                  <a:lnTo>
                    <a:pt x="354" y="2376"/>
                  </a:lnTo>
                  <a:lnTo>
                    <a:pt x="336" y="2394"/>
                  </a:lnTo>
                  <a:lnTo>
                    <a:pt x="342" y="2406"/>
                  </a:lnTo>
                  <a:lnTo>
                    <a:pt x="360" y="2406"/>
                  </a:lnTo>
                  <a:lnTo>
                    <a:pt x="360" y="2418"/>
                  </a:lnTo>
                  <a:lnTo>
                    <a:pt x="378" y="2424"/>
                  </a:lnTo>
                  <a:lnTo>
                    <a:pt x="384" y="2406"/>
                  </a:lnTo>
                  <a:lnTo>
                    <a:pt x="402" y="2424"/>
                  </a:lnTo>
                  <a:lnTo>
                    <a:pt x="408" y="2424"/>
                  </a:lnTo>
                  <a:lnTo>
                    <a:pt x="420" y="2430"/>
                  </a:lnTo>
                  <a:lnTo>
                    <a:pt x="426" y="2436"/>
                  </a:lnTo>
                  <a:lnTo>
                    <a:pt x="426" y="2448"/>
                  </a:lnTo>
                  <a:lnTo>
                    <a:pt x="414" y="2460"/>
                  </a:lnTo>
                  <a:lnTo>
                    <a:pt x="408" y="2454"/>
                  </a:lnTo>
                  <a:lnTo>
                    <a:pt x="396" y="2454"/>
                  </a:lnTo>
                  <a:lnTo>
                    <a:pt x="384" y="2448"/>
                  </a:lnTo>
                  <a:lnTo>
                    <a:pt x="378" y="2442"/>
                  </a:lnTo>
                  <a:lnTo>
                    <a:pt x="366" y="2442"/>
                  </a:lnTo>
                  <a:lnTo>
                    <a:pt x="366" y="2454"/>
                  </a:lnTo>
                  <a:lnTo>
                    <a:pt x="372" y="2460"/>
                  </a:lnTo>
                  <a:lnTo>
                    <a:pt x="378" y="2460"/>
                  </a:lnTo>
                  <a:lnTo>
                    <a:pt x="390" y="2472"/>
                  </a:lnTo>
                  <a:lnTo>
                    <a:pt x="402" y="2496"/>
                  </a:lnTo>
                  <a:lnTo>
                    <a:pt x="402" y="2508"/>
                  </a:lnTo>
                  <a:lnTo>
                    <a:pt x="384" y="2508"/>
                  </a:lnTo>
                  <a:lnTo>
                    <a:pt x="396" y="2526"/>
                  </a:lnTo>
                  <a:lnTo>
                    <a:pt x="414" y="2562"/>
                  </a:lnTo>
                  <a:lnTo>
                    <a:pt x="426" y="2520"/>
                  </a:lnTo>
                  <a:lnTo>
                    <a:pt x="426" y="2550"/>
                  </a:lnTo>
                  <a:lnTo>
                    <a:pt x="444" y="2574"/>
                  </a:lnTo>
                  <a:lnTo>
                    <a:pt x="420" y="2574"/>
                  </a:lnTo>
                  <a:lnTo>
                    <a:pt x="426" y="2592"/>
                  </a:lnTo>
                  <a:lnTo>
                    <a:pt x="450" y="2592"/>
                  </a:lnTo>
                  <a:lnTo>
                    <a:pt x="432" y="2604"/>
                  </a:lnTo>
                  <a:lnTo>
                    <a:pt x="462" y="2616"/>
                  </a:lnTo>
                  <a:lnTo>
                    <a:pt x="444" y="2628"/>
                  </a:lnTo>
                  <a:lnTo>
                    <a:pt x="474" y="2640"/>
                  </a:lnTo>
                  <a:lnTo>
                    <a:pt x="462" y="2652"/>
                  </a:lnTo>
                  <a:lnTo>
                    <a:pt x="480" y="2658"/>
                  </a:lnTo>
                  <a:lnTo>
                    <a:pt x="480" y="2652"/>
                  </a:lnTo>
                  <a:lnTo>
                    <a:pt x="486" y="2640"/>
                  </a:lnTo>
                  <a:lnTo>
                    <a:pt x="486" y="2634"/>
                  </a:lnTo>
                  <a:lnTo>
                    <a:pt x="492" y="2634"/>
                  </a:lnTo>
                  <a:lnTo>
                    <a:pt x="498" y="2640"/>
                  </a:lnTo>
                  <a:lnTo>
                    <a:pt x="504" y="2652"/>
                  </a:lnTo>
                  <a:lnTo>
                    <a:pt x="498" y="2658"/>
                  </a:lnTo>
                  <a:lnTo>
                    <a:pt x="498" y="2664"/>
                  </a:lnTo>
                  <a:lnTo>
                    <a:pt x="492" y="2664"/>
                  </a:lnTo>
                  <a:lnTo>
                    <a:pt x="480" y="2676"/>
                  </a:lnTo>
                  <a:lnTo>
                    <a:pt x="480" y="2682"/>
                  </a:lnTo>
                  <a:lnTo>
                    <a:pt x="486" y="2688"/>
                  </a:lnTo>
                  <a:lnTo>
                    <a:pt x="516" y="2688"/>
                  </a:lnTo>
                  <a:lnTo>
                    <a:pt x="516" y="2700"/>
                  </a:lnTo>
                  <a:lnTo>
                    <a:pt x="540" y="2724"/>
                  </a:lnTo>
                  <a:lnTo>
                    <a:pt x="552" y="2730"/>
                  </a:lnTo>
                  <a:lnTo>
                    <a:pt x="558" y="2736"/>
                  </a:lnTo>
                  <a:lnTo>
                    <a:pt x="558" y="2700"/>
                  </a:lnTo>
                  <a:lnTo>
                    <a:pt x="564" y="2700"/>
                  </a:lnTo>
                  <a:lnTo>
                    <a:pt x="570" y="2706"/>
                  </a:lnTo>
                  <a:lnTo>
                    <a:pt x="582" y="2712"/>
                  </a:lnTo>
                  <a:lnTo>
                    <a:pt x="600" y="2718"/>
                  </a:lnTo>
                  <a:lnTo>
                    <a:pt x="624" y="2742"/>
                  </a:lnTo>
                  <a:lnTo>
                    <a:pt x="618" y="2748"/>
                  </a:lnTo>
                  <a:lnTo>
                    <a:pt x="618" y="2754"/>
                  </a:lnTo>
                  <a:lnTo>
                    <a:pt x="612" y="2760"/>
                  </a:lnTo>
                  <a:lnTo>
                    <a:pt x="630" y="2766"/>
                  </a:lnTo>
                  <a:lnTo>
                    <a:pt x="630" y="2790"/>
                  </a:lnTo>
                  <a:lnTo>
                    <a:pt x="684" y="2790"/>
                  </a:lnTo>
                  <a:lnTo>
                    <a:pt x="696" y="2802"/>
                  </a:lnTo>
                  <a:lnTo>
                    <a:pt x="666" y="2802"/>
                  </a:lnTo>
                  <a:lnTo>
                    <a:pt x="654" y="2814"/>
                  </a:lnTo>
                  <a:lnTo>
                    <a:pt x="630" y="2814"/>
                  </a:lnTo>
                  <a:lnTo>
                    <a:pt x="618" y="2832"/>
                  </a:lnTo>
                  <a:lnTo>
                    <a:pt x="648" y="2832"/>
                  </a:lnTo>
                  <a:lnTo>
                    <a:pt x="636" y="2850"/>
                  </a:lnTo>
                  <a:lnTo>
                    <a:pt x="666" y="2844"/>
                  </a:lnTo>
                  <a:lnTo>
                    <a:pt x="666" y="2826"/>
                  </a:lnTo>
                  <a:lnTo>
                    <a:pt x="690" y="2838"/>
                  </a:lnTo>
                  <a:lnTo>
                    <a:pt x="696" y="2826"/>
                  </a:lnTo>
                  <a:lnTo>
                    <a:pt x="702" y="2820"/>
                  </a:lnTo>
                  <a:lnTo>
                    <a:pt x="714" y="2814"/>
                  </a:lnTo>
                  <a:lnTo>
                    <a:pt x="720" y="2808"/>
                  </a:lnTo>
                  <a:lnTo>
                    <a:pt x="732" y="2808"/>
                  </a:lnTo>
                  <a:lnTo>
                    <a:pt x="732" y="2820"/>
                  </a:lnTo>
                  <a:lnTo>
                    <a:pt x="726" y="2832"/>
                  </a:lnTo>
                  <a:lnTo>
                    <a:pt x="702" y="2856"/>
                  </a:lnTo>
                  <a:lnTo>
                    <a:pt x="696" y="2850"/>
                  </a:lnTo>
                  <a:lnTo>
                    <a:pt x="678" y="2850"/>
                  </a:lnTo>
                  <a:lnTo>
                    <a:pt x="678" y="2868"/>
                  </a:lnTo>
                  <a:lnTo>
                    <a:pt x="642" y="2868"/>
                  </a:lnTo>
                  <a:lnTo>
                    <a:pt x="630" y="2880"/>
                  </a:lnTo>
                  <a:lnTo>
                    <a:pt x="642" y="2886"/>
                  </a:lnTo>
                  <a:lnTo>
                    <a:pt x="648" y="2916"/>
                  </a:lnTo>
                  <a:lnTo>
                    <a:pt x="678" y="2898"/>
                  </a:lnTo>
                  <a:lnTo>
                    <a:pt x="684" y="2910"/>
                  </a:lnTo>
                  <a:lnTo>
                    <a:pt x="684" y="2916"/>
                  </a:lnTo>
                  <a:lnTo>
                    <a:pt x="690" y="2916"/>
                  </a:lnTo>
                  <a:lnTo>
                    <a:pt x="696" y="2910"/>
                  </a:lnTo>
                  <a:lnTo>
                    <a:pt x="702" y="2898"/>
                  </a:lnTo>
                  <a:lnTo>
                    <a:pt x="702" y="2892"/>
                  </a:lnTo>
                  <a:lnTo>
                    <a:pt x="708" y="2880"/>
                  </a:lnTo>
                  <a:lnTo>
                    <a:pt x="714" y="287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9" name="China" descr="© INSCALE GmbH, 05.05.2010&#10;http://www.presentationload.com/">
              <a:extLst>
                <a:ext uri="{FF2B5EF4-FFF2-40B4-BE49-F238E27FC236}">
                  <a16:creationId xmlns:a16="http://schemas.microsoft.com/office/drawing/2014/main" id="{3829502F-B0FE-4B38-A143-307FFE9BCB0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102350" y="2119197"/>
              <a:ext cx="1471613" cy="1138238"/>
            </a:xfrm>
            <a:custGeom>
              <a:avLst/>
              <a:gdLst>
                <a:gd name="T0" fmla="*/ 2147483647 w 3660"/>
                <a:gd name="T1" fmla="*/ 2147483647 h 2826"/>
                <a:gd name="T2" fmla="*/ 2147483647 w 3660"/>
                <a:gd name="T3" fmla="*/ 2147483647 h 2826"/>
                <a:gd name="T4" fmla="*/ 2147483647 w 3660"/>
                <a:gd name="T5" fmla="*/ 2147483647 h 2826"/>
                <a:gd name="T6" fmla="*/ 2147483647 w 3660"/>
                <a:gd name="T7" fmla="*/ 2147483647 h 2826"/>
                <a:gd name="T8" fmla="*/ 2147483647 w 3660"/>
                <a:gd name="T9" fmla="*/ 2147483647 h 2826"/>
                <a:gd name="T10" fmla="*/ 2147483647 w 3660"/>
                <a:gd name="T11" fmla="*/ 2147483647 h 2826"/>
                <a:gd name="T12" fmla="*/ 2147483647 w 3660"/>
                <a:gd name="T13" fmla="*/ 2147483647 h 2826"/>
                <a:gd name="T14" fmla="*/ 2147483647 w 3660"/>
                <a:gd name="T15" fmla="*/ 2147483647 h 2826"/>
                <a:gd name="T16" fmla="*/ 2147483647 w 3660"/>
                <a:gd name="T17" fmla="*/ 2147483647 h 2826"/>
                <a:gd name="T18" fmla="*/ 2147483647 w 3660"/>
                <a:gd name="T19" fmla="*/ 2147483647 h 2826"/>
                <a:gd name="T20" fmla="*/ 2147483647 w 3660"/>
                <a:gd name="T21" fmla="*/ 2147483647 h 2826"/>
                <a:gd name="T22" fmla="*/ 2147483647 w 3660"/>
                <a:gd name="T23" fmla="*/ 2147483647 h 2826"/>
                <a:gd name="T24" fmla="*/ 2147483647 w 3660"/>
                <a:gd name="T25" fmla="*/ 2147483647 h 2826"/>
                <a:gd name="T26" fmla="*/ 2147483647 w 3660"/>
                <a:gd name="T27" fmla="*/ 2147483647 h 2826"/>
                <a:gd name="T28" fmla="*/ 2147483647 w 3660"/>
                <a:gd name="T29" fmla="*/ 2147483647 h 2826"/>
                <a:gd name="T30" fmla="*/ 2147483647 w 3660"/>
                <a:gd name="T31" fmla="*/ 2147483647 h 2826"/>
                <a:gd name="T32" fmla="*/ 2147483647 w 3660"/>
                <a:gd name="T33" fmla="*/ 2147483647 h 2826"/>
                <a:gd name="T34" fmla="*/ 2147483647 w 3660"/>
                <a:gd name="T35" fmla="*/ 2147483647 h 2826"/>
                <a:gd name="T36" fmla="*/ 2147483647 w 3660"/>
                <a:gd name="T37" fmla="*/ 2147483647 h 2826"/>
                <a:gd name="T38" fmla="*/ 2147483647 w 3660"/>
                <a:gd name="T39" fmla="*/ 2147483647 h 2826"/>
                <a:gd name="T40" fmla="*/ 2147483647 w 3660"/>
                <a:gd name="T41" fmla="*/ 2147483647 h 2826"/>
                <a:gd name="T42" fmla="*/ 2147483647 w 3660"/>
                <a:gd name="T43" fmla="*/ 2147483647 h 2826"/>
                <a:gd name="T44" fmla="*/ 2147483647 w 3660"/>
                <a:gd name="T45" fmla="*/ 2147483647 h 2826"/>
                <a:gd name="T46" fmla="*/ 0 w 3660"/>
                <a:gd name="T47" fmla="*/ 2147483647 h 2826"/>
                <a:gd name="T48" fmla="*/ 2147483647 w 3660"/>
                <a:gd name="T49" fmla="*/ 2147483647 h 2826"/>
                <a:gd name="T50" fmla="*/ 2147483647 w 3660"/>
                <a:gd name="T51" fmla="*/ 2147483647 h 2826"/>
                <a:gd name="T52" fmla="*/ 2147483647 w 3660"/>
                <a:gd name="T53" fmla="*/ 2147483647 h 2826"/>
                <a:gd name="T54" fmla="*/ 2147483647 w 3660"/>
                <a:gd name="T55" fmla="*/ 2147483647 h 2826"/>
                <a:gd name="T56" fmla="*/ 2147483647 w 3660"/>
                <a:gd name="T57" fmla="*/ 2147483647 h 2826"/>
                <a:gd name="T58" fmla="*/ 2147483647 w 3660"/>
                <a:gd name="T59" fmla="*/ 2147483647 h 2826"/>
                <a:gd name="T60" fmla="*/ 2147483647 w 3660"/>
                <a:gd name="T61" fmla="*/ 2147483647 h 2826"/>
                <a:gd name="T62" fmla="*/ 2147483647 w 3660"/>
                <a:gd name="T63" fmla="*/ 2147483647 h 2826"/>
                <a:gd name="T64" fmla="*/ 2147483647 w 3660"/>
                <a:gd name="T65" fmla="*/ 2147483647 h 2826"/>
                <a:gd name="T66" fmla="*/ 2147483647 w 3660"/>
                <a:gd name="T67" fmla="*/ 2147483647 h 2826"/>
                <a:gd name="T68" fmla="*/ 2147483647 w 3660"/>
                <a:gd name="T69" fmla="*/ 2147483647 h 2826"/>
                <a:gd name="T70" fmla="*/ 2147483647 w 3660"/>
                <a:gd name="T71" fmla="*/ 2147483647 h 2826"/>
                <a:gd name="T72" fmla="*/ 2147483647 w 3660"/>
                <a:gd name="T73" fmla="*/ 2147483647 h 2826"/>
                <a:gd name="T74" fmla="*/ 2147483647 w 3660"/>
                <a:gd name="T75" fmla="*/ 2147483647 h 2826"/>
                <a:gd name="T76" fmla="*/ 2147483647 w 3660"/>
                <a:gd name="T77" fmla="*/ 2147483647 h 2826"/>
                <a:gd name="T78" fmla="*/ 2147483647 w 3660"/>
                <a:gd name="T79" fmla="*/ 2147483647 h 2826"/>
                <a:gd name="T80" fmla="*/ 2147483647 w 3660"/>
                <a:gd name="T81" fmla="*/ 2147483647 h 2826"/>
                <a:gd name="T82" fmla="*/ 2147483647 w 3660"/>
                <a:gd name="T83" fmla="*/ 2147483647 h 2826"/>
                <a:gd name="T84" fmla="*/ 2147483647 w 3660"/>
                <a:gd name="T85" fmla="*/ 2147483647 h 2826"/>
                <a:gd name="T86" fmla="*/ 2147483647 w 3660"/>
                <a:gd name="T87" fmla="*/ 2147483647 h 2826"/>
                <a:gd name="T88" fmla="*/ 2147483647 w 3660"/>
                <a:gd name="T89" fmla="*/ 2147483647 h 2826"/>
                <a:gd name="T90" fmla="*/ 2147483647 w 3660"/>
                <a:gd name="T91" fmla="*/ 2147483647 h 2826"/>
                <a:gd name="T92" fmla="*/ 2147483647 w 3660"/>
                <a:gd name="T93" fmla="*/ 2147483647 h 2826"/>
                <a:gd name="T94" fmla="*/ 2147483647 w 3660"/>
                <a:gd name="T95" fmla="*/ 2147483647 h 2826"/>
                <a:gd name="T96" fmla="*/ 2147483647 w 3660"/>
                <a:gd name="T97" fmla="*/ 2147483647 h 2826"/>
                <a:gd name="T98" fmla="*/ 2147483647 w 3660"/>
                <a:gd name="T99" fmla="*/ 2147483647 h 2826"/>
                <a:gd name="T100" fmla="*/ 2147483647 w 3660"/>
                <a:gd name="T101" fmla="*/ 2147483647 h 2826"/>
                <a:gd name="T102" fmla="*/ 2147483647 w 3660"/>
                <a:gd name="T103" fmla="*/ 2147483647 h 2826"/>
                <a:gd name="T104" fmla="*/ 2147483647 w 3660"/>
                <a:gd name="T105" fmla="*/ 2147483647 h 2826"/>
                <a:gd name="T106" fmla="*/ 2147483647 w 3660"/>
                <a:gd name="T107" fmla="*/ 2147483647 h 2826"/>
                <a:gd name="T108" fmla="*/ 2147483647 w 3660"/>
                <a:gd name="T109" fmla="*/ 2147483647 h 2826"/>
                <a:gd name="T110" fmla="*/ 2147483647 w 3660"/>
                <a:gd name="T111" fmla="*/ 2147483647 h 2826"/>
                <a:gd name="T112" fmla="*/ 2147483647 w 3660"/>
                <a:gd name="T113" fmla="*/ 2147483647 h 2826"/>
                <a:gd name="T114" fmla="*/ 2147483647 w 3660"/>
                <a:gd name="T115" fmla="*/ 2147483647 h 2826"/>
                <a:gd name="T116" fmla="*/ 2147483647 w 3660"/>
                <a:gd name="T117" fmla="*/ 2147483647 h 2826"/>
                <a:gd name="T118" fmla="*/ 2147483647 w 3660"/>
                <a:gd name="T119" fmla="*/ 2147483647 h 2826"/>
                <a:gd name="T120" fmla="*/ 2147483647 w 3660"/>
                <a:gd name="T121" fmla="*/ 2147483647 h 2826"/>
                <a:gd name="T122" fmla="*/ 2147483647 w 3660"/>
                <a:gd name="T123" fmla="*/ 2147483647 h 282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60"/>
                <a:gd name="T187" fmla="*/ 0 h 2826"/>
                <a:gd name="T188" fmla="*/ 3660 w 3660"/>
                <a:gd name="T189" fmla="*/ 2826 h 282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60" h="2826">
                  <a:moveTo>
                    <a:pt x="2862" y="2688"/>
                  </a:moveTo>
                  <a:lnTo>
                    <a:pt x="2850" y="2682"/>
                  </a:lnTo>
                  <a:lnTo>
                    <a:pt x="2772" y="2682"/>
                  </a:lnTo>
                  <a:lnTo>
                    <a:pt x="2766" y="2700"/>
                  </a:lnTo>
                  <a:lnTo>
                    <a:pt x="2748" y="2694"/>
                  </a:lnTo>
                  <a:lnTo>
                    <a:pt x="2736" y="2718"/>
                  </a:lnTo>
                  <a:lnTo>
                    <a:pt x="2730" y="2724"/>
                  </a:lnTo>
                  <a:lnTo>
                    <a:pt x="2712" y="2760"/>
                  </a:lnTo>
                  <a:lnTo>
                    <a:pt x="2718" y="2772"/>
                  </a:lnTo>
                  <a:lnTo>
                    <a:pt x="2724" y="2790"/>
                  </a:lnTo>
                  <a:lnTo>
                    <a:pt x="2754" y="2820"/>
                  </a:lnTo>
                  <a:lnTo>
                    <a:pt x="2766" y="2826"/>
                  </a:lnTo>
                  <a:lnTo>
                    <a:pt x="2772" y="2826"/>
                  </a:lnTo>
                  <a:lnTo>
                    <a:pt x="2802" y="2820"/>
                  </a:lnTo>
                  <a:lnTo>
                    <a:pt x="2820" y="2820"/>
                  </a:lnTo>
                  <a:lnTo>
                    <a:pt x="2844" y="2808"/>
                  </a:lnTo>
                  <a:lnTo>
                    <a:pt x="2850" y="2802"/>
                  </a:lnTo>
                  <a:lnTo>
                    <a:pt x="2850" y="2754"/>
                  </a:lnTo>
                  <a:lnTo>
                    <a:pt x="2856" y="2742"/>
                  </a:lnTo>
                  <a:lnTo>
                    <a:pt x="2862" y="2736"/>
                  </a:lnTo>
                  <a:lnTo>
                    <a:pt x="2868" y="2724"/>
                  </a:lnTo>
                  <a:lnTo>
                    <a:pt x="2868" y="2700"/>
                  </a:lnTo>
                  <a:lnTo>
                    <a:pt x="2862" y="2688"/>
                  </a:lnTo>
                  <a:close/>
                  <a:moveTo>
                    <a:pt x="3660" y="624"/>
                  </a:moveTo>
                  <a:lnTo>
                    <a:pt x="3654" y="600"/>
                  </a:lnTo>
                  <a:lnTo>
                    <a:pt x="3660" y="570"/>
                  </a:lnTo>
                  <a:lnTo>
                    <a:pt x="3642" y="564"/>
                  </a:lnTo>
                  <a:lnTo>
                    <a:pt x="3642" y="540"/>
                  </a:lnTo>
                  <a:lnTo>
                    <a:pt x="3630" y="528"/>
                  </a:lnTo>
                  <a:lnTo>
                    <a:pt x="3630" y="510"/>
                  </a:lnTo>
                  <a:lnTo>
                    <a:pt x="3618" y="492"/>
                  </a:lnTo>
                  <a:lnTo>
                    <a:pt x="3636" y="486"/>
                  </a:lnTo>
                  <a:lnTo>
                    <a:pt x="3636" y="456"/>
                  </a:lnTo>
                  <a:lnTo>
                    <a:pt x="3612" y="444"/>
                  </a:lnTo>
                  <a:lnTo>
                    <a:pt x="3612" y="426"/>
                  </a:lnTo>
                  <a:lnTo>
                    <a:pt x="3606" y="414"/>
                  </a:lnTo>
                  <a:lnTo>
                    <a:pt x="3594" y="408"/>
                  </a:lnTo>
                  <a:lnTo>
                    <a:pt x="3552" y="408"/>
                  </a:lnTo>
                  <a:lnTo>
                    <a:pt x="3546" y="432"/>
                  </a:lnTo>
                  <a:lnTo>
                    <a:pt x="3516" y="432"/>
                  </a:lnTo>
                  <a:lnTo>
                    <a:pt x="3504" y="438"/>
                  </a:lnTo>
                  <a:lnTo>
                    <a:pt x="3498" y="438"/>
                  </a:lnTo>
                  <a:lnTo>
                    <a:pt x="3492" y="444"/>
                  </a:lnTo>
                  <a:lnTo>
                    <a:pt x="3492" y="462"/>
                  </a:lnTo>
                  <a:lnTo>
                    <a:pt x="3462" y="456"/>
                  </a:lnTo>
                  <a:lnTo>
                    <a:pt x="3462" y="468"/>
                  </a:lnTo>
                  <a:lnTo>
                    <a:pt x="3444" y="468"/>
                  </a:lnTo>
                  <a:lnTo>
                    <a:pt x="3432" y="456"/>
                  </a:lnTo>
                  <a:lnTo>
                    <a:pt x="3408" y="462"/>
                  </a:lnTo>
                  <a:lnTo>
                    <a:pt x="3366" y="432"/>
                  </a:lnTo>
                  <a:lnTo>
                    <a:pt x="3366" y="420"/>
                  </a:lnTo>
                  <a:lnTo>
                    <a:pt x="3360" y="408"/>
                  </a:lnTo>
                  <a:lnTo>
                    <a:pt x="3360" y="402"/>
                  </a:lnTo>
                  <a:lnTo>
                    <a:pt x="3354" y="396"/>
                  </a:lnTo>
                  <a:lnTo>
                    <a:pt x="3336" y="396"/>
                  </a:lnTo>
                  <a:lnTo>
                    <a:pt x="3318" y="366"/>
                  </a:lnTo>
                  <a:lnTo>
                    <a:pt x="3276" y="366"/>
                  </a:lnTo>
                  <a:lnTo>
                    <a:pt x="3258" y="348"/>
                  </a:lnTo>
                  <a:lnTo>
                    <a:pt x="3246" y="342"/>
                  </a:lnTo>
                  <a:lnTo>
                    <a:pt x="3228" y="324"/>
                  </a:lnTo>
                  <a:lnTo>
                    <a:pt x="3216" y="324"/>
                  </a:lnTo>
                  <a:lnTo>
                    <a:pt x="3204" y="336"/>
                  </a:lnTo>
                  <a:lnTo>
                    <a:pt x="3192" y="330"/>
                  </a:lnTo>
                  <a:lnTo>
                    <a:pt x="3186" y="324"/>
                  </a:lnTo>
                  <a:lnTo>
                    <a:pt x="3174" y="318"/>
                  </a:lnTo>
                  <a:lnTo>
                    <a:pt x="3126" y="318"/>
                  </a:lnTo>
                  <a:lnTo>
                    <a:pt x="3114" y="312"/>
                  </a:lnTo>
                  <a:lnTo>
                    <a:pt x="3108" y="306"/>
                  </a:lnTo>
                  <a:lnTo>
                    <a:pt x="3084" y="294"/>
                  </a:lnTo>
                  <a:lnTo>
                    <a:pt x="3078" y="288"/>
                  </a:lnTo>
                  <a:lnTo>
                    <a:pt x="3072" y="288"/>
                  </a:lnTo>
                  <a:lnTo>
                    <a:pt x="3066" y="264"/>
                  </a:lnTo>
                  <a:lnTo>
                    <a:pt x="3054" y="264"/>
                  </a:lnTo>
                  <a:lnTo>
                    <a:pt x="3048" y="252"/>
                  </a:lnTo>
                  <a:lnTo>
                    <a:pt x="3030" y="234"/>
                  </a:lnTo>
                  <a:lnTo>
                    <a:pt x="3024" y="222"/>
                  </a:lnTo>
                  <a:lnTo>
                    <a:pt x="2976" y="198"/>
                  </a:lnTo>
                  <a:lnTo>
                    <a:pt x="2964" y="198"/>
                  </a:lnTo>
                  <a:lnTo>
                    <a:pt x="2952" y="168"/>
                  </a:lnTo>
                  <a:lnTo>
                    <a:pt x="2904" y="144"/>
                  </a:lnTo>
                  <a:lnTo>
                    <a:pt x="2898" y="114"/>
                  </a:lnTo>
                  <a:lnTo>
                    <a:pt x="2892" y="114"/>
                  </a:lnTo>
                  <a:lnTo>
                    <a:pt x="2886" y="108"/>
                  </a:lnTo>
                  <a:lnTo>
                    <a:pt x="2874" y="108"/>
                  </a:lnTo>
                  <a:lnTo>
                    <a:pt x="2862" y="96"/>
                  </a:lnTo>
                  <a:lnTo>
                    <a:pt x="2850" y="90"/>
                  </a:lnTo>
                  <a:lnTo>
                    <a:pt x="2838" y="78"/>
                  </a:lnTo>
                  <a:lnTo>
                    <a:pt x="2832" y="78"/>
                  </a:lnTo>
                  <a:lnTo>
                    <a:pt x="2832" y="66"/>
                  </a:lnTo>
                  <a:lnTo>
                    <a:pt x="2820" y="60"/>
                  </a:lnTo>
                  <a:lnTo>
                    <a:pt x="2814" y="54"/>
                  </a:lnTo>
                  <a:lnTo>
                    <a:pt x="2802" y="48"/>
                  </a:lnTo>
                  <a:lnTo>
                    <a:pt x="2796" y="42"/>
                  </a:lnTo>
                  <a:lnTo>
                    <a:pt x="2724" y="42"/>
                  </a:lnTo>
                  <a:lnTo>
                    <a:pt x="2688" y="18"/>
                  </a:lnTo>
                  <a:lnTo>
                    <a:pt x="2652" y="0"/>
                  </a:lnTo>
                  <a:lnTo>
                    <a:pt x="2598" y="12"/>
                  </a:lnTo>
                  <a:lnTo>
                    <a:pt x="2556" y="6"/>
                  </a:lnTo>
                  <a:lnTo>
                    <a:pt x="2550" y="18"/>
                  </a:lnTo>
                  <a:lnTo>
                    <a:pt x="2514" y="24"/>
                  </a:lnTo>
                  <a:lnTo>
                    <a:pt x="2472" y="66"/>
                  </a:lnTo>
                  <a:lnTo>
                    <a:pt x="2466" y="66"/>
                  </a:lnTo>
                  <a:lnTo>
                    <a:pt x="2466" y="78"/>
                  </a:lnTo>
                  <a:lnTo>
                    <a:pt x="2472" y="78"/>
                  </a:lnTo>
                  <a:lnTo>
                    <a:pt x="2490" y="84"/>
                  </a:lnTo>
                  <a:lnTo>
                    <a:pt x="2502" y="84"/>
                  </a:lnTo>
                  <a:lnTo>
                    <a:pt x="2508" y="90"/>
                  </a:lnTo>
                  <a:lnTo>
                    <a:pt x="2520" y="90"/>
                  </a:lnTo>
                  <a:lnTo>
                    <a:pt x="2532" y="102"/>
                  </a:lnTo>
                  <a:lnTo>
                    <a:pt x="2544" y="108"/>
                  </a:lnTo>
                  <a:lnTo>
                    <a:pt x="2550" y="114"/>
                  </a:lnTo>
                  <a:lnTo>
                    <a:pt x="2550" y="126"/>
                  </a:lnTo>
                  <a:lnTo>
                    <a:pt x="2532" y="144"/>
                  </a:lnTo>
                  <a:lnTo>
                    <a:pt x="2532" y="216"/>
                  </a:lnTo>
                  <a:lnTo>
                    <a:pt x="2538" y="258"/>
                  </a:lnTo>
                  <a:lnTo>
                    <a:pt x="2544" y="264"/>
                  </a:lnTo>
                  <a:lnTo>
                    <a:pt x="2556" y="264"/>
                  </a:lnTo>
                  <a:lnTo>
                    <a:pt x="2556" y="276"/>
                  </a:lnTo>
                  <a:lnTo>
                    <a:pt x="2550" y="282"/>
                  </a:lnTo>
                  <a:lnTo>
                    <a:pt x="2538" y="288"/>
                  </a:lnTo>
                  <a:lnTo>
                    <a:pt x="2514" y="288"/>
                  </a:lnTo>
                  <a:lnTo>
                    <a:pt x="2514" y="300"/>
                  </a:lnTo>
                  <a:lnTo>
                    <a:pt x="2496" y="318"/>
                  </a:lnTo>
                  <a:lnTo>
                    <a:pt x="2484" y="318"/>
                  </a:lnTo>
                  <a:lnTo>
                    <a:pt x="2478" y="312"/>
                  </a:lnTo>
                  <a:lnTo>
                    <a:pt x="2442" y="312"/>
                  </a:lnTo>
                  <a:lnTo>
                    <a:pt x="2406" y="288"/>
                  </a:lnTo>
                  <a:lnTo>
                    <a:pt x="2406" y="372"/>
                  </a:lnTo>
                  <a:lnTo>
                    <a:pt x="2412" y="384"/>
                  </a:lnTo>
                  <a:lnTo>
                    <a:pt x="2418" y="408"/>
                  </a:lnTo>
                  <a:lnTo>
                    <a:pt x="2424" y="420"/>
                  </a:lnTo>
                  <a:lnTo>
                    <a:pt x="2418" y="420"/>
                  </a:lnTo>
                  <a:lnTo>
                    <a:pt x="2418" y="438"/>
                  </a:lnTo>
                  <a:lnTo>
                    <a:pt x="2424" y="450"/>
                  </a:lnTo>
                  <a:lnTo>
                    <a:pt x="2436" y="456"/>
                  </a:lnTo>
                  <a:lnTo>
                    <a:pt x="2442" y="462"/>
                  </a:lnTo>
                  <a:lnTo>
                    <a:pt x="2460" y="462"/>
                  </a:lnTo>
                  <a:lnTo>
                    <a:pt x="2460" y="456"/>
                  </a:lnTo>
                  <a:lnTo>
                    <a:pt x="2454" y="456"/>
                  </a:lnTo>
                  <a:lnTo>
                    <a:pt x="2460" y="450"/>
                  </a:lnTo>
                  <a:lnTo>
                    <a:pt x="2514" y="450"/>
                  </a:lnTo>
                  <a:lnTo>
                    <a:pt x="2526" y="462"/>
                  </a:lnTo>
                  <a:lnTo>
                    <a:pt x="2538" y="468"/>
                  </a:lnTo>
                  <a:lnTo>
                    <a:pt x="2544" y="468"/>
                  </a:lnTo>
                  <a:lnTo>
                    <a:pt x="2550" y="462"/>
                  </a:lnTo>
                  <a:lnTo>
                    <a:pt x="2550" y="438"/>
                  </a:lnTo>
                  <a:lnTo>
                    <a:pt x="2616" y="438"/>
                  </a:lnTo>
                  <a:lnTo>
                    <a:pt x="2616" y="450"/>
                  </a:lnTo>
                  <a:lnTo>
                    <a:pt x="2622" y="456"/>
                  </a:lnTo>
                  <a:lnTo>
                    <a:pt x="2634" y="462"/>
                  </a:lnTo>
                  <a:lnTo>
                    <a:pt x="2652" y="462"/>
                  </a:lnTo>
                  <a:lnTo>
                    <a:pt x="2658" y="468"/>
                  </a:lnTo>
                  <a:lnTo>
                    <a:pt x="2670" y="474"/>
                  </a:lnTo>
                  <a:lnTo>
                    <a:pt x="2682" y="486"/>
                  </a:lnTo>
                  <a:lnTo>
                    <a:pt x="2706" y="498"/>
                  </a:lnTo>
                  <a:lnTo>
                    <a:pt x="2718" y="498"/>
                  </a:lnTo>
                  <a:lnTo>
                    <a:pt x="2724" y="510"/>
                  </a:lnTo>
                  <a:lnTo>
                    <a:pt x="2748" y="534"/>
                  </a:lnTo>
                  <a:lnTo>
                    <a:pt x="2748" y="540"/>
                  </a:lnTo>
                  <a:lnTo>
                    <a:pt x="2742" y="546"/>
                  </a:lnTo>
                  <a:lnTo>
                    <a:pt x="2706" y="546"/>
                  </a:lnTo>
                  <a:lnTo>
                    <a:pt x="2700" y="540"/>
                  </a:lnTo>
                  <a:lnTo>
                    <a:pt x="2688" y="534"/>
                  </a:lnTo>
                  <a:lnTo>
                    <a:pt x="2658" y="534"/>
                  </a:lnTo>
                  <a:lnTo>
                    <a:pt x="2652" y="540"/>
                  </a:lnTo>
                  <a:lnTo>
                    <a:pt x="2646" y="540"/>
                  </a:lnTo>
                  <a:lnTo>
                    <a:pt x="2628" y="558"/>
                  </a:lnTo>
                  <a:lnTo>
                    <a:pt x="2598" y="552"/>
                  </a:lnTo>
                  <a:lnTo>
                    <a:pt x="2598" y="570"/>
                  </a:lnTo>
                  <a:lnTo>
                    <a:pt x="2586" y="570"/>
                  </a:lnTo>
                  <a:lnTo>
                    <a:pt x="2550" y="588"/>
                  </a:lnTo>
                  <a:lnTo>
                    <a:pt x="2544" y="594"/>
                  </a:lnTo>
                  <a:lnTo>
                    <a:pt x="2550" y="606"/>
                  </a:lnTo>
                  <a:lnTo>
                    <a:pt x="2562" y="618"/>
                  </a:lnTo>
                  <a:lnTo>
                    <a:pt x="2538" y="642"/>
                  </a:lnTo>
                  <a:lnTo>
                    <a:pt x="2466" y="642"/>
                  </a:lnTo>
                  <a:lnTo>
                    <a:pt x="2466" y="666"/>
                  </a:lnTo>
                  <a:lnTo>
                    <a:pt x="2460" y="672"/>
                  </a:lnTo>
                  <a:lnTo>
                    <a:pt x="2454" y="684"/>
                  </a:lnTo>
                  <a:lnTo>
                    <a:pt x="2442" y="690"/>
                  </a:lnTo>
                  <a:lnTo>
                    <a:pt x="2424" y="690"/>
                  </a:lnTo>
                  <a:lnTo>
                    <a:pt x="2412" y="696"/>
                  </a:lnTo>
                  <a:lnTo>
                    <a:pt x="2388" y="696"/>
                  </a:lnTo>
                  <a:lnTo>
                    <a:pt x="2376" y="690"/>
                  </a:lnTo>
                  <a:lnTo>
                    <a:pt x="2370" y="684"/>
                  </a:lnTo>
                  <a:lnTo>
                    <a:pt x="2358" y="678"/>
                  </a:lnTo>
                  <a:lnTo>
                    <a:pt x="2352" y="672"/>
                  </a:lnTo>
                  <a:lnTo>
                    <a:pt x="2346" y="672"/>
                  </a:lnTo>
                  <a:lnTo>
                    <a:pt x="2340" y="666"/>
                  </a:lnTo>
                  <a:lnTo>
                    <a:pt x="2316" y="666"/>
                  </a:lnTo>
                  <a:lnTo>
                    <a:pt x="2304" y="672"/>
                  </a:lnTo>
                  <a:lnTo>
                    <a:pt x="2304" y="684"/>
                  </a:lnTo>
                  <a:lnTo>
                    <a:pt x="2298" y="696"/>
                  </a:lnTo>
                  <a:lnTo>
                    <a:pt x="2298" y="708"/>
                  </a:lnTo>
                  <a:lnTo>
                    <a:pt x="2304" y="720"/>
                  </a:lnTo>
                  <a:lnTo>
                    <a:pt x="2322" y="738"/>
                  </a:lnTo>
                  <a:lnTo>
                    <a:pt x="2334" y="744"/>
                  </a:lnTo>
                  <a:lnTo>
                    <a:pt x="2352" y="762"/>
                  </a:lnTo>
                  <a:lnTo>
                    <a:pt x="2364" y="768"/>
                  </a:lnTo>
                  <a:lnTo>
                    <a:pt x="2364" y="774"/>
                  </a:lnTo>
                  <a:lnTo>
                    <a:pt x="2358" y="780"/>
                  </a:lnTo>
                  <a:lnTo>
                    <a:pt x="2352" y="792"/>
                  </a:lnTo>
                  <a:lnTo>
                    <a:pt x="2340" y="804"/>
                  </a:lnTo>
                  <a:lnTo>
                    <a:pt x="2316" y="804"/>
                  </a:lnTo>
                  <a:lnTo>
                    <a:pt x="2316" y="810"/>
                  </a:lnTo>
                  <a:lnTo>
                    <a:pt x="2310" y="822"/>
                  </a:lnTo>
                  <a:lnTo>
                    <a:pt x="2310" y="828"/>
                  </a:lnTo>
                  <a:lnTo>
                    <a:pt x="2298" y="852"/>
                  </a:lnTo>
                  <a:lnTo>
                    <a:pt x="2286" y="858"/>
                  </a:lnTo>
                  <a:lnTo>
                    <a:pt x="2262" y="858"/>
                  </a:lnTo>
                  <a:lnTo>
                    <a:pt x="2244" y="882"/>
                  </a:lnTo>
                  <a:lnTo>
                    <a:pt x="2088" y="882"/>
                  </a:lnTo>
                  <a:lnTo>
                    <a:pt x="2070" y="894"/>
                  </a:lnTo>
                  <a:lnTo>
                    <a:pt x="2010" y="930"/>
                  </a:lnTo>
                  <a:lnTo>
                    <a:pt x="1992" y="942"/>
                  </a:lnTo>
                  <a:lnTo>
                    <a:pt x="1986" y="948"/>
                  </a:lnTo>
                  <a:lnTo>
                    <a:pt x="1968" y="948"/>
                  </a:lnTo>
                  <a:lnTo>
                    <a:pt x="1962" y="942"/>
                  </a:lnTo>
                  <a:lnTo>
                    <a:pt x="1956" y="942"/>
                  </a:lnTo>
                  <a:lnTo>
                    <a:pt x="1950" y="930"/>
                  </a:lnTo>
                  <a:lnTo>
                    <a:pt x="1950" y="924"/>
                  </a:lnTo>
                  <a:lnTo>
                    <a:pt x="1938" y="924"/>
                  </a:lnTo>
                  <a:lnTo>
                    <a:pt x="1926" y="930"/>
                  </a:lnTo>
                  <a:lnTo>
                    <a:pt x="1914" y="930"/>
                  </a:lnTo>
                  <a:lnTo>
                    <a:pt x="1908" y="936"/>
                  </a:lnTo>
                  <a:lnTo>
                    <a:pt x="1896" y="936"/>
                  </a:lnTo>
                  <a:lnTo>
                    <a:pt x="1890" y="930"/>
                  </a:lnTo>
                  <a:lnTo>
                    <a:pt x="1866" y="918"/>
                  </a:lnTo>
                  <a:lnTo>
                    <a:pt x="1848" y="912"/>
                  </a:lnTo>
                  <a:lnTo>
                    <a:pt x="1800" y="912"/>
                  </a:lnTo>
                  <a:lnTo>
                    <a:pt x="1776" y="906"/>
                  </a:lnTo>
                  <a:lnTo>
                    <a:pt x="1764" y="900"/>
                  </a:lnTo>
                  <a:lnTo>
                    <a:pt x="1758" y="888"/>
                  </a:lnTo>
                  <a:lnTo>
                    <a:pt x="1740" y="870"/>
                  </a:lnTo>
                  <a:lnTo>
                    <a:pt x="1728" y="870"/>
                  </a:lnTo>
                  <a:lnTo>
                    <a:pt x="1710" y="864"/>
                  </a:lnTo>
                  <a:lnTo>
                    <a:pt x="1656" y="864"/>
                  </a:lnTo>
                  <a:lnTo>
                    <a:pt x="1650" y="858"/>
                  </a:lnTo>
                  <a:lnTo>
                    <a:pt x="1644" y="858"/>
                  </a:lnTo>
                  <a:lnTo>
                    <a:pt x="1632" y="852"/>
                  </a:lnTo>
                  <a:lnTo>
                    <a:pt x="1620" y="852"/>
                  </a:lnTo>
                  <a:lnTo>
                    <a:pt x="1614" y="858"/>
                  </a:lnTo>
                  <a:lnTo>
                    <a:pt x="1602" y="864"/>
                  </a:lnTo>
                  <a:lnTo>
                    <a:pt x="1596" y="870"/>
                  </a:lnTo>
                  <a:lnTo>
                    <a:pt x="1560" y="864"/>
                  </a:lnTo>
                  <a:lnTo>
                    <a:pt x="1512" y="864"/>
                  </a:lnTo>
                  <a:lnTo>
                    <a:pt x="1458" y="858"/>
                  </a:lnTo>
                  <a:lnTo>
                    <a:pt x="1398" y="864"/>
                  </a:lnTo>
                  <a:lnTo>
                    <a:pt x="1386" y="858"/>
                  </a:lnTo>
                  <a:lnTo>
                    <a:pt x="1380" y="846"/>
                  </a:lnTo>
                  <a:lnTo>
                    <a:pt x="1368" y="840"/>
                  </a:lnTo>
                  <a:lnTo>
                    <a:pt x="1338" y="810"/>
                  </a:lnTo>
                  <a:lnTo>
                    <a:pt x="1332" y="798"/>
                  </a:lnTo>
                  <a:lnTo>
                    <a:pt x="1290" y="756"/>
                  </a:lnTo>
                  <a:lnTo>
                    <a:pt x="1278" y="732"/>
                  </a:lnTo>
                  <a:lnTo>
                    <a:pt x="1242" y="732"/>
                  </a:lnTo>
                  <a:lnTo>
                    <a:pt x="1236" y="726"/>
                  </a:lnTo>
                  <a:lnTo>
                    <a:pt x="1224" y="726"/>
                  </a:lnTo>
                  <a:lnTo>
                    <a:pt x="1200" y="714"/>
                  </a:lnTo>
                  <a:lnTo>
                    <a:pt x="1194" y="714"/>
                  </a:lnTo>
                  <a:lnTo>
                    <a:pt x="1188" y="708"/>
                  </a:lnTo>
                  <a:lnTo>
                    <a:pt x="1182" y="708"/>
                  </a:lnTo>
                  <a:lnTo>
                    <a:pt x="1176" y="696"/>
                  </a:lnTo>
                  <a:lnTo>
                    <a:pt x="1164" y="690"/>
                  </a:lnTo>
                  <a:lnTo>
                    <a:pt x="1158" y="690"/>
                  </a:lnTo>
                  <a:lnTo>
                    <a:pt x="1146" y="684"/>
                  </a:lnTo>
                  <a:lnTo>
                    <a:pt x="1140" y="684"/>
                  </a:lnTo>
                  <a:lnTo>
                    <a:pt x="1134" y="678"/>
                  </a:lnTo>
                  <a:lnTo>
                    <a:pt x="1038" y="678"/>
                  </a:lnTo>
                  <a:lnTo>
                    <a:pt x="1014" y="672"/>
                  </a:lnTo>
                  <a:lnTo>
                    <a:pt x="996" y="666"/>
                  </a:lnTo>
                  <a:lnTo>
                    <a:pt x="990" y="666"/>
                  </a:lnTo>
                  <a:lnTo>
                    <a:pt x="978" y="660"/>
                  </a:lnTo>
                  <a:lnTo>
                    <a:pt x="966" y="660"/>
                  </a:lnTo>
                  <a:lnTo>
                    <a:pt x="954" y="654"/>
                  </a:lnTo>
                  <a:lnTo>
                    <a:pt x="948" y="648"/>
                  </a:lnTo>
                  <a:lnTo>
                    <a:pt x="942" y="636"/>
                  </a:lnTo>
                  <a:lnTo>
                    <a:pt x="936" y="618"/>
                  </a:lnTo>
                  <a:lnTo>
                    <a:pt x="936" y="606"/>
                  </a:lnTo>
                  <a:lnTo>
                    <a:pt x="948" y="594"/>
                  </a:lnTo>
                  <a:lnTo>
                    <a:pt x="948" y="588"/>
                  </a:lnTo>
                  <a:lnTo>
                    <a:pt x="942" y="582"/>
                  </a:lnTo>
                  <a:lnTo>
                    <a:pt x="936" y="570"/>
                  </a:lnTo>
                  <a:lnTo>
                    <a:pt x="930" y="564"/>
                  </a:lnTo>
                  <a:lnTo>
                    <a:pt x="930" y="552"/>
                  </a:lnTo>
                  <a:lnTo>
                    <a:pt x="924" y="540"/>
                  </a:lnTo>
                  <a:lnTo>
                    <a:pt x="912" y="528"/>
                  </a:lnTo>
                  <a:lnTo>
                    <a:pt x="888" y="510"/>
                  </a:lnTo>
                  <a:lnTo>
                    <a:pt x="876" y="492"/>
                  </a:lnTo>
                  <a:lnTo>
                    <a:pt x="870" y="480"/>
                  </a:lnTo>
                  <a:lnTo>
                    <a:pt x="852" y="462"/>
                  </a:lnTo>
                  <a:lnTo>
                    <a:pt x="834" y="456"/>
                  </a:lnTo>
                  <a:lnTo>
                    <a:pt x="822" y="450"/>
                  </a:lnTo>
                  <a:lnTo>
                    <a:pt x="810" y="450"/>
                  </a:lnTo>
                  <a:lnTo>
                    <a:pt x="804" y="444"/>
                  </a:lnTo>
                  <a:lnTo>
                    <a:pt x="786" y="432"/>
                  </a:lnTo>
                  <a:lnTo>
                    <a:pt x="750" y="444"/>
                  </a:lnTo>
                  <a:lnTo>
                    <a:pt x="726" y="420"/>
                  </a:lnTo>
                  <a:lnTo>
                    <a:pt x="720" y="408"/>
                  </a:lnTo>
                  <a:lnTo>
                    <a:pt x="708" y="408"/>
                  </a:lnTo>
                  <a:lnTo>
                    <a:pt x="696" y="402"/>
                  </a:lnTo>
                  <a:lnTo>
                    <a:pt x="684" y="402"/>
                  </a:lnTo>
                  <a:lnTo>
                    <a:pt x="672" y="396"/>
                  </a:lnTo>
                  <a:lnTo>
                    <a:pt x="672" y="378"/>
                  </a:lnTo>
                  <a:lnTo>
                    <a:pt x="648" y="378"/>
                  </a:lnTo>
                  <a:lnTo>
                    <a:pt x="654" y="372"/>
                  </a:lnTo>
                  <a:lnTo>
                    <a:pt x="654" y="360"/>
                  </a:lnTo>
                  <a:lnTo>
                    <a:pt x="648" y="354"/>
                  </a:lnTo>
                  <a:lnTo>
                    <a:pt x="612" y="354"/>
                  </a:lnTo>
                  <a:lnTo>
                    <a:pt x="600" y="348"/>
                  </a:lnTo>
                  <a:lnTo>
                    <a:pt x="582" y="348"/>
                  </a:lnTo>
                  <a:lnTo>
                    <a:pt x="576" y="354"/>
                  </a:lnTo>
                  <a:lnTo>
                    <a:pt x="576" y="360"/>
                  </a:lnTo>
                  <a:lnTo>
                    <a:pt x="594" y="378"/>
                  </a:lnTo>
                  <a:lnTo>
                    <a:pt x="594" y="390"/>
                  </a:lnTo>
                  <a:lnTo>
                    <a:pt x="588" y="396"/>
                  </a:lnTo>
                  <a:lnTo>
                    <a:pt x="546" y="396"/>
                  </a:lnTo>
                  <a:lnTo>
                    <a:pt x="534" y="408"/>
                  </a:lnTo>
                  <a:lnTo>
                    <a:pt x="534" y="426"/>
                  </a:lnTo>
                  <a:lnTo>
                    <a:pt x="546" y="450"/>
                  </a:lnTo>
                  <a:lnTo>
                    <a:pt x="558" y="462"/>
                  </a:lnTo>
                  <a:lnTo>
                    <a:pt x="570" y="486"/>
                  </a:lnTo>
                  <a:lnTo>
                    <a:pt x="570" y="504"/>
                  </a:lnTo>
                  <a:lnTo>
                    <a:pt x="564" y="510"/>
                  </a:lnTo>
                  <a:lnTo>
                    <a:pt x="546" y="510"/>
                  </a:lnTo>
                  <a:lnTo>
                    <a:pt x="528" y="528"/>
                  </a:lnTo>
                  <a:lnTo>
                    <a:pt x="516" y="516"/>
                  </a:lnTo>
                  <a:lnTo>
                    <a:pt x="468" y="516"/>
                  </a:lnTo>
                  <a:lnTo>
                    <a:pt x="444" y="504"/>
                  </a:lnTo>
                  <a:lnTo>
                    <a:pt x="432" y="504"/>
                  </a:lnTo>
                  <a:lnTo>
                    <a:pt x="420" y="498"/>
                  </a:lnTo>
                  <a:lnTo>
                    <a:pt x="408" y="498"/>
                  </a:lnTo>
                  <a:lnTo>
                    <a:pt x="408" y="636"/>
                  </a:lnTo>
                  <a:lnTo>
                    <a:pt x="414" y="636"/>
                  </a:lnTo>
                  <a:lnTo>
                    <a:pt x="420" y="642"/>
                  </a:lnTo>
                  <a:lnTo>
                    <a:pt x="426" y="642"/>
                  </a:lnTo>
                  <a:lnTo>
                    <a:pt x="432" y="648"/>
                  </a:lnTo>
                  <a:lnTo>
                    <a:pt x="432" y="660"/>
                  </a:lnTo>
                  <a:lnTo>
                    <a:pt x="426" y="666"/>
                  </a:lnTo>
                  <a:lnTo>
                    <a:pt x="420" y="666"/>
                  </a:lnTo>
                  <a:lnTo>
                    <a:pt x="408" y="654"/>
                  </a:lnTo>
                  <a:lnTo>
                    <a:pt x="390" y="666"/>
                  </a:lnTo>
                  <a:lnTo>
                    <a:pt x="384" y="660"/>
                  </a:lnTo>
                  <a:lnTo>
                    <a:pt x="378" y="648"/>
                  </a:lnTo>
                  <a:lnTo>
                    <a:pt x="372" y="642"/>
                  </a:lnTo>
                  <a:lnTo>
                    <a:pt x="360" y="642"/>
                  </a:lnTo>
                  <a:lnTo>
                    <a:pt x="324" y="660"/>
                  </a:lnTo>
                  <a:lnTo>
                    <a:pt x="312" y="660"/>
                  </a:lnTo>
                  <a:lnTo>
                    <a:pt x="300" y="666"/>
                  </a:lnTo>
                  <a:lnTo>
                    <a:pt x="288" y="666"/>
                  </a:lnTo>
                  <a:lnTo>
                    <a:pt x="276" y="672"/>
                  </a:lnTo>
                  <a:lnTo>
                    <a:pt x="270" y="678"/>
                  </a:lnTo>
                  <a:lnTo>
                    <a:pt x="270" y="684"/>
                  </a:lnTo>
                  <a:lnTo>
                    <a:pt x="276" y="690"/>
                  </a:lnTo>
                  <a:lnTo>
                    <a:pt x="288" y="696"/>
                  </a:lnTo>
                  <a:lnTo>
                    <a:pt x="306" y="696"/>
                  </a:lnTo>
                  <a:lnTo>
                    <a:pt x="306" y="726"/>
                  </a:lnTo>
                  <a:lnTo>
                    <a:pt x="318" y="750"/>
                  </a:lnTo>
                  <a:lnTo>
                    <a:pt x="360" y="792"/>
                  </a:lnTo>
                  <a:lnTo>
                    <a:pt x="366" y="804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60" y="822"/>
                  </a:lnTo>
                  <a:lnTo>
                    <a:pt x="354" y="828"/>
                  </a:lnTo>
                  <a:lnTo>
                    <a:pt x="354" y="834"/>
                  </a:lnTo>
                  <a:lnTo>
                    <a:pt x="372" y="852"/>
                  </a:lnTo>
                  <a:lnTo>
                    <a:pt x="348" y="852"/>
                  </a:lnTo>
                  <a:lnTo>
                    <a:pt x="348" y="864"/>
                  </a:lnTo>
                  <a:lnTo>
                    <a:pt x="354" y="870"/>
                  </a:lnTo>
                  <a:lnTo>
                    <a:pt x="354" y="882"/>
                  </a:lnTo>
                  <a:lnTo>
                    <a:pt x="372" y="900"/>
                  </a:lnTo>
                  <a:lnTo>
                    <a:pt x="372" y="912"/>
                  </a:lnTo>
                  <a:lnTo>
                    <a:pt x="366" y="918"/>
                  </a:lnTo>
                  <a:lnTo>
                    <a:pt x="342" y="918"/>
                  </a:lnTo>
                  <a:lnTo>
                    <a:pt x="294" y="936"/>
                  </a:lnTo>
                  <a:lnTo>
                    <a:pt x="282" y="948"/>
                  </a:lnTo>
                  <a:lnTo>
                    <a:pt x="270" y="954"/>
                  </a:lnTo>
                  <a:lnTo>
                    <a:pt x="264" y="960"/>
                  </a:lnTo>
                  <a:lnTo>
                    <a:pt x="264" y="978"/>
                  </a:lnTo>
                  <a:lnTo>
                    <a:pt x="258" y="990"/>
                  </a:lnTo>
                  <a:lnTo>
                    <a:pt x="252" y="996"/>
                  </a:lnTo>
                  <a:lnTo>
                    <a:pt x="234" y="996"/>
                  </a:lnTo>
                  <a:lnTo>
                    <a:pt x="216" y="990"/>
                  </a:lnTo>
                  <a:lnTo>
                    <a:pt x="186" y="990"/>
                  </a:lnTo>
                  <a:lnTo>
                    <a:pt x="168" y="1008"/>
                  </a:lnTo>
                  <a:lnTo>
                    <a:pt x="162" y="1020"/>
                  </a:lnTo>
                  <a:lnTo>
                    <a:pt x="162" y="1044"/>
                  </a:lnTo>
                  <a:lnTo>
                    <a:pt x="156" y="1050"/>
                  </a:lnTo>
                  <a:lnTo>
                    <a:pt x="126" y="1044"/>
                  </a:lnTo>
                  <a:lnTo>
                    <a:pt x="114" y="1050"/>
                  </a:lnTo>
                  <a:lnTo>
                    <a:pt x="108" y="1044"/>
                  </a:lnTo>
                  <a:lnTo>
                    <a:pt x="102" y="1032"/>
                  </a:lnTo>
                  <a:lnTo>
                    <a:pt x="96" y="1026"/>
                  </a:lnTo>
                  <a:lnTo>
                    <a:pt x="84" y="1026"/>
                  </a:lnTo>
                  <a:lnTo>
                    <a:pt x="72" y="1038"/>
                  </a:lnTo>
                  <a:lnTo>
                    <a:pt x="48" y="1038"/>
                  </a:lnTo>
                  <a:lnTo>
                    <a:pt x="48" y="1056"/>
                  </a:lnTo>
                  <a:lnTo>
                    <a:pt x="36" y="1062"/>
                  </a:lnTo>
                  <a:lnTo>
                    <a:pt x="30" y="1068"/>
                  </a:lnTo>
                  <a:lnTo>
                    <a:pt x="18" y="1068"/>
                  </a:lnTo>
                  <a:lnTo>
                    <a:pt x="6" y="1074"/>
                  </a:lnTo>
                  <a:lnTo>
                    <a:pt x="0" y="1080"/>
                  </a:lnTo>
                  <a:lnTo>
                    <a:pt x="0" y="1086"/>
                  </a:lnTo>
                  <a:lnTo>
                    <a:pt x="12" y="1092"/>
                  </a:lnTo>
                  <a:lnTo>
                    <a:pt x="18" y="1104"/>
                  </a:lnTo>
                  <a:lnTo>
                    <a:pt x="18" y="1116"/>
                  </a:lnTo>
                  <a:lnTo>
                    <a:pt x="0" y="1116"/>
                  </a:lnTo>
                  <a:lnTo>
                    <a:pt x="0" y="1140"/>
                  </a:lnTo>
                  <a:lnTo>
                    <a:pt x="18" y="1140"/>
                  </a:lnTo>
                  <a:lnTo>
                    <a:pt x="18" y="1152"/>
                  </a:lnTo>
                  <a:lnTo>
                    <a:pt x="12" y="1164"/>
                  </a:lnTo>
                  <a:lnTo>
                    <a:pt x="12" y="1176"/>
                  </a:lnTo>
                  <a:lnTo>
                    <a:pt x="24" y="1188"/>
                  </a:lnTo>
                  <a:lnTo>
                    <a:pt x="36" y="1188"/>
                  </a:lnTo>
                  <a:lnTo>
                    <a:pt x="42" y="1182"/>
                  </a:lnTo>
                  <a:lnTo>
                    <a:pt x="66" y="1182"/>
                  </a:lnTo>
                  <a:lnTo>
                    <a:pt x="78" y="1188"/>
                  </a:lnTo>
                  <a:lnTo>
                    <a:pt x="84" y="1188"/>
                  </a:lnTo>
                  <a:lnTo>
                    <a:pt x="96" y="1194"/>
                  </a:lnTo>
                  <a:lnTo>
                    <a:pt x="102" y="1200"/>
                  </a:lnTo>
                  <a:lnTo>
                    <a:pt x="102" y="1242"/>
                  </a:lnTo>
                  <a:lnTo>
                    <a:pt x="114" y="1266"/>
                  </a:lnTo>
                  <a:lnTo>
                    <a:pt x="120" y="1272"/>
                  </a:lnTo>
                  <a:lnTo>
                    <a:pt x="126" y="1272"/>
                  </a:lnTo>
                  <a:lnTo>
                    <a:pt x="138" y="1284"/>
                  </a:lnTo>
                  <a:lnTo>
                    <a:pt x="132" y="1290"/>
                  </a:lnTo>
                  <a:lnTo>
                    <a:pt x="102" y="1290"/>
                  </a:lnTo>
                  <a:lnTo>
                    <a:pt x="96" y="1296"/>
                  </a:lnTo>
                  <a:lnTo>
                    <a:pt x="96" y="1308"/>
                  </a:lnTo>
                  <a:lnTo>
                    <a:pt x="108" y="1314"/>
                  </a:lnTo>
                  <a:lnTo>
                    <a:pt x="114" y="1320"/>
                  </a:lnTo>
                  <a:lnTo>
                    <a:pt x="162" y="1320"/>
                  </a:lnTo>
                  <a:lnTo>
                    <a:pt x="168" y="1332"/>
                  </a:lnTo>
                  <a:lnTo>
                    <a:pt x="180" y="1332"/>
                  </a:lnTo>
                  <a:lnTo>
                    <a:pt x="192" y="1338"/>
                  </a:lnTo>
                  <a:lnTo>
                    <a:pt x="204" y="1350"/>
                  </a:lnTo>
                  <a:lnTo>
                    <a:pt x="216" y="1374"/>
                  </a:lnTo>
                  <a:lnTo>
                    <a:pt x="216" y="1398"/>
                  </a:lnTo>
                  <a:lnTo>
                    <a:pt x="252" y="1410"/>
                  </a:lnTo>
                  <a:lnTo>
                    <a:pt x="264" y="1404"/>
                  </a:lnTo>
                  <a:lnTo>
                    <a:pt x="264" y="1410"/>
                  </a:lnTo>
                  <a:lnTo>
                    <a:pt x="270" y="1416"/>
                  </a:lnTo>
                  <a:lnTo>
                    <a:pt x="276" y="1428"/>
                  </a:lnTo>
                  <a:lnTo>
                    <a:pt x="288" y="1434"/>
                  </a:lnTo>
                  <a:lnTo>
                    <a:pt x="366" y="1434"/>
                  </a:lnTo>
                  <a:lnTo>
                    <a:pt x="378" y="1428"/>
                  </a:lnTo>
                  <a:lnTo>
                    <a:pt x="384" y="1416"/>
                  </a:lnTo>
                  <a:lnTo>
                    <a:pt x="402" y="1410"/>
                  </a:lnTo>
                  <a:lnTo>
                    <a:pt x="426" y="1398"/>
                  </a:lnTo>
                  <a:lnTo>
                    <a:pt x="438" y="1398"/>
                  </a:lnTo>
                  <a:lnTo>
                    <a:pt x="456" y="1410"/>
                  </a:lnTo>
                  <a:lnTo>
                    <a:pt x="480" y="1434"/>
                  </a:lnTo>
                  <a:lnTo>
                    <a:pt x="522" y="1434"/>
                  </a:lnTo>
                  <a:lnTo>
                    <a:pt x="522" y="1494"/>
                  </a:lnTo>
                  <a:lnTo>
                    <a:pt x="516" y="1500"/>
                  </a:lnTo>
                  <a:lnTo>
                    <a:pt x="498" y="1500"/>
                  </a:lnTo>
                  <a:lnTo>
                    <a:pt x="498" y="1506"/>
                  </a:lnTo>
                  <a:lnTo>
                    <a:pt x="504" y="1512"/>
                  </a:lnTo>
                  <a:lnTo>
                    <a:pt x="504" y="1536"/>
                  </a:lnTo>
                  <a:lnTo>
                    <a:pt x="498" y="1548"/>
                  </a:lnTo>
                  <a:lnTo>
                    <a:pt x="486" y="1554"/>
                  </a:lnTo>
                  <a:lnTo>
                    <a:pt x="456" y="1554"/>
                  </a:lnTo>
                  <a:lnTo>
                    <a:pt x="474" y="1578"/>
                  </a:lnTo>
                  <a:lnTo>
                    <a:pt x="456" y="1584"/>
                  </a:lnTo>
                  <a:lnTo>
                    <a:pt x="456" y="1608"/>
                  </a:lnTo>
                  <a:lnTo>
                    <a:pt x="480" y="1620"/>
                  </a:lnTo>
                  <a:lnTo>
                    <a:pt x="492" y="1620"/>
                  </a:lnTo>
                  <a:lnTo>
                    <a:pt x="498" y="1626"/>
                  </a:lnTo>
                  <a:lnTo>
                    <a:pt x="504" y="1638"/>
                  </a:lnTo>
                  <a:lnTo>
                    <a:pt x="522" y="1656"/>
                  </a:lnTo>
                  <a:lnTo>
                    <a:pt x="522" y="1668"/>
                  </a:lnTo>
                  <a:lnTo>
                    <a:pt x="510" y="1674"/>
                  </a:lnTo>
                  <a:lnTo>
                    <a:pt x="504" y="1680"/>
                  </a:lnTo>
                  <a:lnTo>
                    <a:pt x="498" y="1680"/>
                  </a:lnTo>
                  <a:lnTo>
                    <a:pt x="486" y="1698"/>
                  </a:lnTo>
                  <a:lnTo>
                    <a:pt x="474" y="1686"/>
                  </a:lnTo>
                  <a:lnTo>
                    <a:pt x="474" y="1668"/>
                  </a:lnTo>
                  <a:lnTo>
                    <a:pt x="462" y="1668"/>
                  </a:lnTo>
                  <a:lnTo>
                    <a:pt x="456" y="1674"/>
                  </a:lnTo>
                  <a:lnTo>
                    <a:pt x="450" y="1674"/>
                  </a:lnTo>
                  <a:lnTo>
                    <a:pt x="450" y="1692"/>
                  </a:lnTo>
                  <a:lnTo>
                    <a:pt x="456" y="1698"/>
                  </a:lnTo>
                  <a:lnTo>
                    <a:pt x="462" y="1710"/>
                  </a:lnTo>
                  <a:lnTo>
                    <a:pt x="474" y="1722"/>
                  </a:lnTo>
                  <a:lnTo>
                    <a:pt x="480" y="1722"/>
                  </a:lnTo>
                  <a:lnTo>
                    <a:pt x="480" y="1734"/>
                  </a:lnTo>
                  <a:lnTo>
                    <a:pt x="474" y="1740"/>
                  </a:lnTo>
                  <a:lnTo>
                    <a:pt x="474" y="1758"/>
                  </a:lnTo>
                  <a:lnTo>
                    <a:pt x="480" y="1764"/>
                  </a:lnTo>
                  <a:lnTo>
                    <a:pt x="510" y="1764"/>
                  </a:lnTo>
                  <a:lnTo>
                    <a:pt x="516" y="1776"/>
                  </a:lnTo>
                  <a:lnTo>
                    <a:pt x="528" y="1788"/>
                  </a:lnTo>
                  <a:lnTo>
                    <a:pt x="540" y="1794"/>
                  </a:lnTo>
                  <a:lnTo>
                    <a:pt x="552" y="1794"/>
                  </a:lnTo>
                  <a:lnTo>
                    <a:pt x="558" y="1800"/>
                  </a:lnTo>
                  <a:lnTo>
                    <a:pt x="564" y="1800"/>
                  </a:lnTo>
                  <a:lnTo>
                    <a:pt x="582" y="1818"/>
                  </a:lnTo>
                  <a:lnTo>
                    <a:pt x="600" y="1812"/>
                  </a:lnTo>
                  <a:lnTo>
                    <a:pt x="600" y="1830"/>
                  </a:lnTo>
                  <a:lnTo>
                    <a:pt x="612" y="1836"/>
                  </a:lnTo>
                  <a:lnTo>
                    <a:pt x="624" y="1836"/>
                  </a:lnTo>
                  <a:lnTo>
                    <a:pt x="666" y="1872"/>
                  </a:lnTo>
                  <a:lnTo>
                    <a:pt x="690" y="1854"/>
                  </a:lnTo>
                  <a:lnTo>
                    <a:pt x="696" y="1848"/>
                  </a:lnTo>
                  <a:lnTo>
                    <a:pt x="708" y="1842"/>
                  </a:lnTo>
                  <a:lnTo>
                    <a:pt x="720" y="1842"/>
                  </a:lnTo>
                  <a:lnTo>
                    <a:pt x="732" y="1848"/>
                  </a:lnTo>
                  <a:lnTo>
                    <a:pt x="744" y="1860"/>
                  </a:lnTo>
                  <a:lnTo>
                    <a:pt x="750" y="1872"/>
                  </a:lnTo>
                  <a:lnTo>
                    <a:pt x="762" y="1878"/>
                  </a:lnTo>
                  <a:lnTo>
                    <a:pt x="780" y="1896"/>
                  </a:lnTo>
                  <a:lnTo>
                    <a:pt x="822" y="1902"/>
                  </a:lnTo>
                  <a:lnTo>
                    <a:pt x="828" y="1914"/>
                  </a:lnTo>
                  <a:lnTo>
                    <a:pt x="834" y="1920"/>
                  </a:lnTo>
                  <a:lnTo>
                    <a:pt x="840" y="1932"/>
                  </a:lnTo>
                  <a:lnTo>
                    <a:pt x="846" y="1938"/>
                  </a:lnTo>
                  <a:lnTo>
                    <a:pt x="846" y="1950"/>
                  </a:lnTo>
                  <a:lnTo>
                    <a:pt x="858" y="1950"/>
                  </a:lnTo>
                  <a:lnTo>
                    <a:pt x="858" y="1944"/>
                  </a:lnTo>
                  <a:lnTo>
                    <a:pt x="864" y="1938"/>
                  </a:lnTo>
                  <a:lnTo>
                    <a:pt x="870" y="1926"/>
                  </a:lnTo>
                  <a:lnTo>
                    <a:pt x="882" y="1926"/>
                  </a:lnTo>
                  <a:lnTo>
                    <a:pt x="888" y="1932"/>
                  </a:lnTo>
                  <a:lnTo>
                    <a:pt x="894" y="1944"/>
                  </a:lnTo>
                  <a:lnTo>
                    <a:pt x="894" y="1962"/>
                  </a:lnTo>
                  <a:lnTo>
                    <a:pt x="924" y="1992"/>
                  </a:lnTo>
                  <a:lnTo>
                    <a:pt x="936" y="1998"/>
                  </a:lnTo>
                  <a:lnTo>
                    <a:pt x="942" y="1992"/>
                  </a:lnTo>
                  <a:lnTo>
                    <a:pt x="954" y="1986"/>
                  </a:lnTo>
                  <a:lnTo>
                    <a:pt x="960" y="1986"/>
                  </a:lnTo>
                  <a:lnTo>
                    <a:pt x="966" y="1992"/>
                  </a:lnTo>
                  <a:lnTo>
                    <a:pt x="966" y="1998"/>
                  </a:lnTo>
                  <a:lnTo>
                    <a:pt x="960" y="2004"/>
                  </a:lnTo>
                  <a:lnTo>
                    <a:pt x="960" y="2010"/>
                  </a:lnTo>
                  <a:lnTo>
                    <a:pt x="966" y="2010"/>
                  </a:lnTo>
                  <a:lnTo>
                    <a:pt x="972" y="2016"/>
                  </a:lnTo>
                  <a:lnTo>
                    <a:pt x="990" y="2022"/>
                  </a:lnTo>
                  <a:lnTo>
                    <a:pt x="1002" y="2022"/>
                  </a:lnTo>
                  <a:lnTo>
                    <a:pt x="1008" y="2016"/>
                  </a:lnTo>
                  <a:lnTo>
                    <a:pt x="1014" y="2016"/>
                  </a:lnTo>
                  <a:lnTo>
                    <a:pt x="1014" y="2034"/>
                  </a:lnTo>
                  <a:lnTo>
                    <a:pt x="1020" y="2040"/>
                  </a:lnTo>
                  <a:lnTo>
                    <a:pt x="1032" y="2040"/>
                  </a:lnTo>
                  <a:lnTo>
                    <a:pt x="1044" y="2028"/>
                  </a:lnTo>
                  <a:lnTo>
                    <a:pt x="1044" y="2022"/>
                  </a:lnTo>
                  <a:lnTo>
                    <a:pt x="1044" y="2034"/>
                  </a:lnTo>
                  <a:lnTo>
                    <a:pt x="1050" y="2040"/>
                  </a:lnTo>
                  <a:lnTo>
                    <a:pt x="1068" y="2040"/>
                  </a:lnTo>
                  <a:lnTo>
                    <a:pt x="1074" y="2034"/>
                  </a:lnTo>
                  <a:lnTo>
                    <a:pt x="1074" y="2028"/>
                  </a:lnTo>
                  <a:lnTo>
                    <a:pt x="1086" y="2034"/>
                  </a:lnTo>
                  <a:lnTo>
                    <a:pt x="1092" y="2040"/>
                  </a:lnTo>
                  <a:lnTo>
                    <a:pt x="1110" y="2046"/>
                  </a:lnTo>
                  <a:lnTo>
                    <a:pt x="1134" y="2058"/>
                  </a:lnTo>
                  <a:lnTo>
                    <a:pt x="1158" y="2058"/>
                  </a:lnTo>
                  <a:lnTo>
                    <a:pt x="1176" y="2040"/>
                  </a:lnTo>
                  <a:lnTo>
                    <a:pt x="1194" y="2034"/>
                  </a:lnTo>
                  <a:lnTo>
                    <a:pt x="1206" y="2028"/>
                  </a:lnTo>
                  <a:lnTo>
                    <a:pt x="1212" y="2028"/>
                  </a:lnTo>
                  <a:lnTo>
                    <a:pt x="1224" y="2034"/>
                  </a:lnTo>
                  <a:lnTo>
                    <a:pt x="1230" y="2040"/>
                  </a:lnTo>
                  <a:lnTo>
                    <a:pt x="1230" y="2088"/>
                  </a:lnTo>
                  <a:lnTo>
                    <a:pt x="1236" y="2094"/>
                  </a:lnTo>
                  <a:lnTo>
                    <a:pt x="1242" y="2094"/>
                  </a:lnTo>
                  <a:lnTo>
                    <a:pt x="1242" y="2088"/>
                  </a:lnTo>
                  <a:lnTo>
                    <a:pt x="1248" y="2082"/>
                  </a:lnTo>
                  <a:lnTo>
                    <a:pt x="1254" y="2070"/>
                  </a:lnTo>
                  <a:lnTo>
                    <a:pt x="1266" y="2052"/>
                  </a:lnTo>
                  <a:lnTo>
                    <a:pt x="1272" y="2040"/>
                  </a:lnTo>
                  <a:lnTo>
                    <a:pt x="1284" y="2028"/>
                  </a:lnTo>
                  <a:lnTo>
                    <a:pt x="1290" y="2016"/>
                  </a:lnTo>
                  <a:lnTo>
                    <a:pt x="1302" y="2016"/>
                  </a:lnTo>
                  <a:lnTo>
                    <a:pt x="1314" y="2022"/>
                  </a:lnTo>
                  <a:lnTo>
                    <a:pt x="1338" y="2022"/>
                  </a:lnTo>
                  <a:lnTo>
                    <a:pt x="1338" y="2046"/>
                  </a:lnTo>
                  <a:lnTo>
                    <a:pt x="1344" y="2046"/>
                  </a:lnTo>
                  <a:lnTo>
                    <a:pt x="1350" y="2040"/>
                  </a:lnTo>
                  <a:lnTo>
                    <a:pt x="1362" y="2034"/>
                  </a:lnTo>
                  <a:lnTo>
                    <a:pt x="1374" y="2034"/>
                  </a:lnTo>
                  <a:lnTo>
                    <a:pt x="1386" y="2028"/>
                  </a:lnTo>
                  <a:lnTo>
                    <a:pt x="1398" y="2028"/>
                  </a:lnTo>
                  <a:lnTo>
                    <a:pt x="1410" y="2034"/>
                  </a:lnTo>
                  <a:lnTo>
                    <a:pt x="1422" y="2046"/>
                  </a:lnTo>
                  <a:lnTo>
                    <a:pt x="1428" y="2058"/>
                  </a:lnTo>
                  <a:lnTo>
                    <a:pt x="1428" y="2064"/>
                  </a:lnTo>
                  <a:lnTo>
                    <a:pt x="1482" y="2064"/>
                  </a:lnTo>
                  <a:lnTo>
                    <a:pt x="1494" y="2052"/>
                  </a:lnTo>
                  <a:lnTo>
                    <a:pt x="1494" y="2034"/>
                  </a:lnTo>
                  <a:lnTo>
                    <a:pt x="1488" y="2022"/>
                  </a:lnTo>
                  <a:lnTo>
                    <a:pt x="1518" y="2022"/>
                  </a:lnTo>
                  <a:lnTo>
                    <a:pt x="1524" y="2016"/>
                  </a:lnTo>
                  <a:lnTo>
                    <a:pt x="1524" y="1992"/>
                  </a:lnTo>
                  <a:lnTo>
                    <a:pt x="1518" y="1986"/>
                  </a:lnTo>
                  <a:lnTo>
                    <a:pt x="1518" y="1980"/>
                  </a:lnTo>
                  <a:lnTo>
                    <a:pt x="1554" y="1980"/>
                  </a:lnTo>
                  <a:lnTo>
                    <a:pt x="1578" y="1956"/>
                  </a:lnTo>
                  <a:lnTo>
                    <a:pt x="1590" y="1950"/>
                  </a:lnTo>
                  <a:lnTo>
                    <a:pt x="1602" y="1938"/>
                  </a:lnTo>
                  <a:lnTo>
                    <a:pt x="1620" y="1938"/>
                  </a:lnTo>
                  <a:lnTo>
                    <a:pt x="1632" y="1944"/>
                  </a:lnTo>
                  <a:lnTo>
                    <a:pt x="1650" y="1956"/>
                  </a:lnTo>
                  <a:lnTo>
                    <a:pt x="1668" y="1956"/>
                  </a:lnTo>
                  <a:lnTo>
                    <a:pt x="1668" y="1932"/>
                  </a:lnTo>
                  <a:lnTo>
                    <a:pt x="1680" y="1920"/>
                  </a:lnTo>
                  <a:lnTo>
                    <a:pt x="1716" y="1938"/>
                  </a:lnTo>
                  <a:lnTo>
                    <a:pt x="1722" y="1944"/>
                  </a:lnTo>
                  <a:lnTo>
                    <a:pt x="1710" y="1956"/>
                  </a:lnTo>
                  <a:lnTo>
                    <a:pt x="1704" y="1956"/>
                  </a:lnTo>
                  <a:lnTo>
                    <a:pt x="1710" y="1962"/>
                  </a:lnTo>
                  <a:lnTo>
                    <a:pt x="1740" y="1962"/>
                  </a:lnTo>
                  <a:lnTo>
                    <a:pt x="1758" y="1992"/>
                  </a:lnTo>
                  <a:lnTo>
                    <a:pt x="1752" y="1992"/>
                  </a:lnTo>
                  <a:lnTo>
                    <a:pt x="1740" y="2004"/>
                  </a:lnTo>
                  <a:lnTo>
                    <a:pt x="1740" y="2010"/>
                  </a:lnTo>
                  <a:lnTo>
                    <a:pt x="1806" y="2010"/>
                  </a:lnTo>
                  <a:lnTo>
                    <a:pt x="1812" y="2016"/>
                  </a:lnTo>
                  <a:lnTo>
                    <a:pt x="1818" y="2016"/>
                  </a:lnTo>
                  <a:lnTo>
                    <a:pt x="1824" y="1998"/>
                  </a:lnTo>
                  <a:lnTo>
                    <a:pt x="1830" y="1998"/>
                  </a:lnTo>
                  <a:lnTo>
                    <a:pt x="1836" y="2004"/>
                  </a:lnTo>
                  <a:lnTo>
                    <a:pt x="1842" y="2016"/>
                  </a:lnTo>
                  <a:lnTo>
                    <a:pt x="1854" y="2022"/>
                  </a:lnTo>
                  <a:lnTo>
                    <a:pt x="1872" y="2058"/>
                  </a:lnTo>
                  <a:lnTo>
                    <a:pt x="1878" y="2064"/>
                  </a:lnTo>
                  <a:lnTo>
                    <a:pt x="1878" y="2070"/>
                  </a:lnTo>
                  <a:lnTo>
                    <a:pt x="1914" y="2070"/>
                  </a:lnTo>
                  <a:lnTo>
                    <a:pt x="1920" y="2076"/>
                  </a:lnTo>
                  <a:lnTo>
                    <a:pt x="1920" y="2106"/>
                  </a:lnTo>
                  <a:lnTo>
                    <a:pt x="1932" y="2130"/>
                  </a:lnTo>
                  <a:lnTo>
                    <a:pt x="1944" y="2190"/>
                  </a:lnTo>
                  <a:lnTo>
                    <a:pt x="1932" y="2190"/>
                  </a:lnTo>
                  <a:lnTo>
                    <a:pt x="1926" y="2196"/>
                  </a:lnTo>
                  <a:lnTo>
                    <a:pt x="1914" y="2196"/>
                  </a:lnTo>
                  <a:lnTo>
                    <a:pt x="1932" y="2214"/>
                  </a:lnTo>
                  <a:lnTo>
                    <a:pt x="1932" y="2220"/>
                  </a:lnTo>
                  <a:lnTo>
                    <a:pt x="1926" y="2232"/>
                  </a:lnTo>
                  <a:lnTo>
                    <a:pt x="1920" y="2238"/>
                  </a:lnTo>
                  <a:lnTo>
                    <a:pt x="1908" y="2238"/>
                  </a:lnTo>
                  <a:lnTo>
                    <a:pt x="1902" y="2232"/>
                  </a:lnTo>
                  <a:lnTo>
                    <a:pt x="1902" y="2268"/>
                  </a:lnTo>
                  <a:lnTo>
                    <a:pt x="1896" y="2274"/>
                  </a:lnTo>
                  <a:lnTo>
                    <a:pt x="1884" y="2274"/>
                  </a:lnTo>
                  <a:lnTo>
                    <a:pt x="1890" y="2304"/>
                  </a:lnTo>
                  <a:lnTo>
                    <a:pt x="1878" y="2304"/>
                  </a:lnTo>
                  <a:lnTo>
                    <a:pt x="1878" y="2322"/>
                  </a:lnTo>
                  <a:lnTo>
                    <a:pt x="1896" y="2340"/>
                  </a:lnTo>
                  <a:lnTo>
                    <a:pt x="1902" y="2352"/>
                  </a:lnTo>
                  <a:lnTo>
                    <a:pt x="1890" y="2370"/>
                  </a:lnTo>
                  <a:lnTo>
                    <a:pt x="1902" y="2364"/>
                  </a:lnTo>
                  <a:lnTo>
                    <a:pt x="1908" y="2358"/>
                  </a:lnTo>
                  <a:lnTo>
                    <a:pt x="1920" y="2358"/>
                  </a:lnTo>
                  <a:lnTo>
                    <a:pt x="1926" y="2352"/>
                  </a:lnTo>
                  <a:lnTo>
                    <a:pt x="1986" y="2352"/>
                  </a:lnTo>
                  <a:lnTo>
                    <a:pt x="1956" y="2376"/>
                  </a:lnTo>
                  <a:lnTo>
                    <a:pt x="1980" y="2394"/>
                  </a:lnTo>
                  <a:lnTo>
                    <a:pt x="1992" y="2436"/>
                  </a:lnTo>
                  <a:lnTo>
                    <a:pt x="2022" y="2436"/>
                  </a:lnTo>
                  <a:lnTo>
                    <a:pt x="2034" y="2442"/>
                  </a:lnTo>
                  <a:lnTo>
                    <a:pt x="2040" y="2448"/>
                  </a:lnTo>
                  <a:lnTo>
                    <a:pt x="2040" y="2454"/>
                  </a:lnTo>
                  <a:lnTo>
                    <a:pt x="2034" y="2460"/>
                  </a:lnTo>
                  <a:lnTo>
                    <a:pt x="2022" y="2460"/>
                  </a:lnTo>
                  <a:lnTo>
                    <a:pt x="2016" y="2466"/>
                  </a:lnTo>
                  <a:lnTo>
                    <a:pt x="2028" y="2478"/>
                  </a:lnTo>
                  <a:lnTo>
                    <a:pt x="2028" y="2490"/>
                  </a:lnTo>
                  <a:lnTo>
                    <a:pt x="2022" y="2496"/>
                  </a:lnTo>
                  <a:lnTo>
                    <a:pt x="2022" y="2502"/>
                  </a:lnTo>
                  <a:lnTo>
                    <a:pt x="2016" y="2514"/>
                  </a:lnTo>
                  <a:lnTo>
                    <a:pt x="2070" y="2520"/>
                  </a:lnTo>
                  <a:lnTo>
                    <a:pt x="2082" y="2550"/>
                  </a:lnTo>
                  <a:lnTo>
                    <a:pt x="2094" y="2550"/>
                  </a:lnTo>
                  <a:lnTo>
                    <a:pt x="2094" y="2568"/>
                  </a:lnTo>
                  <a:lnTo>
                    <a:pt x="2136" y="2568"/>
                  </a:lnTo>
                  <a:lnTo>
                    <a:pt x="2136" y="2562"/>
                  </a:lnTo>
                  <a:lnTo>
                    <a:pt x="2154" y="2544"/>
                  </a:lnTo>
                  <a:lnTo>
                    <a:pt x="2166" y="2544"/>
                  </a:lnTo>
                  <a:lnTo>
                    <a:pt x="2172" y="2550"/>
                  </a:lnTo>
                  <a:lnTo>
                    <a:pt x="2172" y="2592"/>
                  </a:lnTo>
                  <a:lnTo>
                    <a:pt x="2214" y="2592"/>
                  </a:lnTo>
                  <a:lnTo>
                    <a:pt x="2214" y="2556"/>
                  </a:lnTo>
                  <a:lnTo>
                    <a:pt x="2190" y="2532"/>
                  </a:lnTo>
                  <a:lnTo>
                    <a:pt x="2190" y="2490"/>
                  </a:lnTo>
                  <a:lnTo>
                    <a:pt x="2196" y="2484"/>
                  </a:lnTo>
                  <a:lnTo>
                    <a:pt x="2232" y="2490"/>
                  </a:lnTo>
                  <a:lnTo>
                    <a:pt x="2232" y="2472"/>
                  </a:lnTo>
                  <a:lnTo>
                    <a:pt x="2238" y="2460"/>
                  </a:lnTo>
                  <a:lnTo>
                    <a:pt x="2250" y="2460"/>
                  </a:lnTo>
                  <a:lnTo>
                    <a:pt x="2274" y="2484"/>
                  </a:lnTo>
                  <a:lnTo>
                    <a:pt x="2286" y="2484"/>
                  </a:lnTo>
                  <a:lnTo>
                    <a:pt x="2292" y="2478"/>
                  </a:lnTo>
                  <a:lnTo>
                    <a:pt x="2298" y="2466"/>
                  </a:lnTo>
                  <a:lnTo>
                    <a:pt x="2304" y="2460"/>
                  </a:lnTo>
                  <a:lnTo>
                    <a:pt x="2322" y="2478"/>
                  </a:lnTo>
                  <a:lnTo>
                    <a:pt x="2322" y="2460"/>
                  </a:lnTo>
                  <a:lnTo>
                    <a:pt x="2328" y="2460"/>
                  </a:lnTo>
                  <a:lnTo>
                    <a:pt x="2340" y="2478"/>
                  </a:lnTo>
                  <a:lnTo>
                    <a:pt x="2346" y="2484"/>
                  </a:lnTo>
                  <a:lnTo>
                    <a:pt x="2364" y="2484"/>
                  </a:lnTo>
                  <a:lnTo>
                    <a:pt x="2364" y="2472"/>
                  </a:lnTo>
                  <a:lnTo>
                    <a:pt x="2352" y="2460"/>
                  </a:lnTo>
                  <a:lnTo>
                    <a:pt x="2370" y="2460"/>
                  </a:lnTo>
                  <a:lnTo>
                    <a:pt x="2376" y="2466"/>
                  </a:lnTo>
                  <a:lnTo>
                    <a:pt x="2382" y="2460"/>
                  </a:lnTo>
                  <a:lnTo>
                    <a:pt x="2400" y="2460"/>
                  </a:lnTo>
                  <a:lnTo>
                    <a:pt x="2400" y="2454"/>
                  </a:lnTo>
                  <a:lnTo>
                    <a:pt x="2406" y="2442"/>
                  </a:lnTo>
                  <a:lnTo>
                    <a:pt x="2406" y="2430"/>
                  </a:lnTo>
                  <a:lnTo>
                    <a:pt x="2412" y="2424"/>
                  </a:lnTo>
                  <a:lnTo>
                    <a:pt x="2424" y="2418"/>
                  </a:lnTo>
                  <a:lnTo>
                    <a:pt x="2430" y="2412"/>
                  </a:lnTo>
                  <a:lnTo>
                    <a:pt x="2436" y="2412"/>
                  </a:lnTo>
                  <a:lnTo>
                    <a:pt x="2466" y="2448"/>
                  </a:lnTo>
                  <a:lnTo>
                    <a:pt x="2496" y="2442"/>
                  </a:lnTo>
                  <a:lnTo>
                    <a:pt x="2508" y="2454"/>
                  </a:lnTo>
                  <a:lnTo>
                    <a:pt x="2538" y="2454"/>
                  </a:lnTo>
                  <a:lnTo>
                    <a:pt x="2544" y="2460"/>
                  </a:lnTo>
                  <a:lnTo>
                    <a:pt x="2544" y="2466"/>
                  </a:lnTo>
                  <a:lnTo>
                    <a:pt x="2526" y="2484"/>
                  </a:lnTo>
                  <a:lnTo>
                    <a:pt x="2532" y="2502"/>
                  </a:lnTo>
                  <a:lnTo>
                    <a:pt x="2544" y="2508"/>
                  </a:lnTo>
                  <a:lnTo>
                    <a:pt x="2544" y="2526"/>
                  </a:lnTo>
                  <a:lnTo>
                    <a:pt x="2562" y="2526"/>
                  </a:lnTo>
                  <a:lnTo>
                    <a:pt x="2568" y="2532"/>
                  </a:lnTo>
                  <a:lnTo>
                    <a:pt x="2574" y="2544"/>
                  </a:lnTo>
                  <a:lnTo>
                    <a:pt x="2586" y="2550"/>
                  </a:lnTo>
                  <a:lnTo>
                    <a:pt x="2616" y="2550"/>
                  </a:lnTo>
                  <a:lnTo>
                    <a:pt x="2622" y="2556"/>
                  </a:lnTo>
                  <a:lnTo>
                    <a:pt x="2628" y="2556"/>
                  </a:lnTo>
                  <a:lnTo>
                    <a:pt x="2676" y="2526"/>
                  </a:lnTo>
                  <a:lnTo>
                    <a:pt x="2694" y="2538"/>
                  </a:lnTo>
                  <a:lnTo>
                    <a:pt x="2718" y="2538"/>
                  </a:lnTo>
                  <a:lnTo>
                    <a:pt x="2736" y="2544"/>
                  </a:lnTo>
                  <a:lnTo>
                    <a:pt x="2748" y="2544"/>
                  </a:lnTo>
                  <a:lnTo>
                    <a:pt x="2760" y="2550"/>
                  </a:lnTo>
                  <a:lnTo>
                    <a:pt x="2766" y="2556"/>
                  </a:lnTo>
                  <a:lnTo>
                    <a:pt x="2772" y="2568"/>
                  </a:lnTo>
                  <a:lnTo>
                    <a:pt x="2766" y="2580"/>
                  </a:lnTo>
                  <a:lnTo>
                    <a:pt x="2766" y="2604"/>
                  </a:lnTo>
                  <a:lnTo>
                    <a:pt x="2760" y="2616"/>
                  </a:lnTo>
                  <a:lnTo>
                    <a:pt x="2766" y="2628"/>
                  </a:lnTo>
                  <a:lnTo>
                    <a:pt x="2772" y="2634"/>
                  </a:lnTo>
                  <a:lnTo>
                    <a:pt x="2784" y="2640"/>
                  </a:lnTo>
                  <a:lnTo>
                    <a:pt x="2790" y="2652"/>
                  </a:lnTo>
                  <a:lnTo>
                    <a:pt x="2802" y="2658"/>
                  </a:lnTo>
                  <a:lnTo>
                    <a:pt x="2808" y="2664"/>
                  </a:lnTo>
                  <a:lnTo>
                    <a:pt x="2826" y="2664"/>
                  </a:lnTo>
                  <a:lnTo>
                    <a:pt x="2832" y="2640"/>
                  </a:lnTo>
                  <a:lnTo>
                    <a:pt x="2832" y="2634"/>
                  </a:lnTo>
                  <a:lnTo>
                    <a:pt x="2826" y="2628"/>
                  </a:lnTo>
                  <a:lnTo>
                    <a:pt x="2826" y="2586"/>
                  </a:lnTo>
                  <a:lnTo>
                    <a:pt x="2832" y="2568"/>
                  </a:lnTo>
                  <a:lnTo>
                    <a:pt x="2844" y="2556"/>
                  </a:lnTo>
                  <a:lnTo>
                    <a:pt x="2856" y="2550"/>
                  </a:lnTo>
                  <a:lnTo>
                    <a:pt x="2886" y="2550"/>
                  </a:lnTo>
                  <a:lnTo>
                    <a:pt x="2898" y="2544"/>
                  </a:lnTo>
                  <a:lnTo>
                    <a:pt x="2910" y="2544"/>
                  </a:lnTo>
                  <a:lnTo>
                    <a:pt x="2922" y="2538"/>
                  </a:lnTo>
                  <a:lnTo>
                    <a:pt x="2940" y="2538"/>
                  </a:lnTo>
                  <a:lnTo>
                    <a:pt x="2964" y="2532"/>
                  </a:lnTo>
                  <a:lnTo>
                    <a:pt x="2982" y="2526"/>
                  </a:lnTo>
                  <a:lnTo>
                    <a:pt x="3000" y="2508"/>
                  </a:lnTo>
                  <a:lnTo>
                    <a:pt x="3000" y="2466"/>
                  </a:lnTo>
                  <a:lnTo>
                    <a:pt x="3006" y="2454"/>
                  </a:lnTo>
                  <a:lnTo>
                    <a:pt x="3012" y="2448"/>
                  </a:lnTo>
                  <a:lnTo>
                    <a:pt x="3024" y="2460"/>
                  </a:lnTo>
                  <a:lnTo>
                    <a:pt x="3036" y="2484"/>
                  </a:lnTo>
                  <a:lnTo>
                    <a:pt x="3042" y="2490"/>
                  </a:lnTo>
                  <a:lnTo>
                    <a:pt x="3048" y="2490"/>
                  </a:lnTo>
                  <a:lnTo>
                    <a:pt x="3054" y="2484"/>
                  </a:lnTo>
                  <a:lnTo>
                    <a:pt x="3066" y="2478"/>
                  </a:lnTo>
                  <a:lnTo>
                    <a:pt x="3072" y="2466"/>
                  </a:lnTo>
                  <a:lnTo>
                    <a:pt x="3090" y="2448"/>
                  </a:lnTo>
                  <a:lnTo>
                    <a:pt x="3096" y="2436"/>
                  </a:lnTo>
                  <a:lnTo>
                    <a:pt x="3114" y="2454"/>
                  </a:lnTo>
                  <a:lnTo>
                    <a:pt x="3144" y="2442"/>
                  </a:lnTo>
                  <a:lnTo>
                    <a:pt x="3150" y="2442"/>
                  </a:lnTo>
                  <a:lnTo>
                    <a:pt x="3156" y="2448"/>
                  </a:lnTo>
                  <a:lnTo>
                    <a:pt x="3186" y="2448"/>
                  </a:lnTo>
                  <a:lnTo>
                    <a:pt x="3234" y="2424"/>
                  </a:lnTo>
                  <a:lnTo>
                    <a:pt x="3288" y="2370"/>
                  </a:lnTo>
                  <a:lnTo>
                    <a:pt x="3294" y="2358"/>
                  </a:lnTo>
                  <a:lnTo>
                    <a:pt x="3300" y="2352"/>
                  </a:lnTo>
                  <a:lnTo>
                    <a:pt x="3294" y="2340"/>
                  </a:lnTo>
                  <a:lnTo>
                    <a:pt x="3294" y="2334"/>
                  </a:lnTo>
                  <a:lnTo>
                    <a:pt x="3288" y="2322"/>
                  </a:lnTo>
                  <a:lnTo>
                    <a:pt x="3282" y="2316"/>
                  </a:lnTo>
                  <a:lnTo>
                    <a:pt x="3300" y="2316"/>
                  </a:lnTo>
                  <a:lnTo>
                    <a:pt x="3312" y="2286"/>
                  </a:lnTo>
                  <a:lnTo>
                    <a:pt x="3336" y="2286"/>
                  </a:lnTo>
                  <a:lnTo>
                    <a:pt x="3348" y="2250"/>
                  </a:lnTo>
                  <a:lnTo>
                    <a:pt x="3360" y="2250"/>
                  </a:lnTo>
                  <a:lnTo>
                    <a:pt x="3360" y="2208"/>
                  </a:lnTo>
                  <a:lnTo>
                    <a:pt x="3372" y="2208"/>
                  </a:lnTo>
                  <a:lnTo>
                    <a:pt x="3384" y="2196"/>
                  </a:lnTo>
                  <a:lnTo>
                    <a:pt x="3384" y="2172"/>
                  </a:lnTo>
                  <a:lnTo>
                    <a:pt x="3378" y="2160"/>
                  </a:lnTo>
                  <a:lnTo>
                    <a:pt x="3372" y="2154"/>
                  </a:lnTo>
                  <a:lnTo>
                    <a:pt x="3372" y="2142"/>
                  </a:lnTo>
                  <a:lnTo>
                    <a:pt x="3378" y="2136"/>
                  </a:lnTo>
                  <a:lnTo>
                    <a:pt x="3384" y="2136"/>
                  </a:lnTo>
                  <a:lnTo>
                    <a:pt x="3390" y="2130"/>
                  </a:lnTo>
                  <a:lnTo>
                    <a:pt x="3402" y="2124"/>
                  </a:lnTo>
                  <a:lnTo>
                    <a:pt x="3408" y="2118"/>
                  </a:lnTo>
                  <a:lnTo>
                    <a:pt x="3408" y="2094"/>
                  </a:lnTo>
                  <a:lnTo>
                    <a:pt x="3390" y="2076"/>
                  </a:lnTo>
                  <a:lnTo>
                    <a:pt x="3390" y="2064"/>
                  </a:lnTo>
                  <a:lnTo>
                    <a:pt x="3402" y="2058"/>
                  </a:lnTo>
                  <a:lnTo>
                    <a:pt x="3408" y="2052"/>
                  </a:lnTo>
                  <a:lnTo>
                    <a:pt x="3408" y="2016"/>
                  </a:lnTo>
                  <a:lnTo>
                    <a:pt x="3414" y="2016"/>
                  </a:lnTo>
                  <a:lnTo>
                    <a:pt x="3420" y="2010"/>
                  </a:lnTo>
                  <a:lnTo>
                    <a:pt x="3456" y="1992"/>
                  </a:lnTo>
                  <a:lnTo>
                    <a:pt x="3462" y="1980"/>
                  </a:lnTo>
                  <a:lnTo>
                    <a:pt x="3462" y="1962"/>
                  </a:lnTo>
                  <a:lnTo>
                    <a:pt x="3456" y="1956"/>
                  </a:lnTo>
                  <a:lnTo>
                    <a:pt x="3444" y="1956"/>
                  </a:lnTo>
                  <a:lnTo>
                    <a:pt x="3450" y="1956"/>
                  </a:lnTo>
                  <a:lnTo>
                    <a:pt x="3456" y="1950"/>
                  </a:lnTo>
                  <a:lnTo>
                    <a:pt x="3468" y="1950"/>
                  </a:lnTo>
                  <a:lnTo>
                    <a:pt x="3480" y="1944"/>
                  </a:lnTo>
                  <a:lnTo>
                    <a:pt x="3492" y="1932"/>
                  </a:lnTo>
                  <a:lnTo>
                    <a:pt x="3474" y="1914"/>
                  </a:lnTo>
                  <a:lnTo>
                    <a:pt x="3468" y="1914"/>
                  </a:lnTo>
                  <a:lnTo>
                    <a:pt x="3486" y="1896"/>
                  </a:lnTo>
                  <a:lnTo>
                    <a:pt x="3498" y="1872"/>
                  </a:lnTo>
                  <a:lnTo>
                    <a:pt x="3504" y="1866"/>
                  </a:lnTo>
                  <a:lnTo>
                    <a:pt x="3504" y="1854"/>
                  </a:lnTo>
                  <a:lnTo>
                    <a:pt x="3498" y="1848"/>
                  </a:lnTo>
                  <a:lnTo>
                    <a:pt x="3474" y="1842"/>
                  </a:lnTo>
                  <a:lnTo>
                    <a:pt x="3438" y="1848"/>
                  </a:lnTo>
                  <a:lnTo>
                    <a:pt x="3396" y="1854"/>
                  </a:lnTo>
                  <a:lnTo>
                    <a:pt x="3366" y="1860"/>
                  </a:lnTo>
                  <a:lnTo>
                    <a:pt x="3354" y="1866"/>
                  </a:lnTo>
                  <a:lnTo>
                    <a:pt x="3336" y="1848"/>
                  </a:lnTo>
                  <a:lnTo>
                    <a:pt x="3378" y="1848"/>
                  </a:lnTo>
                  <a:lnTo>
                    <a:pt x="3378" y="1836"/>
                  </a:lnTo>
                  <a:lnTo>
                    <a:pt x="3384" y="1824"/>
                  </a:lnTo>
                  <a:lnTo>
                    <a:pt x="3390" y="1818"/>
                  </a:lnTo>
                  <a:lnTo>
                    <a:pt x="3402" y="1812"/>
                  </a:lnTo>
                  <a:lnTo>
                    <a:pt x="3432" y="1812"/>
                  </a:lnTo>
                  <a:lnTo>
                    <a:pt x="3426" y="1800"/>
                  </a:lnTo>
                  <a:lnTo>
                    <a:pt x="3420" y="1794"/>
                  </a:lnTo>
                  <a:lnTo>
                    <a:pt x="3414" y="1782"/>
                  </a:lnTo>
                  <a:lnTo>
                    <a:pt x="3414" y="1776"/>
                  </a:lnTo>
                  <a:lnTo>
                    <a:pt x="3408" y="1770"/>
                  </a:lnTo>
                  <a:lnTo>
                    <a:pt x="3390" y="1770"/>
                  </a:lnTo>
                  <a:lnTo>
                    <a:pt x="3378" y="1764"/>
                  </a:lnTo>
                  <a:lnTo>
                    <a:pt x="3366" y="1764"/>
                  </a:lnTo>
                  <a:lnTo>
                    <a:pt x="3354" y="1746"/>
                  </a:lnTo>
                  <a:lnTo>
                    <a:pt x="3342" y="1746"/>
                  </a:lnTo>
                  <a:lnTo>
                    <a:pt x="3336" y="1734"/>
                  </a:lnTo>
                  <a:lnTo>
                    <a:pt x="3324" y="1728"/>
                  </a:lnTo>
                  <a:lnTo>
                    <a:pt x="3294" y="1728"/>
                  </a:lnTo>
                  <a:lnTo>
                    <a:pt x="3288" y="1734"/>
                  </a:lnTo>
                  <a:lnTo>
                    <a:pt x="3282" y="1734"/>
                  </a:lnTo>
                  <a:lnTo>
                    <a:pt x="3246" y="1686"/>
                  </a:lnTo>
                  <a:lnTo>
                    <a:pt x="3252" y="1698"/>
                  </a:lnTo>
                  <a:lnTo>
                    <a:pt x="3264" y="1704"/>
                  </a:lnTo>
                  <a:lnTo>
                    <a:pt x="3270" y="1710"/>
                  </a:lnTo>
                  <a:lnTo>
                    <a:pt x="3282" y="1716"/>
                  </a:lnTo>
                  <a:lnTo>
                    <a:pt x="3294" y="1716"/>
                  </a:lnTo>
                  <a:lnTo>
                    <a:pt x="3300" y="1710"/>
                  </a:lnTo>
                  <a:lnTo>
                    <a:pt x="3306" y="1710"/>
                  </a:lnTo>
                  <a:lnTo>
                    <a:pt x="3336" y="1716"/>
                  </a:lnTo>
                  <a:lnTo>
                    <a:pt x="3348" y="1734"/>
                  </a:lnTo>
                  <a:lnTo>
                    <a:pt x="3366" y="1728"/>
                  </a:lnTo>
                  <a:lnTo>
                    <a:pt x="3408" y="1740"/>
                  </a:lnTo>
                  <a:lnTo>
                    <a:pt x="3390" y="1716"/>
                  </a:lnTo>
                  <a:lnTo>
                    <a:pt x="3372" y="1710"/>
                  </a:lnTo>
                  <a:lnTo>
                    <a:pt x="3372" y="1692"/>
                  </a:lnTo>
                  <a:lnTo>
                    <a:pt x="3360" y="1680"/>
                  </a:lnTo>
                  <a:lnTo>
                    <a:pt x="3348" y="1674"/>
                  </a:lnTo>
                  <a:lnTo>
                    <a:pt x="3330" y="1674"/>
                  </a:lnTo>
                  <a:lnTo>
                    <a:pt x="3318" y="1662"/>
                  </a:lnTo>
                  <a:lnTo>
                    <a:pt x="3318" y="1650"/>
                  </a:lnTo>
                  <a:lnTo>
                    <a:pt x="3312" y="1644"/>
                  </a:lnTo>
                  <a:lnTo>
                    <a:pt x="3312" y="1632"/>
                  </a:lnTo>
                  <a:lnTo>
                    <a:pt x="3234" y="1530"/>
                  </a:lnTo>
                  <a:lnTo>
                    <a:pt x="3198" y="1524"/>
                  </a:lnTo>
                  <a:lnTo>
                    <a:pt x="3162" y="1494"/>
                  </a:lnTo>
                  <a:lnTo>
                    <a:pt x="3144" y="1500"/>
                  </a:lnTo>
                  <a:lnTo>
                    <a:pt x="3138" y="1488"/>
                  </a:lnTo>
                  <a:lnTo>
                    <a:pt x="3132" y="1482"/>
                  </a:lnTo>
                  <a:lnTo>
                    <a:pt x="3132" y="1470"/>
                  </a:lnTo>
                  <a:lnTo>
                    <a:pt x="3126" y="1464"/>
                  </a:lnTo>
                  <a:lnTo>
                    <a:pt x="3138" y="1452"/>
                  </a:lnTo>
                  <a:lnTo>
                    <a:pt x="3150" y="1446"/>
                  </a:lnTo>
                  <a:lnTo>
                    <a:pt x="3156" y="1434"/>
                  </a:lnTo>
                  <a:lnTo>
                    <a:pt x="3162" y="1428"/>
                  </a:lnTo>
                  <a:lnTo>
                    <a:pt x="3168" y="1416"/>
                  </a:lnTo>
                  <a:lnTo>
                    <a:pt x="3168" y="1410"/>
                  </a:lnTo>
                  <a:lnTo>
                    <a:pt x="3162" y="1398"/>
                  </a:lnTo>
                  <a:lnTo>
                    <a:pt x="3162" y="1392"/>
                  </a:lnTo>
                  <a:lnTo>
                    <a:pt x="3156" y="1380"/>
                  </a:lnTo>
                  <a:lnTo>
                    <a:pt x="3168" y="1386"/>
                  </a:lnTo>
                  <a:lnTo>
                    <a:pt x="3174" y="1392"/>
                  </a:lnTo>
                  <a:lnTo>
                    <a:pt x="3186" y="1398"/>
                  </a:lnTo>
                  <a:lnTo>
                    <a:pt x="3198" y="1386"/>
                  </a:lnTo>
                  <a:lnTo>
                    <a:pt x="3198" y="1368"/>
                  </a:lnTo>
                  <a:lnTo>
                    <a:pt x="3192" y="1356"/>
                  </a:lnTo>
                  <a:lnTo>
                    <a:pt x="3192" y="1344"/>
                  </a:lnTo>
                  <a:lnTo>
                    <a:pt x="3216" y="1344"/>
                  </a:lnTo>
                  <a:lnTo>
                    <a:pt x="3252" y="1320"/>
                  </a:lnTo>
                  <a:lnTo>
                    <a:pt x="3264" y="1320"/>
                  </a:lnTo>
                  <a:lnTo>
                    <a:pt x="3270" y="1326"/>
                  </a:lnTo>
                  <a:lnTo>
                    <a:pt x="3294" y="1326"/>
                  </a:lnTo>
                  <a:lnTo>
                    <a:pt x="3294" y="1320"/>
                  </a:lnTo>
                  <a:lnTo>
                    <a:pt x="3288" y="1314"/>
                  </a:lnTo>
                  <a:lnTo>
                    <a:pt x="3288" y="1308"/>
                  </a:lnTo>
                  <a:lnTo>
                    <a:pt x="3282" y="1302"/>
                  </a:lnTo>
                  <a:lnTo>
                    <a:pt x="3288" y="1278"/>
                  </a:lnTo>
                  <a:lnTo>
                    <a:pt x="3258" y="1278"/>
                  </a:lnTo>
                  <a:lnTo>
                    <a:pt x="3246" y="1266"/>
                  </a:lnTo>
                  <a:lnTo>
                    <a:pt x="3240" y="1278"/>
                  </a:lnTo>
                  <a:lnTo>
                    <a:pt x="3204" y="1278"/>
                  </a:lnTo>
                  <a:lnTo>
                    <a:pt x="3198" y="1272"/>
                  </a:lnTo>
                  <a:lnTo>
                    <a:pt x="3192" y="1260"/>
                  </a:lnTo>
                  <a:lnTo>
                    <a:pt x="3180" y="1254"/>
                  </a:lnTo>
                  <a:lnTo>
                    <a:pt x="3174" y="1248"/>
                  </a:lnTo>
                  <a:lnTo>
                    <a:pt x="3150" y="1248"/>
                  </a:lnTo>
                  <a:lnTo>
                    <a:pt x="3144" y="1260"/>
                  </a:lnTo>
                  <a:lnTo>
                    <a:pt x="3132" y="1266"/>
                  </a:lnTo>
                  <a:lnTo>
                    <a:pt x="3114" y="1284"/>
                  </a:lnTo>
                  <a:lnTo>
                    <a:pt x="3114" y="1296"/>
                  </a:lnTo>
                  <a:lnTo>
                    <a:pt x="3108" y="1302"/>
                  </a:lnTo>
                  <a:lnTo>
                    <a:pt x="3108" y="1308"/>
                  </a:lnTo>
                  <a:lnTo>
                    <a:pt x="3078" y="1308"/>
                  </a:lnTo>
                  <a:lnTo>
                    <a:pt x="3054" y="1296"/>
                  </a:lnTo>
                  <a:lnTo>
                    <a:pt x="3048" y="1290"/>
                  </a:lnTo>
                  <a:lnTo>
                    <a:pt x="3042" y="1278"/>
                  </a:lnTo>
                  <a:lnTo>
                    <a:pt x="3030" y="1242"/>
                  </a:lnTo>
                  <a:lnTo>
                    <a:pt x="3024" y="1230"/>
                  </a:lnTo>
                  <a:lnTo>
                    <a:pt x="3018" y="1224"/>
                  </a:lnTo>
                  <a:lnTo>
                    <a:pt x="3006" y="1224"/>
                  </a:lnTo>
                  <a:lnTo>
                    <a:pt x="3000" y="1230"/>
                  </a:lnTo>
                  <a:lnTo>
                    <a:pt x="3000" y="1242"/>
                  </a:lnTo>
                  <a:lnTo>
                    <a:pt x="2988" y="1224"/>
                  </a:lnTo>
                  <a:lnTo>
                    <a:pt x="2952" y="1224"/>
                  </a:lnTo>
                  <a:lnTo>
                    <a:pt x="2940" y="1218"/>
                  </a:lnTo>
                  <a:lnTo>
                    <a:pt x="2934" y="1212"/>
                  </a:lnTo>
                  <a:lnTo>
                    <a:pt x="2928" y="1200"/>
                  </a:lnTo>
                  <a:lnTo>
                    <a:pt x="2916" y="1194"/>
                  </a:lnTo>
                  <a:lnTo>
                    <a:pt x="2910" y="1182"/>
                  </a:lnTo>
                  <a:lnTo>
                    <a:pt x="2910" y="1140"/>
                  </a:lnTo>
                  <a:lnTo>
                    <a:pt x="2928" y="1140"/>
                  </a:lnTo>
                  <a:lnTo>
                    <a:pt x="2940" y="1152"/>
                  </a:lnTo>
                  <a:lnTo>
                    <a:pt x="2946" y="1152"/>
                  </a:lnTo>
                  <a:lnTo>
                    <a:pt x="2952" y="1146"/>
                  </a:lnTo>
                  <a:lnTo>
                    <a:pt x="2952" y="1140"/>
                  </a:lnTo>
                  <a:lnTo>
                    <a:pt x="2958" y="1134"/>
                  </a:lnTo>
                  <a:lnTo>
                    <a:pt x="2964" y="1134"/>
                  </a:lnTo>
                  <a:lnTo>
                    <a:pt x="2970" y="1140"/>
                  </a:lnTo>
                  <a:lnTo>
                    <a:pt x="2982" y="1140"/>
                  </a:lnTo>
                  <a:lnTo>
                    <a:pt x="2994" y="1134"/>
                  </a:lnTo>
                  <a:lnTo>
                    <a:pt x="3000" y="1128"/>
                  </a:lnTo>
                  <a:lnTo>
                    <a:pt x="3000" y="1116"/>
                  </a:lnTo>
                  <a:lnTo>
                    <a:pt x="2994" y="1110"/>
                  </a:lnTo>
                  <a:lnTo>
                    <a:pt x="2994" y="1086"/>
                  </a:lnTo>
                  <a:lnTo>
                    <a:pt x="3000" y="1074"/>
                  </a:lnTo>
                  <a:lnTo>
                    <a:pt x="3000" y="1068"/>
                  </a:lnTo>
                  <a:lnTo>
                    <a:pt x="3036" y="1068"/>
                  </a:lnTo>
                  <a:lnTo>
                    <a:pt x="3042" y="1062"/>
                  </a:lnTo>
                  <a:lnTo>
                    <a:pt x="3048" y="1050"/>
                  </a:lnTo>
                  <a:lnTo>
                    <a:pt x="3048" y="1038"/>
                  </a:lnTo>
                  <a:lnTo>
                    <a:pt x="3054" y="1032"/>
                  </a:lnTo>
                  <a:lnTo>
                    <a:pt x="3054" y="1026"/>
                  </a:lnTo>
                  <a:lnTo>
                    <a:pt x="3072" y="1014"/>
                  </a:lnTo>
                  <a:lnTo>
                    <a:pt x="3060" y="1002"/>
                  </a:lnTo>
                  <a:lnTo>
                    <a:pt x="3096" y="1014"/>
                  </a:lnTo>
                  <a:lnTo>
                    <a:pt x="3114" y="996"/>
                  </a:lnTo>
                  <a:lnTo>
                    <a:pt x="3126" y="1002"/>
                  </a:lnTo>
                  <a:lnTo>
                    <a:pt x="3132" y="1014"/>
                  </a:lnTo>
                  <a:lnTo>
                    <a:pt x="3144" y="1020"/>
                  </a:lnTo>
                  <a:lnTo>
                    <a:pt x="3156" y="1044"/>
                  </a:lnTo>
                  <a:lnTo>
                    <a:pt x="3156" y="1050"/>
                  </a:lnTo>
                  <a:lnTo>
                    <a:pt x="3144" y="1074"/>
                  </a:lnTo>
                  <a:lnTo>
                    <a:pt x="3126" y="1092"/>
                  </a:lnTo>
                  <a:lnTo>
                    <a:pt x="3126" y="1104"/>
                  </a:lnTo>
                  <a:lnTo>
                    <a:pt x="3132" y="1116"/>
                  </a:lnTo>
                  <a:lnTo>
                    <a:pt x="3144" y="1128"/>
                  </a:lnTo>
                  <a:lnTo>
                    <a:pt x="3150" y="1128"/>
                  </a:lnTo>
                  <a:lnTo>
                    <a:pt x="3162" y="1122"/>
                  </a:lnTo>
                  <a:lnTo>
                    <a:pt x="3168" y="1122"/>
                  </a:lnTo>
                  <a:lnTo>
                    <a:pt x="3162" y="1152"/>
                  </a:lnTo>
                  <a:lnTo>
                    <a:pt x="3144" y="1170"/>
                  </a:lnTo>
                  <a:lnTo>
                    <a:pt x="3144" y="1176"/>
                  </a:lnTo>
                  <a:lnTo>
                    <a:pt x="3150" y="1176"/>
                  </a:lnTo>
                  <a:lnTo>
                    <a:pt x="3162" y="1170"/>
                  </a:lnTo>
                  <a:lnTo>
                    <a:pt x="3168" y="1164"/>
                  </a:lnTo>
                  <a:lnTo>
                    <a:pt x="3180" y="1158"/>
                  </a:lnTo>
                  <a:lnTo>
                    <a:pt x="3186" y="1158"/>
                  </a:lnTo>
                  <a:lnTo>
                    <a:pt x="3198" y="1146"/>
                  </a:lnTo>
                  <a:lnTo>
                    <a:pt x="3198" y="1122"/>
                  </a:lnTo>
                  <a:lnTo>
                    <a:pt x="3204" y="1122"/>
                  </a:lnTo>
                  <a:lnTo>
                    <a:pt x="3210" y="1116"/>
                  </a:lnTo>
                  <a:lnTo>
                    <a:pt x="3258" y="1092"/>
                  </a:lnTo>
                  <a:lnTo>
                    <a:pt x="3264" y="1086"/>
                  </a:lnTo>
                  <a:lnTo>
                    <a:pt x="3306" y="1086"/>
                  </a:lnTo>
                  <a:lnTo>
                    <a:pt x="3312" y="1074"/>
                  </a:lnTo>
                  <a:lnTo>
                    <a:pt x="3312" y="1062"/>
                  </a:lnTo>
                  <a:lnTo>
                    <a:pt x="3318" y="1056"/>
                  </a:lnTo>
                  <a:lnTo>
                    <a:pt x="3324" y="1044"/>
                  </a:lnTo>
                  <a:lnTo>
                    <a:pt x="3360" y="1026"/>
                  </a:lnTo>
                  <a:lnTo>
                    <a:pt x="3372" y="1014"/>
                  </a:lnTo>
                  <a:lnTo>
                    <a:pt x="3390" y="978"/>
                  </a:lnTo>
                  <a:lnTo>
                    <a:pt x="3390" y="948"/>
                  </a:lnTo>
                  <a:lnTo>
                    <a:pt x="3396" y="942"/>
                  </a:lnTo>
                  <a:lnTo>
                    <a:pt x="3396" y="936"/>
                  </a:lnTo>
                  <a:lnTo>
                    <a:pt x="3408" y="936"/>
                  </a:lnTo>
                  <a:lnTo>
                    <a:pt x="3420" y="942"/>
                  </a:lnTo>
                  <a:lnTo>
                    <a:pt x="3432" y="954"/>
                  </a:lnTo>
                  <a:lnTo>
                    <a:pt x="3444" y="954"/>
                  </a:lnTo>
                  <a:lnTo>
                    <a:pt x="3456" y="960"/>
                  </a:lnTo>
                  <a:lnTo>
                    <a:pt x="3504" y="960"/>
                  </a:lnTo>
                  <a:lnTo>
                    <a:pt x="3504" y="948"/>
                  </a:lnTo>
                  <a:lnTo>
                    <a:pt x="3498" y="948"/>
                  </a:lnTo>
                  <a:lnTo>
                    <a:pt x="3474" y="924"/>
                  </a:lnTo>
                  <a:lnTo>
                    <a:pt x="3474" y="912"/>
                  </a:lnTo>
                  <a:lnTo>
                    <a:pt x="3480" y="906"/>
                  </a:lnTo>
                  <a:lnTo>
                    <a:pt x="3486" y="912"/>
                  </a:lnTo>
                  <a:lnTo>
                    <a:pt x="3510" y="912"/>
                  </a:lnTo>
                  <a:lnTo>
                    <a:pt x="3522" y="918"/>
                  </a:lnTo>
                  <a:lnTo>
                    <a:pt x="3534" y="912"/>
                  </a:lnTo>
                  <a:lnTo>
                    <a:pt x="3540" y="900"/>
                  </a:lnTo>
                  <a:lnTo>
                    <a:pt x="3540" y="894"/>
                  </a:lnTo>
                  <a:lnTo>
                    <a:pt x="3534" y="882"/>
                  </a:lnTo>
                  <a:lnTo>
                    <a:pt x="3558" y="882"/>
                  </a:lnTo>
                  <a:lnTo>
                    <a:pt x="3558" y="864"/>
                  </a:lnTo>
                  <a:lnTo>
                    <a:pt x="3552" y="852"/>
                  </a:lnTo>
                  <a:lnTo>
                    <a:pt x="3546" y="846"/>
                  </a:lnTo>
                  <a:lnTo>
                    <a:pt x="3546" y="840"/>
                  </a:lnTo>
                  <a:lnTo>
                    <a:pt x="3576" y="840"/>
                  </a:lnTo>
                  <a:lnTo>
                    <a:pt x="3594" y="864"/>
                  </a:lnTo>
                  <a:lnTo>
                    <a:pt x="3600" y="840"/>
                  </a:lnTo>
                  <a:lnTo>
                    <a:pt x="3630" y="846"/>
                  </a:lnTo>
                  <a:lnTo>
                    <a:pt x="3624" y="810"/>
                  </a:lnTo>
                  <a:lnTo>
                    <a:pt x="3618" y="798"/>
                  </a:lnTo>
                  <a:lnTo>
                    <a:pt x="3606" y="786"/>
                  </a:lnTo>
                  <a:lnTo>
                    <a:pt x="3606" y="774"/>
                  </a:lnTo>
                  <a:lnTo>
                    <a:pt x="3600" y="756"/>
                  </a:lnTo>
                  <a:lnTo>
                    <a:pt x="3588" y="744"/>
                  </a:lnTo>
                  <a:lnTo>
                    <a:pt x="3576" y="726"/>
                  </a:lnTo>
                  <a:lnTo>
                    <a:pt x="3564" y="720"/>
                  </a:lnTo>
                  <a:lnTo>
                    <a:pt x="3552" y="708"/>
                  </a:lnTo>
                  <a:lnTo>
                    <a:pt x="3546" y="708"/>
                  </a:lnTo>
                  <a:lnTo>
                    <a:pt x="3540" y="696"/>
                  </a:lnTo>
                  <a:lnTo>
                    <a:pt x="3540" y="684"/>
                  </a:lnTo>
                  <a:lnTo>
                    <a:pt x="3564" y="684"/>
                  </a:lnTo>
                  <a:lnTo>
                    <a:pt x="3564" y="672"/>
                  </a:lnTo>
                  <a:lnTo>
                    <a:pt x="3558" y="666"/>
                  </a:lnTo>
                  <a:lnTo>
                    <a:pt x="3564" y="660"/>
                  </a:lnTo>
                  <a:lnTo>
                    <a:pt x="3588" y="660"/>
                  </a:lnTo>
                  <a:lnTo>
                    <a:pt x="3600" y="666"/>
                  </a:lnTo>
                  <a:lnTo>
                    <a:pt x="3618" y="672"/>
                  </a:lnTo>
                  <a:lnTo>
                    <a:pt x="3630" y="672"/>
                  </a:lnTo>
                  <a:lnTo>
                    <a:pt x="3642" y="678"/>
                  </a:lnTo>
                  <a:lnTo>
                    <a:pt x="3648" y="678"/>
                  </a:lnTo>
                  <a:lnTo>
                    <a:pt x="3654" y="672"/>
                  </a:lnTo>
                  <a:lnTo>
                    <a:pt x="3654" y="660"/>
                  </a:lnTo>
                  <a:lnTo>
                    <a:pt x="3648" y="648"/>
                  </a:lnTo>
                  <a:lnTo>
                    <a:pt x="3648" y="630"/>
                  </a:lnTo>
                  <a:lnTo>
                    <a:pt x="3654" y="630"/>
                  </a:lnTo>
                  <a:lnTo>
                    <a:pt x="3660" y="62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80" name="Chad" descr="© INSCALE GmbH, 05.05.2010&#10;http://www.presentationload.com/">
              <a:extLst>
                <a:ext uri="{FF2B5EF4-FFF2-40B4-BE49-F238E27FC236}">
                  <a16:creationId xmlns:a16="http://schemas.microsoft.com/office/drawing/2014/main" id="{89444D07-D9CA-46D6-9443-076F60228104}"/>
                </a:ext>
              </a:extLst>
            </p:cNvPr>
            <p:cNvSpPr>
              <a:spLocks/>
            </p:cNvSpPr>
            <p:nvPr/>
          </p:nvSpPr>
          <p:spPr bwMode="gray">
            <a:xfrm>
              <a:off x="4510087" y="3087572"/>
              <a:ext cx="300038" cy="519113"/>
            </a:xfrm>
            <a:custGeom>
              <a:avLst/>
              <a:gdLst>
                <a:gd name="T0" fmla="*/ 2147483647 w 744"/>
                <a:gd name="T1" fmla="*/ 2147483647 h 1290"/>
                <a:gd name="T2" fmla="*/ 2147483647 w 744"/>
                <a:gd name="T3" fmla="*/ 0 h 1290"/>
                <a:gd name="T4" fmla="*/ 2147483647 w 744"/>
                <a:gd name="T5" fmla="*/ 2147483647 h 1290"/>
                <a:gd name="T6" fmla="*/ 2147483647 w 744"/>
                <a:gd name="T7" fmla="*/ 2147483647 h 1290"/>
                <a:gd name="T8" fmla="*/ 2147483647 w 744"/>
                <a:gd name="T9" fmla="*/ 2147483647 h 1290"/>
                <a:gd name="T10" fmla="*/ 2147483647 w 744"/>
                <a:gd name="T11" fmla="*/ 2147483647 h 1290"/>
                <a:gd name="T12" fmla="*/ 2147483647 w 744"/>
                <a:gd name="T13" fmla="*/ 2147483647 h 1290"/>
                <a:gd name="T14" fmla="*/ 2147483647 w 744"/>
                <a:gd name="T15" fmla="*/ 2147483647 h 1290"/>
                <a:gd name="T16" fmla="*/ 2147483647 w 744"/>
                <a:gd name="T17" fmla="*/ 2147483647 h 1290"/>
                <a:gd name="T18" fmla="*/ 0 w 744"/>
                <a:gd name="T19" fmla="*/ 2147483647 h 1290"/>
                <a:gd name="T20" fmla="*/ 2147483647 w 744"/>
                <a:gd name="T21" fmla="*/ 2147483647 h 1290"/>
                <a:gd name="T22" fmla="*/ 2147483647 w 744"/>
                <a:gd name="T23" fmla="*/ 2147483647 h 1290"/>
                <a:gd name="T24" fmla="*/ 2147483647 w 744"/>
                <a:gd name="T25" fmla="*/ 2147483647 h 1290"/>
                <a:gd name="T26" fmla="*/ 2147483647 w 744"/>
                <a:gd name="T27" fmla="*/ 2147483647 h 1290"/>
                <a:gd name="T28" fmla="*/ 2147483647 w 744"/>
                <a:gd name="T29" fmla="*/ 2147483647 h 1290"/>
                <a:gd name="T30" fmla="*/ 2147483647 w 744"/>
                <a:gd name="T31" fmla="*/ 2147483647 h 1290"/>
                <a:gd name="T32" fmla="*/ 2147483647 w 744"/>
                <a:gd name="T33" fmla="*/ 2147483647 h 1290"/>
                <a:gd name="T34" fmla="*/ 2147483647 w 744"/>
                <a:gd name="T35" fmla="*/ 2147483647 h 1290"/>
                <a:gd name="T36" fmla="*/ 2147483647 w 744"/>
                <a:gd name="T37" fmla="*/ 2147483647 h 1290"/>
                <a:gd name="T38" fmla="*/ 2147483647 w 744"/>
                <a:gd name="T39" fmla="*/ 2147483647 h 1290"/>
                <a:gd name="T40" fmla="*/ 2147483647 w 744"/>
                <a:gd name="T41" fmla="*/ 2147483647 h 1290"/>
                <a:gd name="T42" fmla="*/ 2147483647 w 744"/>
                <a:gd name="T43" fmla="*/ 2147483647 h 1290"/>
                <a:gd name="T44" fmla="*/ 2147483647 w 744"/>
                <a:gd name="T45" fmla="*/ 2147483647 h 1290"/>
                <a:gd name="T46" fmla="*/ 2147483647 w 744"/>
                <a:gd name="T47" fmla="*/ 2147483647 h 1290"/>
                <a:gd name="T48" fmla="*/ 2147483647 w 744"/>
                <a:gd name="T49" fmla="*/ 2147483647 h 1290"/>
                <a:gd name="T50" fmla="*/ 2147483647 w 744"/>
                <a:gd name="T51" fmla="*/ 2147483647 h 1290"/>
                <a:gd name="T52" fmla="*/ 2147483647 w 744"/>
                <a:gd name="T53" fmla="*/ 2147483647 h 1290"/>
                <a:gd name="T54" fmla="*/ 2147483647 w 744"/>
                <a:gd name="T55" fmla="*/ 2147483647 h 1290"/>
                <a:gd name="T56" fmla="*/ 2147483647 w 744"/>
                <a:gd name="T57" fmla="*/ 2147483647 h 1290"/>
                <a:gd name="T58" fmla="*/ 2147483647 w 744"/>
                <a:gd name="T59" fmla="*/ 2147483647 h 1290"/>
                <a:gd name="T60" fmla="*/ 2147483647 w 744"/>
                <a:gd name="T61" fmla="*/ 2147483647 h 1290"/>
                <a:gd name="T62" fmla="*/ 2147483647 w 744"/>
                <a:gd name="T63" fmla="*/ 2147483647 h 1290"/>
                <a:gd name="T64" fmla="*/ 2147483647 w 744"/>
                <a:gd name="T65" fmla="*/ 2147483647 h 1290"/>
                <a:gd name="T66" fmla="*/ 2147483647 w 744"/>
                <a:gd name="T67" fmla="*/ 2147483647 h 1290"/>
                <a:gd name="T68" fmla="*/ 2147483647 w 744"/>
                <a:gd name="T69" fmla="*/ 2147483647 h 1290"/>
                <a:gd name="T70" fmla="*/ 2147483647 w 744"/>
                <a:gd name="T71" fmla="*/ 2147483647 h 1290"/>
                <a:gd name="T72" fmla="*/ 2147483647 w 744"/>
                <a:gd name="T73" fmla="*/ 2147483647 h 1290"/>
                <a:gd name="T74" fmla="*/ 2147483647 w 744"/>
                <a:gd name="T75" fmla="*/ 2147483647 h 1290"/>
                <a:gd name="T76" fmla="*/ 2147483647 w 744"/>
                <a:gd name="T77" fmla="*/ 2147483647 h 1290"/>
                <a:gd name="T78" fmla="*/ 2147483647 w 744"/>
                <a:gd name="T79" fmla="*/ 2147483647 h 1290"/>
                <a:gd name="T80" fmla="*/ 2147483647 w 744"/>
                <a:gd name="T81" fmla="*/ 2147483647 h 1290"/>
                <a:gd name="T82" fmla="*/ 2147483647 w 744"/>
                <a:gd name="T83" fmla="*/ 2147483647 h 1290"/>
                <a:gd name="T84" fmla="*/ 2147483647 w 744"/>
                <a:gd name="T85" fmla="*/ 2147483647 h 1290"/>
                <a:gd name="T86" fmla="*/ 2147483647 w 744"/>
                <a:gd name="T87" fmla="*/ 2147483647 h 1290"/>
                <a:gd name="T88" fmla="*/ 2147483647 w 744"/>
                <a:gd name="T89" fmla="*/ 2147483647 h 1290"/>
                <a:gd name="T90" fmla="*/ 2147483647 w 744"/>
                <a:gd name="T91" fmla="*/ 2147483647 h 1290"/>
                <a:gd name="T92" fmla="*/ 2147483647 w 744"/>
                <a:gd name="T93" fmla="*/ 2147483647 h 129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44"/>
                <a:gd name="T142" fmla="*/ 0 h 1290"/>
                <a:gd name="T143" fmla="*/ 744 w 744"/>
                <a:gd name="T144" fmla="*/ 1290 h 129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44" h="1290">
                  <a:moveTo>
                    <a:pt x="678" y="624"/>
                  </a:moveTo>
                  <a:lnTo>
                    <a:pt x="720" y="624"/>
                  </a:lnTo>
                  <a:lnTo>
                    <a:pt x="732" y="630"/>
                  </a:lnTo>
                  <a:lnTo>
                    <a:pt x="744" y="630"/>
                  </a:lnTo>
                  <a:lnTo>
                    <a:pt x="738" y="324"/>
                  </a:lnTo>
                  <a:lnTo>
                    <a:pt x="180" y="0"/>
                  </a:lnTo>
                  <a:lnTo>
                    <a:pt x="156" y="12"/>
                  </a:lnTo>
                  <a:lnTo>
                    <a:pt x="144" y="24"/>
                  </a:lnTo>
                  <a:lnTo>
                    <a:pt x="126" y="30"/>
                  </a:lnTo>
                  <a:lnTo>
                    <a:pt x="108" y="42"/>
                  </a:lnTo>
                  <a:lnTo>
                    <a:pt x="126" y="108"/>
                  </a:lnTo>
                  <a:lnTo>
                    <a:pt x="114" y="156"/>
                  </a:lnTo>
                  <a:lnTo>
                    <a:pt x="144" y="192"/>
                  </a:lnTo>
                  <a:lnTo>
                    <a:pt x="150" y="216"/>
                  </a:lnTo>
                  <a:lnTo>
                    <a:pt x="180" y="252"/>
                  </a:lnTo>
                  <a:lnTo>
                    <a:pt x="162" y="288"/>
                  </a:lnTo>
                  <a:lnTo>
                    <a:pt x="144" y="534"/>
                  </a:lnTo>
                  <a:lnTo>
                    <a:pt x="138" y="540"/>
                  </a:lnTo>
                  <a:lnTo>
                    <a:pt x="120" y="564"/>
                  </a:lnTo>
                  <a:lnTo>
                    <a:pt x="96" y="588"/>
                  </a:lnTo>
                  <a:lnTo>
                    <a:pt x="72" y="618"/>
                  </a:lnTo>
                  <a:lnTo>
                    <a:pt x="54" y="636"/>
                  </a:lnTo>
                  <a:lnTo>
                    <a:pt x="48" y="648"/>
                  </a:lnTo>
                  <a:lnTo>
                    <a:pt x="36" y="666"/>
                  </a:lnTo>
                  <a:lnTo>
                    <a:pt x="30" y="678"/>
                  </a:lnTo>
                  <a:lnTo>
                    <a:pt x="24" y="696"/>
                  </a:lnTo>
                  <a:lnTo>
                    <a:pt x="24" y="708"/>
                  </a:lnTo>
                  <a:lnTo>
                    <a:pt x="18" y="714"/>
                  </a:lnTo>
                  <a:lnTo>
                    <a:pt x="18" y="720"/>
                  </a:lnTo>
                  <a:lnTo>
                    <a:pt x="0" y="726"/>
                  </a:lnTo>
                  <a:lnTo>
                    <a:pt x="6" y="786"/>
                  </a:lnTo>
                  <a:lnTo>
                    <a:pt x="18" y="786"/>
                  </a:lnTo>
                  <a:lnTo>
                    <a:pt x="48" y="834"/>
                  </a:lnTo>
                  <a:lnTo>
                    <a:pt x="48" y="846"/>
                  </a:lnTo>
                  <a:lnTo>
                    <a:pt x="48" y="840"/>
                  </a:lnTo>
                  <a:lnTo>
                    <a:pt x="72" y="834"/>
                  </a:lnTo>
                  <a:lnTo>
                    <a:pt x="72" y="852"/>
                  </a:lnTo>
                  <a:lnTo>
                    <a:pt x="78" y="864"/>
                  </a:lnTo>
                  <a:lnTo>
                    <a:pt x="84" y="870"/>
                  </a:lnTo>
                  <a:lnTo>
                    <a:pt x="96" y="870"/>
                  </a:lnTo>
                  <a:lnTo>
                    <a:pt x="102" y="876"/>
                  </a:lnTo>
                  <a:lnTo>
                    <a:pt x="108" y="876"/>
                  </a:lnTo>
                  <a:lnTo>
                    <a:pt x="102" y="912"/>
                  </a:lnTo>
                  <a:lnTo>
                    <a:pt x="114" y="918"/>
                  </a:lnTo>
                  <a:lnTo>
                    <a:pt x="120" y="930"/>
                  </a:lnTo>
                  <a:lnTo>
                    <a:pt x="120" y="966"/>
                  </a:lnTo>
                  <a:lnTo>
                    <a:pt x="114" y="966"/>
                  </a:lnTo>
                  <a:lnTo>
                    <a:pt x="114" y="1002"/>
                  </a:lnTo>
                  <a:lnTo>
                    <a:pt x="120" y="1020"/>
                  </a:lnTo>
                  <a:lnTo>
                    <a:pt x="120" y="1038"/>
                  </a:lnTo>
                  <a:lnTo>
                    <a:pt x="126" y="1050"/>
                  </a:lnTo>
                  <a:lnTo>
                    <a:pt x="138" y="1056"/>
                  </a:lnTo>
                  <a:lnTo>
                    <a:pt x="144" y="1068"/>
                  </a:lnTo>
                  <a:lnTo>
                    <a:pt x="162" y="1086"/>
                  </a:lnTo>
                  <a:lnTo>
                    <a:pt x="66" y="1086"/>
                  </a:lnTo>
                  <a:lnTo>
                    <a:pt x="54" y="1092"/>
                  </a:lnTo>
                  <a:lnTo>
                    <a:pt x="48" y="1098"/>
                  </a:lnTo>
                  <a:lnTo>
                    <a:pt x="48" y="1110"/>
                  </a:lnTo>
                  <a:lnTo>
                    <a:pt x="60" y="1134"/>
                  </a:lnTo>
                  <a:lnTo>
                    <a:pt x="72" y="1146"/>
                  </a:lnTo>
                  <a:lnTo>
                    <a:pt x="78" y="1158"/>
                  </a:lnTo>
                  <a:lnTo>
                    <a:pt x="90" y="1170"/>
                  </a:lnTo>
                  <a:lnTo>
                    <a:pt x="108" y="1182"/>
                  </a:lnTo>
                  <a:lnTo>
                    <a:pt x="120" y="1188"/>
                  </a:lnTo>
                  <a:lnTo>
                    <a:pt x="132" y="1200"/>
                  </a:lnTo>
                  <a:lnTo>
                    <a:pt x="144" y="1224"/>
                  </a:lnTo>
                  <a:lnTo>
                    <a:pt x="144" y="1242"/>
                  </a:lnTo>
                  <a:lnTo>
                    <a:pt x="150" y="1254"/>
                  </a:lnTo>
                  <a:lnTo>
                    <a:pt x="156" y="1272"/>
                  </a:lnTo>
                  <a:lnTo>
                    <a:pt x="156" y="1284"/>
                  </a:lnTo>
                  <a:lnTo>
                    <a:pt x="162" y="1284"/>
                  </a:lnTo>
                  <a:lnTo>
                    <a:pt x="168" y="1290"/>
                  </a:lnTo>
                  <a:lnTo>
                    <a:pt x="186" y="1290"/>
                  </a:lnTo>
                  <a:lnTo>
                    <a:pt x="198" y="1284"/>
                  </a:lnTo>
                  <a:lnTo>
                    <a:pt x="216" y="1266"/>
                  </a:lnTo>
                  <a:lnTo>
                    <a:pt x="228" y="1260"/>
                  </a:lnTo>
                  <a:lnTo>
                    <a:pt x="234" y="1254"/>
                  </a:lnTo>
                  <a:lnTo>
                    <a:pt x="234" y="1278"/>
                  </a:lnTo>
                  <a:lnTo>
                    <a:pt x="240" y="1284"/>
                  </a:lnTo>
                  <a:lnTo>
                    <a:pt x="246" y="1284"/>
                  </a:lnTo>
                  <a:lnTo>
                    <a:pt x="258" y="1278"/>
                  </a:lnTo>
                  <a:lnTo>
                    <a:pt x="270" y="1266"/>
                  </a:lnTo>
                  <a:lnTo>
                    <a:pt x="276" y="1254"/>
                  </a:lnTo>
                  <a:lnTo>
                    <a:pt x="282" y="1248"/>
                  </a:lnTo>
                  <a:lnTo>
                    <a:pt x="372" y="1248"/>
                  </a:lnTo>
                  <a:lnTo>
                    <a:pt x="378" y="1242"/>
                  </a:lnTo>
                  <a:lnTo>
                    <a:pt x="384" y="1230"/>
                  </a:lnTo>
                  <a:lnTo>
                    <a:pt x="390" y="1224"/>
                  </a:lnTo>
                  <a:lnTo>
                    <a:pt x="396" y="1212"/>
                  </a:lnTo>
                  <a:lnTo>
                    <a:pt x="402" y="1206"/>
                  </a:lnTo>
                  <a:lnTo>
                    <a:pt x="402" y="1194"/>
                  </a:lnTo>
                  <a:lnTo>
                    <a:pt x="390" y="1182"/>
                  </a:lnTo>
                  <a:lnTo>
                    <a:pt x="384" y="1182"/>
                  </a:lnTo>
                  <a:lnTo>
                    <a:pt x="402" y="1170"/>
                  </a:lnTo>
                  <a:lnTo>
                    <a:pt x="420" y="1170"/>
                  </a:lnTo>
                  <a:lnTo>
                    <a:pt x="462" y="1164"/>
                  </a:lnTo>
                  <a:lnTo>
                    <a:pt x="510" y="1146"/>
                  </a:lnTo>
                  <a:lnTo>
                    <a:pt x="528" y="1134"/>
                  </a:lnTo>
                  <a:lnTo>
                    <a:pt x="552" y="1110"/>
                  </a:lnTo>
                  <a:lnTo>
                    <a:pt x="552" y="1092"/>
                  </a:lnTo>
                  <a:lnTo>
                    <a:pt x="588" y="1068"/>
                  </a:lnTo>
                  <a:lnTo>
                    <a:pt x="594" y="1038"/>
                  </a:lnTo>
                  <a:lnTo>
                    <a:pt x="648" y="1008"/>
                  </a:lnTo>
                  <a:lnTo>
                    <a:pt x="672" y="1008"/>
                  </a:lnTo>
                  <a:lnTo>
                    <a:pt x="672" y="996"/>
                  </a:lnTo>
                  <a:lnTo>
                    <a:pt x="684" y="996"/>
                  </a:lnTo>
                  <a:lnTo>
                    <a:pt x="684" y="990"/>
                  </a:lnTo>
                  <a:lnTo>
                    <a:pt x="678" y="984"/>
                  </a:lnTo>
                  <a:lnTo>
                    <a:pt x="666" y="966"/>
                  </a:lnTo>
                  <a:lnTo>
                    <a:pt x="654" y="960"/>
                  </a:lnTo>
                  <a:lnTo>
                    <a:pt x="648" y="960"/>
                  </a:lnTo>
                  <a:lnTo>
                    <a:pt x="642" y="936"/>
                  </a:lnTo>
                  <a:lnTo>
                    <a:pt x="660" y="930"/>
                  </a:lnTo>
                  <a:lnTo>
                    <a:pt x="642" y="918"/>
                  </a:lnTo>
                  <a:lnTo>
                    <a:pt x="642" y="876"/>
                  </a:lnTo>
                  <a:lnTo>
                    <a:pt x="636" y="870"/>
                  </a:lnTo>
                  <a:lnTo>
                    <a:pt x="624" y="870"/>
                  </a:lnTo>
                  <a:lnTo>
                    <a:pt x="618" y="876"/>
                  </a:lnTo>
                  <a:lnTo>
                    <a:pt x="606" y="876"/>
                  </a:lnTo>
                  <a:lnTo>
                    <a:pt x="600" y="870"/>
                  </a:lnTo>
                  <a:lnTo>
                    <a:pt x="600" y="852"/>
                  </a:lnTo>
                  <a:lnTo>
                    <a:pt x="606" y="840"/>
                  </a:lnTo>
                  <a:lnTo>
                    <a:pt x="618" y="834"/>
                  </a:lnTo>
                  <a:lnTo>
                    <a:pt x="630" y="822"/>
                  </a:lnTo>
                  <a:lnTo>
                    <a:pt x="630" y="810"/>
                  </a:lnTo>
                  <a:lnTo>
                    <a:pt x="618" y="786"/>
                  </a:lnTo>
                  <a:lnTo>
                    <a:pt x="612" y="780"/>
                  </a:lnTo>
                  <a:lnTo>
                    <a:pt x="630" y="762"/>
                  </a:lnTo>
                  <a:lnTo>
                    <a:pt x="648" y="750"/>
                  </a:lnTo>
                  <a:lnTo>
                    <a:pt x="642" y="732"/>
                  </a:lnTo>
                  <a:lnTo>
                    <a:pt x="636" y="708"/>
                  </a:lnTo>
                  <a:lnTo>
                    <a:pt x="648" y="708"/>
                  </a:lnTo>
                  <a:lnTo>
                    <a:pt x="648" y="690"/>
                  </a:lnTo>
                  <a:lnTo>
                    <a:pt x="660" y="678"/>
                  </a:lnTo>
                  <a:lnTo>
                    <a:pt x="672" y="672"/>
                  </a:lnTo>
                  <a:lnTo>
                    <a:pt x="678" y="666"/>
                  </a:lnTo>
                  <a:lnTo>
                    <a:pt x="678" y="660"/>
                  </a:lnTo>
                  <a:lnTo>
                    <a:pt x="672" y="654"/>
                  </a:lnTo>
                  <a:lnTo>
                    <a:pt x="672" y="642"/>
                  </a:lnTo>
                  <a:lnTo>
                    <a:pt x="666" y="636"/>
                  </a:lnTo>
                  <a:lnTo>
                    <a:pt x="678" y="62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81" name="Central African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6A66B697-5149-4889-A84B-901B32BD8174}"/>
                </a:ext>
              </a:extLst>
            </p:cNvPr>
            <p:cNvSpPr>
              <a:spLocks/>
            </p:cNvSpPr>
            <p:nvPr/>
          </p:nvSpPr>
          <p:spPr bwMode="gray">
            <a:xfrm>
              <a:off x="4538662" y="3492384"/>
              <a:ext cx="368300" cy="282575"/>
            </a:xfrm>
            <a:custGeom>
              <a:avLst/>
              <a:gdLst>
                <a:gd name="T0" fmla="*/ 2147483647 w 912"/>
                <a:gd name="T1" fmla="*/ 2147483647 h 702"/>
                <a:gd name="T2" fmla="*/ 2147483647 w 912"/>
                <a:gd name="T3" fmla="*/ 2147483647 h 702"/>
                <a:gd name="T4" fmla="*/ 2147483647 w 912"/>
                <a:gd name="T5" fmla="*/ 2147483647 h 702"/>
                <a:gd name="T6" fmla="*/ 2147483647 w 912"/>
                <a:gd name="T7" fmla="*/ 2147483647 h 702"/>
                <a:gd name="T8" fmla="*/ 2147483647 w 912"/>
                <a:gd name="T9" fmla="*/ 2147483647 h 702"/>
                <a:gd name="T10" fmla="*/ 2147483647 w 912"/>
                <a:gd name="T11" fmla="*/ 2147483647 h 702"/>
                <a:gd name="T12" fmla="*/ 2147483647 w 912"/>
                <a:gd name="T13" fmla="*/ 2147483647 h 702"/>
                <a:gd name="T14" fmla="*/ 2147483647 w 912"/>
                <a:gd name="T15" fmla="*/ 2147483647 h 702"/>
                <a:gd name="T16" fmla="*/ 2147483647 w 912"/>
                <a:gd name="T17" fmla="*/ 2147483647 h 702"/>
                <a:gd name="T18" fmla="*/ 2147483647 w 912"/>
                <a:gd name="T19" fmla="*/ 2147483647 h 702"/>
                <a:gd name="T20" fmla="*/ 2147483647 w 912"/>
                <a:gd name="T21" fmla="*/ 2147483647 h 702"/>
                <a:gd name="T22" fmla="*/ 2147483647 w 912"/>
                <a:gd name="T23" fmla="*/ 2147483647 h 702"/>
                <a:gd name="T24" fmla="*/ 2147483647 w 912"/>
                <a:gd name="T25" fmla="*/ 2147483647 h 702"/>
                <a:gd name="T26" fmla="*/ 2147483647 w 912"/>
                <a:gd name="T27" fmla="*/ 2147483647 h 702"/>
                <a:gd name="T28" fmla="*/ 2147483647 w 912"/>
                <a:gd name="T29" fmla="*/ 2147483647 h 702"/>
                <a:gd name="T30" fmla="*/ 2147483647 w 912"/>
                <a:gd name="T31" fmla="*/ 0 h 702"/>
                <a:gd name="T32" fmla="*/ 2147483647 w 912"/>
                <a:gd name="T33" fmla="*/ 2147483647 h 702"/>
                <a:gd name="T34" fmla="*/ 2147483647 w 912"/>
                <a:gd name="T35" fmla="*/ 2147483647 h 702"/>
                <a:gd name="T36" fmla="*/ 2147483647 w 912"/>
                <a:gd name="T37" fmla="*/ 2147483647 h 702"/>
                <a:gd name="T38" fmla="*/ 2147483647 w 912"/>
                <a:gd name="T39" fmla="*/ 2147483647 h 702"/>
                <a:gd name="T40" fmla="*/ 2147483647 w 912"/>
                <a:gd name="T41" fmla="*/ 2147483647 h 702"/>
                <a:gd name="T42" fmla="*/ 2147483647 w 912"/>
                <a:gd name="T43" fmla="*/ 2147483647 h 702"/>
                <a:gd name="T44" fmla="*/ 2147483647 w 912"/>
                <a:gd name="T45" fmla="*/ 2147483647 h 702"/>
                <a:gd name="T46" fmla="*/ 2147483647 w 912"/>
                <a:gd name="T47" fmla="*/ 2147483647 h 702"/>
                <a:gd name="T48" fmla="*/ 2147483647 w 912"/>
                <a:gd name="T49" fmla="*/ 2147483647 h 702"/>
                <a:gd name="T50" fmla="*/ 2147483647 w 912"/>
                <a:gd name="T51" fmla="*/ 2147483647 h 702"/>
                <a:gd name="T52" fmla="*/ 2147483647 w 912"/>
                <a:gd name="T53" fmla="*/ 2147483647 h 702"/>
                <a:gd name="T54" fmla="*/ 2147483647 w 912"/>
                <a:gd name="T55" fmla="*/ 2147483647 h 702"/>
                <a:gd name="T56" fmla="*/ 2147483647 w 912"/>
                <a:gd name="T57" fmla="*/ 2147483647 h 702"/>
                <a:gd name="T58" fmla="*/ 2147483647 w 912"/>
                <a:gd name="T59" fmla="*/ 2147483647 h 702"/>
                <a:gd name="T60" fmla="*/ 0 w 912"/>
                <a:gd name="T61" fmla="*/ 2147483647 h 702"/>
                <a:gd name="T62" fmla="*/ 2147483647 w 912"/>
                <a:gd name="T63" fmla="*/ 2147483647 h 702"/>
                <a:gd name="T64" fmla="*/ 2147483647 w 912"/>
                <a:gd name="T65" fmla="*/ 2147483647 h 702"/>
                <a:gd name="T66" fmla="*/ 2147483647 w 912"/>
                <a:gd name="T67" fmla="*/ 2147483647 h 702"/>
                <a:gd name="T68" fmla="*/ 2147483647 w 912"/>
                <a:gd name="T69" fmla="*/ 2147483647 h 702"/>
                <a:gd name="T70" fmla="*/ 2147483647 w 912"/>
                <a:gd name="T71" fmla="*/ 2147483647 h 702"/>
                <a:gd name="T72" fmla="*/ 2147483647 w 912"/>
                <a:gd name="T73" fmla="*/ 2147483647 h 702"/>
                <a:gd name="T74" fmla="*/ 2147483647 w 912"/>
                <a:gd name="T75" fmla="*/ 2147483647 h 702"/>
                <a:gd name="T76" fmla="*/ 2147483647 w 912"/>
                <a:gd name="T77" fmla="*/ 2147483647 h 702"/>
                <a:gd name="T78" fmla="*/ 2147483647 w 912"/>
                <a:gd name="T79" fmla="*/ 2147483647 h 702"/>
                <a:gd name="T80" fmla="*/ 2147483647 w 912"/>
                <a:gd name="T81" fmla="*/ 2147483647 h 702"/>
                <a:gd name="T82" fmla="*/ 2147483647 w 912"/>
                <a:gd name="T83" fmla="*/ 2147483647 h 702"/>
                <a:gd name="T84" fmla="*/ 2147483647 w 912"/>
                <a:gd name="T85" fmla="*/ 2147483647 h 702"/>
                <a:gd name="T86" fmla="*/ 2147483647 w 912"/>
                <a:gd name="T87" fmla="*/ 2147483647 h 702"/>
                <a:gd name="T88" fmla="*/ 2147483647 w 912"/>
                <a:gd name="T89" fmla="*/ 2147483647 h 702"/>
                <a:gd name="T90" fmla="*/ 2147483647 w 912"/>
                <a:gd name="T91" fmla="*/ 2147483647 h 702"/>
                <a:gd name="T92" fmla="*/ 2147483647 w 912"/>
                <a:gd name="T93" fmla="*/ 2147483647 h 702"/>
                <a:gd name="T94" fmla="*/ 2147483647 w 912"/>
                <a:gd name="T95" fmla="*/ 2147483647 h 702"/>
                <a:gd name="T96" fmla="*/ 2147483647 w 912"/>
                <a:gd name="T97" fmla="*/ 2147483647 h 702"/>
                <a:gd name="T98" fmla="*/ 2147483647 w 912"/>
                <a:gd name="T99" fmla="*/ 2147483647 h 702"/>
                <a:gd name="T100" fmla="*/ 2147483647 w 912"/>
                <a:gd name="T101" fmla="*/ 2147483647 h 702"/>
                <a:gd name="T102" fmla="*/ 2147483647 w 912"/>
                <a:gd name="T103" fmla="*/ 2147483647 h 702"/>
                <a:gd name="T104" fmla="*/ 2147483647 w 912"/>
                <a:gd name="T105" fmla="*/ 2147483647 h 702"/>
                <a:gd name="T106" fmla="*/ 2147483647 w 912"/>
                <a:gd name="T107" fmla="*/ 2147483647 h 702"/>
                <a:gd name="T108" fmla="*/ 2147483647 w 912"/>
                <a:gd name="T109" fmla="*/ 2147483647 h 702"/>
                <a:gd name="T110" fmla="*/ 2147483647 w 912"/>
                <a:gd name="T111" fmla="*/ 2147483647 h 702"/>
                <a:gd name="T112" fmla="*/ 2147483647 w 912"/>
                <a:gd name="T113" fmla="*/ 2147483647 h 702"/>
                <a:gd name="T114" fmla="*/ 2147483647 w 912"/>
                <a:gd name="T115" fmla="*/ 2147483647 h 702"/>
                <a:gd name="T116" fmla="*/ 2147483647 w 912"/>
                <a:gd name="T117" fmla="*/ 2147483647 h 702"/>
                <a:gd name="T118" fmla="*/ 2147483647 w 912"/>
                <a:gd name="T119" fmla="*/ 2147483647 h 702"/>
                <a:gd name="T120" fmla="*/ 2147483647 w 912"/>
                <a:gd name="T121" fmla="*/ 2147483647 h 70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12"/>
                <a:gd name="T184" fmla="*/ 0 h 702"/>
                <a:gd name="T185" fmla="*/ 912 w 912"/>
                <a:gd name="T186" fmla="*/ 702 h 70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12" h="702">
                  <a:moveTo>
                    <a:pt x="906" y="420"/>
                  </a:moveTo>
                  <a:lnTo>
                    <a:pt x="900" y="414"/>
                  </a:lnTo>
                  <a:lnTo>
                    <a:pt x="888" y="408"/>
                  </a:lnTo>
                  <a:lnTo>
                    <a:pt x="882" y="402"/>
                  </a:lnTo>
                  <a:lnTo>
                    <a:pt x="858" y="396"/>
                  </a:lnTo>
                  <a:lnTo>
                    <a:pt x="858" y="378"/>
                  </a:lnTo>
                  <a:lnTo>
                    <a:pt x="846" y="366"/>
                  </a:lnTo>
                  <a:lnTo>
                    <a:pt x="846" y="360"/>
                  </a:lnTo>
                  <a:lnTo>
                    <a:pt x="858" y="360"/>
                  </a:lnTo>
                  <a:lnTo>
                    <a:pt x="858" y="348"/>
                  </a:lnTo>
                  <a:lnTo>
                    <a:pt x="852" y="342"/>
                  </a:lnTo>
                  <a:lnTo>
                    <a:pt x="834" y="342"/>
                  </a:lnTo>
                  <a:lnTo>
                    <a:pt x="834" y="336"/>
                  </a:lnTo>
                  <a:lnTo>
                    <a:pt x="828" y="330"/>
                  </a:lnTo>
                  <a:lnTo>
                    <a:pt x="822" y="318"/>
                  </a:lnTo>
                  <a:lnTo>
                    <a:pt x="810" y="306"/>
                  </a:lnTo>
                  <a:lnTo>
                    <a:pt x="798" y="300"/>
                  </a:lnTo>
                  <a:lnTo>
                    <a:pt x="792" y="300"/>
                  </a:lnTo>
                  <a:lnTo>
                    <a:pt x="780" y="294"/>
                  </a:lnTo>
                  <a:lnTo>
                    <a:pt x="768" y="282"/>
                  </a:lnTo>
                  <a:lnTo>
                    <a:pt x="768" y="276"/>
                  </a:lnTo>
                  <a:lnTo>
                    <a:pt x="774" y="276"/>
                  </a:lnTo>
                  <a:lnTo>
                    <a:pt x="774" y="270"/>
                  </a:lnTo>
                  <a:lnTo>
                    <a:pt x="780" y="270"/>
                  </a:lnTo>
                  <a:lnTo>
                    <a:pt x="780" y="264"/>
                  </a:lnTo>
                  <a:lnTo>
                    <a:pt x="768" y="252"/>
                  </a:lnTo>
                  <a:lnTo>
                    <a:pt x="756" y="246"/>
                  </a:lnTo>
                  <a:lnTo>
                    <a:pt x="750" y="246"/>
                  </a:lnTo>
                  <a:lnTo>
                    <a:pt x="750" y="228"/>
                  </a:lnTo>
                  <a:lnTo>
                    <a:pt x="720" y="228"/>
                  </a:lnTo>
                  <a:lnTo>
                    <a:pt x="696" y="216"/>
                  </a:lnTo>
                  <a:lnTo>
                    <a:pt x="696" y="186"/>
                  </a:lnTo>
                  <a:lnTo>
                    <a:pt x="648" y="180"/>
                  </a:lnTo>
                  <a:lnTo>
                    <a:pt x="654" y="162"/>
                  </a:lnTo>
                  <a:lnTo>
                    <a:pt x="648" y="162"/>
                  </a:lnTo>
                  <a:lnTo>
                    <a:pt x="642" y="156"/>
                  </a:lnTo>
                  <a:lnTo>
                    <a:pt x="642" y="150"/>
                  </a:lnTo>
                  <a:lnTo>
                    <a:pt x="648" y="144"/>
                  </a:lnTo>
                  <a:lnTo>
                    <a:pt x="654" y="132"/>
                  </a:lnTo>
                  <a:lnTo>
                    <a:pt x="660" y="126"/>
                  </a:lnTo>
                  <a:lnTo>
                    <a:pt x="660" y="96"/>
                  </a:lnTo>
                  <a:lnTo>
                    <a:pt x="654" y="84"/>
                  </a:lnTo>
                  <a:lnTo>
                    <a:pt x="648" y="66"/>
                  </a:lnTo>
                  <a:lnTo>
                    <a:pt x="636" y="54"/>
                  </a:lnTo>
                  <a:lnTo>
                    <a:pt x="630" y="42"/>
                  </a:lnTo>
                  <a:lnTo>
                    <a:pt x="600" y="12"/>
                  </a:lnTo>
                  <a:lnTo>
                    <a:pt x="600" y="0"/>
                  </a:lnTo>
                  <a:lnTo>
                    <a:pt x="576" y="0"/>
                  </a:lnTo>
                  <a:lnTo>
                    <a:pt x="522" y="30"/>
                  </a:lnTo>
                  <a:lnTo>
                    <a:pt x="516" y="60"/>
                  </a:lnTo>
                  <a:lnTo>
                    <a:pt x="480" y="84"/>
                  </a:lnTo>
                  <a:lnTo>
                    <a:pt x="480" y="102"/>
                  </a:lnTo>
                  <a:lnTo>
                    <a:pt x="456" y="126"/>
                  </a:lnTo>
                  <a:lnTo>
                    <a:pt x="438" y="138"/>
                  </a:lnTo>
                  <a:lnTo>
                    <a:pt x="390" y="156"/>
                  </a:lnTo>
                  <a:lnTo>
                    <a:pt x="348" y="162"/>
                  </a:lnTo>
                  <a:lnTo>
                    <a:pt x="330" y="162"/>
                  </a:lnTo>
                  <a:lnTo>
                    <a:pt x="312" y="174"/>
                  </a:lnTo>
                  <a:lnTo>
                    <a:pt x="318" y="174"/>
                  </a:lnTo>
                  <a:lnTo>
                    <a:pt x="330" y="186"/>
                  </a:lnTo>
                  <a:lnTo>
                    <a:pt x="330" y="198"/>
                  </a:lnTo>
                  <a:lnTo>
                    <a:pt x="324" y="204"/>
                  </a:lnTo>
                  <a:lnTo>
                    <a:pt x="318" y="216"/>
                  </a:lnTo>
                  <a:lnTo>
                    <a:pt x="312" y="222"/>
                  </a:lnTo>
                  <a:lnTo>
                    <a:pt x="306" y="234"/>
                  </a:lnTo>
                  <a:lnTo>
                    <a:pt x="300" y="240"/>
                  </a:lnTo>
                  <a:lnTo>
                    <a:pt x="210" y="240"/>
                  </a:lnTo>
                  <a:lnTo>
                    <a:pt x="204" y="246"/>
                  </a:lnTo>
                  <a:lnTo>
                    <a:pt x="198" y="258"/>
                  </a:lnTo>
                  <a:lnTo>
                    <a:pt x="186" y="270"/>
                  </a:lnTo>
                  <a:lnTo>
                    <a:pt x="174" y="276"/>
                  </a:lnTo>
                  <a:lnTo>
                    <a:pt x="168" y="276"/>
                  </a:lnTo>
                  <a:lnTo>
                    <a:pt x="162" y="270"/>
                  </a:lnTo>
                  <a:lnTo>
                    <a:pt x="162" y="246"/>
                  </a:lnTo>
                  <a:lnTo>
                    <a:pt x="156" y="252"/>
                  </a:lnTo>
                  <a:lnTo>
                    <a:pt x="144" y="258"/>
                  </a:lnTo>
                  <a:lnTo>
                    <a:pt x="126" y="276"/>
                  </a:lnTo>
                  <a:lnTo>
                    <a:pt x="114" y="282"/>
                  </a:lnTo>
                  <a:lnTo>
                    <a:pt x="96" y="282"/>
                  </a:lnTo>
                  <a:lnTo>
                    <a:pt x="90" y="276"/>
                  </a:lnTo>
                  <a:lnTo>
                    <a:pt x="78" y="276"/>
                  </a:lnTo>
                  <a:lnTo>
                    <a:pt x="66" y="288"/>
                  </a:lnTo>
                  <a:lnTo>
                    <a:pt x="60" y="300"/>
                  </a:lnTo>
                  <a:lnTo>
                    <a:pt x="54" y="306"/>
                  </a:lnTo>
                  <a:lnTo>
                    <a:pt x="54" y="324"/>
                  </a:lnTo>
                  <a:lnTo>
                    <a:pt x="48" y="336"/>
                  </a:lnTo>
                  <a:lnTo>
                    <a:pt x="42" y="336"/>
                  </a:lnTo>
                  <a:lnTo>
                    <a:pt x="36" y="372"/>
                  </a:lnTo>
                  <a:lnTo>
                    <a:pt x="30" y="372"/>
                  </a:lnTo>
                  <a:lnTo>
                    <a:pt x="24" y="378"/>
                  </a:lnTo>
                  <a:lnTo>
                    <a:pt x="12" y="384"/>
                  </a:lnTo>
                  <a:lnTo>
                    <a:pt x="0" y="396"/>
                  </a:lnTo>
                  <a:lnTo>
                    <a:pt x="0" y="402"/>
                  </a:lnTo>
                  <a:lnTo>
                    <a:pt x="12" y="408"/>
                  </a:lnTo>
                  <a:lnTo>
                    <a:pt x="18" y="408"/>
                  </a:lnTo>
                  <a:lnTo>
                    <a:pt x="18" y="444"/>
                  </a:lnTo>
                  <a:lnTo>
                    <a:pt x="6" y="456"/>
                  </a:lnTo>
                  <a:lnTo>
                    <a:pt x="24" y="468"/>
                  </a:lnTo>
                  <a:lnTo>
                    <a:pt x="24" y="516"/>
                  </a:lnTo>
                  <a:lnTo>
                    <a:pt x="30" y="516"/>
                  </a:lnTo>
                  <a:lnTo>
                    <a:pt x="48" y="534"/>
                  </a:lnTo>
                  <a:lnTo>
                    <a:pt x="54" y="534"/>
                  </a:lnTo>
                  <a:lnTo>
                    <a:pt x="54" y="576"/>
                  </a:lnTo>
                  <a:lnTo>
                    <a:pt x="60" y="582"/>
                  </a:lnTo>
                  <a:lnTo>
                    <a:pt x="72" y="606"/>
                  </a:lnTo>
                  <a:lnTo>
                    <a:pt x="84" y="618"/>
                  </a:lnTo>
                  <a:lnTo>
                    <a:pt x="96" y="624"/>
                  </a:lnTo>
                  <a:lnTo>
                    <a:pt x="102" y="636"/>
                  </a:lnTo>
                  <a:lnTo>
                    <a:pt x="114" y="642"/>
                  </a:lnTo>
                  <a:lnTo>
                    <a:pt x="120" y="660"/>
                  </a:lnTo>
                  <a:lnTo>
                    <a:pt x="120" y="690"/>
                  </a:lnTo>
                  <a:lnTo>
                    <a:pt x="132" y="702"/>
                  </a:lnTo>
                  <a:lnTo>
                    <a:pt x="138" y="696"/>
                  </a:lnTo>
                  <a:lnTo>
                    <a:pt x="144" y="684"/>
                  </a:lnTo>
                  <a:lnTo>
                    <a:pt x="150" y="678"/>
                  </a:lnTo>
                  <a:lnTo>
                    <a:pt x="156" y="666"/>
                  </a:lnTo>
                  <a:lnTo>
                    <a:pt x="156" y="642"/>
                  </a:lnTo>
                  <a:lnTo>
                    <a:pt x="144" y="630"/>
                  </a:lnTo>
                  <a:lnTo>
                    <a:pt x="162" y="600"/>
                  </a:lnTo>
                  <a:lnTo>
                    <a:pt x="192" y="600"/>
                  </a:lnTo>
                  <a:lnTo>
                    <a:pt x="210" y="582"/>
                  </a:lnTo>
                  <a:lnTo>
                    <a:pt x="228" y="582"/>
                  </a:lnTo>
                  <a:lnTo>
                    <a:pt x="264" y="600"/>
                  </a:lnTo>
                  <a:lnTo>
                    <a:pt x="276" y="600"/>
                  </a:lnTo>
                  <a:lnTo>
                    <a:pt x="288" y="588"/>
                  </a:lnTo>
                  <a:lnTo>
                    <a:pt x="300" y="570"/>
                  </a:lnTo>
                  <a:lnTo>
                    <a:pt x="300" y="552"/>
                  </a:lnTo>
                  <a:lnTo>
                    <a:pt x="294" y="552"/>
                  </a:lnTo>
                  <a:lnTo>
                    <a:pt x="294" y="540"/>
                  </a:lnTo>
                  <a:lnTo>
                    <a:pt x="306" y="528"/>
                  </a:lnTo>
                  <a:lnTo>
                    <a:pt x="312" y="528"/>
                  </a:lnTo>
                  <a:lnTo>
                    <a:pt x="324" y="516"/>
                  </a:lnTo>
                  <a:lnTo>
                    <a:pt x="330" y="504"/>
                  </a:lnTo>
                  <a:lnTo>
                    <a:pt x="330" y="498"/>
                  </a:lnTo>
                  <a:lnTo>
                    <a:pt x="336" y="486"/>
                  </a:lnTo>
                  <a:lnTo>
                    <a:pt x="336" y="480"/>
                  </a:lnTo>
                  <a:lnTo>
                    <a:pt x="342" y="474"/>
                  </a:lnTo>
                  <a:lnTo>
                    <a:pt x="354" y="468"/>
                  </a:lnTo>
                  <a:lnTo>
                    <a:pt x="366" y="468"/>
                  </a:lnTo>
                  <a:lnTo>
                    <a:pt x="384" y="474"/>
                  </a:lnTo>
                  <a:lnTo>
                    <a:pt x="396" y="474"/>
                  </a:lnTo>
                  <a:lnTo>
                    <a:pt x="408" y="480"/>
                  </a:lnTo>
                  <a:lnTo>
                    <a:pt x="408" y="492"/>
                  </a:lnTo>
                  <a:lnTo>
                    <a:pt x="426" y="492"/>
                  </a:lnTo>
                  <a:lnTo>
                    <a:pt x="432" y="498"/>
                  </a:lnTo>
                  <a:lnTo>
                    <a:pt x="432" y="528"/>
                  </a:lnTo>
                  <a:lnTo>
                    <a:pt x="474" y="528"/>
                  </a:lnTo>
                  <a:lnTo>
                    <a:pt x="480" y="534"/>
                  </a:lnTo>
                  <a:lnTo>
                    <a:pt x="492" y="540"/>
                  </a:lnTo>
                  <a:lnTo>
                    <a:pt x="540" y="540"/>
                  </a:lnTo>
                  <a:lnTo>
                    <a:pt x="552" y="546"/>
                  </a:lnTo>
                  <a:lnTo>
                    <a:pt x="558" y="552"/>
                  </a:lnTo>
                  <a:lnTo>
                    <a:pt x="570" y="558"/>
                  </a:lnTo>
                  <a:lnTo>
                    <a:pt x="576" y="552"/>
                  </a:lnTo>
                  <a:lnTo>
                    <a:pt x="582" y="540"/>
                  </a:lnTo>
                  <a:lnTo>
                    <a:pt x="588" y="534"/>
                  </a:lnTo>
                  <a:lnTo>
                    <a:pt x="588" y="522"/>
                  </a:lnTo>
                  <a:lnTo>
                    <a:pt x="606" y="504"/>
                  </a:lnTo>
                  <a:lnTo>
                    <a:pt x="612" y="492"/>
                  </a:lnTo>
                  <a:lnTo>
                    <a:pt x="636" y="516"/>
                  </a:lnTo>
                  <a:lnTo>
                    <a:pt x="642" y="516"/>
                  </a:lnTo>
                  <a:lnTo>
                    <a:pt x="648" y="510"/>
                  </a:lnTo>
                  <a:lnTo>
                    <a:pt x="660" y="504"/>
                  </a:lnTo>
                  <a:lnTo>
                    <a:pt x="672" y="492"/>
                  </a:lnTo>
                  <a:lnTo>
                    <a:pt x="690" y="492"/>
                  </a:lnTo>
                  <a:lnTo>
                    <a:pt x="714" y="474"/>
                  </a:lnTo>
                  <a:lnTo>
                    <a:pt x="726" y="486"/>
                  </a:lnTo>
                  <a:lnTo>
                    <a:pt x="750" y="486"/>
                  </a:lnTo>
                  <a:lnTo>
                    <a:pt x="756" y="480"/>
                  </a:lnTo>
                  <a:lnTo>
                    <a:pt x="768" y="480"/>
                  </a:lnTo>
                  <a:lnTo>
                    <a:pt x="768" y="468"/>
                  </a:lnTo>
                  <a:lnTo>
                    <a:pt x="786" y="450"/>
                  </a:lnTo>
                  <a:lnTo>
                    <a:pt x="792" y="450"/>
                  </a:lnTo>
                  <a:lnTo>
                    <a:pt x="792" y="456"/>
                  </a:lnTo>
                  <a:lnTo>
                    <a:pt x="804" y="468"/>
                  </a:lnTo>
                  <a:lnTo>
                    <a:pt x="840" y="462"/>
                  </a:lnTo>
                  <a:lnTo>
                    <a:pt x="840" y="468"/>
                  </a:lnTo>
                  <a:lnTo>
                    <a:pt x="852" y="480"/>
                  </a:lnTo>
                  <a:lnTo>
                    <a:pt x="876" y="480"/>
                  </a:lnTo>
                  <a:lnTo>
                    <a:pt x="894" y="474"/>
                  </a:lnTo>
                  <a:lnTo>
                    <a:pt x="912" y="456"/>
                  </a:lnTo>
                  <a:lnTo>
                    <a:pt x="912" y="432"/>
                  </a:lnTo>
                  <a:lnTo>
                    <a:pt x="906" y="4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82" name="Canada" descr="© INSCALE GmbH, 05.05.2010&#10;http://www.presentationload.com/">
              <a:extLst>
                <a:ext uri="{FF2B5EF4-FFF2-40B4-BE49-F238E27FC236}">
                  <a16:creationId xmlns:a16="http://schemas.microsoft.com/office/drawing/2014/main" id="{C0550C1B-C257-4AAE-8AB5-36DB2586995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49325" y="1327034"/>
              <a:ext cx="2243138" cy="1162050"/>
            </a:xfrm>
            <a:custGeom>
              <a:avLst/>
              <a:gdLst>
                <a:gd name="T0" fmla="*/ 2147483647 w 5574"/>
                <a:gd name="T1" fmla="*/ 2147483647 h 2886"/>
                <a:gd name="T2" fmla="*/ 2147483647 w 5574"/>
                <a:gd name="T3" fmla="*/ 2147483647 h 2886"/>
                <a:gd name="T4" fmla="*/ 2147483647 w 5574"/>
                <a:gd name="T5" fmla="*/ 2147483647 h 2886"/>
                <a:gd name="T6" fmla="*/ 2147483647 w 5574"/>
                <a:gd name="T7" fmla="*/ 2147483647 h 2886"/>
                <a:gd name="T8" fmla="*/ 2147483647 w 5574"/>
                <a:gd name="T9" fmla="*/ 2147483647 h 2886"/>
                <a:gd name="T10" fmla="*/ 2147483647 w 5574"/>
                <a:gd name="T11" fmla="*/ 2147483647 h 2886"/>
                <a:gd name="T12" fmla="*/ 2147483647 w 5574"/>
                <a:gd name="T13" fmla="*/ 2147483647 h 2886"/>
                <a:gd name="T14" fmla="*/ 2147483647 w 5574"/>
                <a:gd name="T15" fmla="*/ 2147483647 h 2886"/>
                <a:gd name="T16" fmla="*/ 2147483647 w 5574"/>
                <a:gd name="T17" fmla="*/ 2147483647 h 2886"/>
                <a:gd name="T18" fmla="*/ 2147483647 w 5574"/>
                <a:gd name="T19" fmla="*/ 2147483647 h 2886"/>
                <a:gd name="T20" fmla="*/ 2147483647 w 5574"/>
                <a:gd name="T21" fmla="*/ 2147483647 h 2886"/>
                <a:gd name="T22" fmla="*/ 2147483647 w 5574"/>
                <a:gd name="T23" fmla="*/ 2147483647 h 2886"/>
                <a:gd name="T24" fmla="*/ 2147483647 w 5574"/>
                <a:gd name="T25" fmla="*/ 2147483647 h 2886"/>
                <a:gd name="T26" fmla="*/ 2147483647 w 5574"/>
                <a:gd name="T27" fmla="*/ 2147483647 h 2886"/>
                <a:gd name="T28" fmla="*/ 2147483647 w 5574"/>
                <a:gd name="T29" fmla="*/ 2147483647 h 2886"/>
                <a:gd name="T30" fmla="*/ 2147483647 w 5574"/>
                <a:gd name="T31" fmla="*/ 2147483647 h 2886"/>
                <a:gd name="T32" fmla="*/ 2147483647 w 5574"/>
                <a:gd name="T33" fmla="*/ 2147483647 h 2886"/>
                <a:gd name="T34" fmla="*/ 2147483647 w 5574"/>
                <a:gd name="T35" fmla="*/ 2147483647 h 2886"/>
                <a:gd name="T36" fmla="*/ 2147483647 w 5574"/>
                <a:gd name="T37" fmla="*/ 2147483647 h 2886"/>
                <a:gd name="T38" fmla="*/ 2147483647 w 5574"/>
                <a:gd name="T39" fmla="*/ 2147483647 h 2886"/>
                <a:gd name="T40" fmla="*/ 2147483647 w 5574"/>
                <a:gd name="T41" fmla="*/ 2147483647 h 2886"/>
                <a:gd name="T42" fmla="*/ 2147483647 w 5574"/>
                <a:gd name="T43" fmla="*/ 2147483647 h 2886"/>
                <a:gd name="T44" fmla="*/ 2147483647 w 5574"/>
                <a:gd name="T45" fmla="*/ 2147483647 h 2886"/>
                <a:gd name="T46" fmla="*/ 2147483647 w 5574"/>
                <a:gd name="T47" fmla="*/ 2147483647 h 2886"/>
                <a:gd name="T48" fmla="*/ 2147483647 w 5574"/>
                <a:gd name="T49" fmla="*/ 2147483647 h 2886"/>
                <a:gd name="T50" fmla="*/ 2147483647 w 5574"/>
                <a:gd name="T51" fmla="*/ 2147483647 h 2886"/>
                <a:gd name="T52" fmla="*/ 2147483647 w 5574"/>
                <a:gd name="T53" fmla="*/ 2147483647 h 2886"/>
                <a:gd name="T54" fmla="*/ 2147483647 w 5574"/>
                <a:gd name="T55" fmla="*/ 2147483647 h 2886"/>
                <a:gd name="T56" fmla="*/ 2147483647 w 5574"/>
                <a:gd name="T57" fmla="*/ 2147483647 h 2886"/>
                <a:gd name="T58" fmla="*/ 2147483647 w 5574"/>
                <a:gd name="T59" fmla="*/ 2147483647 h 2886"/>
                <a:gd name="T60" fmla="*/ 2147483647 w 5574"/>
                <a:gd name="T61" fmla="*/ 2147483647 h 2886"/>
                <a:gd name="T62" fmla="*/ 2147483647 w 5574"/>
                <a:gd name="T63" fmla="*/ 2147483647 h 2886"/>
                <a:gd name="T64" fmla="*/ 2147483647 w 5574"/>
                <a:gd name="T65" fmla="*/ 2147483647 h 2886"/>
                <a:gd name="T66" fmla="*/ 2147483647 w 5574"/>
                <a:gd name="T67" fmla="*/ 2147483647 h 2886"/>
                <a:gd name="T68" fmla="*/ 2147483647 w 5574"/>
                <a:gd name="T69" fmla="*/ 2147483647 h 2886"/>
                <a:gd name="T70" fmla="*/ 2147483647 w 5574"/>
                <a:gd name="T71" fmla="*/ 2147483647 h 2886"/>
                <a:gd name="T72" fmla="*/ 2147483647 w 5574"/>
                <a:gd name="T73" fmla="*/ 2147483647 h 2886"/>
                <a:gd name="T74" fmla="*/ 2147483647 w 5574"/>
                <a:gd name="T75" fmla="*/ 2147483647 h 2886"/>
                <a:gd name="T76" fmla="*/ 2147483647 w 5574"/>
                <a:gd name="T77" fmla="*/ 2147483647 h 2886"/>
                <a:gd name="T78" fmla="*/ 2147483647 w 5574"/>
                <a:gd name="T79" fmla="*/ 2147483647 h 2886"/>
                <a:gd name="T80" fmla="*/ 2147483647 w 5574"/>
                <a:gd name="T81" fmla="*/ 2147483647 h 2886"/>
                <a:gd name="T82" fmla="*/ 2147483647 w 5574"/>
                <a:gd name="T83" fmla="*/ 2147483647 h 2886"/>
                <a:gd name="T84" fmla="*/ 2147483647 w 5574"/>
                <a:gd name="T85" fmla="*/ 2147483647 h 2886"/>
                <a:gd name="T86" fmla="*/ 2147483647 w 5574"/>
                <a:gd name="T87" fmla="*/ 2147483647 h 2886"/>
                <a:gd name="T88" fmla="*/ 2147483647 w 5574"/>
                <a:gd name="T89" fmla="*/ 2147483647 h 2886"/>
                <a:gd name="T90" fmla="*/ 2147483647 w 5574"/>
                <a:gd name="T91" fmla="*/ 2147483647 h 2886"/>
                <a:gd name="T92" fmla="*/ 2147483647 w 5574"/>
                <a:gd name="T93" fmla="*/ 2147483647 h 2886"/>
                <a:gd name="T94" fmla="*/ 2147483647 w 5574"/>
                <a:gd name="T95" fmla="*/ 2147483647 h 2886"/>
                <a:gd name="T96" fmla="*/ 2147483647 w 5574"/>
                <a:gd name="T97" fmla="*/ 2147483647 h 2886"/>
                <a:gd name="T98" fmla="*/ 2147483647 w 5574"/>
                <a:gd name="T99" fmla="*/ 2147483647 h 2886"/>
                <a:gd name="T100" fmla="*/ 2147483647 w 5574"/>
                <a:gd name="T101" fmla="*/ 2147483647 h 2886"/>
                <a:gd name="T102" fmla="*/ 2147483647 w 5574"/>
                <a:gd name="T103" fmla="*/ 2147483647 h 2886"/>
                <a:gd name="T104" fmla="*/ 2147483647 w 5574"/>
                <a:gd name="T105" fmla="*/ 2147483647 h 2886"/>
                <a:gd name="T106" fmla="*/ 2147483647 w 5574"/>
                <a:gd name="T107" fmla="*/ 2147483647 h 2886"/>
                <a:gd name="T108" fmla="*/ 2147483647 w 5574"/>
                <a:gd name="T109" fmla="*/ 2147483647 h 2886"/>
                <a:gd name="T110" fmla="*/ 2147483647 w 5574"/>
                <a:gd name="T111" fmla="*/ 2147483647 h 2886"/>
                <a:gd name="T112" fmla="*/ 2147483647 w 5574"/>
                <a:gd name="T113" fmla="*/ 2147483647 h 2886"/>
                <a:gd name="T114" fmla="*/ 2147483647 w 5574"/>
                <a:gd name="T115" fmla="*/ 2147483647 h 2886"/>
                <a:gd name="T116" fmla="*/ 2147483647 w 5574"/>
                <a:gd name="T117" fmla="*/ 2147483647 h 2886"/>
                <a:gd name="T118" fmla="*/ 2147483647 w 5574"/>
                <a:gd name="T119" fmla="*/ 2147483647 h 2886"/>
                <a:gd name="T120" fmla="*/ 2147483647 w 5574"/>
                <a:gd name="T121" fmla="*/ 2147483647 h 2886"/>
                <a:gd name="T122" fmla="*/ 2147483647 w 5574"/>
                <a:gd name="T123" fmla="*/ 2147483647 h 2886"/>
                <a:gd name="T124" fmla="*/ 2147483647 w 5574"/>
                <a:gd name="T125" fmla="*/ 2147483647 h 28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74"/>
                <a:gd name="T190" fmla="*/ 0 h 2886"/>
                <a:gd name="T191" fmla="*/ 5574 w 5574"/>
                <a:gd name="T192" fmla="*/ 2886 h 28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74" h="2886">
                  <a:moveTo>
                    <a:pt x="3114" y="252"/>
                  </a:moveTo>
                  <a:lnTo>
                    <a:pt x="3138" y="252"/>
                  </a:lnTo>
                  <a:lnTo>
                    <a:pt x="3150" y="258"/>
                  </a:lnTo>
                  <a:lnTo>
                    <a:pt x="3168" y="258"/>
                  </a:lnTo>
                  <a:lnTo>
                    <a:pt x="3174" y="252"/>
                  </a:lnTo>
                  <a:lnTo>
                    <a:pt x="3174" y="246"/>
                  </a:lnTo>
                  <a:lnTo>
                    <a:pt x="3168" y="234"/>
                  </a:lnTo>
                  <a:lnTo>
                    <a:pt x="3156" y="228"/>
                  </a:lnTo>
                  <a:lnTo>
                    <a:pt x="3108" y="228"/>
                  </a:lnTo>
                  <a:lnTo>
                    <a:pt x="3066" y="234"/>
                  </a:lnTo>
                  <a:lnTo>
                    <a:pt x="3036" y="246"/>
                  </a:lnTo>
                  <a:lnTo>
                    <a:pt x="3018" y="246"/>
                  </a:lnTo>
                  <a:lnTo>
                    <a:pt x="3060" y="246"/>
                  </a:lnTo>
                  <a:lnTo>
                    <a:pt x="3096" y="252"/>
                  </a:lnTo>
                  <a:lnTo>
                    <a:pt x="3114" y="252"/>
                  </a:lnTo>
                  <a:close/>
                  <a:moveTo>
                    <a:pt x="2988" y="318"/>
                  </a:moveTo>
                  <a:lnTo>
                    <a:pt x="3036" y="318"/>
                  </a:lnTo>
                  <a:lnTo>
                    <a:pt x="3048" y="312"/>
                  </a:lnTo>
                  <a:lnTo>
                    <a:pt x="3060" y="312"/>
                  </a:lnTo>
                  <a:lnTo>
                    <a:pt x="3072" y="300"/>
                  </a:lnTo>
                  <a:lnTo>
                    <a:pt x="3072" y="294"/>
                  </a:lnTo>
                  <a:lnTo>
                    <a:pt x="3066" y="282"/>
                  </a:lnTo>
                  <a:lnTo>
                    <a:pt x="3138" y="270"/>
                  </a:lnTo>
                  <a:lnTo>
                    <a:pt x="3120" y="264"/>
                  </a:lnTo>
                  <a:lnTo>
                    <a:pt x="3054" y="264"/>
                  </a:lnTo>
                  <a:lnTo>
                    <a:pt x="3042" y="276"/>
                  </a:lnTo>
                  <a:lnTo>
                    <a:pt x="3030" y="276"/>
                  </a:lnTo>
                  <a:lnTo>
                    <a:pt x="2994" y="270"/>
                  </a:lnTo>
                  <a:lnTo>
                    <a:pt x="2958" y="270"/>
                  </a:lnTo>
                  <a:lnTo>
                    <a:pt x="2940" y="282"/>
                  </a:lnTo>
                  <a:lnTo>
                    <a:pt x="2940" y="294"/>
                  </a:lnTo>
                  <a:lnTo>
                    <a:pt x="2946" y="300"/>
                  </a:lnTo>
                  <a:lnTo>
                    <a:pt x="2970" y="312"/>
                  </a:lnTo>
                  <a:lnTo>
                    <a:pt x="2976" y="318"/>
                  </a:lnTo>
                  <a:lnTo>
                    <a:pt x="2988" y="318"/>
                  </a:lnTo>
                  <a:close/>
                  <a:moveTo>
                    <a:pt x="2682" y="384"/>
                  </a:moveTo>
                  <a:lnTo>
                    <a:pt x="2628" y="408"/>
                  </a:lnTo>
                  <a:lnTo>
                    <a:pt x="2634" y="408"/>
                  </a:lnTo>
                  <a:lnTo>
                    <a:pt x="2646" y="414"/>
                  </a:lnTo>
                  <a:lnTo>
                    <a:pt x="2652" y="414"/>
                  </a:lnTo>
                  <a:lnTo>
                    <a:pt x="2658" y="420"/>
                  </a:lnTo>
                  <a:lnTo>
                    <a:pt x="2658" y="426"/>
                  </a:lnTo>
                  <a:lnTo>
                    <a:pt x="2622" y="426"/>
                  </a:lnTo>
                  <a:lnTo>
                    <a:pt x="2586" y="432"/>
                  </a:lnTo>
                  <a:lnTo>
                    <a:pt x="2556" y="438"/>
                  </a:lnTo>
                  <a:lnTo>
                    <a:pt x="2544" y="438"/>
                  </a:lnTo>
                  <a:lnTo>
                    <a:pt x="2520" y="456"/>
                  </a:lnTo>
                  <a:lnTo>
                    <a:pt x="2580" y="450"/>
                  </a:lnTo>
                  <a:lnTo>
                    <a:pt x="2586" y="450"/>
                  </a:lnTo>
                  <a:lnTo>
                    <a:pt x="2592" y="456"/>
                  </a:lnTo>
                  <a:lnTo>
                    <a:pt x="2610" y="456"/>
                  </a:lnTo>
                  <a:lnTo>
                    <a:pt x="2628" y="462"/>
                  </a:lnTo>
                  <a:lnTo>
                    <a:pt x="2658" y="462"/>
                  </a:lnTo>
                  <a:lnTo>
                    <a:pt x="2694" y="450"/>
                  </a:lnTo>
                  <a:lnTo>
                    <a:pt x="2730" y="444"/>
                  </a:lnTo>
                  <a:lnTo>
                    <a:pt x="2742" y="438"/>
                  </a:lnTo>
                  <a:lnTo>
                    <a:pt x="2742" y="450"/>
                  </a:lnTo>
                  <a:lnTo>
                    <a:pt x="2760" y="450"/>
                  </a:lnTo>
                  <a:lnTo>
                    <a:pt x="2796" y="444"/>
                  </a:lnTo>
                  <a:lnTo>
                    <a:pt x="2856" y="444"/>
                  </a:lnTo>
                  <a:lnTo>
                    <a:pt x="2850" y="444"/>
                  </a:lnTo>
                  <a:lnTo>
                    <a:pt x="2844" y="450"/>
                  </a:lnTo>
                  <a:lnTo>
                    <a:pt x="2832" y="450"/>
                  </a:lnTo>
                  <a:lnTo>
                    <a:pt x="2790" y="456"/>
                  </a:lnTo>
                  <a:lnTo>
                    <a:pt x="2730" y="468"/>
                  </a:lnTo>
                  <a:lnTo>
                    <a:pt x="2706" y="468"/>
                  </a:lnTo>
                  <a:lnTo>
                    <a:pt x="2688" y="474"/>
                  </a:lnTo>
                  <a:lnTo>
                    <a:pt x="2670" y="474"/>
                  </a:lnTo>
                  <a:lnTo>
                    <a:pt x="2652" y="480"/>
                  </a:lnTo>
                  <a:lnTo>
                    <a:pt x="2646" y="486"/>
                  </a:lnTo>
                  <a:lnTo>
                    <a:pt x="2640" y="486"/>
                  </a:lnTo>
                  <a:lnTo>
                    <a:pt x="2658" y="486"/>
                  </a:lnTo>
                  <a:lnTo>
                    <a:pt x="2694" y="492"/>
                  </a:lnTo>
                  <a:lnTo>
                    <a:pt x="2760" y="498"/>
                  </a:lnTo>
                  <a:lnTo>
                    <a:pt x="2808" y="492"/>
                  </a:lnTo>
                  <a:lnTo>
                    <a:pt x="2850" y="480"/>
                  </a:lnTo>
                  <a:lnTo>
                    <a:pt x="2874" y="474"/>
                  </a:lnTo>
                  <a:lnTo>
                    <a:pt x="2886" y="468"/>
                  </a:lnTo>
                  <a:lnTo>
                    <a:pt x="2958" y="450"/>
                  </a:lnTo>
                  <a:lnTo>
                    <a:pt x="3000" y="450"/>
                  </a:lnTo>
                  <a:lnTo>
                    <a:pt x="3054" y="444"/>
                  </a:lnTo>
                  <a:lnTo>
                    <a:pt x="3096" y="438"/>
                  </a:lnTo>
                  <a:lnTo>
                    <a:pt x="3120" y="432"/>
                  </a:lnTo>
                  <a:lnTo>
                    <a:pt x="3138" y="420"/>
                  </a:lnTo>
                  <a:lnTo>
                    <a:pt x="3156" y="414"/>
                  </a:lnTo>
                  <a:lnTo>
                    <a:pt x="3168" y="408"/>
                  </a:lnTo>
                  <a:lnTo>
                    <a:pt x="3168" y="396"/>
                  </a:lnTo>
                  <a:lnTo>
                    <a:pt x="3156" y="384"/>
                  </a:lnTo>
                  <a:lnTo>
                    <a:pt x="3144" y="378"/>
                  </a:lnTo>
                  <a:lnTo>
                    <a:pt x="3120" y="378"/>
                  </a:lnTo>
                  <a:lnTo>
                    <a:pt x="3114" y="384"/>
                  </a:lnTo>
                  <a:lnTo>
                    <a:pt x="3108" y="384"/>
                  </a:lnTo>
                  <a:lnTo>
                    <a:pt x="3108" y="396"/>
                  </a:lnTo>
                  <a:lnTo>
                    <a:pt x="3072" y="396"/>
                  </a:lnTo>
                  <a:lnTo>
                    <a:pt x="3078" y="390"/>
                  </a:lnTo>
                  <a:lnTo>
                    <a:pt x="3078" y="378"/>
                  </a:lnTo>
                  <a:lnTo>
                    <a:pt x="3102" y="354"/>
                  </a:lnTo>
                  <a:lnTo>
                    <a:pt x="3102" y="342"/>
                  </a:lnTo>
                  <a:lnTo>
                    <a:pt x="3096" y="342"/>
                  </a:lnTo>
                  <a:lnTo>
                    <a:pt x="3054" y="348"/>
                  </a:lnTo>
                  <a:lnTo>
                    <a:pt x="2988" y="372"/>
                  </a:lnTo>
                  <a:lnTo>
                    <a:pt x="2976" y="378"/>
                  </a:lnTo>
                  <a:lnTo>
                    <a:pt x="3024" y="378"/>
                  </a:lnTo>
                  <a:lnTo>
                    <a:pt x="3018" y="408"/>
                  </a:lnTo>
                  <a:lnTo>
                    <a:pt x="2898" y="420"/>
                  </a:lnTo>
                  <a:lnTo>
                    <a:pt x="2898" y="414"/>
                  </a:lnTo>
                  <a:lnTo>
                    <a:pt x="2892" y="408"/>
                  </a:lnTo>
                  <a:lnTo>
                    <a:pt x="2892" y="372"/>
                  </a:lnTo>
                  <a:lnTo>
                    <a:pt x="2886" y="366"/>
                  </a:lnTo>
                  <a:lnTo>
                    <a:pt x="2874" y="366"/>
                  </a:lnTo>
                  <a:lnTo>
                    <a:pt x="2856" y="360"/>
                  </a:lnTo>
                  <a:lnTo>
                    <a:pt x="2814" y="360"/>
                  </a:lnTo>
                  <a:lnTo>
                    <a:pt x="2682" y="384"/>
                  </a:lnTo>
                  <a:close/>
                  <a:moveTo>
                    <a:pt x="2832" y="342"/>
                  </a:moveTo>
                  <a:lnTo>
                    <a:pt x="2844" y="330"/>
                  </a:lnTo>
                  <a:lnTo>
                    <a:pt x="2844" y="318"/>
                  </a:lnTo>
                  <a:lnTo>
                    <a:pt x="2838" y="312"/>
                  </a:lnTo>
                  <a:lnTo>
                    <a:pt x="2814" y="312"/>
                  </a:lnTo>
                  <a:lnTo>
                    <a:pt x="2802" y="318"/>
                  </a:lnTo>
                  <a:lnTo>
                    <a:pt x="2796" y="324"/>
                  </a:lnTo>
                  <a:lnTo>
                    <a:pt x="2796" y="330"/>
                  </a:lnTo>
                  <a:lnTo>
                    <a:pt x="2802" y="336"/>
                  </a:lnTo>
                  <a:lnTo>
                    <a:pt x="2814" y="336"/>
                  </a:lnTo>
                  <a:lnTo>
                    <a:pt x="2820" y="342"/>
                  </a:lnTo>
                  <a:lnTo>
                    <a:pt x="2832" y="342"/>
                  </a:lnTo>
                  <a:close/>
                  <a:moveTo>
                    <a:pt x="3012" y="564"/>
                  </a:moveTo>
                  <a:lnTo>
                    <a:pt x="2988" y="540"/>
                  </a:lnTo>
                  <a:lnTo>
                    <a:pt x="2958" y="540"/>
                  </a:lnTo>
                  <a:lnTo>
                    <a:pt x="2952" y="534"/>
                  </a:lnTo>
                  <a:lnTo>
                    <a:pt x="2946" y="534"/>
                  </a:lnTo>
                  <a:lnTo>
                    <a:pt x="2934" y="528"/>
                  </a:lnTo>
                  <a:lnTo>
                    <a:pt x="2916" y="528"/>
                  </a:lnTo>
                  <a:lnTo>
                    <a:pt x="2898" y="534"/>
                  </a:lnTo>
                  <a:lnTo>
                    <a:pt x="2892" y="540"/>
                  </a:lnTo>
                  <a:lnTo>
                    <a:pt x="2892" y="552"/>
                  </a:lnTo>
                  <a:lnTo>
                    <a:pt x="2928" y="570"/>
                  </a:lnTo>
                  <a:lnTo>
                    <a:pt x="2934" y="576"/>
                  </a:lnTo>
                  <a:lnTo>
                    <a:pt x="2946" y="582"/>
                  </a:lnTo>
                  <a:lnTo>
                    <a:pt x="3012" y="564"/>
                  </a:lnTo>
                  <a:close/>
                  <a:moveTo>
                    <a:pt x="2460" y="414"/>
                  </a:moveTo>
                  <a:lnTo>
                    <a:pt x="2442" y="420"/>
                  </a:lnTo>
                  <a:lnTo>
                    <a:pt x="2430" y="426"/>
                  </a:lnTo>
                  <a:lnTo>
                    <a:pt x="2430" y="438"/>
                  </a:lnTo>
                  <a:lnTo>
                    <a:pt x="2442" y="438"/>
                  </a:lnTo>
                  <a:lnTo>
                    <a:pt x="2472" y="432"/>
                  </a:lnTo>
                  <a:lnTo>
                    <a:pt x="2490" y="426"/>
                  </a:lnTo>
                  <a:lnTo>
                    <a:pt x="2502" y="420"/>
                  </a:lnTo>
                  <a:lnTo>
                    <a:pt x="2502" y="414"/>
                  </a:lnTo>
                  <a:lnTo>
                    <a:pt x="2496" y="408"/>
                  </a:lnTo>
                  <a:lnTo>
                    <a:pt x="2484" y="408"/>
                  </a:lnTo>
                  <a:lnTo>
                    <a:pt x="2460" y="414"/>
                  </a:lnTo>
                  <a:close/>
                  <a:moveTo>
                    <a:pt x="2970" y="858"/>
                  </a:moveTo>
                  <a:lnTo>
                    <a:pt x="2988" y="858"/>
                  </a:lnTo>
                  <a:lnTo>
                    <a:pt x="3006" y="864"/>
                  </a:lnTo>
                  <a:lnTo>
                    <a:pt x="3018" y="870"/>
                  </a:lnTo>
                  <a:lnTo>
                    <a:pt x="3036" y="876"/>
                  </a:lnTo>
                  <a:lnTo>
                    <a:pt x="3060" y="882"/>
                  </a:lnTo>
                  <a:lnTo>
                    <a:pt x="3096" y="882"/>
                  </a:lnTo>
                  <a:lnTo>
                    <a:pt x="3126" y="876"/>
                  </a:lnTo>
                  <a:lnTo>
                    <a:pt x="3138" y="876"/>
                  </a:lnTo>
                  <a:lnTo>
                    <a:pt x="3120" y="810"/>
                  </a:lnTo>
                  <a:lnTo>
                    <a:pt x="3018" y="792"/>
                  </a:lnTo>
                  <a:lnTo>
                    <a:pt x="2988" y="828"/>
                  </a:lnTo>
                  <a:lnTo>
                    <a:pt x="2958" y="828"/>
                  </a:lnTo>
                  <a:lnTo>
                    <a:pt x="2952" y="834"/>
                  </a:lnTo>
                  <a:lnTo>
                    <a:pt x="2952" y="846"/>
                  </a:lnTo>
                  <a:lnTo>
                    <a:pt x="2958" y="852"/>
                  </a:lnTo>
                  <a:lnTo>
                    <a:pt x="2970" y="858"/>
                  </a:lnTo>
                  <a:close/>
                  <a:moveTo>
                    <a:pt x="168" y="2034"/>
                  </a:moveTo>
                  <a:lnTo>
                    <a:pt x="168" y="2040"/>
                  </a:lnTo>
                  <a:lnTo>
                    <a:pt x="174" y="2046"/>
                  </a:lnTo>
                  <a:lnTo>
                    <a:pt x="192" y="2046"/>
                  </a:lnTo>
                  <a:lnTo>
                    <a:pt x="186" y="2070"/>
                  </a:lnTo>
                  <a:lnTo>
                    <a:pt x="216" y="2052"/>
                  </a:lnTo>
                  <a:lnTo>
                    <a:pt x="216" y="2028"/>
                  </a:lnTo>
                  <a:lnTo>
                    <a:pt x="174" y="2028"/>
                  </a:lnTo>
                  <a:lnTo>
                    <a:pt x="168" y="2034"/>
                  </a:lnTo>
                  <a:close/>
                  <a:moveTo>
                    <a:pt x="252" y="2298"/>
                  </a:moveTo>
                  <a:lnTo>
                    <a:pt x="252" y="2292"/>
                  </a:lnTo>
                  <a:lnTo>
                    <a:pt x="246" y="2286"/>
                  </a:lnTo>
                  <a:lnTo>
                    <a:pt x="246" y="2268"/>
                  </a:lnTo>
                  <a:lnTo>
                    <a:pt x="252" y="2256"/>
                  </a:lnTo>
                  <a:lnTo>
                    <a:pt x="252" y="2238"/>
                  </a:lnTo>
                  <a:lnTo>
                    <a:pt x="246" y="2226"/>
                  </a:lnTo>
                  <a:lnTo>
                    <a:pt x="228" y="2226"/>
                  </a:lnTo>
                  <a:lnTo>
                    <a:pt x="216" y="2220"/>
                  </a:lnTo>
                  <a:lnTo>
                    <a:pt x="204" y="2220"/>
                  </a:lnTo>
                  <a:lnTo>
                    <a:pt x="192" y="2214"/>
                  </a:lnTo>
                  <a:lnTo>
                    <a:pt x="186" y="2208"/>
                  </a:lnTo>
                  <a:lnTo>
                    <a:pt x="174" y="2202"/>
                  </a:lnTo>
                  <a:lnTo>
                    <a:pt x="150" y="2178"/>
                  </a:lnTo>
                  <a:lnTo>
                    <a:pt x="138" y="2172"/>
                  </a:lnTo>
                  <a:lnTo>
                    <a:pt x="126" y="2172"/>
                  </a:lnTo>
                  <a:lnTo>
                    <a:pt x="102" y="2184"/>
                  </a:lnTo>
                  <a:lnTo>
                    <a:pt x="96" y="2196"/>
                  </a:lnTo>
                  <a:lnTo>
                    <a:pt x="96" y="2202"/>
                  </a:lnTo>
                  <a:lnTo>
                    <a:pt x="108" y="2208"/>
                  </a:lnTo>
                  <a:lnTo>
                    <a:pt x="114" y="2214"/>
                  </a:lnTo>
                  <a:lnTo>
                    <a:pt x="120" y="2214"/>
                  </a:lnTo>
                  <a:lnTo>
                    <a:pt x="132" y="2202"/>
                  </a:lnTo>
                  <a:lnTo>
                    <a:pt x="144" y="2208"/>
                  </a:lnTo>
                  <a:lnTo>
                    <a:pt x="132" y="2220"/>
                  </a:lnTo>
                  <a:lnTo>
                    <a:pt x="120" y="2220"/>
                  </a:lnTo>
                  <a:lnTo>
                    <a:pt x="114" y="2226"/>
                  </a:lnTo>
                  <a:lnTo>
                    <a:pt x="102" y="2232"/>
                  </a:lnTo>
                  <a:lnTo>
                    <a:pt x="102" y="2244"/>
                  </a:lnTo>
                  <a:lnTo>
                    <a:pt x="108" y="2250"/>
                  </a:lnTo>
                  <a:lnTo>
                    <a:pt x="126" y="2250"/>
                  </a:lnTo>
                  <a:lnTo>
                    <a:pt x="138" y="2244"/>
                  </a:lnTo>
                  <a:lnTo>
                    <a:pt x="132" y="2262"/>
                  </a:lnTo>
                  <a:lnTo>
                    <a:pt x="150" y="2262"/>
                  </a:lnTo>
                  <a:lnTo>
                    <a:pt x="132" y="2280"/>
                  </a:lnTo>
                  <a:lnTo>
                    <a:pt x="168" y="2274"/>
                  </a:lnTo>
                  <a:lnTo>
                    <a:pt x="156" y="2280"/>
                  </a:lnTo>
                  <a:lnTo>
                    <a:pt x="144" y="2292"/>
                  </a:lnTo>
                  <a:lnTo>
                    <a:pt x="138" y="2292"/>
                  </a:lnTo>
                  <a:lnTo>
                    <a:pt x="138" y="2298"/>
                  </a:lnTo>
                  <a:lnTo>
                    <a:pt x="150" y="2298"/>
                  </a:lnTo>
                  <a:lnTo>
                    <a:pt x="162" y="2286"/>
                  </a:lnTo>
                  <a:lnTo>
                    <a:pt x="168" y="2286"/>
                  </a:lnTo>
                  <a:lnTo>
                    <a:pt x="174" y="2292"/>
                  </a:lnTo>
                  <a:lnTo>
                    <a:pt x="174" y="2304"/>
                  </a:lnTo>
                  <a:lnTo>
                    <a:pt x="162" y="2316"/>
                  </a:lnTo>
                  <a:lnTo>
                    <a:pt x="162" y="2328"/>
                  </a:lnTo>
                  <a:lnTo>
                    <a:pt x="210" y="2328"/>
                  </a:lnTo>
                  <a:lnTo>
                    <a:pt x="228" y="2316"/>
                  </a:lnTo>
                  <a:lnTo>
                    <a:pt x="210" y="2340"/>
                  </a:lnTo>
                  <a:lnTo>
                    <a:pt x="192" y="2340"/>
                  </a:lnTo>
                  <a:lnTo>
                    <a:pt x="186" y="2346"/>
                  </a:lnTo>
                  <a:lnTo>
                    <a:pt x="186" y="2352"/>
                  </a:lnTo>
                  <a:lnTo>
                    <a:pt x="210" y="2364"/>
                  </a:lnTo>
                  <a:lnTo>
                    <a:pt x="216" y="2364"/>
                  </a:lnTo>
                  <a:lnTo>
                    <a:pt x="228" y="2370"/>
                  </a:lnTo>
                  <a:lnTo>
                    <a:pt x="234" y="2376"/>
                  </a:lnTo>
                  <a:lnTo>
                    <a:pt x="246" y="2376"/>
                  </a:lnTo>
                  <a:lnTo>
                    <a:pt x="258" y="2382"/>
                  </a:lnTo>
                  <a:lnTo>
                    <a:pt x="270" y="2376"/>
                  </a:lnTo>
                  <a:lnTo>
                    <a:pt x="288" y="2358"/>
                  </a:lnTo>
                  <a:lnTo>
                    <a:pt x="294" y="2346"/>
                  </a:lnTo>
                  <a:lnTo>
                    <a:pt x="294" y="2340"/>
                  </a:lnTo>
                  <a:lnTo>
                    <a:pt x="288" y="2334"/>
                  </a:lnTo>
                  <a:lnTo>
                    <a:pt x="282" y="2322"/>
                  </a:lnTo>
                  <a:lnTo>
                    <a:pt x="270" y="2316"/>
                  </a:lnTo>
                  <a:lnTo>
                    <a:pt x="264" y="2304"/>
                  </a:lnTo>
                  <a:lnTo>
                    <a:pt x="252" y="2298"/>
                  </a:lnTo>
                  <a:close/>
                  <a:moveTo>
                    <a:pt x="2304" y="372"/>
                  </a:moveTo>
                  <a:lnTo>
                    <a:pt x="2316" y="372"/>
                  </a:lnTo>
                  <a:lnTo>
                    <a:pt x="2328" y="366"/>
                  </a:lnTo>
                  <a:lnTo>
                    <a:pt x="2376" y="366"/>
                  </a:lnTo>
                  <a:lnTo>
                    <a:pt x="2388" y="378"/>
                  </a:lnTo>
                  <a:lnTo>
                    <a:pt x="2388" y="390"/>
                  </a:lnTo>
                  <a:lnTo>
                    <a:pt x="2424" y="390"/>
                  </a:lnTo>
                  <a:lnTo>
                    <a:pt x="2442" y="384"/>
                  </a:lnTo>
                  <a:lnTo>
                    <a:pt x="2454" y="384"/>
                  </a:lnTo>
                  <a:lnTo>
                    <a:pt x="2466" y="390"/>
                  </a:lnTo>
                  <a:lnTo>
                    <a:pt x="2472" y="396"/>
                  </a:lnTo>
                  <a:lnTo>
                    <a:pt x="2490" y="396"/>
                  </a:lnTo>
                  <a:lnTo>
                    <a:pt x="2514" y="384"/>
                  </a:lnTo>
                  <a:lnTo>
                    <a:pt x="2520" y="372"/>
                  </a:lnTo>
                  <a:lnTo>
                    <a:pt x="2520" y="354"/>
                  </a:lnTo>
                  <a:lnTo>
                    <a:pt x="2550" y="354"/>
                  </a:lnTo>
                  <a:lnTo>
                    <a:pt x="2616" y="336"/>
                  </a:lnTo>
                  <a:lnTo>
                    <a:pt x="2580" y="366"/>
                  </a:lnTo>
                  <a:lnTo>
                    <a:pt x="2634" y="378"/>
                  </a:lnTo>
                  <a:lnTo>
                    <a:pt x="2688" y="354"/>
                  </a:lnTo>
                  <a:lnTo>
                    <a:pt x="2784" y="312"/>
                  </a:lnTo>
                  <a:lnTo>
                    <a:pt x="2778" y="312"/>
                  </a:lnTo>
                  <a:lnTo>
                    <a:pt x="2772" y="306"/>
                  </a:lnTo>
                  <a:lnTo>
                    <a:pt x="2754" y="300"/>
                  </a:lnTo>
                  <a:lnTo>
                    <a:pt x="2736" y="300"/>
                  </a:lnTo>
                  <a:lnTo>
                    <a:pt x="2724" y="294"/>
                  </a:lnTo>
                  <a:lnTo>
                    <a:pt x="2706" y="288"/>
                  </a:lnTo>
                  <a:lnTo>
                    <a:pt x="2676" y="288"/>
                  </a:lnTo>
                  <a:lnTo>
                    <a:pt x="2646" y="282"/>
                  </a:lnTo>
                  <a:lnTo>
                    <a:pt x="2604" y="282"/>
                  </a:lnTo>
                  <a:lnTo>
                    <a:pt x="2526" y="294"/>
                  </a:lnTo>
                  <a:lnTo>
                    <a:pt x="2526" y="318"/>
                  </a:lnTo>
                  <a:lnTo>
                    <a:pt x="2406" y="324"/>
                  </a:lnTo>
                  <a:lnTo>
                    <a:pt x="2400" y="324"/>
                  </a:lnTo>
                  <a:lnTo>
                    <a:pt x="2394" y="318"/>
                  </a:lnTo>
                  <a:lnTo>
                    <a:pt x="2334" y="318"/>
                  </a:lnTo>
                  <a:lnTo>
                    <a:pt x="2322" y="324"/>
                  </a:lnTo>
                  <a:lnTo>
                    <a:pt x="2310" y="324"/>
                  </a:lnTo>
                  <a:lnTo>
                    <a:pt x="2304" y="330"/>
                  </a:lnTo>
                  <a:lnTo>
                    <a:pt x="2304" y="372"/>
                  </a:lnTo>
                  <a:close/>
                  <a:moveTo>
                    <a:pt x="150" y="1980"/>
                  </a:moveTo>
                  <a:lnTo>
                    <a:pt x="162" y="2004"/>
                  </a:lnTo>
                  <a:lnTo>
                    <a:pt x="174" y="2010"/>
                  </a:lnTo>
                  <a:lnTo>
                    <a:pt x="186" y="1980"/>
                  </a:lnTo>
                  <a:lnTo>
                    <a:pt x="180" y="1974"/>
                  </a:lnTo>
                  <a:lnTo>
                    <a:pt x="174" y="1974"/>
                  </a:lnTo>
                  <a:lnTo>
                    <a:pt x="162" y="1968"/>
                  </a:lnTo>
                  <a:lnTo>
                    <a:pt x="156" y="1968"/>
                  </a:lnTo>
                  <a:lnTo>
                    <a:pt x="150" y="1974"/>
                  </a:lnTo>
                  <a:lnTo>
                    <a:pt x="150" y="1980"/>
                  </a:lnTo>
                  <a:close/>
                  <a:moveTo>
                    <a:pt x="126" y="1932"/>
                  </a:moveTo>
                  <a:lnTo>
                    <a:pt x="120" y="1932"/>
                  </a:lnTo>
                  <a:lnTo>
                    <a:pt x="108" y="1938"/>
                  </a:lnTo>
                  <a:lnTo>
                    <a:pt x="96" y="1938"/>
                  </a:lnTo>
                  <a:lnTo>
                    <a:pt x="84" y="1944"/>
                  </a:lnTo>
                  <a:lnTo>
                    <a:pt x="78" y="1944"/>
                  </a:lnTo>
                  <a:lnTo>
                    <a:pt x="78" y="1950"/>
                  </a:lnTo>
                  <a:lnTo>
                    <a:pt x="72" y="1962"/>
                  </a:lnTo>
                  <a:lnTo>
                    <a:pt x="66" y="1968"/>
                  </a:lnTo>
                  <a:lnTo>
                    <a:pt x="48" y="1968"/>
                  </a:lnTo>
                  <a:lnTo>
                    <a:pt x="42" y="1962"/>
                  </a:lnTo>
                  <a:lnTo>
                    <a:pt x="48" y="1956"/>
                  </a:lnTo>
                  <a:lnTo>
                    <a:pt x="60" y="1956"/>
                  </a:lnTo>
                  <a:lnTo>
                    <a:pt x="66" y="1950"/>
                  </a:lnTo>
                  <a:lnTo>
                    <a:pt x="72" y="1950"/>
                  </a:lnTo>
                  <a:lnTo>
                    <a:pt x="78" y="1944"/>
                  </a:lnTo>
                  <a:lnTo>
                    <a:pt x="84" y="1944"/>
                  </a:lnTo>
                  <a:lnTo>
                    <a:pt x="78" y="1938"/>
                  </a:lnTo>
                  <a:lnTo>
                    <a:pt x="54" y="1938"/>
                  </a:lnTo>
                  <a:lnTo>
                    <a:pt x="48" y="1944"/>
                  </a:lnTo>
                  <a:lnTo>
                    <a:pt x="48" y="1932"/>
                  </a:lnTo>
                  <a:lnTo>
                    <a:pt x="36" y="1932"/>
                  </a:lnTo>
                  <a:lnTo>
                    <a:pt x="24" y="1944"/>
                  </a:lnTo>
                  <a:lnTo>
                    <a:pt x="6" y="1980"/>
                  </a:lnTo>
                  <a:lnTo>
                    <a:pt x="6" y="2004"/>
                  </a:lnTo>
                  <a:lnTo>
                    <a:pt x="12" y="2004"/>
                  </a:lnTo>
                  <a:lnTo>
                    <a:pt x="12" y="2010"/>
                  </a:lnTo>
                  <a:lnTo>
                    <a:pt x="18" y="2016"/>
                  </a:lnTo>
                  <a:lnTo>
                    <a:pt x="0" y="2022"/>
                  </a:lnTo>
                  <a:lnTo>
                    <a:pt x="12" y="2076"/>
                  </a:lnTo>
                  <a:lnTo>
                    <a:pt x="12" y="2082"/>
                  </a:lnTo>
                  <a:lnTo>
                    <a:pt x="6" y="2082"/>
                  </a:lnTo>
                  <a:lnTo>
                    <a:pt x="12" y="2088"/>
                  </a:lnTo>
                  <a:lnTo>
                    <a:pt x="12" y="2094"/>
                  </a:lnTo>
                  <a:lnTo>
                    <a:pt x="30" y="2094"/>
                  </a:lnTo>
                  <a:lnTo>
                    <a:pt x="30" y="2070"/>
                  </a:lnTo>
                  <a:lnTo>
                    <a:pt x="24" y="2058"/>
                  </a:lnTo>
                  <a:lnTo>
                    <a:pt x="24" y="2040"/>
                  </a:lnTo>
                  <a:lnTo>
                    <a:pt x="36" y="2028"/>
                  </a:lnTo>
                  <a:lnTo>
                    <a:pt x="42" y="2028"/>
                  </a:lnTo>
                  <a:lnTo>
                    <a:pt x="48" y="2016"/>
                  </a:lnTo>
                  <a:lnTo>
                    <a:pt x="54" y="2010"/>
                  </a:lnTo>
                  <a:lnTo>
                    <a:pt x="54" y="1986"/>
                  </a:lnTo>
                  <a:lnTo>
                    <a:pt x="84" y="1956"/>
                  </a:lnTo>
                  <a:lnTo>
                    <a:pt x="108" y="1944"/>
                  </a:lnTo>
                  <a:lnTo>
                    <a:pt x="114" y="1944"/>
                  </a:lnTo>
                  <a:lnTo>
                    <a:pt x="126" y="1938"/>
                  </a:lnTo>
                  <a:lnTo>
                    <a:pt x="126" y="1932"/>
                  </a:lnTo>
                  <a:close/>
                  <a:moveTo>
                    <a:pt x="1896" y="678"/>
                  </a:moveTo>
                  <a:lnTo>
                    <a:pt x="1896" y="690"/>
                  </a:lnTo>
                  <a:lnTo>
                    <a:pt x="1884" y="702"/>
                  </a:lnTo>
                  <a:lnTo>
                    <a:pt x="1884" y="714"/>
                  </a:lnTo>
                  <a:lnTo>
                    <a:pt x="1902" y="714"/>
                  </a:lnTo>
                  <a:lnTo>
                    <a:pt x="1926" y="708"/>
                  </a:lnTo>
                  <a:lnTo>
                    <a:pt x="1944" y="708"/>
                  </a:lnTo>
                  <a:lnTo>
                    <a:pt x="1980" y="696"/>
                  </a:lnTo>
                  <a:lnTo>
                    <a:pt x="1986" y="690"/>
                  </a:lnTo>
                  <a:lnTo>
                    <a:pt x="1992" y="690"/>
                  </a:lnTo>
                  <a:lnTo>
                    <a:pt x="2034" y="702"/>
                  </a:lnTo>
                  <a:lnTo>
                    <a:pt x="2112" y="642"/>
                  </a:lnTo>
                  <a:lnTo>
                    <a:pt x="2244" y="600"/>
                  </a:lnTo>
                  <a:lnTo>
                    <a:pt x="2370" y="564"/>
                  </a:lnTo>
                  <a:lnTo>
                    <a:pt x="2466" y="546"/>
                  </a:lnTo>
                  <a:lnTo>
                    <a:pt x="2454" y="540"/>
                  </a:lnTo>
                  <a:lnTo>
                    <a:pt x="2448" y="528"/>
                  </a:lnTo>
                  <a:lnTo>
                    <a:pt x="2436" y="522"/>
                  </a:lnTo>
                  <a:lnTo>
                    <a:pt x="2424" y="510"/>
                  </a:lnTo>
                  <a:lnTo>
                    <a:pt x="2412" y="504"/>
                  </a:lnTo>
                  <a:lnTo>
                    <a:pt x="2400" y="492"/>
                  </a:lnTo>
                  <a:lnTo>
                    <a:pt x="2352" y="492"/>
                  </a:lnTo>
                  <a:lnTo>
                    <a:pt x="2340" y="498"/>
                  </a:lnTo>
                  <a:lnTo>
                    <a:pt x="2328" y="498"/>
                  </a:lnTo>
                  <a:lnTo>
                    <a:pt x="2262" y="504"/>
                  </a:lnTo>
                  <a:lnTo>
                    <a:pt x="2226" y="480"/>
                  </a:lnTo>
                  <a:lnTo>
                    <a:pt x="2142" y="486"/>
                  </a:lnTo>
                  <a:lnTo>
                    <a:pt x="2094" y="504"/>
                  </a:lnTo>
                  <a:lnTo>
                    <a:pt x="2076" y="522"/>
                  </a:lnTo>
                  <a:lnTo>
                    <a:pt x="2064" y="552"/>
                  </a:lnTo>
                  <a:lnTo>
                    <a:pt x="2010" y="564"/>
                  </a:lnTo>
                  <a:lnTo>
                    <a:pt x="1944" y="588"/>
                  </a:lnTo>
                  <a:lnTo>
                    <a:pt x="1962" y="600"/>
                  </a:lnTo>
                  <a:lnTo>
                    <a:pt x="1842" y="654"/>
                  </a:lnTo>
                  <a:lnTo>
                    <a:pt x="1854" y="654"/>
                  </a:lnTo>
                  <a:lnTo>
                    <a:pt x="1890" y="672"/>
                  </a:lnTo>
                  <a:lnTo>
                    <a:pt x="1896" y="678"/>
                  </a:lnTo>
                  <a:close/>
                  <a:moveTo>
                    <a:pt x="198" y="1968"/>
                  </a:moveTo>
                  <a:lnTo>
                    <a:pt x="192" y="1992"/>
                  </a:lnTo>
                  <a:lnTo>
                    <a:pt x="192" y="2010"/>
                  </a:lnTo>
                  <a:lnTo>
                    <a:pt x="216" y="1998"/>
                  </a:lnTo>
                  <a:lnTo>
                    <a:pt x="198" y="1968"/>
                  </a:lnTo>
                  <a:close/>
                  <a:moveTo>
                    <a:pt x="4182" y="600"/>
                  </a:moveTo>
                  <a:lnTo>
                    <a:pt x="4194" y="606"/>
                  </a:lnTo>
                  <a:lnTo>
                    <a:pt x="4206" y="600"/>
                  </a:lnTo>
                  <a:lnTo>
                    <a:pt x="4218" y="600"/>
                  </a:lnTo>
                  <a:lnTo>
                    <a:pt x="4242" y="588"/>
                  </a:lnTo>
                  <a:lnTo>
                    <a:pt x="4308" y="588"/>
                  </a:lnTo>
                  <a:lnTo>
                    <a:pt x="4314" y="594"/>
                  </a:lnTo>
                  <a:lnTo>
                    <a:pt x="4350" y="594"/>
                  </a:lnTo>
                  <a:lnTo>
                    <a:pt x="4356" y="588"/>
                  </a:lnTo>
                  <a:lnTo>
                    <a:pt x="4356" y="582"/>
                  </a:lnTo>
                  <a:lnTo>
                    <a:pt x="4344" y="558"/>
                  </a:lnTo>
                  <a:lnTo>
                    <a:pt x="4338" y="552"/>
                  </a:lnTo>
                  <a:lnTo>
                    <a:pt x="4326" y="546"/>
                  </a:lnTo>
                  <a:lnTo>
                    <a:pt x="4230" y="546"/>
                  </a:lnTo>
                  <a:lnTo>
                    <a:pt x="4224" y="540"/>
                  </a:lnTo>
                  <a:lnTo>
                    <a:pt x="4212" y="540"/>
                  </a:lnTo>
                  <a:lnTo>
                    <a:pt x="4200" y="534"/>
                  </a:lnTo>
                  <a:lnTo>
                    <a:pt x="4188" y="534"/>
                  </a:lnTo>
                  <a:lnTo>
                    <a:pt x="4176" y="540"/>
                  </a:lnTo>
                  <a:lnTo>
                    <a:pt x="4158" y="558"/>
                  </a:lnTo>
                  <a:lnTo>
                    <a:pt x="4158" y="564"/>
                  </a:lnTo>
                  <a:lnTo>
                    <a:pt x="4176" y="576"/>
                  </a:lnTo>
                  <a:lnTo>
                    <a:pt x="4170" y="582"/>
                  </a:lnTo>
                  <a:lnTo>
                    <a:pt x="4170" y="594"/>
                  </a:lnTo>
                  <a:lnTo>
                    <a:pt x="4176" y="594"/>
                  </a:lnTo>
                  <a:lnTo>
                    <a:pt x="4182" y="600"/>
                  </a:lnTo>
                  <a:close/>
                  <a:moveTo>
                    <a:pt x="3708" y="516"/>
                  </a:moveTo>
                  <a:lnTo>
                    <a:pt x="3678" y="516"/>
                  </a:lnTo>
                  <a:lnTo>
                    <a:pt x="3624" y="510"/>
                  </a:lnTo>
                  <a:lnTo>
                    <a:pt x="3564" y="504"/>
                  </a:lnTo>
                  <a:lnTo>
                    <a:pt x="3468" y="504"/>
                  </a:lnTo>
                  <a:lnTo>
                    <a:pt x="3468" y="516"/>
                  </a:lnTo>
                  <a:lnTo>
                    <a:pt x="3462" y="522"/>
                  </a:lnTo>
                  <a:lnTo>
                    <a:pt x="3426" y="540"/>
                  </a:lnTo>
                  <a:lnTo>
                    <a:pt x="3396" y="546"/>
                  </a:lnTo>
                  <a:lnTo>
                    <a:pt x="3378" y="552"/>
                  </a:lnTo>
                  <a:lnTo>
                    <a:pt x="3372" y="552"/>
                  </a:lnTo>
                  <a:lnTo>
                    <a:pt x="3372" y="558"/>
                  </a:lnTo>
                  <a:lnTo>
                    <a:pt x="3384" y="570"/>
                  </a:lnTo>
                  <a:lnTo>
                    <a:pt x="3390" y="582"/>
                  </a:lnTo>
                  <a:lnTo>
                    <a:pt x="3390" y="594"/>
                  </a:lnTo>
                  <a:lnTo>
                    <a:pt x="3372" y="618"/>
                  </a:lnTo>
                  <a:lnTo>
                    <a:pt x="3402" y="636"/>
                  </a:lnTo>
                  <a:lnTo>
                    <a:pt x="3480" y="606"/>
                  </a:lnTo>
                  <a:lnTo>
                    <a:pt x="3474" y="600"/>
                  </a:lnTo>
                  <a:lnTo>
                    <a:pt x="3468" y="600"/>
                  </a:lnTo>
                  <a:lnTo>
                    <a:pt x="3468" y="594"/>
                  </a:lnTo>
                  <a:lnTo>
                    <a:pt x="3474" y="588"/>
                  </a:lnTo>
                  <a:lnTo>
                    <a:pt x="3486" y="582"/>
                  </a:lnTo>
                  <a:lnTo>
                    <a:pt x="3522" y="582"/>
                  </a:lnTo>
                  <a:lnTo>
                    <a:pt x="3546" y="594"/>
                  </a:lnTo>
                  <a:lnTo>
                    <a:pt x="3552" y="600"/>
                  </a:lnTo>
                  <a:lnTo>
                    <a:pt x="3606" y="594"/>
                  </a:lnTo>
                  <a:lnTo>
                    <a:pt x="3600" y="570"/>
                  </a:lnTo>
                  <a:lnTo>
                    <a:pt x="3630" y="570"/>
                  </a:lnTo>
                  <a:lnTo>
                    <a:pt x="3648" y="564"/>
                  </a:lnTo>
                  <a:lnTo>
                    <a:pt x="3666" y="564"/>
                  </a:lnTo>
                  <a:lnTo>
                    <a:pt x="3690" y="552"/>
                  </a:lnTo>
                  <a:lnTo>
                    <a:pt x="3696" y="546"/>
                  </a:lnTo>
                  <a:lnTo>
                    <a:pt x="3702" y="534"/>
                  </a:lnTo>
                  <a:lnTo>
                    <a:pt x="3714" y="522"/>
                  </a:lnTo>
                  <a:lnTo>
                    <a:pt x="3720" y="522"/>
                  </a:lnTo>
                  <a:lnTo>
                    <a:pt x="3714" y="516"/>
                  </a:lnTo>
                  <a:lnTo>
                    <a:pt x="3708" y="516"/>
                  </a:lnTo>
                  <a:close/>
                  <a:moveTo>
                    <a:pt x="3792" y="150"/>
                  </a:moveTo>
                  <a:lnTo>
                    <a:pt x="3738" y="156"/>
                  </a:lnTo>
                  <a:lnTo>
                    <a:pt x="3756" y="180"/>
                  </a:lnTo>
                  <a:lnTo>
                    <a:pt x="3792" y="150"/>
                  </a:lnTo>
                  <a:close/>
                  <a:moveTo>
                    <a:pt x="3612" y="480"/>
                  </a:moveTo>
                  <a:lnTo>
                    <a:pt x="3636" y="468"/>
                  </a:lnTo>
                  <a:lnTo>
                    <a:pt x="3642" y="456"/>
                  </a:lnTo>
                  <a:lnTo>
                    <a:pt x="3654" y="450"/>
                  </a:lnTo>
                  <a:lnTo>
                    <a:pt x="3660" y="438"/>
                  </a:lnTo>
                  <a:lnTo>
                    <a:pt x="3660" y="432"/>
                  </a:lnTo>
                  <a:lnTo>
                    <a:pt x="3654" y="426"/>
                  </a:lnTo>
                  <a:lnTo>
                    <a:pt x="3642" y="426"/>
                  </a:lnTo>
                  <a:lnTo>
                    <a:pt x="3630" y="420"/>
                  </a:lnTo>
                  <a:lnTo>
                    <a:pt x="3588" y="420"/>
                  </a:lnTo>
                  <a:lnTo>
                    <a:pt x="3570" y="426"/>
                  </a:lnTo>
                  <a:lnTo>
                    <a:pt x="3552" y="426"/>
                  </a:lnTo>
                  <a:lnTo>
                    <a:pt x="3534" y="438"/>
                  </a:lnTo>
                  <a:lnTo>
                    <a:pt x="3516" y="444"/>
                  </a:lnTo>
                  <a:lnTo>
                    <a:pt x="3504" y="450"/>
                  </a:lnTo>
                  <a:lnTo>
                    <a:pt x="3504" y="462"/>
                  </a:lnTo>
                  <a:lnTo>
                    <a:pt x="3528" y="468"/>
                  </a:lnTo>
                  <a:lnTo>
                    <a:pt x="3600" y="480"/>
                  </a:lnTo>
                  <a:lnTo>
                    <a:pt x="3612" y="480"/>
                  </a:lnTo>
                  <a:close/>
                  <a:moveTo>
                    <a:pt x="3954" y="180"/>
                  </a:moveTo>
                  <a:lnTo>
                    <a:pt x="3900" y="192"/>
                  </a:lnTo>
                  <a:lnTo>
                    <a:pt x="3936" y="210"/>
                  </a:lnTo>
                  <a:lnTo>
                    <a:pt x="3924" y="216"/>
                  </a:lnTo>
                  <a:lnTo>
                    <a:pt x="3918" y="222"/>
                  </a:lnTo>
                  <a:lnTo>
                    <a:pt x="3918" y="228"/>
                  </a:lnTo>
                  <a:lnTo>
                    <a:pt x="3924" y="234"/>
                  </a:lnTo>
                  <a:lnTo>
                    <a:pt x="3936" y="240"/>
                  </a:lnTo>
                  <a:lnTo>
                    <a:pt x="3966" y="240"/>
                  </a:lnTo>
                  <a:lnTo>
                    <a:pt x="3942" y="252"/>
                  </a:lnTo>
                  <a:lnTo>
                    <a:pt x="3954" y="252"/>
                  </a:lnTo>
                  <a:lnTo>
                    <a:pt x="4002" y="276"/>
                  </a:lnTo>
                  <a:lnTo>
                    <a:pt x="4014" y="276"/>
                  </a:lnTo>
                  <a:lnTo>
                    <a:pt x="4026" y="270"/>
                  </a:lnTo>
                  <a:lnTo>
                    <a:pt x="4032" y="264"/>
                  </a:lnTo>
                  <a:lnTo>
                    <a:pt x="4044" y="258"/>
                  </a:lnTo>
                  <a:lnTo>
                    <a:pt x="4050" y="252"/>
                  </a:lnTo>
                  <a:lnTo>
                    <a:pt x="4074" y="246"/>
                  </a:lnTo>
                  <a:lnTo>
                    <a:pt x="4086" y="258"/>
                  </a:lnTo>
                  <a:lnTo>
                    <a:pt x="4092" y="270"/>
                  </a:lnTo>
                  <a:lnTo>
                    <a:pt x="4098" y="276"/>
                  </a:lnTo>
                  <a:lnTo>
                    <a:pt x="4104" y="270"/>
                  </a:lnTo>
                  <a:lnTo>
                    <a:pt x="4116" y="270"/>
                  </a:lnTo>
                  <a:lnTo>
                    <a:pt x="4128" y="264"/>
                  </a:lnTo>
                  <a:lnTo>
                    <a:pt x="4134" y="258"/>
                  </a:lnTo>
                  <a:lnTo>
                    <a:pt x="4146" y="258"/>
                  </a:lnTo>
                  <a:lnTo>
                    <a:pt x="4152" y="252"/>
                  </a:lnTo>
                  <a:lnTo>
                    <a:pt x="4158" y="252"/>
                  </a:lnTo>
                  <a:lnTo>
                    <a:pt x="4170" y="246"/>
                  </a:lnTo>
                  <a:lnTo>
                    <a:pt x="4176" y="234"/>
                  </a:lnTo>
                  <a:lnTo>
                    <a:pt x="4182" y="228"/>
                  </a:lnTo>
                  <a:lnTo>
                    <a:pt x="4194" y="246"/>
                  </a:lnTo>
                  <a:lnTo>
                    <a:pt x="4218" y="222"/>
                  </a:lnTo>
                  <a:lnTo>
                    <a:pt x="4218" y="216"/>
                  </a:lnTo>
                  <a:lnTo>
                    <a:pt x="4236" y="210"/>
                  </a:lnTo>
                  <a:lnTo>
                    <a:pt x="4326" y="210"/>
                  </a:lnTo>
                  <a:lnTo>
                    <a:pt x="4332" y="204"/>
                  </a:lnTo>
                  <a:lnTo>
                    <a:pt x="4332" y="192"/>
                  </a:lnTo>
                  <a:lnTo>
                    <a:pt x="4266" y="186"/>
                  </a:lnTo>
                  <a:lnTo>
                    <a:pt x="4302" y="174"/>
                  </a:lnTo>
                  <a:lnTo>
                    <a:pt x="4302" y="132"/>
                  </a:lnTo>
                  <a:lnTo>
                    <a:pt x="4278" y="132"/>
                  </a:lnTo>
                  <a:lnTo>
                    <a:pt x="4266" y="138"/>
                  </a:lnTo>
                  <a:lnTo>
                    <a:pt x="4260" y="144"/>
                  </a:lnTo>
                  <a:lnTo>
                    <a:pt x="4248" y="150"/>
                  </a:lnTo>
                  <a:lnTo>
                    <a:pt x="4242" y="126"/>
                  </a:lnTo>
                  <a:lnTo>
                    <a:pt x="4194" y="132"/>
                  </a:lnTo>
                  <a:lnTo>
                    <a:pt x="4194" y="120"/>
                  </a:lnTo>
                  <a:lnTo>
                    <a:pt x="4176" y="84"/>
                  </a:lnTo>
                  <a:lnTo>
                    <a:pt x="4140" y="84"/>
                  </a:lnTo>
                  <a:lnTo>
                    <a:pt x="4122" y="90"/>
                  </a:lnTo>
                  <a:lnTo>
                    <a:pt x="4110" y="96"/>
                  </a:lnTo>
                  <a:lnTo>
                    <a:pt x="4104" y="102"/>
                  </a:lnTo>
                  <a:lnTo>
                    <a:pt x="4098" y="102"/>
                  </a:lnTo>
                  <a:lnTo>
                    <a:pt x="4020" y="108"/>
                  </a:lnTo>
                  <a:lnTo>
                    <a:pt x="4044" y="126"/>
                  </a:lnTo>
                  <a:lnTo>
                    <a:pt x="3996" y="126"/>
                  </a:lnTo>
                  <a:lnTo>
                    <a:pt x="3984" y="132"/>
                  </a:lnTo>
                  <a:lnTo>
                    <a:pt x="3972" y="132"/>
                  </a:lnTo>
                  <a:lnTo>
                    <a:pt x="3966" y="138"/>
                  </a:lnTo>
                  <a:lnTo>
                    <a:pt x="3984" y="156"/>
                  </a:lnTo>
                  <a:lnTo>
                    <a:pt x="3972" y="156"/>
                  </a:lnTo>
                  <a:lnTo>
                    <a:pt x="3936" y="150"/>
                  </a:lnTo>
                  <a:lnTo>
                    <a:pt x="3906" y="156"/>
                  </a:lnTo>
                  <a:lnTo>
                    <a:pt x="3888" y="168"/>
                  </a:lnTo>
                  <a:lnTo>
                    <a:pt x="3888" y="174"/>
                  </a:lnTo>
                  <a:lnTo>
                    <a:pt x="3894" y="180"/>
                  </a:lnTo>
                  <a:lnTo>
                    <a:pt x="3954" y="180"/>
                  </a:lnTo>
                  <a:close/>
                  <a:moveTo>
                    <a:pt x="3972" y="294"/>
                  </a:moveTo>
                  <a:lnTo>
                    <a:pt x="3954" y="300"/>
                  </a:lnTo>
                  <a:lnTo>
                    <a:pt x="3942" y="306"/>
                  </a:lnTo>
                  <a:lnTo>
                    <a:pt x="3936" y="312"/>
                  </a:lnTo>
                  <a:lnTo>
                    <a:pt x="3936" y="318"/>
                  </a:lnTo>
                  <a:lnTo>
                    <a:pt x="3966" y="324"/>
                  </a:lnTo>
                  <a:lnTo>
                    <a:pt x="3972" y="324"/>
                  </a:lnTo>
                  <a:lnTo>
                    <a:pt x="3990" y="306"/>
                  </a:lnTo>
                  <a:lnTo>
                    <a:pt x="3990" y="300"/>
                  </a:lnTo>
                  <a:lnTo>
                    <a:pt x="3984" y="294"/>
                  </a:lnTo>
                  <a:lnTo>
                    <a:pt x="3972" y="294"/>
                  </a:lnTo>
                  <a:close/>
                  <a:moveTo>
                    <a:pt x="3738" y="336"/>
                  </a:moveTo>
                  <a:lnTo>
                    <a:pt x="3726" y="336"/>
                  </a:lnTo>
                  <a:lnTo>
                    <a:pt x="3720" y="330"/>
                  </a:lnTo>
                  <a:lnTo>
                    <a:pt x="3672" y="330"/>
                  </a:lnTo>
                  <a:lnTo>
                    <a:pt x="3636" y="336"/>
                  </a:lnTo>
                  <a:lnTo>
                    <a:pt x="3624" y="342"/>
                  </a:lnTo>
                  <a:lnTo>
                    <a:pt x="3642" y="360"/>
                  </a:lnTo>
                  <a:lnTo>
                    <a:pt x="3654" y="360"/>
                  </a:lnTo>
                  <a:lnTo>
                    <a:pt x="3660" y="378"/>
                  </a:lnTo>
                  <a:lnTo>
                    <a:pt x="3768" y="378"/>
                  </a:lnTo>
                  <a:lnTo>
                    <a:pt x="3768" y="390"/>
                  </a:lnTo>
                  <a:lnTo>
                    <a:pt x="3762" y="396"/>
                  </a:lnTo>
                  <a:lnTo>
                    <a:pt x="3762" y="408"/>
                  </a:lnTo>
                  <a:lnTo>
                    <a:pt x="3708" y="450"/>
                  </a:lnTo>
                  <a:lnTo>
                    <a:pt x="3732" y="456"/>
                  </a:lnTo>
                  <a:lnTo>
                    <a:pt x="3720" y="468"/>
                  </a:lnTo>
                  <a:lnTo>
                    <a:pt x="3714" y="468"/>
                  </a:lnTo>
                  <a:lnTo>
                    <a:pt x="3708" y="474"/>
                  </a:lnTo>
                  <a:lnTo>
                    <a:pt x="3708" y="480"/>
                  </a:lnTo>
                  <a:lnTo>
                    <a:pt x="3726" y="480"/>
                  </a:lnTo>
                  <a:lnTo>
                    <a:pt x="3738" y="474"/>
                  </a:lnTo>
                  <a:lnTo>
                    <a:pt x="3744" y="474"/>
                  </a:lnTo>
                  <a:lnTo>
                    <a:pt x="3756" y="468"/>
                  </a:lnTo>
                  <a:lnTo>
                    <a:pt x="3756" y="480"/>
                  </a:lnTo>
                  <a:lnTo>
                    <a:pt x="3792" y="480"/>
                  </a:lnTo>
                  <a:lnTo>
                    <a:pt x="3810" y="474"/>
                  </a:lnTo>
                  <a:lnTo>
                    <a:pt x="3822" y="468"/>
                  </a:lnTo>
                  <a:lnTo>
                    <a:pt x="3840" y="468"/>
                  </a:lnTo>
                  <a:lnTo>
                    <a:pt x="3846" y="462"/>
                  </a:lnTo>
                  <a:lnTo>
                    <a:pt x="3852" y="462"/>
                  </a:lnTo>
                  <a:lnTo>
                    <a:pt x="3858" y="486"/>
                  </a:lnTo>
                  <a:lnTo>
                    <a:pt x="3924" y="480"/>
                  </a:lnTo>
                  <a:lnTo>
                    <a:pt x="4002" y="498"/>
                  </a:lnTo>
                  <a:lnTo>
                    <a:pt x="4098" y="486"/>
                  </a:lnTo>
                  <a:lnTo>
                    <a:pt x="4128" y="468"/>
                  </a:lnTo>
                  <a:lnTo>
                    <a:pt x="4122" y="474"/>
                  </a:lnTo>
                  <a:lnTo>
                    <a:pt x="4122" y="486"/>
                  </a:lnTo>
                  <a:lnTo>
                    <a:pt x="4260" y="486"/>
                  </a:lnTo>
                  <a:lnTo>
                    <a:pt x="4272" y="468"/>
                  </a:lnTo>
                  <a:lnTo>
                    <a:pt x="4338" y="438"/>
                  </a:lnTo>
                  <a:lnTo>
                    <a:pt x="4320" y="432"/>
                  </a:lnTo>
                  <a:lnTo>
                    <a:pt x="4320" y="420"/>
                  </a:lnTo>
                  <a:lnTo>
                    <a:pt x="4314" y="420"/>
                  </a:lnTo>
                  <a:lnTo>
                    <a:pt x="4308" y="414"/>
                  </a:lnTo>
                  <a:lnTo>
                    <a:pt x="4290" y="414"/>
                  </a:lnTo>
                  <a:lnTo>
                    <a:pt x="4278" y="408"/>
                  </a:lnTo>
                  <a:lnTo>
                    <a:pt x="4260" y="408"/>
                  </a:lnTo>
                  <a:lnTo>
                    <a:pt x="4242" y="402"/>
                  </a:lnTo>
                  <a:lnTo>
                    <a:pt x="4206" y="402"/>
                  </a:lnTo>
                  <a:lnTo>
                    <a:pt x="4164" y="414"/>
                  </a:lnTo>
                  <a:lnTo>
                    <a:pt x="4116" y="420"/>
                  </a:lnTo>
                  <a:lnTo>
                    <a:pt x="4074" y="426"/>
                  </a:lnTo>
                  <a:lnTo>
                    <a:pt x="4038" y="438"/>
                  </a:lnTo>
                  <a:lnTo>
                    <a:pt x="4026" y="438"/>
                  </a:lnTo>
                  <a:lnTo>
                    <a:pt x="4014" y="432"/>
                  </a:lnTo>
                  <a:lnTo>
                    <a:pt x="4008" y="426"/>
                  </a:lnTo>
                  <a:lnTo>
                    <a:pt x="3996" y="420"/>
                  </a:lnTo>
                  <a:lnTo>
                    <a:pt x="3984" y="420"/>
                  </a:lnTo>
                  <a:lnTo>
                    <a:pt x="3972" y="426"/>
                  </a:lnTo>
                  <a:lnTo>
                    <a:pt x="3960" y="426"/>
                  </a:lnTo>
                  <a:lnTo>
                    <a:pt x="3948" y="432"/>
                  </a:lnTo>
                  <a:lnTo>
                    <a:pt x="3942" y="438"/>
                  </a:lnTo>
                  <a:lnTo>
                    <a:pt x="3936" y="438"/>
                  </a:lnTo>
                  <a:lnTo>
                    <a:pt x="3912" y="414"/>
                  </a:lnTo>
                  <a:lnTo>
                    <a:pt x="3894" y="426"/>
                  </a:lnTo>
                  <a:lnTo>
                    <a:pt x="3864" y="420"/>
                  </a:lnTo>
                  <a:lnTo>
                    <a:pt x="3894" y="408"/>
                  </a:lnTo>
                  <a:lnTo>
                    <a:pt x="3876" y="396"/>
                  </a:lnTo>
                  <a:lnTo>
                    <a:pt x="3822" y="408"/>
                  </a:lnTo>
                  <a:lnTo>
                    <a:pt x="3858" y="396"/>
                  </a:lnTo>
                  <a:lnTo>
                    <a:pt x="3858" y="390"/>
                  </a:lnTo>
                  <a:lnTo>
                    <a:pt x="3924" y="384"/>
                  </a:lnTo>
                  <a:lnTo>
                    <a:pt x="3888" y="372"/>
                  </a:lnTo>
                  <a:lnTo>
                    <a:pt x="3870" y="372"/>
                  </a:lnTo>
                  <a:lnTo>
                    <a:pt x="3876" y="366"/>
                  </a:lnTo>
                  <a:lnTo>
                    <a:pt x="3876" y="360"/>
                  </a:lnTo>
                  <a:lnTo>
                    <a:pt x="3870" y="354"/>
                  </a:lnTo>
                  <a:lnTo>
                    <a:pt x="3840" y="354"/>
                  </a:lnTo>
                  <a:lnTo>
                    <a:pt x="3822" y="360"/>
                  </a:lnTo>
                  <a:lnTo>
                    <a:pt x="3804" y="360"/>
                  </a:lnTo>
                  <a:lnTo>
                    <a:pt x="3786" y="366"/>
                  </a:lnTo>
                  <a:lnTo>
                    <a:pt x="3774" y="354"/>
                  </a:lnTo>
                  <a:lnTo>
                    <a:pt x="3762" y="348"/>
                  </a:lnTo>
                  <a:lnTo>
                    <a:pt x="3756" y="342"/>
                  </a:lnTo>
                  <a:lnTo>
                    <a:pt x="3744" y="336"/>
                  </a:lnTo>
                  <a:lnTo>
                    <a:pt x="3738" y="336"/>
                  </a:lnTo>
                  <a:close/>
                  <a:moveTo>
                    <a:pt x="3264" y="420"/>
                  </a:moveTo>
                  <a:lnTo>
                    <a:pt x="3282" y="420"/>
                  </a:lnTo>
                  <a:lnTo>
                    <a:pt x="3300" y="426"/>
                  </a:lnTo>
                  <a:lnTo>
                    <a:pt x="3318" y="426"/>
                  </a:lnTo>
                  <a:lnTo>
                    <a:pt x="3330" y="432"/>
                  </a:lnTo>
                  <a:lnTo>
                    <a:pt x="3342" y="432"/>
                  </a:lnTo>
                  <a:lnTo>
                    <a:pt x="3330" y="444"/>
                  </a:lnTo>
                  <a:lnTo>
                    <a:pt x="3324" y="444"/>
                  </a:lnTo>
                  <a:lnTo>
                    <a:pt x="3324" y="456"/>
                  </a:lnTo>
                  <a:lnTo>
                    <a:pt x="3438" y="456"/>
                  </a:lnTo>
                  <a:lnTo>
                    <a:pt x="3462" y="444"/>
                  </a:lnTo>
                  <a:lnTo>
                    <a:pt x="3462" y="432"/>
                  </a:lnTo>
                  <a:lnTo>
                    <a:pt x="3468" y="426"/>
                  </a:lnTo>
                  <a:lnTo>
                    <a:pt x="3480" y="426"/>
                  </a:lnTo>
                  <a:lnTo>
                    <a:pt x="3492" y="420"/>
                  </a:lnTo>
                  <a:lnTo>
                    <a:pt x="3504" y="420"/>
                  </a:lnTo>
                  <a:lnTo>
                    <a:pt x="3510" y="414"/>
                  </a:lnTo>
                  <a:lnTo>
                    <a:pt x="3510" y="408"/>
                  </a:lnTo>
                  <a:lnTo>
                    <a:pt x="3522" y="396"/>
                  </a:lnTo>
                  <a:lnTo>
                    <a:pt x="3534" y="390"/>
                  </a:lnTo>
                  <a:lnTo>
                    <a:pt x="3540" y="384"/>
                  </a:lnTo>
                  <a:lnTo>
                    <a:pt x="3552" y="378"/>
                  </a:lnTo>
                  <a:lnTo>
                    <a:pt x="3552" y="372"/>
                  </a:lnTo>
                  <a:lnTo>
                    <a:pt x="3546" y="366"/>
                  </a:lnTo>
                  <a:lnTo>
                    <a:pt x="3534" y="360"/>
                  </a:lnTo>
                  <a:lnTo>
                    <a:pt x="3510" y="360"/>
                  </a:lnTo>
                  <a:lnTo>
                    <a:pt x="3504" y="366"/>
                  </a:lnTo>
                  <a:lnTo>
                    <a:pt x="3492" y="366"/>
                  </a:lnTo>
                  <a:lnTo>
                    <a:pt x="3486" y="360"/>
                  </a:lnTo>
                  <a:lnTo>
                    <a:pt x="3474" y="360"/>
                  </a:lnTo>
                  <a:lnTo>
                    <a:pt x="3462" y="354"/>
                  </a:lnTo>
                  <a:lnTo>
                    <a:pt x="3450" y="354"/>
                  </a:lnTo>
                  <a:lnTo>
                    <a:pt x="3432" y="348"/>
                  </a:lnTo>
                  <a:lnTo>
                    <a:pt x="3426" y="354"/>
                  </a:lnTo>
                  <a:lnTo>
                    <a:pt x="3420" y="354"/>
                  </a:lnTo>
                  <a:lnTo>
                    <a:pt x="3414" y="366"/>
                  </a:lnTo>
                  <a:lnTo>
                    <a:pt x="3414" y="396"/>
                  </a:lnTo>
                  <a:lnTo>
                    <a:pt x="3396" y="378"/>
                  </a:lnTo>
                  <a:lnTo>
                    <a:pt x="3384" y="372"/>
                  </a:lnTo>
                  <a:lnTo>
                    <a:pt x="3366" y="372"/>
                  </a:lnTo>
                  <a:lnTo>
                    <a:pt x="3354" y="384"/>
                  </a:lnTo>
                  <a:lnTo>
                    <a:pt x="3348" y="396"/>
                  </a:lnTo>
                  <a:lnTo>
                    <a:pt x="3330" y="414"/>
                  </a:lnTo>
                  <a:lnTo>
                    <a:pt x="3324" y="414"/>
                  </a:lnTo>
                  <a:lnTo>
                    <a:pt x="3300" y="366"/>
                  </a:lnTo>
                  <a:lnTo>
                    <a:pt x="3288" y="360"/>
                  </a:lnTo>
                  <a:lnTo>
                    <a:pt x="3258" y="360"/>
                  </a:lnTo>
                  <a:lnTo>
                    <a:pt x="3246" y="366"/>
                  </a:lnTo>
                  <a:lnTo>
                    <a:pt x="3240" y="372"/>
                  </a:lnTo>
                  <a:lnTo>
                    <a:pt x="3240" y="396"/>
                  </a:lnTo>
                  <a:lnTo>
                    <a:pt x="3246" y="408"/>
                  </a:lnTo>
                  <a:lnTo>
                    <a:pt x="3258" y="414"/>
                  </a:lnTo>
                  <a:lnTo>
                    <a:pt x="3264" y="420"/>
                  </a:lnTo>
                  <a:close/>
                  <a:moveTo>
                    <a:pt x="3720" y="288"/>
                  </a:moveTo>
                  <a:lnTo>
                    <a:pt x="3726" y="288"/>
                  </a:lnTo>
                  <a:lnTo>
                    <a:pt x="3732" y="294"/>
                  </a:lnTo>
                  <a:lnTo>
                    <a:pt x="3738" y="306"/>
                  </a:lnTo>
                  <a:lnTo>
                    <a:pt x="3768" y="306"/>
                  </a:lnTo>
                  <a:lnTo>
                    <a:pt x="3780" y="300"/>
                  </a:lnTo>
                  <a:lnTo>
                    <a:pt x="3834" y="300"/>
                  </a:lnTo>
                  <a:lnTo>
                    <a:pt x="3834" y="294"/>
                  </a:lnTo>
                  <a:lnTo>
                    <a:pt x="3828" y="294"/>
                  </a:lnTo>
                  <a:lnTo>
                    <a:pt x="3822" y="288"/>
                  </a:lnTo>
                  <a:lnTo>
                    <a:pt x="3810" y="288"/>
                  </a:lnTo>
                  <a:lnTo>
                    <a:pt x="3804" y="282"/>
                  </a:lnTo>
                  <a:lnTo>
                    <a:pt x="3792" y="282"/>
                  </a:lnTo>
                  <a:lnTo>
                    <a:pt x="3804" y="270"/>
                  </a:lnTo>
                  <a:lnTo>
                    <a:pt x="3816" y="264"/>
                  </a:lnTo>
                  <a:lnTo>
                    <a:pt x="3822" y="264"/>
                  </a:lnTo>
                  <a:lnTo>
                    <a:pt x="3828" y="258"/>
                  </a:lnTo>
                  <a:lnTo>
                    <a:pt x="3822" y="258"/>
                  </a:lnTo>
                  <a:lnTo>
                    <a:pt x="3810" y="252"/>
                  </a:lnTo>
                  <a:lnTo>
                    <a:pt x="3738" y="228"/>
                  </a:lnTo>
                  <a:lnTo>
                    <a:pt x="3732" y="228"/>
                  </a:lnTo>
                  <a:lnTo>
                    <a:pt x="3726" y="234"/>
                  </a:lnTo>
                  <a:lnTo>
                    <a:pt x="3714" y="240"/>
                  </a:lnTo>
                  <a:lnTo>
                    <a:pt x="3702" y="240"/>
                  </a:lnTo>
                  <a:lnTo>
                    <a:pt x="3690" y="252"/>
                  </a:lnTo>
                  <a:lnTo>
                    <a:pt x="3690" y="258"/>
                  </a:lnTo>
                  <a:lnTo>
                    <a:pt x="3696" y="264"/>
                  </a:lnTo>
                  <a:lnTo>
                    <a:pt x="3702" y="276"/>
                  </a:lnTo>
                  <a:lnTo>
                    <a:pt x="3714" y="282"/>
                  </a:lnTo>
                  <a:lnTo>
                    <a:pt x="3720" y="288"/>
                  </a:lnTo>
                  <a:close/>
                  <a:moveTo>
                    <a:pt x="3288" y="504"/>
                  </a:moveTo>
                  <a:lnTo>
                    <a:pt x="3270" y="504"/>
                  </a:lnTo>
                  <a:lnTo>
                    <a:pt x="3234" y="510"/>
                  </a:lnTo>
                  <a:lnTo>
                    <a:pt x="3186" y="516"/>
                  </a:lnTo>
                  <a:lnTo>
                    <a:pt x="3144" y="528"/>
                  </a:lnTo>
                  <a:lnTo>
                    <a:pt x="3132" y="534"/>
                  </a:lnTo>
                  <a:lnTo>
                    <a:pt x="3126" y="540"/>
                  </a:lnTo>
                  <a:lnTo>
                    <a:pt x="3132" y="540"/>
                  </a:lnTo>
                  <a:lnTo>
                    <a:pt x="3150" y="558"/>
                  </a:lnTo>
                  <a:lnTo>
                    <a:pt x="3156" y="570"/>
                  </a:lnTo>
                  <a:lnTo>
                    <a:pt x="3156" y="576"/>
                  </a:lnTo>
                  <a:lnTo>
                    <a:pt x="3138" y="582"/>
                  </a:lnTo>
                  <a:lnTo>
                    <a:pt x="3120" y="570"/>
                  </a:lnTo>
                  <a:lnTo>
                    <a:pt x="3090" y="564"/>
                  </a:lnTo>
                  <a:lnTo>
                    <a:pt x="3048" y="570"/>
                  </a:lnTo>
                  <a:lnTo>
                    <a:pt x="3066" y="606"/>
                  </a:lnTo>
                  <a:lnTo>
                    <a:pt x="3072" y="612"/>
                  </a:lnTo>
                  <a:lnTo>
                    <a:pt x="3084" y="618"/>
                  </a:lnTo>
                  <a:lnTo>
                    <a:pt x="3102" y="624"/>
                  </a:lnTo>
                  <a:lnTo>
                    <a:pt x="3114" y="630"/>
                  </a:lnTo>
                  <a:lnTo>
                    <a:pt x="3120" y="642"/>
                  </a:lnTo>
                  <a:lnTo>
                    <a:pt x="3120" y="654"/>
                  </a:lnTo>
                  <a:lnTo>
                    <a:pt x="3126" y="666"/>
                  </a:lnTo>
                  <a:lnTo>
                    <a:pt x="3126" y="678"/>
                  </a:lnTo>
                  <a:lnTo>
                    <a:pt x="3144" y="678"/>
                  </a:lnTo>
                  <a:lnTo>
                    <a:pt x="3228" y="666"/>
                  </a:lnTo>
                  <a:lnTo>
                    <a:pt x="3264" y="660"/>
                  </a:lnTo>
                  <a:lnTo>
                    <a:pt x="3276" y="654"/>
                  </a:lnTo>
                  <a:lnTo>
                    <a:pt x="3282" y="642"/>
                  </a:lnTo>
                  <a:lnTo>
                    <a:pt x="3288" y="624"/>
                  </a:lnTo>
                  <a:lnTo>
                    <a:pt x="3300" y="600"/>
                  </a:lnTo>
                  <a:lnTo>
                    <a:pt x="3300" y="588"/>
                  </a:lnTo>
                  <a:lnTo>
                    <a:pt x="3228" y="576"/>
                  </a:lnTo>
                  <a:lnTo>
                    <a:pt x="3240" y="570"/>
                  </a:lnTo>
                  <a:lnTo>
                    <a:pt x="3348" y="534"/>
                  </a:lnTo>
                  <a:lnTo>
                    <a:pt x="3360" y="528"/>
                  </a:lnTo>
                  <a:lnTo>
                    <a:pt x="3354" y="522"/>
                  </a:lnTo>
                  <a:lnTo>
                    <a:pt x="3342" y="516"/>
                  </a:lnTo>
                  <a:lnTo>
                    <a:pt x="3324" y="510"/>
                  </a:lnTo>
                  <a:lnTo>
                    <a:pt x="3312" y="510"/>
                  </a:lnTo>
                  <a:lnTo>
                    <a:pt x="3300" y="504"/>
                  </a:lnTo>
                  <a:lnTo>
                    <a:pt x="3288" y="504"/>
                  </a:lnTo>
                  <a:close/>
                  <a:moveTo>
                    <a:pt x="2898" y="744"/>
                  </a:moveTo>
                  <a:lnTo>
                    <a:pt x="2880" y="738"/>
                  </a:lnTo>
                  <a:lnTo>
                    <a:pt x="2796" y="738"/>
                  </a:lnTo>
                  <a:lnTo>
                    <a:pt x="2874" y="696"/>
                  </a:lnTo>
                  <a:lnTo>
                    <a:pt x="2880" y="684"/>
                  </a:lnTo>
                  <a:lnTo>
                    <a:pt x="2886" y="654"/>
                  </a:lnTo>
                  <a:lnTo>
                    <a:pt x="2898" y="624"/>
                  </a:lnTo>
                  <a:lnTo>
                    <a:pt x="2898" y="588"/>
                  </a:lnTo>
                  <a:lnTo>
                    <a:pt x="2880" y="570"/>
                  </a:lnTo>
                  <a:lnTo>
                    <a:pt x="2850" y="570"/>
                  </a:lnTo>
                  <a:lnTo>
                    <a:pt x="2814" y="576"/>
                  </a:lnTo>
                  <a:lnTo>
                    <a:pt x="2796" y="582"/>
                  </a:lnTo>
                  <a:lnTo>
                    <a:pt x="2784" y="588"/>
                  </a:lnTo>
                  <a:lnTo>
                    <a:pt x="2784" y="594"/>
                  </a:lnTo>
                  <a:lnTo>
                    <a:pt x="2766" y="612"/>
                  </a:lnTo>
                  <a:lnTo>
                    <a:pt x="2760" y="630"/>
                  </a:lnTo>
                  <a:lnTo>
                    <a:pt x="2736" y="654"/>
                  </a:lnTo>
                  <a:lnTo>
                    <a:pt x="2718" y="666"/>
                  </a:lnTo>
                  <a:lnTo>
                    <a:pt x="2706" y="672"/>
                  </a:lnTo>
                  <a:lnTo>
                    <a:pt x="2700" y="672"/>
                  </a:lnTo>
                  <a:lnTo>
                    <a:pt x="2694" y="666"/>
                  </a:lnTo>
                  <a:lnTo>
                    <a:pt x="2694" y="660"/>
                  </a:lnTo>
                  <a:lnTo>
                    <a:pt x="2700" y="654"/>
                  </a:lnTo>
                  <a:lnTo>
                    <a:pt x="2706" y="642"/>
                  </a:lnTo>
                  <a:lnTo>
                    <a:pt x="2712" y="636"/>
                  </a:lnTo>
                  <a:lnTo>
                    <a:pt x="2718" y="624"/>
                  </a:lnTo>
                  <a:lnTo>
                    <a:pt x="2718" y="612"/>
                  </a:lnTo>
                  <a:lnTo>
                    <a:pt x="2724" y="606"/>
                  </a:lnTo>
                  <a:lnTo>
                    <a:pt x="2724" y="600"/>
                  </a:lnTo>
                  <a:lnTo>
                    <a:pt x="2706" y="594"/>
                  </a:lnTo>
                  <a:lnTo>
                    <a:pt x="2676" y="588"/>
                  </a:lnTo>
                  <a:lnTo>
                    <a:pt x="2628" y="588"/>
                  </a:lnTo>
                  <a:lnTo>
                    <a:pt x="2622" y="606"/>
                  </a:lnTo>
                  <a:lnTo>
                    <a:pt x="2610" y="612"/>
                  </a:lnTo>
                  <a:lnTo>
                    <a:pt x="2586" y="618"/>
                  </a:lnTo>
                  <a:lnTo>
                    <a:pt x="2550" y="624"/>
                  </a:lnTo>
                  <a:lnTo>
                    <a:pt x="2508" y="630"/>
                  </a:lnTo>
                  <a:lnTo>
                    <a:pt x="2490" y="630"/>
                  </a:lnTo>
                  <a:lnTo>
                    <a:pt x="2496" y="624"/>
                  </a:lnTo>
                  <a:lnTo>
                    <a:pt x="2508" y="618"/>
                  </a:lnTo>
                  <a:lnTo>
                    <a:pt x="2520" y="618"/>
                  </a:lnTo>
                  <a:lnTo>
                    <a:pt x="2538" y="612"/>
                  </a:lnTo>
                  <a:lnTo>
                    <a:pt x="2550" y="606"/>
                  </a:lnTo>
                  <a:lnTo>
                    <a:pt x="2586" y="594"/>
                  </a:lnTo>
                  <a:lnTo>
                    <a:pt x="2598" y="588"/>
                  </a:lnTo>
                  <a:lnTo>
                    <a:pt x="2604" y="588"/>
                  </a:lnTo>
                  <a:lnTo>
                    <a:pt x="2604" y="582"/>
                  </a:lnTo>
                  <a:lnTo>
                    <a:pt x="2592" y="576"/>
                  </a:lnTo>
                  <a:lnTo>
                    <a:pt x="2556" y="576"/>
                  </a:lnTo>
                  <a:lnTo>
                    <a:pt x="2496" y="594"/>
                  </a:lnTo>
                  <a:lnTo>
                    <a:pt x="2460" y="600"/>
                  </a:lnTo>
                  <a:lnTo>
                    <a:pt x="2466" y="594"/>
                  </a:lnTo>
                  <a:lnTo>
                    <a:pt x="2478" y="588"/>
                  </a:lnTo>
                  <a:lnTo>
                    <a:pt x="2490" y="576"/>
                  </a:lnTo>
                  <a:lnTo>
                    <a:pt x="2502" y="570"/>
                  </a:lnTo>
                  <a:lnTo>
                    <a:pt x="2514" y="558"/>
                  </a:lnTo>
                  <a:lnTo>
                    <a:pt x="2508" y="558"/>
                  </a:lnTo>
                  <a:lnTo>
                    <a:pt x="2508" y="552"/>
                  </a:lnTo>
                  <a:lnTo>
                    <a:pt x="2496" y="552"/>
                  </a:lnTo>
                  <a:lnTo>
                    <a:pt x="2346" y="600"/>
                  </a:lnTo>
                  <a:lnTo>
                    <a:pt x="2328" y="600"/>
                  </a:lnTo>
                  <a:lnTo>
                    <a:pt x="2244" y="624"/>
                  </a:lnTo>
                  <a:lnTo>
                    <a:pt x="2250" y="642"/>
                  </a:lnTo>
                  <a:lnTo>
                    <a:pt x="2190" y="660"/>
                  </a:lnTo>
                  <a:lnTo>
                    <a:pt x="2172" y="678"/>
                  </a:lnTo>
                  <a:lnTo>
                    <a:pt x="2202" y="690"/>
                  </a:lnTo>
                  <a:lnTo>
                    <a:pt x="2208" y="684"/>
                  </a:lnTo>
                  <a:lnTo>
                    <a:pt x="2220" y="678"/>
                  </a:lnTo>
                  <a:lnTo>
                    <a:pt x="2238" y="678"/>
                  </a:lnTo>
                  <a:lnTo>
                    <a:pt x="2244" y="684"/>
                  </a:lnTo>
                  <a:lnTo>
                    <a:pt x="2244" y="690"/>
                  </a:lnTo>
                  <a:lnTo>
                    <a:pt x="2238" y="696"/>
                  </a:lnTo>
                  <a:lnTo>
                    <a:pt x="2226" y="696"/>
                  </a:lnTo>
                  <a:lnTo>
                    <a:pt x="2208" y="702"/>
                  </a:lnTo>
                  <a:lnTo>
                    <a:pt x="2196" y="702"/>
                  </a:lnTo>
                  <a:lnTo>
                    <a:pt x="2160" y="720"/>
                  </a:lnTo>
                  <a:lnTo>
                    <a:pt x="2166" y="732"/>
                  </a:lnTo>
                  <a:lnTo>
                    <a:pt x="2196" y="732"/>
                  </a:lnTo>
                  <a:lnTo>
                    <a:pt x="2238" y="738"/>
                  </a:lnTo>
                  <a:lnTo>
                    <a:pt x="2322" y="738"/>
                  </a:lnTo>
                  <a:lnTo>
                    <a:pt x="2352" y="744"/>
                  </a:lnTo>
                  <a:lnTo>
                    <a:pt x="2352" y="750"/>
                  </a:lnTo>
                  <a:lnTo>
                    <a:pt x="2322" y="762"/>
                  </a:lnTo>
                  <a:lnTo>
                    <a:pt x="2280" y="762"/>
                  </a:lnTo>
                  <a:lnTo>
                    <a:pt x="2172" y="774"/>
                  </a:lnTo>
                  <a:lnTo>
                    <a:pt x="2136" y="774"/>
                  </a:lnTo>
                  <a:lnTo>
                    <a:pt x="2112" y="786"/>
                  </a:lnTo>
                  <a:lnTo>
                    <a:pt x="2106" y="792"/>
                  </a:lnTo>
                  <a:lnTo>
                    <a:pt x="2118" y="804"/>
                  </a:lnTo>
                  <a:lnTo>
                    <a:pt x="2130" y="810"/>
                  </a:lnTo>
                  <a:lnTo>
                    <a:pt x="2148" y="810"/>
                  </a:lnTo>
                  <a:lnTo>
                    <a:pt x="2160" y="816"/>
                  </a:lnTo>
                  <a:lnTo>
                    <a:pt x="2178" y="822"/>
                  </a:lnTo>
                  <a:lnTo>
                    <a:pt x="2190" y="828"/>
                  </a:lnTo>
                  <a:lnTo>
                    <a:pt x="2190" y="834"/>
                  </a:lnTo>
                  <a:lnTo>
                    <a:pt x="2184" y="840"/>
                  </a:lnTo>
                  <a:lnTo>
                    <a:pt x="2172" y="840"/>
                  </a:lnTo>
                  <a:lnTo>
                    <a:pt x="2154" y="858"/>
                  </a:lnTo>
                  <a:lnTo>
                    <a:pt x="2166" y="870"/>
                  </a:lnTo>
                  <a:lnTo>
                    <a:pt x="2322" y="870"/>
                  </a:lnTo>
                  <a:lnTo>
                    <a:pt x="2370" y="864"/>
                  </a:lnTo>
                  <a:lnTo>
                    <a:pt x="2436" y="858"/>
                  </a:lnTo>
                  <a:lnTo>
                    <a:pt x="2508" y="846"/>
                  </a:lnTo>
                  <a:lnTo>
                    <a:pt x="2574" y="840"/>
                  </a:lnTo>
                  <a:lnTo>
                    <a:pt x="2616" y="828"/>
                  </a:lnTo>
                  <a:lnTo>
                    <a:pt x="2652" y="828"/>
                  </a:lnTo>
                  <a:lnTo>
                    <a:pt x="2736" y="864"/>
                  </a:lnTo>
                  <a:lnTo>
                    <a:pt x="2778" y="876"/>
                  </a:lnTo>
                  <a:lnTo>
                    <a:pt x="2796" y="876"/>
                  </a:lnTo>
                  <a:lnTo>
                    <a:pt x="2814" y="870"/>
                  </a:lnTo>
                  <a:lnTo>
                    <a:pt x="2832" y="852"/>
                  </a:lnTo>
                  <a:lnTo>
                    <a:pt x="2838" y="840"/>
                  </a:lnTo>
                  <a:lnTo>
                    <a:pt x="2844" y="834"/>
                  </a:lnTo>
                  <a:lnTo>
                    <a:pt x="2844" y="822"/>
                  </a:lnTo>
                  <a:lnTo>
                    <a:pt x="2766" y="822"/>
                  </a:lnTo>
                  <a:lnTo>
                    <a:pt x="2802" y="798"/>
                  </a:lnTo>
                  <a:lnTo>
                    <a:pt x="2850" y="798"/>
                  </a:lnTo>
                  <a:lnTo>
                    <a:pt x="2898" y="792"/>
                  </a:lnTo>
                  <a:lnTo>
                    <a:pt x="2910" y="786"/>
                  </a:lnTo>
                  <a:lnTo>
                    <a:pt x="2916" y="786"/>
                  </a:lnTo>
                  <a:lnTo>
                    <a:pt x="2922" y="780"/>
                  </a:lnTo>
                  <a:lnTo>
                    <a:pt x="2916" y="768"/>
                  </a:lnTo>
                  <a:lnTo>
                    <a:pt x="2898" y="750"/>
                  </a:lnTo>
                  <a:lnTo>
                    <a:pt x="2898" y="744"/>
                  </a:lnTo>
                  <a:close/>
                  <a:moveTo>
                    <a:pt x="2868" y="882"/>
                  </a:moveTo>
                  <a:lnTo>
                    <a:pt x="2886" y="882"/>
                  </a:lnTo>
                  <a:lnTo>
                    <a:pt x="2904" y="876"/>
                  </a:lnTo>
                  <a:lnTo>
                    <a:pt x="2910" y="870"/>
                  </a:lnTo>
                  <a:lnTo>
                    <a:pt x="2910" y="864"/>
                  </a:lnTo>
                  <a:lnTo>
                    <a:pt x="2904" y="858"/>
                  </a:lnTo>
                  <a:lnTo>
                    <a:pt x="2880" y="858"/>
                  </a:lnTo>
                  <a:lnTo>
                    <a:pt x="2868" y="870"/>
                  </a:lnTo>
                  <a:lnTo>
                    <a:pt x="2868" y="882"/>
                  </a:lnTo>
                  <a:close/>
                  <a:moveTo>
                    <a:pt x="3276" y="330"/>
                  </a:moveTo>
                  <a:lnTo>
                    <a:pt x="3288" y="330"/>
                  </a:lnTo>
                  <a:lnTo>
                    <a:pt x="3294" y="324"/>
                  </a:lnTo>
                  <a:lnTo>
                    <a:pt x="3300" y="312"/>
                  </a:lnTo>
                  <a:lnTo>
                    <a:pt x="3300" y="306"/>
                  </a:lnTo>
                  <a:lnTo>
                    <a:pt x="3294" y="294"/>
                  </a:lnTo>
                  <a:lnTo>
                    <a:pt x="3288" y="288"/>
                  </a:lnTo>
                  <a:lnTo>
                    <a:pt x="3276" y="288"/>
                  </a:lnTo>
                  <a:lnTo>
                    <a:pt x="3270" y="300"/>
                  </a:lnTo>
                  <a:lnTo>
                    <a:pt x="3264" y="306"/>
                  </a:lnTo>
                  <a:lnTo>
                    <a:pt x="3264" y="324"/>
                  </a:lnTo>
                  <a:lnTo>
                    <a:pt x="3270" y="330"/>
                  </a:lnTo>
                  <a:lnTo>
                    <a:pt x="3276" y="330"/>
                  </a:lnTo>
                  <a:close/>
                  <a:moveTo>
                    <a:pt x="3462" y="228"/>
                  </a:moveTo>
                  <a:lnTo>
                    <a:pt x="3450" y="240"/>
                  </a:lnTo>
                  <a:lnTo>
                    <a:pt x="3450" y="252"/>
                  </a:lnTo>
                  <a:lnTo>
                    <a:pt x="3456" y="258"/>
                  </a:lnTo>
                  <a:lnTo>
                    <a:pt x="3528" y="258"/>
                  </a:lnTo>
                  <a:lnTo>
                    <a:pt x="3546" y="276"/>
                  </a:lnTo>
                  <a:lnTo>
                    <a:pt x="3558" y="282"/>
                  </a:lnTo>
                  <a:lnTo>
                    <a:pt x="3588" y="282"/>
                  </a:lnTo>
                  <a:lnTo>
                    <a:pt x="3612" y="270"/>
                  </a:lnTo>
                  <a:lnTo>
                    <a:pt x="3618" y="264"/>
                  </a:lnTo>
                  <a:lnTo>
                    <a:pt x="3606" y="252"/>
                  </a:lnTo>
                  <a:lnTo>
                    <a:pt x="3636" y="246"/>
                  </a:lnTo>
                  <a:lnTo>
                    <a:pt x="3594" y="210"/>
                  </a:lnTo>
                  <a:lnTo>
                    <a:pt x="3552" y="216"/>
                  </a:lnTo>
                  <a:lnTo>
                    <a:pt x="3534" y="198"/>
                  </a:lnTo>
                  <a:lnTo>
                    <a:pt x="3450" y="198"/>
                  </a:lnTo>
                  <a:lnTo>
                    <a:pt x="3438" y="204"/>
                  </a:lnTo>
                  <a:lnTo>
                    <a:pt x="3426" y="204"/>
                  </a:lnTo>
                  <a:lnTo>
                    <a:pt x="3420" y="210"/>
                  </a:lnTo>
                  <a:lnTo>
                    <a:pt x="3438" y="228"/>
                  </a:lnTo>
                  <a:lnTo>
                    <a:pt x="3462" y="228"/>
                  </a:lnTo>
                  <a:close/>
                  <a:moveTo>
                    <a:pt x="3432" y="1302"/>
                  </a:moveTo>
                  <a:lnTo>
                    <a:pt x="3408" y="1326"/>
                  </a:lnTo>
                  <a:lnTo>
                    <a:pt x="3408" y="1344"/>
                  </a:lnTo>
                  <a:lnTo>
                    <a:pt x="3438" y="1344"/>
                  </a:lnTo>
                  <a:lnTo>
                    <a:pt x="3462" y="1332"/>
                  </a:lnTo>
                  <a:lnTo>
                    <a:pt x="3468" y="1332"/>
                  </a:lnTo>
                  <a:lnTo>
                    <a:pt x="3480" y="1326"/>
                  </a:lnTo>
                  <a:lnTo>
                    <a:pt x="3486" y="1326"/>
                  </a:lnTo>
                  <a:lnTo>
                    <a:pt x="3504" y="1308"/>
                  </a:lnTo>
                  <a:lnTo>
                    <a:pt x="3516" y="1290"/>
                  </a:lnTo>
                  <a:lnTo>
                    <a:pt x="3516" y="1266"/>
                  </a:lnTo>
                  <a:lnTo>
                    <a:pt x="3510" y="1260"/>
                  </a:lnTo>
                  <a:lnTo>
                    <a:pt x="3498" y="1260"/>
                  </a:lnTo>
                  <a:lnTo>
                    <a:pt x="3480" y="1266"/>
                  </a:lnTo>
                  <a:lnTo>
                    <a:pt x="3432" y="1302"/>
                  </a:lnTo>
                  <a:close/>
                  <a:moveTo>
                    <a:pt x="4416" y="1392"/>
                  </a:moveTo>
                  <a:lnTo>
                    <a:pt x="4428" y="1380"/>
                  </a:lnTo>
                  <a:lnTo>
                    <a:pt x="4428" y="1374"/>
                  </a:lnTo>
                  <a:lnTo>
                    <a:pt x="4386" y="1374"/>
                  </a:lnTo>
                  <a:lnTo>
                    <a:pt x="4386" y="1380"/>
                  </a:lnTo>
                  <a:lnTo>
                    <a:pt x="4404" y="1398"/>
                  </a:lnTo>
                  <a:lnTo>
                    <a:pt x="4416" y="1392"/>
                  </a:lnTo>
                  <a:close/>
                  <a:moveTo>
                    <a:pt x="3120" y="2034"/>
                  </a:moveTo>
                  <a:lnTo>
                    <a:pt x="3132" y="2034"/>
                  </a:lnTo>
                  <a:lnTo>
                    <a:pt x="3138" y="2028"/>
                  </a:lnTo>
                  <a:lnTo>
                    <a:pt x="3132" y="2022"/>
                  </a:lnTo>
                  <a:lnTo>
                    <a:pt x="3120" y="2016"/>
                  </a:lnTo>
                  <a:lnTo>
                    <a:pt x="3114" y="2010"/>
                  </a:lnTo>
                  <a:lnTo>
                    <a:pt x="3108" y="2010"/>
                  </a:lnTo>
                  <a:lnTo>
                    <a:pt x="3090" y="2016"/>
                  </a:lnTo>
                  <a:lnTo>
                    <a:pt x="3078" y="2022"/>
                  </a:lnTo>
                  <a:lnTo>
                    <a:pt x="3072" y="2022"/>
                  </a:lnTo>
                  <a:lnTo>
                    <a:pt x="3072" y="2028"/>
                  </a:lnTo>
                  <a:lnTo>
                    <a:pt x="3078" y="2034"/>
                  </a:lnTo>
                  <a:lnTo>
                    <a:pt x="3120" y="2034"/>
                  </a:lnTo>
                  <a:close/>
                  <a:moveTo>
                    <a:pt x="4758" y="996"/>
                  </a:moveTo>
                  <a:lnTo>
                    <a:pt x="4746" y="996"/>
                  </a:lnTo>
                  <a:lnTo>
                    <a:pt x="4734" y="984"/>
                  </a:lnTo>
                  <a:lnTo>
                    <a:pt x="4704" y="1008"/>
                  </a:lnTo>
                  <a:lnTo>
                    <a:pt x="4704" y="978"/>
                  </a:lnTo>
                  <a:lnTo>
                    <a:pt x="4662" y="978"/>
                  </a:lnTo>
                  <a:lnTo>
                    <a:pt x="4668" y="978"/>
                  </a:lnTo>
                  <a:lnTo>
                    <a:pt x="4674" y="972"/>
                  </a:lnTo>
                  <a:lnTo>
                    <a:pt x="4686" y="972"/>
                  </a:lnTo>
                  <a:lnTo>
                    <a:pt x="4698" y="966"/>
                  </a:lnTo>
                  <a:lnTo>
                    <a:pt x="4704" y="954"/>
                  </a:lnTo>
                  <a:lnTo>
                    <a:pt x="4704" y="948"/>
                  </a:lnTo>
                  <a:lnTo>
                    <a:pt x="4698" y="942"/>
                  </a:lnTo>
                  <a:lnTo>
                    <a:pt x="4680" y="942"/>
                  </a:lnTo>
                  <a:lnTo>
                    <a:pt x="4668" y="936"/>
                  </a:lnTo>
                  <a:lnTo>
                    <a:pt x="4650" y="936"/>
                  </a:lnTo>
                  <a:lnTo>
                    <a:pt x="4632" y="930"/>
                  </a:lnTo>
                  <a:lnTo>
                    <a:pt x="4620" y="930"/>
                  </a:lnTo>
                  <a:lnTo>
                    <a:pt x="4614" y="918"/>
                  </a:lnTo>
                  <a:lnTo>
                    <a:pt x="4566" y="912"/>
                  </a:lnTo>
                  <a:lnTo>
                    <a:pt x="4500" y="870"/>
                  </a:lnTo>
                  <a:lnTo>
                    <a:pt x="4566" y="864"/>
                  </a:lnTo>
                  <a:lnTo>
                    <a:pt x="4536" y="840"/>
                  </a:lnTo>
                  <a:lnTo>
                    <a:pt x="4542" y="840"/>
                  </a:lnTo>
                  <a:lnTo>
                    <a:pt x="4548" y="834"/>
                  </a:lnTo>
                  <a:lnTo>
                    <a:pt x="4584" y="834"/>
                  </a:lnTo>
                  <a:lnTo>
                    <a:pt x="4596" y="840"/>
                  </a:lnTo>
                  <a:lnTo>
                    <a:pt x="4638" y="840"/>
                  </a:lnTo>
                  <a:lnTo>
                    <a:pt x="4638" y="834"/>
                  </a:lnTo>
                  <a:lnTo>
                    <a:pt x="4632" y="828"/>
                  </a:lnTo>
                  <a:lnTo>
                    <a:pt x="4614" y="822"/>
                  </a:lnTo>
                  <a:lnTo>
                    <a:pt x="4596" y="822"/>
                  </a:lnTo>
                  <a:lnTo>
                    <a:pt x="4578" y="816"/>
                  </a:lnTo>
                  <a:lnTo>
                    <a:pt x="4518" y="816"/>
                  </a:lnTo>
                  <a:lnTo>
                    <a:pt x="4536" y="816"/>
                  </a:lnTo>
                  <a:lnTo>
                    <a:pt x="4620" y="804"/>
                  </a:lnTo>
                  <a:lnTo>
                    <a:pt x="4638" y="798"/>
                  </a:lnTo>
                  <a:lnTo>
                    <a:pt x="4638" y="792"/>
                  </a:lnTo>
                  <a:lnTo>
                    <a:pt x="4632" y="792"/>
                  </a:lnTo>
                  <a:lnTo>
                    <a:pt x="4626" y="786"/>
                  </a:lnTo>
                  <a:lnTo>
                    <a:pt x="4608" y="786"/>
                  </a:lnTo>
                  <a:lnTo>
                    <a:pt x="4500" y="798"/>
                  </a:lnTo>
                  <a:lnTo>
                    <a:pt x="4560" y="762"/>
                  </a:lnTo>
                  <a:lnTo>
                    <a:pt x="4620" y="762"/>
                  </a:lnTo>
                  <a:lnTo>
                    <a:pt x="4626" y="756"/>
                  </a:lnTo>
                  <a:lnTo>
                    <a:pt x="4620" y="750"/>
                  </a:lnTo>
                  <a:lnTo>
                    <a:pt x="4584" y="738"/>
                  </a:lnTo>
                  <a:lnTo>
                    <a:pt x="4572" y="732"/>
                  </a:lnTo>
                  <a:lnTo>
                    <a:pt x="4554" y="732"/>
                  </a:lnTo>
                  <a:lnTo>
                    <a:pt x="4518" y="750"/>
                  </a:lnTo>
                  <a:lnTo>
                    <a:pt x="4500" y="744"/>
                  </a:lnTo>
                  <a:lnTo>
                    <a:pt x="4458" y="774"/>
                  </a:lnTo>
                  <a:lnTo>
                    <a:pt x="4464" y="756"/>
                  </a:lnTo>
                  <a:lnTo>
                    <a:pt x="4440" y="774"/>
                  </a:lnTo>
                  <a:lnTo>
                    <a:pt x="4464" y="744"/>
                  </a:lnTo>
                  <a:lnTo>
                    <a:pt x="4500" y="744"/>
                  </a:lnTo>
                  <a:lnTo>
                    <a:pt x="4506" y="738"/>
                  </a:lnTo>
                  <a:lnTo>
                    <a:pt x="4518" y="714"/>
                  </a:lnTo>
                  <a:lnTo>
                    <a:pt x="4518" y="708"/>
                  </a:lnTo>
                  <a:lnTo>
                    <a:pt x="4512" y="702"/>
                  </a:lnTo>
                  <a:lnTo>
                    <a:pt x="4506" y="708"/>
                  </a:lnTo>
                  <a:lnTo>
                    <a:pt x="4494" y="714"/>
                  </a:lnTo>
                  <a:lnTo>
                    <a:pt x="4488" y="726"/>
                  </a:lnTo>
                  <a:lnTo>
                    <a:pt x="4452" y="726"/>
                  </a:lnTo>
                  <a:lnTo>
                    <a:pt x="4428" y="738"/>
                  </a:lnTo>
                  <a:lnTo>
                    <a:pt x="4452" y="708"/>
                  </a:lnTo>
                  <a:lnTo>
                    <a:pt x="4482" y="708"/>
                  </a:lnTo>
                  <a:lnTo>
                    <a:pt x="4494" y="702"/>
                  </a:lnTo>
                  <a:lnTo>
                    <a:pt x="4500" y="702"/>
                  </a:lnTo>
                  <a:lnTo>
                    <a:pt x="4506" y="696"/>
                  </a:lnTo>
                  <a:lnTo>
                    <a:pt x="4506" y="690"/>
                  </a:lnTo>
                  <a:lnTo>
                    <a:pt x="4500" y="684"/>
                  </a:lnTo>
                  <a:lnTo>
                    <a:pt x="4458" y="684"/>
                  </a:lnTo>
                  <a:lnTo>
                    <a:pt x="4446" y="690"/>
                  </a:lnTo>
                  <a:lnTo>
                    <a:pt x="4428" y="696"/>
                  </a:lnTo>
                  <a:lnTo>
                    <a:pt x="4422" y="702"/>
                  </a:lnTo>
                  <a:lnTo>
                    <a:pt x="4416" y="702"/>
                  </a:lnTo>
                  <a:lnTo>
                    <a:pt x="4404" y="684"/>
                  </a:lnTo>
                  <a:lnTo>
                    <a:pt x="4380" y="702"/>
                  </a:lnTo>
                  <a:lnTo>
                    <a:pt x="4398" y="672"/>
                  </a:lnTo>
                  <a:lnTo>
                    <a:pt x="4344" y="696"/>
                  </a:lnTo>
                  <a:lnTo>
                    <a:pt x="4344" y="672"/>
                  </a:lnTo>
                  <a:lnTo>
                    <a:pt x="4350" y="672"/>
                  </a:lnTo>
                  <a:lnTo>
                    <a:pt x="4356" y="666"/>
                  </a:lnTo>
                  <a:lnTo>
                    <a:pt x="4368" y="666"/>
                  </a:lnTo>
                  <a:lnTo>
                    <a:pt x="4386" y="660"/>
                  </a:lnTo>
                  <a:lnTo>
                    <a:pt x="4392" y="660"/>
                  </a:lnTo>
                  <a:lnTo>
                    <a:pt x="4398" y="654"/>
                  </a:lnTo>
                  <a:lnTo>
                    <a:pt x="4356" y="654"/>
                  </a:lnTo>
                  <a:lnTo>
                    <a:pt x="4338" y="660"/>
                  </a:lnTo>
                  <a:lnTo>
                    <a:pt x="4326" y="660"/>
                  </a:lnTo>
                  <a:lnTo>
                    <a:pt x="4320" y="648"/>
                  </a:lnTo>
                  <a:lnTo>
                    <a:pt x="4332" y="648"/>
                  </a:lnTo>
                  <a:lnTo>
                    <a:pt x="4356" y="636"/>
                  </a:lnTo>
                  <a:lnTo>
                    <a:pt x="4368" y="636"/>
                  </a:lnTo>
                  <a:lnTo>
                    <a:pt x="4380" y="630"/>
                  </a:lnTo>
                  <a:lnTo>
                    <a:pt x="4386" y="624"/>
                  </a:lnTo>
                  <a:lnTo>
                    <a:pt x="4368" y="618"/>
                  </a:lnTo>
                  <a:lnTo>
                    <a:pt x="4326" y="612"/>
                  </a:lnTo>
                  <a:lnTo>
                    <a:pt x="4290" y="612"/>
                  </a:lnTo>
                  <a:lnTo>
                    <a:pt x="4266" y="606"/>
                  </a:lnTo>
                  <a:lnTo>
                    <a:pt x="4236" y="606"/>
                  </a:lnTo>
                  <a:lnTo>
                    <a:pt x="4230" y="612"/>
                  </a:lnTo>
                  <a:lnTo>
                    <a:pt x="4230" y="618"/>
                  </a:lnTo>
                  <a:lnTo>
                    <a:pt x="4236" y="624"/>
                  </a:lnTo>
                  <a:lnTo>
                    <a:pt x="4242" y="636"/>
                  </a:lnTo>
                  <a:lnTo>
                    <a:pt x="4206" y="630"/>
                  </a:lnTo>
                  <a:lnTo>
                    <a:pt x="4212" y="660"/>
                  </a:lnTo>
                  <a:lnTo>
                    <a:pt x="4194" y="636"/>
                  </a:lnTo>
                  <a:lnTo>
                    <a:pt x="4152" y="660"/>
                  </a:lnTo>
                  <a:lnTo>
                    <a:pt x="4158" y="654"/>
                  </a:lnTo>
                  <a:lnTo>
                    <a:pt x="4158" y="636"/>
                  </a:lnTo>
                  <a:lnTo>
                    <a:pt x="4152" y="630"/>
                  </a:lnTo>
                  <a:lnTo>
                    <a:pt x="4140" y="630"/>
                  </a:lnTo>
                  <a:lnTo>
                    <a:pt x="4122" y="636"/>
                  </a:lnTo>
                  <a:lnTo>
                    <a:pt x="4110" y="642"/>
                  </a:lnTo>
                  <a:lnTo>
                    <a:pt x="4098" y="642"/>
                  </a:lnTo>
                  <a:lnTo>
                    <a:pt x="4086" y="648"/>
                  </a:lnTo>
                  <a:lnTo>
                    <a:pt x="4080" y="654"/>
                  </a:lnTo>
                  <a:lnTo>
                    <a:pt x="4074" y="654"/>
                  </a:lnTo>
                  <a:lnTo>
                    <a:pt x="4092" y="618"/>
                  </a:lnTo>
                  <a:lnTo>
                    <a:pt x="4110" y="618"/>
                  </a:lnTo>
                  <a:lnTo>
                    <a:pt x="4122" y="612"/>
                  </a:lnTo>
                  <a:lnTo>
                    <a:pt x="4134" y="612"/>
                  </a:lnTo>
                  <a:lnTo>
                    <a:pt x="4146" y="606"/>
                  </a:lnTo>
                  <a:lnTo>
                    <a:pt x="4152" y="600"/>
                  </a:lnTo>
                  <a:lnTo>
                    <a:pt x="4152" y="594"/>
                  </a:lnTo>
                  <a:lnTo>
                    <a:pt x="4146" y="582"/>
                  </a:lnTo>
                  <a:lnTo>
                    <a:pt x="4134" y="570"/>
                  </a:lnTo>
                  <a:lnTo>
                    <a:pt x="4152" y="552"/>
                  </a:lnTo>
                  <a:lnTo>
                    <a:pt x="4152" y="540"/>
                  </a:lnTo>
                  <a:lnTo>
                    <a:pt x="4050" y="540"/>
                  </a:lnTo>
                  <a:lnTo>
                    <a:pt x="4026" y="558"/>
                  </a:lnTo>
                  <a:lnTo>
                    <a:pt x="3942" y="558"/>
                  </a:lnTo>
                  <a:lnTo>
                    <a:pt x="3948" y="576"/>
                  </a:lnTo>
                  <a:lnTo>
                    <a:pt x="3978" y="588"/>
                  </a:lnTo>
                  <a:lnTo>
                    <a:pt x="3936" y="576"/>
                  </a:lnTo>
                  <a:lnTo>
                    <a:pt x="3948" y="600"/>
                  </a:lnTo>
                  <a:lnTo>
                    <a:pt x="3936" y="594"/>
                  </a:lnTo>
                  <a:lnTo>
                    <a:pt x="3930" y="594"/>
                  </a:lnTo>
                  <a:lnTo>
                    <a:pt x="3918" y="588"/>
                  </a:lnTo>
                  <a:lnTo>
                    <a:pt x="3894" y="588"/>
                  </a:lnTo>
                  <a:lnTo>
                    <a:pt x="3882" y="594"/>
                  </a:lnTo>
                  <a:lnTo>
                    <a:pt x="3876" y="606"/>
                  </a:lnTo>
                  <a:lnTo>
                    <a:pt x="3882" y="612"/>
                  </a:lnTo>
                  <a:lnTo>
                    <a:pt x="3888" y="624"/>
                  </a:lnTo>
                  <a:lnTo>
                    <a:pt x="3894" y="630"/>
                  </a:lnTo>
                  <a:lnTo>
                    <a:pt x="3900" y="660"/>
                  </a:lnTo>
                  <a:lnTo>
                    <a:pt x="3894" y="660"/>
                  </a:lnTo>
                  <a:lnTo>
                    <a:pt x="3888" y="654"/>
                  </a:lnTo>
                  <a:lnTo>
                    <a:pt x="3864" y="642"/>
                  </a:lnTo>
                  <a:lnTo>
                    <a:pt x="3852" y="642"/>
                  </a:lnTo>
                  <a:lnTo>
                    <a:pt x="3828" y="666"/>
                  </a:lnTo>
                  <a:lnTo>
                    <a:pt x="3828" y="678"/>
                  </a:lnTo>
                  <a:lnTo>
                    <a:pt x="3846" y="678"/>
                  </a:lnTo>
                  <a:lnTo>
                    <a:pt x="3858" y="690"/>
                  </a:lnTo>
                  <a:lnTo>
                    <a:pt x="3810" y="714"/>
                  </a:lnTo>
                  <a:lnTo>
                    <a:pt x="3750" y="720"/>
                  </a:lnTo>
                  <a:lnTo>
                    <a:pt x="3762" y="720"/>
                  </a:lnTo>
                  <a:lnTo>
                    <a:pt x="3798" y="702"/>
                  </a:lnTo>
                  <a:lnTo>
                    <a:pt x="3810" y="690"/>
                  </a:lnTo>
                  <a:lnTo>
                    <a:pt x="3810" y="684"/>
                  </a:lnTo>
                  <a:lnTo>
                    <a:pt x="3804" y="684"/>
                  </a:lnTo>
                  <a:lnTo>
                    <a:pt x="3792" y="672"/>
                  </a:lnTo>
                  <a:lnTo>
                    <a:pt x="3786" y="672"/>
                  </a:lnTo>
                  <a:lnTo>
                    <a:pt x="3786" y="660"/>
                  </a:lnTo>
                  <a:lnTo>
                    <a:pt x="3804" y="642"/>
                  </a:lnTo>
                  <a:lnTo>
                    <a:pt x="3816" y="636"/>
                  </a:lnTo>
                  <a:lnTo>
                    <a:pt x="3828" y="636"/>
                  </a:lnTo>
                  <a:lnTo>
                    <a:pt x="3828" y="606"/>
                  </a:lnTo>
                  <a:lnTo>
                    <a:pt x="3840" y="600"/>
                  </a:lnTo>
                  <a:lnTo>
                    <a:pt x="3858" y="582"/>
                  </a:lnTo>
                  <a:lnTo>
                    <a:pt x="3876" y="576"/>
                  </a:lnTo>
                  <a:lnTo>
                    <a:pt x="3882" y="570"/>
                  </a:lnTo>
                  <a:lnTo>
                    <a:pt x="3894" y="564"/>
                  </a:lnTo>
                  <a:lnTo>
                    <a:pt x="3906" y="564"/>
                  </a:lnTo>
                  <a:lnTo>
                    <a:pt x="3918" y="558"/>
                  </a:lnTo>
                  <a:lnTo>
                    <a:pt x="3936" y="552"/>
                  </a:lnTo>
                  <a:lnTo>
                    <a:pt x="3954" y="552"/>
                  </a:lnTo>
                  <a:lnTo>
                    <a:pt x="3966" y="546"/>
                  </a:lnTo>
                  <a:lnTo>
                    <a:pt x="3972" y="540"/>
                  </a:lnTo>
                  <a:lnTo>
                    <a:pt x="3942" y="534"/>
                  </a:lnTo>
                  <a:lnTo>
                    <a:pt x="3852" y="534"/>
                  </a:lnTo>
                  <a:lnTo>
                    <a:pt x="3822" y="540"/>
                  </a:lnTo>
                  <a:lnTo>
                    <a:pt x="3786" y="558"/>
                  </a:lnTo>
                  <a:lnTo>
                    <a:pt x="3744" y="576"/>
                  </a:lnTo>
                  <a:lnTo>
                    <a:pt x="3720" y="594"/>
                  </a:lnTo>
                  <a:lnTo>
                    <a:pt x="3708" y="600"/>
                  </a:lnTo>
                  <a:lnTo>
                    <a:pt x="3702" y="600"/>
                  </a:lnTo>
                  <a:lnTo>
                    <a:pt x="3696" y="606"/>
                  </a:lnTo>
                  <a:lnTo>
                    <a:pt x="3684" y="606"/>
                  </a:lnTo>
                  <a:lnTo>
                    <a:pt x="3660" y="618"/>
                  </a:lnTo>
                  <a:lnTo>
                    <a:pt x="3654" y="618"/>
                  </a:lnTo>
                  <a:lnTo>
                    <a:pt x="3642" y="624"/>
                  </a:lnTo>
                  <a:lnTo>
                    <a:pt x="3630" y="636"/>
                  </a:lnTo>
                  <a:lnTo>
                    <a:pt x="3618" y="642"/>
                  </a:lnTo>
                  <a:lnTo>
                    <a:pt x="3600" y="660"/>
                  </a:lnTo>
                  <a:lnTo>
                    <a:pt x="3588" y="666"/>
                  </a:lnTo>
                  <a:lnTo>
                    <a:pt x="3582" y="678"/>
                  </a:lnTo>
                  <a:lnTo>
                    <a:pt x="3582" y="684"/>
                  </a:lnTo>
                  <a:lnTo>
                    <a:pt x="3588" y="690"/>
                  </a:lnTo>
                  <a:lnTo>
                    <a:pt x="3612" y="690"/>
                  </a:lnTo>
                  <a:lnTo>
                    <a:pt x="3648" y="696"/>
                  </a:lnTo>
                  <a:lnTo>
                    <a:pt x="3672" y="696"/>
                  </a:lnTo>
                  <a:lnTo>
                    <a:pt x="3684" y="708"/>
                  </a:lnTo>
                  <a:lnTo>
                    <a:pt x="3666" y="714"/>
                  </a:lnTo>
                  <a:lnTo>
                    <a:pt x="3594" y="726"/>
                  </a:lnTo>
                  <a:lnTo>
                    <a:pt x="3570" y="732"/>
                  </a:lnTo>
                  <a:lnTo>
                    <a:pt x="3576" y="738"/>
                  </a:lnTo>
                  <a:lnTo>
                    <a:pt x="3594" y="750"/>
                  </a:lnTo>
                  <a:lnTo>
                    <a:pt x="3630" y="762"/>
                  </a:lnTo>
                  <a:lnTo>
                    <a:pt x="3642" y="768"/>
                  </a:lnTo>
                  <a:lnTo>
                    <a:pt x="3648" y="768"/>
                  </a:lnTo>
                  <a:lnTo>
                    <a:pt x="3690" y="750"/>
                  </a:lnTo>
                  <a:lnTo>
                    <a:pt x="3690" y="762"/>
                  </a:lnTo>
                  <a:lnTo>
                    <a:pt x="3702" y="774"/>
                  </a:lnTo>
                  <a:lnTo>
                    <a:pt x="3744" y="774"/>
                  </a:lnTo>
                  <a:lnTo>
                    <a:pt x="3786" y="780"/>
                  </a:lnTo>
                  <a:lnTo>
                    <a:pt x="3834" y="786"/>
                  </a:lnTo>
                  <a:lnTo>
                    <a:pt x="3876" y="792"/>
                  </a:lnTo>
                  <a:lnTo>
                    <a:pt x="3894" y="792"/>
                  </a:lnTo>
                  <a:lnTo>
                    <a:pt x="3900" y="786"/>
                  </a:lnTo>
                  <a:lnTo>
                    <a:pt x="3894" y="780"/>
                  </a:lnTo>
                  <a:lnTo>
                    <a:pt x="3882" y="774"/>
                  </a:lnTo>
                  <a:lnTo>
                    <a:pt x="3876" y="768"/>
                  </a:lnTo>
                  <a:lnTo>
                    <a:pt x="3894" y="768"/>
                  </a:lnTo>
                  <a:lnTo>
                    <a:pt x="3930" y="774"/>
                  </a:lnTo>
                  <a:lnTo>
                    <a:pt x="3966" y="774"/>
                  </a:lnTo>
                  <a:lnTo>
                    <a:pt x="3990" y="780"/>
                  </a:lnTo>
                  <a:lnTo>
                    <a:pt x="4002" y="780"/>
                  </a:lnTo>
                  <a:lnTo>
                    <a:pt x="4020" y="786"/>
                  </a:lnTo>
                  <a:lnTo>
                    <a:pt x="4032" y="792"/>
                  </a:lnTo>
                  <a:lnTo>
                    <a:pt x="4050" y="792"/>
                  </a:lnTo>
                  <a:lnTo>
                    <a:pt x="4062" y="786"/>
                  </a:lnTo>
                  <a:lnTo>
                    <a:pt x="4062" y="774"/>
                  </a:lnTo>
                  <a:lnTo>
                    <a:pt x="4056" y="768"/>
                  </a:lnTo>
                  <a:lnTo>
                    <a:pt x="4050" y="756"/>
                  </a:lnTo>
                  <a:lnTo>
                    <a:pt x="4044" y="750"/>
                  </a:lnTo>
                  <a:lnTo>
                    <a:pt x="4092" y="738"/>
                  </a:lnTo>
                  <a:lnTo>
                    <a:pt x="4092" y="744"/>
                  </a:lnTo>
                  <a:lnTo>
                    <a:pt x="4098" y="750"/>
                  </a:lnTo>
                  <a:lnTo>
                    <a:pt x="4104" y="762"/>
                  </a:lnTo>
                  <a:lnTo>
                    <a:pt x="4104" y="768"/>
                  </a:lnTo>
                  <a:lnTo>
                    <a:pt x="4110" y="774"/>
                  </a:lnTo>
                  <a:lnTo>
                    <a:pt x="4116" y="774"/>
                  </a:lnTo>
                  <a:lnTo>
                    <a:pt x="4122" y="780"/>
                  </a:lnTo>
                  <a:lnTo>
                    <a:pt x="4134" y="786"/>
                  </a:lnTo>
                  <a:lnTo>
                    <a:pt x="4140" y="792"/>
                  </a:lnTo>
                  <a:lnTo>
                    <a:pt x="4170" y="786"/>
                  </a:lnTo>
                  <a:lnTo>
                    <a:pt x="4170" y="792"/>
                  </a:lnTo>
                  <a:lnTo>
                    <a:pt x="4164" y="798"/>
                  </a:lnTo>
                  <a:lnTo>
                    <a:pt x="4164" y="816"/>
                  </a:lnTo>
                  <a:lnTo>
                    <a:pt x="4170" y="816"/>
                  </a:lnTo>
                  <a:lnTo>
                    <a:pt x="4182" y="822"/>
                  </a:lnTo>
                  <a:lnTo>
                    <a:pt x="4200" y="822"/>
                  </a:lnTo>
                  <a:lnTo>
                    <a:pt x="4206" y="828"/>
                  </a:lnTo>
                  <a:lnTo>
                    <a:pt x="4212" y="828"/>
                  </a:lnTo>
                  <a:lnTo>
                    <a:pt x="4194" y="846"/>
                  </a:lnTo>
                  <a:lnTo>
                    <a:pt x="4194" y="858"/>
                  </a:lnTo>
                  <a:lnTo>
                    <a:pt x="4230" y="858"/>
                  </a:lnTo>
                  <a:lnTo>
                    <a:pt x="4224" y="882"/>
                  </a:lnTo>
                  <a:lnTo>
                    <a:pt x="4236" y="882"/>
                  </a:lnTo>
                  <a:lnTo>
                    <a:pt x="4248" y="888"/>
                  </a:lnTo>
                  <a:lnTo>
                    <a:pt x="4254" y="888"/>
                  </a:lnTo>
                  <a:lnTo>
                    <a:pt x="4278" y="900"/>
                  </a:lnTo>
                  <a:lnTo>
                    <a:pt x="4278" y="924"/>
                  </a:lnTo>
                  <a:lnTo>
                    <a:pt x="4266" y="948"/>
                  </a:lnTo>
                  <a:lnTo>
                    <a:pt x="4254" y="966"/>
                  </a:lnTo>
                  <a:lnTo>
                    <a:pt x="4248" y="978"/>
                  </a:lnTo>
                  <a:lnTo>
                    <a:pt x="4236" y="990"/>
                  </a:lnTo>
                  <a:lnTo>
                    <a:pt x="4218" y="996"/>
                  </a:lnTo>
                  <a:lnTo>
                    <a:pt x="4182" y="1014"/>
                  </a:lnTo>
                  <a:lnTo>
                    <a:pt x="4140" y="1026"/>
                  </a:lnTo>
                  <a:lnTo>
                    <a:pt x="4092" y="1050"/>
                  </a:lnTo>
                  <a:lnTo>
                    <a:pt x="4098" y="1056"/>
                  </a:lnTo>
                  <a:lnTo>
                    <a:pt x="4110" y="1062"/>
                  </a:lnTo>
                  <a:lnTo>
                    <a:pt x="4122" y="1074"/>
                  </a:lnTo>
                  <a:lnTo>
                    <a:pt x="4122" y="1080"/>
                  </a:lnTo>
                  <a:lnTo>
                    <a:pt x="4116" y="1086"/>
                  </a:lnTo>
                  <a:lnTo>
                    <a:pt x="4080" y="1098"/>
                  </a:lnTo>
                  <a:lnTo>
                    <a:pt x="4062" y="1098"/>
                  </a:lnTo>
                  <a:lnTo>
                    <a:pt x="3984" y="1110"/>
                  </a:lnTo>
                  <a:lnTo>
                    <a:pt x="3978" y="1128"/>
                  </a:lnTo>
                  <a:lnTo>
                    <a:pt x="3960" y="1110"/>
                  </a:lnTo>
                  <a:lnTo>
                    <a:pt x="3954" y="1110"/>
                  </a:lnTo>
                  <a:lnTo>
                    <a:pt x="3948" y="1104"/>
                  </a:lnTo>
                  <a:lnTo>
                    <a:pt x="3930" y="1104"/>
                  </a:lnTo>
                  <a:lnTo>
                    <a:pt x="3918" y="1098"/>
                  </a:lnTo>
                  <a:lnTo>
                    <a:pt x="3900" y="1098"/>
                  </a:lnTo>
                  <a:lnTo>
                    <a:pt x="3888" y="1104"/>
                  </a:lnTo>
                  <a:lnTo>
                    <a:pt x="3882" y="1110"/>
                  </a:lnTo>
                  <a:lnTo>
                    <a:pt x="3882" y="1122"/>
                  </a:lnTo>
                  <a:lnTo>
                    <a:pt x="3870" y="1122"/>
                  </a:lnTo>
                  <a:lnTo>
                    <a:pt x="3858" y="1128"/>
                  </a:lnTo>
                  <a:lnTo>
                    <a:pt x="3840" y="1134"/>
                  </a:lnTo>
                  <a:lnTo>
                    <a:pt x="3828" y="1140"/>
                  </a:lnTo>
                  <a:lnTo>
                    <a:pt x="3822" y="1146"/>
                  </a:lnTo>
                  <a:lnTo>
                    <a:pt x="3816" y="1158"/>
                  </a:lnTo>
                  <a:lnTo>
                    <a:pt x="3816" y="1170"/>
                  </a:lnTo>
                  <a:lnTo>
                    <a:pt x="3822" y="1182"/>
                  </a:lnTo>
                  <a:lnTo>
                    <a:pt x="3834" y="1188"/>
                  </a:lnTo>
                  <a:lnTo>
                    <a:pt x="3864" y="1188"/>
                  </a:lnTo>
                  <a:lnTo>
                    <a:pt x="3876" y="1182"/>
                  </a:lnTo>
                  <a:lnTo>
                    <a:pt x="3894" y="1182"/>
                  </a:lnTo>
                  <a:lnTo>
                    <a:pt x="3906" y="1176"/>
                  </a:lnTo>
                  <a:lnTo>
                    <a:pt x="3924" y="1170"/>
                  </a:lnTo>
                  <a:lnTo>
                    <a:pt x="3936" y="1164"/>
                  </a:lnTo>
                  <a:lnTo>
                    <a:pt x="3966" y="1164"/>
                  </a:lnTo>
                  <a:lnTo>
                    <a:pt x="3978" y="1176"/>
                  </a:lnTo>
                  <a:lnTo>
                    <a:pt x="3996" y="1176"/>
                  </a:lnTo>
                  <a:lnTo>
                    <a:pt x="4002" y="1170"/>
                  </a:lnTo>
                  <a:lnTo>
                    <a:pt x="4002" y="1152"/>
                  </a:lnTo>
                  <a:lnTo>
                    <a:pt x="4026" y="1128"/>
                  </a:lnTo>
                  <a:lnTo>
                    <a:pt x="4014" y="1140"/>
                  </a:lnTo>
                  <a:lnTo>
                    <a:pt x="4014" y="1146"/>
                  </a:lnTo>
                  <a:lnTo>
                    <a:pt x="4020" y="1152"/>
                  </a:lnTo>
                  <a:lnTo>
                    <a:pt x="4086" y="1152"/>
                  </a:lnTo>
                  <a:lnTo>
                    <a:pt x="4080" y="1158"/>
                  </a:lnTo>
                  <a:lnTo>
                    <a:pt x="4068" y="1164"/>
                  </a:lnTo>
                  <a:lnTo>
                    <a:pt x="4062" y="1170"/>
                  </a:lnTo>
                  <a:lnTo>
                    <a:pt x="4062" y="1176"/>
                  </a:lnTo>
                  <a:lnTo>
                    <a:pt x="4068" y="1182"/>
                  </a:lnTo>
                  <a:lnTo>
                    <a:pt x="4080" y="1182"/>
                  </a:lnTo>
                  <a:lnTo>
                    <a:pt x="4086" y="1188"/>
                  </a:lnTo>
                  <a:lnTo>
                    <a:pt x="4098" y="1188"/>
                  </a:lnTo>
                  <a:lnTo>
                    <a:pt x="4086" y="1200"/>
                  </a:lnTo>
                  <a:lnTo>
                    <a:pt x="4086" y="1206"/>
                  </a:lnTo>
                  <a:lnTo>
                    <a:pt x="4092" y="1212"/>
                  </a:lnTo>
                  <a:lnTo>
                    <a:pt x="4116" y="1224"/>
                  </a:lnTo>
                  <a:lnTo>
                    <a:pt x="4146" y="1224"/>
                  </a:lnTo>
                  <a:lnTo>
                    <a:pt x="4098" y="1242"/>
                  </a:lnTo>
                  <a:lnTo>
                    <a:pt x="4098" y="1248"/>
                  </a:lnTo>
                  <a:lnTo>
                    <a:pt x="4110" y="1260"/>
                  </a:lnTo>
                  <a:lnTo>
                    <a:pt x="4110" y="1266"/>
                  </a:lnTo>
                  <a:lnTo>
                    <a:pt x="4116" y="1272"/>
                  </a:lnTo>
                  <a:lnTo>
                    <a:pt x="4122" y="1266"/>
                  </a:lnTo>
                  <a:lnTo>
                    <a:pt x="4128" y="1266"/>
                  </a:lnTo>
                  <a:lnTo>
                    <a:pt x="4140" y="1260"/>
                  </a:lnTo>
                  <a:lnTo>
                    <a:pt x="4146" y="1272"/>
                  </a:lnTo>
                  <a:lnTo>
                    <a:pt x="4158" y="1284"/>
                  </a:lnTo>
                  <a:lnTo>
                    <a:pt x="4182" y="1284"/>
                  </a:lnTo>
                  <a:lnTo>
                    <a:pt x="4194" y="1290"/>
                  </a:lnTo>
                  <a:lnTo>
                    <a:pt x="4206" y="1290"/>
                  </a:lnTo>
                  <a:lnTo>
                    <a:pt x="4206" y="1308"/>
                  </a:lnTo>
                  <a:lnTo>
                    <a:pt x="4212" y="1314"/>
                  </a:lnTo>
                  <a:lnTo>
                    <a:pt x="4224" y="1320"/>
                  </a:lnTo>
                  <a:lnTo>
                    <a:pt x="4272" y="1320"/>
                  </a:lnTo>
                  <a:lnTo>
                    <a:pt x="4290" y="1326"/>
                  </a:lnTo>
                  <a:lnTo>
                    <a:pt x="4350" y="1356"/>
                  </a:lnTo>
                  <a:lnTo>
                    <a:pt x="4356" y="1362"/>
                  </a:lnTo>
                  <a:lnTo>
                    <a:pt x="4362" y="1362"/>
                  </a:lnTo>
                  <a:lnTo>
                    <a:pt x="4362" y="1356"/>
                  </a:lnTo>
                  <a:lnTo>
                    <a:pt x="4368" y="1350"/>
                  </a:lnTo>
                  <a:lnTo>
                    <a:pt x="4368" y="1320"/>
                  </a:lnTo>
                  <a:lnTo>
                    <a:pt x="4362" y="1308"/>
                  </a:lnTo>
                  <a:lnTo>
                    <a:pt x="4350" y="1296"/>
                  </a:lnTo>
                  <a:lnTo>
                    <a:pt x="4338" y="1290"/>
                  </a:lnTo>
                  <a:lnTo>
                    <a:pt x="4320" y="1272"/>
                  </a:lnTo>
                  <a:lnTo>
                    <a:pt x="4314" y="1272"/>
                  </a:lnTo>
                  <a:lnTo>
                    <a:pt x="4308" y="1260"/>
                  </a:lnTo>
                  <a:lnTo>
                    <a:pt x="4302" y="1254"/>
                  </a:lnTo>
                  <a:lnTo>
                    <a:pt x="4290" y="1230"/>
                  </a:lnTo>
                  <a:lnTo>
                    <a:pt x="4290" y="1224"/>
                  </a:lnTo>
                  <a:lnTo>
                    <a:pt x="4308" y="1224"/>
                  </a:lnTo>
                  <a:lnTo>
                    <a:pt x="4314" y="1230"/>
                  </a:lnTo>
                  <a:lnTo>
                    <a:pt x="4326" y="1236"/>
                  </a:lnTo>
                  <a:lnTo>
                    <a:pt x="4332" y="1242"/>
                  </a:lnTo>
                  <a:lnTo>
                    <a:pt x="4332" y="1212"/>
                  </a:lnTo>
                  <a:lnTo>
                    <a:pt x="4332" y="1218"/>
                  </a:lnTo>
                  <a:lnTo>
                    <a:pt x="4344" y="1230"/>
                  </a:lnTo>
                  <a:lnTo>
                    <a:pt x="4350" y="1242"/>
                  </a:lnTo>
                  <a:lnTo>
                    <a:pt x="4362" y="1254"/>
                  </a:lnTo>
                  <a:lnTo>
                    <a:pt x="4374" y="1254"/>
                  </a:lnTo>
                  <a:lnTo>
                    <a:pt x="4386" y="1248"/>
                  </a:lnTo>
                  <a:lnTo>
                    <a:pt x="4398" y="1248"/>
                  </a:lnTo>
                  <a:lnTo>
                    <a:pt x="4398" y="1272"/>
                  </a:lnTo>
                  <a:lnTo>
                    <a:pt x="4404" y="1278"/>
                  </a:lnTo>
                  <a:lnTo>
                    <a:pt x="4416" y="1278"/>
                  </a:lnTo>
                  <a:lnTo>
                    <a:pt x="4428" y="1290"/>
                  </a:lnTo>
                  <a:lnTo>
                    <a:pt x="4452" y="1272"/>
                  </a:lnTo>
                  <a:lnTo>
                    <a:pt x="4464" y="1284"/>
                  </a:lnTo>
                  <a:lnTo>
                    <a:pt x="4470" y="1284"/>
                  </a:lnTo>
                  <a:lnTo>
                    <a:pt x="4476" y="1278"/>
                  </a:lnTo>
                  <a:lnTo>
                    <a:pt x="4476" y="1260"/>
                  </a:lnTo>
                  <a:lnTo>
                    <a:pt x="4470" y="1254"/>
                  </a:lnTo>
                  <a:lnTo>
                    <a:pt x="4488" y="1212"/>
                  </a:lnTo>
                  <a:lnTo>
                    <a:pt x="4488" y="1236"/>
                  </a:lnTo>
                  <a:lnTo>
                    <a:pt x="4500" y="1248"/>
                  </a:lnTo>
                  <a:lnTo>
                    <a:pt x="4512" y="1236"/>
                  </a:lnTo>
                  <a:lnTo>
                    <a:pt x="4518" y="1218"/>
                  </a:lnTo>
                  <a:lnTo>
                    <a:pt x="4518" y="1206"/>
                  </a:lnTo>
                  <a:lnTo>
                    <a:pt x="4494" y="1182"/>
                  </a:lnTo>
                  <a:lnTo>
                    <a:pt x="4518" y="1176"/>
                  </a:lnTo>
                  <a:lnTo>
                    <a:pt x="4500" y="1164"/>
                  </a:lnTo>
                  <a:lnTo>
                    <a:pt x="4500" y="1146"/>
                  </a:lnTo>
                  <a:lnTo>
                    <a:pt x="4470" y="1146"/>
                  </a:lnTo>
                  <a:lnTo>
                    <a:pt x="4470" y="1134"/>
                  </a:lnTo>
                  <a:lnTo>
                    <a:pt x="4446" y="1134"/>
                  </a:lnTo>
                  <a:lnTo>
                    <a:pt x="4446" y="1080"/>
                  </a:lnTo>
                  <a:lnTo>
                    <a:pt x="4416" y="1086"/>
                  </a:lnTo>
                  <a:lnTo>
                    <a:pt x="4410" y="1080"/>
                  </a:lnTo>
                  <a:lnTo>
                    <a:pt x="4410" y="1056"/>
                  </a:lnTo>
                  <a:lnTo>
                    <a:pt x="4416" y="1050"/>
                  </a:lnTo>
                  <a:lnTo>
                    <a:pt x="4428" y="1050"/>
                  </a:lnTo>
                  <a:lnTo>
                    <a:pt x="4434" y="1056"/>
                  </a:lnTo>
                  <a:lnTo>
                    <a:pt x="4446" y="1062"/>
                  </a:lnTo>
                  <a:lnTo>
                    <a:pt x="4452" y="1068"/>
                  </a:lnTo>
                  <a:lnTo>
                    <a:pt x="4458" y="1068"/>
                  </a:lnTo>
                  <a:lnTo>
                    <a:pt x="4464" y="1062"/>
                  </a:lnTo>
                  <a:lnTo>
                    <a:pt x="4464" y="1026"/>
                  </a:lnTo>
                  <a:lnTo>
                    <a:pt x="4488" y="1032"/>
                  </a:lnTo>
                  <a:lnTo>
                    <a:pt x="4524" y="1014"/>
                  </a:lnTo>
                  <a:lnTo>
                    <a:pt x="4524" y="1026"/>
                  </a:lnTo>
                  <a:lnTo>
                    <a:pt x="4530" y="1038"/>
                  </a:lnTo>
                  <a:lnTo>
                    <a:pt x="4530" y="1044"/>
                  </a:lnTo>
                  <a:lnTo>
                    <a:pt x="4536" y="1050"/>
                  </a:lnTo>
                  <a:lnTo>
                    <a:pt x="4548" y="1044"/>
                  </a:lnTo>
                  <a:lnTo>
                    <a:pt x="4566" y="1044"/>
                  </a:lnTo>
                  <a:lnTo>
                    <a:pt x="4554" y="1062"/>
                  </a:lnTo>
                  <a:lnTo>
                    <a:pt x="4578" y="1062"/>
                  </a:lnTo>
                  <a:lnTo>
                    <a:pt x="4566" y="1092"/>
                  </a:lnTo>
                  <a:lnTo>
                    <a:pt x="4566" y="1098"/>
                  </a:lnTo>
                  <a:lnTo>
                    <a:pt x="4584" y="1116"/>
                  </a:lnTo>
                  <a:lnTo>
                    <a:pt x="4590" y="1128"/>
                  </a:lnTo>
                  <a:lnTo>
                    <a:pt x="4614" y="1140"/>
                  </a:lnTo>
                  <a:lnTo>
                    <a:pt x="4626" y="1134"/>
                  </a:lnTo>
                  <a:lnTo>
                    <a:pt x="4638" y="1122"/>
                  </a:lnTo>
                  <a:lnTo>
                    <a:pt x="4656" y="1086"/>
                  </a:lnTo>
                  <a:lnTo>
                    <a:pt x="4656" y="1080"/>
                  </a:lnTo>
                  <a:lnTo>
                    <a:pt x="4662" y="1068"/>
                  </a:lnTo>
                  <a:lnTo>
                    <a:pt x="4668" y="1074"/>
                  </a:lnTo>
                  <a:lnTo>
                    <a:pt x="4680" y="1080"/>
                  </a:lnTo>
                  <a:lnTo>
                    <a:pt x="4692" y="1080"/>
                  </a:lnTo>
                  <a:lnTo>
                    <a:pt x="4698" y="1086"/>
                  </a:lnTo>
                  <a:lnTo>
                    <a:pt x="4710" y="1080"/>
                  </a:lnTo>
                  <a:lnTo>
                    <a:pt x="4722" y="1068"/>
                  </a:lnTo>
                  <a:lnTo>
                    <a:pt x="4728" y="1056"/>
                  </a:lnTo>
                  <a:lnTo>
                    <a:pt x="4728" y="1038"/>
                  </a:lnTo>
                  <a:lnTo>
                    <a:pt x="4794" y="1038"/>
                  </a:lnTo>
                  <a:lnTo>
                    <a:pt x="4806" y="1026"/>
                  </a:lnTo>
                  <a:lnTo>
                    <a:pt x="4812" y="1014"/>
                  </a:lnTo>
                  <a:lnTo>
                    <a:pt x="4800" y="1002"/>
                  </a:lnTo>
                  <a:lnTo>
                    <a:pt x="4788" y="996"/>
                  </a:lnTo>
                  <a:lnTo>
                    <a:pt x="4758" y="996"/>
                  </a:lnTo>
                  <a:close/>
                  <a:moveTo>
                    <a:pt x="4476" y="1308"/>
                  </a:moveTo>
                  <a:lnTo>
                    <a:pt x="4446" y="1308"/>
                  </a:lnTo>
                  <a:lnTo>
                    <a:pt x="4440" y="1326"/>
                  </a:lnTo>
                  <a:lnTo>
                    <a:pt x="4476" y="1320"/>
                  </a:lnTo>
                  <a:lnTo>
                    <a:pt x="4476" y="1308"/>
                  </a:lnTo>
                  <a:close/>
                  <a:moveTo>
                    <a:pt x="4140" y="1290"/>
                  </a:moveTo>
                  <a:lnTo>
                    <a:pt x="4134" y="1290"/>
                  </a:lnTo>
                  <a:lnTo>
                    <a:pt x="4128" y="1296"/>
                  </a:lnTo>
                  <a:lnTo>
                    <a:pt x="4128" y="1308"/>
                  </a:lnTo>
                  <a:lnTo>
                    <a:pt x="4134" y="1314"/>
                  </a:lnTo>
                  <a:lnTo>
                    <a:pt x="4158" y="1314"/>
                  </a:lnTo>
                  <a:lnTo>
                    <a:pt x="4164" y="1308"/>
                  </a:lnTo>
                  <a:lnTo>
                    <a:pt x="4164" y="1296"/>
                  </a:lnTo>
                  <a:lnTo>
                    <a:pt x="4158" y="1290"/>
                  </a:lnTo>
                  <a:lnTo>
                    <a:pt x="4140" y="1290"/>
                  </a:lnTo>
                  <a:close/>
                  <a:moveTo>
                    <a:pt x="3834" y="1242"/>
                  </a:moveTo>
                  <a:lnTo>
                    <a:pt x="3840" y="1236"/>
                  </a:lnTo>
                  <a:lnTo>
                    <a:pt x="3834" y="1230"/>
                  </a:lnTo>
                  <a:lnTo>
                    <a:pt x="3828" y="1230"/>
                  </a:lnTo>
                  <a:lnTo>
                    <a:pt x="3822" y="1224"/>
                  </a:lnTo>
                  <a:lnTo>
                    <a:pt x="3810" y="1224"/>
                  </a:lnTo>
                  <a:lnTo>
                    <a:pt x="3810" y="1236"/>
                  </a:lnTo>
                  <a:lnTo>
                    <a:pt x="3816" y="1242"/>
                  </a:lnTo>
                  <a:lnTo>
                    <a:pt x="3816" y="1248"/>
                  </a:lnTo>
                  <a:lnTo>
                    <a:pt x="3828" y="1248"/>
                  </a:lnTo>
                  <a:lnTo>
                    <a:pt x="3834" y="1242"/>
                  </a:lnTo>
                  <a:close/>
                  <a:moveTo>
                    <a:pt x="4206" y="1452"/>
                  </a:moveTo>
                  <a:lnTo>
                    <a:pt x="4170" y="1452"/>
                  </a:lnTo>
                  <a:lnTo>
                    <a:pt x="4206" y="1476"/>
                  </a:lnTo>
                  <a:lnTo>
                    <a:pt x="4218" y="1470"/>
                  </a:lnTo>
                  <a:lnTo>
                    <a:pt x="4218" y="1458"/>
                  </a:lnTo>
                  <a:lnTo>
                    <a:pt x="4212" y="1458"/>
                  </a:lnTo>
                  <a:lnTo>
                    <a:pt x="4206" y="1452"/>
                  </a:lnTo>
                  <a:close/>
                  <a:moveTo>
                    <a:pt x="4170" y="870"/>
                  </a:moveTo>
                  <a:lnTo>
                    <a:pt x="4152" y="870"/>
                  </a:lnTo>
                  <a:lnTo>
                    <a:pt x="4152" y="876"/>
                  </a:lnTo>
                  <a:lnTo>
                    <a:pt x="4158" y="882"/>
                  </a:lnTo>
                  <a:lnTo>
                    <a:pt x="4164" y="882"/>
                  </a:lnTo>
                  <a:lnTo>
                    <a:pt x="4170" y="888"/>
                  </a:lnTo>
                  <a:lnTo>
                    <a:pt x="4182" y="882"/>
                  </a:lnTo>
                  <a:lnTo>
                    <a:pt x="4188" y="882"/>
                  </a:lnTo>
                  <a:lnTo>
                    <a:pt x="4194" y="876"/>
                  </a:lnTo>
                  <a:lnTo>
                    <a:pt x="4188" y="870"/>
                  </a:lnTo>
                  <a:lnTo>
                    <a:pt x="4170" y="870"/>
                  </a:lnTo>
                  <a:close/>
                  <a:moveTo>
                    <a:pt x="4170" y="936"/>
                  </a:moveTo>
                  <a:lnTo>
                    <a:pt x="4236" y="936"/>
                  </a:lnTo>
                  <a:lnTo>
                    <a:pt x="4236" y="918"/>
                  </a:lnTo>
                  <a:lnTo>
                    <a:pt x="4188" y="918"/>
                  </a:lnTo>
                  <a:lnTo>
                    <a:pt x="4170" y="936"/>
                  </a:lnTo>
                  <a:close/>
                  <a:moveTo>
                    <a:pt x="5574" y="36"/>
                  </a:moveTo>
                  <a:lnTo>
                    <a:pt x="5490" y="36"/>
                  </a:lnTo>
                  <a:lnTo>
                    <a:pt x="5496" y="24"/>
                  </a:lnTo>
                  <a:lnTo>
                    <a:pt x="5490" y="24"/>
                  </a:lnTo>
                  <a:lnTo>
                    <a:pt x="5484" y="18"/>
                  </a:lnTo>
                  <a:lnTo>
                    <a:pt x="5448" y="18"/>
                  </a:lnTo>
                  <a:lnTo>
                    <a:pt x="5430" y="12"/>
                  </a:lnTo>
                  <a:lnTo>
                    <a:pt x="5400" y="12"/>
                  </a:lnTo>
                  <a:lnTo>
                    <a:pt x="5364" y="18"/>
                  </a:lnTo>
                  <a:lnTo>
                    <a:pt x="5334" y="30"/>
                  </a:lnTo>
                  <a:lnTo>
                    <a:pt x="5304" y="36"/>
                  </a:lnTo>
                  <a:lnTo>
                    <a:pt x="5292" y="36"/>
                  </a:lnTo>
                  <a:lnTo>
                    <a:pt x="5346" y="12"/>
                  </a:lnTo>
                  <a:lnTo>
                    <a:pt x="5274" y="18"/>
                  </a:lnTo>
                  <a:lnTo>
                    <a:pt x="5268" y="18"/>
                  </a:lnTo>
                  <a:lnTo>
                    <a:pt x="5262" y="12"/>
                  </a:lnTo>
                  <a:lnTo>
                    <a:pt x="5250" y="12"/>
                  </a:lnTo>
                  <a:lnTo>
                    <a:pt x="5226" y="0"/>
                  </a:lnTo>
                  <a:lnTo>
                    <a:pt x="5196" y="0"/>
                  </a:lnTo>
                  <a:lnTo>
                    <a:pt x="5190" y="6"/>
                  </a:lnTo>
                  <a:lnTo>
                    <a:pt x="5184" y="18"/>
                  </a:lnTo>
                  <a:lnTo>
                    <a:pt x="5178" y="18"/>
                  </a:lnTo>
                  <a:lnTo>
                    <a:pt x="5172" y="12"/>
                  </a:lnTo>
                  <a:lnTo>
                    <a:pt x="5160" y="6"/>
                  </a:lnTo>
                  <a:lnTo>
                    <a:pt x="5148" y="6"/>
                  </a:lnTo>
                  <a:lnTo>
                    <a:pt x="5136" y="0"/>
                  </a:lnTo>
                  <a:lnTo>
                    <a:pt x="5124" y="0"/>
                  </a:lnTo>
                  <a:lnTo>
                    <a:pt x="5112" y="6"/>
                  </a:lnTo>
                  <a:lnTo>
                    <a:pt x="5106" y="12"/>
                  </a:lnTo>
                  <a:lnTo>
                    <a:pt x="5094" y="18"/>
                  </a:lnTo>
                  <a:lnTo>
                    <a:pt x="5088" y="24"/>
                  </a:lnTo>
                  <a:lnTo>
                    <a:pt x="5046" y="12"/>
                  </a:lnTo>
                  <a:lnTo>
                    <a:pt x="4938" y="6"/>
                  </a:lnTo>
                  <a:lnTo>
                    <a:pt x="4968" y="36"/>
                  </a:lnTo>
                  <a:lnTo>
                    <a:pt x="4902" y="12"/>
                  </a:lnTo>
                  <a:lnTo>
                    <a:pt x="4842" y="24"/>
                  </a:lnTo>
                  <a:lnTo>
                    <a:pt x="4830" y="24"/>
                  </a:lnTo>
                  <a:lnTo>
                    <a:pt x="4812" y="18"/>
                  </a:lnTo>
                  <a:lnTo>
                    <a:pt x="4746" y="18"/>
                  </a:lnTo>
                  <a:lnTo>
                    <a:pt x="4710" y="24"/>
                  </a:lnTo>
                  <a:lnTo>
                    <a:pt x="4686" y="36"/>
                  </a:lnTo>
                  <a:lnTo>
                    <a:pt x="4674" y="36"/>
                  </a:lnTo>
                  <a:lnTo>
                    <a:pt x="4764" y="60"/>
                  </a:lnTo>
                  <a:lnTo>
                    <a:pt x="4674" y="48"/>
                  </a:lnTo>
                  <a:lnTo>
                    <a:pt x="4662" y="48"/>
                  </a:lnTo>
                  <a:lnTo>
                    <a:pt x="4590" y="36"/>
                  </a:lnTo>
                  <a:lnTo>
                    <a:pt x="4542" y="36"/>
                  </a:lnTo>
                  <a:lnTo>
                    <a:pt x="4530" y="48"/>
                  </a:lnTo>
                  <a:lnTo>
                    <a:pt x="4530" y="60"/>
                  </a:lnTo>
                  <a:lnTo>
                    <a:pt x="4512" y="60"/>
                  </a:lnTo>
                  <a:lnTo>
                    <a:pt x="4482" y="54"/>
                  </a:lnTo>
                  <a:lnTo>
                    <a:pt x="4392" y="54"/>
                  </a:lnTo>
                  <a:lnTo>
                    <a:pt x="4350" y="60"/>
                  </a:lnTo>
                  <a:lnTo>
                    <a:pt x="4302" y="66"/>
                  </a:lnTo>
                  <a:lnTo>
                    <a:pt x="4260" y="66"/>
                  </a:lnTo>
                  <a:lnTo>
                    <a:pt x="4242" y="72"/>
                  </a:lnTo>
                  <a:lnTo>
                    <a:pt x="4260" y="72"/>
                  </a:lnTo>
                  <a:lnTo>
                    <a:pt x="4266" y="78"/>
                  </a:lnTo>
                  <a:lnTo>
                    <a:pt x="4278" y="78"/>
                  </a:lnTo>
                  <a:lnTo>
                    <a:pt x="4362" y="84"/>
                  </a:lnTo>
                  <a:lnTo>
                    <a:pt x="4278" y="96"/>
                  </a:lnTo>
                  <a:lnTo>
                    <a:pt x="4284" y="96"/>
                  </a:lnTo>
                  <a:lnTo>
                    <a:pt x="4290" y="102"/>
                  </a:lnTo>
                  <a:lnTo>
                    <a:pt x="4314" y="114"/>
                  </a:lnTo>
                  <a:lnTo>
                    <a:pt x="4338" y="114"/>
                  </a:lnTo>
                  <a:lnTo>
                    <a:pt x="4356" y="108"/>
                  </a:lnTo>
                  <a:lnTo>
                    <a:pt x="4392" y="108"/>
                  </a:lnTo>
                  <a:lnTo>
                    <a:pt x="4398" y="102"/>
                  </a:lnTo>
                  <a:lnTo>
                    <a:pt x="4410" y="102"/>
                  </a:lnTo>
                  <a:lnTo>
                    <a:pt x="4416" y="96"/>
                  </a:lnTo>
                  <a:lnTo>
                    <a:pt x="4440" y="96"/>
                  </a:lnTo>
                  <a:lnTo>
                    <a:pt x="4458" y="90"/>
                  </a:lnTo>
                  <a:lnTo>
                    <a:pt x="4500" y="90"/>
                  </a:lnTo>
                  <a:lnTo>
                    <a:pt x="4518" y="96"/>
                  </a:lnTo>
                  <a:lnTo>
                    <a:pt x="4536" y="96"/>
                  </a:lnTo>
                  <a:lnTo>
                    <a:pt x="4548" y="102"/>
                  </a:lnTo>
                  <a:lnTo>
                    <a:pt x="4560" y="102"/>
                  </a:lnTo>
                  <a:lnTo>
                    <a:pt x="4494" y="102"/>
                  </a:lnTo>
                  <a:lnTo>
                    <a:pt x="4482" y="108"/>
                  </a:lnTo>
                  <a:lnTo>
                    <a:pt x="4458" y="108"/>
                  </a:lnTo>
                  <a:lnTo>
                    <a:pt x="4446" y="114"/>
                  </a:lnTo>
                  <a:lnTo>
                    <a:pt x="4434" y="114"/>
                  </a:lnTo>
                  <a:lnTo>
                    <a:pt x="4422" y="120"/>
                  </a:lnTo>
                  <a:lnTo>
                    <a:pt x="4410" y="120"/>
                  </a:lnTo>
                  <a:lnTo>
                    <a:pt x="4404" y="126"/>
                  </a:lnTo>
                  <a:lnTo>
                    <a:pt x="4398" y="126"/>
                  </a:lnTo>
                  <a:lnTo>
                    <a:pt x="4434" y="126"/>
                  </a:lnTo>
                  <a:lnTo>
                    <a:pt x="4452" y="132"/>
                  </a:lnTo>
                  <a:lnTo>
                    <a:pt x="4488" y="132"/>
                  </a:lnTo>
                  <a:lnTo>
                    <a:pt x="4500" y="126"/>
                  </a:lnTo>
                  <a:lnTo>
                    <a:pt x="4506" y="126"/>
                  </a:lnTo>
                  <a:lnTo>
                    <a:pt x="4512" y="120"/>
                  </a:lnTo>
                  <a:lnTo>
                    <a:pt x="4638" y="120"/>
                  </a:lnTo>
                  <a:lnTo>
                    <a:pt x="4656" y="114"/>
                  </a:lnTo>
                  <a:lnTo>
                    <a:pt x="4680" y="114"/>
                  </a:lnTo>
                  <a:lnTo>
                    <a:pt x="4698" y="108"/>
                  </a:lnTo>
                  <a:lnTo>
                    <a:pt x="4710" y="108"/>
                  </a:lnTo>
                  <a:lnTo>
                    <a:pt x="4722" y="96"/>
                  </a:lnTo>
                  <a:lnTo>
                    <a:pt x="4734" y="96"/>
                  </a:lnTo>
                  <a:lnTo>
                    <a:pt x="4752" y="90"/>
                  </a:lnTo>
                  <a:lnTo>
                    <a:pt x="4770" y="90"/>
                  </a:lnTo>
                  <a:lnTo>
                    <a:pt x="4782" y="84"/>
                  </a:lnTo>
                  <a:lnTo>
                    <a:pt x="4830" y="84"/>
                  </a:lnTo>
                  <a:lnTo>
                    <a:pt x="4746" y="114"/>
                  </a:lnTo>
                  <a:lnTo>
                    <a:pt x="4782" y="114"/>
                  </a:lnTo>
                  <a:lnTo>
                    <a:pt x="4734" y="126"/>
                  </a:lnTo>
                  <a:lnTo>
                    <a:pt x="4716" y="126"/>
                  </a:lnTo>
                  <a:lnTo>
                    <a:pt x="4674" y="132"/>
                  </a:lnTo>
                  <a:lnTo>
                    <a:pt x="4620" y="132"/>
                  </a:lnTo>
                  <a:lnTo>
                    <a:pt x="4566" y="138"/>
                  </a:lnTo>
                  <a:lnTo>
                    <a:pt x="4536" y="138"/>
                  </a:lnTo>
                  <a:lnTo>
                    <a:pt x="4524" y="150"/>
                  </a:lnTo>
                  <a:lnTo>
                    <a:pt x="4524" y="156"/>
                  </a:lnTo>
                  <a:lnTo>
                    <a:pt x="4602" y="174"/>
                  </a:lnTo>
                  <a:lnTo>
                    <a:pt x="4596" y="174"/>
                  </a:lnTo>
                  <a:lnTo>
                    <a:pt x="4590" y="180"/>
                  </a:lnTo>
                  <a:lnTo>
                    <a:pt x="4578" y="180"/>
                  </a:lnTo>
                  <a:lnTo>
                    <a:pt x="4566" y="186"/>
                  </a:lnTo>
                  <a:lnTo>
                    <a:pt x="4542" y="186"/>
                  </a:lnTo>
                  <a:lnTo>
                    <a:pt x="4518" y="174"/>
                  </a:lnTo>
                  <a:lnTo>
                    <a:pt x="4500" y="162"/>
                  </a:lnTo>
                  <a:lnTo>
                    <a:pt x="4476" y="150"/>
                  </a:lnTo>
                  <a:lnTo>
                    <a:pt x="4470" y="144"/>
                  </a:lnTo>
                  <a:lnTo>
                    <a:pt x="4356" y="144"/>
                  </a:lnTo>
                  <a:lnTo>
                    <a:pt x="4350" y="150"/>
                  </a:lnTo>
                  <a:lnTo>
                    <a:pt x="4344" y="162"/>
                  </a:lnTo>
                  <a:lnTo>
                    <a:pt x="4338" y="168"/>
                  </a:lnTo>
                  <a:lnTo>
                    <a:pt x="4368" y="186"/>
                  </a:lnTo>
                  <a:lnTo>
                    <a:pt x="4386" y="204"/>
                  </a:lnTo>
                  <a:lnTo>
                    <a:pt x="4410" y="216"/>
                  </a:lnTo>
                  <a:lnTo>
                    <a:pt x="4458" y="216"/>
                  </a:lnTo>
                  <a:lnTo>
                    <a:pt x="4476" y="210"/>
                  </a:lnTo>
                  <a:lnTo>
                    <a:pt x="4488" y="210"/>
                  </a:lnTo>
                  <a:lnTo>
                    <a:pt x="4476" y="216"/>
                  </a:lnTo>
                  <a:lnTo>
                    <a:pt x="4470" y="228"/>
                  </a:lnTo>
                  <a:lnTo>
                    <a:pt x="4398" y="228"/>
                  </a:lnTo>
                  <a:lnTo>
                    <a:pt x="4380" y="222"/>
                  </a:lnTo>
                  <a:lnTo>
                    <a:pt x="4350" y="222"/>
                  </a:lnTo>
                  <a:lnTo>
                    <a:pt x="4314" y="228"/>
                  </a:lnTo>
                  <a:lnTo>
                    <a:pt x="4272" y="234"/>
                  </a:lnTo>
                  <a:lnTo>
                    <a:pt x="4230" y="234"/>
                  </a:lnTo>
                  <a:lnTo>
                    <a:pt x="4218" y="240"/>
                  </a:lnTo>
                  <a:lnTo>
                    <a:pt x="4200" y="246"/>
                  </a:lnTo>
                  <a:lnTo>
                    <a:pt x="4188" y="258"/>
                  </a:lnTo>
                  <a:lnTo>
                    <a:pt x="4176" y="264"/>
                  </a:lnTo>
                  <a:lnTo>
                    <a:pt x="4170" y="270"/>
                  </a:lnTo>
                  <a:lnTo>
                    <a:pt x="4164" y="270"/>
                  </a:lnTo>
                  <a:lnTo>
                    <a:pt x="4236" y="258"/>
                  </a:lnTo>
                  <a:lnTo>
                    <a:pt x="4236" y="276"/>
                  </a:lnTo>
                  <a:lnTo>
                    <a:pt x="4296" y="258"/>
                  </a:lnTo>
                  <a:lnTo>
                    <a:pt x="4224" y="288"/>
                  </a:lnTo>
                  <a:lnTo>
                    <a:pt x="4230" y="288"/>
                  </a:lnTo>
                  <a:lnTo>
                    <a:pt x="4236" y="294"/>
                  </a:lnTo>
                  <a:lnTo>
                    <a:pt x="4248" y="300"/>
                  </a:lnTo>
                  <a:lnTo>
                    <a:pt x="4278" y="300"/>
                  </a:lnTo>
                  <a:lnTo>
                    <a:pt x="4314" y="288"/>
                  </a:lnTo>
                  <a:lnTo>
                    <a:pt x="4326" y="288"/>
                  </a:lnTo>
                  <a:lnTo>
                    <a:pt x="4344" y="282"/>
                  </a:lnTo>
                  <a:lnTo>
                    <a:pt x="4350" y="276"/>
                  </a:lnTo>
                  <a:lnTo>
                    <a:pt x="4356" y="276"/>
                  </a:lnTo>
                  <a:lnTo>
                    <a:pt x="4254" y="312"/>
                  </a:lnTo>
                  <a:lnTo>
                    <a:pt x="4188" y="312"/>
                  </a:lnTo>
                  <a:lnTo>
                    <a:pt x="4176" y="288"/>
                  </a:lnTo>
                  <a:lnTo>
                    <a:pt x="4164" y="288"/>
                  </a:lnTo>
                  <a:lnTo>
                    <a:pt x="4146" y="282"/>
                  </a:lnTo>
                  <a:lnTo>
                    <a:pt x="4110" y="282"/>
                  </a:lnTo>
                  <a:lnTo>
                    <a:pt x="4104" y="288"/>
                  </a:lnTo>
                  <a:lnTo>
                    <a:pt x="4104" y="300"/>
                  </a:lnTo>
                  <a:lnTo>
                    <a:pt x="4110" y="312"/>
                  </a:lnTo>
                  <a:lnTo>
                    <a:pt x="4110" y="318"/>
                  </a:lnTo>
                  <a:lnTo>
                    <a:pt x="4116" y="324"/>
                  </a:lnTo>
                  <a:lnTo>
                    <a:pt x="4092" y="324"/>
                  </a:lnTo>
                  <a:lnTo>
                    <a:pt x="4074" y="330"/>
                  </a:lnTo>
                  <a:lnTo>
                    <a:pt x="4032" y="330"/>
                  </a:lnTo>
                  <a:lnTo>
                    <a:pt x="4020" y="336"/>
                  </a:lnTo>
                  <a:lnTo>
                    <a:pt x="4002" y="342"/>
                  </a:lnTo>
                  <a:lnTo>
                    <a:pt x="3990" y="348"/>
                  </a:lnTo>
                  <a:lnTo>
                    <a:pt x="3972" y="354"/>
                  </a:lnTo>
                  <a:lnTo>
                    <a:pt x="3936" y="354"/>
                  </a:lnTo>
                  <a:lnTo>
                    <a:pt x="3924" y="360"/>
                  </a:lnTo>
                  <a:lnTo>
                    <a:pt x="3918" y="360"/>
                  </a:lnTo>
                  <a:lnTo>
                    <a:pt x="3924" y="360"/>
                  </a:lnTo>
                  <a:lnTo>
                    <a:pt x="3936" y="366"/>
                  </a:lnTo>
                  <a:lnTo>
                    <a:pt x="3978" y="366"/>
                  </a:lnTo>
                  <a:lnTo>
                    <a:pt x="3990" y="360"/>
                  </a:lnTo>
                  <a:lnTo>
                    <a:pt x="3996" y="354"/>
                  </a:lnTo>
                  <a:lnTo>
                    <a:pt x="3984" y="372"/>
                  </a:lnTo>
                  <a:lnTo>
                    <a:pt x="4020" y="366"/>
                  </a:lnTo>
                  <a:lnTo>
                    <a:pt x="4044" y="354"/>
                  </a:lnTo>
                  <a:lnTo>
                    <a:pt x="4044" y="372"/>
                  </a:lnTo>
                  <a:lnTo>
                    <a:pt x="4074" y="366"/>
                  </a:lnTo>
                  <a:lnTo>
                    <a:pt x="4098" y="366"/>
                  </a:lnTo>
                  <a:lnTo>
                    <a:pt x="4098" y="372"/>
                  </a:lnTo>
                  <a:lnTo>
                    <a:pt x="4104" y="378"/>
                  </a:lnTo>
                  <a:lnTo>
                    <a:pt x="4122" y="378"/>
                  </a:lnTo>
                  <a:lnTo>
                    <a:pt x="4146" y="366"/>
                  </a:lnTo>
                  <a:lnTo>
                    <a:pt x="4152" y="366"/>
                  </a:lnTo>
                  <a:lnTo>
                    <a:pt x="4164" y="360"/>
                  </a:lnTo>
                  <a:lnTo>
                    <a:pt x="4170" y="372"/>
                  </a:lnTo>
                  <a:lnTo>
                    <a:pt x="4200" y="354"/>
                  </a:lnTo>
                  <a:lnTo>
                    <a:pt x="4206" y="360"/>
                  </a:lnTo>
                  <a:lnTo>
                    <a:pt x="4212" y="372"/>
                  </a:lnTo>
                  <a:lnTo>
                    <a:pt x="4224" y="372"/>
                  </a:lnTo>
                  <a:lnTo>
                    <a:pt x="4236" y="366"/>
                  </a:lnTo>
                  <a:lnTo>
                    <a:pt x="4242" y="360"/>
                  </a:lnTo>
                  <a:lnTo>
                    <a:pt x="4248" y="360"/>
                  </a:lnTo>
                  <a:lnTo>
                    <a:pt x="4254" y="366"/>
                  </a:lnTo>
                  <a:lnTo>
                    <a:pt x="4266" y="372"/>
                  </a:lnTo>
                  <a:lnTo>
                    <a:pt x="4284" y="372"/>
                  </a:lnTo>
                  <a:lnTo>
                    <a:pt x="4290" y="366"/>
                  </a:lnTo>
                  <a:lnTo>
                    <a:pt x="4290" y="360"/>
                  </a:lnTo>
                  <a:lnTo>
                    <a:pt x="4284" y="354"/>
                  </a:lnTo>
                  <a:lnTo>
                    <a:pt x="4338" y="372"/>
                  </a:lnTo>
                  <a:lnTo>
                    <a:pt x="4344" y="378"/>
                  </a:lnTo>
                  <a:lnTo>
                    <a:pt x="4350" y="390"/>
                  </a:lnTo>
                  <a:lnTo>
                    <a:pt x="4374" y="390"/>
                  </a:lnTo>
                  <a:lnTo>
                    <a:pt x="4410" y="378"/>
                  </a:lnTo>
                  <a:lnTo>
                    <a:pt x="4440" y="372"/>
                  </a:lnTo>
                  <a:lnTo>
                    <a:pt x="4476" y="372"/>
                  </a:lnTo>
                  <a:lnTo>
                    <a:pt x="4494" y="366"/>
                  </a:lnTo>
                  <a:lnTo>
                    <a:pt x="4506" y="360"/>
                  </a:lnTo>
                  <a:lnTo>
                    <a:pt x="4524" y="342"/>
                  </a:lnTo>
                  <a:lnTo>
                    <a:pt x="4464" y="342"/>
                  </a:lnTo>
                  <a:lnTo>
                    <a:pt x="4470" y="336"/>
                  </a:lnTo>
                  <a:lnTo>
                    <a:pt x="4470" y="330"/>
                  </a:lnTo>
                  <a:lnTo>
                    <a:pt x="4416" y="330"/>
                  </a:lnTo>
                  <a:lnTo>
                    <a:pt x="4362" y="318"/>
                  </a:lnTo>
                  <a:lnTo>
                    <a:pt x="4380" y="300"/>
                  </a:lnTo>
                  <a:lnTo>
                    <a:pt x="4440" y="318"/>
                  </a:lnTo>
                  <a:lnTo>
                    <a:pt x="4452" y="318"/>
                  </a:lnTo>
                  <a:lnTo>
                    <a:pt x="4488" y="312"/>
                  </a:lnTo>
                  <a:lnTo>
                    <a:pt x="4566" y="312"/>
                  </a:lnTo>
                  <a:lnTo>
                    <a:pt x="4578" y="300"/>
                  </a:lnTo>
                  <a:lnTo>
                    <a:pt x="4578" y="288"/>
                  </a:lnTo>
                  <a:lnTo>
                    <a:pt x="4584" y="288"/>
                  </a:lnTo>
                  <a:lnTo>
                    <a:pt x="4590" y="282"/>
                  </a:lnTo>
                  <a:lnTo>
                    <a:pt x="4608" y="282"/>
                  </a:lnTo>
                  <a:lnTo>
                    <a:pt x="4626" y="276"/>
                  </a:lnTo>
                  <a:lnTo>
                    <a:pt x="4662" y="276"/>
                  </a:lnTo>
                  <a:lnTo>
                    <a:pt x="4680" y="270"/>
                  </a:lnTo>
                  <a:lnTo>
                    <a:pt x="4710" y="270"/>
                  </a:lnTo>
                  <a:lnTo>
                    <a:pt x="4722" y="264"/>
                  </a:lnTo>
                  <a:lnTo>
                    <a:pt x="4728" y="264"/>
                  </a:lnTo>
                  <a:lnTo>
                    <a:pt x="4704" y="246"/>
                  </a:lnTo>
                  <a:lnTo>
                    <a:pt x="4746" y="246"/>
                  </a:lnTo>
                  <a:lnTo>
                    <a:pt x="4770" y="240"/>
                  </a:lnTo>
                  <a:lnTo>
                    <a:pt x="4782" y="234"/>
                  </a:lnTo>
                  <a:lnTo>
                    <a:pt x="4776" y="228"/>
                  </a:lnTo>
                  <a:lnTo>
                    <a:pt x="4770" y="228"/>
                  </a:lnTo>
                  <a:lnTo>
                    <a:pt x="4758" y="222"/>
                  </a:lnTo>
                  <a:lnTo>
                    <a:pt x="4746" y="222"/>
                  </a:lnTo>
                  <a:lnTo>
                    <a:pt x="4734" y="216"/>
                  </a:lnTo>
                  <a:lnTo>
                    <a:pt x="4686" y="216"/>
                  </a:lnTo>
                  <a:lnTo>
                    <a:pt x="4674" y="210"/>
                  </a:lnTo>
                  <a:lnTo>
                    <a:pt x="4662" y="210"/>
                  </a:lnTo>
                  <a:lnTo>
                    <a:pt x="4662" y="204"/>
                  </a:lnTo>
                  <a:lnTo>
                    <a:pt x="4674" y="198"/>
                  </a:lnTo>
                  <a:lnTo>
                    <a:pt x="4686" y="198"/>
                  </a:lnTo>
                  <a:lnTo>
                    <a:pt x="4704" y="192"/>
                  </a:lnTo>
                  <a:lnTo>
                    <a:pt x="4716" y="186"/>
                  </a:lnTo>
                  <a:lnTo>
                    <a:pt x="4764" y="186"/>
                  </a:lnTo>
                  <a:lnTo>
                    <a:pt x="4782" y="192"/>
                  </a:lnTo>
                  <a:lnTo>
                    <a:pt x="4860" y="192"/>
                  </a:lnTo>
                  <a:lnTo>
                    <a:pt x="4878" y="186"/>
                  </a:lnTo>
                  <a:lnTo>
                    <a:pt x="4902" y="186"/>
                  </a:lnTo>
                  <a:lnTo>
                    <a:pt x="4896" y="180"/>
                  </a:lnTo>
                  <a:lnTo>
                    <a:pt x="4878" y="180"/>
                  </a:lnTo>
                  <a:lnTo>
                    <a:pt x="4866" y="174"/>
                  </a:lnTo>
                  <a:lnTo>
                    <a:pt x="4872" y="168"/>
                  </a:lnTo>
                  <a:lnTo>
                    <a:pt x="4902" y="162"/>
                  </a:lnTo>
                  <a:lnTo>
                    <a:pt x="4944" y="168"/>
                  </a:lnTo>
                  <a:lnTo>
                    <a:pt x="4974" y="174"/>
                  </a:lnTo>
                  <a:lnTo>
                    <a:pt x="4986" y="174"/>
                  </a:lnTo>
                  <a:lnTo>
                    <a:pt x="4992" y="168"/>
                  </a:lnTo>
                  <a:lnTo>
                    <a:pt x="4992" y="150"/>
                  </a:lnTo>
                  <a:lnTo>
                    <a:pt x="5070" y="156"/>
                  </a:lnTo>
                  <a:lnTo>
                    <a:pt x="5070" y="132"/>
                  </a:lnTo>
                  <a:lnTo>
                    <a:pt x="5082" y="132"/>
                  </a:lnTo>
                  <a:lnTo>
                    <a:pt x="5094" y="138"/>
                  </a:lnTo>
                  <a:lnTo>
                    <a:pt x="5112" y="138"/>
                  </a:lnTo>
                  <a:lnTo>
                    <a:pt x="5136" y="126"/>
                  </a:lnTo>
                  <a:lnTo>
                    <a:pt x="5148" y="126"/>
                  </a:lnTo>
                  <a:lnTo>
                    <a:pt x="5154" y="120"/>
                  </a:lnTo>
                  <a:lnTo>
                    <a:pt x="5172" y="120"/>
                  </a:lnTo>
                  <a:lnTo>
                    <a:pt x="5208" y="114"/>
                  </a:lnTo>
                  <a:lnTo>
                    <a:pt x="5256" y="102"/>
                  </a:lnTo>
                  <a:lnTo>
                    <a:pt x="5298" y="96"/>
                  </a:lnTo>
                  <a:lnTo>
                    <a:pt x="5322" y="90"/>
                  </a:lnTo>
                  <a:lnTo>
                    <a:pt x="5340" y="90"/>
                  </a:lnTo>
                  <a:lnTo>
                    <a:pt x="5346" y="84"/>
                  </a:lnTo>
                  <a:lnTo>
                    <a:pt x="5238" y="84"/>
                  </a:lnTo>
                  <a:lnTo>
                    <a:pt x="5214" y="96"/>
                  </a:lnTo>
                  <a:lnTo>
                    <a:pt x="5142" y="96"/>
                  </a:lnTo>
                  <a:lnTo>
                    <a:pt x="5226" y="90"/>
                  </a:lnTo>
                  <a:lnTo>
                    <a:pt x="5220" y="78"/>
                  </a:lnTo>
                  <a:lnTo>
                    <a:pt x="5268" y="84"/>
                  </a:lnTo>
                  <a:lnTo>
                    <a:pt x="5274" y="78"/>
                  </a:lnTo>
                  <a:lnTo>
                    <a:pt x="5286" y="72"/>
                  </a:lnTo>
                  <a:lnTo>
                    <a:pt x="5358" y="72"/>
                  </a:lnTo>
                  <a:lnTo>
                    <a:pt x="5406" y="66"/>
                  </a:lnTo>
                  <a:lnTo>
                    <a:pt x="5454" y="66"/>
                  </a:lnTo>
                  <a:lnTo>
                    <a:pt x="5484" y="60"/>
                  </a:lnTo>
                  <a:lnTo>
                    <a:pt x="5496" y="60"/>
                  </a:lnTo>
                  <a:lnTo>
                    <a:pt x="5514" y="54"/>
                  </a:lnTo>
                  <a:lnTo>
                    <a:pt x="5532" y="54"/>
                  </a:lnTo>
                  <a:lnTo>
                    <a:pt x="5550" y="48"/>
                  </a:lnTo>
                  <a:lnTo>
                    <a:pt x="5562" y="42"/>
                  </a:lnTo>
                  <a:lnTo>
                    <a:pt x="5574" y="42"/>
                  </a:lnTo>
                  <a:lnTo>
                    <a:pt x="5574" y="36"/>
                  </a:lnTo>
                  <a:close/>
                  <a:moveTo>
                    <a:pt x="4032" y="966"/>
                  </a:moveTo>
                  <a:lnTo>
                    <a:pt x="4086" y="966"/>
                  </a:lnTo>
                  <a:lnTo>
                    <a:pt x="4134" y="942"/>
                  </a:lnTo>
                  <a:lnTo>
                    <a:pt x="4140" y="930"/>
                  </a:lnTo>
                  <a:lnTo>
                    <a:pt x="4134" y="918"/>
                  </a:lnTo>
                  <a:lnTo>
                    <a:pt x="4134" y="912"/>
                  </a:lnTo>
                  <a:lnTo>
                    <a:pt x="4122" y="906"/>
                  </a:lnTo>
                  <a:lnTo>
                    <a:pt x="4074" y="906"/>
                  </a:lnTo>
                  <a:lnTo>
                    <a:pt x="4062" y="912"/>
                  </a:lnTo>
                  <a:lnTo>
                    <a:pt x="4050" y="912"/>
                  </a:lnTo>
                  <a:lnTo>
                    <a:pt x="4026" y="924"/>
                  </a:lnTo>
                  <a:lnTo>
                    <a:pt x="4014" y="936"/>
                  </a:lnTo>
                  <a:lnTo>
                    <a:pt x="4002" y="942"/>
                  </a:lnTo>
                  <a:lnTo>
                    <a:pt x="4002" y="954"/>
                  </a:lnTo>
                  <a:lnTo>
                    <a:pt x="4014" y="960"/>
                  </a:lnTo>
                  <a:lnTo>
                    <a:pt x="4032" y="966"/>
                  </a:lnTo>
                  <a:close/>
                  <a:moveTo>
                    <a:pt x="4014" y="840"/>
                  </a:moveTo>
                  <a:lnTo>
                    <a:pt x="4002" y="840"/>
                  </a:lnTo>
                  <a:lnTo>
                    <a:pt x="3990" y="846"/>
                  </a:lnTo>
                  <a:lnTo>
                    <a:pt x="3984" y="852"/>
                  </a:lnTo>
                  <a:lnTo>
                    <a:pt x="3972" y="852"/>
                  </a:lnTo>
                  <a:lnTo>
                    <a:pt x="3990" y="852"/>
                  </a:lnTo>
                  <a:lnTo>
                    <a:pt x="4008" y="846"/>
                  </a:lnTo>
                  <a:lnTo>
                    <a:pt x="4026" y="846"/>
                  </a:lnTo>
                  <a:lnTo>
                    <a:pt x="4044" y="840"/>
                  </a:lnTo>
                  <a:lnTo>
                    <a:pt x="4050" y="834"/>
                  </a:lnTo>
                  <a:lnTo>
                    <a:pt x="4056" y="834"/>
                  </a:lnTo>
                  <a:lnTo>
                    <a:pt x="4068" y="822"/>
                  </a:lnTo>
                  <a:lnTo>
                    <a:pt x="4050" y="822"/>
                  </a:lnTo>
                  <a:lnTo>
                    <a:pt x="4044" y="828"/>
                  </a:lnTo>
                  <a:lnTo>
                    <a:pt x="4032" y="828"/>
                  </a:lnTo>
                  <a:lnTo>
                    <a:pt x="4020" y="834"/>
                  </a:lnTo>
                  <a:lnTo>
                    <a:pt x="4014" y="840"/>
                  </a:lnTo>
                  <a:close/>
                  <a:moveTo>
                    <a:pt x="4122" y="822"/>
                  </a:moveTo>
                  <a:lnTo>
                    <a:pt x="4104" y="822"/>
                  </a:lnTo>
                  <a:lnTo>
                    <a:pt x="4098" y="828"/>
                  </a:lnTo>
                  <a:lnTo>
                    <a:pt x="4098" y="840"/>
                  </a:lnTo>
                  <a:lnTo>
                    <a:pt x="4104" y="846"/>
                  </a:lnTo>
                  <a:lnTo>
                    <a:pt x="4110" y="840"/>
                  </a:lnTo>
                  <a:lnTo>
                    <a:pt x="4116" y="840"/>
                  </a:lnTo>
                  <a:lnTo>
                    <a:pt x="4128" y="828"/>
                  </a:lnTo>
                  <a:lnTo>
                    <a:pt x="4122" y="822"/>
                  </a:lnTo>
                  <a:close/>
                  <a:moveTo>
                    <a:pt x="3528" y="1062"/>
                  </a:moveTo>
                  <a:lnTo>
                    <a:pt x="3522" y="1062"/>
                  </a:lnTo>
                  <a:lnTo>
                    <a:pt x="3504" y="1080"/>
                  </a:lnTo>
                  <a:lnTo>
                    <a:pt x="3504" y="1086"/>
                  </a:lnTo>
                  <a:lnTo>
                    <a:pt x="3510" y="1092"/>
                  </a:lnTo>
                  <a:lnTo>
                    <a:pt x="3528" y="1092"/>
                  </a:lnTo>
                  <a:lnTo>
                    <a:pt x="3534" y="1086"/>
                  </a:lnTo>
                  <a:lnTo>
                    <a:pt x="3540" y="1074"/>
                  </a:lnTo>
                  <a:lnTo>
                    <a:pt x="3540" y="1068"/>
                  </a:lnTo>
                  <a:lnTo>
                    <a:pt x="3534" y="1062"/>
                  </a:lnTo>
                  <a:lnTo>
                    <a:pt x="3528" y="1062"/>
                  </a:lnTo>
                  <a:close/>
                  <a:moveTo>
                    <a:pt x="3588" y="1062"/>
                  </a:moveTo>
                  <a:lnTo>
                    <a:pt x="3582" y="1062"/>
                  </a:lnTo>
                  <a:lnTo>
                    <a:pt x="3576" y="1068"/>
                  </a:lnTo>
                  <a:lnTo>
                    <a:pt x="3576" y="1080"/>
                  </a:lnTo>
                  <a:lnTo>
                    <a:pt x="3582" y="1086"/>
                  </a:lnTo>
                  <a:lnTo>
                    <a:pt x="3594" y="1086"/>
                  </a:lnTo>
                  <a:lnTo>
                    <a:pt x="3600" y="1080"/>
                  </a:lnTo>
                  <a:lnTo>
                    <a:pt x="3600" y="1068"/>
                  </a:lnTo>
                  <a:lnTo>
                    <a:pt x="3588" y="1062"/>
                  </a:lnTo>
                  <a:close/>
                  <a:moveTo>
                    <a:pt x="3756" y="1242"/>
                  </a:moveTo>
                  <a:lnTo>
                    <a:pt x="3744" y="1248"/>
                  </a:lnTo>
                  <a:lnTo>
                    <a:pt x="3744" y="1260"/>
                  </a:lnTo>
                  <a:lnTo>
                    <a:pt x="3750" y="1266"/>
                  </a:lnTo>
                  <a:lnTo>
                    <a:pt x="3762" y="1272"/>
                  </a:lnTo>
                  <a:lnTo>
                    <a:pt x="3768" y="1272"/>
                  </a:lnTo>
                  <a:lnTo>
                    <a:pt x="3786" y="1254"/>
                  </a:lnTo>
                  <a:lnTo>
                    <a:pt x="3786" y="1242"/>
                  </a:lnTo>
                  <a:lnTo>
                    <a:pt x="3780" y="1236"/>
                  </a:lnTo>
                  <a:lnTo>
                    <a:pt x="3768" y="1236"/>
                  </a:lnTo>
                  <a:lnTo>
                    <a:pt x="3756" y="1242"/>
                  </a:lnTo>
                  <a:close/>
                  <a:moveTo>
                    <a:pt x="3984" y="2532"/>
                  </a:moveTo>
                  <a:lnTo>
                    <a:pt x="3948" y="2520"/>
                  </a:lnTo>
                  <a:lnTo>
                    <a:pt x="3942" y="2514"/>
                  </a:lnTo>
                  <a:lnTo>
                    <a:pt x="3936" y="2514"/>
                  </a:lnTo>
                  <a:lnTo>
                    <a:pt x="3924" y="2526"/>
                  </a:lnTo>
                  <a:lnTo>
                    <a:pt x="3930" y="2532"/>
                  </a:lnTo>
                  <a:lnTo>
                    <a:pt x="3942" y="2538"/>
                  </a:lnTo>
                  <a:lnTo>
                    <a:pt x="3948" y="2544"/>
                  </a:lnTo>
                  <a:lnTo>
                    <a:pt x="3954" y="2544"/>
                  </a:lnTo>
                  <a:lnTo>
                    <a:pt x="3960" y="2550"/>
                  </a:lnTo>
                  <a:lnTo>
                    <a:pt x="3996" y="2550"/>
                  </a:lnTo>
                  <a:lnTo>
                    <a:pt x="4008" y="2556"/>
                  </a:lnTo>
                  <a:lnTo>
                    <a:pt x="4020" y="2556"/>
                  </a:lnTo>
                  <a:lnTo>
                    <a:pt x="4038" y="2538"/>
                  </a:lnTo>
                  <a:lnTo>
                    <a:pt x="4008" y="2538"/>
                  </a:lnTo>
                  <a:lnTo>
                    <a:pt x="3984" y="2532"/>
                  </a:lnTo>
                  <a:close/>
                  <a:moveTo>
                    <a:pt x="4098" y="2280"/>
                  </a:moveTo>
                  <a:lnTo>
                    <a:pt x="4092" y="2280"/>
                  </a:lnTo>
                  <a:lnTo>
                    <a:pt x="4086" y="2274"/>
                  </a:lnTo>
                  <a:lnTo>
                    <a:pt x="4050" y="2274"/>
                  </a:lnTo>
                  <a:lnTo>
                    <a:pt x="4032" y="2268"/>
                  </a:lnTo>
                  <a:lnTo>
                    <a:pt x="3996" y="2268"/>
                  </a:lnTo>
                  <a:lnTo>
                    <a:pt x="4002" y="2274"/>
                  </a:lnTo>
                  <a:lnTo>
                    <a:pt x="4008" y="2274"/>
                  </a:lnTo>
                  <a:lnTo>
                    <a:pt x="4014" y="2280"/>
                  </a:lnTo>
                  <a:lnTo>
                    <a:pt x="4026" y="2286"/>
                  </a:lnTo>
                  <a:lnTo>
                    <a:pt x="4032" y="2286"/>
                  </a:lnTo>
                  <a:lnTo>
                    <a:pt x="4032" y="2304"/>
                  </a:lnTo>
                  <a:lnTo>
                    <a:pt x="4044" y="2304"/>
                  </a:lnTo>
                  <a:lnTo>
                    <a:pt x="4080" y="2310"/>
                  </a:lnTo>
                  <a:lnTo>
                    <a:pt x="4128" y="2316"/>
                  </a:lnTo>
                  <a:lnTo>
                    <a:pt x="4164" y="2316"/>
                  </a:lnTo>
                  <a:lnTo>
                    <a:pt x="4170" y="2310"/>
                  </a:lnTo>
                  <a:lnTo>
                    <a:pt x="4170" y="2304"/>
                  </a:lnTo>
                  <a:lnTo>
                    <a:pt x="4164" y="2304"/>
                  </a:lnTo>
                  <a:lnTo>
                    <a:pt x="4152" y="2292"/>
                  </a:lnTo>
                  <a:lnTo>
                    <a:pt x="4128" y="2286"/>
                  </a:lnTo>
                  <a:lnTo>
                    <a:pt x="4098" y="2280"/>
                  </a:lnTo>
                  <a:close/>
                  <a:moveTo>
                    <a:pt x="4194" y="2550"/>
                  </a:moveTo>
                  <a:lnTo>
                    <a:pt x="4164" y="2550"/>
                  </a:lnTo>
                  <a:lnTo>
                    <a:pt x="4152" y="2556"/>
                  </a:lnTo>
                  <a:lnTo>
                    <a:pt x="4146" y="2562"/>
                  </a:lnTo>
                  <a:lnTo>
                    <a:pt x="4182" y="2526"/>
                  </a:lnTo>
                  <a:lnTo>
                    <a:pt x="4176" y="2520"/>
                  </a:lnTo>
                  <a:lnTo>
                    <a:pt x="4152" y="2520"/>
                  </a:lnTo>
                  <a:lnTo>
                    <a:pt x="4140" y="2526"/>
                  </a:lnTo>
                  <a:lnTo>
                    <a:pt x="4128" y="2538"/>
                  </a:lnTo>
                  <a:lnTo>
                    <a:pt x="4104" y="2574"/>
                  </a:lnTo>
                  <a:lnTo>
                    <a:pt x="4164" y="2568"/>
                  </a:lnTo>
                  <a:lnTo>
                    <a:pt x="4176" y="2568"/>
                  </a:lnTo>
                  <a:lnTo>
                    <a:pt x="4182" y="2562"/>
                  </a:lnTo>
                  <a:lnTo>
                    <a:pt x="4194" y="2562"/>
                  </a:lnTo>
                  <a:lnTo>
                    <a:pt x="4200" y="2556"/>
                  </a:lnTo>
                  <a:lnTo>
                    <a:pt x="4200" y="2550"/>
                  </a:lnTo>
                  <a:lnTo>
                    <a:pt x="4194" y="2550"/>
                  </a:lnTo>
                  <a:close/>
                  <a:moveTo>
                    <a:pt x="4590" y="1962"/>
                  </a:moveTo>
                  <a:lnTo>
                    <a:pt x="4578" y="1974"/>
                  </a:lnTo>
                  <a:lnTo>
                    <a:pt x="4578" y="1980"/>
                  </a:lnTo>
                  <a:lnTo>
                    <a:pt x="4572" y="1986"/>
                  </a:lnTo>
                  <a:lnTo>
                    <a:pt x="4566" y="1986"/>
                  </a:lnTo>
                  <a:lnTo>
                    <a:pt x="4554" y="1974"/>
                  </a:lnTo>
                  <a:lnTo>
                    <a:pt x="4554" y="1962"/>
                  </a:lnTo>
                  <a:lnTo>
                    <a:pt x="4566" y="1962"/>
                  </a:lnTo>
                  <a:lnTo>
                    <a:pt x="4572" y="1956"/>
                  </a:lnTo>
                  <a:lnTo>
                    <a:pt x="4566" y="1932"/>
                  </a:lnTo>
                  <a:lnTo>
                    <a:pt x="4536" y="1926"/>
                  </a:lnTo>
                  <a:lnTo>
                    <a:pt x="4530" y="1926"/>
                  </a:lnTo>
                  <a:lnTo>
                    <a:pt x="4524" y="1932"/>
                  </a:lnTo>
                  <a:lnTo>
                    <a:pt x="4512" y="1938"/>
                  </a:lnTo>
                  <a:lnTo>
                    <a:pt x="4494" y="1944"/>
                  </a:lnTo>
                  <a:lnTo>
                    <a:pt x="4470" y="1956"/>
                  </a:lnTo>
                  <a:lnTo>
                    <a:pt x="4464" y="1962"/>
                  </a:lnTo>
                  <a:lnTo>
                    <a:pt x="4458" y="1962"/>
                  </a:lnTo>
                  <a:lnTo>
                    <a:pt x="4446" y="1968"/>
                  </a:lnTo>
                  <a:lnTo>
                    <a:pt x="4434" y="1968"/>
                  </a:lnTo>
                  <a:lnTo>
                    <a:pt x="4416" y="1974"/>
                  </a:lnTo>
                  <a:lnTo>
                    <a:pt x="4404" y="1974"/>
                  </a:lnTo>
                  <a:lnTo>
                    <a:pt x="4374" y="1998"/>
                  </a:lnTo>
                  <a:lnTo>
                    <a:pt x="4386" y="1974"/>
                  </a:lnTo>
                  <a:lnTo>
                    <a:pt x="4362" y="1956"/>
                  </a:lnTo>
                  <a:lnTo>
                    <a:pt x="4398" y="1968"/>
                  </a:lnTo>
                  <a:lnTo>
                    <a:pt x="4410" y="1956"/>
                  </a:lnTo>
                  <a:lnTo>
                    <a:pt x="4440" y="1950"/>
                  </a:lnTo>
                  <a:lnTo>
                    <a:pt x="4440" y="1932"/>
                  </a:lnTo>
                  <a:lnTo>
                    <a:pt x="4494" y="1932"/>
                  </a:lnTo>
                  <a:lnTo>
                    <a:pt x="4518" y="1920"/>
                  </a:lnTo>
                  <a:lnTo>
                    <a:pt x="4524" y="1914"/>
                  </a:lnTo>
                  <a:lnTo>
                    <a:pt x="4536" y="1908"/>
                  </a:lnTo>
                  <a:lnTo>
                    <a:pt x="4608" y="1908"/>
                  </a:lnTo>
                  <a:lnTo>
                    <a:pt x="4602" y="1902"/>
                  </a:lnTo>
                  <a:lnTo>
                    <a:pt x="4596" y="1902"/>
                  </a:lnTo>
                  <a:lnTo>
                    <a:pt x="4584" y="1896"/>
                  </a:lnTo>
                  <a:lnTo>
                    <a:pt x="4578" y="1890"/>
                  </a:lnTo>
                  <a:lnTo>
                    <a:pt x="4578" y="1866"/>
                  </a:lnTo>
                  <a:lnTo>
                    <a:pt x="4572" y="1866"/>
                  </a:lnTo>
                  <a:lnTo>
                    <a:pt x="4566" y="1872"/>
                  </a:lnTo>
                  <a:lnTo>
                    <a:pt x="4542" y="1872"/>
                  </a:lnTo>
                  <a:lnTo>
                    <a:pt x="4530" y="1878"/>
                  </a:lnTo>
                  <a:lnTo>
                    <a:pt x="4518" y="1878"/>
                  </a:lnTo>
                  <a:lnTo>
                    <a:pt x="4518" y="1866"/>
                  </a:lnTo>
                  <a:lnTo>
                    <a:pt x="4512" y="1860"/>
                  </a:lnTo>
                  <a:lnTo>
                    <a:pt x="4452" y="1878"/>
                  </a:lnTo>
                  <a:lnTo>
                    <a:pt x="4458" y="1848"/>
                  </a:lnTo>
                  <a:lnTo>
                    <a:pt x="4410" y="1860"/>
                  </a:lnTo>
                  <a:lnTo>
                    <a:pt x="4416" y="1854"/>
                  </a:lnTo>
                  <a:lnTo>
                    <a:pt x="4422" y="1842"/>
                  </a:lnTo>
                  <a:lnTo>
                    <a:pt x="4440" y="1824"/>
                  </a:lnTo>
                  <a:lnTo>
                    <a:pt x="4446" y="1812"/>
                  </a:lnTo>
                  <a:lnTo>
                    <a:pt x="4446" y="1800"/>
                  </a:lnTo>
                  <a:lnTo>
                    <a:pt x="4434" y="1800"/>
                  </a:lnTo>
                  <a:lnTo>
                    <a:pt x="4422" y="1794"/>
                  </a:lnTo>
                  <a:lnTo>
                    <a:pt x="4398" y="1794"/>
                  </a:lnTo>
                  <a:lnTo>
                    <a:pt x="4404" y="1770"/>
                  </a:lnTo>
                  <a:lnTo>
                    <a:pt x="4368" y="1770"/>
                  </a:lnTo>
                  <a:lnTo>
                    <a:pt x="4380" y="1752"/>
                  </a:lnTo>
                  <a:lnTo>
                    <a:pt x="4356" y="1728"/>
                  </a:lnTo>
                  <a:lnTo>
                    <a:pt x="4368" y="1728"/>
                  </a:lnTo>
                  <a:lnTo>
                    <a:pt x="4380" y="1734"/>
                  </a:lnTo>
                  <a:lnTo>
                    <a:pt x="4404" y="1734"/>
                  </a:lnTo>
                  <a:lnTo>
                    <a:pt x="4410" y="1728"/>
                  </a:lnTo>
                  <a:lnTo>
                    <a:pt x="4422" y="1722"/>
                  </a:lnTo>
                  <a:lnTo>
                    <a:pt x="4434" y="1710"/>
                  </a:lnTo>
                  <a:lnTo>
                    <a:pt x="4440" y="1710"/>
                  </a:lnTo>
                  <a:lnTo>
                    <a:pt x="4398" y="1686"/>
                  </a:lnTo>
                  <a:lnTo>
                    <a:pt x="4446" y="1656"/>
                  </a:lnTo>
                  <a:lnTo>
                    <a:pt x="4398" y="1632"/>
                  </a:lnTo>
                  <a:lnTo>
                    <a:pt x="4350" y="1638"/>
                  </a:lnTo>
                  <a:lnTo>
                    <a:pt x="4404" y="1614"/>
                  </a:lnTo>
                  <a:lnTo>
                    <a:pt x="4368" y="1608"/>
                  </a:lnTo>
                  <a:lnTo>
                    <a:pt x="4410" y="1584"/>
                  </a:lnTo>
                  <a:lnTo>
                    <a:pt x="4404" y="1560"/>
                  </a:lnTo>
                  <a:lnTo>
                    <a:pt x="4374" y="1560"/>
                  </a:lnTo>
                  <a:lnTo>
                    <a:pt x="4380" y="1554"/>
                  </a:lnTo>
                  <a:lnTo>
                    <a:pt x="4392" y="1530"/>
                  </a:lnTo>
                  <a:lnTo>
                    <a:pt x="4374" y="1494"/>
                  </a:lnTo>
                  <a:lnTo>
                    <a:pt x="4362" y="1494"/>
                  </a:lnTo>
                  <a:lnTo>
                    <a:pt x="4374" y="1470"/>
                  </a:lnTo>
                  <a:lnTo>
                    <a:pt x="4362" y="1476"/>
                  </a:lnTo>
                  <a:lnTo>
                    <a:pt x="4356" y="1482"/>
                  </a:lnTo>
                  <a:lnTo>
                    <a:pt x="4344" y="1488"/>
                  </a:lnTo>
                  <a:lnTo>
                    <a:pt x="4332" y="1500"/>
                  </a:lnTo>
                  <a:lnTo>
                    <a:pt x="4332" y="1518"/>
                  </a:lnTo>
                  <a:lnTo>
                    <a:pt x="4302" y="1506"/>
                  </a:lnTo>
                  <a:lnTo>
                    <a:pt x="4308" y="1542"/>
                  </a:lnTo>
                  <a:lnTo>
                    <a:pt x="4284" y="1542"/>
                  </a:lnTo>
                  <a:lnTo>
                    <a:pt x="4272" y="1560"/>
                  </a:lnTo>
                  <a:lnTo>
                    <a:pt x="4278" y="1572"/>
                  </a:lnTo>
                  <a:lnTo>
                    <a:pt x="4254" y="1572"/>
                  </a:lnTo>
                  <a:lnTo>
                    <a:pt x="4230" y="1614"/>
                  </a:lnTo>
                  <a:lnTo>
                    <a:pt x="4218" y="1614"/>
                  </a:lnTo>
                  <a:lnTo>
                    <a:pt x="4236" y="1578"/>
                  </a:lnTo>
                  <a:lnTo>
                    <a:pt x="4224" y="1566"/>
                  </a:lnTo>
                  <a:lnTo>
                    <a:pt x="4212" y="1566"/>
                  </a:lnTo>
                  <a:lnTo>
                    <a:pt x="4194" y="1584"/>
                  </a:lnTo>
                  <a:lnTo>
                    <a:pt x="4182" y="1590"/>
                  </a:lnTo>
                  <a:lnTo>
                    <a:pt x="4176" y="1596"/>
                  </a:lnTo>
                  <a:lnTo>
                    <a:pt x="4164" y="1602"/>
                  </a:lnTo>
                  <a:lnTo>
                    <a:pt x="4158" y="1608"/>
                  </a:lnTo>
                  <a:lnTo>
                    <a:pt x="4146" y="1614"/>
                  </a:lnTo>
                  <a:lnTo>
                    <a:pt x="4140" y="1620"/>
                  </a:lnTo>
                  <a:lnTo>
                    <a:pt x="4116" y="1632"/>
                  </a:lnTo>
                  <a:lnTo>
                    <a:pt x="4110" y="1638"/>
                  </a:lnTo>
                  <a:lnTo>
                    <a:pt x="4116" y="1614"/>
                  </a:lnTo>
                  <a:lnTo>
                    <a:pt x="4116" y="1596"/>
                  </a:lnTo>
                  <a:lnTo>
                    <a:pt x="4080" y="1632"/>
                  </a:lnTo>
                  <a:lnTo>
                    <a:pt x="4014" y="1644"/>
                  </a:lnTo>
                  <a:lnTo>
                    <a:pt x="4074" y="1626"/>
                  </a:lnTo>
                  <a:lnTo>
                    <a:pt x="4080" y="1620"/>
                  </a:lnTo>
                  <a:lnTo>
                    <a:pt x="4092" y="1596"/>
                  </a:lnTo>
                  <a:lnTo>
                    <a:pt x="4098" y="1590"/>
                  </a:lnTo>
                  <a:lnTo>
                    <a:pt x="4098" y="1578"/>
                  </a:lnTo>
                  <a:lnTo>
                    <a:pt x="4092" y="1572"/>
                  </a:lnTo>
                  <a:lnTo>
                    <a:pt x="4050" y="1572"/>
                  </a:lnTo>
                  <a:lnTo>
                    <a:pt x="4038" y="1578"/>
                  </a:lnTo>
                  <a:lnTo>
                    <a:pt x="4032" y="1578"/>
                  </a:lnTo>
                  <a:lnTo>
                    <a:pt x="4020" y="1584"/>
                  </a:lnTo>
                  <a:lnTo>
                    <a:pt x="4002" y="1584"/>
                  </a:lnTo>
                  <a:lnTo>
                    <a:pt x="4002" y="1578"/>
                  </a:lnTo>
                  <a:lnTo>
                    <a:pt x="4008" y="1572"/>
                  </a:lnTo>
                  <a:lnTo>
                    <a:pt x="4020" y="1566"/>
                  </a:lnTo>
                  <a:lnTo>
                    <a:pt x="4026" y="1560"/>
                  </a:lnTo>
                  <a:lnTo>
                    <a:pt x="4032" y="1560"/>
                  </a:lnTo>
                  <a:lnTo>
                    <a:pt x="4032" y="1572"/>
                  </a:lnTo>
                  <a:lnTo>
                    <a:pt x="4050" y="1560"/>
                  </a:lnTo>
                  <a:lnTo>
                    <a:pt x="4044" y="1536"/>
                  </a:lnTo>
                  <a:lnTo>
                    <a:pt x="4050" y="1530"/>
                  </a:lnTo>
                  <a:lnTo>
                    <a:pt x="4062" y="1524"/>
                  </a:lnTo>
                  <a:lnTo>
                    <a:pt x="4074" y="1512"/>
                  </a:lnTo>
                  <a:lnTo>
                    <a:pt x="4074" y="1506"/>
                  </a:lnTo>
                  <a:lnTo>
                    <a:pt x="4068" y="1500"/>
                  </a:lnTo>
                  <a:lnTo>
                    <a:pt x="4056" y="1494"/>
                  </a:lnTo>
                  <a:lnTo>
                    <a:pt x="4044" y="1494"/>
                  </a:lnTo>
                  <a:lnTo>
                    <a:pt x="4032" y="1488"/>
                  </a:lnTo>
                  <a:lnTo>
                    <a:pt x="4014" y="1488"/>
                  </a:lnTo>
                  <a:lnTo>
                    <a:pt x="4044" y="1488"/>
                  </a:lnTo>
                  <a:lnTo>
                    <a:pt x="4056" y="1482"/>
                  </a:lnTo>
                  <a:lnTo>
                    <a:pt x="4074" y="1482"/>
                  </a:lnTo>
                  <a:lnTo>
                    <a:pt x="4086" y="1470"/>
                  </a:lnTo>
                  <a:lnTo>
                    <a:pt x="4098" y="1446"/>
                  </a:lnTo>
                  <a:lnTo>
                    <a:pt x="4104" y="1440"/>
                  </a:lnTo>
                  <a:lnTo>
                    <a:pt x="4110" y="1440"/>
                  </a:lnTo>
                  <a:lnTo>
                    <a:pt x="4122" y="1434"/>
                  </a:lnTo>
                  <a:lnTo>
                    <a:pt x="4128" y="1434"/>
                  </a:lnTo>
                  <a:lnTo>
                    <a:pt x="4134" y="1428"/>
                  </a:lnTo>
                  <a:lnTo>
                    <a:pt x="4122" y="1416"/>
                  </a:lnTo>
                  <a:lnTo>
                    <a:pt x="4110" y="1422"/>
                  </a:lnTo>
                  <a:lnTo>
                    <a:pt x="4098" y="1434"/>
                  </a:lnTo>
                  <a:lnTo>
                    <a:pt x="4092" y="1404"/>
                  </a:lnTo>
                  <a:lnTo>
                    <a:pt x="4068" y="1404"/>
                  </a:lnTo>
                  <a:lnTo>
                    <a:pt x="4050" y="1410"/>
                  </a:lnTo>
                  <a:lnTo>
                    <a:pt x="4026" y="1410"/>
                  </a:lnTo>
                  <a:lnTo>
                    <a:pt x="4020" y="1404"/>
                  </a:lnTo>
                  <a:lnTo>
                    <a:pt x="4020" y="1386"/>
                  </a:lnTo>
                  <a:lnTo>
                    <a:pt x="4038" y="1368"/>
                  </a:lnTo>
                  <a:lnTo>
                    <a:pt x="4032" y="1362"/>
                  </a:lnTo>
                  <a:lnTo>
                    <a:pt x="4014" y="1362"/>
                  </a:lnTo>
                  <a:lnTo>
                    <a:pt x="4008" y="1368"/>
                  </a:lnTo>
                  <a:lnTo>
                    <a:pt x="4020" y="1344"/>
                  </a:lnTo>
                  <a:lnTo>
                    <a:pt x="3984" y="1350"/>
                  </a:lnTo>
                  <a:lnTo>
                    <a:pt x="3984" y="1326"/>
                  </a:lnTo>
                  <a:lnTo>
                    <a:pt x="3978" y="1314"/>
                  </a:lnTo>
                  <a:lnTo>
                    <a:pt x="3972" y="1308"/>
                  </a:lnTo>
                  <a:lnTo>
                    <a:pt x="3948" y="1308"/>
                  </a:lnTo>
                  <a:lnTo>
                    <a:pt x="3930" y="1314"/>
                  </a:lnTo>
                  <a:lnTo>
                    <a:pt x="3906" y="1326"/>
                  </a:lnTo>
                  <a:lnTo>
                    <a:pt x="3900" y="1332"/>
                  </a:lnTo>
                  <a:lnTo>
                    <a:pt x="3894" y="1332"/>
                  </a:lnTo>
                  <a:lnTo>
                    <a:pt x="3888" y="1326"/>
                  </a:lnTo>
                  <a:lnTo>
                    <a:pt x="3876" y="1320"/>
                  </a:lnTo>
                  <a:lnTo>
                    <a:pt x="3864" y="1320"/>
                  </a:lnTo>
                  <a:lnTo>
                    <a:pt x="3852" y="1326"/>
                  </a:lnTo>
                  <a:lnTo>
                    <a:pt x="3846" y="1326"/>
                  </a:lnTo>
                  <a:lnTo>
                    <a:pt x="3834" y="1332"/>
                  </a:lnTo>
                  <a:lnTo>
                    <a:pt x="3822" y="1326"/>
                  </a:lnTo>
                  <a:lnTo>
                    <a:pt x="3762" y="1302"/>
                  </a:lnTo>
                  <a:lnTo>
                    <a:pt x="3738" y="1302"/>
                  </a:lnTo>
                  <a:lnTo>
                    <a:pt x="3714" y="1314"/>
                  </a:lnTo>
                  <a:lnTo>
                    <a:pt x="3708" y="1326"/>
                  </a:lnTo>
                  <a:lnTo>
                    <a:pt x="3702" y="1326"/>
                  </a:lnTo>
                  <a:lnTo>
                    <a:pt x="3684" y="1344"/>
                  </a:lnTo>
                  <a:lnTo>
                    <a:pt x="3684" y="1350"/>
                  </a:lnTo>
                  <a:lnTo>
                    <a:pt x="3696" y="1356"/>
                  </a:lnTo>
                  <a:lnTo>
                    <a:pt x="3702" y="1362"/>
                  </a:lnTo>
                  <a:lnTo>
                    <a:pt x="3708" y="1374"/>
                  </a:lnTo>
                  <a:lnTo>
                    <a:pt x="3708" y="1380"/>
                  </a:lnTo>
                  <a:lnTo>
                    <a:pt x="3702" y="1386"/>
                  </a:lnTo>
                  <a:lnTo>
                    <a:pt x="3690" y="1392"/>
                  </a:lnTo>
                  <a:lnTo>
                    <a:pt x="3672" y="1410"/>
                  </a:lnTo>
                  <a:lnTo>
                    <a:pt x="3660" y="1416"/>
                  </a:lnTo>
                  <a:lnTo>
                    <a:pt x="3636" y="1422"/>
                  </a:lnTo>
                  <a:lnTo>
                    <a:pt x="3660" y="1440"/>
                  </a:lnTo>
                  <a:lnTo>
                    <a:pt x="3654" y="1446"/>
                  </a:lnTo>
                  <a:lnTo>
                    <a:pt x="3642" y="1446"/>
                  </a:lnTo>
                  <a:lnTo>
                    <a:pt x="3636" y="1452"/>
                  </a:lnTo>
                  <a:lnTo>
                    <a:pt x="3636" y="1470"/>
                  </a:lnTo>
                  <a:lnTo>
                    <a:pt x="3642" y="1482"/>
                  </a:lnTo>
                  <a:lnTo>
                    <a:pt x="3642" y="1488"/>
                  </a:lnTo>
                  <a:lnTo>
                    <a:pt x="3636" y="1500"/>
                  </a:lnTo>
                  <a:lnTo>
                    <a:pt x="3624" y="1506"/>
                  </a:lnTo>
                  <a:lnTo>
                    <a:pt x="3618" y="1512"/>
                  </a:lnTo>
                  <a:lnTo>
                    <a:pt x="3606" y="1512"/>
                  </a:lnTo>
                  <a:lnTo>
                    <a:pt x="3582" y="1524"/>
                  </a:lnTo>
                  <a:lnTo>
                    <a:pt x="3576" y="1536"/>
                  </a:lnTo>
                  <a:lnTo>
                    <a:pt x="3576" y="1548"/>
                  </a:lnTo>
                  <a:lnTo>
                    <a:pt x="3570" y="1548"/>
                  </a:lnTo>
                  <a:lnTo>
                    <a:pt x="3564" y="1554"/>
                  </a:lnTo>
                  <a:lnTo>
                    <a:pt x="3552" y="1554"/>
                  </a:lnTo>
                  <a:lnTo>
                    <a:pt x="3540" y="1560"/>
                  </a:lnTo>
                  <a:lnTo>
                    <a:pt x="3534" y="1566"/>
                  </a:lnTo>
                  <a:lnTo>
                    <a:pt x="3522" y="1572"/>
                  </a:lnTo>
                  <a:lnTo>
                    <a:pt x="3504" y="1590"/>
                  </a:lnTo>
                  <a:lnTo>
                    <a:pt x="3510" y="1596"/>
                  </a:lnTo>
                  <a:lnTo>
                    <a:pt x="3522" y="1602"/>
                  </a:lnTo>
                  <a:lnTo>
                    <a:pt x="3534" y="1614"/>
                  </a:lnTo>
                  <a:lnTo>
                    <a:pt x="3552" y="1620"/>
                  </a:lnTo>
                  <a:lnTo>
                    <a:pt x="3558" y="1632"/>
                  </a:lnTo>
                  <a:lnTo>
                    <a:pt x="3564" y="1638"/>
                  </a:lnTo>
                  <a:lnTo>
                    <a:pt x="3564" y="1662"/>
                  </a:lnTo>
                  <a:lnTo>
                    <a:pt x="3558" y="1698"/>
                  </a:lnTo>
                  <a:lnTo>
                    <a:pt x="3540" y="1746"/>
                  </a:lnTo>
                  <a:lnTo>
                    <a:pt x="3510" y="1776"/>
                  </a:lnTo>
                  <a:lnTo>
                    <a:pt x="3468" y="1800"/>
                  </a:lnTo>
                  <a:lnTo>
                    <a:pt x="3426" y="1830"/>
                  </a:lnTo>
                  <a:lnTo>
                    <a:pt x="3390" y="1854"/>
                  </a:lnTo>
                  <a:lnTo>
                    <a:pt x="3366" y="1860"/>
                  </a:lnTo>
                  <a:lnTo>
                    <a:pt x="3336" y="1860"/>
                  </a:lnTo>
                  <a:lnTo>
                    <a:pt x="3300" y="1866"/>
                  </a:lnTo>
                  <a:lnTo>
                    <a:pt x="3276" y="1872"/>
                  </a:lnTo>
                  <a:lnTo>
                    <a:pt x="3258" y="1878"/>
                  </a:lnTo>
                  <a:lnTo>
                    <a:pt x="3258" y="1902"/>
                  </a:lnTo>
                  <a:lnTo>
                    <a:pt x="3264" y="1914"/>
                  </a:lnTo>
                  <a:lnTo>
                    <a:pt x="3264" y="1926"/>
                  </a:lnTo>
                  <a:lnTo>
                    <a:pt x="3270" y="1938"/>
                  </a:lnTo>
                  <a:lnTo>
                    <a:pt x="3270" y="1950"/>
                  </a:lnTo>
                  <a:lnTo>
                    <a:pt x="3252" y="1968"/>
                  </a:lnTo>
                  <a:lnTo>
                    <a:pt x="3234" y="2004"/>
                  </a:lnTo>
                  <a:lnTo>
                    <a:pt x="3234" y="2076"/>
                  </a:lnTo>
                  <a:lnTo>
                    <a:pt x="3210" y="2088"/>
                  </a:lnTo>
                  <a:lnTo>
                    <a:pt x="3204" y="2094"/>
                  </a:lnTo>
                  <a:lnTo>
                    <a:pt x="3180" y="2106"/>
                  </a:lnTo>
                  <a:lnTo>
                    <a:pt x="3180" y="2142"/>
                  </a:lnTo>
                  <a:lnTo>
                    <a:pt x="3156" y="2166"/>
                  </a:lnTo>
                  <a:lnTo>
                    <a:pt x="3156" y="2154"/>
                  </a:lnTo>
                  <a:lnTo>
                    <a:pt x="3162" y="2148"/>
                  </a:lnTo>
                  <a:lnTo>
                    <a:pt x="3162" y="2142"/>
                  </a:lnTo>
                  <a:lnTo>
                    <a:pt x="3156" y="2130"/>
                  </a:lnTo>
                  <a:lnTo>
                    <a:pt x="3138" y="2130"/>
                  </a:lnTo>
                  <a:lnTo>
                    <a:pt x="3126" y="2136"/>
                  </a:lnTo>
                  <a:lnTo>
                    <a:pt x="3108" y="2154"/>
                  </a:lnTo>
                  <a:lnTo>
                    <a:pt x="3108" y="2166"/>
                  </a:lnTo>
                  <a:lnTo>
                    <a:pt x="3114" y="2178"/>
                  </a:lnTo>
                  <a:lnTo>
                    <a:pt x="3114" y="2190"/>
                  </a:lnTo>
                  <a:lnTo>
                    <a:pt x="3108" y="2196"/>
                  </a:lnTo>
                  <a:lnTo>
                    <a:pt x="3108" y="2178"/>
                  </a:lnTo>
                  <a:lnTo>
                    <a:pt x="3102" y="2166"/>
                  </a:lnTo>
                  <a:lnTo>
                    <a:pt x="3090" y="2154"/>
                  </a:lnTo>
                  <a:lnTo>
                    <a:pt x="3078" y="2154"/>
                  </a:lnTo>
                  <a:lnTo>
                    <a:pt x="3066" y="2160"/>
                  </a:lnTo>
                  <a:lnTo>
                    <a:pt x="3042" y="2160"/>
                  </a:lnTo>
                  <a:lnTo>
                    <a:pt x="3036" y="2166"/>
                  </a:lnTo>
                  <a:lnTo>
                    <a:pt x="3030" y="2166"/>
                  </a:lnTo>
                  <a:lnTo>
                    <a:pt x="3042" y="2160"/>
                  </a:lnTo>
                  <a:lnTo>
                    <a:pt x="3060" y="2142"/>
                  </a:lnTo>
                  <a:lnTo>
                    <a:pt x="3072" y="2136"/>
                  </a:lnTo>
                  <a:lnTo>
                    <a:pt x="3078" y="2124"/>
                  </a:lnTo>
                  <a:lnTo>
                    <a:pt x="3078" y="2118"/>
                  </a:lnTo>
                  <a:lnTo>
                    <a:pt x="3072" y="2106"/>
                  </a:lnTo>
                  <a:lnTo>
                    <a:pt x="3060" y="2100"/>
                  </a:lnTo>
                  <a:lnTo>
                    <a:pt x="3048" y="2088"/>
                  </a:lnTo>
                  <a:lnTo>
                    <a:pt x="3030" y="2088"/>
                  </a:lnTo>
                  <a:lnTo>
                    <a:pt x="3024" y="2082"/>
                  </a:lnTo>
                  <a:lnTo>
                    <a:pt x="3018" y="2082"/>
                  </a:lnTo>
                  <a:lnTo>
                    <a:pt x="3024" y="2082"/>
                  </a:lnTo>
                  <a:lnTo>
                    <a:pt x="3042" y="2064"/>
                  </a:lnTo>
                  <a:lnTo>
                    <a:pt x="3042" y="2058"/>
                  </a:lnTo>
                  <a:lnTo>
                    <a:pt x="3030" y="2034"/>
                  </a:lnTo>
                  <a:lnTo>
                    <a:pt x="3030" y="2028"/>
                  </a:lnTo>
                  <a:lnTo>
                    <a:pt x="3024" y="2016"/>
                  </a:lnTo>
                  <a:lnTo>
                    <a:pt x="3060" y="1992"/>
                  </a:lnTo>
                  <a:lnTo>
                    <a:pt x="3060" y="1968"/>
                  </a:lnTo>
                  <a:lnTo>
                    <a:pt x="3084" y="1956"/>
                  </a:lnTo>
                  <a:lnTo>
                    <a:pt x="3084" y="1914"/>
                  </a:lnTo>
                  <a:lnTo>
                    <a:pt x="3090" y="1914"/>
                  </a:lnTo>
                  <a:lnTo>
                    <a:pt x="3102" y="1902"/>
                  </a:lnTo>
                  <a:lnTo>
                    <a:pt x="3114" y="1896"/>
                  </a:lnTo>
                  <a:lnTo>
                    <a:pt x="3132" y="1878"/>
                  </a:lnTo>
                  <a:lnTo>
                    <a:pt x="3126" y="1866"/>
                  </a:lnTo>
                  <a:lnTo>
                    <a:pt x="3120" y="1860"/>
                  </a:lnTo>
                  <a:lnTo>
                    <a:pt x="3084" y="1848"/>
                  </a:lnTo>
                  <a:lnTo>
                    <a:pt x="2976" y="1848"/>
                  </a:lnTo>
                  <a:lnTo>
                    <a:pt x="2940" y="1860"/>
                  </a:lnTo>
                  <a:lnTo>
                    <a:pt x="2946" y="1848"/>
                  </a:lnTo>
                  <a:lnTo>
                    <a:pt x="2952" y="1842"/>
                  </a:lnTo>
                  <a:lnTo>
                    <a:pt x="2952" y="1830"/>
                  </a:lnTo>
                  <a:lnTo>
                    <a:pt x="2958" y="1824"/>
                  </a:lnTo>
                  <a:lnTo>
                    <a:pt x="2952" y="1818"/>
                  </a:lnTo>
                  <a:lnTo>
                    <a:pt x="2940" y="1812"/>
                  </a:lnTo>
                  <a:lnTo>
                    <a:pt x="2928" y="1812"/>
                  </a:lnTo>
                  <a:lnTo>
                    <a:pt x="2892" y="1800"/>
                  </a:lnTo>
                  <a:lnTo>
                    <a:pt x="2874" y="1800"/>
                  </a:lnTo>
                  <a:lnTo>
                    <a:pt x="2868" y="1794"/>
                  </a:lnTo>
                  <a:lnTo>
                    <a:pt x="2862" y="1794"/>
                  </a:lnTo>
                  <a:lnTo>
                    <a:pt x="2862" y="1770"/>
                  </a:lnTo>
                  <a:lnTo>
                    <a:pt x="2856" y="1752"/>
                  </a:lnTo>
                  <a:lnTo>
                    <a:pt x="2844" y="1740"/>
                  </a:lnTo>
                  <a:lnTo>
                    <a:pt x="2790" y="1722"/>
                  </a:lnTo>
                  <a:lnTo>
                    <a:pt x="2778" y="1722"/>
                  </a:lnTo>
                  <a:lnTo>
                    <a:pt x="2778" y="1716"/>
                  </a:lnTo>
                  <a:lnTo>
                    <a:pt x="2766" y="1704"/>
                  </a:lnTo>
                  <a:lnTo>
                    <a:pt x="2754" y="1704"/>
                  </a:lnTo>
                  <a:lnTo>
                    <a:pt x="2736" y="1698"/>
                  </a:lnTo>
                  <a:lnTo>
                    <a:pt x="2694" y="1698"/>
                  </a:lnTo>
                  <a:lnTo>
                    <a:pt x="2646" y="1704"/>
                  </a:lnTo>
                  <a:lnTo>
                    <a:pt x="2610" y="1716"/>
                  </a:lnTo>
                  <a:lnTo>
                    <a:pt x="2592" y="1716"/>
                  </a:lnTo>
                  <a:lnTo>
                    <a:pt x="2598" y="1716"/>
                  </a:lnTo>
                  <a:lnTo>
                    <a:pt x="2604" y="1710"/>
                  </a:lnTo>
                  <a:lnTo>
                    <a:pt x="2616" y="1710"/>
                  </a:lnTo>
                  <a:lnTo>
                    <a:pt x="2628" y="1704"/>
                  </a:lnTo>
                  <a:lnTo>
                    <a:pt x="2634" y="1692"/>
                  </a:lnTo>
                  <a:lnTo>
                    <a:pt x="2640" y="1686"/>
                  </a:lnTo>
                  <a:lnTo>
                    <a:pt x="2646" y="1662"/>
                  </a:lnTo>
                  <a:lnTo>
                    <a:pt x="2658" y="1632"/>
                  </a:lnTo>
                  <a:lnTo>
                    <a:pt x="2664" y="1602"/>
                  </a:lnTo>
                  <a:lnTo>
                    <a:pt x="2670" y="1590"/>
                  </a:lnTo>
                  <a:lnTo>
                    <a:pt x="2658" y="1590"/>
                  </a:lnTo>
                  <a:lnTo>
                    <a:pt x="2646" y="1584"/>
                  </a:lnTo>
                  <a:lnTo>
                    <a:pt x="2616" y="1584"/>
                  </a:lnTo>
                  <a:lnTo>
                    <a:pt x="2610" y="1590"/>
                  </a:lnTo>
                  <a:lnTo>
                    <a:pt x="2598" y="1596"/>
                  </a:lnTo>
                  <a:lnTo>
                    <a:pt x="2592" y="1602"/>
                  </a:lnTo>
                  <a:lnTo>
                    <a:pt x="2580" y="1608"/>
                  </a:lnTo>
                  <a:lnTo>
                    <a:pt x="2598" y="1578"/>
                  </a:lnTo>
                  <a:lnTo>
                    <a:pt x="2592" y="1560"/>
                  </a:lnTo>
                  <a:lnTo>
                    <a:pt x="2610" y="1542"/>
                  </a:lnTo>
                  <a:lnTo>
                    <a:pt x="2616" y="1530"/>
                  </a:lnTo>
                  <a:lnTo>
                    <a:pt x="2640" y="1506"/>
                  </a:lnTo>
                  <a:lnTo>
                    <a:pt x="2646" y="1494"/>
                  </a:lnTo>
                  <a:lnTo>
                    <a:pt x="2664" y="1476"/>
                  </a:lnTo>
                  <a:lnTo>
                    <a:pt x="2694" y="1452"/>
                  </a:lnTo>
                  <a:lnTo>
                    <a:pt x="2730" y="1428"/>
                  </a:lnTo>
                  <a:lnTo>
                    <a:pt x="2754" y="1410"/>
                  </a:lnTo>
                  <a:lnTo>
                    <a:pt x="2766" y="1404"/>
                  </a:lnTo>
                  <a:lnTo>
                    <a:pt x="2760" y="1392"/>
                  </a:lnTo>
                  <a:lnTo>
                    <a:pt x="2826" y="1368"/>
                  </a:lnTo>
                  <a:lnTo>
                    <a:pt x="2826" y="1350"/>
                  </a:lnTo>
                  <a:lnTo>
                    <a:pt x="2868" y="1344"/>
                  </a:lnTo>
                  <a:lnTo>
                    <a:pt x="2868" y="1326"/>
                  </a:lnTo>
                  <a:lnTo>
                    <a:pt x="2898" y="1320"/>
                  </a:lnTo>
                  <a:lnTo>
                    <a:pt x="2952" y="1284"/>
                  </a:lnTo>
                  <a:lnTo>
                    <a:pt x="3006" y="1284"/>
                  </a:lnTo>
                  <a:lnTo>
                    <a:pt x="3042" y="1278"/>
                  </a:lnTo>
                  <a:lnTo>
                    <a:pt x="3060" y="1266"/>
                  </a:lnTo>
                  <a:lnTo>
                    <a:pt x="3060" y="1254"/>
                  </a:lnTo>
                  <a:lnTo>
                    <a:pt x="3030" y="1224"/>
                  </a:lnTo>
                  <a:lnTo>
                    <a:pt x="2970" y="1230"/>
                  </a:lnTo>
                  <a:lnTo>
                    <a:pt x="2982" y="1218"/>
                  </a:lnTo>
                  <a:lnTo>
                    <a:pt x="2928" y="1194"/>
                  </a:lnTo>
                  <a:lnTo>
                    <a:pt x="2952" y="1188"/>
                  </a:lnTo>
                  <a:lnTo>
                    <a:pt x="3036" y="1212"/>
                  </a:lnTo>
                  <a:lnTo>
                    <a:pt x="3054" y="1230"/>
                  </a:lnTo>
                  <a:lnTo>
                    <a:pt x="3066" y="1236"/>
                  </a:lnTo>
                  <a:lnTo>
                    <a:pt x="3096" y="1236"/>
                  </a:lnTo>
                  <a:lnTo>
                    <a:pt x="3108" y="1230"/>
                  </a:lnTo>
                  <a:lnTo>
                    <a:pt x="3114" y="1218"/>
                  </a:lnTo>
                  <a:lnTo>
                    <a:pt x="3126" y="1206"/>
                  </a:lnTo>
                  <a:lnTo>
                    <a:pt x="3132" y="1194"/>
                  </a:lnTo>
                  <a:lnTo>
                    <a:pt x="3144" y="1188"/>
                  </a:lnTo>
                  <a:lnTo>
                    <a:pt x="3150" y="1182"/>
                  </a:lnTo>
                  <a:lnTo>
                    <a:pt x="3156" y="1182"/>
                  </a:lnTo>
                  <a:lnTo>
                    <a:pt x="3180" y="1194"/>
                  </a:lnTo>
                  <a:lnTo>
                    <a:pt x="3198" y="1200"/>
                  </a:lnTo>
                  <a:lnTo>
                    <a:pt x="3210" y="1200"/>
                  </a:lnTo>
                  <a:lnTo>
                    <a:pt x="3246" y="1182"/>
                  </a:lnTo>
                  <a:lnTo>
                    <a:pt x="3282" y="1170"/>
                  </a:lnTo>
                  <a:lnTo>
                    <a:pt x="3318" y="1152"/>
                  </a:lnTo>
                  <a:lnTo>
                    <a:pt x="3336" y="1146"/>
                  </a:lnTo>
                  <a:lnTo>
                    <a:pt x="3360" y="1134"/>
                  </a:lnTo>
                  <a:lnTo>
                    <a:pt x="3372" y="1122"/>
                  </a:lnTo>
                  <a:lnTo>
                    <a:pt x="3366" y="1116"/>
                  </a:lnTo>
                  <a:lnTo>
                    <a:pt x="3342" y="1110"/>
                  </a:lnTo>
                  <a:lnTo>
                    <a:pt x="3264" y="1110"/>
                  </a:lnTo>
                  <a:lnTo>
                    <a:pt x="3258" y="1086"/>
                  </a:lnTo>
                  <a:lnTo>
                    <a:pt x="3174" y="1056"/>
                  </a:lnTo>
                  <a:lnTo>
                    <a:pt x="3186" y="1056"/>
                  </a:lnTo>
                  <a:lnTo>
                    <a:pt x="3216" y="1050"/>
                  </a:lnTo>
                  <a:lnTo>
                    <a:pt x="3252" y="1050"/>
                  </a:lnTo>
                  <a:lnTo>
                    <a:pt x="3282" y="1056"/>
                  </a:lnTo>
                  <a:lnTo>
                    <a:pt x="3294" y="1062"/>
                  </a:lnTo>
                  <a:lnTo>
                    <a:pt x="3306" y="1074"/>
                  </a:lnTo>
                  <a:lnTo>
                    <a:pt x="3324" y="1086"/>
                  </a:lnTo>
                  <a:lnTo>
                    <a:pt x="3336" y="1098"/>
                  </a:lnTo>
                  <a:lnTo>
                    <a:pt x="3348" y="1104"/>
                  </a:lnTo>
                  <a:lnTo>
                    <a:pt x="3372" y="1098"/>
                  </a:lnTo>
                  <a:lnTo>
                    <a:pt x="3408" y="1080"/>
                  </a:lnTo>
                  <a:lnTo>
                    <a:pt x="3444" y="1068"/>
                  </a:lnTo>
                  <a:lnTo>
                    <a:pt x="3474" y="1050"/>
                  </a:lnTo>
                  <a:lnTo>
                    <a:pt x="3486" y="1044"/>
                  </a:lnTo>
                  <a:lnTo>
                    <a:pt x="3462" y="1032"/>
                  </a:lnTo>
                  <a:lnTo>
                    <a:pt x="3468" y="1026"/>
                  </a:lnTo>
                  <a:lnTo>
                    <a:pt x="3492" y="1014"/>
                  </a:lnTo>
                  <a:lnTo>
                    <a:pt x="3522" y="1014"/>
                  </a:lnTo>
                  <a:lnTo>
                    <a:pt x="3528" y="1020"/>
                  </a:lnTo>
                  <a:lnTo>
                    <a:pt x="3534" y="1032"/>
                  </a:lnTo>
                  <a:lnTo>
                    <a:pt x="3540" y="1038"/>
                  </a:lnTo>
                  <a:lnTo>
                    <a:pt x="3570" y="1050"/>
                  </a:lnTo>
                  <a:lnTo>
                    <a:pt x="3576" y="1026"/>
                  </a:lnTo>
                  <a:lnTo>
                    <a:pt x="3594" y="1044"/>
                  </a:lnTo>
                  <a:lnTo>
                    <a:pt x="3600" y="1038"/>
                  </a:lnTo>
                  <a:lnTo>
                    <a:pt x="3600" y="1026"/>
                  </a:lnTo>
                  <a:lnTo>
                    <a:pt x="3594" y="1014"/>
                  </a:lnTo>
                  <a:lnTo>
                    <a:pt x="3582" y="1002"/>
                  </a:lnTo>
                  <a:lnTo>
                    <a:pt x="3564" y="990"/>
                  </a:lnTo>
                  <a:lnTo>
                    <a:pt x="3606" y="984"/>
                  </a:lnTo>
                  <a:lnTo>
                    <a:pt x="3606" y="990"/>
                  </a:lnTo>
                  <a:lnTo>
                    <a:pt x="3612" y="996"/>
                  </a:lnTo>
                  <a:lnTo>
                    <a:pt x="3612" y="1008"/>
                  </a:lnTo>
                  <a:lnTo>
                    <a:pt x="3624" y="1032"/>
                  </a:lnTo>
                  <a:lnTo>
                    <a:pt x="3630" y="1038"/>
                  </a:lnTo>
                  <a:lnTo>
                    <a:pt x="3636" y="1038"/>
                  </a:lnTo>
                  <a:lnTo>
                    <a:pt x="3654" y="1032"/>
                  </a:lnTo>
                  <a:lnTo>
                    <a:pt x="3690" y="1026"/>
                  </a:lnTo>
                  <a:lnTo>
                    <a:pt x="3732" y="1008"/>
                  </a:lnTo>
                  <a:lnTo>
                    <a:pt x="3768" y="990"/>
                  </a:lnTo>
                  <a:lnTo>
                    <a:pt x="3798" y="972"/>
                  </a:lnTo>
                  <a:lnTo>
                    <a:pt x="3798" y="960"/>
                  </a:lnTo>
                  <a:lnTo>
                    <a:pt x="3786" y="942"/>
                  </a:lnTo>
                  <a:lnTo>
                    <a:pt x="3780" y="930"/>
                  </a:lnTo>
                  <a:lnTo>
                    <a:pt x="3774" y="912"/>
                  </a:lnTo>
                  <a:lnTo>
                    <a:pt x="3774" y="900"/>
                  </a:lnTo>
                  <a:lnTo>
                    <a:pt x="3780" y="894"/>
                  </a:lnTo>
                  <a:lnTo>
                    <a:pt x="3792" y="894"/>
                  </a:lnTo>
                  <a:lnTo>
                    <a:pt x="3804" y="888"/>
                  </a:lnTo>
                  <a:lnTo>
                    <a:pt x="3822" y="888"/>
                  </a:lnTo>
                  <a:lnTo>
                    <a:pt x="3840" y="882"/>
                  </a:lnTo>
                  <a:lnTo>
                    <a:pt x="3858" y="882"/>
                  </a:lnTo>
                  <a:lnTo>
                    <a:pt x="3864" y="876"/>
                  </a:lnTo>
                  <a:lnTo>
                    <a:pt x="3870" y="876"/>
                  </a:lnTo>
                  <a:lnTo>
                    <a:pt x="3870" y="858"/>
                  </a:lnTo>
                  <a:lnTo>
                    <a:pt x="3864" y="846"/>
                  </a:lnTo>
                  <a:lnTo>
                    <a:pt x="3864" y="840"/>
                  </a:lnTo>
                  <a:lnTo>
                    <a:pt x="3858" y="828"/>
                  </a:lnTo>
                  <a:lnTo>
                    <a:pt x="3840" y="804"/>
                  </a:lnTo>
                  <a:lnTo>
                    <a:pt x="3822" y="798"/>
                  </a:lnTo>
                  <a:lnTo>
                    <a:pt x="3786" y="792"/>
                  </a:lnTo>
                  <a:lnTo>
                    <a:pt x="3744" y="792"/>
                  </a:lnTo>
                  <a:lnTo>
                    <a:pt x="3708" y="804"/>
                  </a:lnTo>
                  <a:lnTo>
                    <a:pt x="3690" y="822"/>
                  </a:lnTo>
                  <a:lnTo>
                    <a:pt x="3690" y="840"/>
                  </a:lnTo>
                  <a:lnTo>
                    <a:pt x="3696" y="840"/>
                  </a:lnTo>
                  <a:lnTo>
                    <a:pt x="3702" y="846"/>
                  </a:lnTo>
                  <a:lnTo>
                    <a:pt x="3666" y="870"/>
                  </a:lnTo>
                  <a:lnTo>
                    <a:pt x="3642" y="870"/>
                  </a:lnTo>
                  <a:lnTo>
                    <a:pt x="3576" y="918"/>
                  </a:lnTo>
                  <a:lnTo>
                    <a:pt x="3552" y="930"/>
                  </a:lnTo>
                  <a:lnTo>
                    <a:pt x="3546" y="936"/>
                  </a:lnTo>
                  <a:lnTo>
                    <a:pt x="3540" y="948"/>
                  </a:lnTo>
                  <a:lnTo>
                    <a:pt x="3522" y="966"/>
                  </a:lnTo>
                  <a:lnTo>
                    <a:pt x="3492" y="966"/>
                  </a:lnTo>
                  <a:lnTo>
                    <a:pt x="3456" y="984"/>
                  </a:lnTo>
                  <a:lnTo>
                    <a:pt x="3456" y="972"/>
                  </a:lnTo>
                  <a:lnTo>
                    <a:pt x="3450" y="954"/>
                  </a:lnTo>
                  <a:lnTo>
                    <a:pt x="3450" y="918"/>
                  </a:lnTo>
                  <a:lnTo>
                    <a:pt x="3456" y="912"/>
                  </a:lnTo>
                  <a:lnTo>
                    <a:pt x="3480" y="900"/>
                  </a:lnTo>
                  <a:lnTo>
                    <a:pt x="3498" y="900"/>
                  </a:lnTo>
                  <a:lnTo>
                    <a:pt x="3510" y="894"/>
                  </a:lnTo>
                  <a:lnTo>
                    <a:pt x="3516" y="882"/>
                  </a:lnTo>
                  <a:lnTo>
                    <a:pt x="3516" y="870"/>
                  </a:lnTo>
                  <a:lnTo>
                    <a:pt x="3510" y="852"/>
                  </a:lnTo>
                  <a:lnTo>
                    <a:pt x="3504" y="846"/>
                  </a:lnTo>
                  <a:lnTo>
                    <a:pt x="3498" y="834"/>
                  </a:lnTo>
                  <a:lnTo>
                    <a:pt x="3486" y="834"/>
                  </a:lnTo>
                  <a:lnTo>
                    <a:pt x="3450" y="852"/>
                  </a:lnTo>
                  <a:lnTo>
                    <a:pt x="3432" y="858"/>
                  </a:lnTo>
                  <a:lnTo>
                    <a:pt x="3420" y="864"/>
                  </a:lnTo>
                  <a:lnTo>
                    <a:pt x="3414" y="870"/>
                  </a:lnTo>
                  <a:lnTo>
                    <a:pt x="3408" y="870"/>
                  </a:lnTo>
                  <a:lnTo>
                    <a:pt x="3378" y="900"/>
                  </a:lnTo>
                  <a:lnTo>
                    <a:pt x="3372" y="888"/>
                  </a:lnTo>
                  <a:lnTo>
                    <a:pt x="3396" y="858"/>
                  </a:lnTo>
                  <a:lnTo>
                    <a:pt x="3396" y="840"/>
                  </a:lnTo>
                  <a:lnTo>
                    <a:pt x="3438" y="822"/>
                  </a:lnTo>
                  <a:lnTo>
                    <a:pt x="3402" y="816"/>
                  </a:lnTo>
                  <a:lnTo>
                    <a:pt x="3408" y="804"/>
                  </a:lnTo>
                  <a:lnTo>
                    <a:pt x="3360" y="816"/>
                  </a:lnTo>
                  <a:lnTo>
                    <a:pt x="3336" y="804"/>
                  </a:lnTo>
                  <a:lnTo>
                    <a:pt x="3378" y="792"/>
                  </a:lnTo>
                  <a:lnTo>
                    <a:pt x="3378" y="774"/>
                  </a:lnTo>
                  <a:lnTo>
                    <a:pt x="3390" y="774"/>
                  </a:lnTo>
                  <a:lnTo>
                    <a:pt x="3396" y="780"/>
                  </a:lnTo>
                  <a:lnTo>
                    <a:pt x="3420" y="780"/>
                  </a:lnTo>
                  <a:lnTo>
                    <a:pt x="3426" y="774"/>
                  </a:lnTo>
                  <a:lnTo>
                    <a:pt x="3426" y="762"/>
                  </a:lnTo>
                  <a:lnTo>
                    <a:pt x="3420" y="756"/>
                  </a:lnTo>
                  <a:lnTo>
                    <a:pt x="3408" y="756"/>
                  </a:lnTo>
                  <a:lnTo>
                    <a:pt x="3396" y="744"/>
                  </a:lnTo>
                  <a:lnTo>
                    <a:pt x="3396" y="738"/>
                  </a:lnTo>
                  <a:lnTo>
                    <a:pt x="3420" y="690"/>
                  </a:lnTo>
                  <a:lnTo>
                    <a:pt x="3426" y="684"/>
                  </a:lnTo>
                  <a:lnTo>
                    <a:pt x="3426" y="672"/>
                  </a:lnTo>
                  <a:lnTo>
                    <a:pt x="3420" y="666"/>
                  </a:lnTo>
                  <a:lnTo>
                    <a:pt x="3414" y="666"/>
                  </a:lnTo>
                  <a:lnTo>
                    <a:pt x="3372" y="648"/>
                  </a:lnTo>
                  <a:lnTo>
                    <a:pt x="3348" y="660"/>
                  </a:lnTo>
                  <a:lnTo>
                    <a:pt x="3336" y="660"/>
                  </a:lnTo>
                  <a:lnTo>
                    <a:pt x="3318" y="666"/>
                  </a:lnTo>
                  <a:lnTo>
                    <a:pt x="3312" y="666"/>
                  </a:lnTo>
                  <a:lnTo>
                    <a:pt x="3306" y="672"/>
                  </a:lnTo>
                  <a:lnTo>
                    <a:pt x="3306" y="690"/>
                  </a:lnTo>
                  <a:lnTo>
                    <a:pt x="3240" y="690"/>
                  </a:lnTo>
                  <a:lnTo>
                    <a:pt x="3228" y="696"/>
                  </a:lnTo>
                  <a:lnTo>
                    <a:pt x="3222" y="702"/>
                  </a:lnTo>
                  <a:lnTo>
                    <a:pt x="3210" y="708"/>
                  </a:lnTo>
                  <a:lnTo>
                    <a:pt x="3198" y="720"/>
                  </a:lnTo>
                  <a:lnTo>
                    <a:pt x="3204" y="726"/>
                  </a:lnTo>
                  <a:lnTo>
                    <a:pt x="3216" y="732"/>
                  </a:lnTo>
                  <a:lnTo>
                    <a:pt x="3228" y="732"/>
                  </a:lnTo>
                  <a:lnTo>
                    <a:pt x="3234" y="738"/>
                  </a:lnTo>
                  <a:lnTo>
                    <a:pt x="3228" y="738"/>
                  </a:lnTo>
                  <a:lnTo>
                    <a:pt x="3222" y="744"/>
                  </a:lnTo>
                  <a:lnTo>
                    <a:pt x="3204" y="744"/>
                  </a:lnTo>
                  <a:lnTo>
                    <a:pt x="3180" y="756"/>
                  </a:lnTo>
                  <a:lnTo>
                    <a:pt x="3168" y="768"/>
                  </a:lnTo>
                  <a:lnTo>
                    <a:pt x="3168" y="774"/>
                  </a:lnTo>
                  <a:lnTo>
                    <a:pt x="3174" y="786"/>
                  </a:lnTo>
                  <a:lnTo>
                    <a:pt x="3186" y="798"/>
                  </a:lnTo>
                  <a:lnTo>
                    <a:pt x="3198" y="804"/>
                  </a:lnTo>
                  <a:lnTo>
                    <a:pt x="3204" y="810"/>
                  </a:lnTo>
                  <a:lnTo>
                    <a:pt x="3210" y="810"/>
                  </a:lnTo>
                  <a:lnTo>
                    <a:pt x="3234" y="798"/>
                  </a:lnTo>
                  <a:lnTo>
                    <a:pt x="3234" y="822"/>
                  </a:lnTo>
                  <a:lnTo>
                    <a:pt x="3240" y="828"/>
                  </a:lnTo>
                  <a:lnTo>
                    <a:pt x="3246" y="828"/>
                  </a:lnTo>
                  <a:lnTo>
                    <a:pt x="3258" y="822"/>
                  </a:lnTo>
                  <a:lnTo>
                    <a:pt x="3282" y="822"/>
                  </a:lnTo>
                  <a:lnTo>
                    <a:pt x="3276" y="828"/>
                  </a:lnTo>
                  <a:lnTo>
                    <a:pt x="3252" y="840"/>
                  </a:lnTo>
                  <a:lnTo>
                    <a:pt x="3246" y="840"/>
                  </a:lnTo>
                  <a:lnTo>
                    <a:pt x="3228" y="828"/>
                  </a:lnTo>
                  <a:lnTo>
                    <a:pt x="3222" y="846"/>
                  </a:lnTo>
                  <a:lnTo>
                    <a:pt x="3204" y="846"/>
                  </a:lnTo>
                  <a:lnTo>
                    <a:pt x="3192" y="852"/>
                  </a:lnTo>
                  <a:lnTo>
                    <a:pt x="3186" y="852"/>
                  </a:lnTo>
                  <a:lnTo>
                    <a:pt x="3180" y="858"/>
                  </a:lnTo>
                  <a:lnTo>
                    <a:pt x="3204" y="858"/>
                  </a:lnTo>
                  <a:lnTo>
                    <a:pt x="3228" y="846"/>
                  </a:lnTo>
                  <a:lnTo>
                    <a:pt x="3240" y="846"/>
                  </a:lnTo>
                  <a:lnTo>
                    <a:pt x="3240" y="852"/>
                  </a:lnTo>
                  <a:lnTo>
                    <a:pt x="3228" y="870"/>
                  </a:lnTo>
                  <a:lnTo>
                    <a:pt x="3210" y="882"/>
                  </a:lnTo>
                  <a:lnTo>
                    <a:pt x="3198" y="888"/>
                  </a:lnTo>
                  <a:lnTo>
                    <a:pt x="3180" y="894"/>
                  </a:lnTo>
                  <a:lnTo>
                    <a:pt x="3168" y="900"/>
                  </a:lnTo>
                  <a:lnTo>
                    <a:pt x="3162" y="906"/>
                  </a:lnTo>
                  <a:lnTo>
                    <a:pt x="3138" y="918"/>
                  </a:lnTo>
                  <a:lnTo>
                    <a:pt x="3132" y="924"/>
                  </a:lnTo>
                  <a:lnTo>
                    <a:pt x="3120" y="918"/>
                  </a:lnTo>
                  <a:lnTo>
                    <a:pt x="3114" y="918"/>
                  </a:lnTo>
                  <a:lnTo>
                    <a:pt x="3102" y="912"/>
                  </a:lnTo>
                  <a:lnTo>
                    <a:pt x="3090" y="912"/>
                  </a:lnTo>
                  <a:lnTo>
                    <a:pt x="3072" y="930"/>
                  </a:lnTo>
                  <a:lnTo>
                    <a:pt x="3060" y="936"/>
                  </a:lnTo>
                  <a:lnTo>
                    <a:pt x="3054" y="948"/>
                  </a:lnTo>
                  <a:lnTo>
                    <a:pt x="3054" y="972"/>
                  </a:lnTo>
                  <a:lnTo>
                    <a:pt x="3048" y="978"/>
                  </a:lnTo>
                  <a:lnTo>
                    <a:pt x="3042" y="966"/>
                  </a:lnTo>
                  <a:lnTo>
                    <a:pt x="3030" y="966"/>
                  </a:lnTo>
                  <a:lnTo>
                    <a:pt x="3018" y="960"/>
                  </a:lnTo>
                  <a:lnTo>
                    <a:pt x="3012" y="960"/>
                  </a:lnTo>
                  <a:lnTo>
                    <a:pt x="3006" y="954"/>
                  </a:lnTo>
                  <a:lnTo>
                    <a:pt x="3030" y="930"/>
                  </a:lnTo>
                  <a:lnTo>
                    <a:pt x="3042" y="924"/>
                  </a:lnTo>
                  <a:lnTo>
                    <a:pt x="3060" y="906"/>
                  </a:lnTo>
                  <a:lnTo>
                    <a:pt x="3072" y="900"/>
                  </a:lnTo>
                  <a:lnTo>
                    <a:pt x="3036" y="900"/>
                  </a:lnTo>
                  <a:lnTo>
                    <a:pt x="3030" y="888"/>
                  </a:lnTo>
                  <a:lnTo>
                    <a:pt x="3018" y="882"/>
                  </a:lnTo>
                  <a:lnTo>
                    <a:pt x="2994" y="882"/>
                  </a:lnTo>
                  <a:lnTo>
                    <a:pt x="2988" y="888"/>
                  </a:lnTo>
                  <a:lnTo>
                    <a:pt x="2946" y="888"/>
                  </a:lnTo>
                  <a:lnTo>
                    <a:pt x="2946" y="894"/>
                  </a:lnTo>
                  <a:lnTo>
                    <a:pt x="2940" y="906"/>
                  </a:lnTo>
                  <a:lnTo>
                    <a:pt x="2940" y="918"/>
                  </a:lnTo>
                  <a:lnTo>
                    <a:pt x="2946" y="918"/>
                  </a:lnTo>
                  <a:lnTo>
                    <a:pt x="2952" y="924"/>
                  </a:lnTo>
                  <a:lnTo>
                    <a:pt x="2964" y="924"/>
                  </a:lnTo>
                  <a:lnTo>
                    <a:pt x="2976" y="936"/>
                  </a:lnTo>
                  <a:lnTo>
                    <a:pt x="2982" y="936"/>
                  </a:lnTo>
                  <a:lnTo>
                    <a:pt x="2976" y="942"/>
                  </a:lnTo>
                  <a:lnTo>
                    <a:pt x="2958" y="942"/>
                  </a:lnTo>
                  <a:lnTo>
                    <a:pt x="2952" y="936"/>
                  </a:lnTo>
                  <a:lnTo>
                    <a:pt x="2940" y="930"/>
                  </a:lnTo>
                  <a:lnTo>
                    <a:pt x="2934" y="924"/>
                  </a:lnTo>
                  <a:lnTo>
                    <a:pt x="2916" y="912"/>
                  </a:lnTo>
                  <a:lnTo>
                    <a:pt x="2910" y="942"/>
                  </a:lnTo>
                  <a:lnTo>
                    <a:pt x="2904" y="942"/>
                  </a:lnTo>
                  <a:lnTo>
                    <a:pt x="2898" y="948"/>
                  </a:lnTo>
                  <a:lnTo>
                    <a:pt x="2862" y="948"/>
                  </a:lnTo>
                  <a:lnTo>
                    <a:pt x="2844" y="942"/>
                  </a:lnTo>
                  <a:lnTo>
                    <a:pt x="2826" y="942"/>
                  </a:lnTo>
                  <a:lnTo>
                    <a:pt x="2808" y="936"/>
                  </a:lnTo>
                  <a:lnTo>
                    <a:pt x="2718" y="936"/>
                  </a:lnTo>
                  <a:lnTo>
                    <a:pt x="2706" y="930"/>
                  </a:lnTo>
                  <a:lnTo>
                    <a:pt x="2700" y="918"/>
                  </a:lnTo>
                  <a:lnTo>
                    <a:pt x="2688" y="912"/>
                  </a:lnTo>
                  <a:lnTo>
                    <a:pt x="2628" y="918"/>
                  </a:lnTo>
                  <a:lnTo>
                    <a:pt x="2622" y="912"/>
                  </a:lnTo>
                  <a:lnTo>
                    <a:pt x="2616" y="900"/>
                  </a:lnTo>
                  <a:lnTo>
                    <a:pt x="2604" y="894"/>
                  </a:lnTo>
                  <a:lnTo>
                    <a:pt x="2598" y="894"/>
                  </a:lnTo>
                  <a:lnTo>
                    <a:pt x="2586" y="888"/>
                  </a:lnTo>
                  <a:lnTo>
                    <a:pt x="2568" y="888"/>
                  </a:lnTo>
                  <a:lnTo>
                    <a:pt x="2556" y="894"/>
                  </a:lnTo>
                  <a:lnTo>
                    <a:pt x="2538" y="900"/>
                  </a:lnTo>
                  <a:lnTo>
                    <a:pt x="2532" y="906"/>
                  </a:lnTo>
                  <a:lnTo>
                    <a:pt x="2526" y="906"/>
                  </a:lnTo>
                  <a:lnTo>
                    <a:pt x="2526" y="912"/>
                  </a:lnTo>
                  <a:lnTo>
                    <a:pt x="2484" y="912"/>
                  </a:lnTo>
                  <a:lnTo>
                    <a:pt x="2472" y="906"/>
                  </a:lnTo>
                  <a:lnTo>
                    <a:pt x="2442" y="906"/>
                  </a:lnTo>
                  <a:lnTo>
                    <a:pt x="2430" y="918"/>
                  </a:lnTo>
                  <a:lnTo>
                    <a:pt x="2430" y="930"/>
                  </a:lnTo>
                  <a:lnTo>
                    <a:pt x="2418" y="954"/>
                  </a:lnTo>
                  <a:lnTo>
                    <a:pt x="2412" y="960"/>
                  </a:lnTo>
                  <a:lnTo>
                    <a:pt x="2412" y="966"/>
                  </a:lnTo>
                  <a:lnTo>
                    <a:pt x="2400" y="996"/>
                  </a:lnTo>
                  <a:lnTo>
                    <a:pt x="2364" y="996"/>
                  </a:lnTo>
                  <a:lnTo>
                    <a:pt x="2358" y="1026"/>
                  </a:lnTo>
                  <a:lnTo>
                    <a:pt x="2334" y="978"/>
                  </a:lnTo>
                  <a:lnTo>
                    <a:pt x="2340" y="978"/>
                  </a:lnTo>
                  <a:lnTo>
                    <a:pt x="2352" y="984"/>
                  </a:lnTo>
                  <a:lnTo>
                    <a:pt x="2376" y="984"/>
                  </a:lnTo>
                  <a:lnTo>
                    <a:pt x="2388" y="972"/>
                  </a:lnTo>
                  <a:lnTo>
                    <a:pt x="2358" y="942"/>
                  </a:lnTo>
                  <a:lnTo>
                    <a:pt x="2340" y="942"/>
                  </a:lnTo>
                  <a:lnTo>
                    <a:pt x="2328" y="936"/>
                  </a:lnTo>
                  <a:lnTo>
                    <a:pt x="2316" y="936"/>
                  </a:lnTo>
                  <a:lnTo>
                    <a:pt x="2322" y="918"/>
                  </a:lnTo>
                  <a:lnTo>
                    <a:pt x="2304" y="924"/>
                  </a:lnTo>
                  <a:lnTo>
                    <a:pt x="2262" y="930"/>
                  </a:lnTo>
                  <a:lnTo>
                    <a:pt x="2208" y="936"/>
                  </a:lnTo>
                  <a:lnTo>
                    <a:pt x="2160" y="942"/>
                  </a:lnTo>
                  <a:lnTo>
                    <a:pt x="2112" y="942"/>
                  </a:lnTo>
                  <a:lnTo>
                    <a:pt x="2064" y="936"/>
                  </a:lnTo>
                  <a:lnTo>
                    <a:pt x="2034" y="930"/>
                  </a:lnTo>
                  <a:lnTo>
                    <a:pt x="2028" y="924"/>
                  </a:lnTo>
                  <a:lnTo>
                    <a:pt x="2052" y="918"/>
                  </a:lnTo>
                  <a:lnTo>
                    <a:pt x="2082" y="918"/>
                  </a:lnTo>
                  <a:lnTo>
                    <a:pt x="2118" y="912"/>
                  </a:lnTo>
                  <a:lnTo>
                    <a:pt x="2142" y="900"/>
                  </a:lnTo>
                  <a:lnTo>
                    <a:pt x="2142" y="888"/>
                  </a:lnTo>
                  <a:lnTo>
                    <a:pt x="2112" y="864"/>
                  </a:lnTo>
                  <a:lnTo>
                    <a:pt x="2082" y="852"/>
                  </a:lnTo>
                  <a:lnTo>
                    <a:pt x="2004" y="852"/>
                  </a:lnTo>
                  <a:lnTo>
                    <a:pt x="1968" y="840"/>
                  </a:lnTo>
                  <a:lnTo>
                    <a:pt x="1944" y="834"/>
                  </a:lnTo>
                  <a:lnTo>
                    <a:pt x="1938" y="828"/>
                  </a:lnTo>
                  <a:lnTo>
                    <a:pt x="1908" y="828"/>
                  </a:lnTo>
                  <a:lnTo>
                    <a:pt x="1896" y="822"/>
                  </a:lnTo>
                  <a:lnTo>
                    <a:pt x="1866" y="804"/>
                  </a:lnTo>
                  <a:lnTo>
                    <a:pt x="1836" y="792"/>
                  </a:lnTo>
                  <a:lnTo>
                    <a:pt x="1812" y="786"/>
                  </a:lnTo>
                  <a:lnTo>
                    <a:pt x="1800" y="792"/>
                  </a:lnTo>
                  <a:lnTo>
                    <a:pt x="1782" y="798"/>
                  </a:lnTo>
                  <a:lnTo>
                    <a:pt x="1770" y="804"/>
                  </a:lnTo>
                  <a:lnTo>
                    <a:pt x="1758" y="816"/>
                  </a:lnTo>
                  <a:lnTo>
                    <a:pt x="1734" y="828"/>
                  </a:lnTo>
                  <a:lnTo>
                    <a:pt x="1680" y="828"/>
                  </a:lnTo>
                  <a:lnTo>
                    <a:pt x="1710" y="810"/>
                  </a:lnTo>
                  <a:lnTo>
                    <a:pt x="1710" y="798"/>
                  </a:lnTo>
                  <a:lnTo>
                    <a:pt x="1734" y="768"/>
                  </a:lnTo>
                  <a:lnTo>
                    <a:pt x="1728" y="768"/>
                  </a:lnTo>
                  <a:lnTo>
                    <a:pt x="1722" y="774"/>
                  </a:lnTo>
                  <a:lnTo>
                    <a:pt x="1674" y="798"/>
                  </a:lnTo>
                  <a:lnTo>
                    <a:pt x="1650" y="822"/>
                  </a:lnTo>
                  <a:lnTo>
                    <a:pt x="1638" y="828"/>
                  </a:lnTo>
                  <a:lnTo>
                    <a:pt x="1620" y="834"/>
                  </a:lnTo>
                  <a:lnTo>
                    <a:pt x="1608" y="828"/>
                  </a:lnTo>
                  <a:lnTo>
                    <a:pt x="1602" y="816"/>
                  </a:lnTo>
                  <a:lnTo>
                    <a:pt x="1602" y="798"/>
                  </a:lnTo>
                  <a:lnTo>
                    <a:pt x="1614" y="774"/>
                  </a:lnTo>
                  <a:lnTo>
                    <a:pt x="1614" y="762"/>
                  </a:lnTo>
                  <a:lnTo>
                    <a:pt x="1608" y="750"/>
                  </a:lnTo>
                  <a:lnTo>
                    <a:pt x="1596" y="744"/>
                  </a:lnTo>
                  <a:lnTo>
                    <a:pt x="1590" y="738"/>
                  </a:lnTo>
                  <a:lnTo>
                    <a:pt x="1578" y="738"/>
                  </a:lnTo>
                  <a:lnTo>
                    <a:pt x="1572" y="744"/>
                  </a:lnTo>
                  <a:lnTo>
                    <a:pt x="1572" y="750"/>
                  </a:lnTo>
                  <a:lnTo>
                    <a:pt x="1578" y="762"/>
                  </a:lnTo>
                  <a:lnTo>
                    <a:pt x="1584" y="768"/>
                  </a:lnTo>
                  <a:lnTo>
                    <a:pt x="1542" y="768"/>
                  </a:lnTo>
                  <a:lnTo>
                    <a:pt x="1530" y="774"/>
                  </a:lnTo>
                  <a:lnTo>
                    <a:pt x="1512" y="780"/>
                  </a:lnTo>
                  <a:lnTo>
                    <a:pt x="1494" y="798"/>
                  </a:lnTo>
                  <a:lnTo>
                    <a:pt x="1446" y="798"/>
                  </a:lnTo>
                  <a:lnTo>
                    <a:pt x="1428" y="804"/>
                  </a:lnTo>
                  <a:lnTo>
                    <a:pt x="1416" y="804"/>
                  </a:lnTo>
                  <a:lnTo>
                    <a:pt x="1398" y="810"/>
                  </a:lnTo>
                  <a:lnTo>
                    <a:pt x="1380" y="810"/>
                  </a:lnTo>
                  <a:lnTo>
                    <a:pt x="1374" y="816"/>
                  </a:lnTo>
                  <a:lnTo>
                    <a:pt x="1368" y="816"/>
                  </a:lnTo>
                  <a:lnTo>
                    <a:pt x="1356" y="822"/>
                  </a:lnTo>
                  <a:lnTo>
                    <a:pt x="1350" y="828"/>
                  </a:lnTo>
                  <a:lnTo>
                    <a:pt x="1338" y="834"/>
                  </a:lnTo>
                  <a:lnTo>
                    <a:pt x="1314" y="816"/>
                  </a:lnTo>
                  <a:lnTo>
                    <a:pt x="1302" y="822"/>
                  </a:lnTo>
                  <a:lnTo>
                    <a:pt x="1296" y="828"/>
                  </a:lnTo>
                  <a:lnTo>
                    <a:pt x="1272" y="840"/>
                  </a:lnTo>
                  <a:lnTo>
                    <a:pt x="1260" y="840"/>
                  </a:lnTo>
                  <a:lnTo>
                    <a:pt x="1254" y="846"/>
                  </a:lnTo>
                  <a:lnTo>
                    <a:pt x="1242" y="846"/>
                  </a:lnTo>
                  <a:lnTo>
                    <a:pt x="1230" y="852"/>
                  </a:lnTo>
                  <a:lnTo>
                    <a:pt x="1224" y="858"/>
                  </a:lnTo>
                  <a:lnTo>
                    <a:pt x="1212" y="864"/>
                  </a:lnTo>
                  <a:lnTo>
                    <a:pt x="1176" y="864"/>
                  </a:lnTo>
                  <a:lnTo>
                    <a:pt x="1188" y="858"/>
                  </a:lnTo>
                  <a:lnTo>
                    <a:pt x="1194" y="846"/>
                  </a:lnTo>
                  <a:lnTo>
                    <a:pt x="1212" y="840"/>
                  </a:lnTo>
                  <a:lnTo>
                    <a:pt x="1236" y="828"/>
                  </a:lnTo>
                  <a:lnTo>
                    <a:pt x="1254" y="828"/>
                  </a:lnTo>
                  <a:lnTo>
                    <a:pt x="1266" y="822"/>
                  </a:lnTo>
                  <a:lnTo>
                    <a:pt x="1284" y="816"/>
                  </a:lnTo>
                  <a:lnTo>
                    <a:pt x="1290" y="810"/>
                  </a:lnTo>
                  <a:lnTo>
                    <a:pt x="1362" y="810"/>
                  </a:lnTo>
                  <a:lnTo>
                    <a:pt x="1386" y="798"/>
                  </a:lnTo>
                  <a:lnTo>
                    <a:pt x="1422" y="792"/>
                  </a:lnTo>
                  <a:lnTo>
                    <a:pt x="1458" y="780"/>
                  </a:lnTo>
                  <a:lnTo>
                    <a:pt x="1470" y="780"/>
                  </a:lnTo>
                  <a:lnTo>
                    <a:pt x="1476" y="774"/>
                  </a:lnTo>
                  <a:lnTo>
                    <a:pt x="1482" y="774"/>
                  </a:lnTo>
                  <a:lnTo>
                    <a:pt x="1476" y="768"/>
                  </a:lnTo>
                  <a:lnTo>
                    <a:pt x="1410" y="768"/>
                  </a:lnTo>
                  <a:lnTo>
                    <a:pt x="1398" y="774"/>
                  </a:lnTo>
                  <a:lnTo>
                    <a:pt x="1392" y="774"/>
                  </a:lnTo>
                  <a:lnTo>
                    <a:pt x="1380" y="780"/>
                  </a:lnTo>
                  <a:lnTo>
                    <a:pt x="1374" y="786"/>
                  </a:lnTo>
                  <a:lnTo>
                    <a:pt x="1368" y="786"/>
                  </a:lnTo>
                  <a:lnTo>
                    <a:pt x="1362" y="792"/>
                  </a:lnTo>
                  <a:lnTo>
                    <a:pt x="1278" y="792"/>
                  </a:lnTo>
                  <a:lnTo>
                    <a:pt x="1254" y="804"/>
                  </a:lnTo>
                  <a:lnTo>
                    <a:pt x="1248" y="810"/>
                  </a:lnTo>
                  <a:lnTo>
                    <a:pt x="1236" y="816"/>
                  </a:lnTo>
                  <a:lnTo>
                    <a:pt x="1230" y="822"/>
                  </a:lnTo>
                  <a:lnTo>
                    <a:pt x="1212" y="822"/>
                  </a:lnTo>
                  <a:lnTo>
                    <a:pt x="1158" y="846"/>
                  </a:lnTo>
                  <a:lnTo>
                    <a:pt x="1140" y="846"/>
                  </a:lnTo>
                  <a:lnTo>
                    <a:pt x="1128" y="858"/>
                  </a:lnTo>
                  <a:lnTo>
                    <a:pt x="1122" y="870"/>
                  </a:lnTo>
                  <a:lnTo>
                    <a:pt x="1122" y="876"/>
                  </a:lnTo>
                  <a:lnTo>
                    <a:pt x="1116" y="876"/>
                  </a:lnTo>
                  <a:lnTo>
                    <a:pt x="1110" y="870"/>
                  </a:lnTo>
                  <a:lnTo>
                    <a:pt x="1110" y="846"/>
                  </a:lnTo>
                  <a:lnTo>
                    <a:pt x="1116" y="846"/>
                  </a:lnTo>
                  <a:lnTo>
                    <a:pt x="1152" y="834"/>
                  </a:lnTo>
                  <a:lnTo>
                    <a:pt x="1176" y="822"/>
                  </a:lnTo>
                  <a:lnTo>
                    <a:pt x="1194" y="816"/>
                  </a:lnTo>
                  <a:lnTo>
                    <a:pt x="1188" y="810"/>
                  </a:lnTo>
                  <a:lnTo>
                    <a:pt x="1176" y="810"/>
                  </a:lnTo>
                  <a:lnTo>
                    <a:pt x="1164" y="804"/>
                  </a:lnTo>
                  <a:lnTo>
                    <a:pt x="1140" y="804"/>
                  </a:lnTo>
                  <a:lnTo>
                    <a:pt x="1122" y="822"/>
                  </a:lnTo>
                  <a:lnTo>
                    <a:pt x="1110" y="828"/>
                  </a:lnTo>
                  <a:lnTo>
                    <a:pt x="1092" y="828"/>
                  </a:lnTo>
                  <a:lnTo>
                    <a:pt x="1080" y="834"/>
                  </a:lnTo>
                  <a:lnTo>
                    <a:pt x="1068" y="834"/>
                  </a:lnTo>
                  <a:lnTo>
                    <a:pt x="1068" y="840"/>
                  </a:lnTo>
                  <a:lnTo>
                    <a:pt x="1062" y="846"/>
                  </a:lnTo>
                  <a:lnTo>
                    <a:pt x="1062" y="876"/>
                  </a:lnTo>
                  <a:lnTo>
                    <a:pt x="1038" y="858"/>
                  </a:lnTo>
                  <a:lnTo>
                    <a:pt x="972" y="852"/>
                  </a:lnTo>
                  <a:lnTo>
                    <a:pt x="960" y="846"/>
                  </a:lnTo>
                  <a:lnTo>
                    <a:pt x="948" y="834"/>
                  </a:lnTo>
                  <a:lnTo>
                    <a:pt x="936" y="834"/>
                  </a:lnTo>
                  <a:lnTo>
                    <a:pt x="936" y="828"/>
                  </a:lnTo>
                  <a:lnTo>
                    <a:pt x="942" y="822"/>
                  </a:lnTo>
                  <a:lnTo>
                    <a:pt x="942" y="810"/>
                  </a:lnTo>
                  <a:lnTo>
                    <a:pt x="948" y="804"/>
                  </a:lnTo>
                  <a:lnTo>
                    <a:pt x="834" y="804"/>
                  </a:lnTo>
                  <a:lnTo>
                    <a:pt x="852" y="804"/>
                  </a:lnTo>
                  <a:lnTo>
                    <a:pt x="78" y="1440"/>
                  </a:lnTo>
                  <a:lnTo>
                    <a:pt x="72" y="1446"/>
                  </a:lnTo>
                  <a:lnTo>
                    <a:pt x="60" y="1452"/>
                  </a:lnTo>
                  <a:lnTo>
                    <a:pt x="54" y="1464"/>
                  </a:lnTo>
                  <a:lnTo>
                    <a:pt x="54" y="1476"/>
                  </a:lnTo>
                  <a:lnTo>
                    <a:pt x="108" y="1476"/>
                  </a:lnTo>
                  <a:lnTo>
                    <a:pt x="120" y="1464"/>
                  </a:lnTo>
                  <a:lnTo>
                    <a:pt x="156" y="1464"/>
                  </a:lnTo>
                  <a:lnTo>
                    <a:pt x="132" y="1488"/>
                  </a:lnTo>
                  <a:lnTo>
                    <a:pt x="132" y="1494"/>
                  </a:lnTo>
                  <a:lnTo>
                    <a:pt x="138" y="1506"/>
                  </a:lnTo>
                  <a:lnTo>
                    <a:pt x="138" y="1524"/>
                  </a:lnTo>
                  <a:lnTo>
                    <a:pt x="144" y="1530"/>
                  </a:lnTo>
                  <a:lnTo>
                    <a:pt x="156" y="1536"/>
                  </a:lnTo>
                  <a:lnTo>
                    <a:pt x="162" y="1542"/>
                  </a:lnTo>
                  <a:lnTo>
                    <a:pt x="144" y="1560"/>
                  </a:lnTo>
                  <a:lnTo>
                    <a:pt x="144" y="1572"/>
                  </a:lnTo>
                  <a:lnTo>
                    <a:pt x="150" y="1572"/>
                  </a:lnTo>
                  <a:lnTo>
                    <a:pt x="156" y="1566"/>
                  </a:lnTo>
                  <a:lnTo>
                    <a:pt x="168" y="1560"/>
                  </a:lnTo>
                  <a:lnTo>
                    <a:pt x="174" y="1554"/>
                  </a:lnTo>
                  <a:lnTo>
                    <a:pt x="180" y="1554"/>
                  </a:lnTo>
                  <a:lnTo>
                    <a:pt x="186" y="1548"/>
                  </a:lnTo>
                  <a:lnTo>
                    <a:pt x="198" y="1548"/>
                  </a:lnTo>
                  <a:lnTo>
                    <a:pt x="210" y="1542"/>
                  </a:lnTo>
                  <a:lnTo>
                    <a:pt x="222" y="1542"/>
                  </a:lnTo>
                  <a:lnTo>
                    <a:pt x="234" y="1536"/>
                  </a:lnTo>
                  <a:lnTo>
                    <a:pt x="240" y="1530"/>
                  </a:lnTo>
                  <a:lnTo>
                    <a:pt x="258" y="1530"/>
                  </a:lnTo>
                  <a:lnTo>
                    <a:pt x="258" y="1518"/>
                  </a:lnTo>
                  <a:lnTo>
                    <a:pt x="264" y="1518"/>
                  </a:lnTo>
                  <a:lnTo>
                    <a:pt x="270" y="1512"/>
                  </a:lnTo>
                  <a:lnTo>
                    <a:pt x="282" y="1512"/>
                  </a:lnTo>
                  <a:lnTo>
                    <a:pt x="300" y="1506"/>
                  </a:lnTo>
                  <a:lnTo>
                    <a:pt x="312" y="1506"/>
                  </a:lnTo>
                  <a:lnTo>
                    <a:pt x="330" y="1512"/>
                  </a:lnTo>
                  <a:lnTo>
                    <a:pt x="336" y="1518"/>
                  </a:lnTo>
                  <a:lnTo>
                    <a:pt x="330" y="1524"/>
                  </a:lnTo>
                  <a:lnTo>
                    <a:pt x="324" y="1524"/>
                  </a:lnTo>
                  <a:lnTo>
                    <a:pt x="318" y="1530"/>
                  </a:lnTo>
                  <a:lnTo>
                    <a:pt x="318" y="1560"/>
                  </a:lnTo>
                  <a:lnTo>
                    <a:pt x="306" y="1572"/>
                  </a:lnTo>
                  <a:lnTo>
                    <a:pt x="324" y="1590"/>
                  </a:lnTo>
                  <a:lnTo>
                    <a:pt x="330" y="1602"/>
                  </a:lnTo>
                  <a:lnTo>
                    <a:pt x="330" y="1620"/>
                  </a:lnTo>
                  <a:lnTo>
                    <a:pt x="312" y="1656"/>
                  </a:lnTo>
                  <a:lnTo>
                    <a:pt x="312" y="1698"/>
                  </a:lnTo>
                  <a:lnTo>
                    <a:pt x="306" y="1704"/>
                  </a:lnTo>
                  <a:lnTo>
                    <a:pt x="300" y="1716"/>
                  </a:lnTo>
                  <a:lnTo>
                    <a:pt x="300" y="1728"/>
                  </a:lnTo>
                  <a:lnTo>
                    <a:pt x="294" y="1740"/>
                  </a:lnTo>
                  <a:lnTo>
                    <a:pt x="294" y="1746"/>
                  </a:lnTo>
                  <a:lnTo>
                    <a:pt x="300" y="1752"/>
                  </a:lnTo>
                  <a:lnTo>
                    <a:pt x="312" y="1758"/>
                  </a:lnTo>
                  <a:lnTo>
                    <a:pt x="318" y="1764"/>
                  </a:lnTo>
                  <a:lnTo>
                    <a:pt x="324" y="1764"/>
                  </a:lnTo>
                  <a:lnTo>
                    <a:pt x="330" y="1770"/>
                  </a:lnTo>
                  <a:lnTo>
                    <a:pt x="330" y="1776"/>
                  </a:lnTo>
                  <a:lnTo>
                    <a:pt x="348" y="1776"/>
                  </a:lnTo>
                  <a:lnTo>
                    <a:pt x="354" y="1782"/>
                  </a:lnTo>
                  <a:lnTo>
                    <a:pt x="354" y="1794"/>
                  </a:lnTo>
                  <a:lnTo>
                    <a:pt x="342" y="1800"/>
                  </a:lnTo>
                  <a:lnTo>
                    <a:pt x="330" y="1812"/>
                  </a:lnTo>
                  <a:lnTo>
                    <a:pt x="318" y="1818"/>
                  </a:lnTo>
                  <a:lnTo>
                    <a:pt x="318" y="1830"/>
                  </a:lnTo>
                  <a:lnTo>
                    <a:pt x="312" y="1842"/>
                  </a:lnTo>
                  <a:lnTo>
                    <a:pt x="294" y="1860"/>
                  </a:lnTo>
                  <a:lnTo>
                    <a:pt x="282" y="1866"/>
                  </a:lnTo>
                  <a:lnTo>
                    <a:pt x="270" y="1878"/>
                  </a:lnTo>
                  <a:lnTo>
                    <a:pt x="252" y="1884"/>
                  </a:lnTo>
                  <a:lnTo>
                    <a:pt x="234" y="1896"/>
                  </a:lnTo>
                  <a:lnTo>
                    <a:pt x="228" y="1902"/>
                  </a:lnTo>
                  <a:lnTo>
                    <a:pt x="222" y="1914"/>
                  </a:lnTo>
                  <a:lnTo>
                    <a:pt x="222" y="1926"/>
                  </a:lnTo>
                  <a:lnTo>
                    <a:pt x="216" y="1932"/>
                  </a:lnTo>
                  <a:lnTo>
                    <a:pt x="216" y="1944"/>
                  </a:lnTo>
                  <a:lnTo>
                    <a:pt x="204" y="1956"/>
                  </a:lnTo>
                  <a:lnTo>
                    <a:pt x="210" y="1962"/>
                  </a:lnTo>
                  <a:lnTo>
                    <a:pt x="216" y="1962"/>
                  </a:lnTo>
                  <a:lnTo>
                    <a:pt x="216" y="1974"/>
                  </a:lnTo>
                  <a:lnTo>
                    <a:pt x="228" y="1986"/>
                  </a:lnTo>
                  <a:lnTo>
                    <a:pt x="240" y="1980"/>
                  </a:lnTo>
                  <a:lnTo>
                    <a:pt x="246" y="1968"/>
                  </a:lnTo>
                  <a:lnTo>
                    <a:pt x="258" y="1962"/>
                  </a:lnTo>
                  <a:lnTo>
                    <a:pt x="276" y="1956"/>
                  </a:lnTo>
                  <a:lnTo>
                    <a:pt x="294" y="1938"/>
                  </a:lnTo>
                  <a:lnTo>
                    <a:pt x="306" y="1938"/>
                  </a:lnTo>
                  <a:lnTo>
                    <a:pt x="306" y="1944"/>
                  </a:lnTo>
                  <a:lnTo>
                    <a:pt x="300" y="1950"/>
                  </a:lnTo>
                  <a:lnTo>
                    <a:pt x="288" y="1956"/>
                  </a:lnTo>
                  <a:lnTo>
                    <a:pt x="282" y="1956"/>
                  </a:lnTo>
                  <a:lnTo>
                    <a:pt x="276" y="1962"/>
                  </a:lnTo>
                  <a:lnTo>
                    <a:pt x="276" y="1974"/>
                  </a:lnTo>
                  <a:lnTo>
                    <a:pt x="282" y="1986"/>
                  </a:lnTo>
                  <a:lnTo>
                    <a:pt x="294" y="1998"/>
                  </a:lnTo>
                  <a:lnTo>
                    <a:pt x="252" y="1992"/>
                  </a:lnTo>
                  <a:lnTo>
                    <a:pt x="246" y="1998"/>
                  </a:lnTo>
                  <a:lnTo>
                    <a:pt x="240" y="2010"/>
                  </a:lnTo>
                  <a:lnTo>
                    <a:pt x="234" y="2016"/>
                  </a:lnTo>
                  <a:lnTo>
                    <a:pt x="228" y="2028"/>
                  </a:lnTo>
                  <a:lnTo>
                    <a:pt x="228" y="2034"/>
                  </a:lnTo>
                  <a:lnTo>
                    <a:pt x="234" y="2034"/>
                  </a:lnTo>
                  <a:lnTo>
                    <a:pt x="240" y="2040"/>
                  </a:lnTo>
                  <a:lnTo>
                    <a:pt x="252" y="2040"/>
                  </a:lnTo>
                  <a:lnTo>
                    <a:pt x="258" y="2046"/>
                  </a:lnTo>
                  <a:lnTo>
                    <a:pt x="252" y="2052"/>
                  </a:lnTo>
                  <a:lnTo>
                    <a:pt x="252" y="2058"/>
                  </a:lnTo>
                  <a:lnTo>
                    <a:pt x="246" y="2070"/>
                  </a:lnTo>
                  <a:lnTo>
                    <a:pt x="246" y="2076"/>
                  </a:lnTo>
                  <a:lnTo>
                    <a:pt x="252" y="2070"/>
                  </a:lnTo>
                  <a:lnTo>
                    <a:pt x="288" y="2052"/>
                  </a:lnTo>
                  <a:lnTo>
                    <a:pt x="306" y="2034"/>
                  </a:lnTo>
                  <a:lnTo>
                    <a:pt x="318" y="2028"/>
                  </a:lnTo>
                  <a:lnTo>
                    <a:pt x="318" y="2040"/>
                  </a:lnTo>
                  <a:lnTo>
                    <a:pt x="288" y="2058"/>
                  </a:lnTo>
                  <a:lnTo>
                    <a:pt x="312" y="2064"/>
                  </a:lnTo>
                  <a:lnTo>
                    <a:pt x="312" y="2076"/>
                  </a:lnTo>
                  <a:lnTo>
                    <a:pt x="294" y="2094"/>
                  </a:lnTo>
                  <a:lnTo>
                    <a:pt x="276" y="2076"/>
                  </a:lnTo>
                  <a:lnTo>
                    <a:pt x="270" y="2076"/>
                  </a:lnTo>
                  <a:lnTo>
                    <a:pt x="264" y="2082"/>
                  </a:lnTo>
                  <a:lnTo>
                    <a:pt x="240" y="2094"/>
                  </a:lnTo>
                  <a:lnTo>
                    <a:pt x="228" y="2094"/>
                  </a:lnTo>
                  <a:lnTo>
                    <a:pt x="216" y="2106"/>
                  </a:lnTo>
                  <a:lnTo>
                    <a:pt x="210" y="2118"/>
                  </a:lnTo>
                  <a:lnTo>
                    <a:pt x="204" y="2124"/>
                  </a:lnTo>
                  <a:lnTo>
                    <a:pt x="210" y="2118"/>
                  </a:lnTo>
                  <a:lnTo>
                    <a:pt x="222" y="2118"/>
                  </a:lnTo>
                  <a:lnTo>
                    <a:pt x="228" y="2112"/>
                  </a:lnTo>
                  <a:lnTo>
                    <a:pt x="276" y="2112"/>
                  </a:lnTo>
                  <a:lnTo>
                    <a:pt x="270" y="2112"/>
                  </a:lnTo>
                  <a:lnTo>
                    <a:pt x="264" y="2118"/>
                  </a:lnTo>
                  <a:lnTo>
                    <a:pt x="252" y="2118"/>
                  </a:lnTo>
                  <a:lnTo>
                    <a:pt x="240" y="2124"/>
                  </a:lnTo>
                  <a:lnTo>
                    <a:pt x="228" y="2124"/>
                  </a:lnTo>
                  <a:lnTo>
                    <a:pt x="216" y="2130"/>
                  </a:lnTo>
                  <a:lnTo>
                    <a:pt x="210" y="2130"/>
                  </a:lnTo>
                  <a:lnTo>
                    <a:pt x="210" y="2148"/>
                  </a:lnTo>
                  <a:lnTo>
                    <a:pt x="204" y="2148"/>
                  </a:lnTo>
                  <a:lnTo>
                    <a:pt x="198" y="2142"/>
                  </a:lnTo>
                  <a:lnTo>
                    <a:pt x="174" y="2142"/>
                  </a:lnTo>
                  <a:lnTo>
                    <a:pt x="174" y="2154"/>
                  </a:lnTo>
                  <a:lnTo>
                    <a:pt x="180" y="2166"/>
                  </a:lnTo>
                  <a:lnTo>
                    <a:pt x="192" y="2172"/>
                  </a:lnTo>
                  <a:lnTo>
                    <a:pt x="198" y="2178"/>
                  </a:lnTo>
                  <a:lnTo>
                    <a:pt x="246" y="2160"/>
                  </a:lnTo>
                  <a:lnTo>
                    <a:pt x="264" y="2184"/>
                  </a:lnTo>
                  <a:lnTo>
                    <a:pt x="300" y="2166"/>
                  </a:lnTo>
                  <a:lnTo>
                    <a:pt x="294" y="2172"/>
                  </a:lnTo>
                  <a:lnTo>
                    <a:pt x="288" y="2184"/>
                  </a:lnTo>
                  <a:lnTo>
                    <a:pt x="276" y="2190"/>
                  </a:lnTo>
                  <a:lnTo>
                    <a:pt x="270" y="2196"/>
                  </a:lnTo>
                  <a:lnTo>
                    <a:pt x="264" y="2208"/>
                  </a:lnTo>
                  <a:lnTo>
                    <a:pt x="264" y="2214"/>
                  </a:lnTo>
                  <a:lnTo>
                    <a:pt x="276" y="2214"/>
                  </a:lnTo>
                  <a:lnTo>
                    <a:pt x="282" y="2208"/>
                  </a:lnTo>
                  <a:lnTo>
                    <a:pt x="300" y="2202"/>
                  </a:lnTo>
                  <a:lnTo>
                    <a:pt x="318" y="2184"/>
                  </a:lnTo>
                  <a:lnTo>
                    <a:pt x="330" y="2178"/>
                  </a:lnTo>
                  <a:lnTo>
                    <a:pt x="306" y="2202"/>
                  </a:lnTo>
                  <a:lnTo>
                    <a:pt x="300" y="2214"/>
                  </a:lnTo>
                  <a:lnTo>
                    <a:pt x="294" y="2220"/>
                  </a:lnTo>
                  <a:lnTo>
                    <a:pt x="300" y="2220"/>
                  </a:lnTo>
                  <a:lnTo>
                    <a:pt x="312" y="2214"/>
                  </a:lnTo>
                  <a:lnTo>
                    <a:pt x="324" y="2214"/>
                  </a:lnTo>
                  <a:lnTo>
                    <a:pt x="318" y="2220"/>
                  </a:lnTo>
                  <a:lnTo>
                    <a:pt x="306" y="2226"/>
                  </a:lnTo>
                  <a:lnTo>
                    <a:pt x="300" y="2238"/>
                  </a:lnTo>
                  <a:lnTo>
                    <a:pt x="282" y="2256"/>
                  </a:lnTo>
                  <a:lnTo>
                    <a:pt x="288" y="2262"/>
                  </a:lnTo>
                  <a:lnTo>
                    <a:pt x="294" y="2262"/>
                  </a:lnTo>
                  <a:lnTo>
                    <a:pt x="342" y="2238"/>
                  </a:lnTo>
                  <a:lnTo>
                    <a:pt x="348" y="2232"/>
                  </a:lnTo>
                  <a:lnTo>
                    <a:pt x="324" y="2256"/>
                  </a:lnTo>
                  <a:lnTo>
                    <a:pt x="318" y="2268"/>
                  </a:lnTo>
                  <a:lnTo>
                    <a:pt x="318" y="2274"/>
                  </a:lnTo>
                  <a:lnTo>
                    <a:pt x="330" y="2280"/>
                  </a:lnTo>
                  <a:lnTo>
                    <a:pt x="342" y="2280"/>
                  </a:lnTo>
                  <a:lnTo>
                    <a:pt x="354" y="2292"/>
                  </a:lnTo>
                  <a:lnTo>
                    <a:pt x="354" y="2298"/>
                  </a:lnTo>
                  <a:lnTo>
                    <a:pt x="348" y="2304"/>
                  </a:lnTo>
                  <a:lnTo>
                    <a:pt x="348" y="2340"/>
                  </a:lnTo>
                  <a:lnTo>
                    <a:pt x="2058" y="2340"/>
                  </a:lnTo>
                  <a:lnTo>
                    <a:pt x="2064" y="2328"/>
                  </a:lnTo>
                  <a:lnTo>
                    <a:pt x="2064" y="2322"/>
                  </a:lnTo>
                  <a:lnTo>
                    <a:pt x="2070" y="2310"/>
                  </a:lnTo>
                  <a:lnTo>
                    <a:pt x="2076" y="2304"/>
                  </a:lnTo>
                  <a:lnTo>
                    <a:pt x="2088" y="2298"/>
                  </a:lnTo>
                  <a:lnTo>
                    <a:pt x="2100" y="2310"/>
                  </a:lnTo>
                  <a:lnTo>
                    <a:pt x="2088" y="2322"/>
                  </a:lnTo>
                  <a:lnTo>
                    <a:pt x="2082" y="2334"/>
                  </a:lnTo>
                  <a:lnTo>
                    <a:pt x="2082" y="2346"/>
                  </a:lnTo>
                  <a:lnTo>
                    <a:pt x="2094" y="2352"/>
                  </a:lnTo>
                  <a:lnTo>
                    <a:pt x="2112" y="2358"/>
                  </a:lnTo>
                  <a:lnTo>
                    <a:pt x="2124" y="2358"/>
                  </a:lnTo>
                  <a:lnTo>
                    <a:pt x="2142" y="2376"/>
                  </a:lnTo>
                  <a:lnTo>
                    <a:pt x="2154" y="2376"/>
                  </a:lnTo>
                  <a:lnTo>
                    <a:pt x="2154" y="2370"/>
                  </a:lnTo>
                  <a:lnTo>
                    <a:pt x="2166" y="2358"/>
                  </a:lnTo>
                  <a:lnTo>
                    <a:pt x="2178" y="2358"/>
                  </a:lnTo>
                  <a:lnTo>
                    <a:pt x="2190" y="2364"/>
                  </a:lnTo>
                  <a:lnTo>
                    <a:pt x="2202" y="2376"/>
                  </a:lnTo>
                  <a:lnTo>
                    <a:pt x="2202" y="2382"/>
                  </a:lnTo>
                  <a:lnTo>
                    <a:pt x="2208" y="2388"/>
                  </a:lnTo>
                  <a:lnTo>
                    <a:pt x="2238" y="2388"/>
                  </a:lnTo>
                  <a:lnTo>
                    <a:pt x="2256" y="2406"/>
                  </a:lnTo>
                  <a:lnTo>
                    <a:pt x="2268" y="2406"/>
                  </a:lnTo>
                  <a:lnTo>
                    <a:pt x="2280" y="2394"/>
                  </a:lnTo>
                  <a:lnTo>
                    <a:pt x="2292" y="2388"/>
                  </a:lnTo>
                  <a:lnTo>
                    <a:pt x="2298" y="2382"/>
                  </a:lnTo>
                  <a:lnTo>
                    <a:pt x="2298" y="2400"/>
                  </a:lnTo>
                  <a:lnTo>
                    <a:pt x="2346" y="2394"/>
                  </a:lnTo>
                  <a:lnTo>
                    <a:pt x="2346" y="2400"/>
                  </a:lnTo>
                  <a:lnTo>
                    <a:pt x="2352" y="2400"/>
                  </a:lnTo>
                  <a:lnTo>
                    <a:pt x="2364" y="2406"/>
                  </a:lnTo>
                  <a:lnTo>
                    <a:pt x="2382" y="2406"/>
                  </a:lnTo>
                  <a:lnTo>
                    <a:pt x="2394" y="2394"/>
                  </a:lnTo>
                  <a:lnTo>
                    <a:pt x="2406" y="2388"/>
                  </a:lnTo>
                  <a:lnTo>
                    <a:pt x="2412" y="2376"/>
                  </a:lnTo>
                  <a:lnTo>
                    <a:pt x="2412" y="2370"/>
                  </a:lnTo>
                  <a:lnTo>
                    <a:pt x="2430" y="2370"/>
                  </a:lnTo>
                  <a:lnTo>
                    <a:pt x="2436" y="2376"/>
                  </a:lnTo>
                  <a:lnTo>
                    <a:pt x="2442" y="2376"/>
                  </a:lnTo>
                  <a:lnTo>
                    <a:pt x="2454" y="2364"/>
                  </a:lnTo>
                  <a:lnTo>
                    <a:pt x="2460" y="2352"/>
                  </a:lnTo>
                  <a:lnTo>
                    <a:pt x="2466" y="2346"/>
                  </a:lnTo>
                  <a:lnTo>
                    <a:pt x="2472" y="2346"/>
                  </a:lnTo>
                  <a:lnTo>
                    <a:pt x="2472" y="2352"/>
                  </a:lnTo>
                  <a:lnTo>
                    <a:pt x="2478" y="2358"/>
                  </a:lnTo>
                  <a:lnTo>
                    <a:pt x="2502" y="2352"/>
                  </a:lnTo>
                  <a:lnTo>
                    <a:pt x="2496" y="2346"/>
                  </a:lnTo>
                  <a:lnTo>
                    <a:pt x="2496" y="2334"/>
                  </a:lnTo>
                  <a:lnTo>
                    <a:pt x="2502" y="2328"/>
                  </a:lnTo>
                  <a:lnTo>
                    <a:pt x="2514" y="2322"/>
                  </a:lnTo>
                  <a:lnTo>
                    <a:pt x="2532" y="2340"/>
                  </a:lnTo>
                  <a:lnTo>
                    <a:pt x="2556" y="2340"/>
                  </a:lnTo>
                  <a:lnTo>
                    <a:pt x="2562" y="2346"/>
                  </a:lnTo>
                  <a:lnTo>
                    <a:pt x="2580" y="2346"/>
                  </a:lnTo>
                  <a:lnTo>
                    <a:pt x="2604" y="2358"/>
                  </a:lnTo>
                  <a:lnTo>
                    <a:pt x="2604" y="2370"/>
                  </a:lnTo>
                  <a:lnTo>
                    <a:pt x="2598" y="2382"/>
                  </a:lnTo>
                  <a:lnTo>
                    <a:pt x="2598" y="2388"/>
                  </a:lnTo>
                  <a:lnTo>
                    <a:pt x="2592" y="2400"/>
                  </a:lnTo>
                  <a:lnTo>
                    <a:pt x="2604" y="2412"/>
                  </a:lnTo>
                  <a:lnTo>
                    <a:pt x="2592" y="2436"/>
                  </a:lnTo>
                  <a:lnTo>
                    <a:pt x="2598" y="2436"/>
                  </a:lnTo>
                  <a:lnTo>
                    <a:pt x="2604" y="2430"/>
                  </a:lnTo>
                  <a:lnTo>
                    <a:pt x="2616" y="2424"/>
                  </a:lnTo>
                  <a:lnTo>
                    <a:pt x="2634" y="2418"/>
                  </a:lnTo>
                  <a:lnTo>
                    <a:pt x="2646" y="2412"/>
                  </a:lnTo>
                  <a:lnTo>
                    <a:pt x="2670" y="2412"/>
                  </a:lnTo>
                  <a:lnTo>
                    <a:pt x="2670" y="2424"/>
                  </a:lnTo>
                  <a:lnTo>
                    <a:pt x="2658" y="2430"/>
                  </a:lnTo>
                  <a:lnTo>
                    <a:pt x="2652" y="2436"/>
                  </a:lnTo>
                  <a:lnTo>
                    <a:pt x="2646" y="2436"/>
                  </a:lnTo>
                  <a:lnTo>
                    <a:pt x="2640" y="2442"/>
                  </a:lnTo>
                  <a:lnTo>
                    <a:pt x="2646" y="2448"/>
                  </a:lnTo>
                  <a:lnTo>
                    <a:pt x="2652" y="2448"/>
                  </a:lnTo>
                  <a:lnTo>
                    <a:pt x="2664" y="2460"/>
                  </a:lnTo>
                  <a:lnTo>
                    <a:pt x="2640" y="2484"/>
                  </a:lnTo>
                  <a:lnTo>
                    <a:pt x="2640" y="2490"/>
                  </a:lnTo>
                  <a:lnTo>
                    <a:pt x="2652" y="2490"/>
                  </a:lnTo>
                  <a:lnTo>
                    <a:pt x="2652" y="2502"/>
                  </a:lnTo>
                  <a:lnTo>
                    <a:pt x="2640" y="2514"/>
                  </a:lnTo>
                  <a:lnTo>
                    <a:pt x="2640" y="2526"/>
                  </a:lnTo>
                  <a:lnTo>
                    <a:pt x="2658" y="2526"/>
                  </a:lnTo>
                  <a:lnTo>
                    <a:pt x="2652" y="2544"/>
                  </a:lnTo>
                  <a:lnTo>
                    <a:pt x="2658" y="2544"/>
                  </a:lnTo>
                  <a:lnTo>
                    <a:pt x="2670" y="2550"/>
                  </a:lnTo>
                  <a:lnTo>
                    <a:pt x="2754" y="2550"/>
                  </a:lnTo>
                  <a:lnTo>
                    <a:pt x="2766" y="2556"/>
                  </a:lnTo>
                  <a:lnTo>
                    <a:pt x="2784" y="2568"/>
                  </a:lnTo>
                  <a:lnTo>
                    <a:pt x="2838" y="2568"/>
                  </a:lnTo>
                  <a:lnTo>
                    <a:pt x="2850" y="2574"/>
                  </a:lnTo>
                  <a:lnTo>
                    <a:pt x="2856" y="2580"/>
                  </a:lnTo>
                  <a:lnTo>
                    <a:pt x="2856" y="2610"/>
                  </a:lnTo>
                  <a:lnTo>
                    <a:pt x="2874" y="2610"/>
                  </a:lnTo>
                  <a:lnTo>
                    <a:pt x="2874" y="2628"/>
                  </a:lnTo>
                  <a:lnTo>
                    <a:pt x="2862" y="2640"/>
                  </a:lnTo>
                  <a:lnTo>
                    <a:pt x="2862" y="2652"/>
                  </a:lnTo>
                  <a:lnTo>
                    <a:pt x="2874" y="2664"/>
                  </a:lnTo>
                  <a:lnTo>
                    <a:pt x="2880" y="2664"/>
                  </a:lnTo>
                  <a:lnTo>
                    <a:pt x="2856" y="2658"/>
                  </a:lnTo>
                  <a:lnTo>
                    <a:pt x="2856" y="2670"/>
                  </a:lnTo>
                  <a:lnTo>
                    <a:pt x="2850" y="2676"/>
                  </a:lnTo>
                  <a:lnTo>
                    <a:pt x="2844" y="2688"/>
                  </a:lnTo>
                  <a:lnTo>
                    <a:pt x="2838" y="2694"/>
                  </a:lnTo>
                  <a:lnTo>
                    <a:pt x="2832" y="2688"/>
                  </a:lnTo>
                  <a:lnTo>
                    <a:pt x="2820" y="2682"/>
                  </a:lnTo>
                  <a:lnTo>
                    <a:pt x="2802" y="2670"/>
                  </a:lnTo>
                  <a:lnTo>
                    <a:pt x="2790" y="2664"/>
                  </a:lnTo>
                  <a:lnTo>
                    <a:pt x="2784" y="2652"/>
                  </a:lnTo>
                  <a:lnTo>
                    <a:pt x="2784" y="2628"/>
                  </a:lnTo>
                  <a:lnTo>
                    <a:pt x="2766" y="2622"/>
                  </a:lnTo>
                  <a:lnTo>
                    <a:pt x="2772" y="2640"/>
                  </a:lnTo>
                  <a:lnTo>
                    <a:pt x="2772" y="2646"/>
                  </a:lnTo>
                  <a:lnTo>
                    <a:pt x="2778" y="2652"/>
                  </a:lnTo>
                  <a:lnTo>
                    <a:pt x="2778" y="2664"/>
                  </a:lnTo>
                  <a:lnTo>
                    <a:pt x="2772" y="2676"/>
                  </a:lnTo>
                  <a:lnTo>
                    <a:pt x="2760" y="2688"/>
                  </a:lnTo>
                  <a:lnTo>
                    <a:pt x="2754" y="2700"/>
                  </a:lnTo>
                  <a:lnTo>
                    <a:pt x="2736" y="2706"/>
                  </a:lnTo>
                  <a:lnTo>
                    <a:pt x="2718" y="2724"/>
                  </a:lnTo>
                  <a:lnTo>
                    <a:pt x="2712" y="2742"/>
                  </a:lnTo>
                  <a:lnTo>
                    <a:pt x="2700" y="2760"/>
                  </a:lnTo>
                  <a:lnTo>
                    <a:pt x="2694" y="2778"/>
                  </a:lnTo>
                  <a:lnTo>
                    <a:pt x="2688" y="2784"/>
                  </a:lnTo>
                  <a:lnTo>
                    <a:pt x="2664" y="2796"/>
                  </a:lnTo>
                  <a:lnTo>
                    <a:pt x="2652" y="2796"/>
                  </a:lnTo>
                  <a:lnTo>
                    <a:pt x="2646" y="2790"/>
                  </a:lnTo>
                  <a:lnTo>
                    <a:pt x="2640" y="2802"/>
                  </a:lnTo>
                  <a:lnTo>
                    <a:pt x="2634" y="2808"/>
                  </a:lnTo>
                  <a:lnTo>
                    <a:pt x="2634" y="2832"/>
                  </a:lnTo>
                  <a:lnTo>
                    <a:pt x="2628" y="2838"/>
                  </a:lnTo>
                  <a:lnTo>
                    <a:pt x="2622" y="2838"/>
                  </a:lnTo>
                  <a:lnTo>
                    <a:pt x="2586" y="2856"/>
                  </a:lnTo>
                  <a:lnTo>
                    <a:pt x="2562" y="2880"/>
                  </a:lnTo>
                  <a:lnTo>
                    <a:pt x="2562" y="2886"/>
                  </a:lnTo>
                  <a:lnTo>
                    <a:pt x="2568" y="2886"/>
                  </a:lnTo>
                  <a:lnTo>
                    <a:pt x="2580" y="2880"/>
                  </a:lnTo>
                  <a:lnTo>
                    <a:pt x="2592" y="2880"/>
                  </a:lnTo>
                  <a:lnTo>
                    <a:pt x="2598" y="2886"/>
                  </a:lnTo>
                  <a:lnTo>
                    <a:pt x="2610" y="2880"/>
                  </a:lnTo>
                  <a:lnTo>
                    <a:pt x="2616" y="2868"/>
                  </a:lnTo>
                  <a:lnTo>
                    <a:pt x="2628" y="2862"/>
                  </a:lnTo>
                  <a:lnTo>
                    <a:pt x="2658" y="2862"/>
                  </a:lnTo>
                  <a:lnTo>
                    <a:pt x="2658" y="2856"/>
                  </a:lnTo>
                  <a:lnTo>
                    <a:pt x="2664" y="2844"/>
                  </a:lnTo>
                  <a:lnTo>
                    <a:pt x="2676" y="2838"/>
                  </a:lnTo>
                  <a:lnTo>
                    <a:pt x="2682" y="2832"/>
                  </a:lnTo>
                  <a:lnTo>
                    <a:pt x="2754" y="2832"/>
                  </a:lnTo>
                  <a:lnTo>
                    <a:pt x="2766" y="2838"/>
                  </a:lnTo>
                  <a:lnTo>
                    <a:pt x="2790" y="2820"/>
                  </a:lnTo>
                  <a:lnTo>
                    <a:pt x="2856" y="2820"/>
                  </a:lnTo>
                  <a:lnTo>
                    <a:pt x="2862" y="2814"/>
                  </a:lnTo>
                  <a:lnTo>
                    <a:pt x="2862" y="2790"/>
                  </a:lnTo>
                  <a:lnTo>
                    <a:pt x="2844" y="2796"/>
                  </a:lnTo>
                  <a:lnTo>
                    <a:pt x="2832" y="2796"/>
                  </a:lnTo>
                  <a:lnTo>
                    <a:pt x="2826" y="2790"/>
                  </a:lnTo>
                  <a:lnTo>
                    <a:pt x="2826" y="2784"/>
                  </a:lnTo>
                  <a:lnTo>
                    <a:pt x="2832" y="2772"/>
                  </a:lnTo>
                  <a:lnTo>
                    <a:pt x="2850" y="2754"/>
                  </a:lnTo>
                  <a:lnTo>
                    <a:pt x="2868" y="2742"/>
                  </a:lnTo>
                  <a:lnTo>
                    <a:pt x="2880" y="2736"/>
                  </a:lnTo>
                  <a:lnTo>
                    <a:pt x="2910" y="2736"/>
                  </a:lnTo>
                  <a:lnTo>
                    <a:pt x="2928" y="2730"/>
                  </a:lnTo>
                  <a:lnTo>
                    <a:pt x="2952" y="2730"/>
                  </a:lnTo>
                  <a:lnTo>
                    <a:pt x="2964" y="2724"/>
                  </a:lnTo>
                  <a:lnTo>
                    <a:pt x="2970" y="2724"/>
                  </a:lnTo>
                  <a:lnTo>
                    <a:pt x="2976" y="2718"/>
                  </a:lnTo>
                  <a:lnTo>
                    <a:pt x="2982" y="2718"/>
                  </a:lnTo>
                  <a:lnTo>
                    <a:pt x="2994" y="2724"/>
                  </a:lnTo>
                  <a:lnTo>
                    <a:pt x="3000" y="2724"/>
                  </a:lnTo>
                  <a:lnTo>
                    <a:pt x="3012" y="2730"/>
                  </a:lnTo>
                  <a:lnTo>
                    <a:pt x="3018" y="2736"/>
                  </a:lnTo>
                  <a:lnTo>
                    <a:pt x="3024" y="2736"/>
                  </a:lnTo>
                  <a:lnTo>
                    <a:pt x="3030" y="2730"/>
                  </a:lnTo>
                  <a:lnTo>
                    <a:pt x="3030" y="2712"/>
                  </a:lnTo>
                  <a:lnTo>
                    <a:pt x="3036" y="2706"/>
                  </a:lnTo>
                  <a:lnTo>
                    <a:pt x="3048" y="2700"/>
                  </a:lnTo>
                  <a:lnTo>
                    <a:pt x="3060" y="2700"/>
                  </a:lnTo>
                  <a:lnTo>
                    <a:pt x="3066" y="2706"/>
                  </a:lnTo>
                  <a:lnTo>
                    <a:pt x="3072" y="2706"/>
                  </a:lnTo>
                  <a:lnTo>
                    <a:pt x="3072" y="2700"/>
                  </a:lnTo>
                  <a:lnTo>
                    <a:pt x="3102" y="2700"/>
                  </a:lnTo>
                  <a:lnTo>
                    <a:pt x="3114" y="2688"/>
                  </a:lnTo>
                  <a:lnTo>
                    <a:pt x="3126" y="2682"/>
                  </a:lnTo>
                  <a:lnTo>
                    <a:pt x="3150" y="2658"/>
                  </a:lnTo>
                  <a:lnTo>
                    <a:pt x="3162" y="2652"/>
                  </a:lnTo>
                  <a:lnTo>
                    <a:pt x="3174" y="2640"/>
                  </a:lnTo>
                  <a:lnTo>
                    <a:pt x="3408" y="2640"/>
                  </a:lnTo>
                  <a:lnTo>
                    <a:pt x="3408" y="2634"/>
                  </a:lnTo>
                  <a:lnTo>
                    <a:pt x="3420" y="2622"/>
                  </a:lnTo>
                  <a:lnTo>
                    <a:pt x="3438" y="2622"/>
                  </a:lnTo>
                  <a:lnTo>
                    <a:pt x="3450" y="2616"/>
                  </a:lnTo>
                  <a:lnTo>
                    <a:pt x="3456" y="2616"/>
                  </a:lnTo>
                  <a:lnTo>
                    <a:pt x="3456" y="2610"/>
                  </a:lnTo>
                  <a:lnTo>
                    <a:pt x="3468" y="2598"/>
                  </a:lnTo>
                  <a:lnTo>
                    <a:pt x="3480" y="2592"/>
                  </a:lnTo>
                  <a:lnTo>
                    <a:pt x="3486" y="2586"/>
                  </a:lnTo>
                  <a:lnTo>
                    <a:pt x="3498" y="2586"/>
                  </a:lnTo>
                  <a:lnTo>
                    <a:pt x="3504" y="2592"/>
                  </a:lnTo>
                  <a:lnTo>
                    <a:pt x="3510" y="2592"/>
                  </a:lnTo>
                  <a:lnTo>
                    <a:pt x="3510" y="2568"/>
                  </a:lnTo>
                  <a:lnTo>
                    <a:pt x="3516" y="2556"/>
                  </a:lnTo>
                  <a:lnTo>
                    <a:pt x="3528" y="2544"/>
                  </a:lnTo>
                  <a:lnTo>
                    <a:pt x="3534" y="2544"/>
                  </a:lnTo>
                  <a:lnTo>
                    <a:pt x="3546" y="2532"/>
                  </a:lnTo>
                  <a:lnTo>
                    <a:pt x="3546" y="2508"/>
                  </a:lnTo>
                  <a:lnTo>
                    <a:pt x="3588" y="2484"/>
                  </a:lnTo>
                  <a:lnTo>
                    <a:pt x="3594" y="2472"/>
                  </a:lnTo>
                  <a:lnTo>
                    <a:pt x="3618" y="2448"/>
                  </a:lnTo>
                  <a:lnTo>
                    <a:pt x="3630" y="2448"/>
                  </a:lnTo>
                  <a:lnTo>
                    <a:pt x="3636" y="2454"/>
                  </a:lnTo>
                  <a:lnTo>
                    <a:pt x="3636" y="2460"/>
                  </a:lnTo>
                  <a:lnTo>
                    <a:pt x="3642" y="2466"/>
                  </a:lnTo>
                  <a:lnTo>
                    <a:pt x="3654" y="2466"/>
                  </a:lnTo>
                  <a:lnTo>
                    <a:pt x="3666" y="2460"/>
                  </a:lnTo>
                  <a:lnTo>
                    <a:pt x="3702" y="2460"/>
                  </a:lnTo>
                  <a:lnTo>
                    <a:pt x="3708" y="2466"/>
                  </a:lnTo>
                  <a:lnTo>
                    <a:pt x="3708" y="2472"/>
                  </a:lnTo>
                  <a:lnTo>
                    <a:pt x="3702" y="2496"/>
                  </a:lnTo>
                  <a:lnTo>
                    <a:pt x="3690" y="2520"/>
                  </a:lnTo>
                  <a:lnTo>
                    <a:pt x="3678" y="2550"/>
                  </a:lnTo>
                  <a:lnTo>
                    <a:pt x="3666" y="2574"/>
                  </a:lnTo>
                  <a:lnTo>
                    <a:pt x="3666" y="2586"/>
                  </a:lnTo>
                  <a:lnTo>
                    <a:pt x="3672" y="2592"/>
                  </a:lnTo>
                  <a:lnTo>
                    <a:pt x="3678" y="2592"/>
                  </a:lnTo>
                  <a:lnTo>
                    <a:pt x="3684" y="2598"/>
                  </a:lnTo>
                  <a:lnTo>
                    <a:pt x="3672" y="2610"/>
                  </a:lnTo>
                  <a:lnTo>
                    <a:pt x="3666" y="2622"/>
                  </a:lnTo>
                  <a:lnTo>
                    <a:pt x="3666" y="2628"/>
                  </a:lnTo>
                  <a:lnTo>
                    <a:pt x="3690" y="2628"/>
                  </a:lnTo>
                  <a:lnTo>
                    <a:pt x="3690" y="2634"/>
                  </a:lnTo>
                  <a:lnTo>
                    <a:pt x="3696" y="2640"/>
                  </a:lnTo>
                  <a:lnTo>
                    <a:pt x="3714" y="2640"/>
                  </a:lnTo>
                  <a:lnTo>
                    <a:pt x="3750" y="2622"/>
                  </a:lnTo>
                  <a:lnTo>
                    <a:pt x="3768" y="2604"/>
                  </a:lnTo>
                  <a:lnTo>
                    <a:pt x="3780" y="2622"/>
                  </a:lnTo>
                  <a:lnTo>
                    <a:pt x="3786" y="2622"/>
                  </a:lnTo>
                  <a:lnTo>
                    <a:pt x="3792" y="2616"/>
                  </a:lnTo>
                  <a:lnTo>
                    <a:pt x="3816" y="2604"/>
                  </a:lnTo>
                  <a:lnTo>
                    <a:pt x="3828" y="2604"/>
                  </a:lnTo>
                  <a:lnTo>
                    <a:pt x="3840" y="2592"/>
                  </a:lnTo>
                  <a:lnTo>
                    <a:pt x="3852" y="2592"/>
                  </a:lnTo>
                  <a:lnTo>
                    <a:pt x="3864" y="2580"/>
                  </a:lnTo>
                  <a:lnTo>
                    <a:pt x="3870" y="2580"/>
                  </a:lnTo>
                  <a:lnTo>
                    <a:pt x="3888" y="2586"/>
                  </a:lnTo>
                  <a:lnTo>
                    <a:pt x="3846" y="2616"/>
                  </a:lnTo>
                  <a:lnTo>
                    <a:pt x="3936" y="2610"/>
                  </a:lnTo>
                  <a:lnTo>
                    <a:pt x="3918" y="2610"/>
                  </a:lnTo>
                  <a:lnTo>
                    <a:pt x="3906" y="2616"/>
                  </a:lnTo>
                  <a:lnTo>
                    <a:pt x="3894" y="2616"/>
                  </a:lnTo>
                  <a:lnTo>
                    <a:pt x="3888" y="2622"/>
                  </a:lnTo>
                  <a:lnTo>
                    <a:pt x="3888" y="2634"/>
                  </a:lnTo>
                  <a:lnTo>
                    <a:pt x="3882" y="2640"/>
                  </a:lnTo>
                  <a:lnTo>
                    <a:pt x="3876" y="2640"/>
                  </a:lnTo>
                  <a:lnTo>
                    <a:pt x="3870" y="2634"/>
                  </a:lnTo>
                  <a:lnTo>
                    <a:pt x="3864" y="2634"/>
                  </a:lnTo>
                  <a:lnTo>
                    <a:pt x="3852" y="2628"/>
                  </a:lnTo>
                  <a:lnTo>
                    <a:pt x="3846" y="2628"/>
                  </a:lnTo>
                  <a:lnTo>
                    <a:pt x="3828" y="2634"/>
                  </a:lnTo>
                  <a:lnTo>
                    <a:pt x="3738" y="2688"/>
                  </a:lnTo>
                  <a:lnTo>
                    <a:pt x="3726" y="2700"/>
                  </a:lnTo>
                  <a:lnTo>
                    <a:pt x="3720" y="2712"/>
                  </a:lnTo>
                  <a:lnTo>
                    <a:pt x="3720" y="2748"/>
                  </a:lnTo>
                  <a:lnTo>
                    <a:pt x="3726" y="2748"/>
                  </a:lnTo>
                  <a:lnTo>
                    <a:pt x="3732" y="2742"/>
                  </a:lnTo>
                  <a:lnTo>
                    <a:pt x="3738" y="2742"/>
                  </a:lnTo>
                  <a:lnTo>
                    <a:pt x="3738" y="2754"/>
                  </a:lnTo>
                  <a:lnTo>
                    <a:pt x="3744" y="2760"/>
                  </a:lnTo>
                  <a:lnTo>
                    <a:pt x="3756" y="2760"/>
                  </a:lnTo>
                  <a:lnTo>
                    <a:pt x="3762" y="2754"/>
                  </a:lnTo>
                  <a:lnTo>
                    <a:pt x="3768" y="2742"/>
                  </a:lnTo>
                  <a:lnTo>
                    <a:pt x="3774" y="2736"/>
                  </a:lnTo>
                  <a:lnTo>
                    <a:pt x="3786" y="2736"/>
                  </a:lnTo>
                  <a:lnTo>
                    <a:pt x="3804" y="2730"/>
                  </a:lnTo>
                  <a:lnTo>
                    <a:pt x="3816" y="2724"/>
                  </a:lnTo>
                  <a:lnTo>
                    <a:pt x="3834" y="2718"/>
                  </a:lnTo>
                  <a:lnTo>
                    <a:pt x="3846" y="2706"/>
                  </a:lnTo>
                  <a:lnTo>
                    <a:pt x="3852" y="2694"/>
                  </a:lnTo>
                  <a:lnTo>
                    <a:pt x="3870" y="2676"/>
                  </a:lnTo>
                  <a:lnTo>
                    <a:pt x="3876" y="2664"/>
                  </a:lnTo>
                  <a:lnTo>
                    <a:pt x="3876" y="2670"/>
                  </a:lnTo>
                  <a:lnTo>
                    <a:pt x="3882" y="2682"/>
                  </a:lnTo>
                  <a:lnTo>
                    <a:pt x="3888" y="2688"/>
                  </a:lnTo>
                  <a:lnTo>
                    <a:pt x="3894" y="2688"/>
                  </a:lnTo>
                  <a:lnTo>
                    <a:pt x="3930" y="2676"/>
                  </a:lnTo>
                  <a:lnTo>
                    <a:pt x="3954" y="2664"/>
                  </a:lnTo>
                  <a:lnTo>
                    <a:pt x="3972" y="2658"/>
                  </a:lnTo>
                  <a:lnTo>
                    <a:pt x="3984" y="2652"/>
                  </a:lnTo>
                  <a:lnTo>
                    <a:pt x="4008" y="2646"/>
                  </a:lnTo>
                  <a:lnTo>
                    <a:pt x="4068" y="2634"/>
                  </a:lnTo>
                  <a:lnTo>
                    <a:pt x="4080" y="2628"/>
                  </a:lnTo>
                  <a:lnTo>
                    <a:pt x="4068" y="2616"/>
                  </a:lnTo>
                  <a:lnTo>
                    <a:pt x="4074" y="2598"/>
                  </a:lnTo>
                  <a:lnTo>
                    <a:pt x="4038" y="2604"/>
                  </a:lnTo>
                  <a:lnTo>
                    <a:pt x="4038" y="2580"/>
                  </a:lnTo>
                  <a:lnTo>
                    <a:pt x="4026" y="2586"/>
                  </a:lnTo>
                  <a:lnTo>
                    <a:pt x="4020" y="2586"/>
                  </a:lnTo>
                  <a:lnTo>
                    <a:pt x="4008" y="2592"/>
                  </a:lnTo>
                  <a:lnTo>
                    <a:pt x="4002" y="2598"/>
                  </a:lnTo>
                  <a:lnTo>
                    <a:pt x="3990" y="2598"/>
                  </a:lnTo>
                  <a:lnTo>
                    <a:pt x="3990" y="2580"/>
                  </a:lnTo>
                  <a:lnTo>
                    <a:pt x="3930" y="2580"/>
                  </a:lnTo>
                  <a:lnTo>
                    <a:pt x="3924" y="2574"/>
                  </a:lnTo>
                  <a:lnTo>
                    <a:pt x="3924" y="2568"/>
                  </a:lnTo>
                  <a:lnTo>
                    <a:pt x="3918" y="2562"/>
                  </a:lnTo>
                  <a:lnTo>
                    <a:pt x="3918" y="2556"/>
                  </a:lnTo>
                  <a:lnTo>
                    <a:pt x="3930" y="2556"/>
                  </a:lnTo>
                  <a:lnTo>
                    <a:pt x="3918" y="2544"/>
                  </a:lnTo>
                  <a:lnTo>
                    <a:pt x="3888" y="2544"/>
                  </a:lnTo>
                  <a:lnTo>
                    <a:pt x="3882" y="2532"/>
                  </a:lnTo>
                  <a:lnTo>
                    <a:pt x="3882" y="2526"/>
                  </a:lnTo>
                  <a:lnTo>
                    <a:pt x="3876" y="2514"/>
                  </a:lnTo>
                  <a:lnTo>
                    <a:pt x="3876" y="2502"/>
                  </a:lnTo>
                  <a:lnTo>
                    <a:pt x="3894" y="2484"/>
                  </a:lnTo>
                  <a:lnTo>
                    <a:pt x="3870" y="2484"/>
                  </a:lnTo>
                  <a:lnTo>
                    <a:pt x="3876" y="2478"/>
                  </a:lnTo>
                  <a:lnTo>
                    <a:pt x="3888" y="2472"/>
                  </a:lnTo>
                  <a:lnTo>
                    <a:pt x="3894" y="2460"/>
                  </a:lnTo>
                  <a:lnTo>
                    <a:pt x="3906" y="2454"/>
                  </a:lnTo>
                  <a:lnTo>
                    <a:pt x="3918" y="2442"/>
                  </a:lnTo>
                  <a:lnTo>
                    <a:pt x="3924" y="2430"/>
                  </a:lnTo>
                  <a:lnTo>
                    <a:pt x="3936" y="2424"/>
                  </a:lnTo>
                  <a:lnTo>
                    <a:pt x="3942" y="2412"/>
                  </a:lnTo>
                  <a:lnTo>
                    <a:pt x="3948" y="2406"/>
                  </a:lnTo>
                  <a:lnTo>
                    <a:pt x="3936" y="2400"/>
                  </a:lnTo>
                  <a:lnTo>
                    <a:pt x="3912" y="2430"/>
                  </a:lnTo>
                  <a:lnTo>
                    <a:pt x="3894" y="2418"/>
                  </a:lnTo>
                  <a:lnTo>
                    <a:pt x="3864" y="2436"/>
                  </a:lnTo>
                  <a:lnTo>
                    <a:pt x="3858" y="2418"/>
                  </a:lnTo>
                  <a:lnTo>
                    <a:pt x="3828" y="2406"/>
                  </a:lnTo>
                  <a:lnTo>
                    <a:pt x="3810" y="2412"/>
                  </a:lnTo>
                  <a:lnTo>
                    <a:pt x="3864" y="2394"/>
                  </a:lnTo>
                  <a:lnTo>
                    <a:pt x="3870" y="2400"/>
                  </a:lnTo>
                  <a:lnTo>
                    <a:pt x="3882" y="2406"/>
                  </a:lnTo>
                  <a:lnTo>
                    <a:pt x="3900" y="2406"/>
                  </a:lnTo>
                  <a:lnTo>
                    <a:pt x="3918" y="2388"/>
                  </a:lnTo>
                  <a:lnTo>
                    <a:pt x="3930" y="2382"/>
                  </a:lnTo>
                  <a:lnTo>
                    <a:pt x="3936" y="2376"/>
                  </a:lnTo>
                  <a:lnTo>
                    <a:pt x="3978" y="2376"/>
                  </a:lnTo>
                  <a:lnTo>
                    <a:pt x="3978" y="2364"/>
                  </a:lnTo>
                  <a:lnTo>
                    <a:pt x="3972" y="2358"/>
                  </a:lnTo>
                  <a:lnTo>
                    <a:pt x="3966" y="2346"/>
                  </a:lnTo>
                  <a:lnTo>
                    <a:pt x="3990" y="2346"/>
                  </a:lnTo>
                  <a:lnTo>
                    <a:pt x="3978" y="2334"/>
                  </a:lnTo>
                  <a:lnTo>
                    <a:pt x="3972" y="2322"/>
                  </a:lnTo>
                  <a:lnTo>
                    <a:pt x="3960" y="2316"/>
                  </a:lnTo>
                  <a:lnTo>
                    <a:pt x="3942" y="2310"/>
                  </a:lnTo>
                  <a:lnTo>
                    <a:pt x="3918" y="2310"/>
                  </a:lnTo>
                  <a:lnTo>
                    <a:pt x="3852" y="2316"/>
                  </a:lnTo>
                  <a:lnTo>
                    <a:pt x="3792" y="2334"/>
                  </a:lnTo>
                  <a:lnTo>
                    <a:pt x="3744" y="2352"/>
                  </a:lnTo>
                  <a:lnTo>
                    <a:pt x="3684" y="2376"/>
                  </a:lnTo>
                  <a:lnTo>
                    <a:pt x="3660" y="2388"/>
                  </a:lnTo>
                  <a:lnTo>
                    <a:pt x="3642" y="2400"/>
                  </a:lnTo>
                  <a:lnTo>
                    <a:pt x="3624" y="2418"/>
                  </a:lnTo>
                  <a:lnTo>
                    <a:pt x="3606" y="2430"/>
                  </a:lnTo>
                  <a:lnTo>
                    <a:pt x="3594" y="2442"/>
                  </a:lnTo>
                  <a:lnTo>
                    <a:pt x="3576" y="2454"/>
                  </a:lnTo>
                  <a:lnTo>
                    <a:pt x="3564" y="2466"/>
                  </a:lnTo>
                  <a:lnTo>
                    <a:pt x="3528" y="2484"/>
                  </a:lnTo>
                  <a:lnTo>
                    <a:pt x="3516" y="2484"/>
                  </a:lnTo>
                  <a:lnTo>
                    <a:pt x="3498" y="2490"/>
                  </a:lnTo>
                  <a:lnTo>
                    <a:pt x="3486" y="2490"/>
                  </a:lnTo>
                  <a:lnTo>
                    <a:pt x="3492" y="2490"/>
                  </a:lnTo>
                  <a:lnTo>
                    <a:pt x="3498" y="2484"/>
                  </a:lnTo>
                  <a:lnTo>
                    <a:pt x="3510" y="2478"/>
                  </a:lnTo>
                  <a:lnTo>
                    <a:pt x="3522" y="2466"/>
                  </a:lnTo>
                  <a:lnTo>
                    <a:pt x="3540" y="2460"/>
                  </a:lnTo>
                  <a:lnTo>
                    <a:pt x="3552" y="2448"/>
                  </a:lnTo>
                  <a:lnTo>
                    <a:pt x="3576" y="2436"/>
                  </a:lnTo>
                  <a:lnTo>
                    <a:pt x="3600" y="2412"/>
                  </a:lnTo>
                  <a:lnTo>
                    <a:pt x="3606" y="2400"/>
                  </a:lnTo>
                  <a:lnTo>
                    <a:pt x="3582" y="2388"/>
                  </a:lnTo>
                  <a:lnTo>
                    <a:pt x="3588" y="2388"/>
                  </a:lnTo>
                  <a:lnTo>
                    <a:pt x="3594" y="2394"/>
                  </a:lnTo>
                  <a:lnTo>
                    <a:pt x="3624" y="2394"/>
                  </a:lnTo>
                  <a:lnTo>
                    <a:pt x="3642" y="2382"/>
                  </a:lnTo>
                  <a:lnTo>
                    <a:pt x="3702" y="2334"/>
                  </a:lnTo>
                  <a:lnTo>
                    <a:pt x="3750" y="2310"/>
                  </a:lnTo>
                  <a:lnTo>
                    <a:pt x="3768" y="2304"/>
                  </a:lnTo>
                  <a:lnTo>
                    <a:pt x="3804" y="2304"/>
                  </a:lnTo>
                  <a:lnTo>
                    <a:pt x="3852" y="2256"/>
                  </a:lnTo>
                  <a:lnTo>
                    <a:pt x="3870" y="2244"/>
                  </a:lnTo>
                  <a:lnTo>
                    <a:pt x="3888" y="2238"/>
                  </a:lnTo>
                  <a:lnTo>
                    <a:pt x="3936" y="2232"/>
                  </a:lnTo>
                  <a:lnTo>
                    <a:pt x="3990" y="2232"/>
                  </a:lnTo>
                  <a:lnTo>
                    <a:pt x="4044" y="2226"/>
                  </a:lnTo>
                  <a:lnTo>
                    <a:pt x="4074" y="2226"/>
                  </a:lnTo>
                  <a:lnTo>
                    <a:pt x="4104" y="2232"/>
                  </a:lnTo>
                  <a:lnTo>
                    <a:pt x="4176" y="2244"/>
                  </a:lnTo>
                  <a:lnTo>
                    <a:pt x="4200" y="2250"/>
                  </a:lnTo>
                  <a:lnTo>
                    <a:pt x="4212" y="2244"/>
                  </a:lnTo>
                  <a:lnTo>
                    <a:pt x="4248" y="2232"/>
                  </a:lnTo>
                  <a:lnTo>
                    <a:pt x="4260" y="2226"/>
                  </a:lnTo>
                  <a:lnTo>
                    <a:pt x="4278" y="2226"/>
                  </a:lnTo>
                  <a:lnTo>
                    <a:pt x="4296" y="2220"/>
                  </a:lnTo>
                  <a:lnTo>
                    <a:pt x="4320" y="2214"/>
                  </a:lnTo>
                  <a:lnTo>
                    <a:pt x="4338" y="2208"/>
                  </a:lnTo>
                  <a:lnTo>
                    <a:pt x="4374" y="2172"/>
                  </a:lnTo>
                  <a:lnTo>
                    <a:pt x="4392" y="2166"/>
                  </a:lnTo>
                  <a:lnTo>
                    <a:pt x="4404" y="2154"/>
                  </a:lnTo>
                  <a:lnTo>
                    <a:pt x="4410" y="2154"/>
                  </a:lnTo>
                  <a:lnTo>
                    <a:pt x="4422" y="2148"/>
                  </a:lnTo>
                  <a:lnTo>
                    <a:pt x="4452" y="2148"/>
                  </a:lnTo>
                  <a:lnTo>
                    <a:pt x="4458" y="2142"/>
                  </a:lnTo>
                  <a:lnTo>
                    <a:pt x="4470" y="2136"/>
                  </a:lnTo>
                  <a:lnTo>
                    <a:pt x="4476" y="2130"/>
                  </a:lnTo>
                  <a:lnTo>
                    <a:pt x="4494" y="2130"/>
                  </a:lnTo>
                  <a:lnTo>
                    <a:pt x="4500" y="2136"/>
                  </a:lnTo>
                  <a:lnTo>
                    <a:pt x="4518" y="2136"/>
                  </a:lnTo>
                  <a:lnTo>
                    <a:pt x="4530" y="2130"/>
                  </a:lnTo>
                  <a:lnTo>
                    <a:pt x="4536" y="2130"/>
                  </a:lnTo>
                  <a:lnTo>
                    <a:pt x="4542" y="2124"/>
                  </a:lnTo>
                  <a:lnTo>
                    <a:pt x="4596" y="2106"/>
                  </a:lnTo>
                  <a:lnTo>
                    <a:pt x="4620" y="2094"/>
                  </a:lnTo>
                  <a:lnTo>
                    <a:pt x="4620" y="2088"/>
                  </a:lnTo>
                  <a:lnTo>
                    <a:pt x="4614" y="2076"/>
                  </a:lnTo>
                  <a:lnTo>
                    <a:pt x="4602" y="2070"/>
                  </a:lnTo>
                  <a:lnTo>
                    <a:pt x="4584" y="2052"/>
                  </a:lnTo>
                  <a:lnTo>
                    <a:pt x="4578" y="2052"/>
                  </a:lnTo>
                  <a:lnTo>
                    <a:pt x="4602" y="2052"/>
                  </a:lnTo>
                  <a:lnTo>
                    <a:pt x="4614" y="2046"/>
                  </a:lnTo>
                  <a:lnTo>
                    <a:pt x="4614" y="2028"/>
                  </a:lnTo>
                  <a:lnTo>
                    <a:pt x="4608" y="2022"/>
                  </a:lnTo>
                  <a:lnTo>
                    <a:pt x="4608" y="2010"/>
                  </a:lnTo>
                  <a:lnTo>
                    <a:pt x="4632" y="2010"/>
                  </a:lnTo>
                  <a:lnTo>
                    <a:pt x="4644" y="1998"/>
                  </a:lnTo>
                  <a:lnTo>
                    <a:pt x="4644" y="1992"/>
                  </a:lnTo>
                  <a:lnTo>
                    <a:pt x="4632" y="1980"/>
                  </a:lnTo>
                  <a:lnTo>
                    <a:pt x="4626" y="1968"/>
                  </a:lnTo>
                  <a:lnTo>
                    <a:pt x="4608" y="1962"/>
                  </a:lnTo>
                  <a:lnTo>
                    <a:pt x="4602" y="1956"/>
                  </a:lnTo>
                  <a:lnTo>
                    <a:pt x="4590" y="1962"/>
                  </a:lnTo>
                  <a:close/>
                </a:path>
              </a:pathLst>
            </a:custGeom>
            <a:solidFill>
              <a:srgbClr val="1C5C8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83" name="Cameroon" descr="© INSCALE GmbH, 05.05.2010&#10;http://www.presentationload.com/">
              <a:extLst>
                <a:ext uri="{FF2B5EF4-FFF2-40B4-BE49-F238E27FC236}">
                  <a16:creationId xmlns:a16="http://schemas.microsoft.com/office/drawing/2014/main" id="{0DBD426C-8513-40E5-A2A4-652EB7488C00}"/>
                </a:ext>
              </a:extLst>
            </p:cNvPr>
            <p:cNvSpPr>
              <a:spLocks/>
            </p:cNvSpPr>
            <p:nvPr/>
          </p:nvSpPr>
          <p:spPr bwMode="gray">
            <a:xfrm>
              <a:off x="4371975" y="3422534"/>
              <a:ext cx="220663" cy="373063"/>
            </a:xfrm>
            <a:custGeom>
              <a:avLst/>
              <a:gdLst>
                <a:gd name="T0" fmla="*/ 2147483647 w 546"/>
                <a:gd name="T1" fmla="*/ 0 h 924"/>
                <a:gd name="T2" fmla="*/ 2147483647 w 546"/>
                <a:gd name="T3" fmla="*/ 2147483647 h 924"/>
                <a:gd name="T4" fmla="*/ 2147483647 w 546"/>
                <a:gd name="T5" fmla="*/ 2147483647 h 924"/>
                <a:gd name="T6" fmla="*/ 2147483647 w 546"/>
                <a:gd name="T7" fmla="*/ 2147483647 h 924"/>
                <a:gd name="T8" fmla="*/ 2147483647 w 546"/>
                <a:gd name="T9" fmla="*/ 2147483647 h 924"/>
                <a:gd name="T10" fmla="*/ 2147483647 w 546"/>
                <a:gd name="T11" fmla="*/ 2147483647 h 924"/>
                <a:gd name="T12" fmla="*/ 2147483647 w 546"/>
                <a:gd name="T13" fmla="*/ 2147483647 h 924"/>
                <a:gd name="T14" fmla="*/ 2147483647 w 546"/>
                <a:gd name="T15" fmla="*/ 2147483647 h 924"/>
                <a:gd name="T16" fmla="*/ 2147483647 w 546"/>
                <a:gd name="T17" fmla="*/ 2147483647 h 924"/>
                <a:gd name="T18" fmla="*/ 2147483647 w 546"/>
                <a:gd name="T19" fmla="*/ 2147483647 h 924"/>
                <a:gd name="T20" fmla="*/ 2147483647 w 546"/>
                <a:gd name="T21" fmla="*/ 2147483647 h 924"/>
                <a:gd name="T22" fmla="*/ 2147483647 w 546"/>
                <a:gd name="T23" fmla="*/ 2147483647 h 924"/>
                <a:gd name="T24" fmla="*/ 2147483647 w 546"/>
                <a:gd name="T25" fmla="*/ 2147483647 h 924"/>
                <a:gd name="T26" fmla="*/ 2147483647 w 546"/>
                <a:gd name="T27" fmla="*/ 2147483647 h 924"/>
                <a:gd name="T28" fmla="*/ 2147483647 w 546"/>
                <a:gd name="T29" fmla="*/ 2147483647 h 924"/>
                <a:gd name="T30" fmla="*/ 2147483647 w 546"/>
                <a:gd name="T31" fmla="*/ 2147483647 h 924"/>
                <a:gd name="T32" fmla="*/ 2147483647 w 546"/>
                <a:gd name="T33" fmla="*/ 2147483647 h 924"/>
                <a:gd name="T34" fmla="*/ 2147483647 w 546"/>
                <a:gd name="T35" fmla="*/ 2147483647 h 924"/>
                <a:gd name="T36" fmla="*/ 2147483647 w 546"/>
                <a:gd name="T37" fmla="*/ 2147483647 h 924"/>
                <a:gd name="T38" fmla="*/ 2147483647 w 546"/>
                <a:gd name="T39" fmla="*/ 2147483647 h 924"/>
                <a:gd name="T40" fmla="*/ 2147483647 w 546"/>
                <a:gd name="T41" fmla="*/ 2147483647 h 924"/>
                <a:gd name="T42" fmla="*/ 2147483647 w 546"/>
                <a:gd name="T43" fmla="*/ 2147483647 h 924"/>
                <a:gd name="T44" fmla="*/ 2147483647 w 546"/>
                <a:gd name="T45" fmla="*/ 2147483647 h 924"/>
                <a:gd name="T46" fmla="*/ 2147483647 w 546"/>
                <a:gd name="T47" fmla="*/ 2147483647 h 924"/>
                <a:gd name="T48" fmla="*/ 2147483647 w 546"/>
                <a:gd name="T49" fmla="*/ 2147483647 h 924"/>
                <a:gd name="T50" fmla="*/ 2147483647 w 546"/>
                <a:gd name="T51" fmla="*/ 2147483647 h 924"/>
                <a:gd name="T52" fmla="*/ 2147483647 w 546"/>
                <a:gd name="T53" fmla="*/ 2147483647 h 924"/>
                <a:gd name="T54" fmla="*/ 2147483647 w 546"/>
                <a:gd name="T55" fmla="*/ 2147483647 h 924"/>
                <a:gd name="T56" fmla="*/ 2147483647 w 546"/>
                <a:gd name="T57" fmla="*/ 2147483647 h 924"/>
                <a:gd name="T58" fmla="*/ 2147483647 w 546"/>
                <a:gd name="T59" fmla="*/ 2147483647 h 924"/>
                <a:gd name="T60" fmla="*/ 2147483647 w 546"/>
                <a:gd name="T61" fmla="*/ 2147483647 h 924"/>
                <a:gd name="T62" fmla="*/ 2147483647 w 546"/>
                <a:gd name="T63" fmla="*/ 2147483647 h 924"/>
                <a:gd name="T64" fmla="*/ 2147483647 w 546"/>
                <a:gd name="T65" fmla="*/ 2147483647 h 924"/>
                <a:gd name="T66" fmla="*/ 2147483647 w 546"/>
                <a:gd name="T67" fmla="*/ 2147483647 h 924"/>
                <a:gd name="T68" fmla="*/ 2147483647 w 546"/>
                <a:gd name="T69" fmla="*/ 2147483647 h 924"/>
                <a:gd name="T70" fmla="*/ 2147483647 w 546"/>
                <a:gd name="T71" fmla="*/ 2147483647 h 924"/>
                <a:gd name="T72" fmla="*/ 2147483647 w 546"/>
                <a:gd name="T73" fmla="*/ 2147483647 h 924"/>
                <a:gd name="T74" fmla="*/ 2147483647 w 546"/>
                <a:gd name="T75" fmla="*/ 2147483647 h 924"/>
                <a:gd name="T76" fmla="*/ 2147483647 w 546"/>
                <a:gd name="T77" fmla="*/ 2147483647 h 924"/>
                <a:gd name="T78" fmla="*/ 2147483647 w 546"/>
                <a:gd name="T79" fmla="*/ 2147483647 h 924"/>
                <a:gd name="T80" fmla="*/ 2147483647 w 546"/>
                <a:gd name="T81" fmla="*/ 2147483647 h 924"/>
                <a:gd name="T82" fmla="*/ 2147483647 w 546"/>
                <a:gd name="T83" fmla="*/ 2147483647 h 924"/>
                <a:gd name="T84" fmla="*/ 2147483647 w 546"/>
                <a:gd name="T85" fmla="*/ 2147483647 h 924"/>
                <a:gd name="T86" fmla="*/ 2147483647 w 546"/>
                <a:gd name="T87" fmla="*/ 2147483647 h 924"/>
                <a:gd name="T88" fmla="*/ 2147483647 w 546"/>
                <a:gd name="T89" fmla="*/ 2147483647 h 924"/>
                <a:gd name="T90" fmla="*/ 2147483647 w 546"/>
                <a:gd name="T91" fmla="*/ 2147483647 h 924"/>
                <a:gd name="T92" fmla="*/ 2147483647 w 546"/>
                <a:gd name="T93" fmla="*/ 2147483647 h 924"/>
                <a:gd name="T94" fmla="*/ 2147483647 w 546"/>
                <a:gd name="T95" fmla="*/ 2147483647 h 924"/>
                <a:gd name="T96" fmla="*/ 2147483647 w 546"/>
                <a:gd name="T97" fmla="*/ 2147483647 h 924"/>
                <a:gd name="T98" fmla="*/ 2147483647 w 546"/>
                <a:gd name="T99" fmla="*/ 2147483647 h 924"/>
                <a:gd name="T100" fmla="*/ 2147483647 w 546"/>
                <a:gd name="T101" fmla="*/ 2147483647 h 924"/>
                <a:gd name="T102" fmla="*/ 2147483647 w 546"/>
                <a:gd name="T103" fmla="*/ 2147483647 h 924"/>
                <a:gd name="T104" fmla="*/ 2147483647 w 546"/>
                <a:gd name="T105" fmla="*/ 2147483647 h 924"/>
                <a:gd name="T106" fmla="*/ 2147483647 w 546"/>
                <a:gd name="T107" fmla="*/ 2147483647 h 924"/>
                <a:gd name="T108" fmla="*/ 2147483647 w 546"/>
                <a:gd name="T109" fmla="*/ 2147483647 h 924"/>
                <a:gd name="T110" fmla="*/ 2147483647 w 546"/>
                <a:gd name="T111" fmla="*/ 2147483647 h 9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6"/>
                <a:gd name="T169" fmla="*/ 0 h 924"/>
                <a:gd name="T170" fmla="*/ 546 w 546"/>
                <a:gd name="T171" fmla="*/ 924 h 9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6" h="924">
                  <a:moveTo>
                    <a:pt x="420" y="30"/>
                  </a:moveTo>
                  <a:lnTo>
                    <a:pt x="414" y="18"/>
                  </a:lnTo>
                  <a:lnTo>
                    <a:pt x="414" y="0"/>
                  </a:lnTo>
                  <a:lnTo>
                    <a:pt x="390" y="6"/>
                  </a:lnTo>
                  <a:lnTo>
                    <a:pt x="390" y="54"/>
                  </a:lnTo>
                  <a:lnTo>
                    <a:pt x="396" y="60"/>
                  </a:lnTo>
                  <a:lnTo>
                    <a:pt x="396" y="66"/>
                  </a:lnTo>
                  <a:lnTo>
                    <a:pt x="426" y="66"/>
                  </a:lnTo>
                  <a:lnTo>
                    <a:pt x="426" y="96"/>
                  </a:lnTo>
                  <a:lnTo>
                    <a:pt x="420" y="102"/>
                  </a:lnTo>
                  <a:lnTo>
                    <a:pt x="420" y="108"/>
                  </a:lnTo>
                  <a:lnTo>
                    <a:pt x="426" y="114"/>
                  </a:lnTo>
                  <a:lnTo>
                    <a:pt x="426" y="126"/>
                  </a:lnTo>
                  <a:lnTo>
                    <a:pt x="408" y="144"/>
                  </a:lnTo>
                  <a:lnTo>
                    <a:pt x="396" y="150"/>
                  </a:lnTo>
                  <a:lnTo>
                    <a:pt x="384" y="150"/>
                  </a:lnTo>
                  <a:lnTo>
                    <a:pt x="384" y="156"/>
                  </a:lnTo>
                  <a:lnTo>
                    <a:pt x="378" y="162"/>
                  </a:lnTo>
                  <a:lnTo>
                    <a:pt x="378" y="168"/>
                  </a:lnTo>
                  <a:lnTo>
                    <a:pt x="372" y="174"/>
                  </a:lnTo>
                  <a:lnTo>
                    <a:pt x="372" y="180"/>
                  </a:lnTo>
                  <a:lnTo>
                    <a:pt x="360" y="192"/>
                  </a:lnTo>
                  <a:lnTo>
                    <a:pt x="354" y="204"/>
                  </a:lnTo>
                  <a:lnTo>
                    <a:pt x="348" y="234"/>
                  </a:lnTo>
                  <a:lnTo>
                    <a:pt x="342" y="240"/>
                  </a:lnTo>
                  <a:lnTo>
                    <a:pt x="342" y="270"/>
                  </a:lnTo>
                  <a:lnTo>
                    <a:pt x="336" y="288"/>
                  </a:lnTo>
                  <a:lnTo>
                    <a:pt x="330" y="294"/>
                  </a:lnTo>
                  <a:lnTo>
                    <a:pt x="312" y="294"/>
                  </a:lnTo>
                  <a:lnTo>
                    <a:pt x="312" y="324"/>
                  </a:lnTo>
                  <a:lnTo>
                    <a:pt x="306" y="342"/>
                  </a:lnTo>
                  <a:lnTo>
                    <a:pt x="306" y="354"/>
                  </a:lnTo>
                  <a:lnTo>
                    <a:pt x="300" y="360"/>
                  </a:lnTo>
                  <a:lnTo>
                    <a:pt x="288" y="366"/>
                  </a:lnTo>
                  <a:lnTo>
                    <a:pt x="282" y="372"/>
                  </a:lnTo>
                  <a:lnTo>
                    <a:pt x="270" y="378"/>
                  </a:lnTo>
                  <a:lnTo>
                    <a:pt x="258" y="426"/>
                  </a:lnTo>
                  <a:lnTo>
                    <a:pt x="234" y="456"/>
                  </a:lnTo>
                  <a:lnTo>
                    <a:pt x="234" y="486"/>
                  </a:lnTo>
                  <a:lnTo>
                    <a:pt x="228" y="492"/>
                  </a:lnTo>
                  <a:lnTo>
                    <a:pt x="216" y="498"/>
                  </a:lnTo>
                  <a:lnTo>
                    <a:pt x="210" y="510"/>
                  </a:lnTo>
                  <a:lnTo>
                    <a:pt x="210" y="522"/>
                  </a:lnTo>
                  <a:lnTo>
                    <a:pt x="192" y="540"/>
                  </a:lnTo>
                  <a:lnTo>
                    <a:pt x="186" y="540"/>
                  </a:lnTo>
                  <a:lnTo>
                    <a:pt x="180" y="534"/>
                  </a:lnTo>
                  <a:lnTo>
                    <a:pt x="174" y="522"/>
                  </a:lnTo>
                  <a:lnTo>
                    <a:pt x="174" y="516"/>
                  </a:lnTo>
                  <a:lnTo>
                    <a:pt x="168" y="504"/>
                  </a:lnTo>
                  <a:lnTo>
                    <a:pt x="156" y="492"/>
                  </a:lnTo>
                  <a:lnTo>
                    <a:pt x="150" y="480"/>
                  </a:lnTo>
                  <a:lnTo>
                    <a:pt x="138" y="480"/>
                  </a:lnTo>
                  <a:lnTo>
                    <a:pt x="144" y="486"/>
                  </a:lnTo>
                  <a:lnTo>
                    <a:pt x="144" y="498"/>
                  </a:lnTo>
                  <a:lnTo>
                    <a:pt x="138" y="504"/>
                  </a:lnTo>
                  <a:lnTo>
                    <a:pt x="132" y="504"/>
                  </a:lnTo>
                  <a:lnTo>
                    <a:pt x="120" y="498"/>
                  </a:lnTo>
                  <a:lnTo>
                    <a:pt x="114" y="492"/>
                  </a:lnTo>
                  <a:lnTo>
                    <a:pt x="108" y="492"/>
                  </a:lnTo>
                  <a:lnTo>
                    <a:pt x="102" y="498"/>
                  </a:lnTo>
                  <a:lnTo>
                    <a:pt x="90" y="522"/>
                  </a:lnTo>
                  <a:lnTo>
                    <a:pt x="84" y="528"/>
                  </a:lnTo>
                  <a:lnTo>
                    <a:pt x="84" y="534"/>
                  </a:lnTo>
                  <a:lnTo>
                    <a:pt x="18" y="588"/>
                  </a:lnTo>
                  <a:lnTo>
                    <a:pt x="18" y="642"/>
                  </a:lnTo>
                  <a:lnTo>
                    <a:pt x="12" y="654"/>
                  </a:lnTo>
                  <a:lnTo>
                    <a:pt x="12" y="666"/>
                  </a:lnTo>
                  <a:lnTo>
                    <a:pt x="6" y="672"/>
                  </a:lnTo>
                  <a:lnTo>
                    <a:pt x="6" y="678"/>
                  </a:lnTo>
                  <a:lnTo>
                    <a:pt x="0" y="690"/>
                  </a:lnTo>
                  <a:lnTo>
                    <a:pt x="24" y="684"/>
                  </a:lnTo>
                  <a:lnTo>
                    <a:pt x="24" y="708"/>
                  </a:lnTo>
                  <a:lnTo>
                    <a:pt x="36" y="732"/>
                  </a:lnTo>
                  <a:lnTo>
                    <a:pt x="60" y="744"/>
                  </a:lnTo>
                  <a:lnTo>
                    <a:pt x="66" y="750"/>
                  </a:lnTo>
                  <a:lnTo>
                    <a:pt x="84" y="726"/>
                  </a:lnTo>
                  <a:lnTo>
                    <a:pt x="66" y="756"/>
                  </a:lnTo>
                  <a:lnTo>
                    <a:pt x="84" y="786"/>
                  </a:lnTo>
                  <a:lnTo>
                    <a:pt x="102" y="792"/>
                  </a:lnTo>
                  <a:lnTo>
                    <a:pt x="102" y="840"/>
                  </a:lnTo>
                  <a:lnTo>
                    <a:pt x="90" y="840"/>
                  </a:lnTo>
                  <a:lnTo>
                    <a:pt x="90" y="870"/>
                  </a:lnTo>
                  <a:lnTo>
                    <a:pt x="102" y="882"/>
                  </a:lnTo>
                  <a:lnTo>
                    <a:pt x="198" y="882"/>
                  </a:lnTo>
                  <a:lnTo>
                    <a:pt x="216" y="864"/>
                  </a:lnTo>
                  <a:lnTo>
                    <a:pt x="228" y="882"/>
                  </a:lnTo>
                  <a:lnTo>
                    <a:pt x="258" y="882"/>
                  </a:lnTo>
                  <a:lnTo>
                    <a:pt x="270" y="870"/>
                  </a:lnTo>
                  <a:lnTo>
                    <a:pt x="276" y="870"/>
                  </a:lnTo>
                  <a:lnTo>
                    <a:pt x="288" y="876"/>
                  </a:lnTo>
                  <a:lnTo>
                    <a:pt x="294" y="876"/>
                  </a:lnTo>
                  <a:lnTo>
                    <a:pt x="342" y="870"/>
                  </a:lnTo>
                  <a:lnTo>
                    <a:pt x="342" y="888"/>
                  </a:lnTo>
                  <a:lnTo>
                    <a:pt x="372" y="888"/>
                  </a:lnTo>
                  <a:lnTo>
                    <a:pt x="390" y="882"/>
                  </a:lnTo>
                  <a:lnTo>
                    <a:pt x="438" y="882"/>
                  </a:lnTo>
                  <a:lnTo>
                    <a:pt x="450" y="888"/>
                  </a:lnTo>
                  <a:lnTo>
                    <a:pt x="456" y="894"/>
                  </a:lnTo>
                  <a:lnTo>
                    <a:pt x="468" y="894"/>
                  </a:lnTo>
                  <a:lnTo>
                    <a:pt x="474" y="900"/>
                  </a:lnTo>
                  <a:lnTo>
                    <a:pt x="510" y="900"/>
                  </a:lnTo>
                  <a:lnTo>
                    <a:pt x="534" y="924"/>
                  </a:lnTo>
                  <a:lnTo>
                    <a:pt x="540" y="882"/>
                  </a:lnTo>
                  <a:lnTo>
                    <a:pt x="546" y="876"/>
                  </a:lnTo>
                  <a:lnTo>
                    <a:pt x="534" y="864"/>
                  </a:lnTo>
                  <a:lnTo>
                    <a:pt x="534" y="834"/>
                  </a:lnTo>
                  <a:lnTo>
                    <a:pt x="528" y="816"/>
                  </a:lnTo>
                  <a:lnTo>
                    <a:pt x="516" y="810"/>
                  </a:lnTo>
                  <a:lnTo>
                    <a:pt x="510" y="798"/>
                  </a:lnTo>
                  <a:lnTo>
                    <a:pt x="498" y="792"/>
                  </a:lnTo>
                  <a:lnTo>
                    <a:pt x="486" y="780"/>
                  </a:lnTo>
                  <a:lnTo>
                    <a:pt x="474" y="756"/>
                  </a:lnTo>
                  <a:lnTo>
                    <a:pt x="468" y="750"/>
                  </a:lnTo>
                  <a:lnTo>
                    <a:pt x="468" y="708"/>
                  </a:lnTo>
                  <a:lnTo>
                    <a:pt x="462" y="708"/>
                  </a:lnTo>
                  <a:lnTo>
                    <a:pt x="444" y="690"/>
                  </a:lnTo>
                  <a:lnTo>
                    <a:pt x="438" y="690"/>
                  </a:lnTo>
                  <a:lnTo>
                    <a:pt x="438" y="642"/>
                  </a:lnTo>
                  <a:lnTo>
                    <a:pt x="420" y="630"/>
                  </a:lnTo>
                  <a:lnTo>
                    <a:pt x="432" y="618"/>
                  </a:lnTo>
                  <a:lnTo>
                    <a:pt x="432" y="582"/>
                  </a:lnTo>
                  <a:lnTo>
                    <a:pt x="426" y="582"/>
                  </a:lnTo>
                  <a:lnTo>
                    <a:pt x="414" y="576"/>
                  </a:lnTo>
                  <a:lnTo>
                    <a:pt x="414" y="570"/>
                  </a:lnTo>
                  <a:lnTo>
                    <a:pt x="426" y="558"/>
                  </a:lnTo>
                  <a:lnTo>
                    <a:pt x="438" y="552"/>
                  </a:lnTo>
                  <a:lnTo>
                    <a:pt x="444" y="546"/>
                  </a:lnTo>
                  <a:lnTo>
                    <a:pt x="450" y="546"/>
                  </a:lnTo>
                  <a:lnTo>
                    <a:pt x="456" y="510"/>
                  </a:lnTo>
                  <a:lnTo>
                    <a:pt x="462" y="510"/>
                  </a:lnTo>
                  <a:lnTo>
                    <a:pt x="468" y="498"/>
                  </a:lnTo>
                  <a:lnTo>
                    <a:pt x="468" y="480"/>
                  </a:lnTo>
                  <a:lnTo>
                    <a:pt x="474" y="474"/>
                  </a:lnTo>
                  <a:lnTo>
                    <a:pt x="480" y="462"/>
                  </a:lnTo>
                  <a:lnTo>
                    <a:pt x="492" y="450"/>
                  </a:lnTo>
                  <a:lnTo>
                    <a:pt x="498" y="450"/>
                  </a:lnTo>
                  <a:lnTo>
                    <a:pt x="498" y="438"/>
                  </a:lnTo>
                  <a:lnTo>
                    <a:pt x="492" y="420"/>
                  </a:lnTo>
                  <a:lnTo>
                    <a:pt x="486" y="408"/>
                  </a:lnTo>
                  <a:lnTo>
                    <a:pt x="486" y="390"/>
                  </a:lnTo>
                  <a:lnTo>
                    <a:pt x="474" y="366"/>
                  </a:lnTo>
                  <a:lnTo>
                    <a:pt x="462" y="354"/>
                  </a:lnTo>
                  <a:lnTo>
                    <a:pt x="450" y="348"/>
                  </a:lnTo>
                  <a:lnTo>
                    <a:pt x="432" y="336"/>
                  </a:lnTo>
                  <a:lnTo>
                    <a:pt x="420" y="324"/>
                  </a:lnTo>
                  <a:lnTo>
                    <a:pt x="414" y="312"/>
                  </a:lnTo>
                  <a:lnTo>
                    <a:pt x="402" y="300"/>
                  </a:lnTo>
                  <a:lnTo>
                    <a:pt x="390" y="276"/>
                  </a:lnTo>
                  <a:lnTo>
                    <a:pt x="390" y="264"/>
                  </a:lnTo>
                  <a:lnTo>
                    <a:pt x="396" y="258"/>
                  </a:lnTo>
                  <a:lnTo>
                    <a:pt x="408" y="252"/>
                  </a:lnTo>
                  <a:lnTo>
                    <a:pt x="504" y="252"/>
                  </a:lnTo>
                  <a:lnTo>
                    <a:pt x="486" y="234"/>
                  </a:lnTo>
                  <a:lnTo>
                    <a:pt x="480" y="222"/>
                  </a:lnTo>
                  <a:lnTo>
                    <a:pt x="468" y="216"/>
                  </a:lnTo>
                  <a:lnTo>
                    <a:pt x="462" y="204"/>
                  </a:lnTo>
                  <a:lnTo>
                    <a:pt x="462" y="186"/>
                  </a:lnTo>
                  <a:lnTo>
                    <a:pt x="456" y="168"/>
                  </a:lnTo>
                  <a:lnTo>
                    <a:pt x="456" y="132"/>
                  </a:lnTo>
                  <a:lnTo>
                    <a:pt x="462" y="132"/>
                  </a:lnTo>
                  <a:lnTo>
                    <a:pt x="462" y="96"/>
                  </a:lnTo>
                  <a:lnTo>
                    <a:pt x="456" y="84"/>
                  </a:lnTo>
                  <a:lnTo>
                    <a:pt x="444" y="78"/>
                  </a:lnTo>
                  <a:lnTo>
                    <a:pt x="450" y="42"/>
                  </a:lnTo>
                  <a:lnTo>
                    <a:pt x="444" y="42"/>
                  </a:lnTo>
                  <a:lnTo>
                    <a:pt x="438" y="36"/>
                  </a:lnTo>
                  <a:lnTo>
                    <a:pt x="426" y="36"/>
                  </a:lnTo>
                  <a:lnTo>
                    <a:pt x="420" y="30"/>
                  </a:lnTo>
                  <a:close/>
                </a:path>
              </a:pathLst>
            </a:custGeom>
            <a:solidFill>
              <a:srgbClr val="1C5C8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84" name="Cambodia" descr="© INSCALE GmbH, 05.05.2010&#10;http://www.presentationload.com/">
              <a:extLst>
                <a:ext uri="{FF2B5EF4-FFF2-40B4-BE49-F238E27FC236}">
                  <a16:creationId xmlns:a16="http://schemas.microsoft.com/office/drawing/2014/main" id="{3422E31B-CECB-486D-9434-75EFC94CA475}"/>
                </a:ext>
              </a:extLst>
            </p:cNvPr>
            <p:cNvSpPr>
              <a:spLocks/>
            </p:cNvSpPr>
            <p:nvPr/>
          </p:nvSpPr>
          <p:spPr bwMode="gray">
            <a:xfrm>
              <a:off x="7040562" y="3376497"/>
              <a:ext cx="153988" cy="134938"/>
            </a:xfrm>
            <a:custGeom>
              <a:avLst/>
              <a:gdLst>
                <a:gd name="T0" fmla="*/ 2147483647 w 378"/>
                <a:gd name="T1" fmla="*/ 2147483647 h 336"/>
                <a:gd name="T2" fmla="*/ 2147483647 w 378"/>
                <a:gd name="T3" fmla="*/ 2147483647 h 336"/>
                <a:gd name="T4" fmla="*/ 2147483647 w 378"/>
                <a:gd name="T5" fmla="*/ 2147483647 h 336"/>
                <a:gd name="T6" fmla="*/ 2147483647 w 378"/>
                <a:gd name="T7" fmla="*/ 2147483647 h 336"/>
                <a:gd name="T8" fmla="*/ 2147483647 w 378"/>
                <a:gd name="T9" fmla="*/ 2147483647 h 336"/>
                <a:gd name="T10" fmla="*/ 2147483647 w 378"/>
                <a:gd name="T11" fmla="*/ 2147483647 h 336"/>
                <a:gd name="T12" fmla="*/ 2147483647 w 378"/>
                <a:gd name="T13" fmla="*/ 2147483647 h 336"/>
                <a:gd name="T14" fmla="*/ 2147483647 w 378"/>
                <a:gd name="T15" fmla="*/ 2147483647 h 336"/>
                <a:gd name="T16" fmla="*/ 2147483647 w 378"/>
                <a:gd name="T17" fmla="*/ 2147483647 h 336"/>
                <a:gd name="T18" fmla="*/ 2147483647 w 378"/>
                <a:gd name="T19" fmla="*/ 2147483647 h 336"/>
                <a:gd name="T20" fmla="*/ 2147483647 w 378"/>
                <a:gd name="T21" fmla="*/ 2147483647 h 336"/>
                <a:gd name="T22" fmla="*/ 2147483647 w 378"/>
                <a:gd name="T23" fmla="*/ 2147483647 h 336"/>
                <a:gd name="T24" fmla="*/ 2147483647 w 378"/>
                <a:gd name="T25" fmla="*/ 2147483647 h 336"/>
                <a:gd name="T26" fmla="*/ 2147483647 w 378"/>
                <a:gd name="T27" fmla="*/ 2147483647 h 336"/>
                <a:gd name="T28" fmla="*/ 0 w 378"/>
                <a:gd name="T29" fmla="*/ 2147483647 h 336"/>
                <a:gd name="T30" fmla="*/ 2147483647 w 378"/>
                <a:gd name="T31" fmla="*/ 2147483647 h 336"/>
                <a:gd name="T32" fmla="*/ 2147483647 w 378"/>
                <a:gd name="T33" fmla="*/ 2147483647 h 336"/>
                <a:gd name="T34" fmla="*/ 2147483647 w 378"/>
                <a:gd name="T35" fmla="*/ 2147483647 h 336"/>
                <a:gd name="T36" fmla="*/ 2147483647 w 378"/>
                <a:gd name="T37" fmla="*/ 2147483647 h 336"/>
                <a:gd name="T38" fmla="*/ 2147483647 w 378"/>
                <a:gd name="T39" fmla="*/ 2147483647 h 336"/>
                <a:gd name="T40" fmla="*/ 2147483647 w 378"/>
                <a:gd name="T41" fmla="*/ 2147483647 h 336"/>
                <a:gd name="T42" fmla="*/ 2147483647 w 378"/>
                <a:gd name="T43" fmla="*/ 2147483647 h 336"/>
                <a:gd name="T44" fmla="*/ 2147483647 w 378"/>
                <a:gd name="T45" fmla="*/ 2147483647 h 336"/>
                <a:gd name="T46" fmla="*/ 2147483647 w 378"/>
                <a:gd name="T47" fmla="*/ 2147483647 h 336"/>
                <a:gd name="T48" fmla="*/ 2147483647 w 378"/>
                <a:gd name="T49" fmla="*/ 2147483647 h 336"/>
                <a:gd name="T50" fmla="*/ 2147483647 w 378"/>
                <a:gd name="T51" fmla="*/ 2147483647 h 336"/>
                <a:gd name="T52" fmla="*/ 2147483647 w 378"/>
                <a:gd name="T53" fmla="*/ 2147483647 h 336"/>
                <a:gd name="T54" fmla="*/ 2147483647 w 378"/>
                <a:gd name="T55" fmla="*/ 2147483647 h 336"/>
                <a:gd name="T56" fmla="*/ 2147483647 w 378"/>
                <a:gd name="T57" fmla="*/ 2147483647 h 336"/>
                <a:gd name="T58" fmla="*/ 2147483647 w 378"/>
                <a:gd name="T59" fmla="*/ 2147483647 h 336"/>
                <a:gd name="T60" fmla="*/ 2147483647 w 378"/>
                <a:gd name="T61" fmla="*/ 2147483647 h 336"/>
                <a:gd name="T62" fmla="*/ 2147483647 w 378"/>
                <a:gd name="T63" fmla="*/ 2147483647 h 336"/>
                <a:gd name="T64" fmla="*/ 2147483647 w 378"/>
                <a:gd name="T65" fmla="*/ 2147483647 h 336"/>
                <a:gd name="T66" fmla="*/ 2147483647 w 378"/>
                <a:gd name="T67" fmla="*/ 2147483647 h 336"/>
                <a:gd name="T68" fmla="*/ 2147483647 w 378"/>
                <a:gd name="T69" fmla="*/ 2147483647 h 336"/>
                <a:gd name="T70" fmla="*/ 2147483647 w 378"/>
                <a:gd name="T71" fmla="*/ 2147483647 h 336"/>
                <a:gd name="T72" fmla="*/ 2147483647 w 378"/>
                <a:gd name="T73" fmla="*/ 2147483647 h 336"/>
                <a:gd name="T74" fmla="*/ 2147483647 w 378"/>
                <a:gd name="T75" fmla="*/ 2147483647 h 336"/>
                <a:gd name="T76" fmla="*/ 2147483647 w 378"/>
                <a:gd name="T77" fmla="*/ 2147483647 h 336"/>
                <a:gd name="T78" fmla="*/ 2147483647 w 378"/>
                <a:gd name="T79" fmla="*/ 2147483647 h 336"/>
                <a:gd name="T80" fmla="*/ 2147483647 w 378"/>
                <a:gd name="T81" fmla="*/ 2147483647 h 336"/>
                <a:gd name="T82" fmla="*/ 2147483647 w 378"/>
                <a:gd name="T83" fmla="*/ 2147483647 h 336"/>
                <a:gd name="T84" fmla="*/ 2147483647 w 378"/>
                <a:gd name="T85" fmla="*/ 2147483647 h 336"/>
                <a:gd name="T86" fmla="*/ 2147483647 w 378"/>
                <a:gd name="T87" fmla="*/ 2147483647 h 336"/>
                <a:gd name="T88" fmla="*/ 2147483647 w 378"/>
                <a:gd name="T89" fmla="*/ 2147483647 h 336"/>
                <a:gd name="T90" fmla="*/ 2147483647 w 378"/>
                <a:gd name="T91" fmla="*/ 2147483647 h 336"/>
                <a:gd name="T92" fmla="*/ 2147483647 w 378"/>
                <a:gd name="T93" fmla="*/ 2147483647 h 336"/>
                <a:gd name="T94" fmla="*/ 2147483647 w 378"/>
                <a:gd name="T95" fmla="*/ 0 h 3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8"/>
                <a:gd name="T145" fmla="*/ 0 h 336"/>
                <a:gd name="T146" fmla="*/ 378 w 378"/>
                <a:gd name="T147" fmla="*/ 336 h 3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8" h="336">
                  <a:moveTo>
                    <a:pt x="324" y="0"/>
                  </a:moveTo>
                  <a:lnTo>
                    <a:pt x="312" y="12"/>
                  </a:lnTo>
                  <a:lnTo>
                    <a:pt x="276" y="0"/>
                  </a:lnTo>
                  <a:lnTo>
                    <a:pt x="264" y="12"/>
                  </a:lnTo>
                  <a:lnTo>
                    <a:pt x="246" y="24"/>
                  </a:lnTo>
                  <a:lnTo>
                    <a:pt x="258" y="36"/>
                  </a:lnTo>
                  <a:lnTo>
                    <a:pt x="258" y="48"/>
                  </a:lnTo>
                  <a:lnTo>
                    <a:pt x="252" y="54"/>
                  </a:lnTo>
                  <a:lnTo>
                    <a:pt x="240" y="54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22" y="36"/>
                  </a:lnTo>
                  <a:lnTo>
                    <a:pt x="216" y="30"/>
                  </a:lnTo>
                  <a:lnTo>
                    <a:pt x="192" y="30"/>
                  </a:lnTo>
                  <a:lnTo>
                    <a:pt x="192" y="18"/>
                  </a:lnTo>
                  <a:lnTo>
                    <a:pt x="186" y="18"/>
                  </a:lnTo>
                  <a:lnTo>
                    <a:pt x="186" y="24"/>
                  </a:lnTo>
                  <a:lnTo>
                    <a:pt x="180" y="18"/>
                  </a:lnTo>
                  <a:lnTo>
                    <a:pt x="168" y="12"/>
                  </a:lnTo>
                  <a:lnTo>
                    <a:pt x="138" y="12"/>
                  </a:lnTo>
                  <a:lnTo>
                    <a:pt x="126" y="18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72" y="12"/>
                  </a:lnTo>
                  <a:lnTo>
                    <a:pt x="54" y="18"/>
                  </a:lnTo>
                  <a:lnTo>
                    <a:pt x="42" y="24"/>
                  </a:lnTo>
                  <a:lnTo>
                    <a:pt x="36" y="30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0" y="78"/>
                  </a:lnTo>
                  <a:lnTo>
                    <a:pt x="6" y="114"/>
                  </a:lnTo>
                  <a:lnTo>
                    <a:pt x="18" y="126"/>
                  </a:lnTo>
                  <a:lnTo>
                    <a:pt x="18" y="156"/>
                  </a:lnTo>
                  <a:lnTo>
                    <a:pt x="30" y="168"/>
                  </a:lnTo>
                  <a:lnTo>
                    <a:pt x="30" y="198"/>
                  </a:lnTo>
                  <a:lnTo>
                    <a:pt x="42" y="210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54" y="234"/>
                  </a:lnTo>
                  <a:lnTo>
                    <a:pt x="42" y="246"/>
                  </a:lnTo>
                  <a:lnTo>
                    <a:pt x="54" y="270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82"/>
                  </a:lnTo>
                  <a:lnTo>
                    <a:pt x="90" y="270"/>
                  </a:lnTo>
                  <a:lnTo>
                    <a:pt x="90" y="264"/>
                  </a:lnTo>
                  <a:lnTo>
                    <a:pt x="90" y="288"/>
                  </a:lnTo>
                  <a:lnTo>
                    <a:pt x="96" y="300"/>
                  </a:lnTo>
                  <a:lnTo>
                    <a:pt x="102" y="306"/>
                  </a:lnTo>
                  <a:lnTo>
                    <a:pt x="114" y="306"/>
                  </a:lnTo>
                  <a:lnTo>
                    <a:pt x="120" y="300"/>
                  </a:lnTo>
                  <a:lnTo>
                    <a:pt x="132" y="300"/>
                  </a:lnTo>
                  <a:lnTo>
                    <a:pt x="138" y="306"/>
                  </a:lnTo>
                  <a:lnTo>
                    <a:pt x="138" y="312"/>
                  </a:lnTo>
                  <a:lnTo>
                    <a:pt x="150" y="336"/>
                  </a:lnTo>
                  <a:lnTo>
                    <a:pt x="168" y="336"/>
                  </a:lnTo>
                  <a:lnTo>
                    <a:pt x="180" y="324"/>
                  </a:lnTo>
                  <a:lnTo>
                    <a:pt x="192" y="318"/>
                  </a:lnTo>
                  <a:lnTo>
                    <a:pt x="210" y="318"/>
                  </a:lnTo>
                  <a:lnTo>
                    <a:pt x="222" y="312"/>
                  </a:lnTo>
                  <a:lnTo>
                    <a:pt x="222" y="306"/>
                  </a:lnTo>
                  <a:lnTo>
                    <a:pt x="216" y="300"/>
                  </a:lnTo>
                  <a:lnTo>
                    <a:pt x="210" y="300"/>
                  </a:lnTo>
                  <a:lnTo>
                    <a:pt x="204" y="294"/>
                  </a:lnTo>
                  <a:lnTo>
                    <a:pt x="240" y="294"/>
                  </a:lnTo>
                  <a:lnTo>
                    <a:pt x="240" y="288"/>
                  </a:lnTo>
                  <a:lnTo>
                    <a:pt x="246" y="282"/>
                  </a:lnTo>
                  <a:lnTo>
                    <a:pt x="258" y="282"/>
                  </a:lnTo>
                  <a:lnTo>
                    <a:pt x="270" y="288"/>
                  </a:lnTo>
                  <a:lnTo>
                    <a:pt x="276" y="294"/>
                  </a:lnTo>
                  <a:lnTo>
                    <a:pt x="288" y="300"/>
                  </a:lnTo>
                  <a:lnTo>
                    <a:pt x="294" y="306"/>
                  </a:lnTo>
                  <a:lnTo>
                    <a:pt x="294" y="294"/>
                  </a:lnTo>
                  <a:lnTo>
                    <a:pt x="276" y="276"/>
                  </a:lnTo>
                  <a:lnTo>
                    <a:pt x="264" y="252"/>
                  </a:lnTo>
                  <a:lnTo>
                    <a:pt x="264" y="228"/>
                  </a:lnTo>
                  <a:lnTo>
                    <a:pt x="306" y="228"/>
                  </a:lnTo>
                  <a:lnTo>
                    <a:pt x="306" y="204"/>
                  </a:lnTo>
                  <a:lnTo>
                    <a:pt x="336" y="204"/>
                  </a:lnTo>
                  <a:lnTo>
                    <a:pt x="336" y="186"/>
                  </a:lnTo>
                  <a:lnTo>
                    <a:pt x="342" y="180"/>
                  </a:lnTo>
                  <a:lnTo>
                    <a:pt x="360" y="180"/>
                  </a:lnTo>
                  <a:lnTo>
                    <a:pt x="372" y="186"/>
                  </a:lnTo>
                  <a:lnTo>
                    <a:pt x="372" y="156"/>
                  </a:lnTo>
                  <a:lnTo>
                    <a:pt x="366" y="150"/>
                  </a:lnTo>
                  <a:lnTo>
                    <a:pt x="366" y="120"/>
                  </a:lnTo>
                  <a:lnTo>
                    <a:pt x="360" y="114"/>
                  </a:lnTo>
                  <a:lnTo>
                    <a:pt x="360" y="102"/>
                  </a:lnTo>
                  <a:lnTo>
                    <a:pt x="366" y="102"/>
                  </a:lnTo>
                  <a:lnTo>
                    <a:pt x="378" y="90"/>
                  </a:lnTo>
                  <a:lnTo>
                    <a:pt x="378" y="84"/>
                  </a:lnTo>
                  <a:lnTo>
                    <a:pt x="366" y="60"/>
                  </a:lnTo>
                  <a:lnTo>
                    <a:pt x="354" y="48"/>
                  </a:lnTo>
                  <a:lnTo>
                    <a:pt x="348" y="48"/>
                  </a:lnTo>
                  <a:lnTo>
                    <a:pt x="348" y="6"/>
                  </a:lnTo>
                  <a:lnTo>
                    <a:pt x="32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85" name="Burundi" descr="© INSCALE GmbH, 05.05.2010&#10;http://www.presentationload.com/">
              <a:extLst>
                <a:ext uri="{FF2B5EF4-FFF2-40B4-BE49-F238E27FC236}">
                  <a16:creationId xmlns:a16="http://schemas.microsoft.com/office/drawing/2014/main" id="{6BEBB935-B9D4-4EC9-B2AC-4716C6F8896C}"/>
                </a:ext>
              </a:extLst>
            </p:cNvPr>
            <p:cNvSpPr>
              <a:spLocks/>
            </p:cNvSpPr>
            <p:nvPr/>
          </p:nvSpPr>
          <p:spPr bwMode="gray">
            <a:xfrm>
              <a:off x="4957762" y="3927359"/>
              <a:ext cx="53975" cy="68263"/>
            </a:xfrm>
            <a:custGeom>
              <a:avLst/>
              <a:gdLst>
                <a:gd name="T0" fmla="*/ 2147483647 w 132"/>
                <a:gd name="T1" fmla="*/ 2147483647 h 168"/>
                <a:gd name="T2" fmla="*/ 2147483647 w 132"/>
                <a:gd name="T3" fmla="*/ 2147483647 h 168"/>
                <a:gd name="T4" fmla="*/ 2147483647 w 132"/>
                <a:gd name="T5" fmla="*/ 2147483647 h 168"/>
                <a:gd name="T6" fmla="*/ 2147483647 w 132"/>
                <a:gd name="T7" fmla="*/ 2147483647 h 168"/>
                <a:gd name="T8" fmla="*/ 2147483647 w 132"/>
                <a:gd name="T9" fmla="*/ 2147483647 h 168"/>
                <a:gd name="T10" fmla="*/ 2147483647 w 132"/>
                <a:gd name="T11" fmla="*/ 2147483647 h 168"/>
                <a:gd name="T12" fmla="*/ 2147483647 w 132"/>
                <a:gd name="T13" fmla="*/ 2147483647 h 168"/>
                <a:gd name="T14" fmla="*/ 2147483647 w 132"/>
                <a:gd name="T15" fmla="*/ 2147483647 h 168"/>
                <a:gd name="T16" fmla="*/ 2147483647 w 132"/>
                <a:gd name="T17" fmla="*/ 2147483647 h 168"/>
                <a:gd name="T18" fmla="*/ 2147483647 w 132"/>
                <a:gd name="T19" fmla="*/ 2147483647 h 168"/>
                <a:gd name="T20" fmla="*/ 2147483647 w 132"/>
                <a:gd name="T21" fmla="*/ 2147483647 h 168"/>
                <a:gd name="T22" fmla="*/ 2147483647 w 132"/>
                <a:gd name="T23" fmla="*/ 2147483647 h 168"/>
                <a:gd name="T24" fmla="*/ 2147483647 w 132"/>
                <a:gd name="T25" fmla="*/ 2147483647 h 168"/>
                <a:gd name="T26" fmla="*/ 2147483647 w 132"/>
                <a:gd name="T27" fmla="*/ 2147483647 h 168"/>
                <a:gd name="T28" fmla="*/ 2147483647 w 132"/>
                <a:gd name="T29" fmla="*/ 2147483647 h 168"/>
                <a:gd name="T30" fmla="*/ 2147483647 w 132"/>
                <a:gd name="T31" fmla="*/ 2147483647 h 168"/>
                <a:gd name="T32" fmla="*/ 2147483647 w 132"/>
                <a:gd name="T33" fmla="*/ 2147483647 h 168"/>
                <a:gd name="T34" fmla="*/ 2147483647 w 132"/>
                <a:gd name="T35" fmla="*/ 2147483647 h 168"/>
                <a:gd name="T36" fmla="*/ 2147483647 w 132"/>
                <a:gd name="T37" fmla="*/ 2147483647 h 168"/>
                <a:gd name="T38" fmla="*/ 2147483647 w 132"/>
                <a:gd name="T39" fmla="*/ 2147483647 h 168"/>
                <a:gd name="T40" fmla="*/ 2147483647 w 132"/>
                <a:gd name="T41" fmla="*/ 2147483647 h 168"/>
                <a:gd name="T42" fmla="*/ 2147483647 w 132"/>
                <a:gd name="T43" fmla="*/ 2147483647 h 168"/>
                <a:gd name="T44" fmla="*/ 2147483647 w 132"/>
                <a:gd name="T45" fmla="*/ 2147483647 h 168"/>
                <a:gd name="T46" fmla="*/ 2147483647 w 132"/>
                <a:gd name="T47" fmla="*/ 0 h 168"/>
                <a:gd name="T48" fmla="*/ 2147483647 w 132"/>
                <a:gd name="T49" fmla="*/ 0 h 168"/>
                <a:gd name="T50" fmla="*/ 2147483647 w 132"/>
                <a:gd name="T51" fmla="*/ 0 h 168"/>
                <a:gd name="T52" fmla="*/ 2147483647 w 132"/>
                <a:gd name="T53" fmla="*/ 2147483647 h 168"/>
                <a:gd name="T54" fmla="*/ 2147483647 w 132"/>
                <a:gd name="T55" fmla="*/ 2147483647 h 168"/>
                <a:gd name="T56" fmla="*/ 2147483647 w 132"/>
                <a:gd name="T57" fmla="*/ 2147483647 h 168"/>
                <a:gd name="T58" fmla="*/ 2147483647 w 132"/>
                <a:gd name="T59" fmla="*/ 2147483647 h 168"/>
                <a:gd name="T60" fmla="*/ 2147483647 w 132"/>
                <a:gd name="T61" fmla="*/ 2147483647 h 168"/>
                <a:gd name="T62" fmla="*/ 2147483647 w 132"/>
                <a:gd name="T63" fmla="*/ 2147483647 h 168"/>
                <a:gd name="T64" fmla="*/ 0 w 132"/>
                <a:gd name="T65" fmla="*/ 2147483647 h 168"/>
                <a:gd name="T66" fmla="*/ 2147483647 w 132"/>
                <a:gd name="T67" fmla="*/ 2147483647 h 168"/>
                <a:gd name="T68" fmla="*/ 2147483647 w 132"/>
                <a:gd name="T69" fmla="*/ 2147483647 h 168"/>
                <a:gd name="T70" fmla="*/ 2147483647 w 132"/>
                <a:gd name="T71" fmla="*/ 2147483647 h 168"/>
                <a:gd name="T72" fmla="*/ 2147483647 w 132"/>
                <a:gd name="T73" fmla="*/ 2147483647 h 168"/>
                <a:gd name="T74" fmla="*/ 2147483647 w 132"/>
                <a:gd name="T75" fmla="*/ 2147483647 h 1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"/>
                <a:gd name="T115" fmla="*/ 0 h 168"/>
                <a:gd name="T116" fmla="*/ 132 w 132"/>
                <a:gd name="T117" fmla="*/ 168 h 1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" h="168">
                  <a:moveTo>
                    <a:pt x="36" y="72"/>
                  </a:moveTo>
                  <a:lnTo>
                    <a:pt x="36" y="96"/>
                  </a:lnTo>
                  <a:lnTo>
                    <a:pt x="30" y="102"/>
                  </a:lnTo>
                  <a:lnTo>
                    <a:pt x="30" y="138"/>
                  </a:lnTo>
                  <a:lnTo>
                    <a:pt x="36" y="156"/>
                  </a:lnTo>
                  <a:lnTo>
                    <a:pt x="42" y="168"/>
                  </a:lnTo>
                  <a:lnTo>
                    <a:pt x="54" y="168"/>
                  </a:lnTo>
                  <a:lnTo>
                    <a:pt x="60" y="162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0" y="132"/>
                  </a:lnTo>
                  <a:lnTo>
                    <a:pt x="90" y="114"/>
                  </a:lnTo>
                  <a:lnTo>
                    <a:pt x="96" y="102"/>
                  </a:lnTo>
                  <a:lnTo>
                    <a:pt x="114" y="84"/>
                  </a:lnTo>
                  <a:lnTo>
                    <a:pt x="126" y="84"/>
                  </a:lnTo>
                  <a:lnTo>
                    <a:pt x="120" y="72"/>
                  </a:lnTo>
                  <a:lnTo>
                    <a:pt x="132" y="66"/>
                  </a:lnTo>
                  <a:lnTo>
                    <a:pt x="132" y="48"/>
                  </a:lnTo>
                  <a:lnTo>
                    <a:pt x="114" y="48"/>
                  </a:lnTo>
                  <a:lnTo>
                    <a:pt x="108" y="42"/>
                  </a:lnTo>
                  <a:lnTo>
                    <a:pt x="102" y="42"/>
                  </a:lnTo>
                  <a:lnTo>
                    <a:pt x="102" y="24"/>
                  </a:lnTo>
                  <a:lnTo>
                    <a:pt x="108" y="12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66" y="0"/>
                  </a:lnTo>
                  <a:lnTo>
                    <a:pt x="60" y="24"/>
                  </a:lnTo>
                  <a:lnTo>
                    <a:pt x="48" y="30"/>
                  </a:lnTo>
                  <a:lnTo>
                    <a:pt x="42" y="36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18" y="18"/>
                  </a:lnTo>
                  <a:lnTo>
                    <a:pt x="0" y="18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30" y="60"/>
                  </a:lnTo>
                  <a:lnTo>
                    <a:pt x="36" y="66"/>
                  </a:lnTo>
                  <a:lnTo>
                    <a:pt x="36" y="7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86" name="Burkina Faso" descr="© INSCALE GmbH, 05.05.2010&#10;http://www.presentationload.com/">
              <a:extLst>
                <a:ext uri="{FF2B5EF4-FFF2-40B4-BE49-F238E27FC236}">
                  <a16:creationId xmlns:a16="http://schemas.microsoft.com/office/drawing/2014/main" id="{B26E0B8F-0337-420A-8D8C-B4C8DF125B8A}"/>
                </a:ext>
              </a:extLst>
            </p:cNvPr>
            <p:cNvSpPr>
              <a:spLocks/>
            </p:cNvSpPr>
            <p:nvPr/>
          </p:nvSpPr>
          <p:spPr bwMode="gray">
            <a:xfrm>
              <a:off x="3968750" y="3360622"/>
              <a:ext cx="230188" cy="180975"/>
            </a:xfrm>
            <a:custGeom>
              <a:avLst/>
              <a:gdLst>
                <a:gd name="T0" fmla="*/ 2147483647 w 570"/>
                <a:gd name="T1" fmla="*/ 2147483647 h 450"/>
                <a:gd name="T2" fmla="*/ 2147483647 w 570"/>
                <a:gd name="T3" fmla="*/ 2147483647 h 450"/>
                <a:gd name="T4" fmla="*/ 2147483647 w 570"/>
                <a:gd name="T5" fmla="*/ 2147483647 h 450"/>
                <a:gd name="T6" fmla="*/ 2147483647 w 570"/>
                <a:gd name="T7" fmla="*/ 2147483647 h 450"/>
                <a:gd name="T8" fmla="*/ 2147483647 w 570"/>
                <a:gd name="T9" fmla="*/ 2147483647 h 450"/>
                <a:gd name="T10" fmla="*/ 2147483647 w 570"/>
                <a:gd name="T11" fmla="*/ 2147483647 h 450"/>
                <a:gd name="T12" fmla="*/ 2147483647 w 570"/>
                <a:gd name="T13" fmla="*/ 2147483647 h 450"/>
                <a:gd name="T14" fmla="*/ 2147483647 w 570"/>
                <a:gd name="T15" fmla="*/ 2147483647 h 450"/>
                <a:gd name="T16" fmla="*/ 2147483647 w 570"/>
                <a:gd name="T17" fmla="*/ 2147483647 h 450"/>
                <a:gd name="T18" fmla="*/ 2147483647 w 570"/>
                <a:gd name="T19" fmla="*/ 2147483647 h 450"/>
                <a:gd name="T20" fmla="*/ 2147483647 w 570"/>
                <a:gd name="T21" fmla="*/ 2147483647 h 450"/>
                <a:gd name="T22" fmla="*/ 2147483647 w 570"/>
                <a:gd name="T23" fmla="*/ 2147483647 h 450"/>
                <a:gd name="T24" fmla="*/ 2147483647 w 570"/>
                <a:gd name="T25" fmla="*/ 2147483647 h 450"/>
                <a:gd name="T26" fmla="*/ 2147483647 w 570"/>
                <a:gd name="T27" fmla="*/ 2147483647 h 450"/>
                <a:gd name="T28" fmla="*/ 2147483647 w 570"/>
                <a:gd name="T29" fmla="*/ 2147483647 h 450"/>
                <a:gd name="T30" fmla="*/ 2147483647 w 570"/>
                <a:gd name="T31" fmla="*/ 2147483647 h 450"/>
                <a:gd name="T32" fmla="*/ 2147483647 w 570"/>
                <a:gd name="T33" fmla="*/ 2147483647 h 450"/>
                <a:gd name="T34" fmla="*/ 2147483647 w 570"/>
                <a:gd name="T35" fmla="*/ 2147483647 h 450"/>
                <a:gd name="T36" fmla="*/ 2147483647 w 570"/>
                <a:gd name="T37" fmla="*/ 2147483647 h 450"/>
                <a:gd name="T38" fmla="*/ 2147483647 w 570"/>
                <a:gd name="T39" fmla="*/ 2147483647 h 450"/>
                <a:gd name="T40" fmla="*/ 2147483647 w 570"/>
                <a:gd name="T41" fmla="*/ 2147483647 h 450"/>
                <a:gd name="T42" fmla="*/ 2147483647 w 570"/>
                <a:gd name="T43" fmla="*/ 2147483647 h 450"/>
                <a:gd name="T44" fmla="*/ 2147483647 w 570"/>
                <a:gd name="T45" fmla="*/ 2147483647 h 450"/>
                <a:gd name="T46" fmla="*/ 2147483647 w 570"/>
                <a:gd name="T47" fmla="*/ 2147483647 h 450"/>
                <a:gd name="T48" fmla="*/ 2147483647 w 570"/>
                <a:gd name="T49" fmla="*/ 2147483647 h 450"/>
                <a:gd name="T50" fmla="*/ 2147483647 w 570"/>
                <a:gd name="T51" fmla="*/ 2147483647 h 450"/>
                <a:gd name="T52" fmla="*/ 2147483647 w 570"/>
                <a:gd name="T53" fmla="*/ 2147483647 h 450"/>
                <a:gd name="T54" fmla="*/ 2147483647 w 570"/>
                <a:gd name="T55" fmla="*/ 2147483647 h 450"/>
                <a:gd name="T56" fmla="*/ 2147483647 w 570"/>
                <a:gd name="T57" fmla="*/ 2147483647 h 450"/>
                <a:gd name="T58" fmla="*/ 2147483647 w 570"/>
                <a:gd name="T59" fmla="*/ 2147483647 h 450"/>
                <a:gd name="T60" fmla="*/ 2147483647 w 570"/>
                <a:gd name="T61" fmla="*/ 2147483647 h 450"/>
                <a:gd name="T62" fmla="*/ 2147483647 w 570"/>
                <a:gd name="T63" fmla="*/ 2147483647 h 450"/>
                <a:gd name="T64" fmla="*/ 2147483647 w 570"/>
                <a:gd name="T65" fmla="*/ 2147483647 h 450"/>
                <a:gd name="T66" fmla="*/ 2147483647 w 570"/>
                <a:gd name="T67" fmla="*/ 0 h 450"/>
                <a:gd name="T68" fmla="*/ 2147483647 w 570"/>
                <a:gd name="T69" fmla="*/ 2147483647 h 450"/>
                <a:gd name="T70" fmla="*/ 2147483647 w 570"/>
                <a:gd name="T71" fmla="*/ 2147483647 h 450"/>
                <a:gd name="T72" fmla="*/ 2147483647 w 570"/>
                <a:gd name="T73" fmla="*/ 2147483647 h 450"/>
                <a:gd name="T74" fmla="*/ 2147483647 w 570"/>
                <a:gd name="T75" fmla="*/ 2147483647 h 450"/>
                <a:gd name="T76" fmla="*/ 2147483647 w 570"/>
                <a:gd name="T77" fmla="*/ 2147483647 h 450"/>
                <a:gd name="T78" fmla="*/ 2147483647 w 570"/>
                <a:gd name="T79" fmla="*/ 2147483647 h 450"/>
                <a:gd name="T80" fmla="*/ 2147483647 w 570"/>
                <a:gd name="T81" fmla="*/ 2147483647 h 450"/>
                <a:gd name="T82" fmla="*/ 2147483647 w 570"/>
                <a:gd name="T83" fmla="*/ 2147483647 h 450"/>
                <a:gd name="T84" fmla="*/ 2147483647 w 570"/>
                <a:gd name="T85" fmla="*/ 2147483647 h 450"/>
                <a:gd name="T86" fmla="*/ 2147483647 w 570"/>
                <a:gd name="T87" fmla="*/ 2147483647 h 450"/>
                <a:gd name="T88" fmla="*/ 2147483647 w 570"/>
                <a:gd name="T89" fmla="*/ 2147483647 h 450"/>
                <a:gd name="T90" fmla="*/ 2147483647 w 570"/>
                <a:gd name="T91" fmla="*/ 2147483647 h 450"/>
                <a:gd name="T92" fmla="*/ 2147483647 w 570"/>
                <a:gd name="T93" fmla="*/ 2147483647 h 450"/>
                <a:gd name="T94" fmla="*/ 2147483647 w 570"/>
                <a:gd name="T95" fmla="*/ 2147483647 h 450"/>
                <a:gd name="T96" fmla="*/ 2147483647 w 570"/>
                <a:gd name="T97" fmla="*/ 2147483647 h 450"/>
                <a:gd name="T98" fmla="*/ 2147483647 w 570"/>
                <a:gd name="T99" fmla="*/ 2147483647 h 450"/>
                <a:gd name="T100" fmla="*/ 2147483647 w 570"/>
                <a:gd name="T101" fmla="*/ 2147483647 h 450"/>
                <a:gd name="T102" fmla="*/ 2147483647 w 570"/>
                <a:gd name="T103" fmla="*/ 2147483647 h 4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0"/>
                <a:gd name="T157" fmla="*/ 0 h 450"/>
                <a:gd name="T158" fmla="*/ 570 w 570"/>
                <a:gd name="T159" fmla="*/ 450 h 4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0" h="450">
                  <a:moveTo>
                    <a:pt x="0" y="312"/>
                  </a:moveTo>
                  <a:lnTo>
                    <a:pt x="6" y="366"/>
                  </a:lnTo>
                  <a:lnTo>
                    <a:pt x="6" y="390"/>
                  </a:lnTo>
                  <a:lnTo>
                    <a:pt x="30" y="384"/>
                  </a:lnTo>
                  <a:lnTo>
                    <a:pt x="30" y="390"/>
                  </a:lnTo>
                  <a:lnTo>
                    <a:pt x="36" y="396"/>
                  </a:lnTo>
                  <a:lnTo>
                    <a:pt x="36" y="408"/>
                  </a:lnTo>
                  <a:lnTo>
                    <a:pt x="42" y="420"/>
                  </a:lnTo>
                  <a:lnTo>
                    <a:pt x="54" y="426"/>
                  </a:lnTo>
                  <a:lnTo>
                    <a:pt x="60" y="432"/>
                  </a:lnTo>
                  <a:lnTo>
                    <a:pt x="72" y="432"/>
                  </a:lnTo>
                  <a:lnTo>
                    <a:pt x="78" y="438"/>
                  </a:lnTo>
                  <a:lnTo>
                    <a:pt x="90" y="438"/>
                  </a:lnTo>
                  <a:lnTo>
                    <a:pt x="96" y="432"/>
                  </a:lnTo>
                  <a:lnTo>
                    <a:pt x="96" y="426"/>
                  </a:lnTo>
                  <a:lnTo>
                    <a:pt x="120" y="414"/>
                  </a:lnTo>
                  <a:lnTo>
                    <a:pt x="150" y="414"/>
                  </a:lnTo>
                  <a:lnTo>
                    <a:pt x="168" y="420"/>
                  </a:lnTo>
                  <a:lnTo>
                    <a:pt x="186" y="438"/>
                  </a:lnTo>
                  <a:lnTo>
                    <a:pt x="186" y="450"/>
                  </a:lnTo>
                  <a:lnTo>
                    <a:pt x="204" y="444"/>
                  </a:lnTo>
                  <a:lnTo>
                    <a:pt x="198" y="450"/>
                  </a:lnTo>
                  <a:lnTo>
                    <a:pt x="198" y="396"/>
                  </a:lnTo>
                  <a:lnTo>
                    <a:pt x="192" y="366"/>
                  </a:lnTo>
                  <a:lnTo>
                    <a:pt x="186" y="366"/>
                  </a:lnTo>
                  <a:lnTo>
                    <a:pt x="186" y="348"/>
                  </a:lnTo>
                  <a:lnTo>
                    <a:pt x="192" y="336"/>
                  </a:lnTo>
                  <a:lnTo>
                    <a:pt x="198" y="330"/>
                  </a:lnTo>
                  <a:lnTo>
                    <a:pt x="354" y="330"/>
                  </a:lnTo>
                  <a:lnTo>
                    <a:pt x="378" y="318"/>
                  </a:lnTo>
                  <a:lnTo>
                    <a:pt x="396" y="324"/>
                  </a:lnTo>
                  <a:lnTo>
                    <a:pt x="414" y="324"/>
                  </a:lnTo>
                  <a:lnTo>
                    <a:pt x="438" y="330"/>
                  </a:lnTo>
                  <a:lnTo>
                    <a:pt x="456" y="330"/>
                  </a:lnTo>
                  <a:lnTo>
                    <a:pt x="462" y="318"/>
                  </a:lnTo>
                  <a:lnTo>
                    <a:pt x="474" y="318"/>
                  </a:lnTo>
                  <a:lnTo>
                    <a:pt x="480" y="306"/>
                  </a:lnTo>
                  <a:lnTo>
                    <a:pt x="498" y="288"/>
                  </a:lnTo>
                  <a:lnTo>
                    <a:pt x="528" y="288"/>
                  </a:lnTo>
                  <a:lnTo>
                    <a:pt x="534" y="294"/>
                  </a:lnTo>
                  <a:lnTo>
                    <a:pt x="534" y="282"/>
                  </a:lnTo>
                  <a:lnTo>
                    <a:pt x="540" y="282"/>
                  </a:lnTo>
                  <a:lnTo>
                    <a:pt x="546" y="276"/>
                  </a:lnTo>
                  <a:lnTo>
                    <a:pt x="558" y="276"/>
                  </a:lnTo>
                  <a:lnTo>
                    <a:pt x="564" y="258"/>
                  </a:lnTo>
                  <a:lnTo>
                    <a:pt x="570" y="252"/>
                  </a:lnTo>
                  <a:lnTo>
                    <a:pt x="564" y="252"/>
                  </a:lnTo>
                  <a:lnTo>
                    <a:pt x="540" y="216"/>
                  </a:lnTo>
                  <a:lnTo>
                    <a:pt x="564" y="210"/>
                  </a:lnTo>
                  <a:lnTo>
                    <a:pt x="558" y="198"/>
                  </a:lnTo>
                  <a:lnTo>
                    <a:pt x="546" y="186"/>
                  </a:lnTo>
                  <a:lnTo>
                    <a:pt x="534" y="186"/>
                  </a:lnTo>
                  <a:lnTo>
                    <a:pt x="522" y="198"/>
                  </a:lnTo>
                  <a:lnTo>
                    <a:pt x="504" y="198"/>
                  </a:lnTo>
                  <a:lnTo>
                    <a:pt x="498" y="186"/>
                  </a:lnTo>
                  <a:lnTo>
                    <a:pt x="486" y="180"/>
                  </a:lnTo>
                  <a:lnTo>
                    <a:pt x="462" y="156"/>
                  </a:lnTo>
                  <a:lnTo>
                    <a:pt x="462" y="150"/>
                  </a:lnTo>
                  <a:lnTo>
                    <a:pt x="480" y="132"/>
                  </a:lnTo>
                  <a:lnTo>
                    <a:pt x="468" y="132"/>
                  </a:lnTo>
                  <a:lnTo>
                    <a:pt x="468" y="114"/>
                  </a:lnTo>
                  <a:lnTo>
                    <a:pt x="444" y="114"/>
                  </a:lnTo>
                  <a:lnTo>
                    <a:pt x="432" y="108"/>
                  </a:lnTo>
                  <a:lnTo>
                    <a:pt x="420" y="84"/>
                  </a:lnTo>
                  <a:lnTo>
                    <a:pt x="420" y="60"/>
                  </a:lnTo>
                  <a:lnTo>
                    <a:pt x="414" y="48"/>
                  </a:lnTo>
                  <a:lnTo>
                    <a:pt x="414" y="12"/>
                  </a:lnTo>
                  <a:lnTo>
                    <a:pt x="390" y="0"/>
                  </a:lnTo>
                  <a:lnTo>
                    <a:pt x="342" y="0"/>
                  </a:lnTo>
                  <a:lnTo>
                    <a:pt x="324" y="18"/>
                  </a:lnTo>
                  <a:lnTo>
                    <a:pt x="300" y="18"/>
                  </a:lnTo>
                  <a:lnTo>
                    <a:pt x="282" y="42"/>
                  </a:lnTo>
                  <a:lnTo>
                    <a:pt x="258" y="42"/>
                  </a:lnTo>
                  <a:lnTo>
                    <a:pt x="258" y="60"/>
                  </a:lnTo>
                  <a:lnTo>
                    <a:pt x="252" y="66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28" y="60"/>
                  </a:lnTo>
                  <a:lnTo>
                    <a:pt x="222" y="60"/>
                  </a:lnTo>
                  <a:lnTo>
                    <a:pt x="216" y="66"/>
                  </a:lnTo>
                  <a:lnTo>
                    <a:pt x="210" y="78"/>
                  </a:lnTo>
                  <a:lnTo>
                    <a:pt x="198" y="84"/>
                  </a:lnTo>
                  <a:lnTo>
                    <a:pt x="192" y="96"/>
                  </a:lnTo>
                  <a:lnTo>
                    <a:pt x="186" y="102"/>
                  </a:lnTo>
                  <a:lnTo>
                    <a:pt x="186" y="108"/>
                  </a:lnTo>
                  <a:lnTo>
                    <a:pt x="168" y="108"/>
                  </a:lnTo>
                  <a:lnTo>
                    <a:pt x="168" y="144"/>
                  </a:lnTo>
                  <a:lnTo>
                    <a:pt x="144" y="150"/>
                  </a:lnTo>
                  <a:lnTo>
                    <a:pt x="114" y="12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02" y="186"/>
                  </a:lnTo>
                  <a:lnTo>
                    <a:pt x="84" y="186"/>
                  </a:lnTo>
                  <a:lnTo>
                    <a:pt x="84" y="216"/>
                  </a:lnTo>
                  <a:lnTo>
                    <a:pt x="78" y="222"/>
                  </a:lnTo>
                  <a:lnTo>
                    <a:pt x="72" y="222"/>
                  </a:lnTo>
                  <a:lnTo>
                    <a:pt x="78" y="228"/>
                  </a:lnTo>
                  <a:lnTo>
                    <a:pt x="78" y="240"/>
                  </a:lnTo>
                  <a:lnTo>
                    <a:pt x="42" y="240"/>
                  </a:lnTo>
                  <a:lnTo>
                    <a:pt x="36" y="246"/>
                  </a:lnTo>
                  <a:lnTo>
                    <a:pt x="30" y="246"/>
                  </a:lnTo>
                  <a:lnTo>
                    <a:pt x="12" y="258"/>
                  </a:lnTo>
                  <a:lnTo>
                    <a:pt x="36" y="288"/>
                  </a:lnTo>
                  <a:lnTo>
                    <a:pt x="24" y="312"/>
                  </a:lnTo>
                  <a:lnTo>
                    <a:pt x="0" y="31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87" name="Bulgaria" descr="© INSCALE GmbH, 05.05.2010&#10;http://www.presentationload.com/">
              <a:extLst>
                <a:ext uri="{FF2B5EF4-FFF2-40B4-BE49-F238E27FC236}">
                  <a16:creationId xmlns:a16="http://schemas.microsoft.com/office/drawing/2014/main" id="{B558CC1C-2F14-496E-9A03-3CF89C89A892}"/>
                </a:ext>
              </a:extLst>
            </p:cNvPr>
            <p:cNvSpPr>
              <a:spLocks/>
            </p:cNvSpPr>
            <p:nvPr/>
          </p:nvSpPr>
          <p:spPr bwMode="gray">
            <a:xfrm>
              <a:off x="4735512" y="2417647"/>
              <a:ext cx="158750" cy="92075"/>
            </a:xfrm>
            <a:custGeom>
              <a:avLst/>
              <a:gdLst>
                <a:gd name="T0" fmla="*/ 2147483647 w 396"/>
                <a:gd name="T1" fmla="*/ 2147483647 h 228"/>
                <a:gd name="T2" fmla="*/ 2147483647 w 396"/>
                <a:gd name="T3" fmla="*/ 2147483647 h 228"/>
                <a:gd name="T4" fmla="*/ 2147483647 w 396"/>
                <a:gd name="T5" fmla="*/ 2147483647 h 228"/>
                <a:gd name="T6" fmla="*/ 2147483647 w 396"/>
                <a:gd name="T7" fmla="*/ 2147483647 h 228"/>
                <a:gd name="T8" fmla="*/ 2147483647 w 396"/>
                <a:gd name="T9" fmla="*/ 2147483647 h 228"/>
                <a:gd name="T10" fmla="*/ 2147483647 w 396"/>
                <a:gd name="T11" fmla="*/ 2147483647 h 228"/>
                <a:gd name="T12" fmla="*/ 2147483647 w 396"/>
                <a:gd name="T13" fmla="*/ 2147483647 h 228"/>
                <a:gd name="T14" fmla="*/ 2147483647 w 396"/>
                <a:gd name="T15" fmla="*/ 0 h 228"/>
                <a:gd name="T16" fmla="*/ 2147483647 w 396"/>
                <a:gd name="T17" fmla="*/ 2147483647 h 228"/>
                <a:gd name="T18" fmla="*/ 2147483647 w 396"/>
                <a:gd name="T19" fmla="*/ 2147483647 h 228"/>
                <a:gd name="T20" fmla="*/ 2147483647 w 396"/>
                <a:gd name="T21" fmla="*/ 2147483647 h 228"/>
                <a:gd name="T22" fmla="*/ 2147483647 w 396"/>
                <a:gd name="T23" fmla="*/ 2147483647 h 228"/>
                <a:gd name="T24" fmla="*/ 2147483647 w 396"/>
                <a:gd name="T25" fmla="*/ 2147483647 h 228"/>
                <a:gd name="T26" fmla="*/ 2147483647 w 396"/>
                <a:gd name="T27" fmla="*/ 2147483647 h 228"/>
                <a:gd name="T28" fmla="*/ 2147483647 w 396"/>
                <a:gd name="T29" fmla="*/ 2147483647 h 228"/>
                <a:gd name="T30" fmla="*/ 2147483647 w 396"/>
                <a:gd name="T31" fmla="*/ 2147483647 h 228"/>
                <a:gd name="T32" fmla="*/ 2147483647 w 396"/>
                <a:gd name="T33" fmla="*/ 2147483647 h 228"/>
                <a:gd name="T34" fmla="*/ 2147483647 w 396"/>
                <a:gd name="T35" fmla="*/ 2147483647 h 228"/>
                <a:gd name="T36" fmla="*/ 2147483647 w 396"/>
                <a:gd name="T37" fmla="*/ 2147483647 h 228"/>
                <a:gd name="T38" fmla="*/ 2147483647 w 396"/>
                <a:gd name="T39" fmla="*/ 2147483647 h 228"/>
                <a:gd name="T40" fmla="*/ 2147483647 w 396"/>
                <a:gd name="T41" fmla="*/ 2147483647 h 228"/>
                <a:gd name="T42" fmla="*/ 2147483647 w 396"/>
                <a:gd name="T43" fmla="*/ 0 h 228"/>
                <a:gd name="T44" fmla="*/ 0 w 396"/>
                <a:gd name="T45" fmla="*/ 2147483647 h 228"/>
                <a:gd name="T46" fmla="*/ 2147483647 w 396"/>
                <a:gd name="T47" fmla="*/ 2147483647 h 228"/>
                <a:gd name="T48" fmla="*/ 2147483647 w 396"/>
                <a:gd name="T49" fmla="*/ 2147483647 h 228"/>
                <a:gd name="T50" fmla="*/ 2147483647 w 396"/>
                <a:gd name="T51" fmla="*/ 2147483647 h 228"/>
                <a:gd name="T52" fmla="*/ 2147483647 w 396"/>
                <a:gd name="T53" fmla="*/ 2147483647 h 228"/>
                <a:gd name="T54" fmla="*/ 2147483647 w 396"/>
                <a:gd name="T55" fmla="*/ 2147483647 h 228"/>
                <a:gd name="T56" fmla="*/ 0 w 396"/>
                <a:gd name="T57" fmla="*/ 2147483647 h 228"/>
                <a:gd name="T58" fmla="*/ 2147483647 w 396"/>
                <a:gd name="T59" fmla="*/ 2147483647 h 228"/>
                <a:gd name="T60" fmla="*/ 2147483647 w 396"/>
                <a:gd name="T61" fmla="*/ 2147483647 h 228"/>
                <a:gd name="T62" fmla="*/ 2147483647 w 396"/>
                <a:gd name="T63" fmla="*/ 2147483647 h 228"/>
                <a:gd name="T64" fmla="*/ 2147483647 w 396"/>
                <a:gd name="T65" fmla="*/ 2147483647 h 228"/>
                <a:gd name="T66" fmla="*/ 2147483647 w 396"/>
                <a:gd name="T67" fmla="*/ 2147483647 h 228"/>
                <a:gd name="T68" fmla="*/ 2147483647 w 396"/>
                <a:gd name="T69" fmla="*/ 2147483647 h 228"/>
                <a:gd name="T70" fmla="*/ 2147483647 w 396"/>
                <a:gd name="T71" fmla="*/ 2147483647 h 228"/>
                <a:gd name="T72" fmla="*/ 2147483647 w 396"/>
                <a:gd name="T73" fmla="*/ 2147483647 h 228"/>
                <a:gd name="T74" fmla="*/ 2147483647 w 396"/>
                <a:gd name="T75" fmla="*/ 2147483647 h 228"/>
                <a:gd name="T76" fmla="*/ 2147483647 w 396"/>
                <a:gd name="T77" fmla="*/ 2147483647 h 228"/>
                <a:gd name="T78" fmla="*/ 2147483647 w 396"/>
                <a:gd name="T79" fmla="*/ 2147483647 h 228"/>
                <a:gd name="T80" fmla="*/ 2147483647 w 396"/>
                <a:gd name="T81" fmla="*/ 2147483647 h 228"/>
                <a:gd name="T82" fmla="*/ 2147483647 w 396"/>
                <a:gd name="T83" fmla="*/ 2147483647 h 228"/>
                <a:gd name="T84" fmla="*/ 2147483647 w 396"/>
                <a:gd name="T85" fmla="*/ 2147483647 h 228"/>
                <a:gd name="T86" fmla="*/ 2147483647 w 396"/>
                <a:gd name="T87" fmla="*/ 2147483647 h 228"/>
                <a:gd name="T88" fmla="*/ 2147483647 w 396"/>
                <a:gd name="T89" fmla="*/ 2147483647 h 228"/>
                <a:gd name="T90" fmla="*/ 2147483647 w 396"/>
                <a:gd name="T91" fmla="*/ 2147483647 h 228"/>
                <a:gd name="T92" fmla="*/ 2147483647 w 396"/>
                <a:gd name="T93" fmla="*/ 2147483647 h 2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6"/>
                <a:gd name="T142" fmla="*/ 0 h 228"/>
                <a:gd name="T143" fmla="*/ 396 w 396"/>
                <a:gd name="T144" fmla="*/ 228 h 2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6" h="228">
                  <a:moveTo>
                    <a:pt x="372" y="168"/>
                  </a:moveTo>
                  <a:lnTo>
                    <a:pt x="336" y="126"/>
                  </a:lnTo>
                  <a:lnTo>
                    <a:pt x="354" y="108"/>
                  </a:lnTo>
                  <a:lnTo>
                    <a:pt x="354" y="78"/>
                  </a:lnTo>
                  <a:lnTo>
                    <a:pt x="360" y="72"/>
                  </a:lnTo>
                  <a:lnTo>
                    <a:pt x="372" y="66"/>
                  </a:lnTo>
                  <a:lnTo>
                    <a:pt x="396" y="66"/>
                  </a:lnTo>
                  <a:lnTo>
                    <a:pt x="396" y="48"/>
                  </a:lnTo>
                  <a:lnTo>
                    <a:pt x="390" y="36"/>
                  </a:lnTo>
                  <a:lnTo>
                    <a:pt x="372" y="36"/>
                  </a:lnTo>
                  <a:lnTo>
                    <a:pt x="348" y="12"/>
                  </a:lnTo>
                  <a:lnTo>
                    <a:pt x="324" y="12"/>
                  </a:lnTo>
                  <a:lnTo>
                    <a:pt x="312" y="6"/>
                  </a:lnTo>
                  <a:lnTo>
                    <a:pt x="300" y="6"/>
                  </a:lnTo>
                  <a:lnTo>
                    <a:pt x="288" y="0"/>
                  </a:lnTo>
                  <a:lnTo>
                    <a:pt x="282" y="0"/>
                  </a:lnTo>
                  <a:lnTo>
                    <a:pt x="282" y="12"/>
                  </a:lnTo>
                  <a:lnTo>
                    <a:pt x="252" y="6"/>
                  </a:lnTo>
                  <a:lnTo>
                    <a:pt x="252" y="12"/>
                  </a:lnTo>
                  <a:lnTo>
                    <a:pt x="246" y="12"/>
                  </a:lnTo>
                  <a:lnTo>
                    <a:pt x="234" y="18"/>
                  </a:lnTo>
                  <a:lnTo>
                    <a:pt x="228" y="18"/>
                  </a:lnTo>
                  <a:lnTo>
                    <a:pt x="222" y="24"/>
                  </a:lnTo>
                  <a:lnTo>
                    <a:pt x="222" y="36"/>
                  </a:lnTo>
                  <a:lnTo>
                    <a:pt x="216" y="42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56" y="30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32" y="36"/>
                  </a:lnTo>
                  <a:lnTo>
                    <a:pt x="108" y="36"/>
                  </a:lnTo>
                  <a:lnTo>
                    <a:pt x="102" y="30"/>
                  </a:lnTo>
                  <a:lnTo>
                    <a:pt x="90" y="30"/>
                  </a:lnTo>
                  <a:lnTo>
                    <a:pt x="66" y="18"/>
                  </a:lnTo>
                  <a:lnTo>
                    <a:pt x="54" y="30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42"/>
                  </a:lnTo>
                  <a:lnTo>
                    <a:pt x="18" y="48"/>
                  </a:lnTo>
                  <a:lnTo>
                    <a:pt x="12" y="60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6" y="102"/>
                  </a:lnTo>
                  <a:lnTo>
                    <a:pt x="6" y="108"/>
                  </a:lnTo>
                  <a:lnTo>
                    <a:pt x="12" y="114"/>
                  </a:lnTo>
                  <a:lnTo>
                    <a:pt x="12" y="138"/>
                  </a:lnTo>
                  <a:lnTo>
                    <a:pt x="0" y="138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18" y="168"/>
                  </a:lnTo>
                  <a:lnTo>
                    <a:pt x="36" y="180"/>
                  </a:lnTo>
                  <a:lnTo>
                    <a:pt x="42" y="186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66" y="228"/>
                  </a:lnTo>
                  <a:lnTo>
                    <a:pt x="78" y="222"/>
                  </a:lnTo>
                  <a:lnTo>
                    <a:pt x="84" y="216"/>
                  </a:lnTo>
                  <a:lnTo>
                    <a:pt x="108" y="222"/>
                  </a:lnTo>
                  <a:lnTo>
                    <a:pt x="114" y="204"/>
                  </a:lnTo>
                  <a:lnTo>
                    <a:pt x="144" y="198"/>
                  </a:lnTo>
                  <a:lnTo>
                    <a:pt x="144" y="204"/>
                  </a:lnTo>
                  <a:lnTo>
                    <a:pt x="162" y="22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92" y="228"/>
                  </a:lnTo>
                  <a:lnTo>
                    <a:pt x="204" y="228"/>
                  </a:lnTo>
                  <a:lnTo>
                    <a:pt x="216" y="216"/>
                  </a:lnTo>
                  <a:lnTo>
                    <a:pt x="228" y="228"/>
                  </a:lnTo>
                  <a:lnTo>
                    <a:pt x="246" y="228"/>
                  </a:lnTo>
                  <a:lnTo>
                    <a:pt x="252" y="222"/>
                  </a:lnTo>
                  <a:lnTo>
                    <a:pt x="252" y="204"/>
                  </a:lnTo>
                  <a:lnTo>
                    <a:pt x="246" y="198"/>
                  </a:lnTo>
                  <a:lnTo>
                    <a:pt x="264" y="192"/>
                  </a:lnTo>
                  <a:lnTo>
                    <a:pt x="282" y="168"/>
                  </a:lnTo>
                  <a:lnTo>
                    <a:pt x="312" y="174"/>
                  </a:lnTo>
                  <a:lnTo>
                    <a:pt x="324" y="156"/>
                  </a:lnTo>
                  <a:lnTo>
                    <a:pt x="336" y="174"/>
                  </a:lnTo>
                  <a:lnTo>
                    <a:pt x="348" y="174"/>
                  </a:lnTo>
                  <a:lnTo>
                    <a:pt x="360" y="180"/>
                  </a:lnTo>
                  <a:lnTo>
                    <a:pt x="372" y="180"/>
                  </a:lnTo>
                  <a:lnTo>
                    <a:pt x="372" y="16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88" name="Brazil" descr="© INSCALE GmbH, 05.05.2010&#10;http://www.presentationload.com/">
              <a:extLst>
                <a:ext uri="{FF2B5EF4-FFF2-40B4-BE49-F238E27FC236}">
                  <a16:creationId xmlns:a16="http://schemas.microsoft.com/office/drawing/2014/main" id="{2F9DD3CB-0015-44DB-8F29-ECAAF25DFE8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012950" y="3676534"/>
              <a:ext cx="1120775" cy="1268413"/>
            </a:xfrm>
            <a:custGeom>
              <a:avLst/>
              <a:gdLst>
                <a:gd name="T0" fmla="*/ 2147483647 w 2784"/>
                <a:gd name="T1" fmla="*/ 2147483647 h 3150"/>
                <a:gd name="T2" fmla="*/ 2147483647 w 2784"/>
                <a:gd name="T3" fmla="*/ 2147483647 h 3150"/>
                <a:gd name="T4" fmla="*/ 2147483647 w 2784"/>
                <a:gd name="T5" fmla="*/ 2147483647 h 3150"/>
                <a:gd name="T6" fmla="*/ 2147483647 w 2784"/>
                <a:gd name="T7" fmla="*/ 2147483647 h 3150"/>
                <a:gd name="T8" fmla="*/ 2147483647 w 2784"/>
                <a:gd name="T9" fmla="*/ 2147483647 h 3150"/>
                <a:gd name="T10" fmla="*/ 2147483647 w 2784"/>
                <a:gd name="T11" fmla="*/ 2147483647 h 3150"/>
                <a:gd name="T12" fmla="*/ 2147483647 w 2784"/>
                <a:gd name="T13" fmla="*/ 2147483647 h 3150"/>
                <a:gd name="T14" fmla="*/ 2147483647 w 2784"/>
                <a:gd name="T15" fmla="*/ 2147483647 h 3150"/>
                <a:gd name="T16" fmla="*/ 2147483647 w 2784"/>
                <a:gd name="T17" fmla="*/ 2147483647 h 3150"/>
                <a:gd name="T18" fmla="*/ 2147483647 w 2784"/>
                <a:gd name="T19" fmla="*/ 2147483647 h 3150"/>
                <a:gd name="T20" fmla="*/ 2147483647 w 2784"/>
                <a:gd name="T21" fmla="*/ 2147483647 h 3150"/>
                <a:gd name="T22" fmla="*/ 2147483647 w 2784"/>
                <a:gd name="T23" fmla="*/ 2147483647 h 3150"/>
                <a:gd name="T24" fmla="*/ 2147483647 w 2784"/>
                <a:gd name="T25" fmla="*/ 2147483647 h 3150"/>
                <a:gd name="T26" fmla="*/ 2147483647 w 2784"/>
                <a:gd name="T27" fmla="*/ 2147483647 h 3150"/>
                <a:gd name="T28" fmla="*/ 2147483647 w 2784"/>
                <a:gd name="T29" fmla="*/ 2147483647 h 3150"/>
                <a:gd name="T30" fmla="*/ 2147483647 w 2784"/>
                <a:gd name="T31" fmla="*/ 2147483647 h 3150"/>
                <a:gd name="T32" fmla="*/ 2147483647 w 2784"/>
                <a:gd name="T33" fmla="*/ 2147483647 h 3150"/>
                <a:gd name="T34" fmla="*/ 2147483647 w 2784"/>
                <a:gd name="T35" fmla="*/ 2147483647 h 3150"/>
                <a:gd name="T36" fmla="*/ 2147483647 w 2784"/>
                <a:gd name="T37" fmla="*/ 2147483647 h 3150"/>
                <a:gd name="T38" fmla="*/ 2147483647 w 2784"/>
                <a:gd name="T39" fmla="*/ 2147483647 h 3150"/>
                <a:gd name="T40" fmla="*/ 2147483647 w 2784"/>
                <a:gd name="T41" fmla="*/ 2147483647 h 3150"/>
                <a:gd name="T42" fmla="*/ 2147483647 w 2784"/>
                <a:gd name="T43" fmla="*/ 2147483647 h 3150"/>
                <a:gd name="T44" fmla="*/ 2147483647 w 2784"/>
                <a:gd name="T45" fmla="*/ 2147483647 h 3150"/>
                <a:gd name="T46" fmla="*/ 2147483647 w 2784"/>
                <a:gd name="T47" fmla="*/ 2147483647 h 3150"/>
                <a:gd name="T48" fmla="*/ 2147483647 w 2784"/>
                <a:gd name="T49" fmla="*/ 2147483647 h 3150"/>
                <a:gd name="T50" fmla="*/ 2147483647 w 2784"/>
                <a:gd name="T51" fmla="*/ 2147483647 h 3150"/>
                <a:gd name="T52" fmla="*/ 2147483647 w 2784"/>
                <a:gd name="T53" fmla="*/ 2147483647 h 3150"/>
                <a:gd name="T54" fmla="*/ 2147483647 w 2784"/>
                <a:gd name="T55" fmla="*/ 2147483647 h 3150"/>
                <a:gd name="T56" fmla="*/ 2147483647 w 2784"/>
                <a:gd name="T57" fmla="*/ 2147483647 h 3150"/>
                <a:gd name="T58" fmla="*/ 2147483647 w 2784"/>
                <a:gd name="T59" fmla="*/ 2147483647 h 3150"/>
                <a:gd name="T60" fmla="*/ 2147483647 w 2784"/>
                <a:gd name="T61" fmla="*/ 2147483647 h 3150"/>
                <a:gd name="T62" fmla="*/ 2147483647 w 2784"/>
                <a:gd name="T63" fmla="*/ 2147483647 h 3150"/>
                <a:gd name="T64" fmla="*/ 2147483647 w 2784"/>
                <a:gd name="T65" fmla="*/ 2147483647 h 3150"/>
                <a:gd name="T66" fmla="*/ 2147483647 w 2784"/>
                <a:gd name="T67" fmla="*/ 2147483647 h 3150"/>
                <a:gd name="T68" fmla="*/ 2147483647 w 2784"/>
                <a:gd name="T69" fmla="*/ 2147483647 h 3150"/>
                <a:gd name="T70" fmla="*/ 2147483647 w 2784"/>
                <a:gd name="T71" fmla="*/ 2147483647 h 3150"/>
                <a:gd name="T72" fmla="*/ 2147483647 w 2784"/>
                <a:gd name="T73" fmla="*/ 2147483647 h 3150"/>
                <a:gd name="T74" fmla="*/ 2147483647 w 2784"/>
                <a:gd name="T75" fmla="*/ 2147483647 h 3150"/>
                <a:gd name="T76" fmla="*/ 2147483647 w 2784"/>
                <a:gd name="T77" fmla="*/ 2147483647 h 3150"/>
                <a:gd name="T78" fmla="*/ 2147483647 w 2784"/>
                <a:gd name="T79" fmla="*/ 2147483647 h 3150"/>
                <a:gd name="T80" fmla="*/ 2147483647 w 2784"/>
                <a:gd name="T81" fmla="*/ 2147483647 h 3150"/>
                <a:gd name="T82" fmla="*/ 2147483647 w 2784"/>
                <a:gd name="T83" fmla="*/ 2147483647 h 3150"/>
                <a:gd name="T84" fmla="*/ 2147483647 w 2784"/>
                <a:gd name="T85" fmla="*/ 2147483647 h 3150"/>
                <a:gd name="T86" fmla="*/ 2147483647 w 2784"/>
                <a:gd name="T87" fmla="*/ 2147483647 h 3150"/>
                <a:gd name="T88" fmla="*/ 2147483647 w 2784"/>
                <a:gd name="T89" fmla="*/ 2147483647 h 3150"/>
                <a:gd name="T90" fmla="*/ 2147483647 w 2784"/>
                <a:gd name="T91" fmla="*/ 2147483647 h 3150"/>
                <a:gd name="T92" fmla="*/ 2147483647 w 2784"/>
                <a:gd name="T93" fmla="*/ 2147483647 h 3150"/>
                <a:gd name="T94" fmla="*/ 2147483647 w 2784"/>
                <a:gd name="T95" fmla="*/ 2147483647 h 3150"/>
                <a:gd name="T96" fmla="*/ 2147483647 w 2784"/>
                <a:gd name="T97" fmla="*/ 2147483647 h 3150"/>
                <a:gd name="T98" fmla="*/ 2147483647 w 2784"/>
                <a:gd name="T99" fmla="*/ 2147483647 h 3150"/>
                <a:gd name="T100" fmla="*/ 2147483647 w 2784"/>
                <a:gd name="T101" fmla="*/ 2147483647 h 3150"/>
                <a:gd name="T102" fmla="*/ 2147483647 w 2784"/>
                <a:gd name="T103" fmla="*/ 2147483647 h 3150"/>
                <a:gd name="T104" fmla="*/ 2147483647 w 2784"/>
                <a:gd name="T105" fmla="*/ 2147483647 h 3150"/>
                <a:gd name="T106" fmla="*/ 2147483647 w 2784"/>
                <a:gd name="T107" fmla="*/ 2147483647 h 3150"/>
                <a:gd name="T108" fmla="*/ 2147483647 w 2784"/>
                <a:gd name="T109" fmla="*/ 2147483647 h 3150"/>
                <a:gd name="T110" fmla="*/ 2147483647 w 2784"/>
                <a:gd name="T111" fmla="*/ 2147483647 h 3150"/>
                <a:gd name="T112" fmla="*/ 2147483647 w 2784"/>
                <a:gd name="T113" fmla="*/ 2147483647 h 3150"/>
                <a:gd name="T114" fmla="*/ 2147483647 w 2784"/>
                <a:gd name="T115" fmla="*/ 2147483647 h 3150"/>
                <a:gd name="T116" fmla="*/ 2147483647 w 2784"/>
                <a:gd name="T117" fmla="*/ 2147483647 h 3150"/>
                <a:gd name="T118" fmla="*/ 2147483647 w 2784"/>
                <a:gd name="T119" fmla="*/ 2147483647 h 31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84"/>
                <a:gd name="T181" fmla="*/ 0 h 3150"/>
                <a:gd name="T182" fmla="*/ 2784 w 2784"/>
                <a:gd name="T183" fmla="*/ 3150 h 31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84" h="3150">
                  <a:moveTo>
                    <a:pt x="1716" y="450"/>
                  </a:moveTo>
                  <a:lnTo>
                    <a:pt x="1710" y="450"/>
                  </a:lnTo>
                  <a:lnTo>
                    <a:pt x="1698" y="444"/>
                  </a:lnTo>
                  <a:lnTo>
                    <a:pt x="1680" y="444"/>
                  </a:lnTo>
                  <a:lnTo>
                    <a:pt x="1662" y="438"/>
                  </a:lnTo>
                  <a:lnTo>
                    <a:pt x="1650" y="438"/>
                  </a:lnTo>
                  <a:lnTo>
                    <a:pt x="1644" y="444"/>
                  </a:lnTo>
                  <a:lnTo>
                    <a:pt x="1644" y="450"/>
                  </a:lnTo>
                  <a:lnTo>
                    <a:pt x="1650" y="462"/>
                  </a:lnTo>
                  <a:lnTo>
                    <a:pt x="1650" y="468"/>
                  </a:lnTo>
                  <a:lnTo>
                    <a:pt x="1656" y="480"/>
                  </a:lnTo>
                  <a:lnTo>
                    <a:pt x="1638" y="480"/>
                  </a:lnTo>
                  <a:lnTo>
                    <a:pt x="1638" y="504"/>
                  </a:lnTo>
                  <a:lnTo>
                    <a:pt x="1656" y="516"/>
                  </a:lnTo>
                  <a:lnTo>
                    <a:pt x="1644" y="528"/>
                  </a:lnTo>
                  <a:lnTo>
                    <a:pt x="1644" y="540"/>
                  </a:lnTo>
                  <a:lnTo>
                    <a:pt x="1656" y="564"/>
                  </a:lnTo>
                  <a:lnTo>
                    <a:pt x="1668" y="570"/>
                  </a:lnTo>
                  <a:lnTo>
                    <a:pt x="1674" y="576"/>
                  </a:lnTo>
                  <a:lnTo>
                    <a:pt x="1686" y="576"/>
                  </a:lnTo>
                  <a:lnTo>
                    <a:pt x="1698" y="570"/>
                  </a:lnTo>
                  <a:lnTo>
                    <a:pt x="1710" y="570"/>
                  </a:lnTo>
                  <a:lnTo>
                    <a:pt x="1716" y="564"/>
                  </a:lnTo>
                  <a:lnTo>
                    <a:pt x="1716" y="558"/>
                  </a:lnTo>
                  <a:lnTo>
                    <a:pt x="1728" y="558"/>
                  </a:lnTo>
                  <a:lnTo>
                    <a:pt x="1740" y="552"/>
                  </a:lnTo>
                  <a:lnTo>
                    <a:pt x="1758" y="552"/>
                  </a:lnTo>
                  <a:lnTo>
                    <a:pt x="1770" y="546"/>
                  </a:lnTo>
                  <a:lnTo>
                    <a:pt x="1776" y="534"/>
                  </a:lnTo>
                  <a:lnTo>
                    <a:pt x="1788" y="492"/>
                  </a:lnTo>
                  <a:lnTo>
                    <a:pt x="1794" y="480"/>
                  </a:lnTo>
                  <a:lnTo>
                    <a:pt x="1794" y="474"/>
                  </a:lnTo>
                  <a:lnTo>
                    <a:pt x="1800" y="462"/>
                  </a:lnTo>
                  <a:lnTo>
                    <a:pt x="1800" y="444"/>
                  </a:lnTo>
                  <a:lnTo>
                    <a:pt x="1794" y="438"/>
                  </a:lnTo>
                  <a:lnTo>
                    <a:pt x="1752" y="438"/>
                  </a:lnTo>
                  <a:lnTo>
                    <a:pt x="1740" y="444"/>
                  </a:lnTo>
                  <a:lnTo>
                    <a:pt x="1734" y="444"/>
                  </a:lnTo>
                  <a:lnTo>
                    <a:pt x="1722" y="450"/>
                  </a:lnTo>
                  <a:lnTo>
                    <a:pt x="1716" y="450"/>
                  </a:lnTo>
                  <a:close/>
                  <a:moveTo>
                    <a:pt x="1716" y="438"/>
                  </a:moveTo>
                  <a:lnTo>
                    <a:pt x="1740" y="432"/>
                  </a:lnTo>
                  <a:lnTo>
                    <a:pt x="1722" y="414"/>
                  </a:lnTo>
                  <a:lnTo>
                    <a:pt x="1698" y="438"/>
                  </a:lnTo>
                  <a:lnTo>
                    <a:pt x="1716" y="438"/>
                  </a:lnTo>
                  <a:close/>
                  <a:moveTo>
                    <a:pt x="1686" y="408"/>
                  </a:moveTo>
                  <a:lnTo>
                    <a:pt x="1662" y="408"/>
                  </a:lnTo>
                  <a:lnTo>
                    <a:pt x="1662" y="426"/>
                  </a:lnTo>
                  <a:lnTo>
                    <a:pt x="1698" y="426"/>
                  </a:lnTo>
                  <a:lnTo>
                    <a:pt x="1716" y="402"/>
                  </a:lnTo>
                  <a:lnTo>
                    <a:pt x="1698" y="384"/>
                  </a:lnTo>
                  <a:lnTo>
                    <a:pt x="1686" y="408"/>
                  </a:lnTo>
                  <a:close/>
                  <a:moveTo>
                    <a:pt x="1572" y="492"/>
                  </a:moveTo>
                  <a:lnTo>
                    <a:pt x="1572" y="510"/>
                  </a:lnTo>
                  <a:lnTo>
                    <a:pt x="1554" y="546"/>
                  </a:lnTo>
                  <a:lnTo>
                    <a:pt x="1584" y="528"/>
                  </a:lnTo>
                  <a:lnTo>
                    <a:pt x="1590" y="516"/>
                  </a:lnTo>
                  <a:lnTo>
                    <a:pt x="1596" y="510"/>
                  </a:lnTo>
                  <a:lnTo>
                    <a:pt x="1608" y="486"/>
                  </a:lnTo>
                  <a:lnTo>
                    <a:pt x="1608" y="480"/>
                  </a:lnTo>
                  <a:lnTo>
                    <a:pt x="1602" y="474"/>
                  </a:lnTo>
                  <a:lnTo>
                    <a:pt x="1596" y="474"/>
                  </a:lnTo>
                  <a:lnTo>
                    <a:pt x="1584" y="480"/>
                  </a:lnTo>
                  <a:lnTo>
                    <a:pt x="1572" y="492"/>
                  </a:lnTo>
                  <a:close/>
                  <a:moveTo>
                    <a:pt x="1632" y="426"/>
                  </a:moveTo>
                  <a:lnTo>
                    <a:pt x="1608" y="450"/>
                  </a:lnTo>
                  <a:lnTo>
                    <a:pt x="1626" y="456"/>
                  </a:lnTo>
                  <a:lnTo>
                    <a:pt x="1644" y="432"/>
                  </a:lnTo>
                  <a:lnTo>
                    <a:pt x="1632" y="426"/>
                  </a:lnTo>
                  <a:close/>
                  <a:moveTo>
                    <a:pt x="2778" y="1002"/>
                  </a:moveTo>
                  <a:lnTo>
                    <a:pt x="2778" y="984"/>
                  </a:lnTo>
                  <a:lnTo>
                    <a:pt x="2772" y="972"/>
                  </a:lnTo>
                  <a:lnTo>
                    <a:pt x="2760" y="954"/>
                  </a:lnTo>
                  <a:lnTo>
                    <a:pt x="2754" y="936"/>
                  </a:lnTo>
                  <a:lnTo>
                    <a:pt x="2754" y="870"/>
                  </a:lnTo>
                  <a:lnTo>
                    <a:pt x="2724" y="840"/>
                  </a:lnTo>
                  <a:lnTo>
                    <a:pt x="2694" y="834"/>
                  </a:lnTo>
                  <a:lnTo>
                    <a:pt x="2646" y="840"/>
                  </a:lnTo>
                  <a:lnTo>
                    <a:pt x="2628" y="822"/>
                  </a:lnTo>
                  <a:lnTo>
                    <a:pt x="2610" y="822"/>
                  </a:lnTo>
                  <a:lnTo>
                    <a:pt x="2592" y="798"/>
                  </a:lnTo>
                  <a:lnTo>
                    <a:pt x="2568" y="798"/>
                  </a:lnTo>
                  <a:lnTo>
                    <a:pt x="2538" y="768"/>
                  </a:lnTo>
                  <a:lnTo>
                    <a:pt x="2526" y="750"/>
                  </a:lnTo>
                  <a:lnTo>
                    <a:pt x="2490" y="714"/>
                  </a:lnTo>
                  <a:lnTo>
                    <a:pt x="2418" y="666"/>
                  </a:lnTo>
                  <a:lnTo>
                    <a:pt x="2394" y="660"/>
                  </a:lnTo>
                  <a:lnTo>
                    <a:pt x="2316" y="660"/>
                  </a:lnTo>
                  <a:lnTo>
                    <a:pt x="2316" y="672"/>
                  </a:lnTo>
                  <a:lnTo>
                    <a:pt x="2310" y="672"/>
                  </a:lnTo>
                  <a:lnTo>
                    <a:pt x="2298" y="660"/>
                  </a:lnTo>
                  <a:lnTo>
                    <a:pt x="2286" y="654"/>
                  </a:lnTo>
                  <a:lnTo>
                    <a:pt x="2274" y="654"/>
                  </a:lnTo>
                  <a:lnTo>
                    <a:pt x="2262" y="648"/>
                  </a:lnTo>
                  <a:lnTo>
                    <a:pt x="2232" y="648"/>
                  </a:lnTo>
                  <a:lnTo>
                    <a:pt x="2226" y="642"/>
                  </a:lnTo>
                  <a:lnTo>
                    <a:pt x="2214" y="636"/>
                  </a:lnTo>
                  <a:lnTo>
                    <a:pt x="2196" y="630"/>
                  </a:lnTo>
                  <a:lnTo>
                    <a:pt x="2184" y="624"/>
                  </a:lnTo>
                  <a:lnTo>
                    <a:pt x="2166" y="618"/>
                  </a:lnTo>
                  <a:lnTo>
                    <a:pt x="2154" y="618"/>
                  </a:lnTo>
                  <a:lnTo>
                    <a:pt x="2142" y="624"/>
                  </a:lnTo>
                  <a:lnTo>
                    <a:pt x="2112" y="654"/>
                  </a:lnTo>
                  <a:lnTo>
                    <a:pt x="2106" y="666"/>
                  </a:lnTo>
                  <a:lnTo>
                    <a:pt x="2088" y="642"/>
                  </a:lnTo>
                  <a:lnTo>
                    <a:pt x="2088" y="678"/>
                  </a:lnTo>
                  <a:lnTo>
                    <a:pt x="2058" y="702"/>
                  </a:lnTo>
                  <a:lnTo>
                    <a:pt x="2076" y="636"/>
                  </a:lnTo>
                  <a:lnTo>
                    <a:pt x="2082" y="636"/>
                  </a:lnTo>
                  <a:lnTo>
                    <a:pt x="2094" y="624"/>
                  </a:lnTo>
                  <a:lnTo>
                    <a:pt x="2094" y="606"/>
                  </a:lnTo>
                  <a:lnTo>
                    <a:pt x="2088" y="600"/>
                  </a:lnTo>
                  <a:lnTo>
                    <a:pt x="2082" y="600"/>
                  </a:lnTo>
                  <a:lnTo>
                    <a:pt x="2064" y="618"/>
                  </a:lnTo>
                  <a:lnTo>
                    <a:pt x="2076" y="582"/>
                  </a:lnTo>
                  <a:lnTo>
                    <a:pt x="2070" y="582"/>
                  </a:lnTo>
                  <a:lnTo>
                    <a:pt x="2064" y="576"/>
                  </a:lnTo>
                  <a:lnTo>
                    <a:pt x="2064" y="570"/>
                  </a:lnTo>
                  <a:lnTo>
                    <a:pt x="2040" y="546"/>
                  </a:lnTo>
                  <a:lnTo>
                    <a:pt x="2034" y="546"/>
                  </a:lnTo>
                  <a:lnTo>
                    <a:pt x="2022" y="564"/>
                  </a:lnTo>
                  <a:lnTo>
                    <a:pt x="2016" y="552"/>
                  </a:lnTo>
                  <a:lnTo>
                    <a:pt x="2004" y="546"/>
                  </a:lnTo>
                  <a:lnTo>
                    <a:pt x="1998" y="534"/>
                  </a:lnTo>
                  <a:lnTo>
                    <a:pt x="1986" y="528"/>
                  </a:lnTo>
                  <a:lnTo>
                    <a:pt x="1980" y="522"/>
                  </a:lnTo>
                  <a:lnTo>
                    <a:pt x="1968" y="516"/>
                  </a:lnTo>
                  <a:lnTo>
                    <a:pt x="1944" y="516"/>
                  </a:lnTo>
                  <a:lnTo>
                    <a:pt x="1932" y="510"/>
                  </a:lnTo>
                  <a:lnTo>
                    <a:pt x="1926" y="510"/>
                  </a:lnTo>
                  <a:lnTo>
                    <a:pt x="1914" y="498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884" y="474"/>
                  </a:lnTo>
                  <a:lnTo>
                    <a:pt x="1878" y="486"/>
                  </a:lnTo>
                  <a:lnTo>
                    <a:pt x="1824" y="486"/>
                  </a:lnTo>
                  <a:lnTo>
                    <a:pt x="1812" y="498"/>
                  </a:lnTo>
                  <a:lnTo>
                    <a:pt x="1806" y="510"/>
                  </a:lnTo>
                  <a:lnTo>
                    <a:pt x="1806" y="522"/>
                  </a:lnTo>
                  <a:lnTo>
                    <a:pt x="1800" y="528"/>
                  </a:lnTo>
                  <a:lnTo>
                    <a:pt x="1800" y="534"/>
                  </a:lnTo>
                  <a:lnTo>
                    <a:pt x="1812" y="552"/>
                  </a:lnTo>
                  <a:lnTo>
                    <a:pt x="1776" y="552"/>
                  </a:lnTo>
                  <a:lnTo>
                    <a:pt x="1770" y="564"/>
                  </a:lnTo>
                  <a:lnTo>
                    <a:pt x="1758" y="576"/>
                  </a:lnTo>
                  <a:lnTo>
                    <a:pt x="1752" y="588"/>
                  </a:lnTo>
                  <a:lnTo>
                    <a:pt x="1752" y="594"/>
                  </a:lnTo>
                  <a:lnTo>
                    <a:pt x="1746" y="600"/>
                  </a:lnTo>
                  <a:lnTo>
                    <a:pt x="1746" y="612"/>
                  </a:lnTo>
                  <a:lnTo>
                    <a:pt x="1740" y="624"/>
                  </a:lnTo>
                  <a:lnTo>
                    <a:pt x="1728" y="636"/>
                  </a:lnTo>
                  <a:lnTo>
                    <a:pt x="1722" y="636"/>
                  </a:lnTo>
                  <a:lnTo>
                    <a:pt x="1728" y="630"/>
                  </a:lnTo>
                  <a:lnTo>
                    <a:pt x="1728" y="618"/>
                  </a:lnTo>
                  <a:lnTo>
                    <a:pt x="1734" y="606"/>
                  </a:lnTo>
                  <a:lnTo>
                    <a:pt x="1734" y="600"/>
                  </a:lnTo>
                  <a:lnTo>
                    <a:pt x="1740" y="588"/>
                  </a:lnTo>
                  <a:lnTo>
                    <a:pt x="1740" y="582"/>
                  </a:lnTo>
                  <a:lnTo>
                    <a:pt x="1734" y="576"/>
                  </a:lnTo>
                  <a:lnTo>
                    <a:pt x="1728" y="576"/>
                  </a:lnTo>
                  <a:lnTo>
                    <a:pt x="1722" y="582"/>
                  </a:lnTo>
                  <a:lnTo>
                    <a:pt x="1716" y="582"/>
                  </a:lnTo>
                  <a:lnTo>
                    <a:pt x="1704" y="594"/>
                  </a:lnTo>
                  <a:lnTo>
                    <a:pt x="1692" y="588"/>
                  </a:lnTo>
                  <a:lnTo>
                    <a:pt x="1656" y="588"/>
                  </a:lnTo>
                  <a:lnTo>
                    <a:pt x="1644" y="582"/>
                  </a:lnTo>
                  <a:lnTo>
                    <a:pt x="1632" y="570"/>
                  </a:lnTo>
                  <a:lnTo>
                    <a:pt x="1632" y="522"/>
                  </a:lnTo>
                  <a:lnTo>
                    <a:pt x="1626" y="516"/>
                  </a:lnTo>
                  <a:lnTo>
                    <a:pt x="1626" y="504"/>
                  </a:lnTo>
                  <a:lnTo>
                    <a:pt x="1620" y="504"/>
                  </a:lnTo>
                  <a:lnTo>
                    <a:pt x="1614" y="510"/>
                  </a:lnTo>
                  <a:lnTo>
                    <a:pt x="1602" y="516"/>
                  </a:lnTo>
                  <a:lnTo>
                    <a:pt x="1596" y="522"/>
                  </a:lnTo>
                  <a:lnTo>
                    <a:pt x="1590" y="534"/>
                  </a:lnTo>
                  <a:lnTo>
                    <a:pt x="1584" y="540"/>
                  </a:lnTo>
                  <a:lnTo>
                    <a:pt x="1560" y="552"/>
                  </a:lnTo>
                  <a:lnTo>
                    <a:pt x="1554" y="558"/>
                  </a:lnTo>
                  <a:lnTo>
                    <a:pt x="1512" y="558"/>
                  </a:lnTo>
                  <a:lnTo>
                    <a:pt x="1500" y="552"/>
                  </a:lnTo>
                  <a:lnTo>
                    <a:pt x="1542" y="540"/>
                  </a:lnTo>
                  <a:lnTo>
                    <a:pt x="1548" y="528"/>
                  </a:lnTo>
                  <a:lnTo>
                    <a:pt x="1566" y="510"/>
                  </a:lnTo>
                  <a:lnTo>
                    <a:pt x="1566" y="492"/>
                  </a:lnTo>
                  <a:lnTo>
                    <a:pt x="1572" y="486"/>
                  </a:lnTo>
                  <a:lnTo>
                    <a:pt x="1590" y="450"/>
                  </a:lnTo>
                  <a:lnTo>
                    <a:pt x="1626" y="414"/>
                  </a:lnTo>
                  <a:lnTo>
                    <a:pt x="1638" y="408"/>
                  </a:lnTo>
                  <a:lnTo>
                    <a:pt x="1656" y="390"/>
                  </a:lnTo>
                  <a:lnTo>
                    <a:pt x="1656" y="378"/>
                  </a:lnTo>
                  <a:lnTo>
                    <a:pt x="1662" y="366"/>
                  </a:lnTo>
                  <a:lnTo>
                    <a:pt x="1674" y="354"/>
                  </a:lnTo>
                  <a:lnTo>
                    <a:pt x="1686" y="348"/>
                  </a:lnTo>
                  <a:lnTo>
                    <a:pt x="1692" y="342"/>
                  </a:lnTo>
                  <a:lnTo>
                    <a:pt x="1704" y="336"/>
                  </a:lnTo>
                  <a:lnTo>
                    <a:pt x="1680" y="330"/>
                  </a:lnTo>
                  <a:lnTo>
                    <a:pt x="1698" y="312"/>
                  </a:lnTo>
                  <a:lnTo>
                    <a:pt x="1698" y="294"/>
                  </a:lnTo>
                  <a:lnTo>
                    <a:pt x="1692" y="288"/>
                  </a:lnTo>
                  <a:lnTo>
                    <a:pt x="1680" y="282"/>
                  </a:lnTo>
                  <a:lnTo>
                    <a:pt x="1662" y="282"/>
                  </a:lnTo>
                  <a:lnTo>
                    <a:pt x="1650" y="276"/>
                  </a:lnTo>
                  <a:lnTo>
                    <a:pt x="1644" y="270"/>
                  </a:lnTo>
                  <a:lnTo>
                    <a:pt x="1638" y="252"/>
                  </a:lnTo>
                  <a:lnTo>
                    <a:pt x="1632" y="216"/>
                  </a:lnTo>
                  <a:lnTo>
                    <a:pt x="1626" y="168"/>
                  </a:lnTo>
                  <a:lnTo>
                    <a:pt x="1620" y="138"/>
                  </a:lnTo>
                  <a:lnTo>
                    <a:pt x="1614" y="114"/>
                  </a:lnTo>
                  <a:lnTo>
                    <a:pt x="1608" y="96"/>
                  </a:lnTo>
                  <a:lnTo>
                    <a:pt x="1602" y="84"/>
                  </a:lnTo>
                  <a:lnTo>
                    <a:pt x="1590" y="78"/>
                  </a:lnTo>
                  <a:lnTo>
                    <a:pt x="1584" y="78"/>
                  </a:lnTo>
                  <a:lnTo>
                    <a:pt x="1584" y="90"/>
                  </a:lnTo>
                  <a:lnTo>
                    <a:pt x="1590" y="96"/>
                  </a:lnTo>
                  <a:lnTo>
                    <a:pt x="1590" y="108"/>
                  </a:lnTo>
                  <a:lnTo>
                    <a:pt x="1572" y="108"/>
                  </a:lnTo>
                  <a:lnTo>
                    <a:pt x="1572" y="102"/>
                  </a:lnTo>
                  <a:lnTo>
                    <a:pt x="1566" y="108"/>
                  </a:lnTo>
                  <a:lnTo>
                    <a:pt x="1560" y="120"/>
                  </a:lnTo>
                  <a:lnTo>
                    <a:pt x="1560" y="126"/>
                  </a:lnTo>
                  <a:lnTo>
                    <a:pt x="1554" y="132"/>
                  </a:lnTo>
                  <a:lnTo>
                    <a:pt x="1548" y="144"/>
                  </a:lnTo>
                  <a:lnTo>
                    <a:pt x="1536" y="156"/>
                  </a:lnTo>
                  <a:lnTo>
                    <a:pt x="1518" y="192"/>
                  </a:lnTo>
                  <a:lnTo>
                    <a:pt x="1518" y="210"/>
                  </a:lnTo>
                  <a:lnTo>
                    <a:pt x="1494" y="246"/>
                  </a:lnTo>
                  <a:lnTo>
                    <a:pt x="1488" y="246"/>
                  </a:lnTo>
                  <a:lnTo>
                    <a:pt x="1482" y="252"/>
                  </a:lnTo>
                  <a:lnTo>
                    <a:pt x="1464" y="252"/>
                  </a:lnTo>
                  <a:lnTo>
                    <a:pt x="1452" y="240"/>
                  </a:lnTo>
                  <a:lnTo>
                    <a:pt x="1446" y="246"/>
                  </a:lnTo>
                  <a:lnTo>
                    <a:pt x="1434" y="246"/>
                  </a:lnTo>
                  <a:lnTo>
                    <a:pt x="1428" y="240"/>
                  </a:lnTo>
                  <a:lnTo>
                    <a:pt x="1416" y="240"/>
                  </a:lnTo>
                  <a:lnTo>
                    <a:pt x="1410" y="246"/>
                  </a:lnTo>
                  <a:lnTo>
                    <a:pt x="1410" y="252"/>
                  </a:lnTo>
                  <a:lnTo>
                    <a:pt x="1404" y="258"/>
                  </a:lnTo>
                  <a:lnTo>
                    <a:pt x="1380" y="258"/>
                  </a:lnTo>
                  <a:lnTo>
                    <a:pt x="1368" y="246"/>
                  </a:lnTo>
                  <a:lnTo>
                    <a:pt x="1368" y="240"/>
                  </a:lnTo>
                  <a:lnTo>
                    <a:pt x="1350" y="234"/>
                  </a:lnTo>
                  <a:lnTo>
                    <a:pt x="1344" y="228"/>
                  </a:lnTo>
                  <a:lnTo>
                    <a:pt x="1338" y="216"/>
                  </a:lnTo>
                  <a:lnTo>
                    <a:pt x="1332" y="216"/>
                  </a:lnTo>
                  <a:lnTo>
                    <a:pt x="1320" y="222"/>
                  </a:lnTo>
                  <a:lnTo>
                    <a:pt x="1314" y="228"/>
                  </a:lnTo>
                  <a:lnTo>
                    <a:pt x="1302" y="234"/>
                  </a:lnTo>
                  <a:lnTo>
                    <a:pt x="1278" y="234"/>
                  </a:lnTo>
                  <a:lnTo>
                    <a:pt x="1278" y="222"/>
                  </a:lnTo>
                  <a:lnTo>
                    <a:pt x="1272" y="222"/>
                  </a:lnTo>
                  <a:lnTo>
                    <a:pt x="1260" y="228"/>
                  </a:lnTo>
                  <a:lnTo>
                    <a:pt x="1260" y="252"/>
                  </a:lnTo>
                  <a:lnTo>
                    <a:pt x="1272" y="264"/>
                  </a:lnTo>
                  <a:lnTo>
                    <a:pt x="1272" y="270"/>
                  </a:lnTo>
                  <a:lnTo>
                    <a:pt x="1278" y="276"/>
                  </a:lnTo>
                  <a:lnTo>
                    <a:pt x="1272" y="282"/>
                  </a:lnTo>
                  <a:lnTo>
                    <a:pt x="1254" y="282"/>
                  </a:lnTo>
                  <a:lnTo>
                    <a:pt x="1230" y="270"/>
                  </a:lnTo>
                  <a:lnTo>
                    <a:pt x="1224" y="270"/>
                  </a:lnTo>
                  <a:lnTo>
                    <a:pt x="1212" y="264"/>
                  </a:lnTo>
                  <a:lnTo>
                    <a:pt x="1212" y="270"/>
                  </a:lnTo>
                  <a:lnTo>
                    <a:pt x="1206" y="276"/>
                  </a:lnTo>
                  <a:lnTo>
                    <a:pt x="1200" y="276"/>
                  </a:lnTo>
                  <a:lnTo>
                    <a:pt x="1188" y="264"/>
                  </a:lnTo>
                  <a:lnTo>
                    <a:pt x="1176" y="264"/>
                  </a:lnTo>
                  <a:lnTo>
                    <a:pt x="1158" y="282"/>
                  </a:lnTo>
                  <a:lnTo>
                    <a:pt x="1158" y="288"/>
                  </a:lnTo>
                  <a:lnTo>
                    <a:pt x="1128" y="288"/>
                  </a:lnTo>
                  <a:lnTo>
                    <a:pt x="1122" y="300"/>
                  </a:lnTo>
                  <a:lnTo>
                    <a:pt x="1104" y="300"/>
                  </a:lnTo>
                  <a:lnTo>
                    <a:pt x="1092" y="312"/>
                  </a:lnTo>
                  <a:lnTo>
                    <a:pt x="1092" y="324"/>
                  </a:lnTo>
                  <a:lnTo>
                    <a:pt x="1086" y="330"/>
                  </a:lnTo>
                  <a:lnTo>
                    <a:pt x="1050" y="330"/>
                  </a:lnTo>
                  <a:lnTo>
                    <a:pt x="1044" y="318"/>
                  </a:lnTo>
                  <a:lnTo>
                    <a:pt x="1032" y="318"/>
                  </a:lnTo>
                  <a:lnTo>
                    <a:pt x="1002" y="282"/>
                  </a:lnTo>
                  <a:lnTo>
                    <a:pt x="1002" y="252"/>
                  </a:lnTo>
                  <a:lnTo>
                    <a:pt x="978" y="228"/>
                  </a:lnTo>
                  <a:lnTo>
                    <a:pt x="972" y="216"/>
                  </a:lnTo>
                  <a:lnTo>
                    <a:pt x="972" y="210"/>
                  </a:lnTo>
                  <a:lnTo>
                    <a:pt x="978" y="198"/>
                  </a:lnTo>
                  <a:lnTo>
                    <a:pt x="978" y="192"/>
                  </a:lnTo>
                  <a:lnTo>
                    <a:pt x="984" y="180"/>
                  </a:lnTo>
                  <a:lnTo>
                    <a:pt x="996" y="138"/>
                  </a:lnTo>
                  <a:lnTo>
                    <a:pt x="1008" y="126"/>
                  </a:lnTo>
                  <a:lnTo>
                    <a:pt x="1014" y="114"/>
                  </a:lnTo>
                  <a:lnTo>
                    <a:pt x="1014" y="102"/>
                  </a:lnTo>
                  <a:lnTo>
                    <a:pt x="1008" y="102"/>
                  </a:lnTo>
                  <a:lnTo>
                    <a:pt x="1002" y="96"/>
                  </a:lnTo>
                  <a:lnTo>
                    <a:pt x="1002" y="66"/>
                  </a:lnTo>
                  <a:lnTo>
                    <a:pt x="996" y="66"/>
                  </a:lnTo>
                  <a:lnTo>
                    <a:pt x="984" y="72"/>
                  </a:lnTo>
                  <a:lnTo>
                    <a:pt x="978" y="72"/>
                  </a:lnTo>
                  <a:lnTo>
                    <a:pt x="972" y="66"/>
                  </a:lnTo>
                  <a:lnTo>
                    <a:pt x="972" y="60"/>
                  </a:lnTo>
                  <a:lnTo>
                    <a:pt x="978" y="54"/>
                  </a:lnTo>
                  <a:lnTo>
                    <a:pt x="984" y="42"/>
                  </a:lnTo>
                  <a:lnTo>
                    <a:pt x="984" y="24"/>
                  </a:lnTo>
                  <a:lnTo>
                    <a:pt x="978" y="12"/>
                  </a:lnTo>
                  <a:lnTo>
                    <a:pt x="966" y="0"/>
                  </a:lnTo>
                  <a:lnTo>
                    <a:pt x="960" y="12"/>
                  </a:lnTo>
                  <a:lnTo>
                    <a:pt x="936" y="6"/>
                  </a:lnTo>
                  <a:lnTo>
                    <a:pt x="936" y="42"/>
                  </a:lnTo>
                  <a:lnTo>
                    <a:pt x="930" y="48"/>
                  </a:lnTo>
                  <a:lnTo>
                    <a:pt x="918" y="48"/>
                  </a:lnTo>
                  <a:lnTo>
                    <a:pt x="918" y="60"/>
                  </a:lnTo>
                  <a:lnTo>
                    <a:pt x="894" y="60"/>
                  </a:lnTo>
                  <a:lnTo>
                    <a:pt x="882" y="66"/>
                  </a:lnTo>
                  <a:lnTo>
                    <a:pt x="858" y="90"/>
                  </a:lnTo>
                  <a:lnTo>
                    <a:pt x="846" y="96"/>
                  </a:lnTo>
                  <a:lnTo>
                    <a:pt x="828" y="96"/>
                  </a:lnTo>
                  <a:lnTo>
                    <a:pt x="822" y="90"/>
                  </a:lnTo>
                  <a:lnTo>
                    <a:pt x="804" y="90"/>
                  </a:lnTo>
                  <a:lnTo>
                    <a:pt x="798" y="96"/>
                  </a:lnTo>
                  <a:lnTo>
                    <a:pt x="798" y="108"/>
                  </a:lnTo>
                  <a:lnTo>
                    <a:pt x="792" y="120"/>
                  </a:lnTo>
                  <a:lnTo>
                    <a:pt x="792" y="138"/>
                  </a:lnTo>
                  <a:lnTo>
                    <a:pt x="786" y="144"/>
                  </a:lnTo>
                  <a:lnTo>
                    <a:pt x="774" y="138"/>
                  </a:lnTo>
                  <a:lnTo>
                    <a:pt x="762" y="126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38" y="108"/>
                  </a:lnTo>
                  <a:lnTo>
                    <a:pt x="732" y="114"/>
                  </a:lnTo>
                  <a:lnTo>
                    <a:pt x="720" y="108"/>
                  </a:lnTo>
                  <a:lnTo>
                    <a:pt x="708" y="114"/>
                  </a:lnTo>
                  <a:lnTo>
                    <a:pt x="696" y="114"/>
                  </a:lnTo>
                  <a:lnTo>
                    <a:pt x="696" y="96"/>
                  </a:lnTo>
                  <a:lnTo>
                    <a:pt x="690" y="90"/>
                  </a:lnTo>
                  <a:lnTo>
                    <a:pt x="648" y="90"/>
                  </a:lnTo>
                  <a:lnTo>
                    <a:pt x="648" y="84"/>
                  </a:lnTo>
                  <a:lnTo>
                    <a:pt x="642" y="78"/>
                  </a:lnTo>
                  <a:lnTo>
                    <a:pt x="642" y="108"/>
                  </a:lnTo>
                  <a:lnTo>
                    <a:pt x="660" y="126"/>
                  </a:lnTo>
                  <a:lnTo>
                    <a:pt x="672" y="132"/>
                  </a:lnTo>
                  <a:lnTo>
                    <a:pt x="678" y="138"/>
                  </a:lnTo>
                  <a:lnTo>
                    <a:pt x="678" y="168"/>
                  </a:lnTo>
                  <a:lnTo>
                    <a:pt x="672" y="174"/>
                  </a:lnTo>
                  <a:lnTo>
                    <a:pt x="684" y="186"/>
                  </a:lnTo>
                  <a:lnTo>
                    <a:pt x="690" y="198"/>
                  </a:lnTo>
                  <a:lnTo>
                    <a:pt x="690" y="228"/>
                  </a:lnTo>
                  <a:lnTo>
                    <a:pt x="738" y="234"/>
                  </a:lnTo>
                  <a:lnTo>
                    <a:pt x="744" y="240"/>
                  </a:lnTo>
                  <a:lnTo>
                    <a:pt x="744" y="246"/>
                  </a:lnTo>
                  <a:lnTo>
                    <a:pt x="738" y="258"/>
                  </a:lnTo>
                  <a:lnTo>
                    <a:pt x="732" y="264"/>
                  </a:lnTo>
                  <a:lnTo>
                    <a:pt x="690" y="264"/>
                  </a:lnTo>
                  <a:lnTo>
                    <a:pt x="690" y="294"/>
                  </a:lnTo>
                  <a:lnTo>
                    <a:pt x="684" y="306"/>
                  </a:lnTo>
                  <a:lnTo>
                    <a:pt x="648" y="324"/>
                  </a:lnTo>
                  <a:lnTo>
                    <a:pt x="642" y="330"/>
                  </a:lnTo>
                  <a:lnTo>
                    <a:pt x="624" y="330"/>
                  </a:lnTo>
                  <a:lnTo>
                    <a:pt x="612" y="342"/>
                  </a:lnTo>
                  <a:lnTo>
                    <a:pt x="600" y="366"/>
                  </a:lnTo>
                  <a:lnTo>
                    <a:pt x="588" y="378"/>
                  </a:lnTo>
                  <a:lnTo>
                    <a:pt x="582" y="378"/>
                  </a:lnTo>
                  <a:lnTo>
                    <a:pt x="582" y="354"/>
                  </a:lnTo>
                  <a:lnTo>
                    <a:pt x="576" y="348"/>
                  </a:lnTo>
                  <a:lnTo>
                    <a:pt x="570" y="354"/>
                  </a:lnTo>
                  <a:lnTo>
                    <a:pt x="558" y="360"/>
                  </a:lnTo>
                  <a:lnTo>
                    <a:pt x="552" y="366"/>
                  </a:lnTo>
                  <a:lnTo>
                    <a:pt x="540" y="372"/>
                  </a:lnTo>
                  <a:lnTo>
                    <a:pt x="534" y="372"/>
                  </a:lnTo>
                  <a:lnTo>
                    <a:pt x="522" y="366"/>
                  </a:lnTo>
                  <a:lnTo>
                    <a:pt x="516" y="366"/>
                  </a:lnTo>
                  <a:lnTo>
                    <a:pt x="504" y="354"/>
                  </a:lnTo>
                  <a:lnTo>
                    <a:pt x="504" y="348"/>
                  </a:lnTo>
                  <a:lnTo>
                    <a:pt x="498" y="336"/>
                  </a:lnTo>
                  <a:lnTo>
                    <a:pt x="492" y="330"/>
                  </a:lnTo>
                  <a:lnTo>
                    <a:pt x="468" y="330"/>
                  </a:lnTo>
                  <a:lnTo>
                    <a:pt x="468" y="300"/>
                  </a:lnTo>
                  <a:lnTo>
                    <a:pt x="462" y="288"/>
                  </a:lnTo>
                  <a:lnTo>
                    <a:pt x="462" y="276"/>
                  </a:lnTo>
                  <a:lnTo>
                    <a:pt x="456" y="270"/>
                  </a:lnTo>
                  <a:lnTo>
                    <a:pt x="456" y="258"/>
                  </a:lnTo>
                  <a:lnTo>
                    <a:pt x="450" y="258"/>
                  </a:lnTo>
                  <a:lnTo>
                    <a:pt x="420" y="288"/>
                  </a:lnTo>
                  <a:lnTo>
                    <a:pt x="396" y="264"/>
                  </a:lnTo>
                  <a:lnTo>
                    <a:pt x="390" y="264"/>
                  </a:lnTo>
                  <a:lnTo>
                    <a:pt x="384" y="270"/>
                  </a:lnTo>
                  <a:lnTo>
                    <a:pt x="384" y="288"/>
                  </a:lnTo>
                  <a:lnTo>
                    <a:pt x="318" y="294"/>
                  </a:lnTo>
                  <a:lnTo>
                    <a:pt x="306" y="282"/>
                  </a:lnTo>
                  <a:lnTo>
                    <a:pt x="288" y="282"/>
                  </a:lnTo>
                  <a:lnTo>
                    <a:pt x="282" y="288"/>
                  </a:lnTo>
                  <a:lnTo>
                    <a:pt x="276" y="300"/>
                  </a:lnTo>
                  <a:lnTo>
                    <a:pt x="276" y="312"/>
                  </a:lnTo>
                  <a:lnTo>
                    <a:pt x="282" y="324"/>
                  </a:lnTo>
                  <a:lnTo>
                    <a:pt x="282" y="336"/>
                  </a:lnTo>
                  <a:lnTo>
                    <a:pt x="306" y="348"/>
                  </a:lnTo>
                  <a:lnTo>
                    <a:pt x="318" y="342"/>
                  </a:lnTo>
                  <a:lnTo>
                    <a:pt x="330" y="354"/>
                  </a:lnTo>
                  <a:lnTo>
                    <a:pt x="330" y="360"/>
                  </a:lnTo>
                  <a:lnTo>
                    <a:pt x="336" y="366"/>
                  </a:lnTo>
                  <a:lnTo>
                    <a:pt x="336" y="372"/>
                  </a:lnTo>
                  <a:lnTo>
                    <a:pt x="330" y="378"/>
                  </a:lnTo>
                  <a:lnTo>
                    <a:pt x="300" y="378"/>
                  </a:lnTo>
                  <a:lnTo>
                    <a:pt x="294" y="372"/>
                  </a:lnTo>
                  <a:lnTo>
                    <a:pt x="264" y="378"/>
                  </a:lnTo>
                  <a:lnTo>
                    <a:pt x="258" y="444"/>
                  </a:lnTo>
                  <a:lnTo>
                    <a:pt x="264" y="444"/>
                  </a:lnTo>
                  <a:lnTo>
                    <a:pt x="276" y="456"/>
                  </a:lnTo>
                  <a:lnTo>
                    <a:pt x="288" y="462"/>
                  </a:lnTo>
                  <a:lnTo>
                    <a:pt x="294" y="468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0" y="504"/>
                  </a:lnTo>
                  <a:lnTo>
                    <a:pt x="312" y="516"/>
                  </a:lnTo>
                  <a:lnTo>
                    <a:pt x="318" y="528"/>
                  </a:lnTo>
                  <a:lnTo>
                    <a:pt x="318" y="540"/>
                  </a:lnTo>
                  <a:lnTo>
                    <a:pt x="312" y="552"/>
                  </a:lnTo>
                  <a:lnTo>
                    <a:pt x="300" y="564"/>
                  </a:lnTo>
                  <a:lnTo>
                    <a:pt x="306" y="612"/>
                  </a:lnTo>
                  <a:lnTo>
                    <a:pt x="288" y="660"/>
                  </a:lnTo>
                  <a:lnTo>
                    <a:pt x="282" y="732"/>
                  </a:lnTo>
                  <a:lnTo>
                    <a:pt x="282" y="762"/>
                  </a:lnTo>
                  <a:lnTo>
                    <a:pt x="276" y="774"/>
                  </a:lnTo>
                  <a:lnTo>
                    <a:pt x="270" y="780"/>
                  </a:lnTo>
                  <a:lnTo>
                    <a:pt x="252" y="780"/>
                  </a:lnTo>
                  <a:lnTo>
                    <a:pt x="252" y="774"/>
                  </a:lnTo>
                  <a:lnTo>
                    <a:pt x="240" y="762"/>
                  </a:lnTo>
                  <a:lnTo>
                    <a:pt x="222" y="762"/>
                  </a:lnTo>
                  <a:lnTo>
                    <a:pt x="216" y="768"/>
                  </a:lnTo>
                  <a:lnTo>
                    <a:pt x="210" y="780"/>
                  </a:lnTo>
                  <a:lnTo>
                    <a:pt x="204" y="786"/>
                  </a:lnTo>
                  <a:lnTo>
                    <a:pt x="174" y="780"/>
                  </a:lnTo>
                  <a:lnTo>
                    <a:pt x="168" y="792"/>
                  </a:lnTo>
                  <a:lnTo>
                    <a:pt x="138" y="792"/>
                  </a:lnTo>
                  <a:lnTo>
                    <a:pt x="126" y="798"/>
                  </a:lnTo>
                  <a:lnTo>
                    <a:pt x="120" y="804"/>
                  </a:lnTo>
                  <a:lnTo>
                    <a:pt x="108" y="810"/>
                  </a:lnTo>
                  <a:lnTo>
                    <a:pt x="96" y="822"/>
                  </a:lnTo>
                  <a:lnTo>
                    <a:pt x="96" y="828"/>
                  </a:lnTo>
                  <a:lnTo>
                    <a:pt x="90" y="834"/>
                  </a:lnTo>
                  <a:lnTo>
                    <a:pt x="90" y="840"/>
                  </a:lnTo>
                  <a:lnTo>
                    <a:pt x="66" y="840"/>
                  </a:lnTo>
                  <a:lnTo>
                    <a:pt x="66" y="894"/>
                  </a:lnTo>
                  <a:lnTo>
                    <a:pt x="48" y="912"/>
                  </a:lnTo>
                  <a:lnTo>
                    <a:pt x="48" y="924"/>
                  </a:lnTo>
                  <a:lnTo>
                    <a:pt x="54" y="930"/>
                  </a:lnTo>
                  <a:lnTo>
                    <a:pt x="54" y="948"/>
                  </a:lnTo>
                  <a:lnTo>
                    <a:pt x="60" y="954"/>
                  </a:lnTo>
                  <a:lnTo>
                    <a:pt x="54" y="954"/>
                  </a:lnTo>
                  <a:lnTo>
                    <a:pt x="48" y="948"/>
                  </a:lnTo>
                  <a:lnTo>
                    <a:pt x="18" y="978"/>
                  </a:lnTo>
                  <a:lnTo>
                    <a:pt x="12" y="990"/>
                  </a:lnTo>
                  <a:lnTo>
                    <a:pt x="12" y="1014"/>
                  </a:lnTo>
                  <a:lnTo>
                    <a:pt x="18" y="1020"/>
                  </a:lnTo>
                  <a:lnTo>
                    <a:pt x="6" y="1026"/>
                  </a:lnTo>
                  <a:lnTo>
                    <a:pt x="0" y="1032"/>
                  </a:lnTo>
                  <a:lnTo>
                    <a:pt x="0" y="1044"/>
                  </a:lnTo>
                  <a:lnTo>
                    <a:pt x="6" y="1050"/>
                  </a:lnTo>
                  <a:lnTo>
                    <a:pt x="18" y="1056"/>
                  </a:lnTo>
                  <a:lnTo>
                    <a:pt x="24" y="1080"/>
                  </a:lnTo>
                  <a:lnTo>
                    <a:pt x="24" y="1086"/>
                  </a:lnTo>
                  <a:lnTo>
                    <a:pt x="30" y="1092"/>
                  </a:lnTo>
                  <a:lnTo>
                    <a:pt x="42" y="1116"/>
                  </a:lnTo>
                  <a:lnTo>
                    <a:pt x="54" y="1128"/>
                  </a:lnTo>
                  <a:lnTo>
                    <a:pt x="66" y="1134"/>
                  </a:lnTo>
                  <a:lnTo>
                    <a:pt x="90" y="1158"/>
                  </a:lnTo>
                  <a:lnTo>
                    <a:pt x="84" y="1164"/>
                  </a:lnTo>
                  <a:lnTo>
                    <a:pt x="78" y="1176"/>
                  </a:lnTo>
                  <a:lnTo>
                    <a:pt x="66" y="1182"/>
                  </a:lnTo>
                  <a:lnTo>
                    <a:pt x="60" y="1188"/>
                  </a:lnTo>
                  <a:lnTo>
                    <a:pt x="102" y="1188"/>
                  </a:lnTo>
                  <a:lnTo>
                    <a:pt x="114" y="1194"/>
                  </a:lnTo>
                  <a:lnTo>
                    <a:pt x="120" y="1194"/>
                  </a:lnTo>
                  <a:lnTo>
                    <a:pt x="126" y="1200"/>
                  </a:lnTo>
                  <a:lnTo>
                    <a:pt x="126" y="1212"/>
                  </a:lnTo>
                  <a:lnTo>
                    <a:pt x="132" y="1224"/>
                  </a:lnTo>
                  <a:lnTo>
                    <a:pt x="138" y="1230"/>
                  </a:lnTo>
                  <a:lnTo>
                    <a:pt x="138" y="1236"/>
                  </a:lnTo>
                  <a:lnTo>
                    <a:pt x="198" y="1230"/>
                  </a:lnTo>
                  <a:lnTo>
                    <a:pt x="252" y="1182"/>
                  </a:lnTo>
                  <a:lnTo>
                    <a:pt x="252" y="1194"/>
                  </a:lnTo>
                  <a:lnTo>
                    <a:pt x="258" y="1206"/>
                  </a:lnTo>
                  <a:lnTo>
                    <a:pt x="258" y="1224"/>
                  </a:lnTo>
                  <a:lnTo>
                    <a:pt x="252" y="1230"/>
                  </a:lnTo>
                  <a:lnTo>
                    <a:pt x="252" y="1242"/>
                  </a:lnTo>
                  <a:lnTo>
                    <a:pt x="246" y="1254"/>
                  </a:lnTo>
                  <a:lnTo>
                    <a:pt x="246" y="1266"/>
                  </a:lnTo>
                  <a:lnTo>
                    <a:pt x="252" y="1284"/>
                  </a:lnTo>
                  <a:lnTo>
                    <a:pt x="252" y="1314"/>
                  </a:lnTo>
                  <a:lnTo>
                    <a:pt x="264" y="1308"/>
                  </a:lnTo>
                  <a:lnTo>
                    <a:pt x="264" y="1314"/>
                  </a:lnTo>
                  <a:lnTo>
                    <a:pt x="270" y="1320"/>
                  </a:lnTo>
                  <a:lnTo>
                    <a:pt x="282" y="1320"/>
                  </a:lnTo>
                  <a:lnTo>
                    <a:pt x="282" y="1314"/>
                  </a:lnTo>
                  <a:lnTo>
                    <a:pt x="288" y="1314"/>
                  </a:lnTo>
                  <a:lnTo>
                    <a:pt x="294" y="1308"/>
                  </a:lnTo>
                  <a:lnTo>
                    <a:pt x="324" y="1308"/>
                  </a:lnTo>
                  <a:lnTo>
                    <a:pt x="336" y="1314"/>
                  </a:lnTo>
                  <a:lnTo>
                    <a:pt x="366" y="1314"/>
                  </a:lnTo>
                  <a:lnTo>
                    <a:pt x="372" y="1320"/>
                  </a:lnTo>
                  <a:lnTo>
                    <a:pt x="372" y="1326"/>
                  </a:lnTo>
                  <a:lnTo>
                    <a:pt x="390" y="1326"/>
                  </a:lnTo>
                  <a:lnTo>
                    <a:pt x="414" y="1314"/>
                  </a:lnTo>
                  <a:lnTo>
                    <a:pt x="420" y="1308"/>
                  </a:lnTo>
                  <a:lnTo>
                    <a:pt x="432" y="1290"/>
                  </a:lnTo>
                  <a:lnTo>
                    <a:pt x="468" y="1290"/>
                  </a:lnTo>
                  <a:lnTo>
                    <a:pt x="474" y="1260"/>
                  </a:lnTo>
                  <a:lnTo>
                    <a:pt x="510" y="1260"/>
                  </a:lnTo>
                  <a:lnTo>
                    <a:pt x="510" y="1254"/>
                  </a:lnTo>
                  <a:lnTo>
                    <a:pt x="516" y="1248"/>
                  </a:lnTo>
                  <a:lnTo>
                    <a:pt x="522" y="1236"/>
                  </a:lnTo>
                  <a:lnTo>
                    <a:pt x="528" y="1230"/>
                  </a:lnTo>
                  <a:lnTo>
                    <a:pt x="540" y="1224"/>
                  </a:lnTo>
                  <a:lnTo>
                    <a:pt x="576" y="1224"/>
                  </a:lnTo>
                  <a:lnTo>
                    <a:pt x="588" y="1212"/>
                  </a:lnTo>
                  <a:lnTo>
                    <a:pt x="600" y="1224"/>
                  </a:lnTo>
                  <a:lnTo>
                    <a:pt x="606" y="1224"/>
                  </a:lnTo>
                  <a:lnTo>
                    <a:pt x="606" y="1218"/>
                  </a:lnTo>
                  <a:lnTo>
                    <a:pt x="618" y="1212"/>
                  </a:lnTo>
                  <a:lnTo>
                    <a:pt x="630" y="1212"/>
                  </a:lnTo>
                  <a:lnTo>
                    <a:pt x="630" y="1242"/>
                  </a:lnTo>
                  <a:lnTo>
                    <a:pt x="624" y="1248"/>
                  </a:lnTo>
                  <a:lnTo>
                    <a:pt x="624" y="1254"/>
                  </a:lnTo>
                  <a:lnTo>
                    <a:pt x="618" y="1260"/>
                  </a:lnTo>
                  <a:lnTo>
                    <a:pt x="618" y="1290"/>
                  </a:lnTo>
                  <a:lnTo>
                    <a:pt x="624" y="1296"/>
                  </a:lnTo>
                  <a:lnTo>
                    <a:pt x="630" y="1308"/>
                  </a:lnTo>
                  <a:lnTo>
                    <a:pt x="630" y="1326"/>
                  </a:lnTo>
                  <a:lnTo>
                    <a:pt x="624" y="1332"/>
                  </a:lnTo>
                  <a:lnTo>
                    <a:pt x="624" y="1344"/>
                  </a:lnTo>
                  <a:lnTo>
                    <a:pt x="636" y="1356"/>
                  </a:lnTo>
                  <a:lnTo>
                    <a:pt x="648" y="1362"/>
                  </a:lnTo>
                  <a:lnTo>
                    <a:pt x="654" y="1368"/>
                  </a:lnTo>
                  <a:lnTo>
                    <a:pt x="660" y="1398"/>
                  </a:lnTo>
                  <a:lnTo>
                    <a:pt x="684" y="1398"/>
                  </a:lnTo>
                  <a:lnTo>
                    <a:pt x="690" y="1404"/>
                  </a:lnTo>
                  <a:lnTo>
                    <a:pt x="690" y="1410"/>
                  </a:lnTo>
                  <a:lnTo>
                    <a:pt x="696" y="1422"/>
                  </a:lnTo>
                  <a:lnTo>
                    <a:pt x="696" y="1428"/>
                  </a:lnTo>
                  <a:lnTo>
                    <a:pt x="702" y="1434"/>
                  </a:lnTo>
                  <a:lnTo>
                    <a:pt x="714" y="1440"/>
                  </a:lnTo>
                  <a:lnTo>
                    <a:pt x="744" y="1440"/>
                  </a:lnTo>
                  <a:lnTo>
                    <a:pt x="750" y="1434"/>
                  </a:lnTo>
                  <a:lnTo>
                    <a:pt x="756" y="1446"/>
                  </a:lnTo>
                  <a:lnTo>
                    <a:pt x="768" y="1452"/>
                  </a:lnTo>
                  <a:lnTo>
                    <a:pt x="780" y="1452"/>
                  </a:lnTo>
                  <a:lnTo>
                    <a:pt x="786" y="1446"/>
                  </a:lnTo>
                  <a:lnTo>
                    <a:pt x="798" y="1446"/>
                  </a:lnTo>
                  <a:lnTo>
                    <a:pt x="798" y="1452"/>
                  </a:lnTo>
                  <a:lnTo>
                    <a:pt x="804" y="1464"/>
                  </a:lnTo>
                  <a:lnTo>
                    <a:pt x="816" y="1470"/>
                  </a:lnTo>
                  <a:lnTo>
                    <a:pt x="828" y="1482"/>
                  </a:lnTo>
                  <a:lnTo>
                    <a:pt x="840" y="1488"/>
                  </a:lnTo>
                  <a:lnTo>
                    <a:pt x="864" y="1488"/>
                  </a:lnTo>
                  <a:lnTo>
                    <a:pt x="864" y="1494"/>
                  </a:lnTo>
                  <a:lnTo>
                    <a:pt x="876" y="1506"/>
                  </a:lnTo>
                  <a:lnTo>
                    <a:pt x="888" y="1512"/>
                  </a:lnTo>
                  <a:lnTo>
                    <a:pt x="894" y="1518"/>
                  </a:lnTo>
                  <a:lnTo>
                    <a:pt x="954" y="1518"/>
                  </a:lnTo>
                  <a:lnTo>
                    <a:pt x="978" y="1530"/>
                  </a:lnTo>
                  <a:lnTo>
                    <a:pt x="984" y="1542"/>
                  </a:lnTo>
                  <a:lnTo>
                    <a:pt x="990" y="1548"/>
                  </a:lnTo>
                  <a:lnTo>
                    <a:pt x="990" y="1578"/>
                  </a:lnTo>
                  <a:lnTo>
                    <a:pt x="996" y="1590"/>
                  </a:lnTo>
                  <a:lnTo>
                    <a:pt x="1002" y="1596"/>
                  </a:lnTo>
                  <a:lnTo>
                    <a:pt x="1008" y="1608"/>
                  </a:lnTo>
                  <a:lnTo>
                    <a:pt x="1008" y="1638"/>
                  </a:lnTo>
                  <a:lnTo>
                    <a:pt x="990" y="1638"/>
                  </a:lnTo>
                  <a:lnTo>
                    <a:pt x="990" y="1644"/>
                  </a:lnTo>
                  <a:lnTo>
                    <a:pt x="996" y="1650"/>
                  </a:lnTo>
                  <a:lnTo>
                    <a:pt x="1002" y="1662"/>
                  </a:lnTo>
                  <a:lnTo>
                    <a:pt x="1014" y="1668"/>
                  </a:lnTo>
                  <a:lnTo>
                    <a:pt x="1020" y="1674"/>
                  </a:lnTo>
                  <a:lnTo>
                    <a:pt x="1014" y="1686"/>
                  </a:lnTo>
                  <a:lnTo>
                    <a:pt x="1014" y="1728"/>
                  </a:lnTo>
                  <a:lnTo>
                    <a:pt x="1020" y="1734"/>
                  </a:lnTo>
                  <a:lnTo>
                    <a:pt x="1050" y="1740"/>
                  </a:lnTo>
                  <a:lnTo>
                    <a:pt x="1098" y="1746"/>
                  </a:lnTo>
                  <a:lnTo>
                    <a:pt x="1158" y="1746"/>
                  </a:lnTo>
                  <a:lnTo>
                    <a:pt x="1158" y="1752"/>
                  </a:lnTo>
                  <a:lnTo>
                    <a:pt x="1152" y="1758"/>
                  </a:lnTo>
                  <a:lnTo>
                    <a:pt x="1152" y="1770"/>
                  </a:lnTo>
                  <a:lnTo>
                    <a:pt x="1146" y="1788"/>
                  </a:lnTo>
                  <a:lnTo>
                    <a:pt x="1146" y="1800"/>
                  </a:lnTo>
                  <a:lnTo>
                    <a:pt x="1152" y="1812"/>
                  </a:lnTo>
                  <a:lnTo>
                    <a:pt x="1164" y="1818"/>
                  </a:lnTo>
                  <a:lnTo>
                    <a:pt x="1170" y="1824"/>
                  </a:lnTo>
                  <a:lnTo>
                    <a:pt x="1194" y="1836"/>
                  </a:lnTo>
                  <a:lnTo>
                    <a:pt x="1206" y="1848"/>
                  </a:lnTo>
                  <a:lnTo>
                    <a:pt x="1212" y="1860"/>
                  </a:lnTo>
                  <a:lnTo>
                    <a:pt x="1224" y="1896"/>
                  </a:lnTo>
                  <a:lnTo>
                    <a:pt x="1224" y="1908"/>
                  </a:lnTo>
                  <a:lnTo>
                    <a:pt x="1218" y="1920"/>
                  </a:lnTo>
                  <a:lnTo>
                    <a:pt x="1218" y="1944"/>
                  </a:lnTo>
                  <a:lnTo>
                    <a:pt x="1212" y="1950"/>
                  </a:lnTo>
                  <a:lnTo>
                    <a:pt x="1212" y="1956"/>
                  </a:lnTo>
                  <a:lnTo>
                    <a:pt x="1218" y="1968"/>
                  </a:lnTo>
                  <a:lnTo>
                    <a:pt x="1212" y="1980"/>
                  </a:lnTo>
                  <a:lnTo>
                    <a:pt x="1206" y="1986"/>
                  </a:lnTo>
                  <a:lnTo>
                    <a:pt x="1200" y="1998"/>
                  </a:lnTo>
                  <a:lnTo>
                    <a:pt x="1200" y="2022"/>
                  </a:lnTo>
                  <a:lnTo>
                    <a:pt x="1206" y="2028"/>
                  </a:lnTo>
                  <a:lnTo>
                    <a:pt x="1218" y="2034"/>
                  </a:lnTo>
                  <a:lnTo>
                    <a:pt x="1212" y="2040"/>
                  </a:lnTo>
                  <a:lnTo>
                    <a:pt x="1200" y="2046"/>
                  </a:lnTo>
                  <a:lnTo>
                    <a:pt x="1194" y="2052"/>
                  </a:lnTo>
                  <a:lnTo>
                    <a:pt x="1194" y="2064"/>
                  </a:lnTo>
                  <a:lnTo>
                    <a:pt x="1200" y="2070"/>
                  </a:lnTo>
                  <a:lnTo>
                    <a:pt x="1212" y="2076"/>
                  </a:lnTo>
                  <a:lnTo>
                    <a:pt x="1212" y="2112"/>
                  </a:lnTo>
                  <a:lnTo>
                    <a:pt x="1224" y="2112"/>
                  </a:lnTo>
                  <a:lnTo>
                    <a:pt x="1224" y="2130"/>
                  </a:lnTo>
                  <a:lnTo>
                    <a:pt x="1218" y="2142"/>
                  </a:lnTo>
                  <a:lnTo>
                    <a:pt x="1218" y="2184"/>
                  </a:lnTo>
                  <a:lnTo>
                    <a:pt x="1224" y="2196"/>
                  </a:lnTo>
                  <a:lnTo>
                    <a:pt x="1230" y="2202"/>
                  </a:lnTo>
                  <a:lnTo>
                    <a:pt x="1266" y="2214"/>
                  </a:lnTo>
                  <a:lnTo>
                    <a:pt x="1308" y="2220"/>
                  </a:lnTo>
                  <a:lnTo>
                    <a:pt x="1380" y="2220"/>
                  </a:lnTo>
                  <a:lnTo>
                    <a:pt x="1392" y="2226"/>
                  </a:lnTo>
                  <a:lnTo>
                    <a:pt x="1398" y="2232"/>
                  </a:lnTo>
                  <a:lnTo>
                    <a:pt x="1398" y="2256"/>
                  </a:lnTo>
                  <a:lnTo>
                    <a:pt x="1404" y="2274"/>
                  </a:lnTo>
                  <a:lnTo>
                    <a:pt x="1404" y="2298"/>
                  </a:lnTo>
                  <a:lnTo>
                    <a:pt x="1410" y="2316"/>
                  </a:lnTo>
                  <a:lnTo>
                    <a:pt x="1410" y="2334"/>
                  </a:lnTo>
                  <a:lnTo>
                    <a:pt x="1422" y="2358"/>
                  </a:lnTo>
                  <a:lnTo>
                    <a:pt x="1434" y="2364"/>
                  </a:lnTo>
                  <a:lnTo>
                    <a:pt x="1446" y="2364"/>
                  </a:lnTo>
                  <a:lnTo>
                    <a:pt x="1464" y="2346"/>
                  </a:lnTo>
                  <a:lnTo>
                    <a:pt x="1476" y="2346"/>
                  </a:lnTo>
                  <a:lnTo>
                    <a:pt x="1488" y="2352"/>
                  </a:lnTo>
                  <a:lnTo>
                    <a:pt x="1500" y="2364"/>
                  </a:lnTo>
                  <a:lnTo>
                    <a:pt x="1506" y="2376"/>
                  </a:lnTo>
                  <a:lnTo>
                    <a:pt x="1506" y="2394"/>
                  </a:lnTo>
                  <a:lnTo>
                    <a:pt x="1500" y="2412"/>
                  </a:lnTo>
                  <a:lnTo>
                    <a:pt x="1500" y="2442"/>
                  </a:lnTo>
                  <a:lnTo>
                    <a:pt x="1494" y="2448"/>
                  </a:lnTo>
                  <a:lnTo>
                    <a:pt x="1494" y="2454"/>
                  </a:lnTo>
                  <a:lnTo>
                    <a:pt x="1488" y="2466"/>
                  </a:lnTo>
                  <a:lnTo>
                    <a:pt x="1488" y="2478"/>
                  </a:lnTo>
                  <a:lnTo>
                    <a:pt x="1494" y="2496"/>
                  </a:lnTo>
                  <a:lnTo>
                    <a:pt x="1506" y="2490"/>
                  </a:lnTo>
                  <a:lnTo>
                    <a:pt x="1512" y="2484"/>
                  </a:lnTo>
                  <a:lnTo>
                    <a:pt x="1530" y="2484"/>
                  </a:lnTo>
                  <a:lnTo>
                    <a:pt x="1536" y="2490"/>
                  </a:lnTo>
                  <a:lnTo>
                    <a:pt x="1548" y="2514"/>
                  </a:lnTo>
                  <a:lnTo>
                    <a:pt x="1548" y="2526"/>
                  </a:lnTo>
                  <a:lnTo>
                    <a:pt x="1554" y="2526"/>
                  </a:lnTo>
                  <a:lnTo>
                    <a:pt x="1560" y="2532"/>
                  </a:lnTo>
                  <a:lnTo>
                    <a:pt x="1560" y="2562"/>
                  </a:lnTo>
                  <a:lnTo>
                    <a:pt x="1566" y="2580"/>
                  </a:lnTo>
                  <a:lnTo>
                    <a:pt x="1566" y="2616"/>
                  </a:lnTo>
                  <a:lnTo>
                    <a:pt x="1512" y="2634"/>
                  </a:lnTo>
                  <a:lnTo>
                    <a:pt x="1506" y="2640"/>
                  </a:lnTo>
                  <a:lnTo>
                    <a:pt x="1500" y="2652"/>
                  </a:lnTo>
                  <a:lnTo>
                    <a:pt x="1500" y="2670"/>
                  </a:lnTo>
                  <a:lnTo>
                    <a:pt x="1464" y="2670"/>
                  </a:lnTo>
                  <a:lnTo>
                    <a:pt x="1464" y="2688"/>
                  </a:lnTo>
                  <a:lnTo>
                    <a:pt x="1458" y="2694"/>
                  </a:lnTo>
                  <a:lnTo>
                    <a:pt x="1452" y="2718"/>
                  </a:lnTo>
                  <a:lnTo>
                    <a:pt x="1428" y="2724"/>
                  </a:lnTo>
                  <a:lnTo>
                    <a:pt x="1428" y="2736"/>
                  </a:lnTo>
                  <a:lnTo>
                    <a:pt x="1422" y="2748"/>
                  </a:lnTo>
                  <a:lnTo>
                    <a:pt x="1422" y="2760"/>
                  </a:lnTo>
                  <a:lnTo>
                    <a:pt x="1404" y="2778"/>
                  </a:lnTo>
                  <a:lnTo>
                    <a:pt x="1392" y="2778"/>
                  </a:lnTo>
                  <a:lnTo>
                    <a:pt x="1392" y="2802"/>
                  </a:lnTo>
                  <a:lnTo>
                    <a:pt x="1386" y="2808"/>
                  </a:lnTo>
                  <a:lnTo>
                    <a:pt x="1380" y="2820"/>
                  </a:lnTo>
                  <a:lnTo>
                    <a:pt x="1374" y="2826"/>
                  </a:lnTo>
                  <a:lnTo>
                    <a:pt x="1356" y="2826"/>
                  </a:lnTo>
                  <a:lnTo>
                    <a:pt x="1350" y="2832"/>
                  </a:lnTo>
                  <a:lnTo>
                    <a:pt x="1350" y="2844"/>
                  </a:lnTo>
                  <a:lnTo>
                    <a:pt x="1344" y="2856"/>
                  </a:lnTo>
                  <a:lnTo>
                    <a:pt x="1344" y="2868"/>
                  </a:lnTo>
                  <a:lnTo>
                    <a:pt x="1368" y="2868"/>
                  </a:lnTo>
                  <a:lnTo>
                    <a:pt x="1374" y="2862"/>
                  </a:lnTo>
                  <a:lnTo>
                    <a:pt x="1386" y="2856"/>
                  </a:lnTo>
                  <a:lnTo>
                    <a:pt x="1398" y="2856"/>
                  </a:lnTo>
                  <a:lnTo>
                    <a:pt x="1404" y="2862"/>
                  </a:lnTo>
                  <a:lnTo>
                    <a:pt x="1428" y="2874"/>
                  </a:lnTo>
                  <a:lnTo>
                    <a:pt x="1434" y="2886"/>
                  </a:lnTo>
                  <a:lnTo>
                    <a:pt x="1446" y="2892"/>
                  </a:lnTo>
                  <a:lnTo>
                    <a:pt x="1452" y="2898"/>
                  </a:lnTo>
                  <a:lnTo>
                    <a:pt x="1458" y="2910"/>
                  </a:lnTo>
                  <a:lnTo>
                    <a:pt x="1470" y="2922"/>
                  </a:lnTo>
                  <a:lnTo>
                    <a:pt x="1470" y="2934"/>
                  </a:lnTo>
                  <a:lnTo>
                    <a:pt x="1482" y="2934"/>
                  </a:lnTo>
                  <a:lnTo>
                    <a:pt x="1482" y="2928"/>
                  </a:lnTo>
                  <a:lnTo>
                    <a:pt x="1494" y="2916"/>
                  </a:lnTo>
                  <a:lnTo>
                    <a:pt x="1500" y="2916"/>
                  </a:lnTo>
                  <a:lnTo>
                    <a:pt x="1512" y="2922"/>
                  </a:lnTo>
                  <a:lnTo>
                    <a:pt x="1518" y="2934"/>
                  </a:lnTo>
                  <a:lnTo>
                    <a:pt x="1536" y="2952"/>
                  </a:lnTo>
                  <a:lnTo>
                    <a:pt x="1554" y="2952"/>
                  </a:lnTo>
                  <a:lnTo>
                    <a:pt x="1572" y="2970"/>
                  </a:lnTo>
                  <a:lnTo>
                    <a:pt x="1578" y="2970"/>
                  </a:lnTo>
                  <a:lnTo>
                    <a:pt x="1578" y="2982"/>
                  </a:lnTo>
                  <a:lnTo>
                    <a:pt x="1584" y="2988"/>
                  </a:lnTo>
                  <a:lnTo>
                    <a:pt x="1596" y="2994"/>
                  </a:lnTo>
                  <a:lnTo>
                    <a:pt x="1614" y="3000"/>
                  </a:lnTo>
                  <a:lnTo>
                    <a:pt x="1626" y="3000"/>
                  </a:lnTo>
                  <a:lnTo>
                    <a:pt x="1632" y="3012"/>
                  </a:lnTo>
                  <a:lnTo>
                    <a:pt x="1638" y="3018"/>
                  </a:lnTo>
                  <a:lnTo>
                    <a:pt x="1644" y="3030"/>
                  </a:lnTo>
                  <a:lnTo>
                    <a:pt x="1662" y="3048"/>
                  </a:lnTo>
                  <a:lnTo>
                    <a:pt x="1668" y="3048"/>
                  </a:lnTo>
                  <a:lnTo>
                    <a:pt x="1680" y="3054"/>
                  </a:lnTo>
                  <a:lnTo>
                    <a:pt x="1686" y="3054"/>
                  </a:lnTo>
                  <a:lnTo>
                    <a:pt x="1686" y="3066"/>
                  </a:lnTo>
                  <a:lnTo>
                    <a:pt x="1674" y="3090"/>
                  </a:lnTo>
                  <a:lnTo>
                    <a:pt x="1668" y="3096"/>
                  </a:lnTo>
                  <a:lnTo>
                    <a:pt x="1668" y="3120"/>
                  </a:lnTo>
                  <a:lnTo>
                    <a:pt x="1674" y="3120"/>
                  </a:lnTo>
                  <a:lnTo>
                    <a:pt x="1674" y="3150"/>
                  </a:lnTo>
                  <a:lnTo>
                    <a:pt x="1692" y="3150"/>
                  </a:lnTo>
                  <a:lnTo>
                    <a:pt x="1692" y="3144"/>
                  </a:lnTo>
                  <a:lnTo>
                    <a:pt x="1698" y="3132"/>
                  </a:lnTo>
                  <a:lnTo>
                    <a:pt x="1710" y="3126"/>
                  </a:lnTo>
                  <a:lnTo>
                    <a:pt x="1716" y="3114"/>
                  </a:lnTo>
                  <a:lnTo>
                    <a:pt x="1728" y="3102"/>
                  </a:lnTo>
                  <a:lnTo>
                    <a:pt x="1734" y="3090"/>
                  </a:lnTo>
                  <a:lnTo>
                    <a:pt x="1734" y="3060"/>
                  </a:lnTo>
                  <a:lnTo>
                    <a:pt x="1728" y="3054"/>
                  </a:lnTo>
                  <a:lnTo>
                    <a:pt x="1728" y="3048"/>
                  </a:lnTo>
                  <a:lnTo>
                    <a:pt x="1746" y="3018"/>
                  </a:lnTo>
                  <a:lnTo>
                    <a:pt x="1734" y="3012"/>
                  </a:lnTo>
                  <a:lnTo>
                    <a:pt x="1728" y="3000"/>
                  </a:lnTo>
                  <a:lnTo>
                    <a:pt x="1728" y="2988"/>
                  </a:lnTo>
                  <a:lnTo>
                    <a:pt x="1740" y="2976"/>
                  </a:lnTo>
                  <a:lnTo>
                    <a:pt x="1746" y="2976"/>
                  </a:lnTo>
                  <a:lnTo>
                    <a:pt x="1746" y="2952"/>
                  </a:lnTo>
                  <a:lnTo>
                    <a:pt x="1764" y="2952"/>
                  </a:lnTo>
                  <a:lnTo>
                    <a:pt x="1776" y="2940"/>
                  </a:lnTo>
                  <a:lnTo>
                    <a:pt x="1776" y="2904"/>
                  </a:lnTo>
                  <a:lnTo>
                    <a:pt x="1782" y="2898"/>
                  </a:lnTo>
                  <a:lnTo>
                    <a:pt x="1788" y="2886"/>
                  </a:lnTo>
                  <a:lnTo>
                    <a:pt x="1800" y="2874"/>
                  </a:lnTo>
                  <a:lnTo>
                    <a:pt x="1812" y="2868"/>
                  </a:lnTo>
                  <a:lnTo>
                    <a:pt x="1818" y="2862"/>
                  </a:lnTo>
                  <a:lnTo>
                    <a:pt x="1824" y="2862"/>
                  </a:lnTo>
                  <a:lnTo>
                    <a:pt x="1824" y="2898"/>
                  </a:lnTo>
                  <a:lnTo>
                    <a:pt x="1818" y="2904"/>
                  </a:lnTo>
                  <a:lnTo>
                    <a:pt x="1818" y="2910"/>
                  </a:lnTo>
                  <a:lnTo>
                    <a:pt x="1812" y="2916"/>
                  </a:lnTo>
                  <a:lnTo>
                    <a:pt x="1812" y="2934"/>
                  </a:lnTo>
                  <a:lnTo>
                    <a:pt x="1800" y="2940"/>
                  </a:lnTo>
                  <a:lnTo>
                    <a:pt x="1800" y="2952"/>
                  </a:lnTo>
                  <a:lnTo>
                    <a:pt x="1776" y="2982"/>
                  </a:lnTo>
                  <a:lnTo>
                    <a:pt x="1746" y="3006"/>
                  </a:lnTo>
                  <a:lnTo>
                    <a:pt x="1752" y="3012"/>
                  </a:lnTo>
                  <a:lnTo>
                    <a:pt x="1770" y="3012"/>
                  </a:lnTo>
                  <a:lnTo>
                    <a:pt x="1770" y="2994"/>
                  </a:lnTo>
                  <a:lnTo>
                    <a:pt x="1776" y="2988"/>
                  </a:lnTo>
                  <a:lnTo>
                    <a:pt x="1788" y="2988"/>
                  </a:lnTo>
                  <a:lnTo>
                    <a:pt x="1794" y="2982"/>
                  </a:lnTo>
                  <a:lnTo>
                    <a:pt x="1800" y="2982"/>
                  </a:lnTo>
                  <a:lnTo>
                    <a:pt x="1812" y="2964"/>
                  </a:lnTo>
                  <a:lnTo>
                    <a:pt x="1824" y="2940"/>
                  </a:lnTo>
                  <a:lnTo>
                    <a:pt x="1848" y="2880"/>
                  </a:lnTo>
                  <a:lnTo>
                    <a:pt x="1860" y="2832"/>
                  </a:lnTo>
                  <a:lnTo>
                    <a:pt x="1872" y="2808"/>
                  </a:lnTo>
                  <a:lnTo>
                    <a:pt x="1878" y="2790"/>
                  </a:lnTo>
                  <a:lnTo>
                    <a:pt x="1884" y="2778"/>
                  </a:lnTo>
                  <a:lnTo>
                    <a:pt x="1896" y="2772"/>
                  </a:lnTo>
                  <a:lnTo>
                    <a:pt x="1902" y="2760"/>
                  </a:lnTo>
                  <a:lnTo>
                    <a:pt x="1926" y="2736"/>
                  </a:lnTo>
                  <a:lnTo>
                    <a:pt x="1926" y="2724"/>
                  </a:lnTo>
                  <a:lnTo>
                    <a:pt x="1920" y="2718"/>
                  </a:lnTo>
                  <a:lnTo>
                    <a:pt x="1938" y="2706"/>
                  </a:lnTo>
                  <a:lnTo>
                    <a:pt x="1932" y="2670"/>
                  </a:lnTo>
                  <a:lnTo>
                    <a:pt x="1938" y="2646"/>
                  </a:lnTo>
                  <a:lnTo>
                    <a:pt x="1926" y="2640"/>
                  </a:lnTo>
                  <a:lnTo>
                    <a:pt x="1932" y="2634"/>
                  </a:lnTo>
                  <a:lnTo>
                    <a:pt x="1938" y="2622"/>
                  </a:lnTo>
                  <a:lnTo>
                    <a:pt x="1938" y="2610"/>
                  </a:lnTo>
                  <a:lnTo>
                    <a:pt x="1932" y="2604"/>
                  </a:lnTo>
                  <a:lnTo>
                    <a:pt x="1920" y="2598"/>
                  </a:lnTo>
                  <a:lnTo>
                    <a:pt x="1914" y="2592"/>
                  </a:lnTo>
                  <a:lnTo>
                    <a:pt x="1914" y="2556"/>
                  </a:lnTo>
                  <a:lnTo>
                    <a:pt x="1896" y="2544"/>
                  </a:lnTo>
                  <a:lnTo>
                    <a:pt x="1920" y="2544"/>
                  </a:lnTo>
                  <a:lnTo>
                    <a:pt x="1914" y="2520"/>
                  </a:lnTo>
                  <a:lnTo>
                    <a:pt x="1902" y="2508"/>
                  </a:lnTo>
                  <a:lnTo>
                    <a:pt x="1908" y="2508"/>
                  </a:lnTo>
                  <a:lnTo>
                    <a:pt x="1920" y="2502"/>
                  </a:lnTo>
                  <a:lnTo>
                    <a:pt x="1920" y="2490"/>
                  </a:lnTo>
                  <a:lnTo>
                    <a:pt x="1914" y="2490"/>
                  </a:lnTo>
                  <a:lnTo>
                    <a:pt x="1902" y="2484"/>
                  </a:lnTo>
                  <a:lnTo>
                    <a:pt x="1896" y="2478"/>
                  </a:lnTo>
                  <a:lnTo>
                    <a:pt x="1920" y="2460"/>
                  </a:lnTo>
                  <a:lnTo>
                    <a:pt x="1932" y="2472"/>
                  </a:lnTo>
                  <a:lnTo>
                    <a:pt x="1944" y="2478"/>
                  </a:lnTo>
                  <a:lnTo>
                    <a:pt x="1950" y="2478"/>
                  </a:lnTo>
                  <a:lnTo>
                    <a:pt x="1950" y="2448"/>
                  </a:lnTo>
                  <a:lnTo>
                    <a:pt x="1962" y="2424"/>
                  </a:lnTo>
                  <a:lnTo>
                    <a:pt x="1974" y="2418"/>
                  </a:lnTo>
                  <a:lnTo>
                    <a:pt x="1980" y="2418"/>
                  </a:lnTo>
                  <a:lnTo>
                    <a:pt x="2004" y="2406"/>
                  </a:lnTo>
                  <a:lnTo>
                    <a:pt x="2010" y="2394"/>
                  </a:lnTo>
                  <a:lnTo>
                    <a:pt x="2010" y="2382"/>
                  </a:lnTo>
                  <a:lnTo>
                    <a:pt x="2016" y="2376"/>
                  </a:lnTo>
                  <a:lnTo>
                    <a:pt x="2028" y="2376"/>
                  </a:lnTo>
                  <a:lnTo>
                    <a:pt x="2034" y="2370"/>
                  </a:lnTo>
                  <a:lnTo>
                    <a:pt x="2046" y="2370"/>
                  </a:lnTo>
                  <a:lnTo>
                    <a:pt x="2046" y="2358"/>
                  </a:lnTo>
                  <a:lnTo>
                    <a:pt x="2070" y="2358"/>
                  </a:lnTo>
                  <a:lnTo>
                    <a:pt x="2070" y="2340"/>
                  </a:lnTo>
                  <a:lnTo>
                    <a:pt x="2118" y="2340"/>
                  </a:lnTo>
                  <a:lnTo>
                    <a:pt x="2124" y="2358"/>
                  </a:lnTo>
                  <a:lnTo>
                    <a:pt x="2136" y="2352"/>
                  </a:lnTo>
                  <a:lnTo>
                    <a:pt x="2118" y="2334"/>
                  </a:lnTo>
                  <a:lnTo>
                    <a:pt x="2136" y="2316"/>
                  </a:lnTo>
                  <a:lnTo>
                    <a:pt x="2142" y="2316"/>
                  </a:lnTo>
                  <a:lnTo>
                    <a:pt x="2154" y="2310"/>
                  </a:lnTo>
                  <a:lnTo>
                    <a:pt x="2178" y="2310"/>
                  </a:lnTo>
                  <a:lnTo>
                    <a:pt x="2160" y="2292"/>
                  </a:lnTo>
                  <a:lnTo>
                    <a:pt x="2172" y="2286"/>
                  </a:lnTo>
                  <a:lnTo>
                    <a:pt x="2178" y="2280"/>
                  </a:lnTo>
                  <a:lnTo>
                    <a:pt x="2190" y="2280"/>
                  </a:lnTo>
                  <a:lnTo>
                    <a:pt x="2190" y="2304"/>
                  </a:lnTo>
                  <a:lnTo>
                    <a:pt x="2196" y="2304"/>
                  </a:lnTo>
                  <a:lnTo>
                    <a:pt x="2196" y="2298"/>
                  </a:lnTo>
                  <a:lnTo>
                    <a:pt x="2202" y="2286"/>
                  </a:lnTo>
                  <a:lnTo>
                    <a:pt x="2208" y="2280"/>
                  </a:lnTo>
                  <a:lnTo>
                    <a:pt x="2244" y="2286"/>
                  </a:lnTo>
                  <a:lnTo>
                    <a:pt x="2244" y="2280"/>
                  </a:lnTo>
                  <a:lnTo>
                    <a:pt x="2250" y="2274"/>
                  </a:lnTo>
                  <a:lnTo>
                    <a:pt x="2250" y="2268"/>
                  </a:lnTo>
                  <a:lnTo>
                    <a:pt x="2256" y="2262"/>
                  </a:lnTo>
                  <a:lnTo>
                    <a:pt x="2268" y="2256"/>
                  </a:lnTo>
                  <a:lnTo>
                    <a:pt x="2274" y="2256"/>
                  </a:lnTo>
                  <a:lnTo>
                    <a:pt x="2280" y="2262"/>
                  </a:lnTo>
                  <a:lnTo>
                    <a:pt x="2280" y="2286"/>
                  </a:lnTo>
                  <a:lnTo>
                    <a:pt x="2346" y="2280"/>
                  </a:lnTo>
                  <a:lnTo>
                    <a:pt x="2352" y="2262"/>
                  </a:lnTo>
                  <a:lnTo>
                    <a:pt x="2346" y="2250"/>
                  </a:lnTo>
                  <a:lnTo>
                    <a:pt x="2352" y="2244"/>
                  </a:lnTo>
                  <a:lnTo>
                    <a:pt x="2358" y="2232"/>
                  </a:lnTo>
                  <a:lnTo>
                    <a:pt x="2370" y="2220"/>
                  </a:lnTo>
                  <a:lnTo>
                    <a:pt x="2406" y="2202"/>
                  </a:lnTo>
                  <a:lnTo>
                    <a:pt x="2418" y="2202"/>
                  </a:lnTo>
                  <a:lnTo>
                    <a:pt x="2412" y="2190"/>
                  </a:lnTo>
                  <a:lnTo>
                    <a:pt x="2412" y="2112"/>
                  </a:lnTo>
                  <a:lnTo>
                    <a:pt x="2442" y="2082"/>
                  </a:lnTo>
                  <a:lnTo>
                    <a:pt x="2442" y="2058"/>
                  </a:lnTo>
                  <a:lnTo>
                    <a:pt x="2460" y="2052"/>
                  </a:lnTo>
                  <a:lnTo>
                    <a:pt x="2460" y="2022"/>
                  </a:lnTo>
                  <a:lnTo>
                    <a:pt x="2466" y="2022"/>
                  </a:lnTo>
                  <a:lnTo>
                    <a:pt x="2472" y="2016"/>
                  </a:lnTo>
                  <a:lnTo>
                    <a:pt x="2478" y="2016"/>
                  </a:lnTo>
                  <a:lnTo>
                    <a:pt x="2478" y="2010"/>
                  </a:lnTo>
                  <a:lnTo>
                    <a:pt x="2484" y="2004"/>
                  </a:lnTo>
                  <a:lnTo>
                    <a:pt x="2484" y="1956"/>
                  </a:lnTo>
                  <a:lnTo>
                    <a:pt x="2478" y="1944"/>
                  </a:lnTo>
                  <a:lnTo>
                    <a:pt x="2478" y="1926"/>
                  </a:lnTo>
                  <a:lnTo>
                    <a:pt x="2472" y="1908"/>
                  </a:lnTo>
                  <a:lnTo>
                    <a:pt x="2484" y="1884"/>
                  </a:lnTo>
                  <a:lnTo>
                    <a:pt x="2514" y="1854"/>
                  </a:lnTo>
                  <a:lnTo>
                    <a:pt x="2514" y="1848"/>
                  </a:lnTo>
                  <a:lnTo>
                    <a:pt x="2508" y="1836"/>
                  </a:lnTo>
                  <a:lnTo>
                    <a:pt x="2508" y="1830"/>
                  </a:lnTo>
                  <a:lnTo>
                    <a:pt x="2502" y="1818"/>
                  </a:lnTo>
                  <a:lnTo>
                    <a:pt x="2508" y="1764"/>
                  </a:lnTo>
                  <a:lnTo>
                    <a:pt x="2508" y="1758"/>
                  </a:lnTo>
                  <a:lnTo>
                    <a:pt x="2514" y="1752"/>
                  </a:lnTo>
                  <a:lnTo>
                    <a:pt x="2514" y="1722"/>
                  </a:lnTo>
                  <a:lnTo>
                    <a:pt x="2520" y="1710"/>
                  </a:lnTo>
                  <a:lnTo>
                    <a:pt x="2520" y="1680"/>
                  </a:lnTo>
                  <a:lnTo>
                    <a:pt x="2508" y="1644"/>
                  </a:lnTo>
                  <a:lnTo>
                    <a:pt x="2502" y="1608"/>
                  </a:lnTo>
                  <a:lnTo>
                    <a:pt x="2502" y="1596"/>
                  </a:lnTo>
                  <a:lnTo>
                    <a:pt x="2508" y="1560"/>
                  </a:lnTo>
                  <a:lnTo>
                    <a:pt x="2508" y="1548"/>
                  </a:lnTo>
                  <a:lnTo>
                    <a:pt x="2502" y="1536"/>
                  </a:lnTo>
                  <a:lnTo>
                    <a:pt x="2502" y="1500"/>
                  </a:lnTo>
                  <a:lnTo>
                    <a:pt x="2508" y="1488"/>
                  </a:lnTo>
                  <a:lnTo>
                    <a:pt x="2520" y="1476"/>
                  </a:lnTo>
                  <a:lnTo>
                    <a:pt x="2508" y="1458"/>
                  </a:lnTo>
                  <a:lnTo>
                    <a:pt x="2520" y="1446"/>
                  </a:lnTo>
                  <a:lnTo>
                    <a:pt x="2532" y="1446"/>
                  </a:lnTo>
                  <a:lnTo>
                    <a:pt x="2532" y="1452"/>
                  </a:lnTo>
                  <a:lnTo>
                    <a:pt x="2538" y="1464"/>
                  </a:lnTo>
                  <a:lnTo>
                    <a:pt x="2544" y="1470"/>
                  </a:lnTo>
                  <a:lnTo>
                    <a:pt x="2556" y="1464"/>
                  </a:lnTo>
                  <a:lnTo>
                    <a:pt x="2562" y="1452"/>
                  </a:lnTo>
                  <a:lnTo>
                    <a:pt x="2574" y="1446"/>
                  </a:lnTo>
                  <a:lnTo>
                    <a:pt x="2580" y="1434"/>
                  </a:lnTo>
                  <a:lnTo>
                    <a:pt x="2586" y="1428"/>
                  </a:lnTo>
                  <a:lnTo>
                    <a:pt x="2592" y="1416"/>
                  </a:lnTo>
                  <a:lnTo>
                    <a:pt x="2592" y="1404"/>
                  </a:lnTo>
                  <a:lnTo>
                    <a:pt x="2598" y="1386"/>
                  </a:lnTo>
                  <a:lnTo>
                    <a:pt x="2598" y="1374"/>
                  </a:lnTo>
                  <a:lnTo>
                    <a:pt x="2604" y="1356"/>
                  </a:lnTo>
                  <a:lnTo>
                    <a:pt x="2604" y="1344"/>
                  </a:lnTo>
                  <a:lnTo>
                    <a:pt x="2610" y="1338"/>
                  </a:lnTo>
                  <a:lnTo>
                    <a:pt x="2616" y="1338"/>
                  </a:lnTo>
                  <a:lnTo>
                    <a:pt x="2628" y="1326"/>
                  </a:lnTo>
                  <a:lnTo>
                    <a:pt x="2634" y="1314"/>
                  </a:lnTo>
                  <a:lnTo>
                    <a:pt x="2640" y="1308"/>
                  </a:lnTo>
                  <a:lnTo>
                    <a:pt x="2640" y="1296"/>
                  </a:lnTo>
                  <a:lnTo>
                    <a:pt x="2652" y="1290"/>
                  </a:lnTo>
                  <a:lnTo>
                    <a:pt x="2658" y="1284"/>
                  </a:lnTo>
                  <a:lnTo>
                    <a:pt x="2670" y="1284"/>
                  </a:lnTo>
                  <a:lnTo>
                    <a:pt x="2682" y="1272"/>
                  </a:lnTo>
                  <a:lnTo>
                    <a:pt x="2682" y="1254"/>
                  </a:lnTo>
                  <a:lnTo>
                    <a:pt x="2688" y="1254"/>
                  </a:lnTo>
                  <a:lnTo>
                    <a:pt x="2724" y="1218"/>
                  </a:lnTo>
                  <a:lnTo>
                    <a:pt x="2736" y="1188"/>
                  </a:lnTo>
                  <a:lnTo>
                    <a:pt x="2754" y="1158"/>
                  </a:lnTo>
                  <a:lnTo>
                    <a:pt x="2760" y="1134"/>
                  </a:lnTo>
                  <a:lnTo>
                    <a:pt x="2766" y="1122"/>
                  </a:lnTo>
                  <a:lnTo>
                    <a:pt x="2772" y="1116"/>
                  </a:lnTo>
                  <a:lnTo>
                    <a:pt x="2778" y="1104"/>
                  </a:lnTo>
                  <a:lnTo>
                    <a:pt x="2784" y="1098"/>
                  </a:lnTo>
                  <a:lnTo>
                    <a:pt x="2784" y="1080"/>
                  </a:lnTo>
                  <a:lnTo>
                    <a:pt x="2778" y="1068"/>
                  </a:lnTo>
                  <a:lnTo>
                    <a:pt x="2778" y="1002"/>
                  </a:lnTo>
                  <a:close/>
                </a:path>
              </a:pathLst>
            </a:custGeom>
            <a:solidFill>
              <a:srgbClr val="0D5C97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89" name="Botswana" descr="© INSCALE GmbH, 05.05.2010&#10;http://www.presentationload.com/">
              <a:extLst>
                <a:ext uri="{FF2B5EF4-FFF2-40B4-BE49-F238E27FC236}">
                  <a16:creationId xmlns:a16="http://schemas.microsoft.com/office/drawing/2014/main" id="{248843C3-6C45-4FCA-BC4D-F388457289F7}"/>
                </a:ext>
              </a:extLst>
            </p:cNvPr>
            <p:cNvSpPr>
              <a:spLocks/>
            </p:cNvSpPr>
            <p:nvPr/>
          </p:nvSpPr>
          <p:spPr bwMode="gray">
            <a:xfrm>
              <a:off x="4691062" y="4424247"/>
              <a:ext cx="261938" cy="295275"/>
            </a:xfrm>
            <a:custGeom>
              <a:avLst/>
              <a:gdLst>
                <a:gd name="T0" fmla="*/ 2147483647 w 648"/>
                <a:gd name="T1" fmla="*/ 2147483647 h 732"/>
                <a:gd name="T2" fmla="*/ 2147483647 w 648"/>
                <a:gd name="T3" fmla="*/ 2147483647 h 732"/>
                <a:gd name="T4" fmla="*/ 2147483647 w 648"/>
                <a:gd name="T5" fmla="*/ 2147483647 h 732"/>
                <a:gd name="T6" fmla="*/ 2147483647 w 648"/>
                <a:gd name="T7" fmla="*/ 2147483647 h 732"/>
                <a:gd name="T8" fmla="*/ 2147483647 w 648"/>
                <a:gd name="T9" fmla="*/ 2147483647 h 732"/>
                <a:gd name="T10" fmla="*/ 2147483647 w 648"/>
                <a:gd name="T11" fmla="*/ 2147483647 h 732"/>
                <a:gd name="T12" fmla="*/ 2147483647 w 648"/>
                <a:gd name="T13" fmla="*/ 2147483647 h 732"/>
                <a:gd name="T14" fmla="*/ 2147483647 w 648"/>
                <a:gd name="T15" fmla="*/ 2147483647 h 732"/>
                <a:gd name="T16" fmla="*/ 2147483647 w 648"/>
                <a:gd name="T17" fmla="*/ 2147483647 h 732"/>
                <a:gd name="T18" fmla="*/ 2147483647 w 648"/>
                <a:gd name="T19" fmla="*/ 2147483647 h 732"/>
                <a:gd name="T20" fmla="*/ 2147483647 w 648"/>
                <a:gd name="T21" fmla="*/ 2147483647 h 732"/>
                <a:gd name="T22" fmla="*/ 2147483647 w 648"/>
                <a:gd name="T23" fmla="*/ 2147483647 h 732"/>
                <a:gd name="T24" fmla="*/ 2147483647 w 648"/>
                <a:gd name="T25" fmla="*/ 2147483647 h 732"/>
                <a:gd name="T26" fmla="*/ 2147483647 w 648"/>
                <a:gd name="T27" fmla="*/ 2147483647 h 732"/>
                <a:gd name="T28" fmla="*/ 2147483647 w 648"/>
                <a:gd name="T29" fmla="*/ 2147483647 h 732"/>
                <a:gd name="T30" fmla="*/ 2147483647 w 648"/>
                <a:gd name="T31" fmla="*/ 2147483647 h 732"/>
                <a:gd name="T32" fmla="*/ 2147483647 w 648"/>
                <a:gd name="T33" fmla="*/ 2147483647 h 732"/>
                <a:gd name="T34" fmla="*/ 2147483647 w 648"/>
                <a:gd name="T35" fmla="*/ 2147483647 h 732"/>
                <a:gd name="T36" fmla="*/ 2147483647 w 648"/>
                <a:gd name="T37" fmla="*/ 2147483647 h 732"/>
                <a:gd name="T38" fmla="*/ 2147483647 w 648"/>
                <a:gd name="T39" fmla="*/ 2147483647 h 732"/>
                <a:gd name="T40" fmla="*/ 2147483647 w 648"/>
                <a:gd name="T41" fmla="*/ 2147483647 h 732"/>
                <a:gd name="T42" fmla="*/ 2147483647 w 648"/>
                <a:gd name="T43" fmla="*/ 2147483647 h 732"/>
                <a:gd name="T44" fmla="*/ 2147483647 w 648"/>
                <a:gd name="T45" fmla="*/ 2147483647 h 732"/>
                <a:gd name="T46" fmla="*/ 2147483647 w 648"/>
                <a:gd name="T47" fmla="*/ 2147483647 h 732"/>
                <a:gd name="T48" fmla="*/ 2147483647 w 648"/>
                <a:gd name="T49" fmla="*/ 2147483647 h 732"/>
                <a:gd name="T50" fmla="*/ 2147483647 w 648"/>
                <a:gd name="T51" fmla="*/ 2147483647 h 732"/>
                <a:gd name="T52" fmla="*/ 2147483647 w 648"/>
                <a:gd name="T53" fmla="*/ 2147483647 h 732"/>
                <a:gd name="T54" fmla="*/ 2147483647 w 648"/>
                <a:gd name="T55" fmla="*/ 2147483647 h 732"/>
                <a:gd name="T56" fmla="*/ 2147483647 w 648"/>
                <a:gd name="T57" fmla="*/ 2147483647 h 732"/>
                <a:gd name="T58" fmla="*/ 2147483647 w 648"/>
                <a:gd name="T59" fmla="*/ 2147483647 h 732"/>
                <a:gd name="T60" fmla="*/ 2147483647 w 648"/>
                <a:gd name="T61" fmla="*/ 2147483647 h 732"/>
                <a:gd name="T62" fmla="*/ 2147483647 w 648"/>
                <a:gd name="T63" fmla="*/ 2147483647 h 732"/>
                <a:gd name="T64" fmla="*/ 2147483647 w 648"/>
                <a:gd name="T65" fmla="*/ 2147483647 h 732"/>
                <a:gd name="T66" fmla="*/ 2147483647 w 648"/>
                <a:gd name="T67" fmla="*/ 2147483647 h 732"/>
                <a:gd name="T68" fmla="*/ 2147483647 w 648"/>
                <a:gd name="T69" fmla="*/ 2147483647 h 732"/>
                <a:gd name="T70" fmla="*/ 2147483647 w 648"/>
                <a:gd name="T71" fmla="*/ 2147483647 h 732"/>
                <a:gd name="T72" fmla="*/ 2147483647 w 648"/>
                <a:gd name="T73" fmla="*/ 2147483647 h 732"/>
                <a:gd name="T74" fmla="*/ 2147483647 w 648"/>
                <a:gd name="T75" fmla="*/ 2147483647 h 732"/>
                <a:gd name="T76" fmla="*/ 2147483647 w 648"/>
                <a:gd name="T77" fmla="*/ 2147483647 h 732"/>
                <a:gd name="T78" fmla="*/ 2147483647 w 648"/>
                <a:gd name="T79" fmla="*/ 2147483647 h 732"/>
                <a:gd name="T80" fmla="*/ 2147483647 w 648"/>
                <a:gd name="T81" fmla="*/ 2147483647 h 732"/>
                <a:gd name="T82" fmla="*/ 2147483647 w 648"/>
                <a:gd name="T83" fmla="*/ 2147483647 h 732"/>
                <a:gd name="T84" fmla="*/ 2147483647 w 648"/>
                <a:gd name="T85" fmla="*/ 2147483647 h 732"/>
                <a:gd name="T86" fmla="*/ 2147483647 w 648"/>
                <a:gd name="T87" fmla="*/ 2147483647 h 732"/>
                <a:gd name="T88" fmla="*/ 2147483647 w 648"/>
                <a:gd name="T89" fmla="*/ 2147483647 h 732"/>
                <a:gd name="T90" fmla="*/ 2147483647 w 648"/>
                <a:gd name="T91" fmla="*/ 2147483647 h 732"/>
                <a:gd name="T92" fmla="*/ 2147483647 w 648"/>
                <a:gd name="T93" fmla="*/ 2147483647 h 732"/>
                <a:gd name="T94" fmla="*/ 2147483647 w 648"/>
                <a:gd name="T95" fmla="*/ 0 h 732"/>
                <a:gd name="T96" fmla="*/ 2147483647 w 648"/>
                <a:gd name="T97" fmla="*/ 2147483647 h 732"/>
                <a:gd name="T98" fmla="*/ 2147483647 w 648"/>
                <a:gd name="T99" fmla="*/ 2147483647 h 732"/>
                <a:gd name="T100" fmla="*/ 2147483647 w 648"/>
                <a:gd name="T101" fmla="*/ 2147483647 h 732"/>
                <a:gd name="T102" fmla="*/ 2147483647 w 648"/>
                <a:gd name="T103" fmla="*/ 2147483647 h 732"/>
                <a:gd name="T104" fmla="*/ 2147483647 w 648"/>
                <a:gd name="T105" fmla="*/ 2147483647 h 732"/>
                <a:gd name="T106" fmla="*/ 2147483647 w 648"/>
                <a:gd name="T107" fmla="*/ 2147483647 h 732"/>
                <a:gd name="T108" fmla="*/ 2147483647 w 648"/>
                <a:gd name="T109" fmla="*/ 2147483647 h 732"/>
                <a:gd name="T110" fmla="*/ 2147483647 w 648"/>
                <a:gd name="T111" fmla="*/ 2147483647 h 732"/>
                <a:gd name="T112" fmla="*/ 2147483647 w 648"/>
                <a:gd name="T113" fmla="*/ 2147483647 h 732"/>
                <a:gd name="T114" fmla="*/ 0 w 648"/>
                <a:gd name="T115" fmla="*/ 2147483647 h 7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8"/>
                <a:gd name="T175" fmla="*/ 0 h 732"/>
                <a:gd name="T176" fmla="*/ 648 w 648"/>
                <a:gd name="T177" fmla="*/ 732 h 7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8" h="732">
                  <a:moveTo>
                    <a:pt x="0" y="570"/>
                  </a:moveTo>
                  <a:lnTo>
                    <a:pt x="12" y="576"/>
                  </a:lnTo>
                  <a:lnTo>
                    <a:pt x="18" y="582"/>
                  </a:lnTo>
                  <a:lnTo>
                    <a:pt x="30" y="588"/>
                  </a:lnTo>
                  <a:lnTo>
                    <a:pt x="36" y="594"/>
                  </a:lnTo>
                  <a:lnTo>
                    <a:pt x="42" y="612"/>
                  </a:lnTo>
                  <a:lnTo>
                    <a:pt x="48" y="624"/>
                  </a:lnTo>
                  <a:lnTo>
                    <a:pt x="48" y="642"/>
                  </a:lnTo>
                  <a:lnTo>
                    <a:pt x="54" y="648"/>
                  </a:lnTo>
                  <a:lnTo>
                    <a:pt x="54" y="672"/>
                  </a:lnTo>
                  <a:lnTo>
                    <a:pt x="48" y="684"/>
                  </a:lnTo>
                  <a:lnTo>
                    <a:pt x="48" y="690"/>
                  </a:lnTo>
                  <a:lnTo>
                    <a:pt x="42" y="702"/>
                  </a:lnTo>
                  <a:lnTo>
                    <a:pt x="42" y="732"/>
                  </a:lnTo>
                  <a:lnTo>
                    <a:pt x="120" y="732"/>
                  </a:lnTo>
                  <a:lnTo>
                    <a:pt x="120" y="714"/>
                  </a:lnTo>
                  <a:lnTo>
                    <a:pt x="144" y="714"/>
                  </a:lnTo>
                  <a:lnTo>
                    <a:pt x="144" y="708"/>
                  </a:lnTo>
                  <a:lnTo>
                    <a:pt x="150" y="702"/>
                  </a:lnTo>
                  <a:lnTo>
                    <a:pt x="156" y="690"/>
                  </a:lnTo>
                  <a:lnTo>
                    <a:pt x="162" y="684"/>
                  </a:lnTo>
                  <a:lnTo>
                    <a:pt x="168" y="684"/>
                  </a:lnTo>
                  <a:lnTo>
                    <a:pt x="174" y="678"/>
                  </a:lnTo>
                  <a:lnTo>
                    <a:pt x="186" y="678"/>
                  </a:lnTo>
                  <a:lnTo>
                    <a:pt x="186" y="654"/>
                  </a:lnTo>
                  <a:lnTo>
                    <a:pt x="192" y="642"/>
                  </a:lnTo>
                  <a:lnTo>
                    <a:pt x="192" y="630"/>
                  </a:lnTo>
                  <a:lnTo>
                    <a:pt x="198" y="618"/>
                  </a:lnTo>
                  <a:lnTo>
                    <a:pt x="204" y="612"/>
                  </a:lnTo>
                  <a:lnTo>
                    <a:pt x="216" y="606"/>
                  </a:lnTo>
                  <a:lnTo>
                    <a:pt x="228" y="606"/>
                  </a:lnTo>
                  <a:lnTo>
                    <a:pt x="240" y="612"/>
                  </a:lnTo>
                  <a:lnTo>
                    <a:pt x="246" y="618"/>
                  </a:lnTo>
                  <a:lnTo>
                    <a:pt x="258" y="624"/>
                  </a:lnTo>
                  <a:lnTo>
                    <a:pt x="270" y="636"/>
                  </a:lnTo>
                  <a:lnTo>
                    <a:pt x="300" y="636"/>
                  </a:lnTo>
                  <a:lnTo>
                    <a:pt x="306" y="642"/>
                  </a:lnTo>
                  <a:lnTo>
                    <a:pt x="318" y="648"/>
                  </a:lnTo>
                  <a:lnTo>
                    <a:pt x="324" y="654"/>
                  </a:lnTo>
                  <a:lnTo>
                    <a:pt x="336" y="654"/>
                  </a:lnTo>
                  <a:lnTo>
                    <a:pt x="348" y="648"/>
                  </a:lnTo>
                  <a:lnTo>
                    <a:pt x="354" y="642"/>
                  </a:lnTo>
                  <a:lnTo>
                    <a:pt x="360" y="648"/>
                  </a:lnTo>
                  <a:lnTo>
                    <a:pt x="372" y="648"/>
                  </a:lnTo>
                  <a:lnTo>
                    <a:pt x="384" y="642"/>
                  </a:lnTo>
                  <a:lnTo>
                    <a:pt x="390" y="636"/>
                  </a:lnTo>
                  <a:lnTo>
                    <a:pt x="396" y="624"/>
                  </a:lnTo>
                  <a:lnTo>
                    <a:pt x="402" y="606"/>
                  </a:lnTo>
                  <a:lnTo>
                    <a:pt x="408" y="594"/>
                  </a:lnTo>
                  <a:lnTo>
                    <a:pt x="408" y="582"/>
                  </a:lnTo>
                  <a:lnTo>
                    <a:pt x="426" y="564"/>
                  </a:lnTo>
                  <a:lnTo>
                    <a:pt x="444" y="558"/>
                  </a:lnTo>
                  <a:lnTo>
                    <a:pt x="456" y="552"/>
                  </a:lnTo>
                  <a:lnTo>
                    <a:pt x="462" y="546"/>
                  </a:lnTo>
                  <a:lnTo>
                    <a:pt x="468" y="534"/>
                  </a:lnTo>
                  <a:lnTo>
                    <a:pt x="480" y="528"/>
                  </a:lnTo>
                  <a:lnTo>
                    <a:pt x="480" y="492"/>
                  </a:lnTo>
                  <a:lnTo>
                    <a:pt x="492" y="468"/>
                  </a:lnTo>
                  <a:lnTo>
                    <a:pt x="504" y="462"/>
                  </a:lnTo>
                  <a:lnTo>
                    <a:pt x="510" y="462"/>
                  </a:lnTo>
                  <a:lnTo>
                    <a:pt x="522" y="456"/>
                  </a:lnTo>
                  <a:lnTo>
                    <a:pt x="564" y="414"/>
                  </a:lnTo>
                  <a:lnTo>
                    <a:pt x="576" y="390"/>
                  </a:lnTo>
                  <a:lnTo>
                    <a:pt x="582" y="384"/>
                  </a:lnTo>
                  <a:lnTo>
                    <a:pt x="594" y="384"/>
                  </a:lnTo>
                  <a:lnTo>
                    <a:pt x="606" y="378"/>
                  </a:lnTo>
                  <a:lnTo>
                    <a:pt x="618" y="378"/>
                  </a:lnTo>
                  <a:lnTo>
                    <a:pt x="630" y="354"/>
                  </a:lnTo>
                  <a:lnTo>
                    <a:pt x="648" y="354"/>
                  </a:lnTo>
                  <a:lnTo>
                    <a:pt x="648" y="348"/>
                  </a:lnTo>
                  <a:lnTo>
                    <a:pt x="642" y="336"/>
                  </a:lnTo>
                  <a:lnTo>
                    <a:pt x="624" y="318"/>
                  </a:lnTo>
                  <a:lnTo>
                    <a:pt x="606" y="312"/>
                  </a:lnTo>
                  <a:lnTo>
                    <a:pt x="594" y="312"/>
                  </a:lnTo>
                  <a:lnTo>
                    <a:pt x="576" y="306"/>
                  </a:lnTo>
                  <a:lnTo>
                    <a:pt x="564" y="306"/>
                  </a:lnTo>
                  <a:lnTo>
                    <a:pt x="564" y="276"/>
                  </a:lnTo>
                  <a:lnTo>
                    <a:pt x="546" y="276"/>
                  </a:lnTo>
                  <a:lnTo>
                    <a:pt x="546" y="246"/>
                  </a:lnTo>
                  <a:lnTo>
                    <a:pt x="552" y="240"/>
                  </a:lnTo>
                  <a:lnTo>
                    <a:pt x="546" y="216"/>
                  </a:lnTo>
                  <a:lnTo>
                    <a:pt x="516" y="216"/>
                  </a:lnTo>
                  <a:lnTo>
                    <a:pt x="516" y="186"/>
                  </a:lnTo>
                  <a:lnTo>
                    <a:pt x="510" y="180"/>
                  </a:lnTo>
                  <a:lnTo>
                    <a:pt x="480" y="180"/>
                  </a:lnTo>
                  <a:lnTo>
                    <a:pt x="462" y="162"/>
                  </a:lnTo>
                  <a:lnTo>
                    <a:pt x="450" y="156"/>
                  </a:lnTo>
                  <a:lnTo>
                    <a:pt x="432" y="120"/>
                  </a:lnTo>
                  <a:lnTo>
                    <a:pt x="432" y="96"/>
                  </a:lnTo>
                  <a:lnTo>
                    <a:pt x="426" y="90"/>
                  </a:lnTo>
                  <a:lnTo>
                    <a:pt x="414" y="66"/>
                  </a:lnTo>
                  <a:lnTo>
                    <a:pt x="408" y="60"/>
                  </a:lnTo>
                  <a:lnTo>
                    <a:pt x="396" y="60"/>
                  </a:lnTo>
                  <a:lnTo>
                    <a:pt x="396" y="30"/>
                  </a:lnTo>
                  <a:lnTo>
                    <a:pt x="384" y="18"/>
                  </a:lnTo>
                  <a:lnTo>
                    <a:pt x="378" y="0"/>
                  </a:lnTo>
                  <a:lnTo>
                    <a:pt x="342" y="6"/>
                  </a:lnTo>
                  <a:lnTo>
                    <a:pt x="330" y="18"/>
                  </a:lnTo>
                  <a:lnTo>
                    <a:pt x="306" y="18"/>
                  </a:lnTo>
                  <a:lnTo>
                    <a:pt x="264" y="60"/>
                  </a:lnTo>
                  <a:lnTo>
                    <a:pt x="258" y="60"/>
                  </a:lnTo>
                  <a:lnTo>
                    <a:pt x="258" y="42"/>
                  </a:lnTo>
                  <a:lnTo>
                    <a:pt x="252" y="42"/>
                  </a:lnTo>
                  <a:lnTo>
                    <a:pt x="252" y="24"/>
                  </a:lnTo>
                  <a:lnTo>
                    <a:pt x="246" y="18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168" y="36"/>
                  </a:lnTo>
                  <a:lnTo>
                    <a:pt x="132" y="36"/>
                  </a:lnTo>
                  <a:lnTo>
                    <a:pt x="114" y="42"/>
                  </a:lnTo>
                  <a:lnTo>
                    <a:pt x="78" y="42"/>
                  </a:lnTo>
                  <a:lnTo>
                    <a:pt x="78" y="216"/>
                  </a:lnTo>
                  <a:lnTo>
                    <a:pt x="72" y="222"/>
                  </a:lnTo>
                  <a:lnTo>
                    <a:pt x="78" y="348"/>
                  </a:lnTo>
                  <a:lnTo>
                    <a:pt x="6" y="348"/>
                  </a:lnTo>
                  <a:lnTo>
                    <a:pt x="0" y="57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90" name="Bosnia and Herzegovina" descr="© INSCALE GmbH, 05.05.2010&#10;http://www.presentationload.com/">
              <a:extLst>
                <a:ext uri="{FF2B5EF4-FFF2-40B4-BE49-F238E27FC236}">
                  <a16:creationId xmlns:a16="http://schemas.microsoft.com/office/drawing/2014/main" id="{E20339D7-14E2-4DD0-BE94-B9211F6F9FF9}"/>
                </a:ext>
              </a:extLst>
            </p:cNvPr>
            <p:cNvSpPr>
              <a:spLocks/>
            </p:cNvSpPr>
            <p:nvPr/>
          </p:nvSpPr>
          <p:spPr bwMode="gray">
            <a:xfrm>
              <a:off x="4556125" y="2381134"/>
              <a:ext cx="107950" cy="95250"/>
            </a:xfrm>
            <a:custGeom>
              <a:avLst/>
              <a:gdLst>
                <a:gd name="T0" fmla="*/ 2147483647 w 264"/>
                <a:gd name="T1" fmla="*/ 2147483647 h 234"/>
                <a:gd name="T2" fmla="*/ 2147483647 w 264"/>
                <a:gd name="T3" fmla="*/ 2147483647 h 234"/>
                <a:gd name="T4" fmla="*/ 2147483647 w 264"/>
                <a:gd name="T5" fmla="*/ 2147483647 h 234"/>
                <a:gd name="T6" fmla="*/ 2147483647 w 264"/>
                <a:gd name="T7" fmla="*/ 2147483647 h 234"/>
                <a:gd name="T8" fmla="*/ 2147483647 w 264"/>
                <a:gd name="T9" fmla="*/ 2147483647 h 234"/>
                <a:gd name="T10" fmla="*/ 2147483647 w 264"/>
                <a:gd name="T11" fmla="*/ 2147483647 h 234"/>
                <a:gd name="T12" fmla="*/ 2147483647 w 264"/>
                <a:gd name="T13" fmla="*/ 2147483647 h 234"/>
                <a:gd name="T14" fmla="*/ 2147483647 w 264"/>
                <a:gd name="T15" fmla="*/ 2147483647 h 234"/>
                <a:gd name="T16" fmla="*/ 2147483647 w 264"/>
                <a:gd name="T17" fmla="*/ 2147483647 h 234"/>
                <a:gd name="T18" fmla="*/ 2147483647 w 264"/>
                <a:gd name="T19" fmla="*/ 2147483647 h 234"/>
                <a:gd name="T20" fmla="*/ 2147483647 w 264"/>
                <a:gd name="T21" fmla="*/ 2147483647 h 234"/>
                <a:gd name="T22" fmla="*/ 2147483647 w 264"/>
                <a:gd name="T23" fmla="*/ 2147483647 h 234"/>
                <a:gd name="T24" fmla="*/ 2147483647 w 264"/>
                <a:gd name="T25" fmla="*/ 2147483647 h 234"/>
                <a:gd name="T26" fmla="*/ 2147483647 w 264"/>
                <a:gd name="T27" fmla="*/ 2147483647 h 234"/>
                <a:gd name="T28" fmla="*/ 2147483647 w 264"/>
                <a:gd name="T29" fmla="*/ 2147483647 h 234"/>
                <a:gd name="T30" fmla="*/ 2147483647 w 264"/>
                <a:gd name="T31" fmla="*/ 2147483647 h 234"/>
                <a:gd name="T32" fmla="*/ 2147483647 w 264"/>
                <a:gd name="T33" fmla="*/ 2147483647 h 234"/>
                <a:gd name="T34" fmla="*/ 2147483647 w 264"/>
                <a:gd name="T35" fmla="*/ 2147483647 h 234"/>
                <a:gd name="T36" fmla="*/ 2147483647 w 264"/>
                <a:gd name="T37" fmla="*/ 2147483647 h 234"/>
                <a:gd name="T38" fmla="*/ 2147483647 w 264"/>
                <a:gd name="T39" fmla="*/ 0 h 234"/>
                <a:gd name="T40" fmla="*/ 2147483647 w 264"/>
                <a:gd name="T41" fmla="*/ 0 h 234"/>
                <a:gd name="T42" fmla="*/ 2147483647 w 264"/>
                <a:gd name="T43" fmla="*/ 2147483647 h 234"/>
                <a:gd name="T44" fmla="*/ 0 w 264"/>
                <a:gd name="T45" fmla="*/ 2147483647 h 234"/>
                <a:gd name="T46" fmla="*/ 2147483647 w 264"/>
                <a:gd name="T47" fmla="*/ 2147483647 h 234"/>
                <a:gd name="T48" fmla="*/ 2147483647 w 264"/>
                <a:gd name="T49" fmla="*/ 2147483647 h 234"/>
                <a:gd name="T50" fmla="*/ 2147483647 w 264"/>
                <a:gd name="T51" fmla="*/ 2147483647 h 234"/>
                <a:gd name="T52" fmla="*/ 2147483647 w 264"/>
                <a:gd name="T53" fmla="*/ 2147483647 h 234"/>
                <a:gd name="T54" fmla="*/ 2147483647 w 264"/>
                <a:gd name="T55" fmla="*/ 2147483647 h 234"/>
                <a:gd name="T56" fmla="*/ 2147483647 w 264"/>
                <a:gd name="T57" fmla="*/ 2147483647 h 234"/>
                <a:gd name="T58" fmla="*/ 2147483647 w 264"/>
                <a:gd name="T59" fmla="*/ 2147483647 h 234"/>
                <a:gd name="T60" fmla="*/ 2147483647 w 264"/>
                <a:gd name="T61" fmla="*/ 2147483647 h 234"/>
                <a:gd name="T62" fmla="*/ 2147483647 w 264"/>
                <a:gd name="T63" fmla="*/ 2147483647 h 234"/>
                <a:gd name="T64" fmla="*/ 2147483647 w 264"/>
                <a:gd name="T65" fmla="*/ 2147483647 h 234"/>
                <a:gd name="T66" fmla="*/ 2147483647 w 264"/>
                <a:gd name="T67" fmla="*/ 2147483647 h 234"/>
                <a:gd name="T68" fmla="*/ 2147483647 w 264"/>
                <a:gd name="T69" fmla="*/ 2147483647 h 234"/>
                <a:gd name="T70" fmla="*/ 2147483647 w 264"/>
                <a:gd name="T71" fmla="*/ 2147483647 h 234"/>
                <a:gd name="T72" fmla="*/ 2147483647 w 264"/>
                <a:gd name="T73" fmla="*/ 2147483647 h 234"/>
                <a:gd name="T74" fmla="*/ 2147483647 w 264"/>
                <a:gd name="T75" fmla="*/ 2147483647 h 234"/>
                <a:gd name="T76" fmla="*/ 2147483647 w 264"/>
                <a:gd name="T77" fmla="*/ 2147483647 h 234"/>
                <a:gd name="T78" fmla="*/ 2147483647 w 264"/>
                <a:gd name="T79" fmla="*/ 2147483647 h 234"/>
                <a:gd name="T80" fmla="*/ 2147483647 w 264"/>
                <a:gd name="T81" fmla="*/ 2147483647 h 234"/>
                <a:gd name="T82" fmla="*/ 2147483647 w 264"/>
                <a:gd name="T83" fmla="*/ 2147483647 h 234"/>
                <a:gd name="T84" fmla="*/ 2147483647 w 264"/>
                <a:gd name="T85" fmla="*/ 2147483647 h 234"/>
                <a:gd name="T86" fmla="*/ 2147483647 w 264"/>
                <a:gd name="T87" fmla="*/ 2147483647 h 234"/>
                <a:gd name="T88" fmla="*/ 2147483647 w 264"/>
                <a:gd name="T89" fmla="*/ 2147483647 h 234"/>
                <a:gd name="T90" fmla="*/ 2147483647 w 264"/>
                <a:gd name="T91" fmla="*/ 2147483647 h 234"/>
                <a:gd name="T92" fmla="*/ 2147483647 w 264"/>
                <a:gd name="T93" fmla="*/ 2147483647 h 234"/>
                <a:gd name="T94" fmla="*/ 2147483647 w 264"/>
                <a:gd name="T95" fmla="*/ 2147483647 h 234"/>
                <a:gd name="T96" fmla="*/ 2147483647 w 264"/>
                <a:gd name="T97" fmla="*/ 2147483647 h 234"/>
                <a:gd name="T98" fmla="*/ 2147483647 w 264"/>
                <a:gd name="T99" fmla="*/ 2147483647 h 234"/>
                <a:gd name="T100" fmla="*/ 2147483647 w 264"/>
                <a:gd name="T101" fmla="*/ 2147483647 h 234"/>
                <a:gd name="T102" fmla="*/ 2147483647 w 264"/>
                <a:gd name="T103" fmla="*/ 2147483647 h 234"/>
                <a:gd name="T104" fmla="*/ 2147483647 w 264"/>
                <a:gd name="T105" fmla="*/ 2147483647 h 234"/>
                <a:gd name="T106" fmla="*/ 2147483647 w 264"/>
                <a:gd name="T107" fmla="*/ 2147483647 h 234"/>
                <a:gd name="T108" fmla="*/ 2147483647 w 264"/>
                <a:gd name="T109" fmla="*/ 2147483647 h 234"/>
                <a:gd name="T110" fmla="*/ 2147483647 w 264"/>
                <a:gd name="T111" fmla="*/ 2147483647 h 234"/>
                <a:gd name="T112" fmla="*/ 2147483647 w 264"/>
                <a:gd name="T113" fmla="*/ 2147483647 h 234"/>
                <a:gd name="T114" fmla="*/ 2147483647 w 264"/>
                <a:gd name="T115" fmla="*/ 2147483647 h 234"/>
                <a:gd name="T116" fmla="*/ 2147483647 w 264"/>
                <a:gd name="T117" fmla="*/ 2147483647 h 234"/>
                <a:gd name="T118" fmla="*/ 2147483647 w 264"/>
                <a:gd name="T119" fmla="*/ 2147483647 h 234"/>
                <a:gd name="T120" fmla="*/ 2147483647 w 264"/>
                <a:gd name="T121" fmla="*/ 2147483647 h 234"/>
                <a:gd name="T122" fmla="*/ 2147483647 w 264"/>
                <a:gd name="T123" fmla="*/ 2147483647 h 234"/>
                <a:gd name="T124" fmla="*/ 2147483647 w 264"/>
                <a:gd name="T125" fmla="*/ 2147483647 h 2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4"/>
                <a:gd name="T190" fmla="*/ 0 h 234"/>
                <a:gd name="T191" fmla="*/ 264 w 264"/>
                <a:gd name="T192" fmla="*/ 234 h 2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4" h="234">
                  <a:moveTo>
                    <a:pt x="246" y="78"/>
                  </a:moveTo>
                  <a:lnTo>
                    <a:pt x="228" y="78"/>
                  </a:lnTo>
                  <a:lnTo>
                    <a:pt x="228" y="60"/>
                  </a:lnTo>
                  <a:lnTo>
                    <a:pt x="246" y="42"/>
                  </a:lnTo>
                  <a:lnTo>
                    <a:pt x="246" y="30"/>
                  </a:lnTo>
                  <a:lnTo>
                    <a:pt x="234" y="30"/>
                  </a:lnTo>
                  <a:lnTo>
                    <a:pt x="222" y="36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204" y="30"/>
                  </a:lnTo>
                  <a:lnTo>
                    <a:pt x="192" y="12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0" y="6"/>
                  </a:lnTo>
                  <a:lnTo>
                    <a:pt x="108" y="12"/>
                  </a:lnTo>
                  <a:lnTo>
                    <a:pt x="90" y="6"/>
                  </a:lnTo>
                  <a:lnTo>
                    <a:pt x="66" y="6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24"/>
                  </a:lnTo>
                  <a:lnTo>
                    <a:pt x="0" y="30"/>
                  </a:lnTo>
                  <a:lnTo>
                    <a:pt x="12" y="42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60" y="90"/>
                  </a:lnTo>
                  <a:lnTo>
                    <a:pt x="72" y="120"/>
                  </a:lnTo>
                  <a:lnTo>
                    <a:pt x="84" y="132"/>
                  </a:lnTo>
                  <a:lnTo>
                    <a:pt x="96" y="138"/>
                  </a:lnTo>
                  <a:lnTo>
                    <a:pt x="114" y="150"/>
                  </a:lnTo>
                  <a:lnTo>
                    <a:pt x="126" y="156"/>
                  </a:lnTo>
                  <a:lnTo>
                    <a:pt x="132" y="168"/>
                  </a:lnTo>
                  <a:lnTo>
                    <a:pt x="132" y="174"/>
                  </a:lnTo>
                  <a:lnTo>
                    <a:pt x="126" y="180"/>
                  </a:lnTo>
                  <a:lnTo>
                    <a:pt x="138" y="180"/>
                  </a:lnTo>
                  <a:lnTo>
                    <a:pt x="156" y="198"/>
                  </a:lnTo>
                  <a:lnTo>
                    <a:pt x="162" y="210"/>
                  </a:lnTo>
                  <a:lnTo>
                    <a:pt x="174" y="216"/>
                  </a:lnTo>
                  <a:lnTo>
                    <a:pt x="192" y="234"/>
                  </a:lnTo>
                  <a:lnTo>
                    <a:pt x="210" y="204"/>
                  </a:lnTo>
                  <a:lnTo>
                    <a:pt x="198" y="198"/>
                  </a:lnTo>
                  <a:lnTo>
                    <a:pt x="192" y="198"/>
                  </a:lnTo>
                  <a:lnTo>
                    <a:pt x="186" y="192"/>
                  </a:lnTo>
                  <a:lnTo>
                    <a:pt x="186" y="186"/>
                  </a:lnTo>
                  <a:lnTo>
                    <a:pt x="192" y="180"/>
                  </a:lnTo>
                  <a:lnTo>
                    <a:pt x="198" y="180"/>
                  </a:lnTo>
                  <a:lnTo>
                    <a:pt x="204" y="168"/>
                  </a:lnTo>
                  <a:lnTo>
                    <a:pt x="204" y="162"/>
                  </a:lnTo>
                  <a:lnTo>
                    <a:pt x="210" y="156"/>
                  </a:lnTo>
                  <a:lnTo>
                    <a:pt x="228" y="156"/>
                  </a:lnTo>
                  <a:lnTo>
                    <a:pt x="228" y="132"/>
                  </a:lnTo>
                  <a:lnTo>
                    <a:pt x="258" y="132"/>
                  </a:lnTo>
                  <a:lnTo>
                    <a:pt x="258" y="126"/>
                  </a:lnTo>
                  <a:lnTo>
                    <a:pt x="252" y="114"/>
                  </a:lnTo>
                  <a:lnTo>
                    <a:pt x="240" y="102"/>
                  </a:lnTo>
                  <a:lnTo>
                    <a:pt x="264" y="96"/>
                  </a:lnTo>
                  <a:lnTo>
                    <a:pt x="258" y="84"/>
                  </a:lnTo>
                  <a:lnTo>
                    <a:pt x="252" y="78"/>
                  </a:lnTo>
                  <a:lnTo>
                    <a:pt x="246" y="7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91" name="Bolivia" descr="© INSCALE GmbH, 05.05.2010&#10;http://www.presentationload.com/">
              <a:extLst>
                <a:ext uri="{FF2B5EF4-FFF2-40B4-BE49-F238E27FC236}">
                  <a16:creationId xmlns:a16="http://schemas.microsoft.com/office/drawing/2014/main" id="{6C1F27AE-82C4-4442-8DB2-2A5CE9587358}"/>
                </a:ext>
              </a:extLst>
            </p:cNvPr>
            <p:cNvSpPr>
              <a:spLocks/>
            </p:cNvSpPr>
            <p:nvPr/>
          </p:nvSpPr>
          <p:spPr bwMode="gray">
            <a:xfrm>
              <a:off x="2146300" y="4163897"/>
              <a:ext cx="358775" cy="427038"/>
            </a:xfrm>
            <a:custGeom>
              <a:avLst/>
              <a:gdLst>
                <a:gd name="T0" fmla="*/ 2147483647 w 894"/>
                <a:gd name="T1" fmla="*/ 2147483647 h 1056"/>
                <a:gd name="T2" fmla="*/ 2147483647 w 894"/>
                <a:gd name="T3" fmla="*/ 2147483647 h 1056"/>
                <a:gd name="T4" fmla="*/ 2147483647 w 894"/>
                <a:gd name="T5" fmla="*/ 2147483647 h 1056"/>
                <a:gd name="T6" fmla="*/ 2147483647 w 894"/>
                <a:gd name="T7" fmla="*/ 2147483647 h 1056"/>
                <a:gd name="T8" fmla="*/ 2147483647 w 894"/>
                <a:gd name="T9" fmla="*/ 2147483647 h 1056"/>
                <a:gd name="T10" fmla="*/ 2147483647 w 894"/>
                <a:gd name="T11" fmla="*/ 2147483647 h 1056"/>
                <a:gd name="T12" fmla="*/ 2147483647 w 894"/>
                <a:gd name="T13" fmla="*/ 2147483647 h 1056"/>
                <a:gd name="T14" fmla="*/ 2147483647 w 894"/>
                <a:gd name="T15" fmla="*/ 2147483647 h 1056"/>
                <a:gd name="T16" fmla="*/ 2147483647 w 894"/>
                <a:gd name="T17" fmla="*/ 2147483647 h 1056"/>
                <a:gd name="T18" fmla="*/ 2147483647 w 894"/>
                <a:gd name="T19" fmla="*/ 2147483647 h 1056"/>
                <a:gd name="T20" fmla="*/ 2147483647 w 894"/>
                <a:gd name="T21" fmla="*/ 2147483647 h 1056"/>
                <a:gd name="T22" fmla="*/ 2147483647 w 894"/>
                <a:gd name="T23" fmla="*/ 2147483647 h 1056"/>
                <a:gd name="T24" fmla="*/ 2147483647 w 894"/>
                <a:gd name="T25" fmla="*/ 2147483647 h 1056"/>
                <a:gd name="T26" fmla="*/ 2147483647 w 894"/>
                <a:gd name="T27" fmla="*/ 2147483647 h 1056"/>
                <a:gd name="T28" fmla="*/ 2147483647 w 894"/>
                <a:gd name="T29" fmla="*/ 2147483647 h 1056"/>
                <a:gd name="T30" fmla="*/ 2147483647 w 894"/>
                <a:gd name="T31" fmla="*/ 2147483647 h 1056"/>
                <a:gd name="T32" fmla="*/ 2147483647 w 894"/>
                <a:gd name="T33" fmla="*/ 2147483647 h 1056"/>
                <a:gd name="T34" fmla="*/ 2147483647 w 894"/>
                <a:gd name="T35" fmla="*/ 2147483647 h 1056"/>
                <a:gd name="T36" fmla="*/ 2147483647 w 894"/>
                <a:gd name="T37" fmla="*/ 2147483647 h 1056"/>
                <a:gd name="T38" fmla="*/ 2147483647 w 894"/>
                <a:gd name="T39" fmla="*/ 2147483647 h 1056"/>
                <a:gd name="T40" fmla="*/ 2147483647 w 894"/>
                <a:gd name="T41" fmla="*/ 2147483647 h 1056"/>
                <a:gd name="T42" fmla="*/ 2147483647 w 894"/>
                <a:gd name="T43" fmla="*/ 2147483647 h 1056"/>
                <a:gd name="T44" fmla="*/ 2147483647 w 894"/>
                <a:gd name="T45" fmla="*/ 2147483647 h 1056"/>
                <a:gd name="T46" fmla="*/ 2147483647 w 894"/>
                <a:gd name="T47" fmla="*/ 2147483647 h 1056"/>
                <a:gd name="T48" fmla="*/ 0 w 894"/>
                <a:gd name="T49" fmla="*/ 2147483647 h 1056"/>
                <a:gd name="T50" fmla="*/ 2147483647 w 894"/>
                <a:gd name="T51" fmla="*/ 2147483647 h 1056"/>
                <a:gd name="T52" fmla="*/ 2147483647 w 894"/>
                <a:gd name="T53" fmla="*/ 2147483647 h 1056"/>
                <a:gd name="T54" fmla="*/ 2147483647 w 894"/>
                <a:gd name="T55" fmla="*/ 2147483647 h 1056"/>
                <a:gd name="T56" fmla="*/ 2147483647 w 894"/>
                <a:gd name="T57" fmla="*/ 2147483647 h 1056"/>
                <a:gd name="T58" fmla="*/ 2147483647 w 894"/>
                <a:gd name="T59" fmla="*/ 2147483647 h 1056"/>
                <a:gd name="T60" fmla="*/ 2147483647 w 894"/>
                <a:gd name="T61" fmla="*/ 2147483647 h 1056"/>
                <a:gd name="T62" fmla="*/ 2147483647 w 894"/>
                <a:gd name="T63" fmla="*/ 2147483647 h 1056"/>
                <a:gd name="T64" fmla="*/ 2147483647 w 894"/>
                <a:gd name="T65" fmla="*/ 2147483647 h 1056"/>
                <a:gd name="T66" fmla="*/ 2147483647 w 894"/>
                <a:gd name="T67" fmla="*/ 2147483647 h 1056"/>
                <a:gd name="T68" fmla="*/ 2147483647 w 894"/>
                <a:gd name="T69" fmla="*/ 2147483647 h 1056"/>
                <a:gd name="T70" fmla="*/ 2147483647 w 894"/>
                <a:gd name="T71" fmla="*/ 2147483647 h 1056"/>
                <a:gd name="T72" fmla="*/ 2147483647 w 894"/>
                <a:gd name="T73" fmla="*/ 2147483647 h 1056"/>
                <a:gd name="T74" fmla="*/ 2147483647 w 894"/>
                <a:gd name="T75" fmla="*/ 2147483647 h 1056"/>
                <a:gd name="T76" fmla="*/ 2147483647 w 894"/>
                <a:gd name="T77" fmla="*/ 2147483647 h 1056"/>
                <a:gd name="T78" fmla="*/ 2147483647 w 894"/>
                <a:gd name="T79" fmla="*/ 2147483647 h 1056"/>
                <a:gd name="T80" fmla="*/ 2147483647 w 894"/>
                <a:gd name="T81" fmla="*/ 2147483647 h 1056"/>
                <a:gd name="T82" fmla="*/ 2147483647 w 894"/>
                <a:gd name="T83" fmla="*/ 2147483647 h 1056"/>
                <a:gd name="T84" fmla="*/ 2147483647 w 894"/>
                <a:gd name="T85" fmla="*/ 2147483647 h 1056"/>
                <a:gd name="T86" fmla="*/ 2147483647 w 894"/>
                <a:gd name="T87" fmla="*/ 2147483647 h 1056"/>
                <a:gd name="T88" fmla="*/ 2147483647 w 894"/>
                <a:gd name="T89" fmla="*/ 2147483647 h 1056"/>
                <a:gd name="T90" fmla="*/ 2147483647 w 894"/>
                <a:gd name="T91" fmla="*/ 2147483647 h 1056"/>
                <a:gd name="T92" fmla="*/ 2147483647 w 894"/>
                <a:gd name="T93" fmla="*/ 2147483647 h 1056"/>
                <a:gd name="T94" fmla="*/ 2147483647 w 894"/>
                <a:gd name="T95" fmla="*/ 2147483647 h 1056"/>
                <a:gd name="T96" fmla="*/ 2147483647 w 894"/>
                <a:gd name="T97" fmla="*/ 2147483647 h 1056"/>
                <a:gd name="T98" fmla="*/ 2147483647 w 894"/>
                <a:gd name="T99" fmla="*/ 2147483647 h 1056"/>
                <a:gd name="T100" fmla="*/ 2147483647 w 894"/>
                <a:gd name="T101" fmla="*/ 2147483647 h 10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94"/>
                <a:gd name="T154" fmla="*/ 0 h 1056"/>
                <a:gd name="T155" fmla="*/ 894 w 894"/>
                <a:gd name="T156" fmla="*/ 1056 h 10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94" h="1056">
                  <a:moveTo>
                    <a:pt x="882" y="744"/>
                  </a:moveTo>
                  <a:lnTo>
                    <a:pt x="882" y="738"/>
                  </a:lnTo>
                  <a:lnTo>
                    <a:pt x="888" y="732"/>
                  </a:lnTo>
                  <a:lnTo>
                    <a:pt x="888" y="708"/>
                  </a:lnTo>
                  <a:lnTo>
                    <a:pt x="894" y="696"/>
                  </a:lnTo>
                  <a:lnTo>
                    <a:pt x="894" y="684"/>
                  </a:lnTo>
                  <a:lnTo>
                    <a:pt x="882" y="648"/>
                  </a:lnTo>
                  <a:lnTo>
                    <a:pt x="876" y="636"/>
                  </a:lnTo>
                  <a:lnTo>
                    <a:pt x="864" y="624"/>
                  </a:lnTo>
                  <a:lnTo>
                    <a:pt x="840" y="612"/>
                  </a:lnTo>
                  <a:lnTo>
                    <a:pt x="834" y="606"/>
                  </a:lnTo>
                  <a:lnTo>
                    <a:pt x="822" y="600"/>
                  </a:lnTo>
                  <a:lnTo>
                    <a:pt x="816" y="588"/>
                  </a:lnTo>
                  <a:lnTo>
                    <a:pt x="816" y="576"/>
                  </a:lnTo>
                  <a:lnTo>
                    <a:pt x="822" y="558"/>
                  </a:lnTo>
                  <a:lnTo>
                    <a:pt x="822" y="546"/>
                  </a:lnTo>
                  <a:lnTo>
                    <a:pt x="828" y="540"/>
                  </a:lnTo>
                  <a:lnTo>
                    <a:pt x="828" y="534"/>
                  </a:lnTo>
                  <a:lnTo>
                    <a:pt x="768" y="534"/>
                  </a:lnTo>
                  <a:lnTo>
                    <a:pt x="720" y="528"/>
                  </a:lnTo>
                  <a:lnTo>
                    <a:pt x="690" y="522"/>
                  </a:lnTo>
                  <a:lnTo>
                    <a:pt x="684" y="516"/>
                  </a:lnTo>
                  <a:lnTo>
                    <a:pt x="684" y="474"/>
                  </a:lnTo>
                  <a:lnTo>
                    <a:pt x="690" y="462"/>
                  </a:lnTo>
                  <a:lnTo>
                    <a:pt x="684" y="456"/>
                  </a:lnTo>
                  <a:lnTo>
                    <a:pt x="672" y="450"/>
                  </a:lnTo>
                  <a:lnTo>
                    <a:pt x="666" y="438"/>
                  </a:lnTo>
                  <a:lnTo>
                    <a:pt x="660" y="432"/>
                  </a:lnTo>
                  <a:lnTo>
                    <a:pt x="660" y="426"/>
                  </a:lnTo>
                  <a:lnTo>
                    <a:pt x="678" y="426"/>
                  </a:lnTo>
                  <a:lnTo>
                    <a:pt x="678" y="396"/>
                  </a:lnTo>
                  <a:lnTo>
                    <a:pt x="672" y="384"/>
                  </a:lnTo>
                  <a:lnTo>
                    <a:pt x="666" y="378"/>
                  </a:lnTo>
                  <a:lnTo>
                    <a:pt x="660" y="366"/>
                  </a:lnTo>
                  <a:lnTo>
                    <a:pt x="660" y="336"/>
                  </a:lnTo>
                  <a:lnTo>
                    <a:pt x="654" y="330"/>
                  </a:lnTo>
                  <a:lnTo>
                    <a:pt x="648" y="318"/>
                  </a:lnTo>
                  <a:lnTo>
                    <a:pt x="624" y="306"/>
                  </a:lnTo>
                  <a:lnTo>
                    <a:pt x="564" y="306"/>
                  </a:lnTo>
                  <a:lnTo>
                    <a:pt x="558" y="300"/>
                  </a:lnTo>
                  <a:lnTo>
                    <a:pt x="546" y="294"/>
                  </a:lnTo>
                  <a:lnTo>
                    <a:pt x="534" y="282"/>
                  </a:lnTo>
                  <a:lnTo>
                    <a:pt x="534" y="276"/>
                  </a:lnTo>
                  <a:lnTo>
                    <a:pt x="510" y="276"/>
                  </a:lnTo>
                  <a:lnTo>
                    <a:pt x="498" y="270"/>
                  </a:lnTo>
                  <a:lnTo>
                    <a:pt x="486" y="258"/>
                  </a:lnTo>
                  <a:lnTo>
                    <a:pt x="474" y="252"/>
                  </a:lnTo>
                  <a:lnTo>
                    <a:pt x="468" y="240"/>
                  </a:lnTo>
                  <a:lnTo>
                    <a:pt x="468" y="234"/>
                  </a:lnTo>
                  <a:lnTo>
                    <a:pt x="456" y="234"/>
                  </a:lnTo>
                  <a:lnTo>
                    <a:pt x="450" y="240"/>
                  </a:lnTo>
                  <a:lnTo>
                    <a:pt x="438" y="240"/>
                  </a:lnTo>
                  <a:lnTo>
                    <a:pt x="426" y="234"/>
                  </a:lnTo>
                  <a:lnTo>
                    <a:pt x="420" y="222"/>
                  </a:lnTo>
                  <a:lnTo>
                    <a:pt x="414" y="228"/>
                  </a:lnTo>
                  <a:lnTo>
                    <a:pt x="384" y="228"/>
                  </a:lnTo>
                  <a:lnTo>
                    <a:pt x="372" y="222"/>
                  </a:lnTo>
                  <a:lnTo>
                    <a:pt x="366" y="216"/>
                  </a:lnTo>
                  <a:lnTo>
                    <a:pt x="366" y="210"/>
                  </a:lnTo>
                  <a:lnTo>
                    <a:pt x="360" y="198"/>
                  </a:lnTo>
                  <a:lnTo>
                    <a:pt x="360" y="192"/>
                  </a:lnTo>
                  <a:lnTo>
                    <a:pt x="354" y="186"/>
                  </a:lnTo>
                  <a:lnTo>
                    <a:pt x="330" y="186"/>
                  </a:lnTo>
                  <a:lnTo>
                    <a:pt x="324" y="156"/>
                  </a:lnTo>
                  <a:lnTo>
                    <a:pt x="318" y="150"/>
                  </a:lnTo>
                  <a:lnTo>
                    <a:pt x="306" y="144"/>
                  </a:lnTo>
                  <a:lnTo>
                    <a:pt x="294" y="132"/>
                  </a:lnTo>
                  <a:lnTo>
                    <a:pt x="294" y="120"/>
                  </a:lnTo>
                  <a:lnTo>
                    <a:pt x="300" y="114"/>
                  </a:lnTo>
                  <a:lnTo>
                    <a:pt x="300" y="96"/>
                  </a:lnTo>
                  <a:lnTo>
                    <a:pt x="294" y="84"/>
                  </a:lnTo>
                  <a:lnTo>
                    <a:pt x="288" y="78"/>
                  </a:lnTo>
                  <a:lnTo>
                    <a:pt x="288" y="48"/>
                  </a:lnTo>
                  <a:lnTo>
                    <a:pt x="294" y="42"/>
                  </a:lnTo>
                  <a:lnTo>
                    <a:pt x="294" y="36"/>
                  </a:lnTo>
                  <a:lnTo>
                    <a:pt x="300" y="30"/>
                  </a:lnTo>
                  <a:lnTo>
                    <a:pt x="300" y="0"/>
                  </a:lnTo>
                  <a:lnTo>
                    <a:pt x="288" y="0"/>
                  </a:lnTo>
                  <a:lnTo>
                    <a:pt x="276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58" y="0"/>
                  </a:lnTo>
                  <a:lnTo>
                    <a:pt x="246" y="12"/>
                  </a:lnTo>
                  <a:lnTo>
                    <a:pt x="210" y="12"/>
                  </a:lnTo>
                  <a:lnTo>
                    <a:pt x="198" y="18"/>
                  </a:lnTo>
                  <a:lnTo>
                    <a:pt x="192" y="24"/>
                  </a:lnTo>
                  <a:lnTo>
                    <a:pt x="186" y="36"/>
                  </a:lnTo>
                  <a:lnTo>
                    <a:pt x="180" y="42"/>
                  </a:lnTo>
                  <a:lnTo>
                    <a:pt x="180" y="48"/>
                  </a:lnTo>
                  <a:lnTo>
                    <a:pt x="144" y="48"/>
                  </a:lnTo>
                  <a:lnTo>
                    <a:pt x="138" y="78"/>
                  </a:lnTo>
                  <a:lnTo>
                    <a:pt x="102" y="78"/>
                  </a:lnTo>
                  <a:lnTo>
                    <a:pt x="90" y="96"/>
                  </a:lnTo>
                  <a:lnTo>
                    <a:pt x="84" y="102"/>
                  </a:lnTo>
                  <a:lnTo>
                    <a:pt x="60" y="114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36" y="102"/>
                  </a:lnTo>
                  <a:lnTo>
                    <a:pt x="12" y="102"/>
                  </a:lnTo>
                  <a:lnTo>
                    <a:pt x="0" y="96"/>
                  </a:lnTo>
                  <a:lnTo>
                    <a:pt x="0" y="114"/>
                  </a:lnTo>
                  <a:lnTo>
                    <a:pt x="6" y="132"/>
                  </a:lnTo>
                  <a:lnTo>
                    <a:pt x="18" y="144"/>
                  </a:lnTo>
                  <a:lnTo>
                    <a:pt x="30" y="162"/>
                  </a:lnTo>
                  <a:lnTo>
                    <a:pt x="42" y="174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66" y="228"/>
                  </a:lnTo>
                  <a:lnTo>
                    <a:pt x="60" y="234"/>
                  </a:lnTo>
                  <a:lnTo>
                    <a:pt x="54" y="246"/>
                  </a:lnTo>
                  <a:lnTo>
                    <a:pt x="48" y="252"/>
                  </a:lnTo>
                  <a:lnTo>
                    <a:pt x="60" y="300"/>
                  </a:lnTo>
                  <a:lnTo>
                    <a:pt x="42" y="330"/>
                  </a:lnTo>
                  <a:lnTo>
                    <a:pt x="48" y="330"/>
                  </a:lnTo>
                  <a:lnTo>
                    <a:pt x="60" y="342"/>
                  </a:lnTo>
                  <a:lnTo>
                    <a:pt x="66" y="354"/>
                  </a:lnTo>
                  <a:lnTo>
                    <a:pt x="66" y="360"/>
                  </a:lnTo>
                  <a:lnTo>
                    <a:pt x="60" y="372"/>
                  </a:lnTo>
                  <a:lnTo>
                    <a:pt x="48" y="384"/>
                  </a:lnTo>
                  <a:lnTo>
                    <a:pt x="36" y="408"/>
                  </a:lnTo>
                  <a:lnTo>
                    <a:pt x="42" y="426"/>
                  </a:lnTo>
                  <a:lnTo>
                    <a:pt x="48" y="438"/>
                  </a:lnTo>
                  <a:lnTo>
                    <a:pt x="54" y="444"/>
                  </a:lnTo>
                  <a:lnTo>
                    <a:pt x="54" y="450"/>
                  </a:lnTo>
                  <a:lnTo>
                    <a:pt x="42" y="468"/>
                  </a:lnTo>
                  <a:lnTo>
                    <a:pt x="54" y="480"/>
                  </a:lnTo>
                  <a:lnTo>
                    <a:pt x="78" y="498"/>
                  </a:lnTo>
                  <a:lnTo>
                    <a:pt x="78" y="516"/>
                  </a:lnTo>
                  <a:lnTo>
                    <a:pt x="102" y="528"/>
                  </a:lnTo>
                  <a:lnTo>
                    <a:pt x="90" y="558"/>
                  </a:lnTo>
                  <a:lnTo>
                    <a:pt x="78" y="546"/>
                  </a:lnTo>
                  <a:lnTo>
                    <a:pt x="78" y="558"/>
                  </a:lnTo>
                  <a:lnTo>
                    <a:pt x="66" y="582"/>
                  </a:lnTo>
                  <a:lnTo>
                    <a:pt x="54" y="588"/>
                  </a:lnTo>
                  <a:lnTo>
                    <a:pt x="36" y="606"/>
                  </a:lnTo>
                  <a:lnTo>
                    <a:pt x="48" y="630"/>
                  </a:lnTo>
                  <a:lnTo>
                    <a:pt x="42" y="636"/>
                  </a:lnTo>
                  <a:lnTo>
                    <a:pt x="60" y="666"/>
                  </a:lnTo>
                  <a:lnTo>
                    <a:pt x="84" y="666"/>
                  </a:lnTo>
                  <a:lnTo>
                    <a:pt x="96" y="744"/>
                  </a:lnTo>
                  <a:lnTo>
                    <a:pt x="108" y="750"/>
                  </a:lnTo>
                  <a:lnTo>
                    <a:pt x="114" y="750"/>
                  </a:lnTo>
                  <a:lnTo>
                    <a:pt x="138" y="762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44" y="822"/>
                  </a:lnTo>
                  <a:lnTo>
                    <a:pt x="138" y="828"/>
                  </a:lnTo>
                  <a:lnTo>
                    <a:pt x="132" y="840"/>
                  </a:lnTo>
                  <a:lnTo>
                    <a:pt x="126" y="846"/>
                  </a:lnTo>
                  <a:lnTo>
                    <a:pt x="126" y="858"/>
                  </a:lnTo>
                  <a:lnTo>
                    <a:pt x="132" y="870"/>
                  </a:lnTo>
                  <a:lnTo>
                    <a:pt x="138" y="876"/>
                  </a:lnTo>
                  <a:lnTo>
                    <a:pt x="138" y="900"/>
                  </a:lnTo>
                  <a:lnTo>
                    <a:pt x="144" y="900"/>
                  </a:lnTo>
                  <a:lnTo>
                    <a:pt x="150" y="906"/>
                  </a:lnTo>
                  <a:lnTo>
                    <a:pt x="162" y="912"/>
                  </a:lnTo>
                  <a:lnTo>
                    <a:pt x="168" y="918"/>
                  </a:lnTo>
                  <a:lnTo>
                    <a:pt x="180" y="924"/>
                  </a:lnTo>
                  <a:lnTo>
                    <a:pt x="186" y="930"/>
                  </a:lnTo>
                  <a:lnTo>
                    <a:pt x="186" y="996"/>
                  </a:lnTo>
                  <a:lnTo>
                    <a:pt x="210" y="1020"/>
                  </a:lnTo>
                  <a:lnTo>
                    <a:pt x="210" y="1044"/>
                  </a:lnTo>
                  <a:lnTo>
                    <a:pt x="216" y="1056"/>
                  </a:lnTo>
                  <a:lnTo>
                    <a:pt x="270" y="1056"/>
                  </a:lnTo>
                  <a:lnTo>
                    <a:pt x="270" y="1026"/>
                  </a:lnTo>
                  <a:lnTo>
                    <a:pt x="282" y="1026"/>
                  </a:lnTo>
                  <a:lnTo>
                    <a:pt x="282" y="1008"/>
                  </a:lnTo>
                  <a:lnTo>
                    <a:pt x="306" y="1002"/>
                  </a:lnTo>
                  <a:lnTo>
                    <a:pt x="318" y="978"/>
                  </a:lnTo>
                  <a:lnTo>
                    <a:pt x="324" y="984"/>
                  </a:lnTo>
                  <a:lnTo>
                    <a:pt x="348" y="996"/>
                  </a:lnTo>
                  <a:lnTo>
                    <a:pt x="360" y="996"/>
                  </a:lnTo>
                  <a:lnTo>
                    <a:pt x="378" y="1002"/>
                  </a:lnTo>
                  <a:lnTo>
                    <a:pt x="432" y="1002"/>
                  </a:lnTo>
                  <a:lnTo>
                    <a:pt x="462" y="1050"/>
                  </a:lnTo>
                  <a:lnTo>
                    <a:pt x="474" y="996"/>
                  </a:lnTo>
                  <a:lnTo>
                    <a:pt x="546" y="990"/>
                  </a:lnTo>
                  <a:lnTo>
                    <a:pt x="582" y="1014"/>
                  </a:lnTo>
                  <a:lnTo>
                    <a:pt x="582" y="996"/>
                  </a:lnTo>
                  <a:lnTo>
                    <a:pt x="594" y="924"/>
                  </a:lnTo>
                  <a:lnTo>
                    <a:pt x="594" y="900"/>
                  </a:lnTo>
                  <a:lnTo>
                    <a:pt x="588" y="894"/>
                  </a:lnTo>
                  <a:lnTo>
                    <a:pt x="588" y="888"/>
                  </a:lnTo>
                  <a:lnTo>
                    <a:pt x="576" y="864"/>
                  </a:lnTo>
                  <a:lnTo>
                    <a:pt x="576" y="852"/>
                  </a:lnTo>
                  <a:lnTo>
                    <a:pt x="582" y="846"/>
                  </a:lnTo>
                  <a:lnTo>
                    <a:pt x="594" y="840"/>
                  </a:lnTo>
                  <a:lnTo>
                    <a:pt x="606" y="828"/>
                  </a:lnTo>
                  <a:lnTo>
                    <a:pt x="612" y="798"/>
                  </a:lnTo>
                  <a:lnTo>
                    <a:pt x="714" y="780"/>
                  </a:lnTo>
                  <a:lnTo>
                    <a:pt x="792" y="768"/>
                  </a:lnTo>
                  <a:lnTo>
                    <a:pt x="846" y="810"/>
                  </a:lnTo>
                  <a:lnTo>
                    <a:pt x="864" y="846"/>
                  </a:lnTo>
                  <a:lnTo>
                    <a:pt x="864" y="840"/>
                  </a:lnTo>
                  <a:lnTo>
                    <a:pt x="870" y="834"/>
                  </a:lnTo>
                  <a:lnTo>
                    <a:pt x="882" y="828"/>
                  </a:lnTo>
                  <a:lnTo>
                    <a:pt x="888" y="822"/>
                  </a:lnTo>
                  <a:lnTo>
                    <a:pt x="876" y="816"/>
                  </a:lnTo>
                  <a:lnTo>
                    <a:pt x="870" y="810"/>
                  </a:lnTo>
                  <a:lnTo>
                    <a:pt x="870" y="786"/>
                  </a:lnTo>
                  <a:lnTo>
                    <a:pt x="876" y="774"/>
                  </a:lnTo>
                  <a:lnTo>
                    <a:pt x="882" y="768"/>
                  </a:lnTo>
                  <a:lnTo>
                    <a:pt x="888" y="756"/>
                  </a:lnTo>
                  <a:lnTo>
                    <a:pt x="882" y="74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92" name="Bhutan" descr="© INSCALE GmbH, 05.05.2010&#10;http://www.presentationload.com/">
              <a:extLst>
                <a:ext uri="{FF2B5EF4-FFF2-40B4-BE49-F238E27FC236}">
                  <a16:creationId xmlns:a16="http://schemas.microsoft.com/office/drawing/2014/main" id="{C4B6C20B-C303-470B-88CF-3FF347FA8DB5}"/>
                </a:ext>
              </a:extLst>
            </p:cNvPr>
            <p:cNvSpPr>
              <a:spLocks/>
            </p:cNvSpPr>
            <p:nvPr/>
          </p:nvSpPr>
          <p:spPr bwMode="gray">
            <a:xfrm>
              <a:off x="6599237" y="2928822"/>
              <a:ext cx="93663" cy="53975"/>
            </a:xfrm>
            <a:custGeom>
              <a:avLst/>
              <a:gdLst>
                <a:gd name="T0" fmla="*/ 2147483647 w 234"/>
                <a:gd name="T1" fmla="*/ 2147483647 h 132"/>
                <a:gd name="T2" fmla="*/ 2147483647 w 234"/>
                <a:gd name="T3" fmla="*/ 2147483647 h 132"/>
                <a:gd name="T4" fmla="*/ 2147483647 w 234"/>
                <a:gd name="T5" fmla="*/ 2147483647 h 132"/>
                <a:gd name="T6" fmla="*/ 2147483647 w 234"/>
                <a:gd name="T7" fmla="*/ 2147483647 h 132"/>
                <a:gd name="T8" fmla="*/ 2147483647 w 234"/>
                <a:gd name="T9" fmla="*/ 2147483647 h 132"/>
                <a:gd name="T10" fmla="*/ 2147483647 w 234"/>
                <a:gd name="T11" fmla="*/ 2147483647 h 132"/>
                <a:gd name="T12" fmla="*/ 2147483647 w 234"/>
                <a:gd name="T13" fmla="*/ 2147483647 h 132"/>
                <a:gd name="T14" fmla="*/ 2147483647 w 234"/>
                <a:gd name="T15" fmla="*/ 2147483647 h 132"/>
                <a:gd name="T16" fmla="*/ 2147483647 w 234"/>
                <a:gd name="T17" fmla="*/ 2147483647 h 132"/>
                <a:gd name="T18" fmla="*/ 2147483647 w 234"/>
                <a:gd name="T19" fmla="*/ 2147483647 h 132"/>
                <a:gd name="T20" fmla="*/ 2147483647 w 234"/>
                <a:gd name="T21" fmla="*/ 2147483647 h 132"/>
                <a:gd name="T22" fmla="*/ 2147483647 w 234"/>
                <a:gd name="T23" fmla="*/ 2147483647 h 132"/>
                <a:gd name="T24" fmla="*/ 2147483647 w 234"/>
                <a:gd name="T25" fmla="*/ 2147483647 h 132"/>
                <a:gd name="T26" fmla="*/ 2147483647 w 234"/>
                <a:gd name="T27" fmla="*/ 2147483647 h 132"/>
                <a:gd name="T28" fmla="*/ 2147483647 w 234"/>
                <a:gd name="T29" fmla="*/ 2147483647 h 132"/>
                <a:gd name="T30" fmla="*/ 2147483647 w 234"/>
                <a:gd name="T31" fmla="*/ 2147483647 h 132"/>
                <a:gd name="T32" fmla="*/ 2147483647 w 234"/>
                <a:gd name="T33" fmla="*/ 2147483647 h 132"/>
                <a:gd name="T34" fmla="*/ 2147483647 w 234"/>
                <a:gd name="T35" fmla="*/ 2147483647 h 132"/>
                <a:gd name="T36" fmla="*/ 2147483647 w 234"/>
                <a:gd name="T37" fmla="*/ 2147483647 h 132"/>
                <a:gd name="T38" fmla="*/ 2147483647 w 234"/>
                <a:gd name="T39" fmla="*/ 2147483647 h 132"/>
                <a:gd name="T40" fmla="*/ 2147483647 w 234"/>
                <a:gd name="T41" fmla="*/ 2147483647 h 132"/>
                <a:gd name="T42" fmla="*/ 2147483647 w 234"/>
                <a:gd name="T43" fmla="*/ 2147483647 h 132"/>
                <a:gd name="T44" fmla="*/ 2147483647 w 234"/>
                <a:gd name="T45" fmla="*/ 2147483647 h 132"/>
                <a:gd name="T46" fmla="*/ 2147483647 w 234"/>
                <a:gd name="T47" fmla="*/ 2147483647 h 132"/>
                <a:gd name="T48" fmla="*/ 2147483647 w 234"/>
                <a:gd name="T49" fmla="*/ 2147483647 h 132"/>
                <a:gd name="T50" fmla="*/ 2147483647 w 234"/>
                <a:gd name="T51" fmla="*/ 2147483647 h 132"/>
                <a:gd name="T52" fmla="*/ 2147483647 w 234"/>
                <a:gd name="T53" fmla="*/ 2147483647 h 132"/>
                <a:gd name="T54" fmla="*/ 2147483647 w 234"/>
                <a:gd name="T55" fmla="*/ 2147483647 h 132"/>
                <a:gd name="T56" fmla="*/ 2147483647 w 234"/>
                <a:gd name="T57" fmla="*/ 2147483647 h 132"/>
                <a:gd name="T58" fmla="*/ 2147483647 w 234"/>
                <a:gd name="T59" fmla="*/ 0 h 132"/>
                <a:gd name="T60" fmla="*/ 2147483647 w 234"/>
                <a:gd name="T61" fmla="*/ 0 h 132"/>
                <a:gd name="T62" fmla="*/ 2147483647 w 234"/>
                <a:gd name="T63" fmla="*/ 2147483647 h 132"/>
                <a:gd name="T64" fmla="*/ 2147483647 w 234"/>
                <a:gd name="T65" fmla="*/ 2147483647 h 132"/>
                <a:gd name="T66" fmla="*/ 2147483647 w 234"/>
                <a:gd name="T67" fmla="*/ 2147483647 h 132"/>
                <a:gd name="T68" fmla="*/ 2147483647 w 234"/>
                <a:gd name="T69" fmla="*/ 2147483647 h 132"/>
                <a:gd name="T70" fmla="*/ 2147483647 w 234"/>
                <a:gd name="T71" fmla="*/ 2147483647 h 132"/>
                <a:gd name="T72" fmla="*/ 2147483647 w 234"/>
                <a:gd name="T73" fmla="*/ 2147483647 h 132"/>
                <a:gd name="T74" fmla="*/ 2147483647 w 234"/>
                <a:gd name="T75" fmla="*/ 2147483647 h 132"/>
                <a:gd name="T76" fmla="*/ 0 w 234"/>
                <a:gd name="T77" fmla="*/ 2147483647 h 132"/>
                <a:gd name="T78" fmla="*/ 0 w 234"/>
                <a:gd name="T79" fmla="*/ 2147483647 h 132"/>
                <a:gd name="T80" fmla="*/ 2147483647 w 234"/>
                <a:gd name="T81" fmla="*/ 2147483647 h 132"/>
                <a:gd name="T82" fmla="*/ 2147483647 w 234"/>
                <a:gd name="T83" fmla="*/ 2147483647 h 132"/>
                <a:gd name="T84" fmla="*/ 2147483647 w 234"/>
                <a:gd name="T85" fmla="*/ 2147483647 h 132"/>
                <a:gd name="T86" fmla="*/ 2147483647 w 234"/>
                <a:gd name="T87" fmla="*/ 2147483647 h 132"/>
                <a:gd name="T88" fmla="*/ 2147483647 w 234"/>
                <a:gd name="T89" fmla="*/ 2147483647 h 132"/>
                <a:gd name="T90" fmla="*/ 2147483647 w 234"/>
                <a:gd name="T91" fmla="*/ 2147483647 h 132"/>
                <a:gd name="T92" fmla="*/ 2147483647 w 234"/>
                <a:gd name="T93" fmla="*/ 2147483647 h 1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4"/>
                <a:gd name="T142" fmla="*/ 0 h 132"/>
                <a:gd name="T143" fmla="*/ 234 w 234"/>
                <a:gd name="T144" fmla="*/ 132 h 13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4" h="132">
                  <a:moveTo>
                    <a:pt x="78" y="132"/>
                  </a:moveTo>
                  <a:lnTo>
                    <a:pt x="90" y="132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26" y="120"/>
                  </a:lnTo>
                  <a:lnTo>
                    <a:pt x="138" y="126"/>
                  </a:lnTo>
                  <a:lnTo>
                    <a:pt x="168" y="126"/>
                  </a:lnTo>
                  <a:lnTo>
                    <a:pt x="180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10" y="126"/>
                  </a:lnTo>
                  <a:lnTo>
                    <a:pt x="234" y="114"/>
                  </a:lnTo>
                  <a:lnTo>
                    <a:pt x="234" y="108"/>
                  </a:lnTo>
                  <a:lnTo>
                    <a:pt x="222" y="96"/>
                  </a:lnTo>
                  <a:lnTo>
                    <a:pt x="222" y="72"/>
                  </a:lnTo>
                  <a:lnTo>
                    <a:pt x="198" y="7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86" y="30"/>
                  </a:lnTo>
                  <a:lnTo>
                    <a:pt x="174" y="18"/>
                  </a:lnTo>
                  <a:lnTo>
                    <a:pt x="162" y="12"/>
                  </a:lnTo>
                  <a:lnTo>
                    <a:pt x="150" y="12"/>
                  </a:lnTo>
                  <a:lnTo>
                    <a:pt x="138" y="18"/>
                  </a:lnTo>
                  <a:lnTo>
                    <a:pt x="126" y="18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2" y="30"/>
                  </a:lnTo>
                  <a:lnTo>
                    <a:pt x="102" y="6"/>
                  </a:lnTo>
                  <a:lnTo>
                    <a:pt x="78" y="6"/>
                  </a:lnTo>
                  <a:lnTo>
                    <a:pt x="66" y="0"/>
                  </a:lnTo>
                  <a:lnTo>
                    <a:pt x="54" y="0"/>
                  </a:lnTo>
                  <a:lnTo>
                    <a:pt x="48" y="12"/>
                  </a:lnTo>
                  <a:lnTo>
                    <a:pt x="36" y="24"/>
                  </a:lnTo>
                  <a:lnTo>
                    <a:pt x="30" y="36"/>
                  </a:lnTo>
                  <a:lnTo>
                    <a:pt x="18" y="54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8" y="108"/>
                  </a:lnTo>
                  <a:lnTo>
                    <a:pt x="42" y="120"/>
                  </a:lnTo>
                  <a:lnTo>
                    <a:pt x="54" y="120"/>
                  </a:lnTo>
                  <a:lnTo>
                    <a:pt x="54" y="114"/>
                  </a:lnTo>
                  <a:lnTo>
                    <a:pt x="54" y="120"/>
                  </a:lnTo>
                  <a:lnTo>
                    <a:pt x="66" y="132"/>
                  </a:lnTo>
                  <a:lnTo>
                    <a:pt x="78" y="13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93" name="Benin" descr="© INSCALE GmbH, 05.05.2010&#10;http://www.presentationload.com/">
              <a:extLst>
                <a:ext uri="{FF2B5EF4-FFF2-40B4-BE49-F238E27FC236}">
                  <a16:creationId xmlns:a16="http://schemas.microsoft.com/office/drawing/2014/main" id="{CED57089-E177-41EA-8A34-C6CF32E34DBB}"/>
                </a:ext>
              </a:extLst>
            </p:cNvPr>
            <p:cNvSpPr>
              <a:spLocks/>
            </p:cNvSpPr>
            <p:nvPr/>
          </p:nvSpPr>
          <p:spPr bwMode="gray">
            <a:xfrm>
              <a:off x="4149725" y="3447934"/>
              <a:ext cx="90488" cy="200025"/>
            </a:xfrm>
            <a:custGeom>
              <a:avLst/>
              <a:gdLst>
                <a:gd name="T0" fmla="*/ 2147483647 w 222"/>
                <a:gd name="T1" fmla="*/ 2147483647 h 498"/>
                <a:gd name="T2" fmla="*/ 2147483647 w 222"/>
                <a:gd name="T3" fmla="*/ 2147483647 h 498"/>
                <a:gd name="T4" fmla="*/ 2147483647 w 222"/>
                <a:gd name="T5" fmla="*/ 2147483647 h 498"/>
                <a:gd name="T6" fmla="*/ 2147483647 w 222"/>
                <a:gd name="T7" fmla="*/ 2147483647 h 498"/>
                <a:gd name="T8" fmla="*/ 2147483647 w 222"/>
                <a:gd name="T9" fmla="*/ 2147483647 h 498"/>
                <a:gd name="T10" fmla="*/ 2147483647 w 222"/>
                <a:gd name="T11" fmla="*/ 2147483647 h 498"/>
                <a:gd name="T12" fmla="*/ 2147483647 w 222"/>
                <a:gd name="T13" fmla="*/ 2147483647 h 498"/>
                <a:gd name="T14" fmla="*/ 2147483647 w 222"/>
                <a:gd name="T15" fmla="*/ 2147483647 h 498"/>
                <a:gd name="T16" fmla="*/ 2147483647 w 222"/>
                <a:gd name="T17" fmla="*/ 2147483647 h 498"/>
                <a:gd name="T18" fmla="*/ 2147483647 w 222"/>
                <a:gd name="T19" fmla="*/ 2147483647 h 498"/>
                <a:gd name="T20" fmla="*/ 2147483647 w 222"/>
                <a:gd name="T21" fmla="*/ 2147483647 h 498"/>
                <a:gd name="T22" fmla="*/ 2147483647 w 222"/>
                <a:gd name="T23" fmla="*/ 2147483647 h 498"/>
                <a:gd name="T24" fmla="*/ 2147483647 w 222"/>
                <a:gd name="T25" fmla="*/ 2147483647 h 498"/>
                <a:gd name="T26" fmla="*/ 2147483647 w 222"/>
                <a:gd name="T27" fmla="*/ 2147483647 h 498"/>
                <a:gd name="T28" fmla="*/ 2147483647 w 222"/>
                <a:gd name="T29" fmla="*/ 2147483647 h 498"/>
                <a:gd name="T30" fmla="*/ 2147483647 w 222"/>
                <a:gd name="T31" fmla="*/ 2147483647 h 498"/>
                <a:gd name="T32" fmla="*/ 2147483647 w 222"/>
                <a:gd name="T33" fmla="*/ 2147483647 h 498"/>
                <a:gd name="T34" fmla="*/ 2147483647 w 222"/>
                <a:gd name="T35" fmla="*/ 2147483647 h 498"/>
                <a:gd name="T36" fmla="*/ 2147483647 w 222"/>
                <a:gd name="T37" fmla="*/ 2147483647 h 498"/>
                <a:gd name="T38" fmla="*/ 2147483647 w 222"/>
                <a:gd name="T39" fmla="*/ 2147483647 h 498"/>
                <a:gd name="T40" fmla="*/ 2147483647 w 222"/>
                <a:gd name="T41" fmla="*/ 2147483647 h 498"/>
                <a:gd name="T42" fmla="*/ 2147483647 w 222"/>
                <a:gd name="T43" fmla="*/ 2147483647 h 498"/>
                <a:gd name="T44" fmla="*/ 2147483647 w 222"/>
                <a:gd name="T45" fmla="*/ 2147483647 h 498"/>
                <a:gd name="T46" fmla="*/ 0 w 222"/>
                <a:gd name="T47" fmla="*/ 2147483647 h 498"/>
                <a:gd name="T48" fmla="*/ 2147483647 w 222"/>
                <a:gd name="T49" fmla="*/ 2147483647 h 498"/>
                <a:gd name="T50" fmla="*/ 2147483647 w 222"/>
                <a:gd name="T51" fmla="*/ 2147483647 h 498"/>
                <a:gd name="T52" fmla="*/ 2147483647 w 222"/>
                <a:gd name="T53" fmla="*/ 2147483647 h 498"/>
                <a:gd name="T54" fmla="*/ 2147483647 w 222"/>
                <a:gd name="T55" fmla="*/ 2147483647 h 498"/>
                <a:gd name="T56" fmla="*/ 2147483647 w 222"/>
                <a:gd name="T57" fmla="*/ 2147483647 h 498"/>
                <a:gd name="T58" fmla="*/ 2147483647 w 222"/>
                <a:gd name="T59" fmla="*/ 2147483647 h 498"/>
                <a:gd name="T60" fmla="*/ 2147483647 w 222"/>
                <a:gd name="T61" fmla="*/ 2147483647 h 498"/>
                <a:gd name="T62" fmla="*/ 2147483647 w 222"/>
                <a:gd name="T63" fmla="*/ 2147483647 h 498"/>
                <a:gd name="T64" fmla="*/ 2147483647 w 222"/>
                <a:gd name="T65" fmla="*/ 2147483647 h 498"/>
                <a:gd name="T66" fmla="*/ 2147483647 w 222"/>
                <a:gd name="T67" fmla="*/ 2147483647 h 498"/>
                <a:gd name="T68" fmla="*/ 2147483647 w 222"/>
                <a:gd name="T69" fmla="*/ 2147483647 h 4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2"/>
                <a:gd name="T106" fmla="*/ 0 h 498"/>
                <a:gd name="T107" fmla="*/ 222 w 222"/>
                <a:gd name="T108" fmla="*/ 498 h 4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2" h="498">
                  <a:moveTo>
                    <a:pt x="138" y="372"/>
                  </a:moveTo>
                  <a:lnTo>
                    <a:pt x="144" y="342"/>
                  </a:lnTo>
                  <a:lnTo>
                    <a:pt x="138" y="306"/>
                  </a:lnTo>
                  <a:lnTo>
                    <a:pt x="144" y="276"/>
                  </a:lnTo>
                  <a:lnTo>
                    <a:pt x="162" y="276"/>
                  </a:lnTo>
                  <a:lnTo>
                    <a:pt x="174" y="25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86" y="204"/>
                  </a:lnTo>
                  <a:lnTo>
                    <a:pt x="198" y="198"/>
                  </a:lnTo>
                  <a:lnTo>
                    <a:pt x="198" y="156"/>
                  </a:lnTo>
                  <a:lnTo>
                    <a:pt x="210" y="150"/>
                  </a:lnTo>
                  <a:lnTo>
                    <a:pt x="216" y="150"/>
                  </a:lnTo>
                  <a:lnTo>
                    <a:pt x="222" y="144"/>
                  </a:lnTo>
                  <a:lnTo>
                    <a:pt x="222" y="132"/>
                  </a:lnTo>
                  <a:lnTo>
                    <a:pt x="216" y="126"/>
                  </a:lnTo>
                  <a:lnTo>
                    <a:pt x="216" y="114"/>
                  </a:lnTo>
                  <a:lnTo>
                    <a:pt x="210" y="102"/>
                  </a:lnTo>
                  <a:lnTo>
                    <a:pt x="204" y="96"/>
                  </a:lnTo>
                  <a:lnTo>
                    <a:pt x="192" y="72"/>
                  </a:lnTo>
                  <a:lnTo>
                    <a:pt x="198" y="66"/>
                  </a:lnTo>
                  <a:lnTo>
                    <a:pt x="198" y="60"/>
                  </a:lnTo>
                  <a:lnTo>
                    <a:pt x="204" y="48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62" y="24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14" y="12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14" y="42"/>
                  </a:lnTo>
                  <a:lnTo>
                    <a:pt x="108" y="60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84" y="66"/>
                  </a:lnTo>
                  <a:lnTo>
                    <a:pt x="84" y="78"/>
                  </a:lnTo>
                  <a:lnTo>
                    <a:pt x="78" y="72"/>
                  </a:lnTo>
                  <a:lnTo>
                    <a:pt x="48" y="72"/>
                  </a:lnTo>
                  <a:lnTo>
                    <a:pt x="30" y="90"/>
                  </a:lnTo>
                  <a:lnTo>
                    <a:pt x="24" y="102"/>
                  </a:lnTo>
                  <a:lnTo>
                    <a:pt x="12" y="102"/>
                  </a:lnTo>
                  <a:lnTo>
                    <a:pt x="6" y="114"/>
                  </a:lnTo>
                  <a:lnTo>
                    <a:pt x="0" y="132"/>
                  </a:lnTo>
                  <a:lnTo>
                    <a:pt x="0" y="162"/>
                  </a:lnTo>
                  <a:lnTo>
                    <a:pt x="12" y="168"/>
                  </a:lnTo>
                  <a:lnTo>
                    <a:pt x="42" y="198"/>
                  </a:lnTo>
                  <a:lnTo>
                    <a:pt x="42" y="240"/>
                  </a:lnTo>
                  <a:lnTo>
                    <a:pt x="54" y="252"/>
                  </a:lnTo>
                  <a:lnTo>
                    <a:pt x="60" y="264"/>
                  </a:lnTo>
                  <a:lnTo>
                    <a:pt x="60" y="294"/>
                  </a:lnTo>
                  <a:lnTo>
                    <a:pt x="66" y="306"/>
                  </a:lnTo>
                  <a:lnTo>
                    <a:pt x="54" y="318"/>
                  </a:lnTo>
                  <a:lnTo>
                    <a:pt x="54" y="378"/>
                  </a:lnTo>
                  <a:lnTo>
                    <a:pt x="66" y="390"/>
                  </a:lnTo>
                  <a:lnTo>
                    <a:pt x="54" y="396"/>
                  </a:lnTo>
                  <a:lnTo>
                    <a:pt x="60" y="462"/>
                  </a:lnTo>
                  <a:lnTo>
                    <a:pt x="60" y="468"/>
                  </a:lnTo>
                  <a:lnTo>
                    <a:pt x="72" y="480"/>
                  </a:lnTo>
                  <a:lnTo>
                    <a:pt x="72" y="492"/>
                  </a:lnTo>
                  <a:lnTo>
                    <a:pt x="84" y="492"/>
                  </a:lnTo>
                  <a:lnTo>
                    <a:pt x="96" y="498"/>
                  </a:lnTo>
                  <a:lnTo>
                    <a:pt x="108" y="498"/>
                  </a:lnTo>
                  <a:lnTo>
                    <a:pt x="120" y="474"/>
                  </a:lnTo>
                  <a:lnTo>
                    <a:pt x="126" y="480"/>
                  </a:lnTo>
                  <a:lnTo>
                    <a:pt x="138" y="486"/>
                  </a:lnTo>
                  <a:lnTo>
                    <a:pt x="138" y="37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94" name="Belize" descr="© INSCALE GmbH, 05.05.2010&#10;http://www.presentationload.com/">
              <a:extLst>
                <a:ext uri="{FF2B5EF4-FFF2-40B4-BE49-F238E27FC236}">
                  <a16:creationId xmlns:a16="http://schemas.microsoft.com/office/drawing/2014/main" id="{13632F51-615D-4E4B-B87B-7EDF057FEBF9}"/>
                </a:ext>
              </a:extLst>
            </p:cNvPr>
            <p:cNvSpPr>
              <a:spLocks/>
            </p:cNvSpPr>
            <p:nvPr/>
          </p:nvSpPr>
          <p:spPr bwMode="gray">
            <a:xfrm>
              <a:off x="1600200" y="3249497"/>
              <a:ext cx="44450" cy="84138"/>
            </a:xfrm>
            <a:custGeom>
              <a:avLst/>
              <a:gdLst>
                <a:gd name="T0" fmla="*/ 2147483647 w 108"/>
                <a:gd name="T1" fmla="*/ 2147483647 h 210"/>
                <a:gd name="T2" fmla="*/ 2147483647 w 108"/>
                <a:gd name="T3" fmla="*/ 2147483647 h 210"/>
                <a:gd name="T4" fmla="*/ 2147483647 w 108"/>
                <a:gd name="T5" fmla="*/ 2147483647 h 210"/>
                <a:gd name="T6" fmla="*/ 2147483647 w 108"/>
                <a:gd name="T7" fmla="*/ 2147483647 h 210"/>
                <a:gd name="T8" fmla="*/ 2147483647 w 108"/>
                <a:gd name="T9" fmla="*/ 2147483647 h 210"/>
                <a:gd name="T10" fmla="*/ 2147483647 w 108"/>
                <a:gd name="T11" fmla="*/ 0 h 210"/>
                <a:gd name="T12" fmla="*/ 2147483647 w 108"/>
                <a:gd name="T13" fmla="*/ 2147483647 h 210"/>
                <a:gd name="T14" fmla="*/ 2147483647 w 108"/>
                <a:gd name="T15" fmla="*/ 2147483647 h 210"/>
                <a:gd name="T16" fmla="*/ 2147483647 w 108"/>
                <a:gd name="T17" fmla="*/ 2147483647 h 210"/>
                <a:gd name="T18" fmla="*/ 2147483647 w 108"/>
                <a:gd name="T19" fmla="*/ 2147483647 h 210"/>
                <a:gd name="T20" fmla="*/ 2147483647 w 108"/>
                <a:gd name="T21" fmla="*/ 2147483647 h 210"/>
                <a:gd name="T22" fmla="*/ 2147483647 w 108"/>
                <a:gd name="T23" fmla="*/ 2147483647 h 210"/>
                <a:gd name="T24" fmla="*/ 2147483647 w 108"/>
                <a:gd name="T25" fmla="*/ 2147483647 h 210"/>
                <a:gd name="T26" fmla="*/ 2147483647 w 108"/>
                <a:gd name="T27" fmla="*/ 2147483647 h 210"/>
                <a:gd name="T28" fmla="*/ 2147483647 w 108"/>
                <a:gd name="T29" fmla="*/ 2147483647 h 210"/>
                <a:gd name="T30" fmla="*/ 2147483647 w 108"/>
                <a:gd name="T31" fmla="*/ 2147483647 h 210"/>
                <a:gd name="T32" fmla="*/ 2147483647 w 108"/>
                <a:gd name="T33" fmla="*/ 2147483647 h 210"/>
                <a:gd name="T34" fmla="*/ 2147483647 w 108"/>
                <a:gd name="T35" fmla="*/ 2147483647 h 210"/>
                <a:gd name="T36" fmla="*/ 0 w 108"/>
                <a:gd name="T37" fmla="*/ 2147483647 h 210"/>
                <a:gd name="T38" fmla="*/ 2147483647 w 108"/>
                <a:gd name="T39" fmla="*/ 2147483647 h 210"/>
                <a:gd name="T40" fmla="*/ 2147483647 w 108"/>
                <a:gd name="T41" fmla="*/ 2147483647 h 210"/>
                <a:gd name="T42" fmla="*/ 2147483647 w 108"/>
                <a:gd name="T43" fmla="*/ 2147483647 h 210"/>
                <a:gd name="T44" fmla="*/ 2147483647 w 108"/>
                <a:gd name="T45" fmla="*/ 2147483647 h 210"/>
                <a:gd name="T46" fmla="*/ 2147483647 w 108"/>
                <a:gd name="T47" fmla="*/ 2147483647 h 210"/>
                <a:gd name="T48" fmla="*/ 2147483647 w 108"/>
                <a:gd name="T49" fmla="*/ 2147483647 h 210"/>
                <a:gd name="T50" fmla="*/ 2147483647 w 108"/>
                <a:gd name="T51" fmla="*/ 2147483647 h 210"/>
                <a:gd name="T52" fmla="*/ 2147483647 w 108"/>
                <a:gd name="T53" fmla="*/ 2147483647 h 210"/>
                <a:gd name="T54" fmla="*/ 2147483647 w 108"/>
                <a:gd name="T55" fmla="*/ 2147483647 h 21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8"/>
                <a:gd name="T85" fmla="*/ 0 h 210"/>
                <a:gd name="T86" fmla="*/ 108 w 108"/>
                <a:gd name="T87" fmla="*/ 210 h 21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8" h="210">
                  <a:moveTo>
                    <a:pt x="108" y="30"/>
                  </a:moveTo>
                  <a:lnTo>
                    <a:pt x="108" y="24"/>
                  </a:lnTo>
                  <a:lnTo>
                    <a:pt x="102" y="24"/>
                  </a:lnTo>
                  <a:lnTo>
                    <a:pt x="90" y="18"/>
                  </a:lnTo>
                  <a:lnTo>
                    <a:pt x="84" y="12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2" y="12"/>
                  </a:lnTo>
                  <a:lnTo>
                    <a:pt x="72" y="24"/>
                  </a:lnTo>
                  <a:lnTo>
                    <a:pt x="66" y="36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0" y="210"/>
                  </a:lnTo>
                  <a:lnTo>
                    <a:pt x="30" y="210"/>
                  </a:lnTo>
                  <a:lnTo>
                    <a:pt x="42" y="168"/>
                  </a:lnTo>
                  <a:lnTo>
                    <a:pt x="60" y="174"/>
                  </a:lnTo>
                  <a:lnTo>
                    <a:pt x="84" y="150"/>
                  </a:lnTo>
                  <a:lnTo>
                    <a:pt x="84" y="90"/>
                  </a:lnTo>
                  <a:lnTo>
                    <a:pt x="90" y="78"/>
                  </a:lnTo>
                  <a:lnTo>
                    <a:pt x="96" y="60"/>
                  </a:lnTo>
                  <a:lnTo>
                    <a:pt x="108" y="36"/>
                  </a:lnTo>
                  <a:lnTo>
                    <a:pt x="108" y="3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95" name="Belgium" descr="© INSCALE GmbH, 05.05.2010&#10;http://www.presentationload.com/">
              <a:extLst>
                <a:ext uri="{FF2B5EF4-FFF2-40B4-BE49-F238E27FC236}">
                  <a16:creationId xmlns:a16="http://schemas.microsoft.com/office/drawing/2014/main" id="{737F3F12-2641-4612-B6B7-D93C4046D8BF}"/>
                </a:ext>
              </a:extLst>
            </p:cNvPr>
            <p:cNvSpPr>
              <a:spLocks/>
            </p:cNvSpPr>
            <p:nvPr/>
          </p:nvSpPr>
          <p:spPr bwMode="gray">
            <a:xfrm>
              <a:off x="4235450" y="2187459"/>
              <a:ext cx="88900" cy="61913"/>
            </a:xfrm>
            <a:custGeom>
              <a:avLst/>
              <a:gdLst>
                <a:gd name="T0" fmla="*/ 0 w 222"/>
                <a:gd name="T1" fmla="*/ 2147483647 h 150"/>
                <a:gd name="T2" fmla="*/ 2147483647 w 222"/>
                <a:gd name="T3" fmla="*/ 2147483647 h 150"/>
                <a:gd name="T4" fmla="*/ 2147483647 w 222"/>
                <a:gd name="T5" fmla="*/ 2147483647 h 150"/>
                <a:gd name="T6" fmla="*/ 2147483647 w 222"/>
                <a:gd name="T7" fmla="*/ 2147483647 h 150"/>
                <a:gd name="T8" fmla="*/ 2147483647 w 222"/>
                <a:gd name="T9" fmla="*/ 2147483647 h 150"/>
                <a:gd name="T10" fmla="*/ 2147483647 w 222"/>
                <a:gd name="T11" fmla="*/ 2147483647 h 150"/>
                <a:gd name="T12" fmla="*/ 2147483647 w 222"/>
                <a:gd name="T13" fmla="*/ 2147483647 h 150"/>
                <a:gd name="T14" fmla="*/ 2147483647 w 222"/>
                <a:gd name="T15" fmla="*/ 2147483647 h 150"/>
                <a:gd name="T16" fmla="*/ 2147483647 w 222"/>
                <a:gd name="T17" fmla="*/ 2147483647 h 150"/>
                <a:gd name="T18" fmla="*/ 2147483647 w 222"/>
                <a:gd name="T19" fmla="*/ 2147483647 h 150"/>
                <a:gd name="T20" fmla="*/ 2147483647 w 222"/>
                <a:gd name="T21" fmla="*/ 2147483647 h 150"/>
                <a:gd name="T22" fmla="*/ 2147483647 w 222"/>
                <a:gd name="T23" fmla="*/ 2147483647 h 150"/>
                <a:gd name="T24" fmla="*/ 2147483647 w 222"/>
                <a:gd name="T25" fmla="*/ 2147483647 h 150"/>
                <a:gd name="T26" fmla="*/ 2147483647 w 222"/>
                <a:gd name="T27" fmla="*/ 2147483647 h 150"/>
                <a:gd name="T28" fmla="*/ 2147483647 w 222"/>
                <a:gd name="T29" fmla="*/ 2147483647 h 150"/>
                <a:gd name="T30" fmla="*/ 2147483647 w 222"/>
                <a:gd name="T31" fmla="*/ 2147483647 h 150"/>
                <a:gd name="T32" fmla="*/ 2147483647 w 222"/>
                <a:gd name="T33" fmla="*/ 2147483647 h 150"/>
                <a:gd name="T34" fmla="*/ 2147483647 w 222"/>
                <a:gd name="T35" fmla="*/ 2147483647 h 150"/>
                <a:gd name="T36" fmla="*/ 2147483647 w 222"/>
                <a:gd name="T37" fmla="*/ 2147483647 h 150"/>
                <a:gd name="T38" fmla="*/ 2147483647 w 222"/>
                <a:gd name="T39" fmla="*/ 2147483647 h 150"/>
                <a:gd name="T40" fmla="*/ 2147483647 w 222"/>
                <a:gd name="T41" fmla="*/ 2147483647 h 150"/>
                <a:gd name="T42" fmla="*/ 2147483647 w 222"/>
                <a:gd name="T43" fmla="*/ 2147483647 h 150"/>
                <a:gd name="T44" fmla="*/ 2147483647 w 222"/>
                <a:gd name="T45" fmla="*/ 2147483647 h 150"/>
                <a:gd name="T46" fmla="*/ 2147483647 w 222"/>
                <a:gd name="T47" fmla="*/ 2147483647 h 150"/>
                <a:gd name="T48" fmla="*/ 2147483647 w 222"/>
                <a:gd name="T49" fmla="*/ 2147483647 h 150"/>
                <a:gd name="T50" fmla="*/ 2147483647 w 222"/>
                <a:gd name="T51" fmla="*/ 2147483647 h 150"/>
                <a:gd name="T52" fmla="*/ 2147483647 w 222"/>
                <a:gd name="T53" fmla="*/ 2147483647 h 150"/>
                <a:gd name="T54" fmla="*/ 2147483647 w 222"/>
                <a:gd name="T55" fmla="*/ 2147483647 h 150"/>
                <a:gd name="T56" fmla="*/ 2147483647 w 222"/>
                <a:gd name="T57" fmla="*/ 2147483647 h 150"/>
                <a:gd name="T58" fmla="*/ 2147483647 w 222"/>
                <a:gd name="T59" fmla="*/ 2147483647 h 150"/>
                <a:gd name="T60" fmla="*/ 2147483647 w 222"/>
                <a:gd name="T61" fmla="*/ 2147483647 h 150"/>
                <a:gd name="T62" fmla="*/ 2147483647 w 222"/>
                <a:gd name="T63" fmla="*/ 2147483647 h 150"/>
                <a:gd name="T64" fmla="*/ 2147483647 w 222"/>
                <a:gd name="T65" fmla="*/ 2147483647 h 150"/>
                <a:gd name="T66" fmla="*/ 2147483647 w 222"/>
                <a:gd name="T67" fmla="*/ 2147483647 h 150"/>
                <a:gd name="T68" fmla="*/ 2147483647 w 222"/>
                <a:gd name="T69" fmla="*/ 2147483647 h 150"/>
                <a:gd name="T70" fmla="*/ 2147483647 w 222"/>
                <a:gd name="T71" fmla="*/ 2147483647 h 150"/>
                <a:gd name="T72" fmla="*/ 2147483647 w 222"/>
                <a:gd name="T73" fmla="*/ 2147483647 h 150"/>
                <a:gd name="T74" fmla="*/ 2147483647 w 222"/>
                <a:gd name="T75" fmla="*/ 2147483647 h 150"/>
                <a:gd name="T76" fmla="*/ 2147483647 w 222"/>
                <a:gd name="T77" fmla="*/ 2147483647 h 150"/>
                <a:gd name="T78" fmla="*/ 2147483647 w 222"/>
                <a:gd name="T79" fmla="*/ 2147483647 h 150"/>
                <a:gd name="T80" fmla="*/ 2147483647 w 222"/>
                <a:gd name="T81" fmla="*/ 0 h 150"/>
                <a:gd name="T82" fmla="*/ 2147483647 w 222"/>
                <a:gd name="T83" fmla="*/ 0 h 150"/>
                <a:gd name="T84" fmla="*/ 2147483647 w 222"/>
                <a:gd name="T85" fmla="*/ 2147483647 h 150"/>
                <a:gd name="T86" fmla="*/ 2147483647 w 222"/>
                <a:gd name="T87" fmla="*/ 0 h 150"/>
                <a:gd name="T88" fmla="*/ 2147483647 w 222"/>
                <a:gd name="T89" fmla="*/ 2147483647 h 150"/>
                <a:gd name="T90" fmla="*/ 2147483647 w 222"/>
                <a:gd name="T91" fmla="*/ 2147483647 h 150"/>
                <a:gd name="T92" fmla="*/ 2147483647 w 222"/>
                <a:gd name="T93" fmla="*/ 2147483647 h 150"/>
                <a:gd name="T94" fmla="*/ 2147483647 w 222"/>
                <a:gd name="T95" fmla="*/ 2147483647 h 150"/>
                <a:gd name="T96" fmla="*/ 2147483647 w 222"/>
                <a:gd name="T97" fmla="*/ 2147483647 h 150"/>
                <a:gd name="T98" fmla="*/ 2147483647 w 222"/>
                <a:gd name="T99" fmla="*/ 2147483647 h 150"/>
                <a:gd name="T100" fmla="*/ 2147483647 w 222"/>
                <a:gd name="T101" fmla="*/ 2147483647 h 150"/>
                <a:gd name="T102" fmla="*/ 0 w 222"/>
                <a:gd name="T103" fmla="*/ 2147483647 h 150"/>
                <a:gd name="T104" fmla="*/ 0 w 222"/>
                <a:gd name="T105" fmla="*/ 2147483647 h 1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2"/>
                <a:gd name="T160" fmla="*/ 0 h 150"/>
                <a:gd name="T161" fmla="*/ 222 w 222"/>
                <a:gd name="T162" fmla="*/ 150 h 1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2" h="150">
                  <a:moveTo>
                    <a:pt x="0" y="42"/>
                  </a:moveTo>
                  <a:lnTo>
                    <a:pt x="6" y="60"/>
                  </a:lnTo>
                  <a:lnTo>
                    <a:pt x="30" y="66"/>
                  </a:lnTo>
                  <a:lnTo>
                    <a:pt x="42" y="78"/>
                  </a:lnTo>
                  <a:lnTo>
                    <a:pt x="66" y="78"/>
                  </a:lnTo>
                  <a:lnTo>
                    <a:pt x="78" y="84"/>
                  </a:lnTo>
                  <a:lnTo>
                    <a:pt x="84" y="90"/>
                  </a:lnTo>
                  <a:lnTo>
                    <a:pt x="84" y="114"/>
                  </a:lnTo>
                  <a:lnTo>
                    <a:pt x="108" y="114"/>
                  </a:lnTo>
                  <a:lnTo>
                    <a:pt x="120" y="102"/>
                  </a:lnTo>
                  <a:lnTo>
                    <a:pt x="120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62" y="144"/>
                  </a:lnTo>
                  <a:lnTo>
                    <a:pt x="180" y="144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32"/>
                  </a:lnTo>
                  <a:lnTo>
                    <a:pt x="174" y="120"/>
                  </a:lnTo>
                  <a:lnTo>
                    <a:pt x="174" y="114"/>
                  </a:lnTo>
                  <a:lnTo>
                    <a:pt x="180" y="114"/>
                  </a:lnTo>
                  <a:lnTo>
                    <a:pt x="192" y="108"/>
                  </a:lnTo>
                  <a:lnTo>
                    <a:pt x="198" y="102"/>
                  </a:lnTo>
                  <a:lnTo>
                    <a:pt x="204" y="102"/>
                  </a:lnTo>
                  <a:lnTo>
                    <a:pt x="204" y="96"/>
                  </a:lnTo>
                  <a:lnTo>
                    <a:pt x="210" y="90"/>
                  </a:lnTo>
                  <a:lnTo>
                    <a:pt x="222" y="90"/>
                  </a:lnTo>
                  <a:lnTo>
                    <a:pt x="216" y="84"/>
                  </a:lnTo>
                  <a:lnTo>
                    <a:pt x="216" y="66"/>
                  </a:lnTo>
                  <a:lnTo>
                    <a:pt x="204" y="54"/>
                  </a:lnTo>
                  <a:lnTo>
                    <a:pt x="180" y="54"/>
                  </a:lnTo>
                  <a:lnTo>
                    <a:pt x="180" y="42"/>
                  </a:lnTo>
                  <a:lnTo>
                    <a:pt x="186" y="36"/>
                  </a:lnTo>
                  <a:lnTo>
                    <a:pt x="186" y="18"/>
                  </a:lnTo>
                  <a:lnTo>
                    <a:pt x="180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108" y="0"/>
                  </a:lnTo>
                  <a:lnTo>
                    <a:pt x="108" y="6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78" y="6"/>
                  </a:lnTo>
                  <a:lnTo>
                    <a:pt x="72" y="18"/>
                  </a:lnTo>
                  <a:lnTo>
                    <a:pt x="66" y="12"/>
                  </a:lnTo>
                  <a:lnTo>
                    <a:pt x="42" y="12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0" y="24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C5C8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96" name="Bangladesh" descr="© INSCALE GmbH, 05.05.2010&#10;http://www.presentationload.com/">
              <a:extLst>
                <a:ext uri="{FF2B5EF4-FFF2-40B4-BE49-F238E27FC236}">
                  <a16:creationId xmlns:a16="http://schemas.microsoft.com/office/drawing/2014/main" id="{4000EF29-8EC7-4FBE-8B96-1B72ABA36FEC}"/>
                </a:ext>
              </a:extLst>
            </p:cNvPr>
            <p:cNvSpPr>
              <a:spLocks/>
            </p:cNvSpPr>
            <p:nvPr/>
          </p:nvSpPr>
          <p:spPr bwMode="gray">
            <a:xfrm>
              <a:off x="6586537" y="2987559"/>
              <a:ext cx="150813" cy="171450"/>
            </a:xfrm>
            <a:custGeom>
              <a:avLst/>
              <a:gdLst>
                <a:gd name="T0" fmla="*/ 2147483647 w 372"/>
                <a:gd name="T1" fmla="*/ 2147483647 h 426"/>
                <a:gd name="T2" fmla="*/ 2147483647 w 372"/>
                <a:gd name="T3" fmla="*/ 2147483647 h 426"/>
                <a:gd name="T4" fmla="*/ 2147483647 w 372"/>
                <a:gd name="T5" fmla="*/ 2147483647 h 426"/>
                <a:gd name="T6" fmla="*/ 2147483647 w 372"/>
                <a:gd name="T7" fmla="*/ 2147483647 h 426"/>
                <a:gd name="T8" fmla="*/ 2147483647 w 372"/>
                <a:gd name="T9" fmla="*/ 2147483647 h 426"/>
                <a:gd name="T10" fmla="*/ 2147483647 w 372"/>
                <a:gd name="T11" fmla="*/ 2147483647 h 426"/>
                <a:gd name="T12" fmla="*/ 2147483647 w 372"/>
                <a:gd name="T13" fmla="*/ 2147483647 h 426"/>
                <a:gd name="T14" fmla="*/ 2147483647 w 372"/>
                <a:gd name="T15" fmla="*/ 2147483647 h 426"/>
                <a:gd name="T16" fmla="*/ 2147483647 w 372"/>
                <a:gd name="T17" fmla="*/ 2147483647 h 426"/>
                <a:gd name="T18" fmla="*/ 2147483647 w 372"/>
                <a:gd name="T19" fmla="*/ 2147483647 h 426"/>
                <a:gd name="T20" fmla="*/ 2147483647 w 372"/>
                <a:gd name="T21" fmla="*/ 2147483647 h 426"/>
                <a:gd name="T22" fmla="*/ 2147483647 w 372"/>
                <a:gd name="T23" fmla="*/ 2147483647 h 426"/>
                <a:gd name="T24" fmla="*/ 2147483647 w 372"/>
                <a:gd name="T25" fmla="*/ 2147483647 h 426"/>
                <a:gd name="T26" fmla="*/ 2147483647 w 372"/>
                <a:gd name="T27" fmla="*/ 2147483647 h 426"/>
                <a:gd name="T28" fmla="*/ 2147483647 w 372"/>
                <a:gd name="T29" fmla="*/ 2147483647 h 426"/>
                <a:gd name="T30" fmla="*/ 2147483647 w 372"/>
                <a:gd name="T31" fmla="*/ 2147483647 h 426"/>
                <a:gd name="T32" fmla="*/ 2147483647 w 372"/>
                <a:gd name="T33" fmla="*/ 2147483647 h 426"/>
                <a:gd name="T34" fmla="*/ 2147483647 w 372"/>
                <a:gd name="T35" fmla="*/ 2147483647 h 426"/>
                <a:gd name="T36" fmla="*/ 2147483647 w 372"/>
                <a:gd name="T37" fmla="*/ 2147483647 h 426"/>
                <a:gd name="T38" fmla="*/ 2147483647 w 372"/>
                <a:gd name="T39" fmla="*/ 2147483647 h 426"/>
                <a:gd name="T40" fmla="*/ 2147483647 w 372"/>
                <a:gd name="T41" fmla="*/ 2147483647 h 426"/>
                <a:gd name="T42" fmla="*/ 2147483647 w 372"/>
                <a:gd name="T43" fmla="*/ 2147483647 h 426"/>
                <a:gd name="T44" fmla="*/ 2147483647 w 372"/>
                <a:gd name="T45" fmla="*/ 2147483647 h 426"/>
                <a:gd name="T46" fmla="*/ 2147483647 w 372"/>
                <a:gd name="T47" fmla="*/ 2147483647 h 426"/>
                <a:gd name="T48" fmla="*/ 2147483647 w 372"/>
                <a:gd name="T49" fmla="*/ 2147483647 h 426"/>
                <a:gd name="T50" fmla="*/ 2147483647 w 372"/>
                <a:gd name="T51" fmla="*/ 2147483647 h 426"/>
                <a:gd name="T52" fmla="*/ 2147483647 w 372"/>
                <a:gd name="T53" fmla="*/ 2147483647 h 426"/>
                <a:gd name="T54" fmla="*/ 2147483647 w 372"/>
                <a:gd name="T55" fmla="*/ 2147483647 h 426"/>
                <a:gd name="T56" fmla="*/ 2147483647 w 372"/>
                <a:gd name="T57" fmla="*/ 2147483647 h 426"/>
                <a:gd name="T58" fmla="*/ 2147483647 w 372"/>
                <a:gd name="T59" fmla="*/ 2147483647 h 426"/>
                <a:gd name="T60" fmla="*/ 2147483647 w 372"/>
                <a:gd name="T61" fmla="*/ 2147483647 h 426"/>
                <a:gd name="T62" fmla="*/ 2147483647 w 372"/>
                <a:gd name="T63" fmla="*/ 2147483647 h 426"/>
                <a:gd name="T64" fmla="*/ 2147483647 w 372"/>
                <a:gd name="T65" fmla="*/ 2147483647 h 426"/>
                <a:gd name="T66" fmla="*/ 2147483647 w 372"/>
                <a:gd name="T67" fmla="*/ 2147483647 h 426"/>
                <a:gd name="T68" fmla="*/ 2147483647 w 372"/>
                <a:gd name="T69" fmla="*/ 2147483647 h 426"/>
                <a:gd name="T70" fmla="*/ 2147483647 w 372"/>
                <a:gd name="T71" fmla="*/ 2147483647 h 426"/>
                <a:gd name="T72" fmla="*/ 2147483647 w 372"/>
                <a:gd name="T73" fmla="*/ 2147483647 h 426"/>
                <a:gd name="T74" fmla="*/ 2147483647 w 372"/>
                <a:gd name="T75" fmla="*/ 2147483647 h 426"/>
                <a:gd name="T76" fmla="*/ 2147483647 w 372"/>
                <a:gd name="T77" fmla="*/ 2147483647 h 426"/>
                <a:gd name="T78" fmla="*/ 2147483647 w 372"/>
                <a:gd name="T79" fmla="*/ 2147483647 h 426"/>
                <a:gd name="T80" fmla="*/ 2147483647 w 372"/>
                <a:gd name="T81" fmla="*/ 2147483647 h 426"/>
                <a:gd name="T82" fmla="*/ 2147483647 w 372"/>
                <a:gd name="T83" fmla="*/ 2147483647 h 426"/>
                <a:gd name="T84" fmla="*/ 2147483647 w 372"/>
                <a:gd name="T85" fmla="*/ 0 h 426"/>
                <a:gd name="T86" fmla="*/ 2147483647 w 372"/>
                <a:gd name="T87" fmla="*/ 2147483647 h 426"/>
                <a:gd name="T88" fmla="*/ 0 w 372"/>
                <a:gd name="T89" fmla="*/ 2147483647 h 426"/>
                <a:gd name="T90" fmla="*/ 2147483647 w 372"/>
                <a:gd name="T91" fmla="*/ 2147483647 h 426"/>
                <a:gd name="T92" fmla="*/ 2147483647 w 372"/>
                <a:gd name="T93" fmla="*/ 2147483647 h 426"/>
                <a:gd name="T94" fmla="*/ 2147483647 w 372"/>
                <a:gd name="T95" fmla="*/ 2147483647 h 426"/>
                <a:gd name="T96" fmla="*/ 2147483647 w 372"/>
                <a:gd name="T97" fmla="*/ 2147483647 h 426"/>
                <a:gd name="T98" fmla="*/ 2147483647 w 372"/>
                <a:gd name="T99" fmla="*/ 2147483647 h 426"/>
                <a:gd name="T100" fmla="*/ 2147483647 w 372"/>
                <a:gd name="T101" fmla="*/ 2147483647 h 426"/>
                <a:gd name="T102" fmla="*/ 2147483647 w 372"/>
                <a:gd name="T103" fmla="*/ 2147483647 h 426"/>
                <a:gd name="T104" fmla="*/ 2147483647 w 372"/>
                <a:gd name="T105" fmla="*/ 2147483647 h 426"/>
                <a:gd name="T106" fmla="*/ 2147483647 w 372"/>
                <a:gd name="T107" fmla="*/ 2147483647 h 426"/>
                <a:gd name="T108" fmla="*/ 2147483647 w 372"/>
                <a:gd name="T109" fmla="*/ 2147483647 h 426"/>
                <a:gd name="T110" fmla="*/ 2147483647 w 372"/>
                <a:gd name="T111" fmla="*/ 2147483647 h 426"/>
                <a:gd name="T112" fmla="*/ 2147483647 w 372"/>
                <a:gd name="T113" fmla="*/ 2147483647 h 426"/>
                <a:gd name="T114" fmla="*/ 2147483647 w 372"/>
                <a:gd name="T115" fmla="*/ 2147483647 h 4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2"/>
                <a:gd name="T175" fmla="*/ 0 h 426"/>
                <a:gd name="T176" fmla="*/ 372 w 372"/>
                <a:gd name="T177" fmla="*/ 426 h 4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2" h="426">
                  <a:moveTo>
                    <a:pt x="132" y="414"/>
                  </a:moveTo>
                  <a:lnTo>
                    <a:pt x="138" y="354"/>
                  </a:lnTo>
                  <a:lnTo>
                    <a:pt x="144" y="354"/>
                  </a:lnTo>
                  <a:lnTo>
                    <a:pt x="150" y="360"/>
                  </a:lnTo>
                  <a:lnTo>
                    <a:pt x="162" y="360"/>
                  </a:lnTo>
                  <a:lnTo>
                    <a:pt x="174" y="366"/>
                  </a:lnTo>
                  <a:lnTo>
                    <a:pt x="192" y="372"/>
                  </a:lnTo>
                  <a:lnTo>
                    <a:pt x="216" y="372"/>
                  </a:lnTo>
                  <a:lnTo>
                    <a:pt x="210" y="366"/>
                  </a:lnTo>
                  <a:lnTo>
                    <a:pt x="210" y="348"/>
                  </a:lnTo>
                  <a:lnTo>
                    <a:pt x="204" y="342"/>
                  </a:lnTo>
                  <a:lnTo>
                    <a:pt x="222" y="342"/>
                  </a:lnTo>
                  <a:lnTo>
                    <a:pt x="258" y="360"/>
                  </a:lnTo>
                  <a:lnTo>
                    <a:pt x="270" y="360"/>
                  </a:lnTo>
                  <a:lnTo>
                    <a:pt x="282" y="348"/>
                  </a:lnTo>
                  <a:lnTo>
                    <a:pt x="282" y="336"/>
                  </a:lnTo>
                  <a:lnTo>
                    <a:pt x="270" y="300"/>
                  </a:lnTo>
                  <a:lnTo>
                    <a:pt x="318" y="354"/>
                  </a:lnTo>
                  <a:lnTo>
                    <a:pt x="318" y="360"/>
                  </a:lnTo>
                  <a:lnTo>
                    <a:pt x="312" y="366"/>
                  </a:lnTo>
                  <a:lnTo>
                    <a:pt x="312" y="390"/>
                  </a:lnTo>
                  <a:lnTo>
                    <a:pt x="306" y="402"/>
                  </a:lnTo>
                  <a:lnTo>
                    <a:pt x="306" y="414"/>
                  </a:lnTo>
                  <a:lnTo>
                    <a:pt x="312" y="420"/>
                  </a:lnTo>
                  <a:lnTo>
                    <a:pt x="324" y="420"/>
                  </a:lnTo>
                  <a:lnTo>
                    <a:pt x="330" y="426"/>
                  </a:lnTo>
                  <a:lnTo>
                    <a:pt x="336" y="414"/>
                  </a:lnTo>
                  <a:lnTo>
                    <a:pt x="336" y="408"/>
                  </a:lnTo>
                  <a:lnTo>
                    <a:pt x="372" y="414"/>
                  </a:lnTo>
                  <a:lnTo>
                    <a:pt x="360" y="354"/>
                  </a:lnTo>
                  <a:lnTo>
                    <a:pt x="360" y="348"/>
                  </a:lnTo>
                  <a:lnTo>
                    <a:pt x="354" y="342"/>
                  </a:lnTo>
                  <a:lnTo>
                    <a:pt x="348" y="330"/>
                  </a:lnTo>
                  <a:lnTo>
                    <a:pt x="342" y="312"/>
                  </a:lnTo>
                  <a:lnTo>
                    <a:pt x="336" y="300"/>
                  </a:lnTo>
                  <a:lnTo>
                    <a:pt x="336" y="288"/>
                  </a:lnTo>
                  <a:lnTo>
                    <a:pt x="330" y="276"/>
                  </a:lnTo>
                  <a:lnTo>
                    <a:pt x="330" y="270"/>
                  </a:lnTo>
                  <a:lnTo>
                    <a:pt x="324" y="258"/>
                  </a:lnTo>
                  <a:lnTo>
                    <a:pt x="324" y="240"/>
                  </a:lnTo>
                  <a:lnTo>
                    <a:pt x="318" y="234"/>
                  </a:lnTo>
                  <a:lnTo>
                    <a:pt x="306" y="228"/>
                  </a:lnTo>
                  <a:lnTo>
                    <a:pt x="288" y="228"/>
                  </a:lnTo>
                  <a:lnTo>
                    <a:pt x="288" y="252"/>
                  </a:lnTo>
                  <a:lnTo>
                    <a:pt x="282" y="288"/>
                  </a:lnTo>
                  <a:lnTo>
                    <a:pt x="264" y="264"/>
                  </a:lnTo>
                  <a:lnTo>
                    <a:pt x="258" y="264"/>
                  </a:lnTo>
                  <a:lnTo>
                    <a:pt x="240" y="246"/>
                  </a:lnTo>
                  <a:lnTo>
                    <a:pt x="234" y="234"/>
                  </a:lnTo>
                  <a:lnTo>
                    <a:pt x="234" y="216"/>
                  </a:lnTo>
                  <a:lnTo>
                    <a:pt x="240" y="204"/>
                  </a:lnTo>
                  <a:lnTo>
                    <a:pt x="252" y="192"/>
                  </a:lnTo>
                  <a:lnTo>
                    <a:pt x="258" y="192"/>
                  </a:lnTo>
                  <a:lnTo>
                    <a:pt x="270" y="186"/>
                  </a:lnTo>
                  <a:lnTo>
                    <a:pt x="276" y="186"/>
                  </a:lnTo>
                  <a:lnTo>
                    <a:pt x="282" y="180"/>
                  </a:lnTo>
                  <a:lnTo>
                    <a:pt x="288" y="168"/>
                  </a:lnTo>
                  <a:lnTo>
                    <a:pt x="294" y="150"/>
                  </a:lnTo>
                  <a:lnTo>
                    <a:pt x="294" y="138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06" y="126"/>
                  </a:lnTo>
                  <a:lnTo>
                    <a:pt x="282" y="102"/>
                  </a:lnTo>
                  <a:lnTo>
                    <a:pt x="276" y="102"/>
                  </a:lnTo>
                  <a:lnTo>
                    <a:pt x="228" y="114"/>
                  </a:lnTo>
                  <a:lnTo>
                    <a:pt x="210" y="114"/>
                  </a:lnTo>
                  <a:lnTo>
                    <a:pt x="198" y="108"/>
                  </a:lnTo>
                  <a:lnTo>
                    <a:pt x="138" y="108"/>
                  </a:lnTo>
                  <a:lnTo>
                    <a:pt x="132" y="102"/>
                  </a:lnTo>
                  <a:lnTo>
                    <a:pt x="126" y="102"/>
                  </a:lnTo>
                  <a:lnTo>
                    <a:pt x="126" y="66"/>
                  </a:lnTo>
                  <a:lnTo>
                    <a:pt x="120" y="66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102" y="24"/>
                  </a:lnTo>
                  <a:lnTo>
                    <a:pt x="96" y="42"/>
                  </a:lnTo>
                  <a:lnTo>
                    <a:pt x="90" y="36"/>
                  </a:lnTo>
                  <a:lnTo>
                    <a:pt x="78" y="36"/>
                  </a:lnTo>
                  <a:lnTo>
                    <a:pt x="72" y="30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60" y="0"/>
                  </a:lnTo>
                  <a:lnTo>
                    <a:pt x="42" y="6"/>
                  </a:lnTo>
                  <a:lnTo>
                    <a:pt x="48" y="12"/>
                  </a:lnTo>
                  <a:lnTo>
                    <a:pt x="24" y="0"/>
                  </a:lnTo>
                  <a:lnTo>
                    <a:pt x="6" y="0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78"/>
                  </a:lnTo>
                  <a:lnTo>
                    <a:pt x="36" y="78"/>
                  </a:lnTo>
                  <a:lnTo>
                    <a:pt x="66" y="96"/>
                  </a:lnTo>
                  <a:lnTo>
                    <a:pt x="66" y="108"/>
                  </a:lnTo>
                  <a:lnTo>
                    <a:pt x="30" y="108"/>
                  </a:lnTo>
                  <a:lnTo>
                    <a:pt x="30" y="138"/>
                  </a:lnTo>
                  <a:lnTo>
                    <a:pt x="24" y="138"/>
                  </a:lnTo>
                  <a:lnTo>
                    <a:pt x="12" y="150"/>
                  </a:lnTo>
                  <a:lnTo>
                    <a:pt x="24" y="162"/>
                  </a:lnTo>
                  <a:lnTo>
                    <a:pt x="36" y="168"/>
                  </a:lnTo>
                  <a:lnTo>
                    <a:pt x="54" y="168"/>
                  </a:lnTo>
                  <a:lnTo>
                    <a:pt x="66" y="174"/>
                  </a:lnTo>
                  <a:lnTo>
                    <a:pt x="72" y="180"/>
                  </a:lnTo>
                  <a:lnTo>
                    <a:pt x="72" y="186"/>
                  </a:lnTo>
                  <a:lnTo>
                    <a:pt x="66" y="204"/>
                  </a:lnTo>
                  <a:lnTo>
                    <a:pt x="60" y="210"/>
                  </a:lnTo>
                  <a:lnTo>
                    <a:pt x="54" y="222"/>
                  </a:lnTo>
                  <a:lnTo>
                    <a:pt x="66" y="252"/>
                  </a:lnTo>
                  <a:lnTo>
                    <a:pt x="96" y="276"/>
                  </a:lnTo>
                  <a:lnTo>
                    <a:pt x="96" y="306"/>
                  </a:lnTo>
                  <a:lnTo>
                    <a:pt x="114" y="348"/>
                  </a:lnTo>
                  <a:lnTo>
                    <a:pt x="108" y="378"/>
                  </a:lnTo>
                  <a:lnTo>
                    <a:pt x="132" y="414"/>
                  </a:lnTo>
                  <a:close/>
                </a:path>
              </a:pathLst>
            </a:custGeom>
            <a:solidFill>
              <a:srgbClr val="0D5C97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97" name="Bahrain" descr="© INSCALE GmbH, 05.05.2010&#10;http://www.presentationload.com/">
              <a:extLst>
                <a:ext uri="{FF2B5EF4-FFF2-40B4-BE49-F238E27FC236}">
                  <a16:creationId xmlns:a16="http://schemas.microsoft.com/office/drawing/2014/main" id="{5B0690A9-01F8-471E-BE43-137ACE65E020}"/>
                </a:ext>
              </a:extLst>
            </p:cNvPr>
            <p:cNvSpPr>
              <a:spLocks/>
            </p:cNvSpPr>
            <p:nvPr/>
          </p:nvSpPr>
          <p:spPr bwMode="gray">
            <a:xfrm>
              <a:off x="5543550" y="2990734"/>
              <a:ext cx="11113" cy="22225"/>
            </a:xfrm>
            <a:custGeom>
              <a:avLst/>
              <a:gdLst>
                <a:gd name="T0" fmla="*/ 2147483647 w 15"/>
                <a:gd name="T1" fmla="*/ 0 h 28"/>
                <a:gd name="T2" fmla="*/ 2147483647 w 15"/>
                <a:gd name="T3" fmla="*/ 2147483647 h 28"/>
                <a:gd name="T4" fmla="*/ 2147483647 w 15"/>
                <a:gd name="T5" fmla="*/ 2147483647 h 28"/>
                <a:gd name="T6" fmla="*/ 2033064304 w 15"/>
                <a:gd name="T7" fmla="*/ 2147483647 h 28"/>
                <a:gd name="T8" fmla="*/ 813445092 w 15"/>
                <a:gd name="T9" fmla="*/ 2147483647 h 28"/>
                <a:gd name="T10" fmla="*/ 2147483647 w 15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8"/>
                <a:gd name="T20" fmla="*/ 15 w 15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8">
                  <a:moveTo>
                    <a:pt x="9" y="0"/>
                  </a:moveTo>
                  <a:cubicBezTo>
                    <a:pt x="14" y="0"/>
                    <a:pt x="15" y="10"/>
                    <a:pt x="14" y="14"/>
                  </a:cubicBezTo>
                  <a:cubicBezTo>
                    <a:pt x="13" y="18"/>
                    <a:pt x="15" y="28"/>
                    <a:pt x="9" y="28"/>
                  </a:cubicBezTo>
                  <a:cubicBezTo>
                    <a:pt x="4" y="27"/>
                    <a:pt x="5" y="21"/>
                    <a:pt x="5" y="18"/>
                  </a:cubicBezTo>
                  <a:cubicBezTo>
                    <a:pt x="5" y="14"/>
                    <a:pt x="0" y="14"/>
                    <a:pt x="2" y="8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1200" u="sng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98" name="Belarus" descr="© INSCALE GmbH, 05.05.2010&#10;http://www.presentationload.com/">
              <a:extLst>
                <a:ext uri="{FF2B5EF4-FFF2-40B4-BE49-F238E27FC236}">
                  <a16:creationId xmlns:a16="http://schemas.microsoft.com/office/drawing/2014/main" id="{900CFB41-9277-47FA-ABDE-2F6CECF28728}"/>
                </a:ext>
              </a:extLst>
            </p:cNvPr>
            <p:cNvSpPr>
              <a:spLocks/>
            </p:cNvSpPr>
            <p:nvPr/>
          </p:nvSpPr>
          <p:spPr bwMode="gray">
            <a:xfrm>
              <a:off x="4737100" y="2041409"/>
              <a:ext cx="230188" cy="149225"/>
            </a:xfrm>
            <a:custGeom>
              <a:avLst/>
              <a:gdLst>
                <a:gd name="T0" fmla="*/ 2147483647 w 570"/>
                <a:gd name="T1" fmla="*/ 2147483647 h 372"/>
                <a:gd name="T2" fmla="*/ 2147483647 w 570"/>
                <a:gd name="T3" fmla="*/ 2147483647 h 372"/>
                <a:gd name="T4" fmla="*/ 2147483647 w 570"/>
                <a:gd name="T5" fmla="*/ 2147483647 h 372"/>
                <a:gd name="T6" fmla="*/ 2147483647 w 570"/>
                <a:gd name="T7" fmla="*/ 2147483647 h 372"/>
                <a:gd name="T8" fmla="*/ 2147483647 w 570"/>
                <a:gd name="T9" fmla="*/ 2147483647 h 372"/>
                <a:gd name="T10" fmla="*/ 2147483647 w 570"/>
                <a:gd name="T11" fmla="*/ 2147483647 h 372"/>
                <a:gd name="T12" fmla="*/ 2147483647 w 570"/>
                <a:gd name="T13" fmla="*/ 2147483647 h 372"/>
                <a:gd name="T14" fmla="*/ 2147483647 w 570"/>
                <a:gd name="T15" fmla="*/ 2147483647 h 372"/>
                <a:gd name="T16" fmla="*/ 2147483647 w 570"/>
                <a:gd name="T17" fmla="*/ 2147483647 h 372"/>
                <a:gd name="T18" fmla="*/ 2147483647 w 570"/>
                <a:gd name="T19" fmla="*/ 2147483647 h 372"/>
                <a:gd name="T20" fmla="*/ 2147483647 w 570"/>
                <a:gd name="T21" fmla="*/ 2147483647 h 372"/>
                <a:gd name="T22" fmla="*/ 2147483647 w 570"/>
                <a:gd name="T23" fmla="*/ 2147483647 h 372"/>
                <a:gd name="T24" fmla="*/ 2147483647 w 570"/>
                <a:gd name="T25" fmla="*/ 2147483647 h 372"/>
                <a:gd name="T26" fmla="*/ 2147483647 w 570"/>
                <a:gd name="T27" fmla="*/ 2147483647 h 372"/>
                <a:gd name="T28" fmla="*/ 2147483647 w 570"/>
                <a:gd name="T29" fmla="*/ 2147483647 h 372"/>
                <a:gd name="T30" fmla="*/ 2147483647 w 570"/>
                <a:gd name="T31" fmla="*/ 2147483647 h 372"/>
                <a:gd name="T32" fmla="*/ 2147483647 w 570"/>
                <a:gd name="T33" fmla="*/ 2147483647 h 372"/>
                <a:gd name="T34" fmla="*/ 2147483647 w 570"/>
                <a:gd name="T35" fmla="*/ 2147483647 h 372"/>
                <a:gd name="T36" fmla="*/ 2147483647 w 570"/>
                <a:gd name="T37" fmla="*/ 2147483647 h 372"/>
                <a:gd name="T38" fmla="*/ 2147483647 w 570"/>
                <a:gd name="T39" fmla="*/ 2147483647 h 372"/>
                <a:gd name="T40" fmla="*/ 2147483647 w 570"/>
                <a:gd name="T41" fmla="*/ 2147483647 h 372"/>
                <a:gd name="T42" fmla="*/ 2147483647 w 570"/>
                <a:gd name="T43" fmla="*/ 2147483647 h 372"/>
                <a:gd name="T44" fmla="*/ 2147483647 w 570"/>
                <a:gd name="T45" fmla="*/ 2147483647 h 372"/>
                <a:gd name="T46" fmla="*/ 2147483647 w 570"/>
                <a:gd name="T47" fmla="*/ 2147483647 h 372"/>
                <a:gd name="T48" fmla="*/ 2147483647 w 570"/>
                <a:gd name="T49" fmla="*/ 2147483647 h 372"/>
                <a:gd name="T50" fmla="*/ 2147483647 w 570"/>
                <a:gd name="T51" fmla="*/ 2147483647 h 372"/>
                <a:gd name="T52" fmla="*/ 2147483647 w 570"/>
                <a:gd name="T53" fmla="*/ 2147483647 h 372"/>
                <a:gd name="T54" fmla="*/ 2147483647 w 570"/>
                <a:gd name="T55" fmla="*/ 2147483647 h 372"/>
                <a:gd name="T56" fmla="*/ 2147483647 w 570"/>
                <a:gd name="T57" fmla="*/ 0 h 372"/>
                <a:gd name="T58" fmla="*/ 2147483647 w 570"/>
                <a:gd name="T59" fmla="*/ 2147483647 h 372"/>
                <a:gd name="T60" fmla="*/ 2147483647 w 570"/>
                <a:gd name="T61" fmla="*/ 2147483647 h 372"/>
                <a:gd name="T62" fmla="*/ 2147483647 w 570"/>
                <a:gd name="T63" fmla="*/ 2147483647 h 372"/>
                <a:gd name="T64" fmla="*/ 2147483647 w 570"/>
                <a:gd name="T65" fmla="*/ 2147483647 h 372"/>
                <a:gd name="T66" fmla="*/ 2147483647 w 570"/>
                <a:gd name="T67" fmla="*/ 2147483647 h 372"/>
                <a:gd name="T68" fmla="*/ 2147483647 w 570"/>
                <a:gd name="T69" fmla="*/ 2147483647 h 372"/>
                <a:gd name="T70" fmla="*/ 2147483647 w 570"/>
                <a:gd name="T71" fmla="*/ 2147483647 h 372"/>
                <a:gd name="T72" fmla="*/ 2147483647 w 570"/>
                <a:gd name="T73" fmla="*/ 2147483647 h 372"/>
                <a:gd name="T74" fmla="*/ 2147483647 w 570"/>
                <a:gd name="T75" fmla="*/ 2147483647 h 372"/>
                <a:gd name="T76" fmla="*/ 2147483647 w 570"/>
                <a:gd name="T77" fmla="*/ 2147483647 h 372"/>
                <a:gd name="T78" fmla="*/ 2147483647 w 570"/>
                <a:gd name="T79" fmla="*/ 2147483647 h 372"/>
                <a:gd name="T80" fmla="*/ 2147483647 w 570"/>
                <a:gd name="T81" fmla="*/ 2147483647 h 372"/>
                <a:gd name="T82" fmla="*/ 2147483647 w 570"/>
                <a:gd name="T83" fmla="*/ 2147483647 h 372"/>
                <a:gd name="T84" fmla="*/ 2147483647 w 570"/>
                <a:gd name="T85" fmla="*/ 2147483647 h 372"/>
                <a:gd name="T86" fmla="*/ 2147483647 w 570"/>
                <a:gd name="T87" fmla="*/ 2147483647 h 372"/>
                <a:gd name="T88" fmla="*/ 2147483647 w 570"/>
                <a:gd name="T89" fmla="*/ 2147483647 h 372"/>
                <a:gd name="T90" fmla="*/ 2147483647 w 570"/>
                <a:gd name="T91" fmla="*/ 2147483647 h 372"/>
                <a:gd name="T92" fmla="*/ 2147483647 w 570"/>
                <a:gd name="T93" fmla="*/ 2147483647 h 372"/>
                <a:gd name="T94" fmla="*/ 2147483647 w 570"/>
                <a:gd name="T95" fmla="*/ 2147483647 h 372"/>
                <a:gd name="T96" fmla="*/ 2147483647 w 570"/>
                <a:gd name="T97" fmla="*/ 2147483647 h 3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0"/>
                <a:gd name="T148" fmla="*/ 0 h 372"/>
                <a:gd name="T149" fmla="*/ 570 w 570"/>
                <a:gd name="T150" fmla="*/ 372 h 3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0" h="372">
                  <a:moveTo>
                    <a:pt x="24" y="312"/>
                  </a:moveTo>
                  <a:lnTo>
                    <a:pt x="24" y="342"/>
                  </a:lnTo>
                  <a:lnTo>
                    <a:pt x="30" y="354"/>
                  </a:lnTo>
                  <a:lnTo>
                    <a:pt x="36" y="360"/>
                  </a:lnTo>
                  <a:lnTo>
                    <a:pt x="48" y="360"/>
                  </a:lnTo>
                  <a:lnTo>
                    <a:pt x="60" y="354"/>
                  </a:lnTo>
                  <a:lnTo>
                    <a:pt x="72" y="342"/>
                  </a:lnTo>
                  <a:lnTo>
                    <a:pt x="72" y="336"/>
                  </a:lnTo>
                  <a:lnTo>
                    <a:pt x="108" y="336"/>
                  </a:lnTo>
                  <a:lnTo>
                    <a:pt x="120" y="330"/>
                  </a:lnTo>
                  <a:lnTo>
                    <a:pt x="126" y="324"/>
                  </a:lnTo>
                  <a:lnTo>
                    <a:pt x="174" y="324"/>
                  </a:lnTo>
                  <a:lnTo>
                    <a:pt x="174" y="330"/>
                  </a:lnTo>
                  <a:lnTo>
                    <a:pt x="180" y="336"/>
                  </a:lnTo>
                  <a:lnTo>
                    <a:pt x="216" y="336"/>
                  </a:lnTo>
                  <a:lnTo>
                    <a:pt x="240" y="342"/>
                  </a:lnTo>
                  <a:lnTo>
                    <a:pt x="258" y="354"/>
                  </a:lnTo>
                  <a:lnTo>
                    <a:pt x="264" y="348"/>
                  </a:lnTo>
                  <a:lnTo>
                    <a:pt x="282" y="360"/>
                  </a:lnTo>
                  <a:lnTo>
                    <a:pt x="294" y="348"/>
                  </a:lnTo>
                  <a:lnTo>
                    <a:pt x="300" y="360"/>
                  </a:lnTo>
                  <a:lnTo>
                    <a:pt x="318" y="354"/>
                  </a:lnTo>
                  <a:lnTo>
                    <a:pt x="324" y="360"/>
                  </a:lnTo>
                  <a:lnTo>
                    <a:pt x="336" y="354"/>
                  </a:lnTo>
                  <a:lnTo>
                    <a:pt x="348" y="366"/>
                  </a:lnTo>
                  <a:lnTo>
                    <a:pt x="348" y="360"/>
                  </a:lnTo>
                  <a:lnTo>
                    <a:pt x="354" y="354"/>
                  </a:lnTo>
                  <a:lnTo>
                    <a:pt x="372" y="354"/>
                  </a:lnTo>
                  <a:lnTo>
                    <a:pt x="378" y="360"/>
                  </a:lnTo>
                  <a:lnTo>
                    <a:pt x="378" y="372"/>
                  </a:lnTo>
                  <a:lnTo>
                    <a:pt x="384" y="372"/>
                  </a:lnTo>
                  <a:lnTo>
                    <a:pt x="396" y="366"/>
                  </a:lnTo>
                  <a:lnTo>
                    <a:pt x="420" y="366"/>
                  </a:lnTo>
                  <a:lnTo>
                    <a:pt x="426" y="372"/>
                  </a:lnTo>
                  <a:lnTo>
                    <a:pt x="444" y="372"/>
                  </a:lnTo>
                  <a:lnTo>
                    <a:pt x="450" y="366"/>
                  </a:lnTo>
                  <a:lnTo>
                    <a:pt x="450" y="354"/>
                  </a:lnTo>
                  <a:lnTo>
                    <a:pt x="444" y="348"/>
                  </a:lnTo>
                  <a:lnTo>
                    <a:pt x="450" y="336"/>
                  </a:lnTo>
                  <a:lnTo>
                    <a:pt x="456" y="330"/>
                  </a:lnTo>
                  <a:lnTo>
                    <a:pt x="468" y="324"/>
                  </a:lnTo>
                  <a:lnTo>
                    <a:pt x="474" y="312"/>
                  </a:lnTo>
                  <a:lnTo>
                    <a:pt x="498" y="312"/>
                  </a:lnTo>
                  <a:lnTo>
                    <a:pt x="516" y="318"/>
                  </a:lnTo>
                  <a:lnTo>
                    <a:pt x="516" y="300"/>
                  </a:lnTo>
                  <a:lnTo>
                    <a:pt x="510" y="288"/>
                  </a:lnTo>
                  <a:lnTo>
                    <a:pt x="504" y="282"/>
                  </a:lnTo>
                  <a:lnTo>
                    <a:pt x="504" y="264"/>
                  </a:lnTo>
                  <a:lnTo>
                    <a:pt x="480" y="240"/>
                  </a:lnTo>
                  <a:lnTo>
                    <a:pt x="480" y="234"/>
                  </a:lnTo>
                  <a:lnTo>
                    <a:pt x="486" y="228"/>
                  </a:lnTo>
                  <a:lnTo>
                    <a:pt x="510" y="228"/>
                  </a:lnTo>
                  <a:lnTo>
                    <a:pt x="510" y="234"/>
                  </a:lnTo>
                  <a:lnTo>
                    <a:pt x="516" y="234"/>
                  </a:lnTo>
                  <a:lnTo>
                    <a:pt x="522" y="240"/>
                  </a:lnTo>
                  <a:lnTo>
                    <a:pt x="528" y="240"/>
                  </a:lnTo>
                  <a:lnTo>
                    <a:pt x="552" y="228"/>
                  </a:lnTo>
                  <a:lnTo>
                    <a:pt x="558" y="216"/>
                  </a:lnTo>
                  <a:lnTo>
                    <a:pt x="570" y="210"/>
                  </a:lnTo>
                  <a:lnTo>
                    <a:pt x="546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46" y="186"/>
                  </a:lnTo>
                  <a:lnTo>
                    <a:pt x="540" y="180"/>
                  </a:lnTo>
                  <a:lnTo>
                    <a:pt x="504" y="180"/>
                  </a:lnTo>
                  <a:lnTo>
                    <a:pt x="504" y="156"/>
                  </a:lnTo>
                  <a:lnTo>
                    <a:pt x="474" y="144"/>
                  </a:lnTo>
                  <a:lnTo>
                    <a:pt x="474" y="132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44" y="84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8"/>
                  </a:lnTo>
                  <a:lnTo>
                    <a:pt x="432" y="42"/>
                  </a:lnTo>
                  <a:lnTo>
                    <a:pt x="396" y="24"/>
                  </a:lnTo>
                  <a:lnTo>
                    <a:pt x="390" y="18"/>
                  </a:lnTo>
                  <a:lnTo>
                    <a:pt x="384" y="18"/>
                  </a:lnTo>
                  <a:lnTo>
                    <a:pt x="354" y="36"/>
                  </a:lnTo>
                  <a:lnTo>
                    <a:pt x="348" y="18"/>
                  </a:lnTo>
                  <a:lnTo>
                    <a:pt x="312" y="12"/>
                  </a:lnTo>
                  <a:lnTo>
                    <a:pt x="300" y="18"/>
                  </a:lnTo>
                  <a:lnTo>
                    <a:pt x="300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52" y="6"/>
                  </a:lnTo>
                  <a:lnTo>
                    <a:pt x="246" y="18"/>
                  </a:lnTo>
                  <a:lnTo>
                    <a:pt x="240" y="24"/>
                  </a:lnTo>
                  <a:lnTo>
                    <a:pt x="234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30"/>
                  </a:lnTo>
                  <a:lnTo>
                    <a:pt x="180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92" y="72"/>
                  </a:lnTo>
                  <a:lnTo>
                    <a:pt x="186" y="78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72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44" y="120"/>
                  </a:lnTo>
                  <a:lnTo>
                    <a:pt x="132" y="120"/>
                  </a:lnTo>
                  <a:lnTo>
                    <a:pt x="132" y="126"/>
                  </a:lnTo>
                  <a:lnTo>
                    <a:pt x="138" y="132"/>
                  </a:lnTo>
                  <a:lnTo>
                    <a:pt x="138" y="144"/>
                  </a:lnTo>
                  <a:lnTo>
                    <a:pt x="144" y="15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38" y="150"/>
                  </a:lnTo>
                  <a:lnTo>
                    <a:pt x="138" y="144"/>
                  </a:lnTo>
                  <a:lnTo>
                    <a:pt x="120" y="144"/>
                  </a:lnTo>
                  <a:lnTo>
                    <a:pt x="108" y="150"/>
                  </a:lnTo>
                  <a:lnTo>
                    <a:pt x="102" y="156"/>
                  </a:lnTo>
                  <a:lnTo>
                    <a:pt x="96" y="168"/>
                  </a:lnTo>
                  <a:lnTo>
                    <a:pt x="84" y="156"/>
                  </a:lnTo>
                  <a:lnTo>
                    <a:pt x="84" y="174"/>
                  </a:lnTo>
                  <a:lnTo>
                    <a:pt x="54" y="174"/>
                  </a:lnTo>
                  <a:lnTo>
                    <a:pt x="54" y="168"/>
                  </a:lnTo>
                  <a:lnTo>
                    <a:pt x="48" y="162"/>
                  </a:lnTo>
                  <a:lnTo>
                    <a:pt x="42" y="162"/>
                  </a:lnTo>
                  <a:lnTo>
                    <a:pt x="30" y="168"/>
                  </a:lnTo>
                  <a:lnTo>
                    <a:pt x="18" y="168"/>
                  </a:lnTo>
                  <a:lnTo>
                    <a:pt x="12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18" y="204"/>
                  </a:lnTo>
                  <a:lnTo>
                    <a:pt x="24" y="210"/>
                  </a:lnTo>
                  <a:lnTo>
                    <a:pt x="36" y="234"/>
                  </a:lnTo>
                  <a:lnTo>
                    <a:pt x="42" y="240"/>
                  </a:lnTo>
                  <a:lnTo>
                    <a:pt x="42" y="246"/>
                  </a:lnTo>
                  <a:lnTo>
                    <a:pt x="36" y="252"/>
                  </a:lnTo>
                  <a:lnTo>
                    <a:pt x="36" y="264"/>
                  </a:lnTo>
                  <a:lnTo>
                    <a:pt x="12" y="270"/>
                  </a:lnTo>
                  <a:lnTo>
                    <a:pt x="12" y="288"/>
                  </a:lnTo>
                  <a:lnTo>
                    <a:pt x="0" y="288"/>
                  </a:lnTo>
                  <a:lnTo>
                    <a:pt x="0" y="294"/>
                  </a:lnTo>
                  <a:lnTo>
                    <a:pt x="6" y="300"/>
                  </a:lnTo>
                  <a:lnTo>
                    <a:pt x="12" y="300"/>
                  </a:lnTo>
                  <a:lnTo>
                    <a:pt x="24" y="31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99" name="Azerbaijan" descr="© INSCALE GmbH, 05.05.2010&#10;http://www.presentationload.com/">
              <a:extLst>
                <a:ext uri="{FF2B5EF4-FFF2-40B4-BE49-F238E27FC236}">
                  <a16:creationId xmlns:a16="http://schemas.microsoft.com/office/drawing/2014/main" id="{C0B1CC15-EEA8-4244-8D5D-5A64A5E4E4B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334000" y="2490672"/>
              <a:ext cx="144463" cy="115888"/>
            </a:xfrm>
            <a:custGeom>
              <a:avLst/>
              <a:gdLst>
                <a:gd name="T0" fmla="*/ 2147483647 w 360"/>
                <a:gd name="T1" fmla="*/ 2147483647 h 288"/>
                <a:gd name="T2" fmla="*/ 2147483647 w 360"/>
                <a:gd name="T3" fmla="*/ 2147483647 h 288"/>
                <a:gd name="T4" fmla="*/ 2147483647 w 360"/>
                <a:gd name="T5" fmla="*/ 2147483647 h 288"/>
                <a:gd name="T6" fmla="*/ 2147483647 w 360"/>
                <a:gd name="T7" fmla="*/ 2147483647 h 288"/>
                <a:gd name="T8" fmla="*/ 2147483647 w 360"/>
                <a:gd name="T9" fmla="*/ 2147483647 h 288"/>
                <a:gd name="T10" fmla="*/ 2147483647 w 360"/>
                <a:gd name="T11" fmla="*/ 2147483647 h 288"/>
                <a:gd name="T12" fmla="*/ 2147483647 w 360"/>
                <a:gd name="T13" fmla="*/ 2147483647 h 288"/>
                <a:gd name="T14" fmla="*/ 2147483647 w 360"/>
                <a:gd name="T15" fmla="*/ 2147483647 h 288"/>
                <a:gd name="T16" fmla="*/ 2147483647 w 360"/>
                <a:gd name="T17" fmla="*/ 2147483647 h 288"/>
                <a:gd name="T18" fmla="*/ 2147483647 w 360"/>
                <a:gd name="T19" fmla="*/ 2147483647 h 288"/>
                <a:gd name="T20" fmla="*/ 2147483647 w 360"/>
                <a:gd name="T21" fmla="*/ 2147483647 h 288"/>
                <a:gd name="T22" fmla="*/ 2147483647 w 360"/>
                <a:gd name="T23" fmla="*/ 2147483647 h 288"/>
                <a:gd name="T24" fmla="*/ 2147483647 w 360"/>
                <a:gd name="T25" fmla="*/ 2147483647 h 288"/>
                <a:gd name="T26" fmla="*/ 2147483647 w 360"/>
                <a:gd name="T27" fmla="*/ 0 h 288"/>
                <a:gd name="T28" fmla="*/ 2147483647 w 360"/>
                <a:gd name="T29" fmla="*/ 2147483647 h 288"/>
                <a:gd name="T30" fmla="*/ 2147483647 w 360"/>
                <a:gd name="T31" fmla="*/ 2147483647 h 288"/>
                <a:gd name="T32" fmla="*/ 2147483647 w 360"/>
                <a:gd name="T33" fmla="*/ 2147483647 h 288"/>
                <a:gd name="T34" fmla="*/ 2147483647 w 360"/>
                <a:gd name="T35" fmla="*/ 2147483647 h 288"/>
                <a:gd name="T36" fmla="*/ 2147483647 w 360"/>
                <a:gd name="T37" fmla="*/ 2147483647 h 288"/>
                <a:gd name="T38" fmla="*/ 2147483647 w 360"/>
                <a:gd name="T39" fmla="*/ 0 h 288"/>
                <a:gd name="T40" fmla="*/ 2147483647 w 360"/>
                <a:gd name="T41" fmla="*/ 2147483647 h 288"/>
                <a:gd name="T42" fmla="*/ 2147483647 w 360"/>
                <a:gd name="T43" fmla="*/ 2147483647 h 288"/>
                <a:gd name="T44" fmla="*/ 2147483647 w 360"/>
                <a:gd name="T45" fmla="*/ 2147483647 h 288"/>
                <a:gd name="T46" fmla="*/ 2147483647 w 360"/>
                <a:gd name="T47" fmla="*/ 2147483647 h 288"/>
                <a:gd name="T48" fmla="*/ 2147483647 w 360"/>
                <a:gd name="T49" fmla="*/ 2147483647 h 288"/>
                <a:gd name="T50" fmla="*/ 2147483647 w 360"/>
                <a:gd name="T51" fmla="*/ 2147483647 h 288"/>
                <a:gd name="T52" fmla="*/ 2147483647 w 360"/>
                <a:gd name="T53" fmla="*/ 2147483647 h 288"/>
                <a:gd name="T54" fmla="*/ 0 w 360"/>
                <a:gd name="T55" fmla="*/ 2147483647 h 288"/>
                <a:gd name="T56" fmla="*/ 2147483647 w 360"/>
                <a:gd name="T57" fmla="*/ 2147483647 h 288"/>
                <a:gd name="T58" fmla="*/ 2147483647 w 360"/>
                <a:gd name="T59" fmla="*/ 2147483647 h 288"/>
                <a:gd name="T60" fmla="*/ 2147483647 w 360"/>
                <a:gd name="T61" fmla="*/ 2147483647 h 288"/>
                <a:gd name="T62" fmla="*/ 2147483647 w 360"/>
                <a:gd name="T63" fmla="*/ 2147483647 h 288"/>
                <a:gd name="T64" fmla="*/ 2147483647 w 360"/>
                <a:gd name="T65" fmla="*/ 2147483647 h 288"/>
                <a:gd name="T66" fmla="*/ 2147483647 w 360"/>
                <a:gd name="T67" fmla="*/ 2147483647 h 288"/>
                <a:gd name="T68" fmla="*/ 2147483647 w 360"/>
                <a:gd name="T69" fmla="*/ 2147483647 h 288"/>
                <a:gd name="T70" fmla="*/ 2147483647 w 360"/>
                <a:gd name="T71" fmla="*/ 2147483647 h 288"/>
                <a:gd name="T72" fmla="*/ 2147483647 w 360"/>
                <a:gd name="T73" fmla="*/ 2147483647 h 288"/>
                <a:gd name="T74" fmla="*/ 2147483647 w 360"/>
                <a:gd name="T75" fmla="*/ 2147483647 h 288"/>
                <a:gd name="T76" fmla="*/ 2147483647 w 360"/>
                <a:gd name="T77" fmla="*/ 2147483647 h 288"/>
                <a:gd name="T78" fmla="*/ 2147483647 w 360"/>
                <a:gd name="T79" fmla="*/ 2147483647 h 288"/>
                <a:gd name="T80" fmla="*/ 2147483647 w 360"/>
                <a:gd name="T81" fmla="*/ 2147483647 h 288"/>
                <a:gd name="T82" fmla="*/ 2147483647 w 360"/>
                <a:gd name="T83" fmla="*/ 2147483647 h 288"/>
                <a:gd name="T84" fmla="*/ 2147483647 w 360"/>
                <a:gd name="T85" fmla="*/ 2147483647 h 288"/>
                <a:gd name="T86" fmla="*/ 2147483647 w 360"/>
                <a:gd name="T87" fmla="*/ 2147483647 h 288"/>
                <a:gd name="T88" fmla="*/ 2147483647 w 360"/>
                <a:gd name="T89" fmla="*/ 2147483647 h 288"/>
                <a:gd name="T90" fmla="*/ 2147483647 w 360"/>
                <a:gd name="T91" fmla="*/ 2147483647 h 288"/>
                <a:gd name="T92" fmla="*/ 2147483647 w 360"/>
                <a:gd name="T93" fmla="*/ 2147483647 h 288"/>
                <a:gd name="T94" fmla="*/ 2147483647 w 360"/>
                <a:gd name="T95" fmla="*/ 2147483647 h 288"/>
                <a:gd name="T96" fmla="*/ 2147483647 w 360"/>
                <a:gd name="T97" fmla="*/ 2147483647 h 288"/>
                <a:gd name="T98" fmla="*/ 2147483647 w 360"/>
                <a:gd name="T99" fmla="*/ 2147483647 h 288"/>
                <a:gd name="T100" fmla="*/ 2147483647 w 360"/>
                <a:gd name="T101" fmla="*/ 2147483647 h 288"/>
                <a:gd name="T102" fmla="*/ 2147483647 w 360"/>
                <a:gd name="T103" fmla="*/ 2147483647 h 288"/>
                <a:gd name="T104" fmla="*/ 2147483647 w 360"/>
                <a:gd name="T105" fmla="*/ 2147483647 h 288"/>
                <a:gd name="T106" fmla="*/ 2147483647 w 360"/>
                <a:gd name="T107" fmla="*/ 2147483647 h 288"/>
                <a:gd name="T108" fmla="*/ 2147483647 w 360"/>
                <a:gd name="T109" fmla="*/ 2147483647 h 288"/>
                <a:gd name="T110" fmla="*/ 2147483647 w 360"/>
                <a:gd name="T111" fmla="*/ 2147483647 h 288"/>
                <a:gd name="T112" fmla="*/ 2147483647 w 360"/>
                <a:gd name="T113" fmla="*/ 2147483647 h 288"/>
                <a:gd name="T114" fmla="*/ 2147483647 w 360"/>
                <a:gd name="T115" fmla="*/ 2147483647 h 288"/>
                <a:gd name="T116" fmla="*/ 2147483647 w 360"/>
                <a:gd name="T117" fmla="*/ 2147483647 h 288"/>
                <a:gd name="T118" fmla="*/ 2147483647 w 360"/>
                <a:gd name="T119" fmla="*/ 2147483647 h 288"/>
                <a:gd name="T120" fmla="*/ 2147483647 w 360"/>
                <a:gd name="T121" fmla="*/ 2147483647 h 2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0"/>
                <a:gd name="T184" fmla="*/ 0 h 288"/>
                <a:gd name="T185" fmla="*/ 360 w 360"/>
                <a:gd name="T186" fmla="*/ 288 h 2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0" h="288">
                  <a:moveTo>
                    <a:pt x="66" y="186"/>
                  </a:moveTo>
                  <a:lnTo>
                    <a:pt x="36" y="186"/>
                  </a:lnTo>
                  <a:lnTo>
                    <a:pt x="24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2" y="192"/>
                  </a:lnTo>
                  <a:lnTo>
                    <a:pt x="18" y="204"/>
                  </a:lnTo>
                  <a:lnTo>
                    <a:pt x="36" y="222"/>
                  </a:lnTo>
                  <a:lnTo>
                    <a:pt x="48" y="228"/>
                  </a:lnTo>
                  <a:lnTo>
                    <a:pt x="84" y="240"/>
                  </a:lnTo>
                  <a:lnTo>
                    <a:pt x="90" y="240"/>
                  </a:lnTo>
                  <a:lnTo>
                    <a:pt x="84" y="234"/>
                  </a:lnTo>
                  <a:lnTo>
                    <a:pt x="84" y="222"/>
                  </a:lnTo>
                  <a:lnTo>
                    <a:pt x="78" y="216"/>
                  </a:lnTo>
                  <a:lnTo>
                    <a:pt x="78" y="204"/>
                  </a:lnTo>
                  <a:lnTo>
                    <a:pt x="72" y="198"/>
                  </a:lnTo>
                  <a:lnTo>
                    <a:pt x="72" y="186"/>
                  </a:lnTo>
                  <a:lnTo>
                    <a:pt x="66" y="186"/>
                  </a:lnTo>
                  <a:close/>
                  <a:moveTo>
                    <a:pt x="354" y="108"/>
                  </a:moveTo>
                  <a:lnTo>
                    <a:pt x="348" y="102"/>
                  </a:lnTo>
                  <a:lnTo>
                    <a:pt x="330" y="102"/>
                  </a:lnTo>
                  <a:lnTo>
                    <a:pt x="318" y="108"/>
                  </a:lnTo>
                  <a:lnTo>
                    <a:pt x="306" y="108"/>
                  </a:lnTo>
                  <a:lnTo>
                    <a:pt x="288" y="90"/>
                  </a:lnTo>
                  <a:lnTo>
                    <a:pt x="288" y="84"/>
                  </a:lnTo>
                  <a:lnTo>
                    <a:pt x="264" y="54"/>
                  </a:lnTo>
                  <a:lnTo>
                    <a:pt x="264" y="42"/>
                  </a:lnTo>
                  <a:lnTo>
                    <a:pt x="216" y="0"/>
                  </a:lnTo>
                  <a:lnTo>
                    <a:pt x="216" y="30"/>
                  </a:lnTo>
                  <a:lnTo>
                    <a:pt x="210" y="36"/>
                  </a:lnTo>
                  <a:lnTo>
                    <a:pt x="192" y="36"/>
                  </a:lnTo>
                  <a:lnTo>
                    <a:pt x="192" y="48"/>
                  </a:lnTo>
                  <a:lnTo>
                    <a:pt x="186" y="54"/>
                  </a:lnTo>
                  <a:lnTo>
                    <a:pt x="162" y="54"/>
                  </a:lnTo>
                  <a:lnTo>
                    <a:pt x="156" y="48"/>
                  </a:lnTo>
                  <a:lnTo>
                    <a:pt x="144" y="42"/>
                  </a:lnTo>
                  <a:lnTo>
                    <a:pt x="138" y="30"/>
                  </a:lnTo>
                  <a:lnTo>
                    <a:pt x="120" y="12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84" y="54"/>
                  </a:lnTo>
                  <a:lnTo>
                    <a:pt x="72" y="54"/>
                  </a:lnTo>
                  <a:lnTo>
                    <a:pt x="60" y="60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12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42" y="108"/>
                  </a:lnTo>
                  <a:lnTo>
                    <a:pt x="66" y="120"/>
                  </a:lnTo>
                  <a:lnTo>
                    <a:pt x="72" y="126"/>
                  </a:lnTo>
                  <a:lnTo>
                    <a:pt x="72" y="132"/>
                  </a:lnTo>
                  <a:lnTo>
                    <a:pt x="54" y="150"/>
                  </a:lnTo>
                  <a:lnTo>
                    <a:pt x="42" y="150"/>
                  </a:lnTo>
                  <a:lnTo>
                    <a:pt x="72" y="162"/>
                  </a:lnTo>
                  <a:lnTo>
                    <a:pt x="84" y="180"/>
                  </a:lnTo>
                  <a:lnTo>
                    <a:pt x="114" y="186"/>
                  </a:lnTo>
                  <a:lnTo>
                    <a:pt x="114" y="198"/>
                  </a:lnTo>
                  <a:lnTo>
                    <a:pt x="120" y="210"/>
                  </a:lnTo>
                  <a:lnTo>
                    <a:pt x="120" y="240"/>
                  </a:lnTo>
                  <a:lnTo>
                    <a:pt x="132" y="240"/>
                  </a:lnTo>
                  <a:lnTo>
                    <a:pt x="138" y="228"/>
                  </a:lnTo>
                  <a:lnTo>
                    <a:pt x="144" y="222"/>
                  </a:lnTo>
                  <a:lnTo>
                    <a:pt x="144" y="216"/>
                  </a:lnTo>
                  <a:lnTo>
                    <a:pt x="156" y="204"/>
                  </a:lnTo>
                  <a:lnTo>
                    <a:pt x="174" y="192"/>
                  </a:lnTo>
                  <a:lnTo>
                    <a:pt x="186" y="186"/>
                  </a:lnTo>
                  <a:lnTo>
                    <a:pt x="198" y="174"/>
                  </a:lnTo>
                  <a:lnTo>
                    <a:pt x="210" y="168"/>
                  </a:lnTo>
                  <a:lnTo>
                    <a:pt x="222" y="168"/>
                  </a:lnTo>
                  <a:lnTo>
                    <a:pt x="228" y="180"/>
                  </a:lnTo>
                  <a:lnTo>
                    <a:pt x="234" y="186"/>
                  </a:lnTo>
                  <a:lnTo>
                    <a:pt x="234" y="204"/>
                  </a:lnTo>
                  <a:lnTo>
                    <a:pt x="228" y="210"/>
                  </a:lnTo>
                  <a:lnTo>
                    <a:pt x="228" y="222"/>
                  </a:lnTo>
                  <a:lnTo>
                    <a:pt x="234" y="222"/>
                  </a:lnTo>
                  <a:lnTo>
                    <a:pt x="240" y="228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2" y="240"/>
                  </a:lnTo>
                  <a:lnTo>
                    <a:pt x="222" y="246"/>
                  </a:lnTo>
                  <a:lnTo>
                    <a:pt x="234" y="258"/>
                  </a:lnTo>
                  <a:lnTo>
                    <a:pt x="246" y="264"/>
                  </a:lnTo>
                  <a:lnTo>
                    <a:pt x="252" y="270"/>
                  </a:lnTo>
                  <a:lnTo>
                    <a:pt x="258" y="270"/>
                  </a:lnTo>
                  <a:lnTo>
                    <a:pt x="264" y="276"/>
                  </a:lnTo>
                  <a:lnTo>
                    <a:pt x="264" y="282"/>
                  </a:lnTo>
                  <a:lnTo>
                    <a:pt x="282" y="282"/>
                  </a:lnTo>
                  <a:lnTo>
                    <a:pt x="282" y="288"/>
                  </a:lnTo>
                  <a:lnTo>
                    <a:pt x="288" y="282"/>
                  </a:lnTo>
                  <a:lnTo>
                    <a:pt x="288" y="258"/>
                  </a:lnTo>
                  <a:lnTo>
                    <a:pt x="282" y="252"/>
                  </a:lnTo>
                  <a:lnTo>
                    <a:pt x="276" y="252"/>
                  </a:lnTo>
                  <a:lnTo>
                    <a:pt x="270" y="246"/>
                  </a:lnTo>
                  <a:lnTo>
                    <a:pt x="288" y="240"/>
                  </a:lnTo>
                  <a:lnTo>
                    <a:pt x="288" y="210"/>
                  </a:lnTo>
                  <a:lnTo>
                    <a:pt x="300" y="222"/>
                  </a:lnTo>
                  <a:lnTo>
                    <a:pt x="306" y="222"/>
                  </a:lnTo>
                  <a:lnTo>
                    <a:pt x="318" y="210"/>
                  </a:lnTo>
                  <a:lnTo>
                    <a:pt x="300" y="192"/>
                  </a:lnTo>
                  <a:lnTo>
                    <a:pt x="300" y="138"/>
                  </a:lnTo>
                  <a:lnTo>
                    <a:pt x="318" y="138"/>
                  </a:lnTo>
                  <a:lnTo>
                    <a:pt x="330" y="126"/>
                  </a:lnTo>
                  <a:lnTo>
                    <a:pt x="360" y="132"/>
                  </a:lnTo>
                  <a:lnTo>
                    <a:pt x="360" y="120"/>
                  </a:lnTo>
                  <a:lnTo>
                    <a:pt x="354" y="10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200" name="Austria" descr="© INSCALE GmbH, 05.05.2010&#10;http://www.presentationload.com/">
              <a:extLst>
                <a:ext uri="{FF2B5EF4-FFF2-40B4-BE49-F238E27FC236}">
                  <a16:creationId xmlns:a16="http://schemas.microsoft.com/office/drawing/2014/main" id="{570B9361-2A6B-46BB-BEF1-BED24415E530}"/>
                </a:ext>
              </a:extLst>
            </p:cNvPr>
            <p:cNvSpPr>
              <a:spLocks/>
            </p:cNvSpPr>
            <p:nvPr/>
          </p:nvSpPr>
          <p:spPr bwMode="gray">
            <a:xfrm>
              <a:off x="4403725" y="2263659"/>
              <a:ext cx="184150" cy="82550"/>
            </a:xfrm>
            <a:custGeom>
              <a:avLst/>
              <a:gdLst>
                <a:gd name="T0" fmla="*/ 2147483647 w 456"/>
                <a:gd name="T1" fmla="*/ 2147483647 h 204"/>
                <a:gd name="T2" fmla="*/ 2147483647 w 456"/>
                <a:gd name="T3" fmla="*/ 2147483647 h 204"/>
                <a:gd name="T4" fmla="*/ 2147483647 w 456"/>
                <a:gd name="T5" fmla="*/ 2147483647 h 204"/>
                <a:gd name="T6" fmla="*/ 2147483647 w 456"/>
                <a:gd name="T7" fmla="*/ 2147483647 h 204"/>
                <a:gd name="T8" fmla="*/ 2147483647 w 456"/>
                <a:gd name="T9" fmla="*/ 2147483647 h 204"/>
                <a:gd name="T10" fmla="*/ 2147483647 w 456"/>
                <a:gd name="T11" fmla="*/ 2147483647 h 204"/>
                <a:gd name="T12" fmla="*/ 2147483647 w 456"/>
                <a:gd name="T13" fmla="*/ 2147483647 h 204"/>
                <a:gd name="T14" fmla="*/ 2147483647 w 456"/>
                <a:gd name="T15" fmla="*/ 0 h 204"/>
                <a:gd name="T16" fmla="*/ 2147483647 w 456"/>
                <a:gd name="T17" fmla="*/ 2147483647 h 204"/>
                <a:gd name="T18" fmla="*/ 2147483647 w 456"/>
                <a:gd name="T19" fmla="*/ 2147483647 h 204"/>
                <a:gd name="T20" fmla="*/ 2147483647 w 456"/>
                <a:gd name="T21" fmla="*/ 2147483647 h 204"/>
                <a:gd name="T22" fmla="*/ 2147483647 w 456"/>
                <a:gd name="T23" fmla="*/ 2147483647 h 204"/>
                <a:gd name="T24" fmla="*/ 2147483647 w 456"/>
                <a:gd name="T25" fmla="*/ 2147483647 h 204"/>
                <a:gd name="T26" fmla="*/ 2147483647 w 456"/>
                <a:gd name="T27" fmla="*/ 2147483647 h 204"/>
                <a:gd name="T28" fmla="*/ 2147483647 w 456"/>
                <a:gd name="T29" fmla="*/ 2147483647 h 204"/>
                <a:gd name="T30" fmla="*/ 2147483647 w 456"/>
                <a:gd name="T31" fmla="*/ 2147483647 h 204"/>
                <a:gd name="T32" fmla="*/ 2147483647 w 456"/>
                <a:gd name="T33" fmla="*/ 2147483647 h 204"/>
                <a:gd name="T34" fmla="*/ 2147483647 w 456"/>
                <a:gd name="T35" fmla="*/ 2147483647 h 204"/>
                <a:gd name="T36" fmla="*/ 2147483647 w 456"/>
                <a:gd name="T37" fmla="*/ 2147483647 h 204"/>
                <a:gd name="T38" fmla="*/ 2147483647 w 456"/>
                <a:gd name="T39" fmla="*/ 2147483647 h 204"/>
                <a:gd name="T40" fmla="*/ 2147483647 w 456"/>
                <a:gd name="T41" fmla="*/ 2147483647 h 204"/>
                <a:gd name="T42" fmla="*/ 2147483647 w 456"/>
                <a:gd name="T43" fmla="*/ 2147483647 h 204"/>
                <a:gd name="T44" fmla="*/ 2147483647 w 456"/>
                <a:gd name="T45" fmla="*/ 2147483647 h 204"/>
                <a:gd name="T46" fmla="*/ 2147483647 w 456"/>
                <a:gd name="T47" fmla="*/ 2147483647 h 204"/>
                <a:gd name="T48" fmla="*/ 2147483647 w 456"/>
                <a:gd name="T49" fmla="*/ 2147483647 h 204"/>
                <a:gd name="T50" fmla="*/ 2147483647 w 456"/>
                <a:gd name="T51" fmla="*/ 2147483647 h 204"/>
                <a:gd name="T52" fmla="*/ 2147483647 w 456"/>
                <a:gd name="T53" fmla="*/ 2147483647 h 204"/>
                <a:gd name="T54" fmla="*/ 0 w 456"/>
                <a:gd name="T55" fmla="*/ 2147483647 h 204"/>
                <a:gd name="T56" fmla="*/ 2147483647 w 456"/>
                <a:gd name="T57" fmla="*/ 2147483647 h 204"/>
                <a:gd name="T58" fmla="*/ 2147483647 w 456"/>
                <a:gd name="T59" fmla="*/ 2147483647 h 204"/>
                <a:gd name="T60" fmla="*/ 2147483647 w 456"/>
                <a:gd name="T61" fmla="*/ 2147483647 h 204"/>
                <a:gd name="T62" fmla="*/ 2147483647 w 456"/>
                <a:gd name="T63" fmla="*/ 2147483647 h 204"/>
                <a:gd name="T64" fmla="*/ 2147483647 w 456"/>
                <a:gd name="T65" fmla="*/ 2147483647 h 204"/>
                <a:gd name="T66" fmla="*/ 2147483647 w 456"/>
                <a:gd name="T67" fmla="*/ 2147483647 h 204"/>
                <a:gd name="T68" fmla="*/ 2147483647 w 456"/>
                <a:gd name="T69" fmla="*/ 2147483647 h 204"/>
                <a:gd name="T70" fmla="*/ 2147483647 w 456"/>
                <a:gd name="T71" fmla="*/ 2147483647 h 204"/>
                <a:gd name="T72" fmla="*/ 2147483647 w 456"/>
                <a:gd name="T73" fmla="*/ 2147483647 h 204"/>
                <a:gd name="T74" fmla="*/ 2147483647 w 456"/>
                <a:gd name="T75" fmla="*/ 2147483647 h 204"/>
                <a:gd name="T76" fmla="*/ 2147483647 w 456"/>
                <a:gd name="T77" fmla="*/ 2147483647 h 204"/>
                <a:gd name="T78" fmla="*/ 2147483647 w 456"/>
                <a:gd name="T79" fmla="*/ 2147483647 h 204"/>
                <a:gd name="T80" fmla="*/ 2147483647 w 456"/>
                <a:gd name="T81" fmla="*/ 2147483647 h 204"/>
                <a:gd name="T82" fmla="*/ 2147483647 w 456"/>
                <a:gd name="T83" fmla="*/ 2147483647 h 204"/>
                <a:gd name="T84" fmla="*/ 2147483647 w 456"/>
                <a:gd name="T85" fmla="*/ 2147483647 h 204"/>
                <a:gd name="T86" fmla="*/ 2147483647 w 456"/>
                <a:gd name="T87" fmla="*/ 2147483647 h 204"/>
                <a:gd name="T88" fmla="*/ 2147483647 w 456"/>
                <a:gd name="T89" fmla="*/ 2147483647 h 204"/>
                <a:gd name="T90" fmla="*/ 2147483647 w 456"/>
                <a:gd name="T91" fmla="*/ 214748364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6"/>
                <a:gd name="T139" fmla="*/ 0 h 204"/>
                <a:gd name="T140" fmla="*/ 456 w 456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6" h="204">
                  <a:moveTo>
                    <a:pt x="456" y="102"/>
                  </a:moveTo>
                  <a:lnTo>
                    <a:pt x="456" y="60"/>
                  </a:lnTo>
                  <a:lnTo>
                    <a:pt x="450" y="60"/>
                  </a:lnTo>
                  <a:lnTo>
                    <a:pt x="450" y="48"/>
                  </a:lnTo>
                  <a:lnTo>
                    <a:pt x="456" y="24"/>
                  </a:lnTo>
                  <a:lnTo>
                    <a:pt x="444" y="18"/>
                  </a:lnTo>
                  <a:lnTo>
                    <a:pt x="438" y="18"/>
                  </a:lnTo>
                  <a:lnTo>
                    <a:pt x="432" y="12"/>
                  </a:lnTo>
                  <a:lnTo>
                    <a:pt x="420" y="12"/>
                  </a:lnTo>
                  <a:lnTo>
                    <a:pt x="414" y="18"/>
                  </a:lnTo>
                  <a:lnTo>
                    <a:pt x="402" y="24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66" y="6"/>
                  </a:lnTo>
                  <a:lnTo>
                    <a:pt x="354" y="0"/>
                  </a:lnTo>
                  <a:lnTo>
                    <a:pt x="336" y="0"/>
                  </a:lnTo>
                  <a:lnTo>
                    <a:pt x="330" y="6"/>
                  </a:lnTo>
                  <a:lnTo>
                    <a:pt x="324" y="18"/>
                  </a:lnTo>
                  <a:lnTo>
                    <a:pt x="318" y="18"/>
                  </a:lnTo>
                  <a:lnTo>
                    <a:pt x="318" y="36"/>
                  </a:lnTo>
                  <a:lnTo>
                    <a:pt x="306" y="30"/>
                  </a:lnTo>
                  <a:lnTo>
                    <a:pt x="300" y="30"/>
                  </a:lnTo>
                  <a:lnTo>
                    <a:pt x="288" y="36"/>
                  </a:lnTo>
                  <a:lnTo>
                    <a:pt x="276" y="36"/>
                  </a:lnTo>
                  <a:lnTo>
                    <a:pt x="258" y="18"/>
                  </a:lnTo>
                  <a:lnTo>
                    <a:pt x="252" y="36"/>
                  </a:lnTo>
                  <a:lnTo>
                    <a:pt x="234" y="36"/>
                  </a:lnTo>
                  <a:lnTo>
                    <a:pt x="240" y="48"/>
                  </a:lnTo>
                  <a:lnTo>
                    <a:pt x="240" y="66"/>
                  </a:lnTo>
                  <a:lnTo>
                    <a:pt x="234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198" y="78"/>
                  </a:lnTo>
                  <a:lnTo>
                    <a:pt x="198" y="84"/>
                  </a:lnTo>
                  <a:lnTo>
                    <a:pt x="210" y="84"/>
                  </a:lnTo>
                  <a:lnTo>
                    <a:pt x="210" y="126"/>
                  </a:lnTo>
                  <a:lnTo>
                    <a:pt x="204" y="126"/>
                  </a:lnTo>
                  <a:lnTo>
                    <a:pt x="192" y="114"/>
                  </a:lnTo>
                  <a:lnTo>
                    <a:pt x="174" y="108"/>
                  </a:lnTo>
                  <a:lnTo>
                    <a:pt x="162" y="102"/>
                  </a:lnTo>
                  <a:lnTo>
                    <a:pt x="144" y="114"/>
                  </a:lnTo>
                  <a:lnTo>
                    <a:pt x="126" y="114"/>
                  </a:lnTo>
                  <a:lnTo>
                    <a:pt x="108" y="126"/>
                  </a:lnTo>
                  <a:lnTo>
                    <a:pt x="102" y="132"/>
                  </a:lnTo>
                  <a:lnTo>
                    <a:pt x="84" y="132"/>
                  </a:lnTo>
                  <a:lnTo>
                    <a:pt x="66" y="114"/>
                  </a:lnTo>
                  <a:lnTo>
                    <a:pt x="48" y="114"/>
                  </a:lnTo>
                  <a:lnTo>
                    <a:pt x="48" y="126"/>
                  </a:lnTo>
                  <a:lnTo>
                    <a:pt x="42" y="132"/>
                  </a:lnTo>
                  <a:lnTo>
                    <a:pt x="30" y="132"/>
                  </a:lnTo>
                  <a:lnTo>
                    <a:pt x="30" y="126"/>
                  </a:lnTo>
                  <a:lnTo>
                    <a:pt x="24" y="120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18" y="174"/>
                  </a:lnTo>
                  <a:lnTo>
                    <a:pt x="24" y="174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60" y="168"/>
                  </a:lnTo>
                  <a:lnTo>
                    <a:pt x="60" y="174"/>
                  </a:lnTo>
                  <a:lnTo>
                    <a:pt x="72" y="174"/>
                  </a:lnTo>
                  <a:lnTo>
                    <a:pt x="84" y="180"/>
                  </a:lnTo>
                  <a:lnTo>
                    <a:pt x="96" y="162"/>
                  </a:lnTo>
                  <a:lnTo>
                    <a:pt x="138" y="162"/>
                  </a:lnTo>
                  <a:lnTo>
                    <a:pt x="138" y="156"/>
                  </a:lnTo>
                  <a:lnTo>
                    <a:pt x="144" y="150"/>
                  </a:lnTo>
                  <a:lnTo>
                    <a:pt x="162" y="150"/>
                  </a:lnTo>
                  <a:lnTo>
                    <a:pt x="168" y="156"/>
                  </a:lnTo>
                  <a:lnTo>
                    <a:pt x="168" y="174"/>
                  </a:lnTo>
                  <a:lnTo>
                    <a:pt x="180" y="174"/>
                  </a:lnTo>
                  <a:lnTo>
                    <a:pt x="186" y="192"/>
                  </a:lnTo>
                  <a:lnTo>
                    <a:pt x="240" y="192"/>
                  </a:lnTo>
                  <a:lnTo>
                    <a:pt x="240" y="204"/>
                  </a:lnTo>
                  <a:lnTo>
                    <a:pt x="258" y="204"/>
                  </a:lnTo>
                  <a:lnTo>
                    <a:pt x="264" y="198"/>
                  </a:lnTo>
                  <a:lnTo>
                    <a:pt x="282" y="198"/>
                  </a:lnTo>
                  <a:lnTo>
                    <a:pt x="288" y="204"/>
                  </a:lnTo>
                  <a:lnTo>
                    <a:pt x="318" y="204"/>
                  </a:lnTo>
                  <a:lnTo>
                    <a:pt x="318" y="192"/>
                  </a:lnTo>
                  <a:lnTo>
                    <a:pt x="366" y="192"/>
                  </a:lnTo>
                  <a:lnTo>
                    <a:pt x="378" y="186"/>
                  </a:lnTo>
                  <a:lnTo>
                    <a:pt x="402" y="192"/>
                  </a:lnTo>
                  <a:lnTo>
                    <a:pt x="414" y="156"/>
                  </a:lnTo>
                  <a:lnTo>
                    <a:pt x="432" y="156"/>
                  </a:lnTo>
                  <a:lnTo>
                    <a:pt x="432" y="132"/>
                  </a:lnTo>
                  <a:lnTo>
                    <a:pt x="444" y="114"/>
                  </a:lnTo>
                  <a:lnTo>
                    <a:pt x="432" y="114"/>
                  </a:lnTo>
                  <a:lnTo>
                    <a:pt x="438" y="102"/>
                  </a:lnTo>
                  <a:lnTo>
                    <a:pt x="456" y="102"/>
                  </a:lnTo>
                  <a:close/>
                </a:path>
              </a:pathLst>
            </a:custGeom>
            <a:solidFill>
              <a:srgbClr val="1C5C8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201" name="Australia" descr="© INSCALE GmbH, 05.05.2010&#10;http://www.presentationload.com/">
              <a:extLst>
                <a:ext uri="{FF2B5EF4-FFF2-40B4-BE49-F238E27FC236}">
                  <a16:creationId xmlns:a16="http://schemas.microsoft.com/office/drawing/2014/main" id="{EF72E221-86BE-4655-AD1F-ACE2A16D51F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243762" y="4194059"/>
              <a:ext cx="1143000" cy="1071563"/>
            </a:xfrm>
            <a:custGeom>
              <a:avLst/>
              <a:gdLst>
                <a:gd name="T0" fmla="*/ 2147483647 w 2838"/>
                <a:gd name="T1" fmla="*/ 2147483647 h 2664"/>
                <a:gd name="T2" fmla="*/ 2147483647 w 2838"/>
                <a:gd name="T3" fmla="*/ 2147483647 h 2664"/>
                <a:gd name="T4" fmla="*/ 2147483647 w 2838"/>
                <a:gd name="T5" fmla="*/ 2147483647 h 2664"/>
                <a:gd name="T6" fmla="*/ 2147483647 w 2838"/>
                <a:gd name="T7" fmla="*/ 2147483647 h 2664"/>
                <a:gd name="T8" fmla="*/ 2147483647 w 2838"/>
                <a:gd name="T9" fmla="*/ 2147483647 h 2664"/>
                <a:gd name="T10" fmla="*/ 2147483647 w 2838"/>
                <a:gd name="T11" fmla="*/ 2147483647 h 2664"/>
                <a:gd name="T12" fmla="*/ 2147483647 w 2838"/>
                <a:gd name="T13" fmla="*/ 2147483647 h 2664"/>
                <a:gd name="T14" fmla="*/ 2147483647 w 2838"/>
                <a:gd name="T15" fmla="*/ 2147483647 h 2664"/>
                <a:gd name="T16" fmla="*/ 2147483647 w 2838"/>
                <a:gd name="T17" fmla="*/ 2147483647 h 2664"/>
                <a:gd name="T18" fmla="*/ 2147483647 w 2838"/>
                <a:gd name="T19" fmla="*/ 2147483647 h 2664"/>
                <a:gd name="T20" fmla="*/ 2147483647 w 2838"/>
                <a:gd name="T21" fmla="*/ 2147483647 h 2664"/>
                <a:gd name="T22" fmla="*/ 2147483647 w 2838"/>
                <a:gd name="T23" fmla="*/ 2147483647 h 2664"/>
                <a:gd name="T24" fmla="*/ 2147483647 w 2838"/>
                <a:gd name="T25" fmla="*/ 2147483647 h 2664"/>
                <a:gd name="T26" fmla="*/ 2147483647 w 2838"/>
                <a:gd name="T27" fmla="*/ 2147483647 h 2664"/>
                <a:gd name="T28" fmla="*/ 2147483647 w 2838"/>
                <a:gd name="T29" fmla="*/ 2147483647 h 2664"/>
                <a:gd name="T30" fmla="*/ 2147483647 w 2838"/>
                <a:gd name="T31" fmla="*/ 2147483647 h 2664"/>
                <a:gd name="T32" fmla="*/ 2147483647 w 2838"/>
                <a:gd name="T33" fmla="*/ 2147483647 h 2664"/>
                <a:gd name="T34" fmla="*/ 2147483647 w 2838"/>
                <a:gd name="T35" fmla="*/ 2147483647 h 2664"/>
                <a:gd name="T36" fmla="*/ 2147483647 w 2838"/>
                <a:gd name="T37" fmla="*/ 2147483647 h 2664"/>
                <a:gd name="T38" fmla="*/ 2147483647 w 2838"/>
                <a:gd name="T39" fmla="*/ 2147483647 h 2664"/>
                <a:gd name="T40" fmla="*/ 2147483647 w 2838"/>
                <a:gd name="T41" fmla="*/ 2147483647 h 2664"/>
                <a:gd name="T42" fmla="*/ 2147483647 w 2838"/>
                <a:gd name="T43" fmla="*/ 2147483647 h 2664"/>
                <a:gd name="T44" fmla="*/ 2147483647 w 2838"/>
                <a:gd name="T45" fmla="*/ 2147483647 h 2664"/>
                <a:gd name="T46" fmla="*/ 2147483647 w 2838"/>
                <a:gd name="T47" fmla="*/ 2147483647 h 2664"/>
                <a:gd name="T48" fmla="*/ 2147483647 w 2838"/>
                <a:gd name="T49" fmla="*/ 2147483647 h 2664"/>
                <a:gd name="T50" fmla="*/ 2147483647 w 2838"/>
                <a:gd name="T51" fmla="*/ 2147483647 h 2664"/>
                <a:gd name="T52" fmla="*/ 2147483647 w 2838"/>
                <a:gd name="T53" fmla="*/ 2147483647 h 2664"/>
                <a:gd name="T54" fmla="*/ 2147483647 w 2838"/>
                <a:gd name="T55" fmla="*/ 2147483647 h 2664"/>
                <a:gd name="T56" fmla="*/ 2147483647 w 2838"/>
                <a:gd name="T57" fmla="*/ 2147483647 h 2664"/>
                <a:gd name="T58" fmla="*/ 2147483647 w 2838"/>
                <a:gd name="T59" fmla="*/ 2147483647 h 2664"/>
                <a:gd name="T60" fmla="*/ 2147483647 w 2838"/>
                <a:gd name="T61" fmla="*/ 2147483647 h 2664"/>
                <a:gd name="T62" fmla="*/ 2147483647 w 2838"/>
                <a:gd name="T63" fmla="*/ 2147483647 h 2664"/>
                <a:gd name="T64" fmla="*/ 2147483647 w 2838"/>
                <a:gd name="T65" fmla="*/ 2147483647 h 2664"/>
                <a:gd name="T66" fmla="*/ 2147483647 w 2838"/>
                <a:gd name="T67" fmla="*/ 2147483647 h 2664"/>
                <a:gd name="T68" fmla="*/ 2147483647 w 2838"/>
                <a:gd name="T69" fmla="*/ 2147483647 h 2664"/>
                <a:gd name="T70" fmla="*/ 2147483647 w 2838"/>
                <a:gd name="T71" fmla="*/ 2147483647 h 2664"/>
                <a:gd name="T72" fmla="*/ 2147483647 w 2838"/>
                <a:gd name="T73" fmla="*/ 2147483647 h 2664"/>
                <a:gd name="T74" fmla="*/ 2147483647 w 2838"/>
                <a:gd name="T75" fmla="*/ 2147483647 h 2664"/>
                <a:gd name="T76" fmla="*/ 2147483647 w 2838"/>
                <a:gd name="T77" fmla="*/ 2147483647 h 2664"/>
                <a:gd name="T78" fmla="*/ 2147483647 w 2838"/>
                <a:gd name="T79" fmla="*/ 2147483647 h 2664"/>
                <a:gd name="T80" fmla="*/ 2147483647 w 2838"/>
                <a:gd name="T81" fmla="*/ 2147483647 h 2664"/>
                <a:gd name="T82" fmla="*/ 2147483647 w 2838"/>
                <a:gd name="T83" fmla="*/ 2147483647 h 2664"/>
                <a:gd name="T84" fmla="*/ 2147483647 w 2838"/>
                <a:gd name="T85" fmla="*/ 2147483647 h 2664"/>
                <a:gd name="T86" fmla="*/ 2147483647 w 2838"/>
                <a:gd name="T87" fmla="*/ 2147483647 h 2664"/>
                <a:gd name="T88" fmla="*/ 2147483647 w 2838"/>
                <a:gd name="T89" fmla="*/ 2147483647 h 2664"/>
                <a:gd name="T90" fmla="*/ 2147483647 w 2838"/>
                <a:gd name="T91" fmla="*/ 2147483647 h 2664"/>
                <a:gd name="T92" fmla="*/ 2147483647 w 2838"/>
                <a:gd name="T93" fmla="*/ 2147483647 h 2664"/>
                <a:gd name="T94" fmla="*/ 2147483647 w 2838"/>
                <a:gd name="T95" fmla="*/ 2147483647 h 2664"/>
                <a:gd name="T96" fmla="*/ 2147483647 w 2838"/>
                <a:gd name="T97" fmla="*/ 2147483647 h 2664"/>
                <a:gd name="T98" fmla="*/ 2147483647 w 2838"/>
                <a:gd name="T99" fmla="*/ 2147483647 h 2664"/>
                <a:gd name="T100" fmla="*/ 2147483647 w 2838"/>
                <a:gd name="T101" fmla="*/ 2147483647 h 2664"/>
                <a:gd name="T102" fmla="*/ 2147483647 w 2838"/>
                <a:gd name="T103" fmla="*/ 2147483647 h 2664"/>
                <a:gd name="T104" fmla="*/ 2147483647 w 2838"/>
                <a:gd name="T105" fmla="*/ 2147483647 h 2664"/>
                <a:gd name="T106" fmla="*/ 2147483647 w 2838"/>
                <a:gd name="T107" fmla="*/ 2147483647 h 2664"/>
                <a:gd name="T108" fmla="*/ 2147483647 w 2838"/>
                <a:gd name="T109" fmla="*/ 2147483647 h 2664"/>
                <a:gd name="T110" fmla="*/ 2147483647 w 2838"/>
                <a:gd name="T111" fmla="*/ 2147483647 h 2664"/>
                <a:gd name="T112" fmla="*/ 2147483647 w 2838"/>
                <a:gd name="T113" fmla="*/ 2147483647 h 2664"/>
                <a:gd name="T114" fmla="*/ 2147483647 w 2838"/>
                <a:gd name="T115" fmla="*/ 2147483647 h 2664"/>
                <a:gd name="T116" fmla="*/ 2147483647 w 2838"/>
                <a:gd name="T117" fmla="*/ 2147483647 h 26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38"/>
                <a:gd name="T178" fmla="*/ 0 h 2664"/>
                <a:gd name="T179" fmla="*/ 2838 w 2838"/>
                <a:gd name="T180" fmla="*/ 2664 h 26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38" h="2664">
                  <a:moveTo>
                    <a:pt x="1530" y="66"/>
                  </a:moveTo>
                  <a:lnTo>
                    <a:pt x="1524" y="60"/>
                  </a:lnTo>
                  <a:lnTo>
                    <a:pt x="1518" y="60"/>
                  </a:lnTo>
                  <a:lnTo>
                    <a:pt x="1506" y="66"/>
                  </a:lnTo>
                  <a:lnTo>
                    <a:pt x="1500" y="72"/>
                  </a:lnTo>
                  <a:lnTo>
                    <a:pt x="1494" y="84"/>
                  </a:lnTo>
                  <a:lnTo>
                    <a:pt x="1494" y="102"/>
                  </a:lnTo>
                  <a:lnTo>
                    <a:pt x="1506" y="102"/>
                  </a:lnTo>
                  <a:lnTo>
                    <a:pt x="1512" y="90"/>
                  </a:lnTo>
                  <a:lnTo>
                    <a:pt x="1524" y="78"/>
                  </a:lnTo>
                  <a:lnTo>
                    <a:pt x="1530" y="66"/>
                  </a:lnTo>
                  <a:close/>
                  <a:moveTo>
                    <a:pt x="1476" y="2016"/>
                  </a:moveTo>
                  <a:lnTo>
                    <a:pt x="1464" y="2016"/>
                  </a:lnTo>
                  <a:lnTo>
                    <a:pt x="1440" y="2028"/>
                  </a:lnTo>
                  <a:lnTo>
                    <a:pt x="1440" y="2034"/>
                  </a:lnTo>
                  <a:lnTo>
                    <a:pt x="1452" y="2046"/>
                  </a:lnTo>
                  <a:lnTo>
                    <a:pt x="1452" y="2052"/>
                  </a:lnTo>
                  <a:lnTo>
                    <a:pt x="1470" y="2052"/>
                  </a:lnTo>
                  <a:lnTo>
                    <a:pt x="1482" y="2046"/>
                  </a:lnTo>
                  <a:lnTo>
                    <a:pt x="1488" y="2040"/>
                  </a:lnTo>
                  <a:lnTo>
                    <a:pt x="1506" y="2040"/>
                  </a:lnTo>
                  <a:lnTo>
                    <a:pt x="1512" y="2034"/>
                  </a:lnTo>
                  <a:lnTo>
                    <a:pt x="1530" y="2034"/>
                  </a:lnTo>
                  <a:lnTo>
                    <a:pt x="1536" y="2028"/>
                  </a:lnTo>
                  <a:lnTo>
                    <a:pt x="1512" y="2028"/>
                  </a:lnTo>
                  <a:lnTo>
                    <a:pt x="1500" y="2016"/>
                  </a:lnTo>
                  <a:lnTo>
                    <a:pt x="1476" y="2016"/>
                  </a:lnTo>
                  <a:close/>
                  <a:moveTo>
                    <a:pt x="2802" y="1164"/>
                  </a:moveTo>
                  <a:lnTo>
                    <a:pt x="2802" y="1134"/>
                  </a:lnTo>
                  <a:lnTo>
                    <a:pt x="2796" y="1116"/>
                  </a:lnTo>
                  <a:lnTo>
                    <a:pt x="2796" y="1092"/>
                  </a:lnTo>
                  <a:lnTo>
                    <a:pt x="2790" y="1086"/>
                  </a:lnTo>
                  <a:lnTo>
                    <a:pt x="2778" y="1086"/>
                  </a:lnTo>
                  <a:lnTo>
                    <a:pt x="2772" y="1080"/>
                  </a:lnTo>
                  <a:lnTo>
                    <a:pt x="2760" y="1080"/>
                  </a:lnTo>
                  <a:lnTo>
                    <a:pt x="2760" y="1062"/>
                  </a:lnTo>
                  <a:lnTo>
                    <a:pt x="2742" y="1050"/>
                  </a:lnTo>
                  <a:lnTo>
                    <a:pt x="2742" y="1014"/>
                  </a:lnTo>
                  <a:lnTo>
                    <a:pt x="2736" y="1008"/>
                  </a:lnTo>
                  <a:lnTo>
                    <a:pt x="2724" y="1002"/>
                  </a:lnTo>
                  <a:lnTo>
                    <a:pt x="2718" y="996"/>
                  </a:lnTo>
                  <a:lnTo>
                    <a:pt x="2706" y="996"/>
                  </a:lnTo>
                  <a:lnTo>
                    <a:pt x="2712" y="996"/>
                  </a:lnTo>
                  <a:lnTo>
                    <a:pt x="2718" y="990"/>
                  </a:lnTo>
                  <a:lnTo>
                    <a:pt x="2730" y="990"/>
                  </a:lnTo>
                  <a:lnTo>
                    <a:pt x="2742" y="984"/>
                  </a:lnTo>
                  <a:lnTo>
                    <a:pt x="2760" y="966"/>
                  </a:lnTo>
                  <a:lnTo>
                    <a:pt x="2754" y="954"/>
                  </a:lnTo>
                  <a:lnTo>
                    <a:pt x="2736" y="936"/>
                  </a:lnTo>
                  <a:lnTo>
                    <a:pt x="2730" y="936"/>
                  </a:lnTo>
                  <a:lnTo>
                    <a:pt x="2730" y="930"/>
                  </a:lnTo>
                  <a:lnTo>
                    <a:pt x="2712" y="912"/>
                  </a:lnTo>
                  <a:lnTo>
                    <a:pt x="2700" y="906"/>
                  </a:lnTo>
                  <a:lnTo>
                    <a:pt x="2694" y="912"/>
                  </a:lnTo>
                  <a:lnTo>
                    <a:pt x="2694" y="936"/>
                  </a:lnTo>
                  <a:lnTo>
                    <a:pt x="2670" y="930"/>
                  </a:lnTo>
                  <a:lnTo>
                    <a:pt x="2670" y="924"/>
                  </a:lnTo>
                  <a:lnTo>
                    <a:pt x="2676" y="918"/>
                  </a:lnTo>
                  <a:lnTo>
                    <a:pt x="2676" y="906"/>
                  </a:lnTo>
                  <a:lnTo>
                    <a:pt x="2682" y="894"/>
                  </a:lnTo>
                  <a:lnTo>
                    <a:pt x="2688" y="876"/>
                  </a:lnTo>
                  <a:lnTo>
                    <a:pt x="2688" y="858"/>
                  </a:lnTo>
                  <a:lnTo>
                    <a:pt x="2682" y="852"/>
                  </a:lnTo>
                  <a:lnTo>
                    <a:pt x="2676" y="840"/>
                  </a:lnTo>
                  <a:lnTo>
                    <a:pt x="2670" y="840"/>
                  </a:lnTo>
                  <a:lnTo>
                    <a:pt x="2652" y="822"/>
                  </a:lnTo>
                  <a:lnTo>
                    <a:pt x="2652" y="816"/>
                  </a:lnTo>
                  <a:lnTo>
                    <a:pt x="2658" y="804"/>
                  </a:lnTo>
                  <a:lnTo>
                    <a:pt x="2658" y="792"/>
                  </a:lnTo>
                  <a:lnTo>
                    <a:pt x="2664" y="774"/>
                  </a:lnTo>
                  <a:lnTo>
                    <a:pt x="2664" y="762"/>
                  </a:lnTo>
                  <a:lnTo>
                    <a:pt x="2652" y="750"/>
                  </a:lnTo>
                  <a:lnTo>
                    <a:pt x="2628" y="732"/>
                  </a:lnTo>
                  <a:lnTo>
                    <a:pt x="2598" y="720"/>
                  </a:lnTo>
                  <a:lnTo>
                    <a:pt x="2580" y="708"/>
                  </a:lnTo>
                  <a:lnTo>
                    <a:pt x="2568" y="702"/>
                  </a:lnTo>
                  <a:lnTo>
                    <a:pt x="2556" y="708"/>
                  </a:lnTo>
                  <a:lnTo>
                    <a:pt x="2550" y="696"/>
                  </a:lnTo>
                  <a:lnTo>
                    <a:pt x="2538" y="684"/>
                  </a:lnTo>
                  <a:lnTo>
                    <a:pt x="2532" y="672"/>
                  </a:lnTo>
                  <a:lnTo>
                    <a:pt x="2520" y="660"/>
                  </a:lnTo>
                  <a:lnTo>
                    <a:pt x="2514" y="642"/>
                  </a:lnTo>
                  <a:lnTo>
                    <a:pt x="2514" y="594"/>
                  </a:lnTo>
                  <a:lnTo>
                    <a:pt x="2520" y="576"/>
                  </a:lnTo>
                  <a:lnTo>
                    <a:pt x="2526" y="564"/>
                  </a:lnTo>
                  <a:lnTo>
                    <a:pt x="2526" y="546"/>
                  </a:lnTo>
                  <a:lnTo>
                    <a:pt x="2520" y="504"/>
                  </a:lnTo>
                  <a:lnTo>
                    <a:pt x="2502" y="462"/>
                  </a:lnTo>
                  <a:lnTo>
                    <a:pt x="2490" y="426"/>
                  </a:lnTo>
                  <a:lnTo>
                    <a:pt x="2490" y="402"/>
                  </a:lnTo>
                  <a:lnTo>
                    <a:pt x="2496" y="390"/>
                  </a:lnTo>
                  <a:lnTo>
                    <a:pt x="2502" y="384"/>
                  </a:lnTo>
                  <a:lnTo>
                    <a:pt x="2502" y="324"/>
                  </a:lnTo>
                  <a:lnTo>
                    <a:pt x="2496" y="312"/>
                  </a:lnTo>
                  <a:lnTo>
                    <a:pt x="2496" y="300"/>
                  </a:lnTo>
                  <a:lnTo>
                    <a:pt x="2472" y="294"/>
                  </a:lnTo>
                  <a:lnTo>
                    <a:pt x="2460" y="288"/>
                  </a:lnTo>
                  <a:lnTo>
                    <a:pt x="2454" y="276"/>
                  </a:lnTo>
                  <a:lnTo>
                    <a:pt x="2442" y="270"/>
                  </a:lnTo>
                  <a:lnTo>
                    <a:pt x="2424" y="270"/>
                  </a:lnTo>
                  <a:lnTo>
                    <a:pt x="2418" y="282"/>
                  </a:lnTo>
                  <a:lnTo>
                    <a:pt x="2412" y="288"/>
                  </a:lnTo>
                  <a:lnTo>
                    <a:pt x="2412" y="282"/>
                  </a:lnTo>
                  <a:lnTo>
                    <a:pt x="2406" y="276"/>
                  </a:lnTo>
                  <a:lnTo>
                    <a:pt x="2400" y="264"/>
                  </a:lnTo>
                  <a:lnTo>
                    <a:pt x="2400" y="228"/>
                  </a:lnTo>
                  <a:lnTo>
                    <a:pt x="2406" y="216"/>
                  </a:lnTo>
                  <a:lnTo>
                    <a:pt x="2406" y="204"/>
                  </a:lnTo>
                  <a:lnTo>
                    <a:pt x="2388" y="180"/>
                  </a:lnTo>
                  <a:lnTo>
                    <a:pt x="2394" y="96"/>
                  </a:lnTo>
                  <a:lnTo>
                    <a:pt x="2382" y="90"/>
                  </a:lnTo>
                  <a:lnTo>
                    <a:pt x="2364" y="72"/>
                  </a:lnTo>
                  <a:lnTo>
                    <a:pt x="2364" y="66"/>
                  </a:lnTo>
                  <a:lnTo>
                    <a:pt x="2370" y="48"/>
                  </a:lnTo>
                  <a:lnTo>
                    <a:pt x="2370" y="24"/>
                  </a:lnTo>
                  <a:lnTo>
                    <a:pt x="2364" y="18"/>
                  </a:lnTo>
                  <a:lnTo>
                    <a:pt x="2346" y="18"/>
                  </a:lnTo>
                  <a:lnTo>
                    <a:pt x="2346" y="0"/>
                  </a:lnTo>
                  <a:lnTo>
                    <a:pt x="2316" y="12"/>
                  </a:lnTo>
                  <a:lnTo>
                    <a:pt x="2310" y="30"/>
                  </a:lnTo>
                  <a:lnTo>
                    <a:pt x="2298" y="36"/>
                  </a:lnTo>
                  <a:lnTo>
                    <a:pt x="2292" y="42"/>
                  </a:lnTo>
                  <a:lnTo>
                    <a:pt x="2280" y="48"/>
                  </a:lnTo>
                  <a:lnTo>
                    <a:pt x="2280" y="66"/>
                  </a:lnTo>
                  <a:lnTo>
                    <a:pt x="2286" y="78"/>
                  </a:lnTo>
                  <a:lnTo>
                    <a:pt x="2286" y="90"/>
                  </a:lnTo>
                  <a:lnTo>
                    <a:pt x="2292" y="102"/>
                  </a:lnTo>
                  <a:lnTo>
                    <a:pt x="2292" y="114"/>
                  </a:lnTo>
                  <a:lnTo>
                    <a:pt x="2286" y="126"/>
                  </a:lnTo>
                  <a:lnTo>
                    <a:pt x="2274" y="138"/>
                  </a:lnTo>
                  <a:lnTo>
                    <a:pt x="2268" y="150"/>
                  </a:lnTo>
                  <a:lnTo>
                    <a:pt x="2238" y="180"/>
                  </a:lnTo>
                  <a:lnTo>
                    <a:pt x="2256" y="192"/>
                  </a:lnTo>
                  <a:lnTo>
                    <a:pt x="2256" y="198"/>
                  </a:lnTo>
                  <a:lnTo>
                    <a:pt x="2250" y="204"/>
                  </a:lnTo>
                  <a:lnTo>
                    <a:pt x="2238" y="228"/>
                  </a:lnTo>
                  <a:lnTo>
                    <a:pt x="2232" y="234"/>
                  </a:lnTo>
                  <a:lnTo>
                    <a:pt x="2232" y="264"/>
                  </a:lnTo>
                  <a:lnTo>
                    <a:pt x="2238" y="276"/>
                  </a:lnTo>
                  <a:lnTo>
                    <a:pt x="2238" y="288"/>
                  </a:lnTo>
                  <a:lnTo>
                    <a:pt x="2232" y="300"/>
                  </a:lnTo>
                  <a:lnTo>
                    <a:pt x="2214" y="408"/>
                  </a:lnTo>
                  <a:lnTo>
                    <a:pt x="2208" y="432"/>
                  </a:lnTo>
                  <a:lnTo>
                    <a:pt x="2202" y="438"/>
                  </a:lnTo>
                  <a:lnTo>
                    <a:pt x="2190" y="462"/>
                  </a:lnTo>
                  <a:lnTo>
                    <a:pt x="2178" y="474"/>
                  </a:lnTo>
                  <a:lnTo>
                    <a:pt x="2172" y="486"/>
                  </a:lnTo>
                  <a:lnTo>
                    <a:pt x="2166" y="492"/>
                  </a:lnTo>
                  <a:lnTo>
                    <a:pt x="2166" y="516"/>
                  </a:lnTo>
                  <a:lnTo>
                    <a:pt x="2160" y="534"/>
                  </a:lnTo>
                  <a:lnTo>
                    <a:pt x="2154" y="546"/>
                  </a:lnTo>
                  <a:lnTo>
                    <a:pt x="2142" y="552"/>
                  </a:lnTo>
                  <a:lnTo>
                    <a:pt x="2088" y="570"/>
                  </a:lnTo>
                  <a:lnTo>
                    <a:pt x="2076" y="570"/>
                  </a:lnTo>
                  <a:lnTo>
                    <a:pt x="2064" y="576"/>
                  </a:lnTo>
                  <a:lnTo>
                    <a:pt x="2058" y="576"/>
                  </a:lnTo>
                  <a:lnTo>
                    <a:pt x="2058" y="570"/>
                  </a:lnTo>
                  <a:lnTo>
                    <a:pt x="2052" y="564"/>
                  </a:lnTo>
                  <a:lnTo>
                    <a:pt x="2028" y="516"/>
                  </a:lnTo>
                  <a:lnTo>
                    <a:pt x="2022" y="510"/>
                  </a:lnTo>
                  <a:lnTo>
                    <a:pt x="1998" y="492"/>
                  </a:lnTo>
                  <a:lnTo>
                    <a:pt x="1956" y="474"/>
                  </a:lnTo>
                  <a:lnTo>
                    <a:pt x="1920" y="462"/>
                  </a:lnTo>
                  <a:lnTo>
                    <a:pt x="1908" y="456"/>
                  </a:lnTo>
                  <a:lnTo>
                    <a:pt x="1896" y="438"/>
                  </a:lnTo>
                  <a:lnTo>
                    <a:pt x="1884" y="426"/>
                  </a:lnTo>
                  <a:lnTo>
                    <a:pt x="1872" y="402"/>
                  </a:lnTo>
                  <a:lnTo>
                    <a:pt x="1866" y="396"/>
                  </a:lnTo>
                  <a:lnTo>
                    <a:pt x="1830" y="396"/>
                  </a:lnTo>
                  <a:lnTo>
                    <a:pt x="1806" y="348"/>
                  </a:lnTo>
                  <a:lnTo>
                    <a:pt x="1824" y="330"/>
                  </a:lnTo>
                  <a:lnTo>
                    <a:pt x="1824" y="306"/>
                  </a:lnTo>
                  <a:lnTo>
                    <a:pt x="1830" y="294"/>
                  </a:lnTo>
                  <a:lnTo>
                    <a:pt x="1836" y="288"/>
                  </a:lnTo>
                  <a:lnTo>
                    <a:pt x="1848" y="282"/>
                  </a:lnTo>
                  <a:lnTo>
                    <a:pt x="1854" y="276"/>
                  </a:lnTo>
                  <a:lnTo>
                    <a:pt x="1848" y="228"/>
                  </a:lnTo>
                  <a:lnTo>
                    <a:pt x="1866" y="210"/>
                  </a:lnTo>
                  <a:lnTo>
                    <a:pt x="1872" y="216"/>
                  </a:lnTo>
                  <a:lnTo>
                    <a:pt x="1884" y="216"/>
                  </a:lnTo>
                  <a:lnTo>
                    <a:pt x="1890" y="222"/>
                  </a:lnTo>
                  <a:lnTo>
                    <a:pt x="1896" y="222"/>
                  </a:lnTo>
                  <a:lnTo>
                    <a:pt x="1902" y="216"/>
                  </a:lnTo>
                  <a:lnTo>
                    <a:pt x="1908" y="204"/>
                  </a:lnTo>
                  <a:lnTo>
                    <a:pt x="1908" y="180"/>
                  </a:lnTo>
                  <a:lnTo>
                    <a:pt x="1944" y="144"/>
                  </a:lnTo>
                  <a:lnTo>
                    <a:pt x="1938" y="132"/>
                  </a:lnTo>
                  <a:lnTo>
                    <a:pt x="1914" y="108"/>
                  </a:lnTo>
                  <a:lnTo>
                    <a:pt x="1890" y="108"/>
                  </a:lnTo>
                  <a:lnTo>
                    <a:pt x="1872" y="114"/>
                  </a:lnTo>
                  <a:lnTo>
                    <a:pt x="1848" y="126"/>
                  </a:lnTo>
                  <a:lnTo>
                    <a:pt x="1842" y="138"/>
                  </a:lnTo>
                  <a:lnTo>
                    <a:pt x="1842" y="120"/>
                  </a:lnTo>
                  <a:lnTo>
                    <a:pt x="1812" y="126"/>
                  </a:lnTo>
                  <a:lnTo>
                    <a:pt x="1794" y="138"/>
                  </a:lnTo>
                  <a:lnTo>
                    <a:pt x="1788" y="120"/>
                  </a:lnTo>
                  <a:lnTo>
                    <a:pt x="1752" y="114"/>
                  </a:lnTo>
                  <a:lnTo>
                    <a:pt x="1746" y="108"/>
                  </a:lnTo>
                  <a:lnTo>
                    <a:pt x="1734" y="102"/>
                  </a:lnTo>
                  <a:lnTo>
                    <a:pt x="1728" y="96"/>
                  </a:lnTo>
                  <a:lnTo>
                    <a:pt x="1716" y="90"/>
                  </a:lnTo>
                  <a:lnTo>
                    <a:pt x="1674" y="90"/>
                  </a:lnTo>
                  <a:lnTo>
                    <a:pt x="1662" y="84"/>
                  </a:lnTo>
                  <a:lnTo>
                    <a:pt x="1650" y="84"/>
                  </a:lnTo>
                  <a:lnTo>
                    <a:pt x="1650" y="78"/>
                  </a:lnTo>
                  <a:lnTo>
                    <a:pt x="1644" y="72"/>
                  </a:lnTo>
                  <a:lnTo>
                    <a:pt x="1632" y="48"/>
                  </a:lnTo>
                  <a:lnTo>
                    <a:pt x="1626" y="42"/>
                  </a:lnTo>
                  <a:lnTo>
                    <a:pt x="1620" y="42"/>
                  </a:lnTo>
                  <a:lnTo>
                    <a:pt x="1620" y="54"/>
                  </a:lnTo>
                  <a:lnTo>
                    <a:pt x="1614" y="60"/>
                  </a:lnTo>
                  <a:lnTo>
                    <a:pt x="1602" y="54"/>
                  </a:lnTo>
                  <a:lnTo>
                    <a:pt x="1596" y="54"/>
                  </a:lnTo>
                  <a:lnTo>
                    <a:pt x="1584" y="48"/>
                  </a:lnTo>
                  <a:lnTo>
                    <a:pt x="1566" y="48"/>
                  </a:lnTo>
                  <a:lnTo>
                    <a:pt x="1566" y="60"/>
                  </a:lnTo>
                  <a:lnTo>
                    <a:pt x="1572" y="66"/>
                  </a:lnTo>
                  <a:lnTo>
                    <a:pt x="1554" y="66"/>
                  </a:lnTo>
                  <a:lnTo>
                    <a:pt x="1548" y="72"/>
                  </a:lnTo>
                  <a:lnTo>
                    <a:pt x="1548" y="78"/>
                  </a:lnTo>
                  <a:lnTo>
                    <a:pt x="1554" y="84"/>
                  </a:lnTo>
                  <a:lnTo>
                    <a:pt x="1566" y="84"/>
                  </a:lnTo>
                  <a:lnTo>
                    <a:pt x="1590" y="96"/>
                  </a:lnTo>
                  <a:lnTo>
                    <a:pt x="1596" y="96"/>
                  </a:lnTo>
                  <a:lnTo>
                    <a:pt x="1608" y="90"/>
                  </a:lnTo>
                  <a:lnTo>
                    <a:pt x="1614" y="84"/>
                  </a:lnTo>
                  <a:lnTo>
                    <a:pt x="1644" y="102"/>
                  </a:lnTo>
                  <a:lnTo>
                    <a:pt x="1638" y="102"/>
                  </a:lnTo>
                  <a:lnTo>
                    <a:pt x="1632" y="108"/>
                  </a:lnTo>
                  <a:lnTo>
                    <a:pt x="1596" y="126"/>
                  </a:lnTo>
                  <a:lnTo>
                    <a:pt x="1572" y="126"/>
                  </a:lnTo>
                  <a:lnTo>
                    <a:pt x="1554" y="132"/>
                  </a:lnTo>
                  <a:lnTo>
                    <a:pt x="1512" y="132"/>
                  </a:lnTo>
                  <a:lnTo>
                    <a:pt x="1500" y="138"/>
                  </a:lnTo>
                  <a:lnTo>
                    <a:pt x="1482" y="144"/>
                  </a:lnTo>
                  <a:lnTo>
                    <a:pt x="1470" y="156"/>
                  </a:lnTo>
                  <a:lnTo>
                    <a:pt x="1452" y="162"/>
                  </a:lnTo>
                  <a:lnTo>
                    <a:pt x="1440" y="168"/>
                  </a:lnTo>
                  <a:lnTo>
                    <a:pt x="1434" y="174"/>
                  </a:lnTo>
                  <a:lnTo>
                    <a:pt x="1428" y="174"/>
                  </a:lnTo>
                  <a:lnTo>
                    <a:pt x="1428" y="186"/>
                  </a:lnTo>
                  <a:lnTo>
                    <a:pt x="1422" y="204"/>
                  </a:lnTo>
                  <a:lnTo>
                    <a:pt x="1422" y="228"/>
                  </a:lnTo>
                  <a:lnTo>
                    <a:pt x="1428" y="234"/>
                  </a:lnTo>
                  <a:lnTo>
                    <a:pt x="1440" y="240"/>
                  </a:lnTo>
                  <a:lnTo>
                    <a:pt x="1446" y="246"/>
                  </a:lnTo>
                  <a:lnTo>
                    <a:pt x="1452" y="246"/>
                  </a:lnTo>
                  <a:lnTo>
                    <a:pt x="1398" y="246"/>
                  </a:lnTo>
                  <a:lnTo>
                    <a:pt x="1368" y="282"/>
                  </a:lnTo>
                  <a:lnTo>
                    <a:pt x="1368" y="312"/>
                  </a:lnTo>
                  <a:lnTo>
                    <a:pt x="1362" y="324"/>
                  </a:lnTo>
                  <a:lnTo>
                    <a:pt x="1362" y="330"/>
                  </a:lnTo>
                  <a:lnTo>
                    <a:pt x="1368" y="336"/>
                  </a:lnTo>
                  <a:lnTo>
                    <a:pt x="1380" y="336"/>
                  </a:lnTo>
                  <a:lnTo>
                    <a:pt x="1404" y="348"/>
                  </a:lnTo>
                  <a:lnTo>
                    <a:pt x="1410" y="354"/>
                  </a:lnTo>
                  <a:lnTo>
                    <a:pt x="1410" y="390"/>
                  </a:lnTo>
                  <a:lnTo>
                    <a:pt x="1386" y="366"/>
                  </a:lnTo>
                  <a:lnTo>
                    <a:pt x="1356" y="366"/>
                  </a:lnTo>
                  <a:lnTo>
                    <a:pt x="1344" y="390"/>
                  </a:lnTo>
                  <a:lnTo>
                    <a:pt x="1308" y="354"/>
                  </a:lnTo>
                  <a:lnTo>
                    <a:pt x="1302" y="384"/>
                  </a:lnTo>
                  <a:lnTo>
                    <a:pt x="1278" y="396"/>
                  </a:lnTo>
                  <a:lnTo>
                    <a:pt x="1284" y="420"/>
                  </a:lnTo>
                  <a:lnTo>
                    <a:pt x="1254" y="414"/>
                  </a:lnTo>
                  <a:lnTo>
                    <a:pt x="1284" y="354"/>
                  </a:lnTo>
                  <a:lnTo>
                    <a:pt x="1278" y="348"/>
                  </a:lnTo>
                  <a:lnTo>
                    <a:pt x="1272" y="336"/>
                  </a:lnTo>
                  <a:lnTo>
                    <a:pt x="1272" y="324"/>
                  </a:lnTo>
                  <a:lnTo>
                    <a:pt x="1266" y="318"/>
                  </a:lnTo>
                  <a:lnTo>
                    <a:pt x="1254" y="312"/>
                  </a:lnTo>
                  <a:lnTo>
                    <a:pt x="1236" y="312"/>
                  </a:lnTo>
                  <a:lnTo>
                    <a:pt x="1224" y="282"/>
                  </a:lnTo>
                  <a:lnTo>
                    <a:pt x="1224" y="276"/>
                  </a:lnTo>
                  <a:lnTo>
                    <a:pt x="1230" y="270"/>
                  </a:lnTo>
                  <a:lnTo>
                    <a:pt x="1230" y="258"/>
                  </a:lnTo>
                  <a:lnTo>
                    <a:pt x="1224" y="246"/>
                  </a:lnTo>
                  <a:lnTo>
                    <a:pt x="1218" y="240"/>
                  </a:lnTo>
                  <a:lnTo>
                    <a:pt x="1206" y="234"/>
                  </a:lnTo>
                  <a:lnTo>
                    <a:pt x="1194" y="240"/>
                  </a:lnTo>
                  <a:lnTo>
                    <a:pt x="1188" y="246"/>
                  </a:lnTo>
                  <a:lnTo>
                    <a:pt x="1176" y="252"/>
                  </a:lnTo>
                  <a:lnTo>
                    <a:pt x="1176" y="264"/>
                  </a:lnTo>
                  <a:lnTo>
                    <a:pt x="1182" y="270"/>
                  </a:lnTo>
                  <a:lnTo>
                    <a:pt x="1182" y="282"/>
                  </a:lnTo>
                  <a:lnTo>
                    <a:pt x="1146" y="276"/>
                  </a:lnTo>
                  <a:lnTo>
                    <a:pt x="1152" y="306"/>
                  </a:lnTo>
                  <a:lnTo>
                    <a:pt x="1134" y="300"/>
                  </a:lnTo>
                  <a:lnTo>
                    <a:pt x="1116" y="306"/>
                  </a:lnTo>
                  <a:lnTo>
                    <a:pt x="1122" y="312"/>
                  </a:lnTo>
                  <a:lnTo>
                    <a:pt x="1122" y="330"/>
                  </a:lnTo>
                  <a:lnTo>
                    <a:pt x="1116" y="342"/>
                  </a:lnTo>
                  <a:lnTo>
                    <a:pt x="1110" y="348"/>
                  </a:lnTo>
                  <a:lnTo>
                    <a:pt x="1098" y="354"/>
                  </a:lnTo>
                  <a:lnTo>
                    <a:pt x="1092" y="360"/>
                  </a:lnTo>
                  <a:lnTo>
                    <a:pt x="1104" y="324"/>
                  </a:lnTo>
                  <a:lnTo>
                    <a:pt x="1080" y="348"/>
                  </a:lnTo>
                  <a:lnTo>
                    <a:pt x="1062" y="348"/>
                  </a:lnTo>
                  <a:lnTo>
                    <a:pt x="1056" y="360"/>
                  </a:lnTo>
                  <a:lnTo>
                    <a:pt x="1050" y="366"/>
                  </a:lnTo>
                  <a:lnTo>
                    <a:pt x="1050" y="378"/>
                  </a:lnTo>
                  <a:lnTo>
                    <a:pt x="1056" y="390"/>
                  </a:lnTo>
                  <a:lnTo>
                    <a:pt x="1056" y="396"/>
                  </a:lnTo>
                  <a:lnTo>
                    <a:pt x="1062" y="408"/>
                  </a:lnTo>
                  <a:lnTo>
                    <a:pt x="1014" y="384"/>
                  </a:lnTo>
                  <a:lnTo>
                    <a:pt x="1008" y="420"/>
                  </a:lnTo>
                  <a:lnTo>
                    <a:pt x="996" y="426"/>
                  </a:lnTo>
                  <a:lnTo>
                    <a:pt x="1008" y="450"/>
                  </a:lnTo>
                  <a:lnTo>
                    <a:pt x="1032" y="450"/>
                  </a:lnTo>
                  <a:lnTo>
                    <a:pt x="1026" y="468"/>
                  </a:lnTo>
                  <a:lnTo>
                    <a:pt x="954" y="474"/>
                  </a:lnTo>
                  <a:lnTo>
                    <a:pt x="948" y="468"/>
                  </a:lnTo>
                  <a:lnTo>
                    <a:pt x="936" y="462"/>
                  </a:lnTo>
                  <a:lnTo>
                    <a:pt x="930" y="462"/>
                  </a:lnTo>
                  <a:lnTo>
                    <a:pt x="918" y="468"/>
                  </a:lnTo>
                  <a:lnTo>
                    <a:pt x="912" y="474"/>
                  </a:lnTo>
                  <a:lnTo>
                    <a:pt x="918" y="486"/>
                  </a:lnTo>
                  <a:lnTo>
                    <a:pt x="918" y="492"/>
                  </a:lnTo>
                  <a:lnTo>
                    <a:pt x="924" y="504"/>
                  </a:lnTo>
                  <a:lnTo>
                    <a:pt x="930" y="510"/>
                  </a:lnTo>
                  <a:lnTo>
                    <a:pt x="930" y="540"/>
                  </a:lnTo>
                  <a:lnTo>
                    <a:pt x="924" y="564"/>
                  </a:lnTo>
                  <a:lnTo>
                    <a:pt x="930" y="600"/>
                  </a:lnTo>
                  <a:lnTo>
                    <a:pt x="912" y="600"/>
                  </a:lnTo>
                  <a:lnTo>
                    <a:pt x="906" y="522"/>
                  </a:lnTo>
                  <a:lnTo>
                    <a:pt x="888" y="510"/>
                  </a:lnTo>
                  <a:lnTo>
                    <a:pt x="888" y="480"/>
                  </a:lnTo>
                  <a:lnTo>
                    <a:pt x="870" y="480"/>
                  </a:lnTo>
                  <a:lnTo>
                    <a:pt x="852" y="504"/>
                  </a:lnTo>
                  <a:lnTo>
                    <a:pt x="822" y="534"/>
                  </a:lnTo>
                  <a:lnTo>
                    <a:pt x="804" y="546"/>
                  </a:lnTo>
                  <a:lnTo>
                    <a:pt x="792" y="558"/>
                  </a:lnTo>
                  <a:lnTo>
                    <a:pt x="786" y="570"/>
                  </a:lnTo>
                  <a:lnTo>
                    <a:pt x="786" y="600"/>
                  </a:lnTo>
                  <a:lnTo>
                    <a:pt x="792" y="606"/>
                  </a:lnTo>
                  <a:lnTo>
                    <a:pt x="792" y="618"/>
                  </a:lnTo>
                  <a:lnTo>
                    <a:pt x="798" y="618"/>
                  </a:lnTo>
                  <a:lnTo>
                    <a:pt x="816" y="636"/>
                  </a:lnTo>
                  <a:lnTo>
                    <a:pt x="810" y="648"/>
                  </a:lnTo>
                  <a:lnTo>
                    <a:pt x="792" y="654"/>
                  </a:lnTo>
                  <a:lnTo>
                    <a:pt x="774" y="666"/>
                  </a:lnTo>
                  <a:lnTo>
                    <a:pt x="750" y="678"/>
                  </a:lnTo>
                  <a:lnTo>
                    <a:pt x="750" y="696"/>
                  </a:lnTo>
                  <a:lnTo>
                    <a:pt x="720" y="726"/>
                  </a:lnTo>
                  <a:lnTo>
                    <a:pt x="702" y="732"/>
                  </a:lnTo>
                  <a:lnTo>
                    <a:pt x="690" y="744"/>
                  </a:lnTo>
                  <a:lnTo>
                    <a:pt x="666" y="756"/>
                  </a:lnTo>
                  <a:lnTo>
                    <a:pt x="630" y="762"/>
                  </a:lnTo>
                  <a:lnTo>
                    <a:pt x="600" y="768"/>
                  </a:lnTo>
                  <a:lnTo>
                    <a:pt x="588" y="768"/>
                  </a:lnTo>
                  <a:lnTo>
                    <a:pt x="534" y="762"/>
                  </a:lnTo>
                  <a:lnTo>
                    <a:pt x="492" y="780"/>
                  </a:lnTo>
                  <a:lnTo>
                    <a:pt x="438" y="786"/>
                  </a:lnTo>
                  <a:lnTo>
                    <a:pt x="432" y="798"/>
                  </a:lnTo>
                  <a:lnTo>
                    <a:pt x="414" y="798"/>
                  </a:lnTo>
                  <a:lnTo>
                    <a:pt x="402" y="804"/>
                  </a:lnTo>
                  <a:lnTo>
                    <a:pt x="396" y="810"/>
                  </a:lnTo>
                  <a:lnTo>
                    <a:pt x="384" y="816"/>
                  </a:lnTo>
                  <a:lnTo>
                    <a:pt x="372" y="828"/>
                  </a:lnTo>
                  <a:lnTo>
                    <a:pt x="342" y="828"/>
                  </a:lnTo>
                  <a:lnTo>
                    <a:pt x="324" y="834"/>
                  </a:lnTo>
                  <a:lnTo>
                    <a:pt x="312" y="840"/>
                  </a:lnTo>
                  <a:lnTo>
                    <a:pt x="306" y="852"/>
                  </a:lnTo>
                  <a:lnTo>
                    <a:pt x="294" y="858"/>
                  </a:lnTo>
                  <a:lnTo>
                    <a:pt x="288" y="870"/>
                  </a:lnTo>
                  <a:lnTo>
                    <a:pt x="282" y="876"/>
                  </a:lnTo>
                  <a:lnTo>
                    <a:pt x="282" y="882"/>
                  </a:lnTo>
                  <a:lnTo>
                    <a:pt x="276" y="882"/>
                  </a:lnTo>
                  <a:lnTo>
                    <a:pt x="270" y="888"/>
                  </a:lnTo>
                  <a:lnTo>
                    <a:pt x="252" y="888"/>
                  </a:lnTo>
                  <a:lnTo>
                    <a:pt x="240" y="894"/>
                  </a:lnTo>
                  <a:lnTo>
                    <a:pt x="228" y="894"/>
                  </a:lnTo>
                  <a:lnTo>
                    <a:pt x="216" y="900"/>
                  </a:lnTo>
                  <a:lnTo>
                    <a:pt x="210" y="906"/>
                  </a:lnTo>
                  <a:lnTo>
                    <a:pt x="198" y="912"/>
                  </a:lnTo>
                  <a:lnTo>
                    <a:pt x="192" y="930"/>
                  </a:lnTo>
                  <a:lnTo>
                    <a:pt x="150" y="972"/>
                  </a:lnTo>
                  <a:lnTo>
                    <a:pt x="150" y="978"/>
                  </a:lnTo>
                  <a:lnTo>
                    <a:pt x="162" y="912"/>
                  </a:lnTo>
                  <a:lnTo>
                    <a:pt x="144" y="918"/>
                  </a:lnTo>
                  <a:lnTo>
                    <a:pt x="120" y="978"/>
                  </a:lnTo>
                  <a:lnTo>
                    <a:pt x="90" y="1038"/>
                  </a:lnTo>
                  <a:lnTo>
                    <a:pt x="90" y="1056"/>
                  </a:lnTo>
                  <a:lnTo>
                    <a:pt x="96" y="1062"/>
                  </a:lnTo>
                  <a:lnTo>
                    <a:pt x="108" y="1068"/>
                  </a:lnTo>
                  <a:lnTo>
                    <a:pt x="114" y="1068"/>
                  </a:lnTo>
                  <a:lnTo>
                    <a:pt x="108" y="1080"/>
                  </a:lnTo>
                  <a:lnTo>
                    <a:pt x="96" y="1086"/>
                  </a:lnTo>
                  <a:lnTo>
                    <a:pt x="90" y="1098"/>
                  </a:lnTo>
                  <a:lnTo>
                    <a:pt x="66" y="1122"/>
                  </a:lnTo>
                  <a:lnTo>
                    <a:pt x="66" y="1134"/>
                  </a:lnTo>
                  <a:lnTo>
                    <a:pt x="72" y="1152"/>
                  </a:lnTo>
                  <a:lnTo>
                    <a:pt x="72" y="1164"/>
                  </a:lnTo>
                  <a:lnTo>
                    <a:pt x="84" y="1188"/>
                  </a:lnTo>
                  <a:lnTo>
                    <a:pt x="84" y="1200"/>
                  </a:lnTo>
                  <a:lnTo>
                    <a:pt x="102" y="1236"/>
                  </a:lnTo>
                  <a:lnTo>
                    <a:pt x="108" y="1254"/>
                  </a:lnTo>
                  <a:lnTo>
                    <a:pt x="114" y="1266"/>
                  </a:lnTo>
                  <a:lnTo>
                    <a:pt x="114" y="1278"/>
                  </a:lnTo>
                  <a:lnTo>
                    <a:pt x="108" y="1278"/>
                  </a:lnTo>
                  <a:lnTo>
                    <a:pt x="96" y="1266"/>
                  </a:lnTo>
                  <a:lnTo>
                    <a:pt x="90" y="1254"/>
                  </a:lnTo>
                  <a:lnTo>
                    <a:pt x="72" y="1236"/>
                  </a:lnTo>
                  <a:lnTo>
                    <a:pt x="66" y="1224"/>
                  </a:lnTo>
                  <a:lnTo>
                    <a:pt x="48" y="1218"/>
                  </a:lnTo>
                  <a:lnTo>
                    <a:pt x="66" y="1266"/>
                  </a:lnTo>
                  <a:lnTo>
                    <a:pt x="30" y="1236"/>
                  </a:lnTo>
                  <a:lnTo>
                    <a:pt x="30" y="1290"/>
                  </a:lnTo>
                  <a:lnTo>
                    <a:pt x="60" y="1350"/>
                  </a:lnTo>
                  <a:lnTo>
                    <a:pt x="66" y="1356"/>
                  </a:lnTo>
                  <a:lnTo>
                    <a:pt x="66" y="1368"/>
                  </a:lnTo>
                  <a:lnTo>
                    <a:pt x="60" y="1374"/>
                  </a:lnTo>
                  <a:lnTo>
                    <a:pt x="54" y="1386"/>
                  </a:lnTo>
                  <a:lnTo>
                    <a:pt x="54" y="1398"/>
                  </a:lnTo>
                  <a:lnTo>
                    <a:pt x="48" y="1410"/>
                  </a:lnTo>
                  <a:lnTo>
                    <a:pt x="54" y="1416"/>
                  </a:lnTo>
                  <a:lnTo>
                    <a:pt x="60" y="1428"/>
                  </a:lnTo>
                  <a:lnTo>
                    <a:pt x="78" y="1446"/>
                  </a:lnTo>
                  <a:lnTo>
                    <a:pt x="84" y="1458"/>
                  </a:lnTo>
                  <a:lnTo>
                    <a:pt x="90" y="1464"/>
                  </a:lnTo>
                  <a:lnTo>
                    <a:pt x="96" y="1476"/>
                  </a:lnTo>
                  <a:lnTo>
                    <a:pt x="96" y="1506"/>
                  </a:lnTo>
                  <a:lnTo>
                    <a:pt x="90" y="1518"/>
                  </a:lnTo>
                  <a:lnTo>
                    <a:pt x="84" y="1524"/>
                  </a:lnTo>
                  <a:lnTo>
                    <a:pt x="90" y="1542"/>
                  </a:lnTo>
                  <a:lnTo>
                    <a:pt x="90" y="1554"/>
                  </a:lnTo>
                  <a:lnTo>
                    <a:pt x="96" y="1572"/>
                  </a:lnTo>
                  <a:lnTo>
                    <a:pt x="96" y="1590"/>
                  </a:lnTo>
                  <a:lnTo>
                    <a:pt x="102" y="1596"/>
                  </a:lnTo>
                  <a:lnTo>
                    <a:pt x="102" y="1602"/>
                  </a:lnTo>
                  <a:lnTo>
                    <a:pt x="96" y="1602"/>
                  </a:lnTo>
                  <a:lnTo>
                    <a:pt x="78" y="1620"/>
                  </a:lnTo>
                  <a:lnTo>
                    <a:pt x="84" y="1626"/>
                  </a:lnTo>
                  <a:lnTo>
                    <a:pt x="84" y="1638"/>
                  </a:lnTo>
                  <a:lnTo>
                    <a:pt x="90" y="1650"/>
                  </a:lnTo>
                  <a:lnTo>
                    <a:pt x="90" y="1662"/>
                  </a:lnTo>
                  <a:lnTo>
                    <a:pt x="96" y="1668"/>
                  </a:lnTo>
                  <a:lnTo>
                    <a:pt x="96" y="1674"/>
                  </a:lnTo>
                  <a:lnTo>
                    <a:pt x="102" y="1674"/>
                  </a:lnTo>
                  <a:lnTo>
                    <a:pt x="108" y="1680"/>
                  </a:lnTo>
                  <a:lnTo>
                    <a:pt x="126" y="1716"/>
                  </a:lnTo>
                  <a:lnTo>
                    <a:pt x="126" y="1728"/>
                  </a:lnTo>
                  <a:lnTo>
                    <a:pt x="108" y="1764"/>
                  </a:lnTo>
                  <a:lnTo>
                    <a:pt x="90" y="1782"/>
                  </a:lnTo>
                  <a:lnTo>
                    <a:pt x="90" y="1824"/>
                  </a:lnTo>
                  <a:lnTo>
                    <a:pt x="84" y="1842"/>
                  </a:lnTo>
                  <a:lnTo>
                    <a:pt x="60" y="1866"/>
                  </a:lnTo>
                  <a:lnTo>
                    <a:pt x="42" y="1866"/>
                  </a:lnTo>
                  <a:lnTo>
                    <a:pt x="30" y="1872"/>
                  </a:lnTo>
                  <a:lnTo>
                    <a:pt x="18" y="1866"/>
                  </a:lnTo>
                  <a:lnTo>
                    <a:pt x="6" y="1866"/>
                  </a:lnTo>
                  <a:lnTo>
                    <a:pt x="0" y="1920"/>
                  </a:lnTo>
                  <a:lnTo>
                    <a:pt x="12" y="1920"/>
                  </a:lnTo>
                  <a:lnTo>
                    <a:pt x="24" y="1926"/>
                  </a:lnTo>
                  <a:lnTo>
                    <a:pt x="42" y="1926"/>
                  </a:lnTo>
                  <a:lnTo>
                    <a:pt x="54" y="1932"/>
                  </a:lnTo>
                  <a:lnTo>
                    <a:pt x="72" y="1950"/>
                  </a:lnTo>
                  <a:lnTo>
                    <a:pt x="78" y="1962"/>
                  </a:lnTo>
                  <a:lnTo>
                    <a:pt x="108" y="1956"/>
                  </a:lnTo>
                  <a:lnTo>
                    <a:pt x="114" y="1968"/>
                  </a:lnTo>
                  <a:lnTo>
                    <a:pt x="138" y="1980"/>
                  </a:lnTo>
                  <a:lnTo>
                    <a:pt x="174" y="1980"/>
                  </a:lnTo>
                  <a:lnTo>
                    <a:pt x="210" y="1968"/>
                  </a:lnTo>
                  <a:lnTo>
                    <a:pt x="234" y="1968"/>
                  </a:lnTo>
                  <a:lnTo>
                    <a:pt x="234" y="1950"/>
                  </a:lnTo>
                  <a:lnTo>
                    <a:pt x="228" y="1944"/>
                  </a:lnTo>
                  <a:lnTo>
                    <a:pt x="264" y="1950"/>
                  </a:lnTo>
                  <a:lnTo>
                    <a:pt x="276" y="1932"/>
                  </a:lnTo>
                  <a:lnTo>
                    <a:pt x="318" y="1926"/>
                  </a:lnTo>
                  <a:lnTo>
                    <a:pt x="354" y="1890"/>
                  </a:lnTo>
                  <a:lnTo>
                    <a:pt x="366" y="1884"/>
                  </a:lnTo>
                  <a:lnTo>
                    <a:pt x="372" y="1884"/>
                  </a:lnTo>
                  <a:lnTo>
                    <a:pt x="420" y="1908"/>
                  </a:lnTo>
                  <a:lnTo>
                    <a:pt x="426" y="1902"/>
                  </a:lnTo>
                  <a:lnTo>
                    <a:pt x="474" y="1878"/>
                  </a:lnTo>
                  <a:lnTo>
                    <a:pt x="480" y="1872"/>
                  </a:lnTo>
                  <a:lnTo>
                    <a:pt x="486" y="1872"/>
                  </a:lnTo>
                  <a:lnTo>
                    <a:pt x="498" y="1878"/>
                  </a:lnTo>
                  <a:lnTo>
                    <a:pt x="504" y="1884"/>
                  </a:lnTo>
                  <a:lnTo>
                    <a:pt x="516" y="1884"/>
                  </a:lnTo>
                  <a:lnTo>
                    <a:pt x="528" y="1890"/>
                  </a:lnTo>
                  <a:lnTo>
                    <a:pt x="534" y="1890"/>
                  </a:lnTo>
                  <a:lnTo>
                    <a:pt x="552" y="1884"/>
                  </a:lnTo>
                  <a:lnTo>
                    <a:pt x="576" y="1872"/>
                  </a:lnTo>
                  <a:lnTo>
                    <a:pt x="582" y="1872"/>
                  </a:lnTo>
                  <a:lnTo>
                    <a:pt x="594" y="1878"/>
                  </a:lnTo>
                  <a:lnTo>
                    <a:pt x="606" y="1878"/>
                  </a:lnTo>
                  <a:lnTo>
                    <a:pt x="624" y="1884"/>
                  </a:lnTo>
                  <a:lnTo>
                    <a:pt x="636" y="1884"/>
                  </a:lnTo>
                  <a:lnTo>
                    <a:pt x="648" y="1878"/>
                  </a:lnTo>
                  <a:lnTo>
                    <a:pt x="654" y="1872"/>
                  </a:lnTo>
                  <a:lnTo>
                    <a:pt x="654" y="1848"/>
                  </a:lnTo>
                  <a:lnTo>
                    <a:pt x="666" y="1848"/>
                  </a:lnTo>
                  <a:lnTo>
                    <a:pt x="672" y="1842"/>
                  </a:lnTo>
                  <a:lnTo>
                    <a:pt x="678" y="1842"/>
                  </a:lnTo>
                  <a:lnTo>
                    <a:pt x="684" y="1836"/>
                  </a:lnTo>
                  <a:lnTo>
                    <a:pt x="690" y="1824"/>
                  </a:lnTo>
                  <a:lnTo>
                    <a:pt x="702" y="1788"/>
                  </a:lnTo>
                  <a:lnTo>
                    <a:pt x="714" y="1776"/>
                  </a:lnTo>
                  <a:lnTo>
                    <a:pt x="726" y="1770"/>
                  </a:lnTo>
                  <a:lnTo>
                    <a:pt x="744" y="1764"/>
                  </a:lnTo>
                  <a:lnTo>
                    <a:pt x="756" y="1764"/>
                  </a:lnTo>
                  <a:lnTo>
                    <a:pt x="774" y="1770"/>
                  </a:lnTo>
                  <a:lnTo>
                    <a:pt x="798" y="1770"/>
                  </a:lnTo>
                  <a:lnTo>
                    <a:pt x="822" y="1758"/>
                  </a:lnTo>
                  <a:lnTo>
                    <a:pt x="840" y="1752"/>
                  </a:lnTo>
                  <a:lnTo>
                    <a:pt x="858" y="1740"/>
                  </a:lnTo>
                  <a:lnTo>
                    <a:pt x="876" y="1734"/>
                  </a:lnTo>
                  <a:lnTo>
                    <a:pt x="912" y="1734"/>
                  </a:lnTo>
                  <a:lnTo>
                    <a:pt x="918" y="1740"/>
                  </a:lnTo>
                  <a:lnTo>
                    <a:pt x="930" y="1740"/>
                  </a:lnTo>
                  <a:lnTo>
                    <a:pt x="942" y="1746"/>
                  </a:lnTo>
                  <a:lnTo>
                    <a:pt x="972" y="1740"/>
                  </a:lnTo>
                  <a:lnTo>
                    <a:pt x="1044" y="1704"/>
                  </a:lnTo>
                  <a:lnTo>
                    <a:pt x="1074" y="1692"/>
                  </a:lnTo>
                  <a:lnTo>
                    <a:pt x="1098" y="1686"/>
                  </a:lnTo>
                  <a:lnTo>
                    <a:pt x="1140" y="1680"/>
                  </a:lnTo>
                  <a:lnTo>
                    <a:pt x="1176" y="1674"/>
                  </a:lnTo>
                  <a:lnTo>
                    <a:pt x="1224" y="1674"/>
                  </a:lnTo>
                  <a:lnTo>
                    <a:pt x="1236" y="1662"/>
                  </a:lnTo>
                  <a:lnTo>
                    <a:pt x="1254" y="1680"/>
                  </a:lnTo>
                  <a:lnTo>
                    <a:pt x="1266" y="1686"/>
                  </a:lnTo>
                  <a:lnTo>
                    <a:pt x="1278" y="1698"/>
                  </a:lnTo>
                  <a:lnTo>
                    <a:pt x="1302" y="1710"/>
                  </a:lnTo>
                  <a:lnTo>
                    <a:pt x="1320" y="1716"/>
                  </a:lnTo>
                  <a:lnTo>
                    <a:pt x="1332" y="1716"/>
                  </a:lnTo>
                  <a:lnTo>
                    <a:pt x="1338" y="1710"/>
                  </a:lnTo>
                  <a:lnTo>
                    <a:pt x="1338" y="1716"/>
                  </a:lnTo>
                  <a:lnTo>
                    <a:pt x="1344" y="1722"/>
                  </a:lnTo>
                  <a:lnTo>
                    <a:pt x="1350" y="1734"/>
                  </a:lnTo>
                  <a:lnTo>
                    <a:pt x="1356" y="1740"/>
                  </a:lnTo>
                  <a:lnTo>
                    <a:pt x="1374" y="1740"/>
                  </a:lnTo>
                  <a:lnTo>
                    <a:pt x="1380" y="1734"/>
                  </a:lnTo>
                  <a:lnTo>
                    <a:pt x="1380" y="1752"/>
                  </a:lnTo>
                  <a:lnTo>
                    <a:pt x="1392" y="1752"/>
                  </a:lnTo>
                  <a:lnTo>
                    <a:pt x="1398" y="1758"/>
                  </a:lnTo>
                  <a:lnTo>
                    <a:pt x="1398" y="1770"/>
                  </a:lnTo>
                  <a:lnTo>
                    <a:pt x="1386" y="1794"/>
                  </a:lnTo>
                  <a:lnTo>
                    <a:pt x="1380" y="1800"/>
                  </a:lnTo>
                  <a:lnTo>
                    <a:pt x="1374" y="1812"/>
                  </a:lnTo>
                  <a:lnTo>
                    <a:pt x="1392" y="1842"/>
                  </a:lnTo>
                  <a:lnTo>
                    <a:pt x="1410" y="1830"/>
                  </a:lnTo>
                  <a:lnTo>
                    <a:pt x="1428" y="1866"/>
                  </a:lnTo>
                  <a:lnTo>
                    <a:pt x="1428" y="1872"/>
                  </a:lnTo>
                  <a:lnTo>
                    <a:pt x="1434" y="1878"/>
                  </a:lnTo>
                  <a:lnTo>
                    <a:pt x="1434" y="1902"/>
                  </a:lnTo>
                  <a:lnTo>
                    <a:pt x="1440" y="1914"/>
                  </a:lnTo>
                  <a:lnTo>
                    <a:pt x="1440" y="1926"/>
                  </a:lnTo>
                  <a:lnTo>
                    <a:pt x="1422" y="1926"/>
                  </a:lnTo>
                  <a:lnTo>
                    <a:pt x="1410" y="1920"/>
                  </a:lnTo>
                  <a:lnTo>
                    <a:pt x="1404" y="1920"/>
                  </a:lnTo>
                  <a:lnTo>
                    <a:pt x="1410" y="1956"/>
                  </a:lnTo>
                  <a:lnTo>
                    <a:pt x="1446" y="1956"/>
                  </a:lnTo>
                  <a:lnTo>
                    <a:pt x="1452" y="1962"/>
                  </a:lnTo>
                  <a:lnTo>
                    <a:pt x="1452" y="1968"/>
                  </a:lnTo>
                  <a:lnTo>
                    <a:pt x="1470" y="1968"/>
                  </a:lnTo>
                  <a:lnTo>
                    <a:pt x="1470" y="1956"/>
                  </a:lnTo>
                  <a:lnTo>
                    <a:pt x="1464" y="1938"/>
                  </a:lnTo>
                  <a:lnTo>
                    <a:pt x="1464" y="1926"/>
                  </a:lnTo>
                  <a:lnTo>
                    <a:pt x="1470" y="1914"/>
                  </a:lnTo>
                  <a:lnTo>
                    <a:pt x="1476" y="1908"/>
                  </a:lnTo>
                  <a:lnTo>
                    <a:pt x="1500" y="1896"/>
                  </a:lnTo>
                  <a:lnTo>
                    <a:pt x="1512" y="1896"/>
                  </a:lnTo>
                  <a:lnTo>
                    <a:pt x="1518" y="1890"/>
                  </a:lnTo>
                  <a:lnTo>
                    <a:pt x="1530" y="1884"/>
                  </a:lnTo>
                  <a:lnTo>
                    <a:pt x="1542" y="1872"/>
                  </a:lnTo>
                  <a:lnTo>
                    <a:pt x="1548" y="1860"/>
                  </a:lnTo>
                  <a:lnTo>
                    <a:pt x="1566" y="1842"/>
                  </a:lnTo>
                  <a:lnTo>
                    <a:pt x="1566" y="1836"/>
                  </a:lnTo>
                  <a:lnTo>
                    <a:pt x="1590" y="1842"/>
                  </a:lnTo>
                  <a:lnTo>
                    <a:pt x="1608" y="1788"/>
                  </a:lnTo>
                  <a:lnTo>
                    <a:pt x="1638" y="1788"/>
                  </a:lnTo>
                  <a:lnTo>
                    <a:pt x="1650" y="1782"/>
                  </a:lnTo>
                  <a:lnTo>
                    <a:pt x="1662" y="1770"/>
                  </a:lnTo>
                  <a:lnTo>
                    <a:pt x="1668" y="1752"/>
                  </a:lnTo>
                  <a:lnTo>
                    <a:pt x="1668" y="1740"/>
                  </a:lnTo>
                  <a:lnTo>
                    <a:pt x="1668" y="1746"/>
                  </a:lnTo>
                  <a:lnTo>
                    <a:pt x="1674" y="1752"/>
                  </a:lnTo>
                  <a:lnTo>
                    <a:pt x="1674" y="1764"/>
                  </a:lnTo>
                  <a:lnTo>
                    <a:pt x="1680" y="1776"/>
                  </a:lnTo>
                  <a:lnTo>
                    <a:pt x="1680" y="1782"/>
                  </a:lnTo>
                  <a:lnTo>
                    <a:pt x="1668" y="1794"/>
                  </a:lnTo>
                  <a:lnTo>
                    <a:pt x="1662" y="1806"/>
                  </a:lnTo>
                  <a:lnTo>
                    <a:pt x="1650" y="1812"/>
                  </a:lnTo>
                  <a:lnTo>
                    <a:pt x="1644" y="1818"/>
                  </a:lnTo>
                  <a:lnTo>
                    <a:pt x="1620" y="1818"/>
                  </a:lnTo>
                  <a:lnTo>
                    <a:pt x="1614" y="1830"/>
                  </a:lnTo>
                  <a:lnTo>
                    <a:pt x="1632" y="1866"/>
                  </a:lnTo>
                  <a:lnTo>
                    <a:pt x="1620" y="1866"/>
                  </a:lnTo>
                  <a:lnTo>
                    <a:pt x="1614" y="1872"/>
                  </a:lnTo>
                  <a:lnTo>
                    <a:pt x="1602" y="1878"/>
                  </a:lnTo>
                  <a:lnTo>
                    <a:pt x="1566" y="1914"/>
                  </a:lnTo>
                  <a:lnTo>
                    <a:pt x="1566" y="1926"/>
                  </a:lnTo>
                  <a:lnTo>
                    <a:pt x="1560" y="1932"/>
                  </a:lnTo>
                  <a:lnTo>
                    <a:pt x="1554" y="1944"/>
                  </a:lnTo>
                  <a:lnTo>
                    <a:pt x="1542" y="1956"/>
                  </a:lnTo>
                  <a:lnTo>
                    <a:pt x="1518" y="1968"/>
                  </a:lnTo>
                  <a:lnTo>
                    <a:pt x="1512" y="1974"/>
                  </a:lnTo>
                  <a:lnTo>
                    <a:pt x="1512" y="1980"/>
                  </a:lnTo>
                  <a:lnTo>
                    <a:pt x="1518" y="1986"/>
                  </a:lnTo>
                  <a:lnTo>
                    <a:pt x="1548" y="1986"/>
                  </a:lnTo>
                  <a:lnTo>
                    <a:pt x="1560" y="1980"/>
                  </a:lnTo>
                  <a:lnTo>
                    <a:pt x="1572" y="1980"/>
                  </a:lnTo>
                  <a:lnTo>
                    <a:pt x="1584" y="1968"/>
                  </a:lnTo>
                  <a:lnTo>
                    <a:pt x="1602" y="1932"/>
                  </a:lnTo>
                  <a:lnTo>
                    <a:pt x="1608" y="1926"/>
                  </a:lnTo>
                  <a:lnTo>
                    <a:pt x="1614" y="1914"/>
                  </a:lnTo>
                  <a:lnTo>
                    <a:pt x="1626" y="1908"/>
                  </a:lnTo>
                  <a:lnTo>
                    <a:pt x="1632" y="1902"/>
                  </a:lnTo>
                  <a:lnTo>
                    <a:pt x="1632" y="1920"/>
                  </a:lnTo>
                  <a:lnTo>
                    <a:pt x="1638" y="1932"/>
                  </a:lnTo>
                  <a:lnTo>
                    <a:pt x="1638" y="1956"/>
                  </a:lnTo>
                  <a:lnTo>
                    <a:pt x="1626" y="1968"/>
                  </a:lnTo>
                  <a:lnTo>
                    <a:pt x="1614" y="1974"/>
                  </a:lnTo>
                  <a:lnTo>
                    <a:pt x="1602" y="1986"/>
                  </a:lnTo>
                  <a:lnTo>
                    <a:pt x="1602" y="2004"/>
                  </a:lnTo>
                  <a:lnTo>
                    <a:pt x="1608" y="2010"/>
                  </a:lnTo>
                  <a:lnTo>
                    <a:pt x="1614" y="2010"/>
                  </a:lnTo>
                  <a:lnTo>
                    <a:pt x="1632" y="2016"/>
                  </a:lnTo>
                  <a:lnTo>
                    <a:pt x="1662" y="2016"/>
                  </a:lnTo>
                  <a:lnTo>
                    <a:pt x="1668" y="2028"/>
                  </a:lnTo>
                  <a:lnTo>
                    <a:pt x="1644" y="2052"/>
                  </a:lnTo>
                  <a:lnTo>
                    <a:pt x="1644" y="2058"/>
                  </a:lnTo>
                  <a:lnTo>
                    <a:pt x="1650" y="2064"/>
                  </a:lnTo>
                  <a:lnTo>
                    <a:pt x="1668" y="2100"/>
                  </a:lnTo>
                  <a:lnTo>
                    <a:pt x="1674" y="2106"/>
                  </a:lnTo>
                  <a:lnTo>
                    <a:pt x="1674" y="2118"/>
                  </a:lnTo>
                  <a:lnTo>
                    <a:pt x="1626" y="2166"/>
                  </a:lnTo>
                  <a:lnTo>
                    <a:pt x="1626" y="2178"/>
                  </a:lnTo>
                  <a:lnTo>
                    <a:pt x="1638" y="2190"/>
                  </a:lnTo>
                  <a:lnTo>
                    <a:pt x="1644" y="2202"/>
                  </a:lnTo>
                  <a:lnTo>
                    <a:pt x="1668" y="2214"/>
                  </a:lnTo>
                  <a:lnTo>
                    <a:pt x="1680" y="2226"/>
                  </a:lnTo>
                  <a:lnTo>
                    <a:pt x="1692" y="2232"/>
                  </a:lnTo>
                  <a:lnTo>
                    <a:pt x="1716" y="2256"/>
                  </a:lnTo>
                  <a:lnTo>
                    <a:pt x="1728" y="2262"/>
                  </a:lnTo>
                  <a:lnTo>
                    <a:pt x="1800" y="2262"/>
                  </a:lnTo>
                  <a:lnTo>
                    <a:pt x="1824" y="2286"/>
                  </a:lnTo>
                  <a:lnTo>
                    <a:pt x="1842" y="2292"/>
                  </a:lnTo>
                  <a:lnTo>
                    <a:pt x="1872" y="2286"/>
                  </a:lnTo>
                  <a:lnTo>
                    <a:pt x="1902" y="2274"/>
                  </a:lnTo>
                  <a:lnTo>
                    <a:pt x="1932" y="2256"/>
                  </a:lnTo>
                  <a:lnTo>
                    <a:pt x="1944" y="2250"/>
                  </a:lnTo>
                  <a:lnTo>
                    <a:pt x="1944" y="2226"/>
                  </a:lnTo>
                  <a:lnTo>
                    <a:pt x="1956" y="2214"/>
                  </a:lnTo>
                  <a:lnTo>
                    <a:pt x="1962" y="2214"/>
                  </a:lnTo>
                  <a:lnTo>
                    <a:pt x="1974" y="2226"/>
                  </a:lnTo>
                  <a:lnTo>
                    <a:pt x="1974" y="2256"/>
                  </a:lnTo>
                  <a:lnTo>
                    <a:pt x="1992" y="2256"/>
                  </a:lnTo>
                  <a:lnTo>
                    <a:pt x="1980" y="2280"/>
                  </a:lnTo>
                  <a:lnTo>
                    <a:pt x="1998" y="2280"/>
                  </a:lnTo>
                  <a:lnTo>
                    <a:pt x="1998" y="2292"/>
                  </a:lnTo>
                  <a:lnTo>
                    <a:pt x="2004" y="2298"/>
                  </a:lnTo>
                  <a:lnTo>
                    <a:pt x="2010" y="2310"/>
                  </a:lnTo>
                  <a:lnTo>
                    <a:pt x="2016" y="2316"/>
                  </a:lnTo>
                  <a:lnTo>
                    <a:pt x="2028" y="2316"/>
                  </a:lnTo>
                  <a:lnTo>
                    <a:pt x="2040" y="2304"/>
                  </a:lnTo>
                  <a:lnTo>
                    <a:pt x="2046" y="2304"/>
                  </a:lnTo>
                  <a:lnTo>
                    <a:pt x="2052" y="2298"/>
                  </a:lnTo>
                  <a:lnTo>
                    <a:pt x="2070" y="2292"/>
                  </a:lnTo>
                  <a:lnTo>
                    <a:pt x="2082" y="2286"/>
                  </a:lnTo>
                  <a:lnTo>
                    <a:pt x="2088" y="2280"/>
                  </a:lnTo>
                  <a:lnTo>
                    <a:pt x="2100" y="2274"/>
                  </a:lnTo>
                  <a:lnTo>
                    <a:pt x="2124" y="2250"/>
                  </a:lnTo>
                  <a:lnTo>
                    <a:pt x="2136" y="2244"/>
                  </a:lnTo>
                  <a:lnTo>
                    <a:pt x="2148" y="2232"/>
                  </a:lnTo>
                  <a:lnTo>
                    <a:pt x="2160" y="2226"/>
                  </a:lnTo>
                  <a:lnTo>
                    <a:pt x="2154" y="2214"/>
                  </a:lnTo>
                  <a:lnTo>
                    <a:pt x="2190" y="2202"/>
                  </a:lnTo>
                  <a:lnTo>
                    <a:pt x="2202" y="2214"/>
                  </a:lnTo>
                  <a:lnTo>
                    <a:pt x="2220" y="2214"/>
                  </a:lnTo>
                  <a:lnTo>
                    <a:pt x="2256" y="2208"/>
                  </a:lnTo>
                  <a:lnTo>
                    <a:pt x="2298" y="2196"/>
                  </a:lnTo>
                  <a:lnTo>
                    <a:pt x="2316" y="2178"/>
                  </a:lnTo>
                  <a:lnTo>
                    <a:pt x="2328" y="2148"/>
                  </a:lnTo>
                  <a:lnTo>
                    <a:pt x="2334" y="2118"/>
                  </a:lnTo>
                  <a:lnTo>
                    <a:pt x="2340" y="2100"/>
                  </a:lnTo>
                  <a:lnTo>
                    <a:pt x="2346" y="2088"/>
                  </a:lnTo>
                  <a:lnTo>
                    <a:pt x="2376" y="2058"/>
                  </a:lnTo>
                  <a:lnTo>
                    <a:pt x="2382" y="2058"/>
                  </a:lnTo>
                  <a:lnTo>
                    <a:pt x="2382" y="2034"/>
                  </a:lnTo>
                  <a:lnTo>
                    <a:pt x="2388" y="2034"/>
                  </a:lnTo>
                  <a:lnTo>
                    <a:pt x="2394" y="2028"/>
                  </a:lnTo>
                  <a:lnTo>
                    <a:pt x="2406" y="2022"/>
                  </a:lnTo>
                  <a:lnTo>
                    <a:pt x="2418" y="2010"/>
                  </a:lnTo>
                  <a:lnTo>
                    <a:pt x="2424" y="1998"/>
                  </a:lnTo>
                  <a:lnTo>
                    <a:pt x="2442" y="1980"/>
                  </a:lnTo>
                  <a:lnTo>
                    <a:pt x="2442" y="1956"/>
                  </a:lnTo>
                  <a:lnTo>
                    <a:pt x="2448" y="1944"/>
                  </a:lnTo>
                  <a:lnTo>
                    <a:pt x="2454" y="1926"/>
                  </a:lnTo>
                  <a:lnTo>
                    <a:pt x="2460" y="1914"/>
                  </a:lnTo>
                  <a:lnTo>
                    <a:pt x="2490" y="1884"/>
                  </a:lnTo>
                  <a:lnTo>
                    <a:pt x="2502" y="1866"/>
                  </a:lnTo>
                  <a:lnTo>
                    <a:pt x="2526" y="1842"/>
                  </a:lnTo>
                  <a:lnTo>
                    <a:pt x="2538" y="1836"/>
                  </a:lnTo>
                  <a:lnTo>
                    <a:pt x="2550" y="1824"/>
                  </a:lnTo>
                  <a:lnTo>
                    <a:pt x="2556" y="1812"/>
                  </a:lnTo>
                  <a:lnTo>
                    <a:pt x="2556" y="1800"/>
                  </a:lnTo>
                  <a:lnTo>
                    <a:pt x="2562" y="1788"/>
                  </a:lnTo>
                  <a:lnTo>
                    <a:pt x="2562" y="1782"/>
                  </a:lnTo>
                  <a:lnTo>
                    <a:pt x="2586" y="1782"/>
                  </a:lnTo>
                  <a:lnTo>
                    <a:pt x="2610" y="1770"/>
                  </a:lnTo>
                  <a:lnTo>
                    <a:pt x="2622" y="1752"/>
                  </a:lnTo>
                  <a:lnTo>
                    <a:pt x="2646" y="1728"/>
                  </a:lnTo>
                  <a:lnTo>
                    <a:pt x="2670" y="1698"/>
                  </a:lnTo>
                  <a:lnTo>
                    <a:pt x="2688" y="1674"/>
                  </a:lnTo>
                  <a:lnTo>
                    <a:pt x="2700" y="1662"/>
                  </a:lnTo>
                  <a:lnTo>
                    <a:pt x="2700" y="1656"/>
                  </a:lnTo>
                  <a:lnTo>
                    <a:pt x="2706" y="1638"/>
                  </a:lnTo>
                  <a:lnTo>
                    <a:pt x="2706" y="1614"/>
                  </a:lnTo>
                  <a:lnTo>
                    <a:pt x="2712" y="1596"/>
                  </a:lnTo>
                  <a:lnTo>
                    <a:pt x="2718" y="1590"/>
                  </a:lnTo>
                  <a:lnTo>
                    <a:pt x="2730" y="1572"/>
                  </a:lnTo>
                  <a:lnTo>
                    <a:pt x="2754" y="1542"/>
                  </a:lnTo>
                  <a:lnTo>
                    <a:pt x="2772" y="1494"/>
                  </a:lnTo>
                  <a:lnTo>
                    <a:pt x="2796" y="1458"/>
                  </a:lnTo>
                  <a:lnTo>
                    <a:pt x="2808" y="1428"/>
                  </a:lnTo>
                  <a:lnTo>
                    <a:pt x="2814" y="1416"/>
                  </a:lnTo>
                  <a:lnTo>
                    <a:pt x="2814" y="1386"/>
                  </a:lnTo>
                  <a:lnTo>
                    <a:pt x="2802" y="1362"/>
                  </a:lnTo>
                  <a:lnTo>
                    <a:pt x="2820" y="1308"/>
                  </a:lnTo>
                  <a:lnTo>
                    <a:pt x="2832" y="1290"/>
                  </a:lnTo>
                  <a:lnTo>
                    <a:pt x="2838" y="1266"/>
                  </a:lnTo>
                  <a:lnTo>
                    <a:pt x="2838" y="1224"/>
                  </a:lnTo>
                  <a:lnTo>
                    <a:pt x="2832" y="1194"/>
                  </a:lnTo>
                  <a:lnTo>
                    <a:pt x="2832" y="1176"/>
                  </a:lnTo>
                  <a:lnTo>
                    <a:pt x="2802" y="1164"/>
                  </a:lnTo>
                  <a:close/>
                  <a:moveTo>
                    <a:pt x="2016" y="2436"/>
                  </a:moveTo>
                  <a:lnTo>
                    <a:pt x="2022" y="2442"/>
                  </a:lnTo>
                  <a:lnTo>
                    <a:pt x="2028" y="2442"/>
                  </a:lnTo>
                  <a:lnTo>
                    <a:pt x="2040" y="2436"/>
                  </a:lnTo>
                  <a:lnTo>
                    <a:pt x="2046" y="2430"/>
                  </a:lnTo>
                  <a:lnTo>
                    <a:pt x="2034" y="2418"/>
                  </a:lnTo>
                  <a:lnTo>
                    <a:pt x="2016" y="2436"/>
                  </a:lnTo>
                  <a:close/>
                  <a:moveTo>
                    <a:pt x="1992" y="2454"/>
                  </a:moveTo>
                  <a:lnTo>
                    <a:pt x="1974" y="2454"/>
                  </a:lnTo>
                  <a:lnTo>
                    <a:pt x="1962" y="2466"/>
                  </a:lnTo>
                  <a:lnTo>
                    <a:pt x="1962" y="2472"/>
                  </a:lnTo>
                  <a:lnTo>
                    <a:pt x="1962" y="2460"/>
                  </a:lnTo>
                  <a:lnTo>
                    <a:pt x="1938" y="2460"/>
                  </a:lnTo>
                  <a:lnTo>
                    <a:pt x="1926" y="2466"/>
                  </a:lnTo>
                  <a:lnTo>
                    <a:pt x="1914" y="2466"/>
                  </a:lnTo>
                  <a:lnTo>
                    <a:pt x="1908" y="2478"/>
                  </a:lnTo>
                  <a:lnTo>
                    <a:pt x="1890" y="2460"/>
                  </a:lnTo>
                  <a:lnTo>
                    <a:pt x="1854" y="2460"/>
                  </a:lnTo>
                  <a:lnTo>
                    <a:pt x="1830" y="2430"/>
                  </a:lnTo>
                  <a:lnTo>
                    <a:pt x="1824" y="2436"/>
                  </a:lnTo>
                  <a:lnTo>
                    <a:pt x="1818" y="2436"/>
                  </a:lnTo>
                  <a:lnTo>
                    <a:pt x="1812" y="2442"/>
                  </a:lnTo>
                  <a:lnTo>
                    <a:pt x="1806" y="2442"/>
                  </a:lnTo>
                  <a:lnTo>
                    <a:pt x="1776" y="2412"/>
                  </a:lnTo>
                  <a:lnTo>
                    <a:pt x="1776" y="2424"/>
                  </a:lnTo>
                  <a:lnTo>
                    <a:pt x="1782" y="2448"/>
                  </a:lnTo>
                  <a:lnTo>
                    <a:pt x="1782" y="2472"/>
                  </a:lnTo>
                  <a:lnTo>
                    <a:pt x="1776" y="2478"/>
                  </a:lnTo>
                  <a:lnTo>
                    <a:pt x="1776" y="2484"/>
                  </a:lnTo>
                  <a:lnTo>
                    <a:pt x="1770" y="2490"/>
                  </a:lnTo>
                  <a:lnTo>
                    <a:pt x="1770" y="2502"/>
                  </a:lnTo>
                  <a:lnTo>
                    <a:pt x="1776" y="2514"/>
                  </a:lnTo>
                  <a:lnTo>
                    <a:pt x="1776" y="2532"/>
                  </a:lnTo>
                  <a:lnTo>
                    <a:pt x="1764" y="2538"/>
                  </a:lnTo>
                  <a:lnTo>
                    <a:pt x="1758" y="2544"/>
                  </a:lnTo>
                  <a:lnTo>
                    <a:pt x="1752" y="2544"/>
                  </a:lnTo>
                  <a:lnTo>
                    <a:pt x="1740" y="2532"/>
                  </a:lnTo>
                  <a:lnTo>
                    <a:pt x="1740" y="2538"/>
                  </a:lnTo>
                  <a:lnTo>
                    <a:pt x="1734" y="2544"/>
                  </a:lnTo>
                  <a:lnTo>
                    <a:pt x="1734" y="2556"/>
                  </a:lnTo>
                  <a:lnTo>
                    <a:pt x="1728" y="2574"/>
                  </a:lnTo>
                  <a:lnTo>
                    <a:pt x="1728" y="2586"/>
                  </a:lnTo>
                  <a:lnTo>
                    <a:pt x="1740" y="2610"/>
                  </a:lnTo>
                  <a:lnTo>
                    <a:pt x="1740" y="2616"/>
                  </a:lnTo>
                  <a:lnTo>
                    <a:pt x="1746" y="2628"/>
                  </a:lnTo>
                  <a:lnTo>
                    <a:pt x="1770" y="2628"/>
                  </a:lnTo>
                  <a:lnTo>
                    <a:pt x="1752" y="2640"/>
                  </a:lnTo>
                  <a:lnTo>
                    <a:pt x="1758" y="2664"/>
                  </a:lnTo>
                  <a:lnTo>
                    <a:pt x="1770" y="2658"/>
                  </a:lnTo>
                  <a:lnTo>
                    <a:pt x="1776" y="2658"/>
                  </a:lnTo>
                  <a:lnTo>
                    <a:pt x="1782" y="2652"/>
                  </a:lnTo>
                  <a:lnTo>
                    <a:pt x="1794" y="2652"/>
                  </a:lnTo>
                  <a:lnTo>
                    <a:pt x="1800" y="2658"/>
                  </a:lnTo>
                  <a:lnTo>
                    <a:pt x="1818" y="2658"/>
                  </a:lnTo>
                  <a:lnTo>
                    <a:pt x="1830" y="2652"/>
                  </a:lnTo>
                  <a:lnTo>
                    <a:pt x="1836" y="2646"/>
                  </a:lnTo>
                  <a:lnTo>
                    <a:pt x="1842" y="2634"/>
                  </a:lnTo>
                  <a:lnTo>
                    <a:pt x="1854" y="2634"/>
                  </a:lnTo>
                  <a:lnTo>
                    <a:pt x="1860" y="2640"/>
                  </a:lnTo>
                  <a:lnTo>
                    <a:pt x="1860" y="2646"/>
                  </a:lnTo>
                  <a:lnTo>
                    <a:pt x="1848" y="2658"/>
                  </a:lnTo>
                  <a:lnTo>
                    <a:pt x="1866" y="2664"/>
                  </a:lnTo>
                  <a:lnTo>
                    <a:pt x="1884" y="2646"/>
                  </a:lnTo>
                  <a:lnTo>
                    <a:pt x="1890" y="2634"/>
                  </a:lnTo>
                  <a:lnTo>
                    <a:pt x="1902" y="2628"/>
                  </a:lnTo>
                  <a:lnTo>
                    <a:pt x="1908" y="2616"/>
                  </a:lnTo>
                  <a:lnTo>
                    <a:pt x="1920" y="2604"/>
                  </a:lnTo>
                  <a:lnTo>
                    <a:pt x="1914" y="2604"/>
                  </a:lnTo>
                  <a:lnTo>
                    <a:pt x="1902" y="2592"/>
                  </a:lnTo>
                  <a:lnTo>
                    <a:pt x="1920" y="2562"/>
                  </a:lnTo>
                  <a:lnTo>
                    <a:pt x="1950" y="2562"/>
                  </a:lnTo>
                  <a:lnTo>
                    <a:pt x="1962" y="2538"/>
                  </a:lnTo>
                  <a:lnTo>
                    <a:pt x="1962" y="2514"/>
                  </a:lnTo>
                  <a:lnTo>
                    <a:pt x="1968" y="2502"/>
                  </a:lnTo>
                  <a:lnTo>
                    <a:pt x="1980" y="2496"/>
                  </a:lnTo>
                  <a:lnTo>
                    <a:pt x="1986" y="2484"/>
                  </a:lnTo>
                  <a:lnTo>
                    <a:pt x="1992" y="2478"/>
                  </a:lnTo>
                  <a:lnTo>
                    <a:pt x="1998" y="2466"/>
                  </a:lnTo>
                  <a:lnTo>
                    <a:pt x="1998" y="2460"/>
                  </a:lnTo>
                  <a:lnTo>
                    <a:pt x="1992" y="2454"/>
                  </a:lnTo>
                  <a:close/>
                  <a:moveTo>
                    <a:pt x="1902" y="246"/>
                  </a:moveTo>
                  <a:lnTo>
                    <a:pt x="1890" y="258"/>
                  </a:lnTo>
                  <a:lnTo>
                    <a:pt x="1890" y="270"/>
                  </a:lnTo>
                  <a:lnTo>
                    <a:pt x="1884" y="282"/>
                  </a:lnTo>
                  <a:lnTo>
                    <a:pt x="1884" y="294"/>
                  </a:lnTo>
                  <a:lnTo>
                    <a:pt x="1896" y="300"/>
                  </a:lnTo>
                  <a:lnTo>
                    <a:pt x="1920" y="300"/>
                  </a:lnTo>
                  <a:lnTo>
                    <a:pt x="1926" y="294"/>
                  </a:lnTo>
                  <a:lnTo>
                    <a:pt x="1932" y="294"/>
                  </a:lnTo>
                  <a:lnTo>
                    <a:pt x="1926" y="282"/>
                  </a:lnTo>
                  <a:lnTo>
                    <a:pt x="1932" y="252"/>
                  </a:lnTo>
                  <a:lnTo>
                    <a:pt x="1920" y="252"/>
                  </a:lnTo>
                  <a:lnTo>
                    <a:pt x="1908" y="246"/>
                  </a:lnTo>
                  <a:lnTo>
                    <a:pt x="1902" y="246"/>
                  </a:lnTo>
                  <a:close/>
                  <a:moveTo>
                    <a:pt x="1770" y="2334"/>
                  </a:moveTo>
                  <a:lnTo>
                    <a:pt x="1758" y="2376"/>
                  </a:lnTo>
                  <a:lnTo>
                    <a:pt x="1812" y="2328"/>
                  </a:lnTo>
                  <a:lnTo>
                    <a:pt x="1770" y="2334"/>
                  </a:lnTo>
                  <a:close/>
                  <a:moveTo>
                    <a:pt x="2034" y="2400"/>
                  </a:moveTo>
                  <a:lnTo>
                    <a:pt x="2016" y="2358"/>
                  </a:lnTo>
                  <a:lnTo>
                    <a:pt x="1998" y="2376"/>
                  </a:lnTo>
                  <a:lnTo>
                    <a:pt x="1998" y="2394"/>
                  </a:lnTo>
                  <a:lnTo>
                    <a:pt x="2010" y="2406"/>
                  </a:lnTo>
                  <a:lnTo>
                    <a:pt x="2028" y="2406"/>
                  </a:lnTo>
                  <a:lnTo>
                    <a:pt x="2034" y="2400"/>
                  </a:lnTo>
                  <a:close/>
                </a:path>
              </a:pathLst>
            </a:custGeom>
            <a:solidFill>
              <a:srgbClr val="1C5C8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202" name="Armenia" descr="© INSCALE GmbH, 05.05.2010&#10;http://www.presentationload.com/">
              <a:extLst>
                <a:ext uri="{FF2B5EF4-FFF2-40B4-BE49-F238E27FC236}">
                  <a16:creationId xmlns:a16="http://schemas.microsoft.com/office/drawing/2014/main" id="{42A28B2F-247A-4BF0-A6DA-BE82ECED29FE}"/>
                </a:ext>
              </a:extLst>
            </p:cNvPr>
            <p:cNvSpPr>
              <a:spLocks/>
            </p:cNvSpPr>
            <p:nvPr/>
          </p:nvSpPr>
          <p:spPr bwMode="gray">
            <a:xfrm>
              <a:off x="5292725" y="2508134"/>
              <a:ext cx="90488" cy="84138"/>
            </a:xfrm>
            <a:custGeom>
              <a:avLst/>
              <a:gdLst>
                <a:gd name="T0" fmla="*/ 2147483647 w 222"/>
                <a:gd name="T1" fmla="*/ 2147483647 h 210"/>
                <a:gd name="T2" fmla="*/ 2147483647 w 222"/>
                <a:gd name="T3" fmla="*/ 2147483647 h 210"/>
                <a:gd name="T4" fmla="*/ 2147483647 w 222"/>
                <a:gd name="T5" fmla="*/ 2147483647 h 210"/>
                <a:gd name="T6" fmla="*/ 2147483647 w 222"/>
                <a:gd name="T7" fmla="*/ 2147483647 h 210"/>
                <a:gd name="T8" fmla="*/ 2147483647 w 222"/>
                <a:gd name="T9" fmla="*/ 2147483647 h 210"/>
                <a:gd name="T10" fmla="*/ 2147483647 w 222"/>
                <a:gd name="T11" fmla="*/ 2147483647 h 210"/>
                <a:gd name="T12" fmla="*/ 2147483647 w 222"/>
                <a:gd name="T13" fmla="*/ 2147483647 h 210"/>
                <a:gd name="T14" fmla="*/ 2147483647 w 222"/>
                <a:gd name="T15" fmla="*/ 2147483647 h 210"/>
                <a:gd name="T16" fmla="*/ 2147483647 w 222"/>
                <a:gd name="T17" fmla="*/ 2147483647 h 210"/>
                <a:gd name="T18" fmla="*/ 2147483647 w 222"/>
                <a:gd name="T19" fmla="*/ 2147483647 h 210"/>
                <a:gd name="T20" fmla="*/ 2147483647 w 222"/>
                <a:gd name="T21" fmla="*/ 2147483647 h 210"/>
                <a:gd name="T22" fmla="*/ 2147483647 w 222"/>
                <a:gd name="T23" fmla="*/ 2147483647 h 210"/>
                <a:gd name="T24" fmla="*/ 2147483647 w 222"/>
                <a:gd name="T25" fmla="*/ 2147483647 h 210"/>
                <a:gd name="T26" fmla="*/ 2147483647 w 222"/>
                <a:gd name="T27" fmla="*/ 2147483647 h 210"/>
                <a:gd name="T28" fmla="*/ 2147483647 w 222"/>
                <a:gd name="T29" fmla="*/ 2147483647 h 210"/>
                <a:gd name="T30" fmla="*/ 2147483647 w 222"/>
                <a:gd name="T31" fmla="*/ 2147483647 h 210"/>
                <a:gd name="T32" fmla="*/ 2147483647 w 222"/>
                <a:gd name="T33" fmla="*/ 2147483647 h 210"/>
                <a:gd name="T34" fmla="*/ 2147483647 w 222"/>
                <a:gd name="T35" fmla="*/ 2147483647 h 210"/>
                <a:gd name="T36" fmla="*/ 2147483647 w 222"/>
                <a:gd name="T37" fmla="*/ 2147483647 h 210"/>
                <a:gd name="T38" fmla="*/ 2147483647 w 222"/>
                <a:gd name="T39" fmla="*/ 0 h 210"/>
                <a:gd name="T40" fmla="*/ 2147483647 w 222"/>
                <a:gd name="T41" fmla="*/ 0 h 210"/>
                <a:gd name="T42" fmla="*/ 2147483647 w 222"/>
                <a:gd name="T43" fmla="*/ 2147483647 h 210"/>
                <a:gd name="T44" fmla="*/ 2147483647 w 222"/>
                <a:gd name="T45" fmla="*/ 2147483647 h 210"/>
                <a:gd name="T46" fmla="*/ 2147483647 w 222"/>
                <a:gd name="T47" fmla="*/ 2147483647 h 210"/>
                <a:gd name="T48" fmla="*/ 0 w 222"/>
                <a:gd name="T49" fmla="*/ 2147483647 h 210"/>
                <a:gd name="T50" fmla="*/ 2147483647 w 222"/>
                <a:gd name="T51" fmla="*/ 2147483647 h 210"/>
                <a:gd name="T52" fmla="*/ 2147483647 w 222"/>
                <a:gd name="T53" fmla="*/ 2147483647 h 210"/>
                <a:gd name="T54" fmla="*/ 2147483647 w 222"/>
                <a:gd name="T55" fmla="*/ 2147483647 h 210"/>
                <a:gd name="T56" fmla="*/ 2147483647 w 222"/>
                <a:gd name="T57" fmla="*/ 2147483647 h 210"/>
                <a:gd name="T58" fmla="*/ 2147483647 w 222"/>
                <a:gd name="T59" fmla="*/ 2147483647 h 210"/>
                <a:gd name="T60" fmla="*/ 2147483647 w 222"/>
                <a:gd name="T61" fmla="*/ 2147483647 h 210"/>
                <a:gd name="T62" fmla="*/ 2147483647 w 222"/>
                <a:gd name="T63" fmla="*/ 2147483647 h 210"/>
                <a:gd name="T64" fmla="*/ 2147483647 w 222"/>
                <a:gd name="T65" fmla="*/ 2147483647 h 210"/>
                <a:gd name="T66" fmla="*/ 2147483647 w 222"/>
                <a:gd name="T67" fmla="*/ 2147483647 h 210"/>
                <a:gd name="T68" fmla="*/ 2147483647 w 222"/>
                <a:gd name="T69" fmla="*/ 2147483647 h 210"/>
                <a:gd name="T70" fmla="*/ 2147483647 w 222"/>
                <a:gd name="T71" fmla="*/ 2147483647 h 210"/>
                <a:gd name="T72" fmla="*/ 2147483647 w 222"/>
                <a:gd name="T73" fmla="*/ 2147483647 h 210"/>
                <a:gd name="T74" fmla="*/ 2147483647 w 222"/>
                <a:gd name="T75" fmla="*/ 2147483647 h 210"/>
                <a:gd name="T76" fmla="*/ 2147483647 w 222"/>
                <a:gd name="T77" fmla="*/ 2147483647 h 210"/>
                <a:gd name="T78" fmla="*/ 2147483647 w 222"/>
                <a:gd name="T79" fmla="*/ 2147483647 h 210"/>
                <a:gd name="T80" fmla="*/ 2147483647 w 222"/>
                <a:gd name="T81" fmla="*/ 2147483647 h 210"/>
                <a:gd name="T82" fmla="*/ 2147483647 w 222"/>
                <a:gd name="T83" fmla="*/ 2147483647 h 210"/>
                <a:gd name="T84" fmla="*/ 2147483647 w 222"/>
                <a:gd name="T85" fmla="*/ 2147483647 h 210"/>
                <a:gd name="T86" fmla="*/ 2147483647 w 222"/>
                <a:gd name="T87" fmla="*/ 2147483647 h 210"/>
                <a:gd name="T88" fmla="*/ 2147483647 w 222"/>
                <a:gd name="T89" fmla="*/ 2147483647 h 210"/>
                <a:gd name="T90" fmla="*/ 2147483647 w 222"/>
                <a:gd name="T91" fmla="*/ 2147483647 h 210"/>
                <a:gd name="T92" fmla="*/ 2147483647 w 222"/>
                <a:gd name="T93" fmla="*/ 2147483647 h 210"/>
                <a:gd name="T94" fmla="*/ 2147483647 w 222"/>
                <a:gd name="T95" fmla="*/ 2147483647 h 210"/>
                <a:gd name="T96" fmla="*/ 2147483647 w 222"/>
                <a:gd name="T97" fmla="*/ 2147483647 h 210"/>
                <a:gd name="T98" fmla="*/ 2147483647 w 222"/>
                <a:gd name="T99" fmla="*/ 2147483647 h 210"/>
                <a:gd name="T100" fmla="*/ 2147483647 w 222"/>
                <a:gd name="T101" fmla="*/ 2147483647 h 210"/>
                <a:gd name="T102" fmla="*/ 2147483647 w 222"/>
                <a:gd name="T103" fmla="*/ 2147483647 h 210"/>
                <a:gd name="T104" fmla="*/ 2147483647 w 222"/>
                <a:gd name="T105" fmla="*/ 2147483647 h 210"/>
                <a:gd name="T106" fmla="*/ 2147483647 w 222"/>
                <a:gd name="T107" fmla="*/ 2147483647 h 21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2"/>
                <a:gd name="T163" fmla="*/ 0 h 210"/>
                <a:gd name="T164" fmla="*/ 222 w 222"/>
                <a:gd name="T165" fmla="*/ 210 h 21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2" h="210">
                  <a:moveTo>
                    <a:pt x="222" y="168"/>
                  </a:moveTo>
                  <a:lnTo>
                    <a:pt x="216" y="156"/>
                  </a:lnTo>
                  <a:lnTo>
                    <a:pt x="216" y="144"/>
                  </a:lnTo>
                  <a:lnTo>
                    <a:pt x="186" y="138"/>
                  </a:lnTo>
                  <a:lnTo>
                    <a:pt x="174" y="120"/>
                  </a:lnTo>
                  <a:lnTo>
                    <a:pt x="144" y="108"/>
                  </a:lnTo>
                  <a:lnTo>
                    <a:pt x="156" y="108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68" y="78"/>
                  </a:lnTo>
                  <a:lnTo>
                    <a:pt x="144" y="66"/>
                  </a:lnTo>
                  <a:lnTo>
                    <a:pt x="138" y="60"/>
                  </a:lnTo>
                  <a:lnTo>
                    <a:pt x="132" y="60"/>
                  </a:lnTo>
                  <a:lnTo>
                    <a:pt x="138" y="54"/>
                  </a:lnTo>
                  <a:lnTo>
                    <a:pt x="138" y="30"/>
                  </a:lnTo>
                  <a:lnTo>
                    <a:pt x="132" y="24"/>
                  </a:lnTo>
                  <a:lnTo>
                    <a:pt x="114" y="24"/>
                  </a:lnTo>
                  <a:lnTo>
                    <a:pt x="114" y="12"/>
                  </a:lnTo>
                  <a:lnTo>
                    <a:pt x="102" y="6"/>
                  </a:lnTo>
                  <a:lnTo>
                    <a:pt x="96" y="0"/>
                  </a:lnTo>
                  <a:lnTo>
                    <a:pt x="84" y="0"/>
                  </a:lnTo>
                  <a:lnTo>
                    <a:pt x="84" y="18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24" y="102"/>
                  </a:lnTo>
                  <a:lnTo>
                    <a:pt x="30" y="108"/>
                  </a:lnTo>
                  <a:lnTo>
                    <a:pt x="42" y="114"/>
                  </a:lnTo>
                  <a:lnTo>
                    <a:pt x="54" y="114"/>
                  </a:lnTo>
                  <a:lnTo>
                    <a:pt x="66" y="108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78" y="120"/>
                  </a:lnTo>
                  <a:lnTo>
                    <a:pt x="78" y="132"/>
                  </a:lnTo>
                  <a:lnTo>
                    <a:pt x="84" y="144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32"/>
                  </a:lnTo>
                  <a:lnTo>
                    <a:pt x="126" y="132"/>
                  </a:lnTo>
                  <a:lnTo>
                    <a:pt x="138" y="144"/>
                  </a:lnTo>
                  <a:lnTo>
                    <a:pt x="174" y="144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6" y="186"/>
                  </a:lnTo>
                  <a:lnTo>
                    <a:pt x="186" y="198"/>
                  </a:lnTo>
                  <a:lnTo>
                    <a:pt x="192" y="204"/>
                  </a:lnTo>
                  <a:lnTo>
                    <a:pt x="192" y="210"/>
                  </a:lnTo>
                  <a:lnTo>
                    <a:pt x="222" y="210"/>
                  </a:lnTo>
                  <a:lnTo>
                    <a:pt x="222" y="16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203" name="Argentina" descr="© INSCALE GmbH, 05.05.2010&#10;http://www.presentationload.com/">
              <a:extLst>
                <a:ext uri="{FF2B5EF4-FFF2-40B4-BE49-F238E27FC236}">
                  <a16:creationId xmlns:a16="http://schemas.microsoft.com/office/drawing/2014/main" id="{60FAECBD-7ABE-4178-8E73-84FFCA92A94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205037" y="4559184"/>
              <a:ext cx="439738" cy="982663"/>
            </a:xfrm>
            <a:custGeom>
              <a:avLst/>
              <a:gdLst>
                <a:gd name="T0" fmla="*/ 2147483647 w 1092"/>
                <a:gd name="T1" fmla="*/ 2147483647 h 2442"/>
                <a:gd name="T2" fmla="*/ 2147483647 w 1092"/>
                <a:gd name="T3" fmla="*/ 2147483647 h 2442"/>
                <a:gd name="T4" fmla="*/ 2147483647 w 1092"/>
                <a:gd name="T5" fmla="*/ 2147483647 h 2442"/>
                <a:gd name="T6" fmla="*/ 2147483647 w 1092"/>
                <a:gd name="T7" fmla="*/ 2147483647 h 2442"/>
                <a:gd name="T8" fmla="*/ 2147483647 w 1092"/>
                <a:gd name="T9" fmla="*/ 2147483647 h 2442"/>
                <a:gd name="T10" fmla="*/ 2147483647 w 1092"/>
                <a:gd name="T11" fmla="*/ 2147483647 h 2442"/>
                <a:gd name="T12" fmla="*/ 2147483647 w 1092"/>
                <a:gd name="T13" fmla="*/ 2147483647 h 2442"/>
                <a:gd name="T14" fmla="*/ 2147483647 w 1092"/>
                <a:gd name="T15" fmla="*/ 2147483647 h 2442"/>
                <a:gd name="T16" fmla="*/ 2147483647 w 1092"/>
                <a:gd name="T17" fmla="*/ 2147483647 h 2442"/>
                <a:gd name="T18" fmla="*/ 2147483647 w 1092"/>
                <a:gd name="T19" fmla="*/ 2147483647 h 2442"/>
                <a:gd name="T20" fmla="*/ 2147483647 w 1092"/>
                <a:gd name="T21" fmla="*/ 0 h 2442"/>
                <a:gd name="T22" fmla="*/ 2147483647 w 1092"/>
                <a:gd name="T23" fmla="*/ 2147483647 h 2442"/>
                <a:gd name="T24" fmla="*/ 2147483647 w 1092"/>
                <a:gd name="T25" fmla="*/ 2147483647 h 2442"/>
                <a:gd name="T26" fmla="*/ 2147483647 w 1092"/>
                <a:gd name="T27" fmla="*/ 2147483647 h 2442"/>
                <a:gd name="T28" fmla="*/ 2147483647 w 1092"/>
                <a:gd name="T29" fmla="*/ 2147483647 h 2442"/>
                <a:gd name="T30" fmla="*/ 2147483647 w 1092"/>
                <a:gd name="T31" fmla="*/ 2147483647 h 2442"/>
                <a:gd name="T32" fmla="*/ 2147483647 w 1092"/>
                <a:gd name="T33" fmla="*/ 2147483647 h 2442"/>
                <a:gd name="T34" fmla="*/ 2147483647 w 1092"/>
                <a:gd name="T35" fmla="*/ 2147483647 h 2442"/>
                <a:gd name="T36" fmla="*/ 2147483647 w 1092"/>
                <a:gd name="T37" fmla="*/ 2147483647 h 2442"/>
                <a:gd name="T38" fmla="*/ 2147483647 w 1092"/>
                <a:gd name="T39" fmla="*/ 2147483647 h 2442"/>
                <a:gd name="T40" fmla="*/ 2147483647 w 1092"/>
                <a:gd name="T41" fmla="*/ 2147483647 h 2442"/>
                <a:gd name="T42" fmla="*/ 2147483647 w 1092"/>
                <a:gd name="T43" fmla="*/ 2147483647 h 2442"/>
                <a:gd name="T44" fmla="*/ 2147483647 w 1092"/>
                <a:gd name="T45" fmla="*/ 2147483647 h 2442"/>
                <a:gd name="T46" fmla="*/ 2147483647 w 1092"/>
                <a:gd name="T47" fmla="*/ 2147483647 h 2442"/>
                <a:gd name="T48" fmla="*/ 2147483647 w 1092"/>
                <a:gd name="T49" fmla="*/ 2147483647 h 2442"/>
                <a:gd name="T50" fmla="*/ 2147483647 w 1092"/>
                <a:gd name="T51" fmla="*/ 2147483647 h 2442"/>
                <a:gd name="T52" fmla="*/ 2147483647 w 1092"/>
                <a:gd name="T53" fmla="*/ 2147483647 h 2442"/>
                <a:gd name="T54" fmla="*/ 2147483647 w 1092"/>
                <a:gd name="T55" fmla="*/ 2147483647 h 2442"/>
                <a:gd name="T56" fmla="*/ 2147483647 w 1092"/>
                <a:gd name="T57" fmla="*/ 2147483647 h 2442"/>
                <a:gd name="T58" fmla="*/ 2147483647 w 1092"/>
                <a:gd name="T59" fmla="*/ 2147483647 h 2442"/>
                <a:gd name="T60" fmla="*/ 2147483647 w 1092"/>
                <a:gd name="T61" fmla="*/ 2147483647 h 2442"/>
                <a:gd name="T62" fmla="*/ 2147483647 w 1092"/>
                <a:gd name="T63" fmla="*/ 2147483647 h 2442"/>
                <a:gd name="T64" fmla="*/ 2147483647 w 1092"/>
                <a:gd name="T65" fmla="*/ 2147483647 h 2442"/>
                <a:gd name="T66" fmla="*/ 2147483647 w 1092"/>
                <a:gd name="T67" fmla="*/ 2147483647 h 2442"/>
                <a:gd name="T68" fmla="*/ 2147483647 w 1092"/>
                <a:gd name="T69" fmla="*/ 2147483647 h 2442"/>
                <a:gd name="T70" fmla="*/ 2147483647 w 1092"/>
                <a:gd name="T71" fmla="*/ 2147483647 h 2442"/>
                <a:gd name="T72" fmla="*/ 2147483647 w 1092"/>
                <a:gd name="T73" fmla="*/ 2147483647 h 2442"/>
                <a:gd name="T74" fmla="*/ 2147483647 w 1092"/>
                <a:gd name="T75" fmla="*/ 2147483647 h 2442"/>
                <a:gd name="T76" fmla="*/ 2147483647 w 1092"/>
                <a:gd name="T77" fmla="*/ 2147483647 h 2442"/>
                <a:gd name="T78" fmla="*/ 2147483647 w 1092"/>
                <a:gd name="T79" fmla="*/ 2147483647 h 2442"/>
                <a:gd name="T80" fmla="*/ 2147483647 w 1092"/>
                <a:gd name="T81" fmla="*/ 2147483647 h 2442"/>
                <a:gd name="T82" fmla="*/ 2147483647 w 1092"/>
                <a:gd name="T83" fmla="*/ 2147483647 h 2442"/>
                <a:gd name="T84" fmla="*/ 2147483647 w 1092"/>
                <a:gd name="T85" fmla="*/ 2147483647 h 2442"/>
                <a:gd name="T86" fmla="*/ 2147483647 w 1092"/>
                <a:gd name="T87" fmla="*/ 2147483647 h 2442"/>
                <a:gd name="T88" fmla="*/ 2147483647 w 1092"/>
                <a:gd name="T89" fmla="*/ 2147483647 h 2442"/>
                <a:gd name="T90" fmla="*/ 2147483647 w 1092"/>
                <a:gd name="T91" fmla="*/ 2147483647 h 2442"/>
                <a:gd name="T92" fmla="*/ 2147483647 w 1092"/>
                <a:gd name="T93" fmla="*/ 2147483647 h 2442"/>
                <a:gd name="T94" fmla="*/ 2147483647 w 1092"/>
                <a:gd name="T95" fmla="*/ 2147483647 h 2442"/>
                <a:gd name="T96" fmla="*/ 2147483647 w 1092"/>
                <a:gd name="T97" fmla="*/ 2147483647 h 2442"/>
                <a:gd name="T98" fmla="*/ 2147483647 w 1092"/>
                <a:gd name="T99" fmla="*/ 2147483647 h 2442"/>
                <a:gd name="T100" fmla="*/ 2147483647 w 1092"/>
                <a:gd name="T101" fmla="*/ 2147483647 h 2442"/>
                <a:gd name="T102" fmla="*/ 2147483647 w 1092"/>
                <a:gd name="T103" fmla="*/ 2147483647 h 2442"/>
                <a:gd name="T104" fmla="*/ 2147483647 w 1092"/>
                <a:gd name="T105" fmla="*/ 2147483647 h 2442"/>
                <a:gd name="T106" fmla="*/ 2147483647 w 1092"/>
                <a:gd name="T107" fmla="*/ 2147483647 h 2442"/>
                <a:gd name="T108" fmla="*/ 2147483647 w 1092"/>
                <a:gd name="T109" fmla="*/ 2147483647 h 2442"/>
                <a:gd name="T110" fmla="*/ 2147483647 w 1092"/>
                <a:gd name="T111" fmla="*/ 2147483647 h 2442"/>
                <a:gd name="T112" fmla="*/ 2147483647 w 1092"/>
                <a:gd name="T113" fmla="*/ 2147483647 h 24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2"/>
                <a:gd name="T172" fmla="*/ 0 h 2442"/>
                <a:gd name="T173" fmla="*/ 1092 w 1092"/>
                <a:gd name="T174" fmla="*/ 2442 h 24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2" h="2442">
                  <a:moveTo>
                    <a:pt x="954" y="534"/>
                  </a:moveTo>
                  <a:lnTo>
                    <a:pt x="978" y="528"/>
                  </a:lnTo>
                  <a:lnTo>
                    <a:pt x="984" y="504"/>
                  </a:lnTo>
                  <a:lnTo>
                    <a:pt x="990" y="498"/>
                  </a:lnTo>
                  <a:lnTo>
                    <a:pt x="990" y="480"/>
                  </a:lnTo>
                  <a:lnTo>
                    <a:pt x="1026" y="480"/>
                  </a:lnTo>
                  <a:lnTo>
                    <a:pt x="1026" y="462"/>
                  </a:lnTo>
                  <a:lnTo>
                    <a:pt x="1032" y="450"/>
                  </a:lnTo>
                  <a:lnTo>
                    <a:pt x="1038" y="444"/>
                  </a:lnTo>
                  <a:lnTo>
                    <a:pt x="1092" y="426"/>
                  </a:lnTo>
                  <a:lnTo>
                    <a:pt x="1092" y="390"/>
                  </a:lnTo>
                  <a:lnTo>
                    <a:pt x="1086" y="372"/>
                  </a:lnTo>
                  <a:lnTo>
                    <a:pt x="1086" y="342"/>
                  </a:lnTo>
                  <a:lnTo>
                    <a:pt x="1080" y="336"/>
                  </a:lnTo>
                  <a:lnTo>
                    <a:pt x="1074" y="336"/>
                  </a:lnTo>
                  <a:lnTo>
                    <a:pt x="1074" y="324"/>
                  </a:lnTo>
                  <a:lnTo>
                    <a:pt x="1062" y="300"/>
                  </a:lnTo>
                  <a:lnTo>
                    <a:pt x="1056" y="294"/>
                  </a:lnTo>
                  <a:lnTo>
                    <a:pt x="1038" y="294"/>
                  </a:lnTo>
                  <a:lnTo>
                    <a:pt x="1032" y="300"/>
                  </a:lnTo>
                  <a:lnTo>
                    <a:pt x="1020" y="306"/>
                  </a:lnTo>
                  <a:lnTo>
                    <a:pt x="1020" y="384"/>
                  </a:lnTo>
                  <a:lnTo>
                    <a:pt x="1008" y="390"/>
                  </a:lnTo>
                  <a:lnTo>
                    <a:pt x="1002" y="402"/>
                  </a:lnTo>
                  <a:lnTo>
                    <a:pt x="990" y="408"/>
                  </a:lnTo>
                  <a:lnTo>
                    <a:pt x="984" y="414"/>
                  </a:lnTo>
                  <a:lnTo>
                    <a:pt x="978" y="414"/>
                  </a:lnTo>
                  <a:lnTo>
                    <a:pt x="966" y="426"/>
                  </a:lnTo>
                  <a:lnTo>
                    <a:pt x="954" y="450"/>
                  </a:lnTo>
                  <a:lnTo>
                    <a:pt x="948" y="456"/>
                  </a:lnTo>
                  <a:lnTo>
                    <a:pt x="948" y="450"/>
                  </a:lnTo>
                  <a:lnTo>
                    <a:pt x="942" y="444"/>
                  </a:lnTo>
                  <a:lnTo>
                    <a:pt x="930" y="444"/>
                  </a:lnTo>
                  <a:lnTo>
                    <a:pt x="924" y="450"/>
                  </a:lnTo>
                  <a:lnTo>
                    <a:pt x="924" y="468"/>
                  </a:lnTo>
                  <a:lnTo>
                    <a:pt x="912" y="450"/>
                  </a:lnTo>
                  <a:lnTo>
                    <a:pt x="852" y="450"/>
                  </a:lnTo>
                  <a:lnTo>
                    <a:pt x="834" y="444"/>
                  </a:lnTo>
                  <a:lnTo>
                    <a:pt x="822" y="438"/>
                  </a:lnTo>
                  <a:lnTo>
                    <a:pt x="816" y="432"/>
                  </a:lnTo>
                  <a:lnTo>
                    <a:pt x="804" y="426"/>
                  </a:lnTo>
                  <a:lnTo>
                    <a:pt x="798" y="426"/>
                  </a:lnTo>
                  <a:lnTo>
                    <a:pt x="786" y="432"/>
                  </a:lnTo>
                  <a:lnTo>
                    <a:pt x="762" y="432"/>
                  </a:lnTo>
                  <a:lnTo>
                    <a:pt x="756" y="426"/>
                  </a:lnTo>
                  <a:lnTo>
                    <a:pt x="756" y="414"/>
                  </a:lnTo>
                  <a:lnTo>
                    <a:pt x="762" y="402"/>
                  </a:lnTo>
                  <a:lnTo>
                    <a:pt x="768" y="396"/>
                  </a:lnTo>
                  <a:lnTo>
                    <a:pt x="774" y="384"/>
                  </a:lnTo>
                  <a:lnTo>
                    <a:pt x="780" y="378"/>
                  </a:lnTo>
                  <a:lnTo>
                    <a:pt x="780" y="342"/>
                  </a:lnTo>
                  <a:lnTo>
                    <a:pt x="798" y="342"/>
                  </a:lnTo>
                  <a:lnTo>
                    <a:pt x="804" y="336"/>
                  </a:lnTo>
                  <a:lnTo>
                    <a:pt x="804" y="330"/>
                  </a:lnTo>
                  <a:lnTo>
                    <a:pt x="798" y="318"/>
                  </a:lnTo>
                  <a:lnTo>
                    <a:pt x="792" y="312"/>
                  </a:lnTo>
                  <a:lnTo>
                    <a:pt x="798" y="300"/>
                  </a:lnTo>
                  <a:lnTo>
                    <a:pt x="804" y="294"/>
                  </a:lnTo>
                  <a:lnTo>
                    <a:pt x="804" y="282"/>
                  </a:lnTo>
                  <a:lnTo>
                    <a:pt x="810" y="276"/>
                  </a:lnTo>
                  <a:lnTo>
                    <a:pt x="804" y="270"/>
                  </a:lnTo>
                  <a:lnTo>
                    <a:pt x="792" y="264"/>
                  </a:lnTo>
                  <a:lnTo>
                    <a:pt x="774" y="258"/>
                  </a:lnTo>
                  <a:lnTo>
                    <a:pt x="762" y="252"/>
                  </a:lnTo>
                  <a:lnTo>
                    <a:pt x="750" y="252"/>
                  </a:lnTo>
                  <a:lnTo>
                    <a:pt x="744" y="246"/>
                  </a:lnTo>
                  <a:lnTo>
                    <a:pt x="708" y="228"/>
                  </a:lnTo>
                  <a:lnTo>
                    <a:pt x="690" y="216"/>
                  </a:lnTo>
                  <a:lnTo>
                    <a:pt x="678" y="210"/>
                  </a:lnTo>
                  <a:lnTo>
                    <a:pt x="672" y="204"/>
                  </a:lnTo>
                  <a:lnTo>
                    <a:pt x="666" y="204"/>
                  </a:lnTo>
                  <a:lnTo>
                    <a:pt x="660" y="198"/>
                  </a:lnTo>
                  <a:lnTo>
                    <a:pt x="648" y="192"/>
                  </a:lnTo>
                  <a:lnTo>
                    <a:pt x="642" y="186"/>
                  </a:lnTo>
                  <a:lnTo>
                    <a:pt x="630" y="180"/>
                  </a:lnTo>
                  <a:lnTo>
                    <a:pt x="600" y="180"/>
                  </a:lnTo>
                  <a:lnTo>
                    <a:pt x="564" y="162"/>
                  </a:lnTo>
                  <a:lnTo>
                    <a:pt x="558" y="156"/>
                  </a:lnTo>
                  <a:lnTo>
                    <a:pt x="552" y="156"/>
                  </a:lnTo>
                  <a:lnTo>
                    <a:pt x="546" y="138"/>
                  </a:lnTo>
                  <a:lnTo>
                    <a:pt x="534" y="132"/>
                  </a:lnTo>
                  <a:lnTo>
                    <a:pt x="516" y="114"/>
                  </a:lnTo>
                  <a:lnTo>
                    <a:pt x="492" y="102"/>
                  </a:lnTo>
                  <a:lnTo>
                    <a:pt x="486" y="96"/>
                  </a:lnTo>
                  <a:lnTo>
                    <a:pt x="480" y="84"/>
                  </a:lnTo>
                  <a:lnTo>
                    <a:pt x="468" y="78"/>
                  </a:lnTo>
                  <a:lnTo>
                    <a:pt x="462" y="66"/>
                  </a:lnTo>
                  <a:lnTo>
                    <a:pt x="456" y="60"/>
                  </a:lnTo>
                  <a:lnTo>
                    <a:pt x="456" y="54"/>
                  </a:lnTo>
                  <a:lnTo>
                    <a:pt x="438" y="36"/>
                  </a:lnTo>
                  <a:lnTo>
                    <a:pt x="402" y="12"/>
                  </a:lnTo>
                  <a:lnTo>
                    <a:pt x="330" y="18"/>
                  </a:lnTo>
                  <a:lnTo>
                    <a:pt x="318" y="72"/>
                  </a:lnTo>
                  <a:lnTo>
                    <a:pt x="288" y="24"/>
                  </a:lnTo>
                  <a:lnTo>
                    <a:pt x="234" y="24"/>
                  </a:lnTo>
                  <a:lnTo>
                    <a:pt x="216" y="18"/>
                  </a:lnTo>
                  <a:lnTo>
                    <a:pt x="204" y="18"/>
                  </a:lnTo>
                  <a:lnTo>
                    <a:pt x="180" y="6"/>
                  </a:lnTo>
                  <a:lnTo>
                    <a:pt x="174" y="0"/>
                  </a:lnTo>
                  <a:lnTo>
                    <a:pt x="162" y="24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14" y="78"/>
                  </a:lnTo>
                  <a:lnTo>
                    <a:pt x="126" y="96"/>
                  </a:lnTo>
                  <a:lnTo>
                    <a:pt x="114" y="180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90" y="192"/>
                  </a:lnTo>
                  <a:lnTo>
                    <a:pt x="72" y="198"/>
                  </a:lnTo>
                  <a:lnTo>
                    <a:pt x="60" y="210"/>
                  </a:lnTo>
                  <a:lnTo>
                    <a:pt x="48" y="216"/>
                  </a:lnTo>
                  <a:lnTo>
                    <a:pt x="42" y="228"/>
                  </a:lnTo>
                  <a:lnTo>
                    <a:pt x="36" y="234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54" y="252"/>
                  </a:lnTo>
                  <a:lnTo>
                    <a:pt x="66" y="252"/>
                  </a:lnTo>
                  <a:lnTo>
                    <a:pt x="66" y="258"/>
                  </a:lnTo>
                  <a:lnTo>
                    <a:pt x="42" y="282"/>
                  </a:lnTo>
                  <a:lnTo>
                    <a:pt x="42" y="300"/>
                  </a:lnTo>
                  <a:lnTo>
                    <a:pt x="48" y="306"/>
                  </a:lnTo>
                  <a:lnTo>
                    <a:pt x="60" y="312"/>
                  </a:lnTo>
                  <a:lnTo>
                    <a:pt x="72" y="324"/>
                  </a:lnTo>
                  <a:lnTo>
                    <a:pt x="78" y="336"/>
                  </a:lnTo>
                  <a:lnTo>
                    <a:pt x="72" y="342"/>
                  </a:lnTo>
                  <a:lnTo>
                    <a:pt x="66" y="354"/>
                  </a:lnTo>
                  <a:lnTo>
                    <a:pt x="54" y="366"/>
                  </a:lnTo>
                  <a:lnTo>
                    <a:pt x="48" y="366"/>
                  </a:lnTo>
                  <a:lnTo>
                    <a:pt x="54" y="366"/>
                  </a:lnTo>
                  <a:lnTo>
                    <a:pt x="60" y="372"/>
                  </a:lnTo>
                  <a:lnTo>
                    <a:pt x="84" y="384"/>
                  </a:lnTo>
                  <a:lnTo>
                    <a:pt x="90" y="396"/>
                  </a:lnTo>
                  <a:lnTo>
                    <a:pt x="90" y="408"/>
                  </a:lnTo>
                  <a:lnTo>
                    <a:pt x="78" y="414"/>
                  </a:lnTo>
                  <a:lnTo>
                    <a:pt x="72" y="420"/>
                  </a:lnTo>
                  <a:lnTo>
                    <a:pt x="54" y="420"/>
                  </a:lnTo>
                  <a:lnTo>
                    <a:pt x="54" y="432"/>
                  </a:lnTo>
                  <a:lnTo>
                    <a:pt x="48" y="450"/>
                  </a:lnTo>
                  <a:lnTo>
                    <a:pt x="48" y="462"/>
                  </a:lnTo>
                  <a:lnTo>
                    <a:pt x="42" y="474"/>
                  </a:lnTo>
                  <a:lnTo>
                    <a:pt x="42" y="486"/>
                  </a:lnTo>
                  <a:lnTo>
                    <a:pt x="30" y="498"/>
                  </a:lnTo>
                  <a:lnTo>
                    <a:pt x="24" y="510"/>
                  </a:lnTo>
                  <a:lnTo>
                    <a:pt x="18" y="516"/>
                  </a:lnTo>
                  <a:lnTo>
                    <a:pt x="18" y="582"/>
                  </a:lnTo>
                  <a:lnTo>
                    <a:pt x="6" y="594"/>
                  </a:lnTo>
                  <a:lnTo>
                    <a:pt x="6" y="606"/>
                  </a:lnTo>
                  <a:lnTo>
                    <a:pt x="18" y="630"/>
                  </a:lnTo>
                  <a:lnTo>
                    <a:pt x="30" y="666"/>
                  </a:lnTo>
                  <a:lnTo>
                    <a:pt x="36" y="678"/>
                  </a:lnTo>
                  <a:lnTo>
                    <a:pt x="36" y="684"/>
                  </a:lnTo>
                  <a:lnTo>
                    <a:pt x="12" y="684"/>
                  </a:lnTo>
                  <a:lnTo>
                    <a:pt x="18" y="738"/>
                  </a:lnTo>
                  <a:lnTo>
                    <a:pt x="6" y="744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6" y="774"/>
                  </a:lnTo>
                  <a:lnTo>
                    <a:pt x="6" y="780"/>
                  </a:lnTo>
                  <a:lnTo>
                    <a:pt x="18" y="786"/>
                  </a:lnTo>
                  <a:lnTo>
                    <a:pt x="36" y="804"/>
                  </a:lnTo>
                  <a:lnTo>
                    <a:pt x="36" y="816"/>
                  </a:lnTo>
                  <a:lnTo>
                    <a:pt x="30" y="822"/>
                  </a:lnTo>
                  <a:lnTo>
                    <a:pt x="30" y="828"/>
                  </a:lnTo>
                  <a:lnTo>
                    <a:pt x="48" y="846"/>
                  </a:lnTo>
                  <a:lnTo>
                    <a:pt x="60" y="876"/>
                  </a:lnTo>
                  <a:lnTo>
                    <a:pt x="66" y="888"/>
                  </a:lnTo>
                  <a:lnTo>
                    <a:pt x="60" y="894"/>
                  </a:lnTo>
                  <a:lnTo>
                    <a:pt x="60" y="906"/>
                  </a:lnTo>
                  <a:lnTo>
                    <a:pt x="72" y="918"/>
                  </a:lnTo>
                  <a:lnTo>
                    <a:pt x="96" y="918"/>
                  </a:lnTo>
                  <a:lnTo>
                    <a:pt x="102" y="960"/>
                  </a:lnTo>
                  <a:lnTo>
                    <a:pt x="108" y="972"/>
                  </a:lnTo>
                  <a:lnTo>
                    <a:pt x="114" y="978"/>
                  </a:lnTo>
                  <a:lnTo>
                    <a:pt x="120" y="990"/>
                  </a:lnTo>
                  <a:lnTo>
                    <a:pt x="120" y="996"/>
                  </a:lnTo>
                  <a:lnTo>
                    <a:pt x="102" y="1014"/>
                  </a:lnTo>
                  <a:lnTo>
                    <a:pt x="102" y="1038"/>
                  </a:lnTo>
                  <a:lnTo>
                    <a:pt x="96" y="1056"/>
                  </a:lnTo>
                  <a:lnTo>
                    <a:pt x="96" y="1086"/>
                  </a:lnTo>
                  <a:lnTo>
                    <a:pt x="84" y="1086"/>
                  </a:lnTo>
                  <a:lnTo>
                    <a:pt x="90" y="1092"/>
                  </a:lnTo>
                  <a:lnTo>
                    <a:pt x="96" y="1104"/>
                  </a:lnTo>
                  <a:lnTo>
                    <a:pt x="102" y="1110"/>
                  </a:lnTo>
                  <a:lnTo>
                    <a:pt x="108" y="1122"/>
                  </a:lnTo>
                  <a:lnTo>
                    <a:pt x="114" y="1128"/>
                  </a:lnTo>
                  <a:lnTo>
                    <a:pt x="114" y="1140"/>
                  </a:lnTo>
                  <a:lnTo>
                    <a:pt x="108" y="1152"/>
                  </a:lnTo>
                  <a:lnTo>
                    <a:pt x="108" y="1158"/>
                  </a:lnTo>
                  <a:lnTo>
                    <a:pt x="102" y="1176"/>
                  </a:lnTo>
                  <a:lnTo>
                    <a:pt x="78" y="1182"/>
                  </a:lnTo>
                  <a:lnTo>
                    <a:pt x="78" y="1188"/>
                  </a:lnTo>
                  <a:lnTo>
                    <a:pt x="84" y="1194"/>
                  </a:lnTo>
                  <a:lnTo>
                    <a:pt x="84" y="1206"/>
                  </a:lnTo>
                  <a:lnTo>
                    <a:pt x="90" y="1224"/>
                  </a:lnTo>
                  <a:lnTo>
                    <a:pt x="96" y="1236"/>
                  </a:lnTo>
                  <a:lnTo>
                    <a:pt x="96" y="1284"/>
                  </a:lnTo>
                  <a:lnTo>
                    <a:pt x="126" y="1308"/>
                  </a:lnTo>
                  <a:lnTo>
                    <a:pt x="126" y="1326"/>
                  </a:lnTo>
                  <a:lnTo>
                    <a:pt x="132" y="1326"/>
                  </a:lnTo>
                  <a:lnTo>
                    <a:pt x="150" y="1344"/>
                  </a:lnTo>
                  <a:lnTo>
                    <a:pt x="150" y="1350"/>
                  </a:lnTo>
                  <a:lnTo>
                    <a:pt x="144" y="1362"/>
                  </a:lnTo>
                  <a:lnTo>
                    <a:pt x="132" y="1368"/>
                  </a:lnTo>
                  <a:lnTo>
                    <a:pt x="126" y="1374"/>
                  </a:lnTo>
                  <a:lnTo>
                    <a:pt x="120" y="1374"/>
                  </a:lnTo>
                  <a:lnTo>
                    <a:pt x="132" y="1416"/>
                  </a:lnTo>
                  <a:lnTo>
                    <a:pt x="114" y="1428"/>
                  </a:lnTo>
                  <a:lnTo>
                    <a:pt x="132" y="1446"/>
                  </a:lnTo>
                  <a:lnTo>
                    <a:pt x="132" y="1452"/>
                  </a:lnTo>
                  <a:lnTo>
                    <a:pt x="126" y="1464"/>
                  </a:lnTo>
                  <a:lnTo>
                    <a:pt x="126" y="1470"/>
                  </a:lnTo>
                  <a:lnTo>
                    <a:pt x="144" y="1482"/>
                  </a:lnTo>
                  <a:lnTo>
                    <a:pt x="144" y="1494"/>
                  </a:lnTo>
                  <a:lnTo>
                    <a:pt x="138" y="1500"/>
                  </a:lnTo>
                  <a:lnTo>
                    <a:pt x="138" y="1530"/>
                  </a:lnTo>
                  <a:lnTo>
                    <a:pt x="144" y="1536"/>
                  </a:lnTo>
                  <a:lnTo>
                    <a:pt x="150" y="1548"/>
                  </a:lnTo>
                  <a:lnTo>
                    <a:pt x="150" y="1572"/>
                  </a:lnTo>
                  <a:lnTo>
                    <a:pt x="156" y="1584"/>
                  </a:lnTo>
                  <a:lnTo>
                    <a:pt x="174" y="1602"/>
                  </a:lnTo>
                  <a:lnTo>
                    <a:pt x="186" y="1608"/>
                  </a:lnTo>
                  <a:lnTo>
                    <a:pt x="198" y="1620"/>
                  </a:lnTo>
                  <a:lnTo>
                    <a:pt x="192" y="1620"/>
                  </a:lnTo>
                  <a:lnTo>
                    <a:pt x="180" y="1626"/>
                  </a:lnTo>
                  <a:lnTo>
                    <a:pt x="174" y="1632"/>
                  </a:lnTo>
                  <a:lnTo>
                    <a:pt x="174" y="1644"/>
                  </a:lnTo>
                  <a:lnTo>
                    <a:pt x="180" y="1656"/>
                  </a:lnTo>
                  <a:lnTo>
                    <a:pt x="180" y="1674"/>
                  </a:lnTo>
                  <a:lnTo>
                    <a:pt x="186" y="1686"/>
                  </a:lnTo>
                  <a:lnTo>
                    <a:pt x="186" y="1698"/>
                  </a:lnTo>
                  <a:lnTo>
                    <a:pt x="192" y="1704"/>
                  </a:lnTo>
                  <a:lnTo>
                    <a:pt x="216" y="1716"/>
                  </a:lnTo>
                  <a:lnTo>
                    <a:pt x="210" y="1746"/>
                  </a:lnTo>
                  <a:lnTo>
                    <a:pt x="216" y="1746"/>
                  </a:lnTo>
                  <a:lnTo>
                    <a:pt x="228" y="1752"/>
                  </a:lnTo>
                  <a:lnTo>
                    <a:pt x="234" y="1758"/>
                  </a:lnTo>
                  <a:lnTo>
                    <a:pt x="234" y="1764"/>
                  </a:lnTo>
                  <a:lnTo>
                    <a:pt x="240" y="1776"/>
                  </a:lnTo>
                  <a:lnTo>
                    <a:pt x="240" y="1806"/>
                  </a:lnTo>
                  <a:lnTo>
                    <a:pt x="252" y="1818"/>
                  </a:lnTo>
                  <a:lnTo>
                    <a:pt x="282" y="1818"/>
                  </a:lnTo>
                  <a:lnTo>
                    <a:pt x="294" y="1824"/>
                  </a:lnTo>
                  <a:lnTo>
                    <a:pt x="294" y="1830"/>
                  </a:lnTo>
                  <a:lnTo>
                    <a:pt x="288" y="1836"/>
                  </a:lnTo>
                  <a:lnTo>
                    <a:pt x="276" y="1836"/>
                  </a:lnTo>
                  <a:lnTo>
                    <a:pt x="264" y="1842"/>
                  </a:lnTo>
                  <a:lnTo>
                    <a:pt x="246" y="1842"/>
                  </a:lnTo>
                  <a:lnTo>
                    <a:pt x="252" y="1848"/>
                  </a:lnTo>
                  <a:lnTo>
                    <a:pt x="258" y="1848"/>
                  </a:lnTo>
                  <a:lnTo>
                    <a:pt x="270" y="1854"/>
                  </a:lnTo>
                  <a:lnTo>
                    <a:pt x="276" y="1860"/>
                  </a:lnTo>
                  <a:lnTo>
                    <a:pt x="288" y="1860"/>
                  </a:lnTo>
                  <a:lnTo>
                    <a:pt x="312" y="1884"/>
                  </a:lnTo>
                  <a:lnTo>
                    <a:pt x="306" y="1890"/>
                  </a:lnTo>
                  <a:lnTo>
                    <a:pt x="300" y="1902"/>
                  </a:lnTo>
                  <a:lnTo>
                    <a:pt x="288" y="1914"/>
                  </a:lnTo>
                  <a:lnTo>
                    <a:pt x="312" y="1932"/>
                  </a:lnTo>
                  <a:lnTo>
                    <a:pt x="306" y="1956"/>
                  </a:lnTo>
                  <a:lnTo>
                    <a:pt x="330" y="1980"/>
                  </a:lnTo>
                  <a:lnTo>
                    <a:pt x="324" y="2016"/>
                  </a:lnTo>
                  <a:lnTo>
                    <a:pt x="336" y="2040"/>
                  </a:lnTo>
                  <a:lnTo>
                    <a:pt x="324" y="2046"/>
                  </a:lnTo>
                  <a:lnTo>
                    <a:pt x="318" y="2088"/>
                  </a:lnTo>
                  <a:lnTo>
                    <a:pt x="324" y="2088"/>
                  </a:lnTo>
                  <a:lnTo>
                    <a:pt x="348" y="2112"/>
                  </a:lnTo>
                  <a:lnTo>
                    <a:pt x="348" y="2118"/>
                  </a:lnTo>
                  <a:lnTo>
                    <a:pt x="342" y="2118"/>
                  </a:lnTo>
                  <a:lnTo>
                    <a:pt x="330" y="2124"/>
                  </a:lnTo>
                  <a:lnTo>
                    <a:pt x="324" y="2130"/>
                  </a:lnTo>
                  <a:lnTo>
                    <a:pt x="348" y="2154"/>
                  </a:lnTo>
                  <a:lnTo>
                    <a:pt x="348" y="2160"/>
                  </a:lnTo>
                  <a:lnTo>
                    <a:pt x="342" y="2166"/>
                  </a:lnTo>
                  <a:lnTo>
                    <a:pt x="336" y="2166"/>
                  </a:lnTo>
                  <a:lnTo>
                    <a:pt x="330" y="2172"/>
                  </a:lnTo>
                  <a:lnTo>
                    <a:pt x="324" y="2172"/>
                  </a:lnTo>
                  <a:lnTo>
                    <a:pt x="324" y="2196"/>
                  </a:lnTo>
                  <a:lnTo>
                    <a:pt x="312" y="2202"/>
                  </a:lnTo>
                  <a:lnTo>
                    <a:pt x="312" y="2214"/>
                  </a:lnTo>
                  <a:lnTo>
                    <a:pt x="318" y="2226"/>
                  </a:lnTo>
                  <a:lnTo>
                    <a:pt x="324" y="2232"/>
                  </a:lnTo>
                  <a:lnTo>
                    <a:pt x="324" y="2268"/>
                  </a:lnTo>
                  <a:lnTo>
                    <a:pt x="354" y="2274"/>
                  </a:lnTo>
                  <a:lnTo>
                    <a:pt x="354" y="2280"/>
                  </a:lnTo>
                  <a:lnTo>
                    <a:pt x="360" y="2286"/>
                  </a:lnTo>
                  <a:lnTo>
                    <a:pt x="360" y="2298"/>
                  </a:lnTo>
                  <a:lnTo>
                    <a:pt x="366" y="2304"/>
                  </a:lnTo>
                  <a:lnTo>
                    <a:pt x="378" y="2310"/>
                  </a:lnTo>
                  <a:lnTo>
                    <a:pt x="384" y="2310"/>
                  </a:lnTo>
                  <a:lnTo>
                    <a:pt x="396" y="2298"/>
                  </a:lnTo>
                  <a:lnTo>
                    <a:pt x="414" y="2298"/>
                  </a:lnTo>
                  <a:lnTo>
                    <a:pt x="426" y="2304"/>
                  </a:lnTo>
                  <a:lnTo>
                    <a:pt x="438" y="2316"/>
                  </a:lnTo>
                  <a:lnTo>
                    <a:pt x="438" y="2340"/>
                  </a:lnTo>
                  <a:lnTo>
                    <a:pt x="456" y="2364"/>
                  </a:lnTo>
                  <a:lnTo>
                    <a:pt x="468" y="2382"/>
                  </a:lnTo>
                  <a:lnTo>
                    <a:pt x="504" y="2400"/>
                  </a:lnTo>
                  <a:lnTo>
                    <a:pt x="522" y="2418"/>
                  </a:lnTo>
                  <a:lnTo>
                    <a:pt x="534" y="2418"/>
                  </a:lnTo>
                  <a:lnTo>
                    <a:pt x="546" y="2412"/>
                  </a:lnTo>
                  <a:lnTo>
                    <a:pt x="642" y="2412"/>
                  </a:lnTo>
                  <a:lnTo>
                    <a:pt x="666" y="2430"/>
                  </a:lnTo>
                  <a:lnTo>
                    <a:pt x="660" y="2442"/>
                  </a:lnTo>
                  <a:lnTo>
                    <a:pt x="666" y="2424"/>
                  </a:lnTo>
                  <a:lnTo>
                    <a:pt x="672" y="2418"/>
                  </a:lnTo>
                  <a:lnTo>
                    <a:pt x="684" y="2418"/>
                  </a:lnTo>
                  <a:lnTo>
                    <a:pt x="690" y="2424"/>
                  </a:lnTo>
                  <a:lnTo>
                    <a:pt x="702" y="2424"/>
                  </a:lnTo>
                  <a:lnTo>
                    <a:pt x="714" y="2430"/>
                  </a:lnTo>
                  <a:lnTo>
                    <a:pt x="720" y="2436"/>
                  </a:lnTo>
                  <a:lnTo>
                    <a:pt x="678" y="2382"/>
                  </a:lnTo>
                  <a:lnTo>
                    <a:pt x="660" y="2382"/>
                  </a:lnTo>
                  <a:lnTo>
                    <a:pt x="666" y="2370"/>
                  </a:lnTo>
                  <a:lnTo>
                    <a:pt x="630" y="2340"/>
                  </a:lnTo>
                  <a:lnTo>
                    <a:pt x="630" y="2310"/>
                  </a:lnTo>
                  <a:lnTo>
                    <a:pt x="618" y="2298"/>
                  </a:lnTo>
                  <a:lnTo>
                    <a:pt x="624" y="2286"/>
                  </a:lnTo>
                  <a:lnTo>
                    <a:pt x="630" y="2286"/>
                  </a:lnTo>
                  <a:lnTo>
                    <a:pt x="642" y="2274"/>
                  </a:lnTo>
                  <a:lnTo>
                    <a:pt x="642" y="2268"/>
                  </a:lnTo>
                  <a:lnTo>
                    <a:pt x="636" y="2268"/>
                  </a:lnTo>
                  <a:lnTo>
                    <a:pt x="624" y="2262"/>
                  </a:lnTo>
                  <a:lnTo>
                    <a:pt x="606" y="2262"/>
                  </a:lnTo>
                  <a:lnTo>
                    <a:pt x="618" y="2250"/>
                  </a:lnTo>
                  <a:lnTo>
                    <a:pt x="618" y="2232"/>
                  </a:lnTo>
                  <a:lnTo>
                    <a:pt x="636" y="2256"/>
                  </a:lnTo>
                  <a:lnTo>
                    <a:pt x="648" y="2262"/>
                  </a:lnTo>
                  <a:lnTo>
                    <a:pt x="666" y="2262"/>
                  </a:lnTo>
                  <a:lnTo>
                    <a:pt x="672" y="2256"/>
                  </a:lnTo>
                  <a:lnTo>
                    <a:pt x="678" y="2244"/>
                  </a:lnTo>
                  <a:lnTo>
                    <a:pt x="678" y="2226"/>
                  </a:lnTo>
                  <a:lnTo>
                    <a:pt x="672" y="2208"/>
                  </a:lnTo>
                  <a:lnTo>
                    <a:pt x="666" y="2196"/>
                  </a:lnTo>
                  <a:lnTo>
                    <a:pt x="666" y="2178"/>
                  </a:lnTo>
                  <a:lnTo>
                    <a:pt x="678" y="2154"/>
                  </a:lnTo>
                  <a:lnTo>
                    <a:pt x="690" y="2142"/>
                  </a:lnTo>
                  <a:lnTo>
                    <a:pt x="708" y="2130"/>
                  </a:lnTo>
                  <a:lnTo>
                    <a:pt x="738" y="2100"/>
                  </a:lnTo>
                  <a:lnTo>
                    <a:pt x="726" y="2088"/>
                  </a:lnTo>
                  <a:lnTo>
                    <a:pt x="702" y="2088"/>
                  </a:lnTo>
                  <a:lnTo>
                    <a:pt x="726" y="2082"/>
                  </a:lnTo>
                  <a:lnTo>
                    <a:pt x="726" y="2064"/>
                  </a:lnTo>
                  <a:lnTo>
                    <a:pt x="714" y="2040"/>
                  </a:lnTo>
                  <a:lnTo>
                    <a:pt x="708" y="2034"/>
                  </a:lnTo>
                  <a:lnTo>
                    <a:pt x="696" y="2028"/>
                  </a:lnTo>
                  <a:lnTo>
                    <a:pt x="690" y="2028"/>
                  </a:lnTo>
                  <a:lnTo>
                    <a:pt x="684" y="2034"/>
                  </a:lnTo>
                  <a:lnTo>
                    <a:pt x="672" y="2016"/>
                  </a:lnTo>
                  <a:lnTo>
                    <a:pt x="642" y="2016"/>
                  </a:lnTo>
                  <a:lnTo>
                    <a:pt x="636" y="2010"/>
                  </a:lnTo>
                  <a:lnTo>
                    <a:pt x="624" y="2004"/>
                  </a:lnTo>
                  <a:lnTo>
                    <a:pt x="606" y="1992"/>
                  </a:lnTo>
                  <a:lnTo>
                    <a:pt x="582" y="1968"/>
                  </a:lnTo>
                  <a:lnTo>
                    <a:pt x="570" y="1950"/>
                  </a:lnTo>
                  <a:lnTo>
                    <a:pt x="564" y="1938"/>
                  </a:lnTo>
                  <a:lnTo>
                    <a:pt x="564" y="1926"/>
                  </a:lnTo>
                  <a:lnTo>
                    <a:pt x="570" y="1914"/>
                  </a:lnTo>
                  <a:lnTo>
                    <a:pt x="570" y="1908"/>
                  </a:lnTo>
                  <a:lnTo>
                    <a:pt x="576" y="1908"/>
                  </a:lnTo>
                  <a:lnTo>
                    <a:pt x="582" y="1902"/>
                  </a:lnTo>
                  <a:lnTo>
                    <a:pt x="594" y="1878"/>
                  </a:lnTo>
                  <a:lnTo>
                    <a:pt x="606" y="1878"/>
                  </a:lnTo>
                  <a:lnTo>
                    <a:pt x="612" y="1860"/>
                  </a:lnTo>
                  <a:lnTo>
                    <a:pt x="666" y="1860"/>
                  </a:lnTo>
                  <a:lnTo>
                    <a:pt x="654" y="1848"/>
                  </a:lnTo>
                  <a:lnTo>
                    <a:pt x="654" y="1824"/>
                  </a:lnTo>
                  <a:lnTo>
                    <a:pt x="666" y="1824"/>
                  </a:lnTo>
                  <a:lnTo>
                    <a:pt x="666" y="1794"/>
                  </a:lnTo>
                  <a:lnTo>
                    <a:pt x="660" y="1788"/>
                  </a:lnTo>
                  <a:lnTo>
                    <a:pt x="654" y="1776"/>
                  </a:lnTo>
                  <a:lnTo>
                    <a:pt x="642" y="1764"/>
                  </a:lnTo>
                  <a:lnTo>
                    <a:pt x="642" y="1746"/>
                  </a:lnTo>
                  <a:lnTo>
                    <a:pt x="648" y="1728"/>
                  </a:lnTo>
                  <a:lnTo>
                    <a:pt x="654" y="1716"/>
                  </a:lnTo>
                  <a:lnTo>
                    <a:pt x="666" y="1710"/>
                  </a:lnTo>
                  <a:lnTo>
                    <a:pt x="672" y="1704"/>
                  </a:lnTo>
                  <a:lnTo>
                    <a:pt x="684" y="1704"/>
                  </a:lnTo>
                  <a:lnTo>
                    <a:pt x="684" y="1692"/>
                  </a:lnTo>
                  <a:lnTo>
                    <a:pt x="660" y="1692"/>
                  </a:lnTo>
                  <a:lnTo>
                    <a:pt x="648" y="1686"/>
                  </a:lnTo>
                  <a:lnTo>
                    <a:pt x="642" y="1680"/>
                  </a:lnTo>
                  <a:lnTo>
                    <a:pt x="642" y="1674"/>
                  </a:lnTo>
                  <a:lnTo>
                    <a:pt x="654" y="1668"/>
                  </a:lnTo>
                  <a:lnTo>
                    <a:pt x="666" y="1668"/>
                  </a:lnTo>
                  <a:lnTo>
                    <a:pt x="702" y="1686"/>
                  </a:lnTo>
                  <a:lnTo>
                    <a:pt x="708" y="1692"/>
                  </a:lnTo>
                  <a:lnTo>
                    <a:pt x="714" y="1692"/>
                  </a:lnTo>
                  <a:lnTo>
                    <a:pt x="720" y="1686"/>
                  </a:lnTo>
                  <a:lnTo>
                    <a:pt x="732" y="1680"/>
                  </a:lnTo>
                  <a:lnTo>
                    <a:pt x="732" y="1656"/>
                  </a:lnTo>
                  <a:lnTo>
                    <a:pt x="726" y="1644"/>
                  </a:lnTo>
                  <a:lnTo>
                    <a:pt x="708" y="1626"/>
                  </a:lnTo>
                  <a:lnTo>
                    <a:pt x="696" y="1626"/>
                  </a:lnTo>
                  <a:lnTo>
                    <a:pt x="690" y="1632"/>
                  </a:lnTo>
                  <a:lnTo>
                    <a:pt x="690" y="1650"/>
                  </a:lnTo>
                  <a:lnTo>
                    <a:pt x="684" y="1656"/>
                  </a:lnTo>
                  <a:lnTo>
                    <a:pt x="666" y="1656"/>
                  </a:lnTo>
                  <a:lnTo>
                    <a:pt x="654" y="1650"/>
                  </a:lnTo>
                  <a:lnTo>
                    <a:pt x="648" y="1644"/>
                  </a:lnTo>
                  <a:lnTo>
                    <a:pt x="648" y="1638"/>
                  </a:lnTo>
                  <a:lnTo>
                    <a:pt x="612" y="1638"/>
                  </a:lnTo>
                  <a:lnTo>
                    <a:pt x="606" y="1632"/>
                  </a:lnTo>
                  <a:lnTo>
                    <a:pt x="606" y="1572"/>
                  </a:lnTo>
                  <a:lnTo>
                    <a:pt x="600" y="1566"/>
                  </a:lnTo>
                  <a:lnTo>
                    <a:pt x="594" y="1554"/>
                  </a:lnTo>
                  <a:lnTo>
                    <a:pt x="588" y="1536"/>
                  </a:lnTo>
                  <a:lnTo>
                    <a:pt x="588" y="1524"/>
                  </a:lnTo>
                  <a:lnTo>
                    <a:pt x="594" y="1518"/>
                  </a:lnTo>
                  <a:lnTo>
                    <a:pt x="600" y="1518"/>
                  </a:lnTo>
                  <a:lnTo>
                    <a:pt x="606" y="1524"/>
                  </a:lnTo>
                  <a:lnTo>
                    <a:pt x="618" y="1524"/>
                  </a:lnTo>
                  <a:lnTo>
                    <a:pt x="624" y="1530"/>
                  </a:lnTo>
                  <a:lnTo>
                    <a:pt x="636" y="1536"/>
                  </a:lnTo>
                  <a:lnTo>
                    <a:pt x="672" y="1548"/>
                  </a:lnTo>
                  <a:lnTo>
                    <a:pt x="690" y="1560"/>
                  </a:lnTo>
                  <a:lnTo>
                    <a:pt x="708" y="1560"/>
                  </a:lnTo>
                  <a:lnTo>
                    <a:pt x="726" y="1554"/>
                  </a:lnTo>
                  <a:lnTo>
                    <a:pt x="738" y="1542"/>
                  </a:lnTo>
                  <a:lnTo>
                    <a:pt x="750" y="1536"/>
                  </a:lnTo>
                  <a:lnTo>
                    <a:pt x="768" y="1530"/>
                  </a:lnTo>
                  <a:lnTo>
                    <a:pt x="774" y="1524"/>
                  </a:lnTo>
                  <a:lnTo>
                    <a:pt x="774" y="1512"/>
                  </a:lnTo>
                  <a:lnTo>
                    <a:pt x="762" y="1506"/>
                  </a:lnTo>
                  <a:lnTo>
                    <a:pt x="750" y="1494"/>
                  </a:lnTo>
                  <a:lnTo>
                    <a:pt x="738" y="1488"/>
                  </a:lnTo>
                  <a:lnTo>
                    <a:pt x="738" y="1464"/>
                  </a:lnTo>
                  <a:lnTo>
                    <a:pt x="744" y="1452"/>
                  </a:lnTo>
                  <a:lnTo>
                    <a:pt x="750" y="1446"/>
                  </a:lnTo>
                  <a:lnTo>
                    <a:pt x="750" y="1434"/>
                  </a:lnTo>
                  <a:lnTo>
                    <a:pt x="756" y="1422"/>
                  </a:lnTo>
                  <a:lnTo>
                    <a:pt x="744" y="1410"/>
                  </a:lnTo>
                  <a:lnTo>
                    <a:pt x="726" y="1410"/>
                  </a:lnTo>
                  <a:lnTo>
                    <a:pt x="720" y="1386"/>
                  </a:lnTo>
                  <a:lnTo>
                    <a:pt x="714" y="1380"/>
                  </a:lnTo>
                  <a:lnTo>
                    <a:pt x="714" y="1368"/>
                  </a:lnTo>
                  <a:lnTo>
                    <a:pt x="720" y="1362"/>
                  </a:lnTo>
                  <a:lnTo>
                    <a:pt x="726" y="1362"/>
                  </a:lnTo>
                  <a:lnTo>
                    <a:pt x="732" y="1374"/>
                  </a:lnTo>
                  <a:lnTo>
                    <a:pt x="738" y="1380"/>
                  </a:lnTo>
                  <a:lnTo>
                    <a:pt x="738" y="1386"/>
                  </a:lnTo>
                  <a:lnTo>
                    <a:pt x="744" y="1398"/>
                  </a:lnTo>
                  <a:lnTo>
                    <a:pt x="756" y="1398"/>
                  </a:lnTo>
                  <a:lnTo>
                    <a:pt x="750" y="1380"/>
                  </a:lnTo>
                  <a:lnTo>
                    <a:pt x="828" y="1386"/>
                  </a:lnTo>
                  <a:lnTo>
                    <a:pt x="834" y="1380"/>
                  </a:lnTo>
                  <a:lnTo>
                    <a:pt x="840" y="1380"/>
                  </a:lnTo>
                  <a:lnTo>
                    <a:pt x="846" y="1374"/>
                  </a:lnTo>
                  <a:lnTo>
                    <a:pt x="864" y="1368"/>
                  </a:lnTo>
                  <a:lnTo>
                    <a:pt x="894" y="1362"/>
                  </a:lnTo>
                  <a:lnTo>
                    <a:pt x="930" y="1350"/>
                  </a:lnTo>
                  <a:lnTo>
                    <a:pt x="972" y="1338"/>
                  </a:lnTo>
                  <a:lnTo>
                    <a:pt x="1002" y="1326"/>
                  </a:lnTo>
                  <a:lnTo>
                    <a:pt x="1014" y="1320"/>
                  </a:lnTo>
                  <a:lnTo>
                    <a:pt x="1014" y="1284"/>
                  </a:lnTo>
                  <a:lnTo>
                    <a:pt x="1032" y="1272"/>
                  </a:lnTo>
                  <a:lnTo>
                    <a:pt x="1044" y="1218"/>
                  </a:lnTo>
                  <a:lnTo>
                    <a:pt x="1038" y="1194"/>
                  </a:lnTo>
                  <a:lnTo>
                    <a:pt x="1038" y="1170"/>
                  </a:lnTo>
                  <a:lnTo>
                    <a:pt x="1032" y="1170"/>
                  </a:lnTo>
                  <a:lnTo>
                    <a:pt x="1026" y="1164"/>
                  </a:lnTo>
                  <a:lnTo>
                    <a:pt x="1002" y="1152"/>
                  </a:lnTo>
                  <a:lnTo>
                    <a:pt x="990" y="1152"/>
                  </a:lnTo>
                  <a:lnTo>
                    <a:pt x="984" y="1146"/>
                  </a:lnTo>
                  <a:lnTo>
                    <a:pt x="978" y="1146"/>
                  </a:lnTo>
                  <a:lnTo>
                    <a:pt x="972" y="1140"/>
                  </a:lnTo>
                  <a:lnTo>
                    <a:pt x="990" y="1122"/>
                  </a:lnTo>
                  <a:lnTo>
                    <a:pt x="990" y="1092"/>
                  </a:lnTo>
                  <a:lnTo>
                    <a:pt x="984" y="1080"/>
                  </a:lnTo>
                  <a:lnTo>
                    <a:pt x="978" y="1074"/>
                  </a:lnTo>
                  <a:lnTo>
                    <a:pt x="954" y="1062"/>
                  </a:lnTo>
                  <a:lnTo>
                    <a:pt x="918" y="1050"/>
                  </a:lnTo>
                  <a:lnTo>
                    <a:pt x="906" y="1044"/>
                  </a:lnTo>
                  <a:lnTo>
                    <a:pt x="888" y="1032"/>
                  </a:lnTo>
                  <a:lnTo>
                    <a:pt x="876" y="1020"/>
                  </a:lnTo>
                  <a:lnTo>
                    <a:pt x="876" y="1002"/>
                  </a:lnTo>
                  <a:lnTo>
                    <a:pt x="882" y="990"/>
                  </a:lnTo>
                  <a:lnTo>
                    <a:pt x="888" y="990"/>
                  </a:lnTo>
                  <a:lnTo>
                    <a:pt x="888" y="984"/>
                  </a:lnTo>
                  <a:lnTo>
                    <a:pt x="858" y="948"/>
                  </a:lnTo>
                  <a:lnTo>
                    <a:pt x="858" y="900"/>
                  </a:lnTo>
                  <a:lnTo>
                    <a:pt x="882" y="900"/>
                  </a:lnTo>
                  <a:lnTo>
                    <a:pt x="888" y="894"/>
                  </a:lnTo>
                  <a:lnTo>
                    <a:pt x="894" y="894"/>
                  </a:lnTo>
                  <a:lnTo>
                    <a:pt x="894" y="888"/>
                  </a:lnTo>
                  <a:lnTo>
                    <a:pt x="888" y="876"/>
                  </a:lnTo>
                  <a:lnTo>
                    <a:pt x="876" y="870"/>
                  </a:lnTo>
                  <a:lnTo>
                    <a:pt x="870" y="858"/>
                  </a:lnTo>
                  <a:lnTo>
                    <a:pt x="864" y="852"/>
                  </a:lnTo>
                  <a:lnTo>
                    <a:pt x="876" y="834"/>
                  </a:lnTo>
                  <a:lnTo>
                    <a:pt x="864" y="822"/>
                  </a:lnTo>
                  <a:lnTo>
                    <a:pt x="858" y="810"/>
                  </a:lnTo>
                  <a:lnTo>
                    <a:pt x="852" y="804"/>
                  </a:lnTo>
                  <a:lnTo>
                    <a:pt x="864" y="792"/>
                  </a:lnTo>
                  <a:lnTo>
                    <a:pt x="882" y="792"/>
                  </a:lnTo>
                  <a:lnTo>
                    <a:pt x="858" y="774"/>
                  </a:lnTo>
                  <a:lnTo>
                    <a:pt x="858" y="738"/>
                  </a:lnTo>
                  <a:lnTo>
                    <a:pt x="882" y="726"/>
                  </a:lnTo>
                  <a:lnTo>
                    <a:pt x="876" y="726"/>
                  </a:lnTo>
                  <a:lnTo>
                    <a:pt x="852" y="702"/>
                  </a:lnTo>
                  <a:lnTo>
                    <a:pt x="852" y="696"/>
                  </a:lnTo>
                  <a:lnTo>
                    <a:pt x="870" y="678"/>
                  </a:lnTo>
                  <a:lnTo>
                    <a:pt x="870" y="666"/>
                  </a:lnTo>
                  <a:lnTo>
                    <a:pt x="876" y="654"/>
                  </a:lnTo>
                  <a:lnTo>
                    <a:pt x="876" y="642"/>
                  </a:lnTo>
                  <a:lnTo>
                    <a:pt x="882" y="636"/>
                  </a:lnTo>
                  <a:lnTo>
                    <a:pt x="900" y="636"/>
                  </a:lnTo>
                  <a:lnTo>
                    <a:pt x="906" y="630"/>
                  </a:lnTo>
                  <a:lnTo>
                    <a:pt x="912" y="618"/>
                  </a:lnTo>
                  <a:lnTo>
                    <a:pt x="918" y="612"/>
                  </a:lnTo>
                  <a:lnTo>
                    <a:pt x="918" y="588"/>
                  </a:lnTo>
                  <a:lnTo>
                    <a:pt x="930" y="588"/>
                  </a:lnTo>
                  <a:lnTo>
                    <a:pt x="948" y="570"/>
                  </a:lnTo>
                  <a:lnTo>
                    <a:pt x="948" y="558"/>
                  </a:lnTo>
                  <a:lnTo>
                    <a:pt x="954" y="546"/>
                  </a:lnTo>
                  <a:lnTo>
                    <a:pt x="954" y="534"/>
                  </a:lnTo>
                  <a:close/>
                  <a:moveTo>
                    <a:pt x="930" y="1020"/>
                  </a:moveTo>
                  <a:lnTo>
                    <a:pt x="942" y="1020"/>
                  </a:lnTo>
                  <a:lnTo>
                    <a:pt x="930" y="1014"/>
                  </a:lnTo>
                  <a:lnTo>
                    <a:pt x="930" y="10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204" name="Angola" descr="© INSCALE GmbH, 05.05.2010&#10;http://www.presentationload.com/">
              <a:extLst>
                <a:ext uri="{FF2B5EF4-FFF2-40B4-BE49-F238E27FC236}">
                  <a16:creationId xmlns:a16="http://schemas.microsoft.com/office/drawing/2014/main" id="{AD9870EC-BCBE-4C75-B20B-C73B1338836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460875" y="3987684"/>
              <a:ext cx="357188" cy="444500"/>
            </a:xfrm>
            <a:custGeom>
              <a:avLst/>
              <a:gdLst>
                <a:gd name="T0" fmla="*/ 2147483647 w 888"/>
                <a:gd name="T1" fmla="*/ 2147483647 h 1104"/>
                <a:gd name="T2" fmla="*/ 2147483647 w 888"/>
                <a:gd name="T3" fmla="*/ 2147483647 h 1104"/>
                <a:gd name="T4" fmla="*/ 2147483647 w 888"/>
                <a:gd name="T5" fmla="*/ 2147483647 h 1104"/>
                <a:gd name="T6" fmla="*/ 2147483647 w 888"/>
                <a:gd name="T7" fmla="*/ 0 h 1104"/>
                <a:gd name="T8" fmla="*/ 2147483647 w 888"/>
                <a:gd name="T9" fmla="*/ 2147483647 h 1104"/>
                <a:gd name="T10" fmla="*/ 2147483647 w 888"/>
                <a:gd name="T11" fmla="*/ 2147483647 h 1104"/>
                <a:gd name="T12" fmla="*/ 2147483647 w 888"/>
                <a:gd name="T13" fmla="*/ 2147483647 h 1104"/>
                <a:gd name="T14" fmla="*/ 2147483647 w 888"/>
                <a:gd name="T15" fmla="*/ 2147483647 h 1104"/>
                <a:gd name="T16" fmla="*/ 2147483647 w 888"/>
                <a:gd name="T17" fmla="*/ 2147483647 h 1104"/>
                <a:gd name="T18" fmla="*/ 2147483647 w 888"/>
                <a:gd name="T19" fmla="*/ 2147483647 h 1104"/>
                <a:gd name="T20" fmla="*/ 2147483647 w 888"/>
                <a:gd name="T21" fmla="*/ 2147483647 h 1104"/>
                <a:gd name="T22" fmla="*/ 2147483647 w 888"/>
                <a:gd name="T23" fmla="*/ 2147483647 h 1104"/>
                <a:gd name="T24" fmla="*/ 2147483647 w 888"/>
                <a:gd name="T25" fmla="*/ 2147483647 h 1104"/>
                <a:gd name="T26" fmla="*/ 2147483647 w 888"/>
                <a:gd name="T27" fmla="*/ 2147483647 h 1104"/>
                <a:gd name="T28" fmla="*/ 2147483647 w 888"/>
                <a:gd name="T29" fmla="*/ 2147483647 h 1104"/>
                <a:gd name="T30" fmla="*/ 2147483647 w 888"/>
                <a:gd name="T31" fmla="*/ 2147483647 h 1104"/>
                <a:gd name="T32" fmla="*/ 2147483647 w 888"/>
                <a:gd name="T33" fmla="*/ 2147483647 h 1104"/>
                <a:gd name="T34" fmla="*/ 2147483647 w 888"/>
                <a:gd name="T35" fmla="*/ 2147483647 h 1104"/>
                <a:gd name="T36" fmla="*/ 2147483647 w 888"/>
                <a:gd name="T37" fmla="*/ 2147483647 h 1104"/>
                <a:gd name="T38" fmla="*/ 2147483647 w 888"/>
                <a:gd name="T39" fmla="*/ 2147483647 h 1104"/>
                <a:gd name="T40" fmla="*/ 2147483647 w 888"/>
                <a:gd name="T41" fmla="*/ 2147483647 h 1104"/>
                <a:gd name="T42" fmla="*/ 2147483647 w 888"/>
                <a:gd name="T43" fmla="*/ 2147483647 h 1104"/>
                <a:gd name="T44" fmla="*/ 2147483647 w 888"/>
                <a:gd name="T45" fmla="*/ 2147483647 h 1104"/>
                <a:gd name="T46" fmla="*/ 2147483647 w 888"/>
                <a:gd name="T47" fmla="*/ 2147483647 h 1104"/>
                <a:gd name="T48" fmla="*/ 2147483647 w 888"/>
                <a:gd name="T49" fmla="*/ 2147483647 h 1104"/>
                <a:gd name="T50" fmla="*/ 2147483647 w 888"/>
                <a:gd name="T51" fmla="*/ 2147483647 h 1104"/>
                <a:gd name="T52" fmla="*/ 2147483647 w 888"/>
                <a:gd name="T53" fmla="*/ 2147483647 h 1104"/>
                <a:gd name="T54" fmla="*/ 2147483647 w 888"/>
                <a:gd name="T55" fmla="*/ 2147483647 h 1104"/>
                <a:gd name="T56" fmla="*/ 2147483647 w 888"/>
                <a:gd name="T57" fmla="*/ 2147483647 h 1104"/>
                <a:gd name="T58" fmla="*/ 2147483647 w 888"/>
                <a:gd name="T59" fmla="*/ 2147483647 h 1104"/>
                <a:gd name="T60" fmla="*/ 2147483647 w 888"/>
                <a:gd name="T61" fmla="*/ 2147483647 h 1104"/>
                <a:gd name="T62" fmla="*/ 2147483647 w 888"/>
                <a:gd name="T63" fmla="*/ 2147483647 h 1104"/>
                <a:gd name="T64" fmla="*/ 2147483647 w 888"/>
                <a:gd name="T65" fmla="*/ 2147483647 h 1104"/>
                <a:gd name="T66" fmla="*/ 2147483647 w 888"/>
                <a:gd name="T67" fmla="*/ 2147483647 h 1104"/>
                <a:gd name="T68" fmla="*/ 2147483647 w 888"/>
                <a:gd name="T69" fmla="*/ 2147483647 h 1104"/>
                <a:gd name="T70" fmla="*/ 2147483647 w 888"/>
                <a:gd name="T71" fmla="*/ 2147483647 h 1104"/>
                <a:gd name="T72" fmla="*/ 2147483647 w 888"/>
                <a:gd name="T73" fmla="*/ 2147483647 h 1104"/>
                <a:gd name="T74" fmla="*/ 0 w 888"/>
                <a:gd name="T75" fmla="*/ 2147483647 h 1104"/>
                <a:gd name="T76" fmla="*/ 2147483647 w 888"/>
                <a:gd name="T77" fmla="*/ 2147483647 h 1104"/>
                <a:gd name="T78" fmla="*/ 2147483647 w 888"/>
                <a:gd name="T79" fmla="*/ 2147483647 h 1104"/>
                <a:gd name="T80" fmla="*/ 2147483647 w 888"/>
                <a:gd name="T81" fmla="*/ 2147483647 h 1104"/>
                <a:gd name="T82" fmla="*/ 2147483647 w 888"/>
                <a:gd name="T83" fmla="*/ 2147483647 h 1104"/>
                <a:gd name="T84" fmla="*/ 2147483647 w 888"/>
                <a:gd name="T85" fmla="*/ 2147483647 h 1104"/>
                <a:gd name="T86" fmla="*/ 2147483647 w 888"/>
                <a:gd name="T87" fmla="*/ 2147483647 h 1104"/>
                <a:gd name="T88" fmla="*/ 2147483647 w 888"/>
                <a:gd name="T89" fmla="*/ 2147483647 h 1104"/>
                <a:gd name="T90" fmla="*/ 2147483647 w 888"/>
                <a:gd name="T91" fmla="*/ 2147483647 h 1104"/>
                <a:gd name="T92" fmla="*/ 2147483647 w 888"/>
                <a:gd name="T93" fmla="*/ 2147483647 h 1104"/>
                <a:gd name="T94" fmla="*/ 2147483647 w 888"/>
                <a:gd name="T95" fmla="*/ 2147483647 h 11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8"/>
                <a:gd name="T145" fmla="*/ 0 h 1104"/>
                <a:gd name="T146" fmla="*/ 888 w 888"/>
                <a:gd name="T147" fmla="*/ 1104 h 11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8" h="1104">
                  <a:moveTo>
                    <a:pt x="42" y="114"/>
                  </a:moveTo>
                  <a:lnTo>
                    <a:pt x="42" y="120"/>
                  </a:lnTo>
                  <a:lnTo>
                    <a:pt x="48" y="120"/>
                  </a:lnTo>
                  <a:lnTo>
                    <a:pt x="54" y="114"/>
                  </a:lnTo>
                  <a:lnTo>
                    <a:pt x="66" y="108"/>
                  </a:lnTo>
                  <a:lnTo>
                    <a:pt x="72" y="102"/>
                  </a:lnTo>
                  <a:lnTo>
                    <a:pt x="72" y="96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60" y="66"/>
                  </a:lnTo>
                  <a:lnTo>
                    <a:pt x="96" y="36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96" y="12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84" y="6"/>
                  </a:lnTo>
                  <a:lnTo>
                    <a:pt x="72" y="12"/>
                  </a:lnTo>
                  <a:lnTo>
                    <a:pt x="66" y="18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36" y="42"/>
                  </a:lnTo>
                  <a:lnTo>
                    <a:pt x="36" y="60"/>
                  </a:lnTo>
                  <a:lnTo>
                    <a:pt x="42" y="114"/>
                  </a:lnTo>
                  <a:close/>
                  <a:moveTo>
                    <a:pt x="876" y="546"/>
                  </a:moveTo>
                  <a:lnTo>
                    <a:pt x="852" y="546"/>
                  </a:lnTo>
                  <a:lnTo>
                    <a:pt x="840" y="534"/>
                  </a:lnTo>
                  <a:lnTo>
                    <a:pt x="828" y="534"/>
                  </a:lnTo>
                  <a:lnTo>
                    <a:pt x="828" y="546"/>
                  </a:lnTo>
                  <a:lnTo>
                    <a:pt x="804" y="552"/>
                  </a:lnTo>
                  <a:lnTo>
                    <a:pt x="774" y="546"/>
                  </a:lnTo>
                  <a:lnTo>
                    <a:pt x="768" y="564"/>
                  </a:lnTo>
                  <a:lnTo>
                    <a:pt x="762" y="558"/>
                  </a:lnTo>
                  <a:lnTo>
                    <a:pt x="756" y="558"/>
                  </a:lnTo>
                  <a:lnTo>
                    <a:pt x="750" y="552"/>
                  </a:lnTo>
                  <a:lnTo>
                    <a:pt x="750" y="528"/>
                  </a:lnTo>
                  <a:lnTo>
                    <a:pt x="756" y="522"/>
                  </a:lnTo>
                  <a:lnTo>
                    <a:pt x="756" y="510"/>
                  </a:lnTo>
                  <a:lnTo>
                    <a:pt x="762" y="498"/>
                  </a:lnTo>
                  <a:lnTo>
                    <a:pt x="762" y="480"/>
                  </a:lnTo>
                  <a:lnTo>
                    <a:pt x="756" y="474"/>
                  </a:lnTo>
                  <a:lnTo>
                    <a:pt x="744" y="450"/>
                  </a:lnTo>
                  <a:lnTo>
                    <a:pt x="732" y="432"/>
                  </a:lnTo>
                  <a:lnTo>
                    <a:pt x="726" y="414"/>
                  </a:lnTo>
                  <a:lnTo>
                    <a:pt x="726" y="402"/>
                  </a:lnTo>
                  <a:lnTo>
                    <a:pt x="732" y="396"/>
                  </a:lnTo>
                  <a:lnTo>
                    <a:pt x="732" y="384"/>
                  </a:lnTo>
                  <a:lnTo>
                    <a:pt x="726" y="360"/>
                  </a:lnTo>
                  <a:lnTo>
                    <a:pt x="732" y="354"/>
                  </a:lnTo>
                  <a:lnTo>
                    <a:pt x="738" y="342"/>
                  </a:lnTo>
                  <a:lnTo>
                    <a:pt x="738" y="330"/>
                  </a:lnTo>
                  <a:lnTo>
                    <a:pt x="732" y="318"/>
                  </a:lnTo>
                  <a:lnTo>
                    <a:pt x="720" y="306"/>
                  </a:lnTo>
                  <a:lnTo>
                    <a:pt x="714" y="288"/>
                  </a:lnTo>
                  <a:lnTo>
                    <a:pt x="726" y="270"/>
                  </a:lnTo>
                  <a:lnTo>
                    <a:pt x="726" y="246"/>
                  </a:lnTo>
                  <a:lnTo>
                    <a:pt x="636" y="246"/>
                  </a:lnTo>
                  <a:lnTo>
                    <a:pt x="636" y="222"/>
                  </a:lnTo>
                  <a:lnTo>
                    <a:pt x="624" y="216"/>
                  </a:lnTo>
                  <a:lnTo>
                    <a:pt x="612" y="216"/>
                  </a:lnTo>
                  <a:lnTo>
                    <a:pt x="612" y="222"/>
                  </a:lnTo>
                  <a:lnTo>
                    <a:pt x="564" y="222"/>
                  </a:lnTo>
                  <a:lnTo>
                    <a:pt x="558" y="228"/>
                  </a:lnTo>
                  <a:lnTo>
                    <a:pt x="558" y="234"/>
                  </a:lnTo>
                  <a:lnTo>
                    <a:pt x="564" y="240"/>
                  </a:lnTo>
                  <a:lnTo>
                    <a:pt x="570" y="252"/>
                  </a:lnTo>
                  <a:lnTo>
                    <a:pt x="570" y="264"/>
                  </a:lnTo>
                  <a:lnTo>
                    <a:pt x="558" y="264"/>
                  </a:lnTo>
                  <a:lnTo>
                    <a:pt x="558" y="270"/>
                  </a:lnTo>
                  <a:lnTo>
                    <a:pt x="552" y="276"/>
                  </a:lnTo>
                  <a:lnTo>
                    <a:pt x="552" y="294"/>
                  </a:lnTo>
                  <a:lnTo>
                    <a:pt x="510" y="300"/>
                  </a:lnTo>
                  <a:lnTo>
                    <a:pt x="504" y="294"/>
                  </a:lnTo>
                  <a:lnTo>
                    <a:pt x="492" y="300"/>
                  </a:lnTo>
                  <a:lnTo>
                    <a:pt x="468" y="300"/>
                  </a:lnTo>
                  <a:lnTo>
                    <a:pt x="462" y="312"/>
                  </a:lnTo>
                  <a:lnTo>
                    <a:pt x="450" y="306"/>
                  </a:lnTo>
                  <a:lnTo>
                    <a:pt x="420" y="306"/>
                  </a:lnTo>
                  <a:lnTo>
                    <a:pt x="408" y="282"/>
                  </a:lnTo>
                  <a:lnTo>
                    <a:pt x="402" y="276"/>
                  </a:lnTo>
                  <a:lnTo>
                    <a:pt x="402" y="264"/>
                  </a:lnTo>
                  <a:lnTo>
                    <a:pt x="390" y="252"/>
                  </a:lnTo>
                  <a:lnTo>
                    <a:pt x="384" y="252"/>
                  </a:lnTo>
                  <a:lnTo>
                    <a:pt x="378" y="246"/>
                  </a:lnTo>
                  <a:lnTo>
                    <a:pt x="378" y="240"/>
                  </a:lnTo>
                  <a:lnTo>
                    <a:pt x="384" y="234"/>
                  </a:lnTo>
                  <a:lnTo>
                    <a:pt x="384" y="210"/>
                  </a:lnTo>
                  <a:lnTo>
                    <a:pt x="366" y="192"/>
                  </a:lnTo>
                  <a:lnTo>
                    <a:pt x="366" y="150"/>
                  </a:lnTo>
                  <a:lnTo>
                    <a:pt x="354" y="138"/>
                  </a:lnTo>
                  <a:lnTo>
                    <a:pt x="348" y="126"/>
                  </a:lnTo>
                  <a:lnTo>
                    <a:pt x="342" y="120"/>
                  </a:lnTo>
                  <a:lnTo>
                    <a:pt x="324" y="120"/>
                  </a:lnTo>
                  <a:lnTo>
                    <a:pt x="318" y="126"/>
                  </a:lnTo>
                  <a:lnTo>
                    <a:pt x="294" y="126"/>
                  </a:lnTo>
                  <a:lnTo>
                    <a:pt x="276" y="132"/>
                  </a:lnTo>
                  <a:lnTo>
                    <a:pt x="246" y="132"/>
                  </a:lnTo>
                  <a:lnTo>
                    <a:pt x="234" y="126"/>
                  </a:lnTo>
                  <a:lnTo>
                    <a:pt x="222" y="126"/>
                  </a:lnTo>
                  <a:lnTo>
                    <a:pt x="210" y="132"/>
                  </a:lnTo>
                  <a:lnTo>
                    <a:pt x="180" y="132"/>
                  </a:lnTo>
                  <a:lnTo>
                    <a:pt x="168" y="126"/>
                  </a:lnTo>
                  <a:lnTo>
                    <a:pt x="144" y="132"/>
                  </a:lnTo>
                  <a:lnTo>
                    <a:pt x="132" y="126"/>
                  </a:lnTo>
                  <a:lnTo>
                    <a:pt x="126" y="132"/>
                  </a:lnTo>
                  <a:lnTo>
                    <a:pt x="102" y="126"/>
                  </a:lnTo>
                  <a:lnTo>
                    <a:pt x="54" y="150"/>
                  </a:lnTo>
                  <a:lnTo>
                    <a:pt x="48" y="156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86"/>
                  </a:lnTo>
                  <a:lnTo>
                    <a:pt x="90" y="210"/>
                  </a:lnTo>
                  <a:lnTo>
                    <a:pt x="84" y="234"/>
                  </a:lnTo>
                  <a:lnTo>
                    <a:pt x="90" y="246"/>
                  </a:lnTo>
                  <a:lnTo>
                    <a:pt x="108" y="270"/>
                  </a:lnTo>
                  <a:lnTo>
                    <a:pt x="120" y="300"/>
                  </a:lnTo>
                  <a:lnTo>
                    <a:pt x="126" y="330"/>
                  </a:lnTo>
                  <a:lnTo>
                    <a:pt x="120" y="354"/>
                  </a:lnTo>
                  <a:lnTo>
                    <a:pt x="108" y="378"/>
                  </a:lnTo>
                  <a:lnTo>
                    <a:pt x="102" y="384"/>
                  </a:lnTo>
                  <a:lnTo>
                    <a:pt x="102" y="408"/>
                  </a:lnTo>
                  <a:lnTo>
                    <a:pt x="114" y="408"/>
                  </a:lnTo>
                  <a:lnTo>
                    <a:pt x="114" y="438"/>
                  </a:lnTo>
                  <a:lnTo>
                    <a:pt x="126" y="474"/>
                  </a:lnTo>
                  <a:lnTo>
                    <a:pt x="150" y="510"/>
                  </a:lnTo>
                  <a:lnTo>
                    <a:pt x="162" y="552"/>
                  </a:lnTo>
                  <a:lnTo>
                    <a:pt x="162" y="582"/>
                  </a:lnTo>
                  <a:lnTo>
                    <a:pt x="156" y="594"/>
                  </a:lnTo>
                  <a:lnTo>
                    <a:pt x="150" y="612"/>
                  </a:lnTo>
                  <a:lnTo>
                    <a:pt x="144" y="618"/>
                  </a:lnTo>
                  <a:lnTo>
                    <a:pt x="138" y="630"/>
                  </a:lnTo>
                  <a:lnTo>
                    <a:pt x="144" y="642"/>
                  </a:lnTo>
                  <a:lnTo>
                    <a:pt x="144" y="660"/>
                  </a:lnTo>
                  <a:lnTo>
                    <a:pt x="138" y="666"/>
                  </a:lnTo>
                  <a:lnTo>
                    <a:pt x="126" y="672"/>
                  </a:lnTo>
                  <a:lnTo>
                    <a:pt x="108" y="672"/>
                  </a:lnTo>
                  <a:lnTo>
                    <a:pt x="96" y="690"/>
                  </a:lnTo>
                  <a:lnTo>
                    <a:pt x="102" y="714"/>
                  </a:lnTo>
                  <a:lnTo>
                    <a:pt x="78" y="714"/>
                  </a:lnTo>
                  <a:lnTo>
                    <a:pt x="66" y="720"/>
                  </a:lnTo>
                  <a:lnTo>
                    <a:pt x="66" y="750"/>
                  </a:lnTo>
                  <a:lnTo>
                    <a:pt x="60" y="762"/>
                  </a:lnTo>
                  <a:lnTo>
                    <a:pt x="60" y="774"/>
                  </a:lnTo>
                  <a:lnTo>
                    <a:pt x="48" y="786"/>
                  </a:lnTo>
                  <a:lnTo>
                    <a:pt x="48" y="858"/>
                  </a:lnTo>
                  <a:lnTo>
                    <a:pt x="36" y="864"/>
                  </a:lnTo>
                  <a:lnTo>
                    <a:pt x="30" y="870"/>
                  </a:lnTo>
                  <a:lnTo>
                    <a:pt x="30" y="912"/>
                  </a:lnTo>
                  <a:lnTo>
                    <a:pt x="6" y="930"/>
                  </a:lnTo>
                  <a:lnTo>
                    <a:pt x="6" y="966"/>
                  </a:lnTo>
                  <a:lnTo>
                    <a:pt x="18" y="984"/>
                  </a:lnTo>
                  <a:lnTo>
                    <a:pt x="0" y="1002"/>
                  </a:lnTo>
                  <a:lnTo>
                    <a:pt x="0" y="1044"/>
                  </a:lnTo>
                  <a:lnTo>
                    <a:pt x="18" y="1044"/>
                  </a:lnTo>
                  <a:lnTo>
                    <a:pt x="36" y="1038"/>
                  </a:lnTo>
                  <a:lnTo>
                    <a:pt x="42" y="1044"/>
                  </a:lnTo>
                  <a:lnTo>
                    <a:pt x="72" y="1044"/>
                  </a:lnTo>
                  <a:lnTo>
                    <a:pt x="90" y="1026"/>
                  </a:lnTo>
                  <a:lnTo>
                    <a:pt x="90" y="1020"/>
                  </a:lnTo>
                  <a:lnTo>
                    <a:pt x="120" y="1020"/>
                  </a:lnTo>
                  <a:lnTo>
                    <a:pt x="126" y="1026"/>
                  </a:lnTo>
                  <a:lnTo>
                    <a:pt x="132" y="1038"/>
                  </a:lnTo>
                  <a:lnTo>
                    <a:pt x="156" y="1050"/>
                  </a:lnTo>
                  <a:lnTo>
                    <a:pt x="168" y="1050"/>
                  </a:lnTo>
                  <a:lnTo>
                    <a:pt x="174" y="1056"/>
                  </a:lnTo>
                  <a:lnTo>
                    <a:pt x="480" y="1056"/>
                  </a:lnTo>
                  <a:lnTo>
                    <a:pt x="480" y="1062"/>
                  </a:lnTo>
                  <a:lnTo>
                    <a:pt x="504" y="1086"/>
                  </a:lnTo>
                  <a:lnTo>
                    <a:pt x="540" y="1086"/>
                  </a:lnTo>
                  <a:lnTo>
                    <a:pt x="546" y="1098"/>
                  </a:lnTo>
                  <a:lnTo>
                    <a:pt x="618" y="1092"/>
                  </a:lnTo>
                  <a:lnTo>
                    <a:pt x="624" y="1104"/>
                  </a:lnTo>
                  <a:lnTo>
                    <a:pt x="696" y="1104"/>
                  </a:lnTo>
                  <a:lnTo>
                    <a:pt x="732" y="1098"/>
                  </a:lnTo>
                  <a:lnTo>
                    <a:pt x="780" y="1092"/>
                  </a:lnTo>
                  <a:lnTo>
                    <a:pt x="816" y="1080"/>
                  </a:lnTo>
                  <a:lnTo>
                    <a:pt x="828" y="1074"/>
                  </a:lnTo>
                  <a:lnTo>
                    <a:pt x="738" y="984"/>
                  </a:lnTo>
                  <a:lnTo>
                    <a:pt x="738" y="966"/>
                  </a:lnTo>
                  <a:lnTo>
                    <a:pt x="732" y="954"/>
                  </a:lnTo>
                  <a:lnTo>
                    <a:pt x="732" y="702"/>
                  </a:lnTo>
                  <a:lnTo>
                    <a:pt x="858" y="708"/>
                  </a:lnTo>
                  <a:lnTo>
                    <a:pt x="864" y="708"/>
                  </a:lnTo>
                  <a:lnTo>
                    <a:pt x="876" y="696"/>
                  </a:lnTo>
                  <a:lnTo>
                    <a:pt x="876" y="672"/>
                  </a:lnTo>
                  <a:lnTo>
                    <a:pt x="870" y="666"/>
                  </a:lnTo>
                  <a:lnTo>
                    <a:pt x="870" y="660"/>
                  </a:lnTo>
                  <a:lnTo>
                    <a:pt x="888" y="654"/>
                  </a:lnTo>
                  <a:lnTo>
                    <a:pt x="876" y="642"/>
                  </a:lnTo>
                  <a:lnTo>
                    <a:pt x="876" y="588"/>
                  </a:lnTo>
                  <a:lnTo>
                    <a:pt x="882" y="588"/>
                  </a:lnTo>
                  <a:lnTo>
                    <a:pt x="888" y="582"/>
                  </a:lnTo>
                  <a:lnTo>
                    <a:pt x="888" y="564"/>
                  </a:lnTo>
                  <a:lnTo>
                    <a:pt x="876" y="552"/>
                  </a:lnTo>
                  <a:lnTo>
                    <a:pt x="876" y="54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205" name="Andorra" descr="© INSCALE GmbH, 05.05.2010&#10;http://www.presentationload.com/">
              <a:extLst>
                <a:ext uri="{FF2B5EF4-FFF2-40B4-BE49-F238E27FC236}">
                  <a16:creationId xmlns:a16="http://schemas.microsoft.com/office/drawing/2014/main" id="{1601C869-52D8-4033-A342-5D37D1A8CBAB}"/>
                </a:ext>
              </a:extLst>
            </p:cNvPr>
            <p:cNvSpPr>
              <a:spLocks/>
            </p:cNvSpPr>
            <p:nvPr/>
          </p:nvSpPr>
          <p:spPr bwMode="gray">
            <a:xfrm>
              <a:off x="4189412" y="2466859"/>
              <a:ext cx="12700" cy="6350"/>
            </a:xfrm>
            <a:custGeom>
              <a:avLst/>
              <a:gdLst>
                <a:gd name="T0" fmla="*/ 2147483647 w 30"/>
                <a:gd name="T1" fmla="*/ 2147483647 h 18"/>
                <a:gd name="T2" fmla="*/ 2147483647 w 30"/>
                <a:gd name="T3" fmla="*/ 2147483647 h 18"/>
                <a:gd name="T4" fmla="*/ 2147483647 w 30"/>
                <a:gd name="T5" fmla="*/ 2147483647 h 18"/>
                <a:gd name="T6" fmla="*/ 2147483647 w 30"/>
                <a:gd name="T7" fmla="*/ 0 h 18"/>
                <a:gd name="T8" fmla="*/ 0 w 30"/>
                <a:gd name="T9" fmla="*/ 0 h 18"/>
                <a:gd name="T10" fmla="*/ 2147483647 w 30"/>
                <a:gd name="T11" fmla="*/ 2147483647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8"/>
                <a:gd name="T20" fmla="*/ 30 w 30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8">
                  <a:moveTo>
                    <a:pt x="6" y="18"/>
                  </a:moveTo>
                  <a:lnTo>
                    <a:pt x="18" y="12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206" name="Algeria" descr="© INSCALE GmbH, 05.05.2010&#10;http://www.presentationload.com/">
              <a:extLst>
                <a:ext uri="{FF2B5EF4-FFF2-40B4-BE49-F238E27FC236}">
                  <a16:creationId xmlns:a16="http://schemas.microsoft.com/office/drawing/2014/main" id="{0CF42151-4F4E-455B-AD79-0A54C7F75692}"/>
                </a:ext>
              </a:extLst>
            </p:cNvPr>
            <p:cNvSpPr>
              <a:spLocks/>
            </p:cNvSpPr>
            <p:nvPr/>
          </p:nvSpPr>
          <p:spPr bwMode="gray">
            <a:xfrm>
              <a:off x="3875087" y="2643072"/>
              <a:ext cx="595313" cy="588963"/>
            </a:xfrm>
            <a:custGeom>
              <a:avLst/>
              <a:gdLst>
                <a:gd name="T0" fmla="*/ 2147483647 w 1476"/>
                <a:gd name="T1" fmla="*/ 2147483647 h 1464"/>
                <a:gd name="T2" fmla="*/ 2147483647 w 1476"/>
                <a:gd name="T3" fmla="*/ 2147483647 h 1464"/>
                <a:gd name="T4" fmla="*/ 2147483647 w 1476"/>
                <a:gd name="T5" fmla="*/ 2147483647 h 1464"/>
                <a:gd name="T6" fmla="*/ 2147483647 w 1476"/>
                <a:gd name="T7" fmla="*/ 2147483647 h 1464"/>
                <a:gd name="T8" fmla="*/ 2147483647 w 1476"/>
                <a:gd name="T9" fmla="*/ 2147483647 h 1464"/>
                <a:gd name="T10" fmla="*/ 2147483647 w 1476"/>
                <a:gd name="T11" fmla="*/ 2147483647 h 1464"/>
                <a:gd name="T12" fmla="*/ 2147483647 w 1476"/>
                <a:gd name="T13" fmla="*/ 2147483647 h 1464"/>
                <a:gd name="T14" fmla="*/ 2147483647 w 1476"/>
                <a:gd name="T15" fmla="*/ 2147483647 h 1464"/>
                <a:gd name="T16" fmla="*/ 2147483647 w 1476"/>
                <a:gd name="T17" fmla="*/ 2147483647 h 1464"/>
                <a:gd name="T18" fmla="*/ 2147483647 w 1476"/>
                <a:gd name="T19" fmla="*/ 2147483647 h 1464"/>
                <a:gd name="T20" fmla="*/ 2147483647 w 1476"/>
                <a:gd name="T21" fmla="*/ 2147483647 h 1464"/>
                <a:gd name="T22" fmla="*/ 2147483647 w 1476"/>
                <a:gd name="T23" fmla="*/ 2147483647 h 1464"/>
                <a:gd name="T24" fmla="*/ 2147483647 w 1476"/>
                <a:gd name="T25" fmla="*/ 2147483647 h 1464"/>
                <a:gd name="T26" fmla="*/ 2147483647 w 1476"/>
                <a:gd name="T27" fmla="*/ 2147483647 h 1464"/>
                <a:gd name="T28" fmla="*/ 2147483647 w 1476"/>
                <a:gd name="T29" fmla="*/ 2147483647 h 1464"/>
                <a:gd name="T30" fmla="*/ 2147483647 w 1476"/>
                <a:gd name="T31" fmla="*/ 2147483647 h 1464"/>
                <a:gd name="T32" fmla="*/ 2147483647 w 1476"/>
                <a:gd name="T33" fmla="*/ 2147483647 h 1464"/>
                <a:gd name="T34" fmla="*/ 2147483647 w 1476"/>
                <a:gd name="T35" fmla="*/ 2147483647 h 1464"/>
                <a:gd name="T36" fmla="*/ 2147483647 w 1476"/>
                <a:gd name="T37" fmla="*/ 2147483647 h 1464"/>
                <a:gd name="T38" fmla="*/ 2147483647 w 1476"/>
                <a:gd name="T39" fmla="*/ 2147483647 h 1464"/>
                <a:gd name="T40" fmla="*/ 2147483647 w 1476"/>
                <a:gd name="T41" fmla="*/ 2147483647 h 1464"/>
                <a:gd name="T42" fmla="*/ 2147483647 w 1476"/>
                <a:gd name="T43" fmla="*/ 2147483647 h 1464"/>
                <a:gd name="T44" fmla="*/ 2147483647 w 1476"/>
                <a:gd name="T45" fmla="*/ 2147483647 h 1464"/>
                <a:gd name="T46" fmla="*/ 2147483647 w 1476"/>
                <a:gd name="T47" fmla="*/ 2147483647 h 1464"/>
                <a:gd name="T48" fmla="*/ 2147483647 w 1476"/>
                <a:gd name="T49" fmla="*/ 2147483647 h 1464"/>
                <a:gd name="T50" fmla="*/ 2147483647 w 1476"/>
                <a:gd name="T51" fmla="*/ 2147483647 h 1464"/>
                <a:gd name="T52" fmla="*/ 2147483647 w 1476"/>
                <a:gd name="T53" fmla="*/ 2147483647 h 1464"/>
                <a:gd name="T54" fmla="*/ 2147483647 w 1476"/>
                <a:gd name="T55" fmla="*/ 2147483647 h 1464"/>
                <a:gd name="T56" fmla="*/ 2147483647 w 1476"/>
                <a:gd name="T57" fmla="*/ 2147483647 h 1464"/>
                <a:gd name="T58" fmla="*/ 2147483647 w 1476"/>
                <a:gd name="T59" fmla="*/ 2147483647 h 1464"/>
                <a:gd name="T60" fmla="*/ 2147483647 w 1476"/>
                <a:gd name="T61" fmla="*/ 2147483647 h 1464"/>
                <a:gd name="T62" fmla="*/ 2147483647 w 1476"/>
                <a:gd name="T63" fmla="*/ 2147483647 h 1464"/>
                <a:gd name="T64" fmla="*/ 2147483647 w 1476"/>
                <a:gd name="T65" fmla="*/ 2147483647 h 1464"/>
                <a:gd name="T66" fmla="*/ 2147483647 w 1476"/>
                <a:gd name="T67" fmla="*/ 2147483647 h 1464"/>
                <a:gd name="T68" fmla="*/ 2147483647 w 1476"/>
                <a:gd name="T69" fmla="*/ 2147483647 h 1464"/>
                <a:gd name="T70" fmla="*/ 2147483647 w 1476"/>
                <a:gd name="T71" fmla="*/ 2147483647 h 1464"/>
                <a:gd name="T72" fmla="*/ 2147483647 w 1476"/>
                <a:gd name="T73" fmla="*/ 2147483647 h 1464"/>
                <a:gd name="T74" fmla="*/ 2147483647 w 1476"/>
                <a:gd name="T75" fmla="*/ 2147483647 h 1464"/>
                <a:gd name="T76" fmla="*/ 2147483647 w 1476"/>
                <a:gd name="T77" fmla="*/ 2147483647 h 1464"/>
                <a:gd name="T78" fmla="*/ 2147483647 w 1476"/>
                <a:gd name="T79" fmla="*/ 2147483647 h 1464"/>
                <a:gd name="T80" fmla="*/ 2147483647 w 1476"/>
                <a:gd name="T81" fmla="*/ 2147483647 h 1464"/>
                <a:gd name="T82" fmla="*/ 2147483647 w 1476"/>
                <a:gd name="T83" fmla="*/ 2147483647 h 1464"/>
                <a:gd name="T84" fmla="*/ 2147483647 w 1476"/>
                <a:gd name="T85" fmla="*/ 2147483647 h 1464"/>
                <a:gd name="T86" fmla="*/ 2147483647 w 1476"/>
                <a:gd name="T87" fmla="*/ 2147483647 h 1464"/>
                <a:gd name="T88" fmla="*/ 2147483647 w 1476"/>
                <a:gd name="T89" fmla="*/ 2147483647 h 1464"/>
                <a:gd name="T90" fmla="*/ 2147483647 w 1476"/>
                <a:gd name="T91" fmla="*/ 2147483647 h 1464"/>
                <a:gd name="T92" fmla="*/ 2147483647 w 1476"/>
                <a:gd name="T93" fmla="*/ 2147483647 h 1464"/>
                <a:gd name="T94" fmla="*/ 2147483647 w 1476"/>
                <a:gd name="T95" fmla="*/ 2147483647 h 1464"/>
                <a:gd name="T96" fmla="*/ 2147483647 w 1476"/>
                <a:gd name="T97" fmla="*/ 2147483647 h 1464"/>
                <a:gd name="T98" fmla="*/ 2147483647 w 1476"/>
                <a:gd name="T99" fmla="*/ 2147483647 h 1464"/>
                <a:gd name="T100" fmla="*/ 2147483647 w 1476"/>
                <a:gd name="T101" fmla="*/ 2147483647 h 1464"/>
                <a:gd name="T102" fmla="*/ 2147483647 w 1476"/>
                <a:gd name="T103" fmla="*/ 2147483647 h 1464"/>
                <a:gd name="T104" fmla="*/ 2147483647 w 1476"/>
                <a:gd name="T105" fmla="*/ 2147483647 h 14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76"/>
                <a:gd name="T160" fmla="*/ 0 h 1464"/>
                <a:gd name="T161" fmla="*/ 1476 w 1476"/>
                <a:gd name="T162" fmla="*/ 1464 h 14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76" h="1464">
                  <a:moveTo>
                    <a:pt x="360" y="534"/>
                  </a:moveTo>
                  <a:lnTo>
                    <a:pt x="318" y="534"/>
                  </a:lnTo>
                  <a:lnTo>
                    <a:pt x="312" y="546"/>
                  </a:lnTo>
                  <a:lnTo>
                    <a:pt x="306" y="552"/>
                  </a:lnTo>
                  <a:lnTo>
                    <a:pt x="294" y="576"/>
                  </a:lnTo>
                  <a:lnTo>
                    <a:pt x="282" y="588"/>
                  </a:lnTo>
                  <a:lnTo>
                    <a:pt x="258" y="588"/>
                  </a:lnTo>
                  <a:lnTo>
                    <a:pt x="246" y="582"/>
                  </a:lnTo>
                  <a:lnTo>
                    <a:pt x="234" y="582"/>
                  </a:lnTo>
                  <a:lnTo>
                    <a:pt x="228" y="594"/>
                  </a:lnTo>
                  <a:lnTo>
                    <a:pt x="204" y="600"/>
                  </a:lnTo>
                  <a:lnTo>
                    <a:pt x="204" y="606"/>
                  </a:lnTo>
                  <a:lnTo>
                    <a:pt x="198" y="618"/>
                  </a:lnTo>
                  <a:lnTo>
                    <a:pt x="186" y="618"/>
                  </a:lnTo>
                  <a:lnTo>
                    <a:pt x="180" y="612"/>
                  </a:lnTo>
                  <a:lnTo>
                    <a:pt x="168" y="606"/>
                  </a:lnTo>
                  <a:lnTo>
                    <a:pt x="138" y="624"/>
                  </a:lnTo>
                  <a:lnTo>
                    <a:pt x="120" y="624"/>
                  </a:lnTo>
                  <a:lnTo>
                    <a:pt x="120" y="630"/>
                  </a:lnTo>
                  <a:lnTo>
                    <a:pt x="90" y="660"/>
                  </a:lnTo>
                  <a:lnTo>
                    <a:pt x="78" y="666"/>
                  </a:lnTo>
                  <a:lnTo>
                    <a:pt x="72" y="672"/>
                  </a:lnTo>
                  <a:lnTo>
                    <a:pt x="60" y="678"/>
                  </a:lnTo>
                  <a:lnTo>
                    <a:pt x="54" y="708"/>
                  </a:lnTo>
                  <a:lnTo>
                    <a:pt x="54" y="768"/>
                  </a:lnTo>
                  <a:lnTo>
                    <a:pt x="0" y="768"/>
                  </a:lnTo>
                  <a:lnTo>
                    <a:pt x="54" y="768"/>
                  </a:lnTo>
                  <a:lnTo>
                    <a:pt x="54" y="804"/>
                  </a:lnTo>
                  <a:lnTo>
                    <a:pt x="312" y="984"/>
                  </a:lnTo>
                  <a:lnTo>
                    <a:pt x="720" y="1296"/>
                  </a:lnTo>
                  <a:lnTo>
                    <a:pt x="720" y="1320"/>
                  </a:lnTo>
                  <a:lnTo>
                    <a:pt x="744" y="1320"/>
                  </a:lnTo>
                  <a:lnTo>
                    <a:pt x="750" y="1326"/>
                  </a:lnTo>
                  <a:lnTo>
                    <a:pt x="750" y="1344"/>
                  </a:lnTo>
                  <a:lnTo>
                    <a:pt x="762" y="1356"/>
                  </a:lnTo>
                  <a:lnTo>
                    <a:pt x="798" y="1356"/>
                  </a:lnTo>
                  <a:lnTo>
                    <a:pt x="804" y="1386"/>
                  </a:lnTo>
                  <a:lnTo>
                    <a:pt x="810" y="1386"/>
                  </a:lnTo>
                  <a:lnTo>
                    <a:pt x="816" y="1380"/>
                  </a:lnTo>
                  <a:lnTo>
                    <a:pt x="846" y="1380"/>
                  </a:lnTo>
                  <a:lnTo>
                    <a:pt x="858" y="1386"/>
                  </a:lnTo>
                  <a:lnTo>
                    <a:pt x="870" y="1410"/>
                  </a:lnTo>
                  <a:lnTo>
                    <a:pt x="870" y="1428"/>
                  </a:lnTo>
                  <a:lnTo>
                    <a:pt x="852" y="1446"/>
                  </a:lnTo>
                  <a:lnTo>
                    <a:pt x="852" y="1452"/>
                  </a:lnTo>
                  <a:lnTo>
                    <a:pt x="858" y="1458"/>
                  </a:lnTo>
                  <a:lnTo>
                    <a:pt x="870" y="1464"/>
                  </a:lnTo>
                  <a:lnTo>
                    <a:pt x="900" y="1464"/>
                  </a:lnTo>
                  <a:lnTo>
                    <a:pt x="906" y="1458"/>
                  </a:lnTo>
                  <a:lnTo>
                    <a:pt x="924" y="1458"/>
                  </a:lnTo>
                  <a:lnTo>
                    <a:pt x="954" y="1452"/>
                  </a:lnTo>
                  <a:lnTo>
                    <a:pt x="984" y="1440"/>
                  </a:lnTo>
                  <a:lnTo>
                    <a:pt x="1020" y="1434"/>
                  </a:lnTo>
                  <a:lnTo>
                    <a:pt x="1038" y="1434"/>
                  </a:lnTo>
                  <a:lnTo>
                    <a:pt x="1062" y="1416"/>
                  </a:lnTo>
                  <a:lnTo>
                    <a:pt x="1098" y="1386"/>
                  </a:lnTo>
                  <a:lnTo>
                    <a:pt x="1128" y="1350"/>
                  </a:lnTo>
                  <a:lnTo>
                    <a:pt x="1158" y="1326"/>
                  </a:lnTo>
                  <a:lnTo>
                    <a:pt x="1182" y="1314"/>
                  </a:lnTo>
                  <a:lnTo>
                    <a:pt x="1224" y="1284"/>
                  </a:lnTo>
                  <a:lnTo>
                    <a:pt x="1272" y="1248"/>
                  </a:lnTo>
                  <a:lnTo>
                    <a:pt x="1332" y="1206"/>
                  </a:lnTo>
                  <a:lnTo>
                    <a:pt x="1386" y="1170"/>
                  </a:lnTo>
                  <a:lnTo>
                    <a:pt x="1434" y="1134"/>
                  </a:lnTo>
                  <a:lnTo>
                    <a:pt x="1464" y="1110"/>
                  </a:lnTo>
                  <a:lnTo>
                    <a:pt x="1476" y="1104"/>
                  </a:lnTo>
                  <a:lnTo>
                    <a:pt x="1476" y="1098"/>
                  </a:lnTo>
                  <a:lnTo>
                    <a:pt x="1470" y="1092"/>
                  </a:lnTo>
                  <a:lnTo>
                    <a:pt x="1464" y="1080"/>
                  </a:lnTo>
                  <a:lnTo>
                    <a:pt x="1458" y="1062"/>
                  </a:lnTo>
                  <a:lnTo>
                    <a:pt x="1452" y="1050"/>
                  </a:lnTo>
                  <a:lnTo>
                    <a:pt x="1452" y="1044"/>
                  </a:lnTo>
                  <a:lnTo>
                    <a:pt x="1440" y="1032"/>
                  </a:lnTo>
                  <a:lnTo>
                    <a:pt x="1428" y="1032"/>
                  </a:lnTo>
                  <a:lnTo>
                    <a:pt x="1392" y="1014"/>
                  </a:lnTo>
                  <a:lnTo>
                    <a:pt x="1386" y="1014"/>
                  </a:lnTo>
                  <a:lnTo>
                    <a:pt x="1362" y="1026"/>
                  </a:lnTo>
                  <a:lnTo>
                    <a:pt x="1338" y="1002"/>
                  </a:lnTo>
                  <a:lnTo>
                    <a:pt x="1338" y="960"/>
                  </a:lnTo>
                  <a:lnTo>
                    <a:pt x="1332" y="954"/>
                  </a:lnTo>
                  <a:lnTo>
                    <a:pt x="1326" y="942"/>
                  </a:lnTo>
                  <a:lnTo>
                    <a:pt x="1314" y="930"/>
                  </a:lnTo>
                  <a:lnTo>
                    <a:pt x="1308" y="912"/>
                  </a:lnTo>
                  <a:lnTo>
                    <a:pt x="1296" y="900"/>
                  </a:lnTo>
                  <a:lnTo>
                    <a:pt x="1290" y="888"/>
                  </a:lnTo>
                  <a:lnTo>
                    <a:pt x="1290" y="882"/>
                  </a:lnTo>
                  <a:lnTo>
                    <a:pt x="1296" y="876"/>
                  </a:lnTo>
                  <a:lnTo>
                    <a:pt x="1308" y="876"/>
                  </a:lnTo>
                  <a:lnTo>
                    <a:pt x="1320" y="870"/>
                  </a:lnTo>
                  <a:lnTo>
                    <a:pt x="1326" y="864"/>
                  </a:lnTo>
                  <a:lnTo>
                    <a:pt x="1332" y="852"/>
                  </a:lnTo>
                  <a:lnTo>
                    <a:pt x="1332" y="840"/>
                  </a:lnTo>
                  <a:lnTo>
                    <a:pt x="1326" y="834"/>
                  </a:lnTo>
                  <a:lnTo>
                    <a:pt x="1326" y="828"/>
                  </a:lnTo>
                  <a:lnTo>
                    <a:pt x="1320" y="774"/>
                  </a:lnTo>
                  <a:lnTo>
                    <a:pt x="1332" y="750"/>
                  </a:lnTo>
                  <a:lnTo>
                    <a:pt x="1326" y="732"/>
                  </a:lnTo>
                  <a:lnTo>
                    <a:pt x="1326" y="726"/>
                  </a:lnTo>
                  <a:lnTo>
                    <a:pt x="1332" y="720"/>
                  </a:lnTo>
                  <a:lnTo>
                    <a:pt x="1332" y="690"/>
                  </a:lnTo>
                  <a:lnTo>
                    <a:pt x="1338" y="678"/>
                  </a:lnTo>
                  <a:lnTo>
                    <a:pt x="1338" y="672"/>
                  </a:lnTo>
                  <a:lnTo>
                    <a:pt x="1326" y="648"/>
                  </a:lnTo>
                  <a:lnTo>
                    <a:pt x="1302" y="588"/>
                  </a:lnTo>
                  <a:lnTo>
                    <a:pt x="1290" y="570"/>
                  </a:lnTo>
                  <a:lnTo>
                    <a:pt x="1296" y="564"/>
                  </a:lnTo>
                  <a:lnTo>
                    <a:pt x="1308" y="558"/>
                  </a:lnTo>
                  <a:lnTo>
                    <a:pt x="1296" y="528"/>
                  </a:lnTo>
                  <a:lnTo>
                    <a:pt x="1284" y="480"/>
                  </a:lnTo>
                  <a:lnTo>
                    <a:pt x="1278" y="438"/>
                  </a:lnTo>
                  <a:lnTo>
                    <a:pt x="1272" y="414"/>
                  </a:lnTo>
                  <a:lnTo>
                    <a:pt x="1266" y="408"/>
                  </a:lnTo>
                  <a:lnTo>
                    <a:pt x="1260" y="396"/>
                  </a:lnTo>
                  <a:lnTo>
                    <a:pt x="1236" y="384"/>
                  </a:lnTo>
                  <a:lnTo>
                    <a:pt x="1230" y="378"/>
                  </a:lnTo>
                  <a:lnTo>
                    <a:pt x="1224" y="378"/>
                  </a:lnTo>
                  <a:lnTo>
                    <a:pt x="1224" y="336"/>
                  </a:lnTo>
                  <a:lnTo>
                    <a:pt x="1212" y="324"/>
                  </a:lnTo>
                  <a:lnTo>
                    <a:pt x="1194" y="318"/>
                  </a:lnTo>
                  <a:lnTo>
                    <a:pt x="1182" y="318"/>
                  </a:lnTo>
                  <a:lnTo>
                    <a:pt x="1182" y="288"/>
                  </a:lnTo>
                  <a:lnTo>
                    <a:pt x="1170" y="288"/>
                  </a:lnTo>
                  <a:lnTo>
                    <a:pt x="1170" y="246"/>
                  </a:lnTo>
                  <a:lnTo>
                    <a:pt x="1194" y="222"/>
                  </a:lnTo>
                  <a:lnTo>
                    <a:pt x="1218" y="204"/>
                  </a:lnTo>
                  <a:lnTo>
                    <a:pt x="1218" y="198"/>
                  </a:lnTo>
                  <a:lnTo>
                    <a:pt x="1224" y="192"/>
                  </a:lnTo>
                  <a:lnTo>
                    <a:pt x="1224" y="180"/>
                  </a:lnTo>
                  <a:lnTo>
                    <a:pt x="1230" y="168"/>
                  </a:lnTo>
                  <a:lnTo>
                    <a:pt x="1230" y="126"/>
                  </a:lnTo>
                  <a:lnTo>
                    <a:pt x="1224" y="114"/>
                  </a:lnTo>
                  <a:lnTo>
                    <a:pt x="1224" y="78"/>
                  </a:lnTo>
                  <a:lnTo>
                    <a:pt x="1230" y="66"/>
                  </a:lnTo>
                  <a:lnTo>
                    <a:pt x="1230" y="54"/>
                  </a:lnTo>
                  <a:lnTo>
                    <a:pt x="1212" y="48"/>
                  </a:lnTo>
                  <a:lnTo>
                    <a:pt x="1254" y="30"/>
                  </a:lnTo>
                  <a:lnTo>
                    <a:pt x="1254" y="18"/>
                  </a:lnTo>
                  <a:lnTo>
                    <a:pt x="1242" y="18"/>
                  </a:lnTo>
                  <a:lnTo>
                    <a:pt x="1236" y="12"/>
                  </a:lnTo>
                  <a:lnTo>
                    <a:pt x="1224" y="12"/>
                  </a:lnTo>
                  <a:lnTo>
                    <a:pt x="1206" y="24"/>
                  </a:lnTo>
                  <a:lnTo>
                    <a:pt x="1170" y="6"/>
                  </a:lnTo>
                  <a:lnTo>
                    <a:pt x="1152" y="6"/>
                  </a:lnTo>
                  <a:lnTo>
                    <a:pt x="1152" y="18"/>
                  </a:lnTo>
                  <a:lnTo>
                    <a:pt x="1116" y="18"/>
                  </a:lnTo>
                  <a:lnTo>
                    <a:pt x="1092" y="0"/>
                  </a:lnTo>
                  <a:lnTo>
                    <a:pt x="1086" y="30"/>
                  </a:lnTo>
                  <a:lnTo>
                    <a:pt x="1056" y="18"/>
                  </a:lnTo>
                  <a:lnTo>
                    <a:pt x="1026" y="42"/>
                  </a:lnTo>
                  <a:lnTo>
                    <a:pt x="1002" y="30"/>
                  </a:lnTo>
                  <a:lnTo>
                    <a:pt x="984" y="30"/>
                  </a:lnTo>
                  <a:lnTo>
                    <a:pt x="966" y="24"/>
                  </a:lnTo>
                  <a:lnTo>
                    <a:pt x="948" y="24"/>
                  </a:lnTo>
                  <a:lnTo>
                    <a:pt x="924" y="30"/>
                  </a:lnTo>
                  <a:lnTo>
                    <a:pt x="906" y="30"/>
                  </a:lnTo>
                  <a:lnTo>
                    <a:pt x="900" y="36"/>
                  </a:lnTo>
                  <a:lnTo>
                    <a:pt x="888" y="36"/>
                  </a:lnTo>
                  <a:lnTo>
                    <a:pt x="876" y="42"/>
                  </a:lnTo>
                  <a:lnTo>
                    <a:pt x="816" y="42"/>
                  </a:lnTo>
                  <a:lnTo>
                    <a:pt x="810" y="48"/>
                  </a:lnTo>
                  <a:lnTo>
                    <a:pt x="750" y="48"/>
                  </a:lnTo>
                  <a:lnTo>
                    <a:pt x="744" y="54"/>
                  </a:lnTo>
                  <a:lnTo>
                    <a:pt x="726" y="54"/>
                  </a:lnTo>
                  <a:lnTo>
                    <a:pt x="714" y="60"/>
                  </a:lnTo>
                  <a:lnTo>
                    <a:pt x="696" y="66"/>
                  </a:lnTo>
                  <a:lnTo>
                    <a:pt x="684" y="78"/>
                  </a:lnTo>
                  <a:lnTo>
                    <a:pt x="678" y="90"/>
                  </a:lnTo>
                  <a:lnTo>
                    <a:pt x="666" y="102"/>
                  </a:lnTo>
                  <a:lnTo>
                    <a:pt x="666" y="108"/>
                  </a:lnTo>
                  <a:lnTo>
                    <a:pt x="636" y="108"/>
                  </a:lnTo>
                  <a:lnTo>
                    <a:pt x="624" y="114"/>
                  </a:lnTo>
                  <a:lnTo>
                    <a:pt x="606" y="114"/>
                  </a:lnTo>
                  <a:lnTo>
                    <a:pt x="594" y="120"/>
                  </a:lnTo>
                  <a:lnTo>
                    <a:pt x="588" y="126"/>
                  </a:lnTo>
                  <a:lnTo>
                    <a:pt x="588" y="132"/>
                  </a:lnTo>
                  <a:lnTo>
                    <a:pt x="558" y="162"/>
                  </a:lnTo>
                  <a:lnTo>
                    <a:pt x="546" y="168"/>
                  </a:lnTo>
                  <a:lnTo>
                    <a:pt x="522" y="168"/>
                  </a:lnTo>
                  <a:lnTo>
                    <a:pt x="528" y="174"/>
                  </a:lnTo>
                  <a:lnTo>
                    <a:pt x="534" y="186"/>
                  </a:lnTo>
                  <a:lnTo>
                    <a:pt x="546" y="192"/>
                  </a:lnTo>
                  <a:lnTo>
                    <a:pt x="540" y="198"/>
                  </a:lnTo>
                  <a:lnTo>
                    <a:pt x="540" y="210"/>
                  </a:lnTo>
                  <a:lnTo>
                    <a:pt x="552" y="210"/>
                  </a:lnTo>
                  <a:lnTo>
                    <a:pt x="546" y="276"/>
                  </a:lnTo>
                  <a:lnTo>
                    <a:pt x="558" y="294"/>
                  </a:lnTo>
                  <a:lnTo>
                    <a:pt x="546" y="324"/>
                  </a:lnTo>
                  <a:lnTo>
                    <a:pt x="564" y="324"/>
                  </a:lnTo>
                  <a:lnTo>
                    <a:pt x="564" y="354"/>
                  </a:lnTo>
                  <a:lnTo>
                    <a:pt x="588" y="372"/>
                  </a:lnTo>
                  <a:lnTo>
                    <a:pt x="570" y="390"/>
                  </a:lnTo>
                  <a:lnTo>
                    <a:pt x="570" y="402"/>
                  </a:lnTo>
                  <a:lnTo>
                    <a:pt x="516" y="408"/>
                  </a:lnTo>
                  <a:lnTo>
                    <a:pt x="504" y="402"/>
                  </a:lnTo>
                  <a:lnTo>
                    <a:pt x="486" y="402"/>
                  </a:lnTo>
                  <a:lnTo>
                    <a:pt x="486" y="408"/>
                  </a:lnTo>
                  <a:lnTo>
                    <a:pt x="480" y="414"/>
                  </a:lnTo>
                  <a:lnTo>
                    <a:pt x="474" y="408"/>
                  </a:lnTo>
                  <a:lnTo>
                    <a:pt x="462" y="408"/>
                  </a:lnTo>
                  <a:lnTo>
                    <a:pt x="462" y="414"/>
                  </a:lnTo>
                  <a:lnTo>
                    <a:pt x="456" y="420"/>
                  </a:lnTo>
                  <a:lnTo>
                    <a:pt x="456" y="432"/>
                  </a:lnTo>
                  <a:lnTo>
                    <a:pt x="432" y="432"/>
                  </a:lnTo>
                  <a:lnTo>
                    <a:pt x="420" y="438"/>
                  </a:lnTo>
                  <a:lnTo>
                    <a:pt x="396" y="438"/>
                  </a:lnTo>
                  <a:lnTo>
                    <a:pt x="390" y="444"/>
                  </a:lnTo>
                  <a:lnTo>
                    <a:pt x="390" y="456"/>
                  </a:lnTo>
                  <a:lnTo>
                    <a:pt x="396" y="462"/>
                  </a:lnTo>
                  <a:lnTo>
                    <a:pt x="402" y="474"/>
                  </a:lnTo>
                  <a:lnTo>
                    <a:pt x="414" y="492"/>
                  </a:lnTo>
                  <a:lnTo>
                    <a:pt x="390" y="504"/>
                  </a:lnTo>
                  <a:lnTo>
                    <a:pt x="390" y="510"/>
                  </a:lnTo>
                  <a:lnTo>
                    <a:pt x="378" y="522"/>
                  </a:lnTo>
                  <a:lnTo>
                    <a:pt x="366" y="528"/>
                  </a:lnTo>
                  <a:lnTo>
                    <a:pt x="360" y="53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207" name="Albania" descr="© INSCALE GmbH, 05.05.2010&#10;http://www.presentationload.com/">
              <a:extLst>
                <a:ext uri="{FF2B5EF4-FFF2-40B4-BE49-F238E27FC236}">
                  <a16:creationId xmlns:a16="http://schemas.microsoft.com/office/drawing/2014/main" id="{C225C668-EA35-4CF5-99E0-EAB2885B426F}"/>
                </a:ext>
              </a:extLst>
            </p:cNvPr>
            <p:cNvSpPr>
              <a:spLocks/>
            </p:cNvSpPr>
            <p:nvPr/>
          </p:nvSpPr>
          <p:spPr bwMode="gray">
            <a:xfrm>
              <a:off x="4648200" y="2466859"/>
              <a:ext cx="57150" cy="98425"/>
            </a:xfrm>
            <a:custGeom>
              <a:avLst/>
              <a:gdLst>
                <a:gd name="T0" fmla="*/ 2147483647 w 144"/>
                <a:gd name="T1" fmla="*/ 2147483647 h 246"/>
                <a:gd name="T2" fmla="*/ 2147483647 w 144"/>
                <a:gd name="T3" fmla="*/ 2147483647 h 246"/>
                <a:gd name="T4" fmla="*/ 2147483647 w 144"/>
                <a:gd name="T5" fmla="*/ 2147483647 h 246"/>
                <a:gd name="T6" fmla="*/ 2147483647 w 144"/>
                <a:gd name="T7" fmla="*/ 2147483647 h 246"/>
                <a:gd name="T8" fmla="*/ 2147483647 w 144"/>
                <a:gd name="T9" fmla="*/ 2147483647 h 246"/>
                <a:gd name="T10" fmla="*/ 2147483647 w 144"/>
                <a:gd name="T11" fmla="*/ 2147483647 h 246"/>
                <a:gd name="T12" fmla="*/ 2147483647 w 144"/>
                <a:gd name="T13" fmla="*/ 2147483647 h 246"/>
                <a:gd name="T14" fmla="*/ 2147483647 w 144"/>
                <a:gd name="T15" fmla="*/ 2147483647 h 246"/>
                <a:gd name="T16" fmla="*/ 2147483647 w 144"/>
                <a:gd name="T17" fmla="*/ 2147483647 h 246"/>
                <a:gd name="T18" fmla="*/ 2147483647 w 144"/>
                <a:gd name="T19" fmla="*/ 2147483647 h 246"/>
                <a:gd name="T20" fmla="*/ 2147483647 w 144"/>
                <a:gd name="T21" fmla="*/ 2147483647 h 246"/>
                <a:gd name="T22" fmla="*/ 2147483647 w 144"/>
                <a:gd name="T23" fmla="*/ 2147483647 h 246"/>
                <a:gd name="T24" fmla="*/ 2147483647 w 144"/>
                <a:gd name="T25" fmla="*/ 2147483647 h 246"/>
                <a:gd name="T26" fmla="*/ 2147483647 w 144"/>
                <a:gd name="T27" fmla="*/ 2147483647 h 246"/>
                <a:gd name="T28" fmla="*/ 2147483647 w 144"/>
                <a:gd name="T29" fmla="*/ 2147483647 h 246"/>
                <a:gd name="T30" fmla="*/ 2147483647 w 144"/>
                <a:gd name="T31" fmla="*/ 2147483647 h 246"/>
                <a:gd name="T32" fmla="*/ 2147483647 w 144"/>
                <a:gd name="T33" fmla="*/ 2147483647 h 246"/>
                <a:gd name="T34" fmla="*/ 2147483647 w 144"/>
                <a:gd name="T35" fmla="*/ 2147483647 h 246"/>
                <a:gd name="T36" fmla="*/ 2147483647 w 144"/>
                <a:gd name="T37" fmla="*/ 2147483647 h 246"/>
                <a:gd name="T38" fmla="*/ 2147483647 w 144"/>
                <a:gd name="T39" fmla="*/ 0 h 246"/>
                <a:gd name="T40" fmla="*/ 2147483647 w 144"/>
                <a:gd name="T41" fmla="*/ 2147483647 h 246"/>
                <a:gd name="T42" fmla="*/ 2147483647 w 144"/>
                <a:gd name="T43" fmla="*/ 2147483647 h 246"/>
                <a:gd name="T44" fmla="*/ 0 w 144"/>
                <a:gd name="T45" fmla="*/ 2147483647 h 246"/>
                <a:gd name="T46" fmla="*/ 2147483647 w 144"/>
                <a:gd name="T47" fmla="*/ 2147483647 h 246"/>
                <a:gd name="T48" fmla="*/ 2147483647 w 144"/>
                <a:gd name="T49" fmla="*/ 2147483647 h 246"/>
                <a:gd name="T50" fmla="*/ 2147483647 w 144"/>
                <a:gd name="T51" fmla="*/ 2147483647 h 246"/>
                <a:gd name="T52" fmla="*/ 2147483647 w 144"/>
                <a:gd name="T53" fmla="*/ 2147483647 h 246"/>
                <a:gd name="T54" fmla="*/ 2147483647 w 144"/>
                <a:gd name="T55" fmla="*/ 2147483647 h 246"/>
                <a:gd name="T56" fmla="*/ 2147483647 w 144"/>
                <a:gd name="T57" fmla="*/ 2147483647 h 246"/>
                <a:gd name="T58" fmla="*/ 2147483647 w 144"/>
                <a:gd name="T59" fmla="*/ 2147483647 h 246"/>
                <a:gd name="T60" fmla="*/ 2147483647 w 144"/>
                <a:gd name="T61" fmla="*/ 2147483647 h 246"/>
                <a:gd name="T62" fmla="*/ 2147483647 w 144"/>
                <a:gd name="T63" fmla="*/ 2147483647 h 246"/>
                <a:gd name="T64" fmla="*/ 2147483647 w 144"/>
                <a:gd name="T65" fmla="*/ 2147483647 h 246"/>
                <a:gd name="T66" fmla="*/ 2147483647 w 144"/>
                <a:gd name="T67" fmla="*/ 2147483647 h 246"/>
                <a:gd name="T68" fmla="*/ 2147483647 w 144"/>
                <a:gd name="T69" fmla="*/ 2147483647 h 246"/>
                <a:gd name="T70" fmla="*/ 2147483647 w 144"/>
                <a:gd name="T71" fmla="*/ 2147483647 h 246"/>
                <a:gd name="T72" fmla="*/ 2147483647 w 144"/>
                <a:gd name="T73" fmla="*/ 2147483647 h 246"/>
                <a:gd name="T74" fmla="*/ 2147483647 w 144"/>
                <a:gd name="T75" fmla="*/ 2147483647 h 246"/>
                <a:gd name="T76" fmla="*/ 2147483647 w 144"/>
                <a:gd name="T77" fmla="*/ 2147483647 h 246"/>
                <a:gd name="T78" fmla="*/ 2147483647 w 144"/>
                <a:gd name="T79" fmla="*/ 2147483647 h 246"/>
                <a:gd name="T80" fmla="*/ 2147483647 w 144"/>
                <a:gd name="T81" fmla="*/ 2147483647 h 246"/>
                <a:gd name="T82" fmla="*/ 2147483647 w 144"/>
                <a:gd name="T83" fmla="*/ 2147483647 h 246"/>
                <a:gd name="T84" fmla="*/ 2147483647 w 144"/>
                <a:gd name="T85" fmla="*/ 2147483647 h 246"/>
                <a:gd name="T86" fmla="*/ 2147483647 w 144"/>
                <a:gd name="T87" fmla="*/ 2147483647 h 246"/>
                <a:gd name="T88" fmla="*/ 2147483647 w 144"/>
                <a:gd name="T89" fmla="*/ 2147483647 h 2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4"/>
                <a:gd name="T136" fmla="*/ 0 h 246"/>
                <a:gd name="T137" fmla="*/ 144 w 144"/>
                <a:gd name="T138" fmla="*/ 246 h 2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4" h="246">
                  <a:moveTo>
                    <a:pt x="96" y="210"/>
                  </a:moveTo>
                  <a:lnTo>
                    <a:pt x="96" y="204"/>
                  </a:lnTo>
                  <a:lnTo>
                    <a:pt x="108" y="204"/>
                  </a:lnTo>
                  <a:lnTo>
                    <a:pt x="120" y="198"/>
                  </a:lnTo>
                  <a:lnTo>
                    <a:pt x="120" y="174"/>
                  </a:lnTo>
                  <a:lnTo>
                    <a:pt x="138" y="174"/>
                  </a:lnTo>
                  <a:lnTo>
                    <a:pt x="144" y="168"/>
                  </a:lnTo>
                  <a:lnTo>
                    <a:pt x="144" y="138"/>
                  </a:lnTo>
                  <a:lnTo>
                    <a:pt x="120" y="144"/>
                  </a:lnTo>
                  <a:lnTo>
                    <a:pt x="120" y="126"/>
                  </a:lnTo>
                  <a:lnTo>
                    <a:pt x="114" y="126"/>
                  </a:lnTo>
                  <a:lnTo>
                    <a:pt x="108" y="120"/>
                  </a:lnTo>
                  <a:lnTo>
                    <a:pt x="108" y="96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96" y="24"/>
                  </a:lnTo>
                  <a:lnTo>
                    <a:pt x="84" y="24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36" y="0"/>
                  </a:lnTo>
                  <a:lnTo>
                    <a:pt x="36" y="18"/>
                  </a:lnTo>
                  <a:lnTo>
                    <a:pt x="24" y="24"/>
                  </a:lnTo>
                  <a:lnTo>
                    <a:pt x="0" y="24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30" y="48"/>
                  </a:lnTo>
                  <a:lnTo>
                    <a:pt x="18" y="60"/>
                  </a:lnTo>
                  <a:lnTo>
                    <a:pt x="24" y="66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2" y="96"/>
                  </a:lnTo>
                  <a:lnTo>
                    <a:pt x="42" y="114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24" y="180"/>
                  </a:lnTo>
                  <a:lnTo>
                    <a:pt x="24" y="186"/>
                  </a:lnTo>
                  <a:lnTo>
                    <a:pt x="42" y="204"/>
                  </a:lnTo>
                  <a:lnTo>
                    <a:pt x="54" y="210"/>
                  </a:lnTo>
                  <a:lnTo>
                    <a:pt x="60" y="216"/>
                  </a:lnTo>
                  <a:lnTo>
                    <a:pt x="60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90" y="246"/>
                  </a:lnTo>
                  <a:lnTo>
                    <a:pt x="96" y="246"/>
                  </a:lnTo>
                  <a:lnTo>
                    <a:pt x="96" y="21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208" name="South Africa" descr="© INSCALE GmbH, 05.05.2010&#10;http://www.presentationload.com/">
              <a:extLst>
                <a:ext uri="{FF2B5EF4-FFF2-40B4-BE49-F238E27FC236}">
                  <a16:creationId xmlns:a16="http://schemas.microsoft.com/office/drawing/2014/main" id="{55BC932A-5D6A-4DE7-AB54-131858F4CC0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592637" y="4568709"/>
              <a:ext cx="455613" cy="411163"/>
            </a:xfrm>
            <a:custGeom>
              <a:avLst/>
              <a:gdLst>
                <a:gd name="T0" fmla="*/ 2147483647 w 1134"/>
                <a:gd name="T1" fmla="*/ 2147483647 h 1020"/>
                <a:gd name="T2" fmla="*/ 2147483647 w 1134"/>
                <a:gd name="T3" fmla="*/ 2147483647 h 1020"/>
                <a:gd name="T4" fmla="*/ 2147483647 w 1134"/>
                <a:gd name="T5" fmla="*/ 2147483647 h 1020"/>
                <a:gd name="T6" fmla="*/ 2147483647 w 1134"/>
                <a:gd name="T7" fmla="*/ 2147483647 h 1020"/>
                <a:gd name="T8" fmla="*/ 2147483647 w 1134"/>
                <a:gd name="T9" fmla="*/ 2147483647 h 1020"/>
                <a:gd name="T10" fmla="*/ 2147483647 w 1134"/>
                <a:gd name="T11" fmla="*/ 2147483647 h 1020"/>
                <a:gd name="T12" fmla="*/ 2147483647 w 1134"/>
                <a:gd name="T13" fmla="*/ 2147483647 h 1020"/>
                <a:gd name="T14" fmla="*/ 2147483647 w 1134"/>
                <a:gd name="T15" fmla="*/ 2147483647 h 1020"/>
                <a:gd name="T16" fmla="*/ 2147483647 w 1134"/>
                <a:gd name="T17" fmla="*/ 2147483647 h 1020"/>
                <a:gd name="T18" fmla="*/ 2147483647 w 1134"/>
                <a:gd name="T19" fmla="*/ 2147483647 h 1020"/>
                <a:gd name="T20" fmla="*/ 2147483647 w 1134"/>
                <a:gd name="T21" fmla="*/ 2147483647 h 1020"/>
                <a:gd name="T22" fmla="*/ 2147483647 w 1134"/>
                <a:gd name="T23" fmla="*/ 2147483647 h 1020"/>
                <a:gd name="T24" fmla="*/ 2147483647 w 1134"/>
                <a:gd name="T25" fmla="*/ 2147483647 h 1020"/>
                <a:gd name="T26" fmla="*/ 2147483647 w 1134"/>
                <a:gd name="T27" fmla="*/ 2147483647 h 1020"/>
                <a:gd name="T28" fmla="*/ 2147483647 w 1134"/>
                <a:gd name="T29" fmla="*/ 2147483647 h 1020"/>
                <a:gd name="T30" fmla="*/ 2147483647 w 1134"/>
                <a:gd name="T31" fmla="*/ 2147483647 h 1020"/>
                <a:gd name="T32" fmla="*/ 2147483647 w 1134"/>
                <a:gd name="T33" fmla="*/ 2147483647 h 1020"/>
                <a:gd name="T34" fmla="*/ 2147483647 w 1134"/>
                <a:gd name="T35" fmla="*/ 2147483647 h 1020"/>
                <a:gd name="T36" fmla="*/ 2147483647 w 1134"/>
                <a:gd name="T37" fmla="*/ 2147483647 h 1020"/>
                <a:gd name="T38" fmla="*/ 2147483647 w 1134"/>
                <a:gd name="T39" fmla="*/ 2147483647 h 1020"/>
                <a:gd name="T40" fmla="*/ 2147483647 w 1134"/>
                <a:gd name="T41" fmla="*/ 2147483647 h 1020"/>
                <a:gd name="T42" fmla="*/ 2147483647 w 1134"/>
                <a:gd name="T43" fmla="*/ 2147483647 h 1020"/>
                <a:gd name="T44" fmla="*/ 2147483647 w 1134"/>
                <a:gd name="T45" fmla="*/ 2147483647 h 1020"/>
                <a:gd name="T46" fmla="*/ 2147483647 w 1134"/>
                <a:gd name="T47" fmla="*/ 2147483647 h 1020"/>
                <a:gd name="T48" fmla="*/ 2147483647 w 1134"/>
                <a:gd name="T49" fmla="*/ 2147483647 h 1020"/>
                <a:gd name="T50" fmla="*/ 2147483647 w 1134"/>
                <a:gd name="T51" fmla="*/ 2147483647 h 1020"/>
                <a:gd name="T52" fmla="*/ 2147483647 w 1134"/>
                <a:gd name="T53" fmla="*/ 2147483647 h 1020"/>
                <a:gd name="T54" fmla="*/ 2147483647 w 1134"/>
                <a:gd name="T55" fmla="*/ 2147483647 h 1020"/>
                <a:gd name="T56" fmla="*/ 2147483647 w 1134"/>
                <a:gd name="T57" fmla="*/ 2147483647 h 1020"/>
                <a:gd name="T58" fmla="*/ 2147483647 w 1134"/>
                <a:gd name="T59" fmla="*/ 2147483647 h 1020"/>
                <a:gd name="T60" fmla="*/ 2147483647 w 1134"/>
                <a:gd name="T61" fmla="*/ 2147483647 h 1020"/>
                <a:gd name="T62" fmla="*/ 0 w 1134"/>
                <a:gd name="T63" fmla="*/ 2147483647 h 1020"/>
                <a:gd name="T64" fmla="*/ 2147483647 w 1134"/>
                <a:gd name="T65" fmla="*/ 2147483647 h 1020"/>
                <a:gd name="T66" fmla="*/ 2147483647 w 1134"/>
                <a:gd name="T67" fmla="*/ 2147483647 h 1020"/>
                <a:gd name="T68" fmla="*/ 2147483647 w 1134"/>
                <a:gd name="T69" fmla="*/ 2147483647 h 1020"/>
                <a:gd name="T70" fmla="*/ 2147483647 w 1134"/>
                <a:gd name="T71" fmla="*/ 2147483647 h 1020"/>
                <a:gd name="T72" fmla="*/ 2147483647 w 1134"/>
                <a:gd name="T73" fmla="*/ 2147483647 h 1020"/>
                <a:gd name="T74" fmla="*/ 2147483647 w 1134"/>
                <a:gd name="T75" fmla="*/ 2147483647 h 1020"/>
                <a:gd name="T76" fmla="*/ 2147483647 w 1134"/>
                <a:gd name="T77" fmla="*/ 2147483647 h 1020"/>
                <a:gd name="T78" fmla="*/ 2147483647 w 1134"/>
                <a:gd name="T79" fmla="*/ 2147483647 h 1020"/>
                <a:gd name="T80" fmla="*/ 2147483647 w 1134"/>
                <a:gd name="T81" fmla="*/ 2147483647 h 1020"/>
                <a:gd name="T82" fmla="*/ 2147483647 w 1134"/>
                <a:gd name="T83" fmla="*/ 2147483647 h 1020"/>
                <a:gd name="T84" fmla="*/ 2147483647 w 1134"/>
                <a:gd name="T85" fmla="*/ 2147483647 h 1020"/>
                <a:gd name="T86" fmla="*/ 2147483647 w 1134"/>
                <a:gd name="T87" fmla="*/ 2147483647 h 1020"/>
                <a:gd name="T88" fmla="*/ 2147483647 w 1134"/>
                <a:gd name="T89" fmla="*/ 2147483647 h 1020"/>
                <a:gd name="T90" fmla="*/ 2147483647 w 1134"/>
                <a:gd name="T91" fmla="*/ 2147483647 h 1020"/>
                <a:gd name="T92" fmla="*/ 2147483647 w 1134"/>
                <a:gd name="T93" fmla="*/ 2147483647 h 1020"/>
                <a:gd name="T94" fmla="*/ 2147483647 w 1134"/>
                <a:gd name="T95" fmla="*/ 2147483647 h 1020"/>
                <a:gd name="T96" fmla="*/ 2147483647 w 1134"/>
                <a:gd name="T97" fmla="*/ 2147483647 h 1020"/>
                <a:gd name="T98" fmla="*/ 2147483647 w 1134"/>
                <a:gd name="T99" fmla="*/ 2147483647 h 1020"/>
                <a:gd name="T100" fmla="*/ 2147483647 w 1134"/>
                <a:gd name="T101" fmla="*/ 2147483647 h 1020"/>
                <a:gd name="T102" fmla="*/ 2147483647 w 1134"/>
                <a:gd name="T103" fmla="*/ 2147483647 h 1020"/>
                <a:gd name="T104" fmla="*/ 2147483647 w 1134"/>
                <a:gd name="T105" fmla="*/ 2147483647 h 1020"/>
                <a:gd name="T106" fmla="*/ 2147483647 w 1134"/>
                <a:gd name="T107" fmla="*/ 2147483647 h 1020"/>
                <a:gd name="T108" fmla="*/ 2147483647 w 1134"/>
                <a:gd name="T109" fmla="*/ 2147483647 h 1020"/>
                <a:gd name="T110" fmla="*/ 2147483647 w 1134"/>
                <a:gd name="T111" fmla="*/ 2147483647 h 1020"/>
                <a:gd name="T112" fmla="*/ 2147483647 w 1134"/>
                <a:gd name="T113" fmla="*/ 2147483647 h 1020"/>
                <a:gd name="T114" fmla="*/ 2147483647 w 1134"/>
                <a:gd name="T115" fmla="*/ 2147483647 h 1020"/>
                <a:gd name="T116" fmla="*/ 2147483647 w 1134"/>
                <a:gd name="T117" fmla="*/ 2147483647 h 1020"/>
                <a:gd name="T118" fmla="*/ 2147483647 w 1134"/>
                <a:gd name="T119" fmla="*/ 2147483647 h 1020"/>
                <a:gd name="T120" fmla="*/ 2147483647 w 1134"/>
                <a:gd name="T121" fmla="*/ 2147483647 h 1020"/>
                <a:gd name="T122" fmla="*/ 2147483647 w 1134"/>
                <a:gd name="T123" fmla="*/ 2147483647 h 1020"/>
                <a:gd name="T124" fmla="*/ 2147483647 w 1134"/>
                <a:gd name="T125" fmla="*/ 2147483647 h 10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34"/>
                <a:gd name="T190" fmla="*/ 0 h 1020"/>
                <a:gd name="T191" fmla="*/ 1134 w 1134"/>
                <a:gd name="T192" fmla="*/ 1020 h 10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34" h="1020">
                  <a:moveTo>
                    <a:pt x="1116" y="372"/>
                  </a:moveTo>
                  <a:lnTo>
                    <a:pt x="1098" y="372"/>
                  </a:lnTo>
                  <a:lnTo>
                    <a:pt x="1092" y="378"/>
                  </a:lnTo>
                  <a:lnTo>
                    <a:pt x="1086" y="378"/>
                  </a:lnTo>
                  <a:lnTo>
                    <a:pt x="1074" y="420"/>
                  </a:lnTo>
                  <a:lnTo>
                    <a:pt x="1062" y="420"/>
                  </a:lnTo>
                  <a:lnTo>
                    <a:pt x="1050" y="414"/>
                  </a:lnTo>
                  <a:lnTo>
                    <a:pt x="1032" y="414"/>
                  </a:lnTo>
                  <a:lnTo>
                    <a:pt x="1020" y="402"/>
                  </a:lnTo>
                  <a:lnTo>
                    <a:pt x="1008" y="396"/>
                  </a:lnTo>
                  <a:lnTo>
                    <a:pt x="996" y="372"/>
                  </a:lnTo>
                  <a:lnTo>
                    <a:pt x="996" y="348"/>
                  </a:lnTo>
                  <a:lnTo>
                    <a:pt x="1002" y="336"/>
                  </a:lnTo>
                  <a:lnTo>
                    <a:pt x="1014" y="324"/>
                  </a:lnTo>
                  <a:lnTo>
                    <a:pt x="1014" y="312"/>
                  </a:lnTo>
                  <a:lnTo>
                    <a:pt x="1020" y="300"/>
                  </a:lnTo>
                  <a:lnTo>
                    <a:pt x="1032" y="288"/>
                  </a:lnTo>
                  <a:lnTo>
                    <a:pt x="1038" y="288"/>
                  </a:lnTo>
                  <a:lnTo>
                    <a:pt x="1050" y="294"/>
                  </a:lnTo>
                  <a:lnTo>
                    <a:pt x="1062" y="306"/>
                  </a:lnTo>
                  <a:lnTo>
                    <a:pt x="1086" y="270"/>
                  </a:lnTo>
                  <a:lnTo>
                    <a:pt x="1086" y="180"/>
                  </a:lnTo>
                  <a:lnTo>
                    <a:pt x="1056" y="120"/>
                  </a:lnTo>
                  <a:lnTo>
                    <a:pt x="1056" y="102"/>
                  </a:lnTo>
                  <a:lnTo>
                    <a:pt x="1050" y="90"/>
                  </a:lnTo>
                  <a:lnTo>
                    <a:pt x="1050" y="72"/>
                  </a:lnTo>
                  <a:lnTo>
                    <a:pt x="1044" y="54"/>
                  </a:lnTo>
                  <a:lnTo>
                    <a:pt x="1044" y="24"/>
                  </a:lnTo>
                  <a:lnTo>
                    <a:pt x="1026" y="12"/>
                  </a:lnTo>
                  <a:lnTo>
                    <a:pt x="966" y="12"/>
                  </a:lnTo>
                  <a:lnTo>
                    <a:pt x="954" y="6"/>
                  </a:lnTo>
                  <a:lnTo>
                    <a:pt x="948" y="6"/>
                  </a:lnTo>
                  <a:lnTo>
                    <a:pt x="936" y="0"/>
                  </a:lnTo>
                  <a:lnTo>
                    <a:pt x="876" y="0"/>
                  </a:lnTo>
                  <a:lnTo>
                    <a:pt x="864" y="24"/>
                  </a:lnTo>
                  <a:lnTo>
                    <a:pt x="852" y="24"/>
                  </a:lnTo>
                  <a:lnTo>
                    <a:pt x="840" y="30"/>
                  </a:lnTo>
                  <a:lnTo>
                    <a:pt x="828" y="30"/>
                  </a:lnTo>
                  <a:lnTo>
                    <a:pt x="822" y="36"/>
                  </a:lnTo>
                  <a:lnTo>
                    <a:pt x="810" y="60"/>
                  </a:lnTo>
                  <a:lnTo>
                    <a:pt x="768" y="102"/>
                  </a:lnTo>
                  <a:lnTo>
                    <a:pt x="756" y="108"/>
                  </a:lnTo>
                  <a:lnTo>
                    <a:pt x="750" y="108"/>
                  </a:lnTo>
                  <a:lnTo>
                    <a:pt x="738" y="114"/>
                  </a:lnTo>
                  <a:lnTo>
                    <a:pt x="726" y="138"/>
                  </a:lnTo>
                  <a:lnTo>
                    <a:pt x="726" y="174"/>
                  </a:lnTo>
                  <a:lnTo>
                    <a:pt x="714" y="180"/>
                  </a:lnTo>
                  <a:lnTo>
                    <a:pt x="708" y="192"/>
                  </a:lnTo>
                  <a:lnTo>
                    <a:pt x="702" y="198"/>
                  </a:lnTo>
                  <a:lnTo>
                    <a:pt x="690" y="204"/>
                  </a:lnTo>
                  <a:lnTo>
                    <a:pt x="672" y="210"/>
                  </a:lnTo>
                  <a:lnTo>
                    <a:pt x="654" y="228"/>
                  </a:lnTo>
                  <a:lnTo>
                    <a:pt x="654" y="240"/>
                  </a:lnTo>
                  <a:lnTo>
                    <a:pt x="648" y="252"/>
                  </a:lnTo>
                  <a:lnTo>
                    <a:pt x="642" y="270"/>
                  </a:lnTo>
                  <a:lnTo>
                    <a:pt x="636" y="282"/>
                  </a:lnTo>
                  <a:lnTo>
                    <a:pt x="630" y="288"/>
                  </a:lnTo>
                  <a:lnTo>
                    <a:pt x="618" y="294"/>
                  </a:lnTo>
                  <a:lnTo>
                    <a:pt x="606" y="294"/>
                  </a:lnTo>
                  <a:lnTo>
                    <a:pt x="600" y="288"/>
                  </a:lnTo>
                  <a:lnTo>
                    <a:pt x="594" y="294"/>
                  </a:lnTo>
                  <a:lnTo>
                    <a:pt x="582" y="300"/>
                  </a:lnTo>
                  <a:lnTo>
                    <a:pt x="570" y="300"/>
                  </a:lnTo>
                  <a:lnTo>
                    <a:pt x="564" y="294"/>
                  </a:lnTo>
                  <a:lnTo>
                    <a:pt x="552" y="288"/>
                  </a:lnTo>
                  <a:lnTo>
                    <a:pt x="546" y="282"/>
                  </a:lnTo>
                  <a:lnTo>
                    <a:pt x="516" y="282"/>
                  </a:lnTo>
                  <a:lnTo>
                    <a:pt x="504" y="270"/>
                  </a:lnTo>
                  <a:lnTo>
                    <a:pt x="492" y="264"/>
                  </a:lnTo>
                  <a:lnTo>
                    <a:pt x="486" y="258"/>
                  </a:lnTo>
                  <a:lnTo>
                    <a:pt x="474" y="252"/>
                  </a:lnTo>
                  <a:lnTo>
                    <a:pt x="462" y="252"/>
                  </a:lnTo>
                  <a:lnTo>
                    <a:pt x="450" y="258"/>
                  </a:lnTo>
                  <a:lnTo>
                    <a:pt x="444" y="264"/>
                  </a:lnTo>
                  <a:lnTo>
                    <a:pt x="438" y="276"/>
                  </a:lnTo>
                  <a:lnTo>
                    <a:pt x="438" y="288"/>
                  </a:lnTo>
                  <a:lnTo>
                    <a:pt x="432" y="300"/>
                  </a:lnTo>
                  <a:lnTo>
                    <a:pt x="432" y="324"/>
                  </a:lnTo>
                  <a:lnTo>
                    <a:pt x="420" y="324"/>
                  </a:lnTo>
                  <a:lnTo>
                    <a:pt x="414" y="330"/>
                  </a:lnTo>
                  <a:lnTo>
                    <a:pt x="408" y="330"/>
                  </a:lnTo>
                  <a:lnTo>
                    <a:pt x="402" y="336"/>
                  </a:lnTo>
                  <a:lnTo>
                    <a:pt x="396" y="348"/>
                  </a:lnTo>
                  <a:lnTo>
                    <a:pt x="390" y="354"/>
                  </a:lnTo>
                  <a:lnTo>
                    <a:pt x="390" y="360"/>
                  </a:lnTo>
                  <a:lnTo>
                    <a:pt x="366" y="360"/>
                  </a:lnTo>
                  <a:lnTo>
                    <a:pt x="366" y="378"/>
                  </a:lnTo>
                  <a:lnTo>
                    <a:pt x="288" y="378"/>
                  </a:lnTo>
                  <a:lnTo>
                    <a:pt x="288" y="348"/>
                  </a:lnTo>
                  <a:lnTo>
                    <a:pt x="294" y="336"/>
                  </a:lnTo>
                  <a:lnTo>
                    <a:pt x="294" y="330"/>
                  </a:lnTo>
                  <a:lnTo>
                    <a:pt x="300" y="318"/>
                  </a:lnTo>
                  <a:lnTo>
                    <a:pt x="300" y="294"/>
                  </a:lnTo>
                  <a:lnTo>
                    <a:pt x="294" y="288"/>
                  </a:lnTo>
                  <a:lnTo>
                    <a:pt x="294" y="270"/>
                  </a:lnTo>
                  <a:lnTo>
                    <a:pt x="288" y="258"/>
                  </a:lnTo>
                  <a:lnTo>
                    <a:pt x="282" y="240"/>
                  </a:lnTo>
                  <a:lnTo>
                    <a:pt x="276" y="234"/>
                  </a:lnTo>
                  <a:lnTo>
                    <a:pt x="264" y="228"/>
                  </a:lnTo>
                  <a:lnTo>
                    <a:pt x="258" y="222"/>
                  </a:lnTo>
                  <a:lnTo>
                    <a:pt x="246" y="216"/>
                  </a:lnTo>
                  <a:lnTo>
                    <a:pt x="240" y="510"/>
                  </a:lnTo>
                  <a:lnTo>
                    <a:pt x="222" y="510"/>
                  </a:lnTo>
                  <a:lnTo>
                    <a:pt x="210" y="516"/>
                  </a:lnTo>
                  <a:lnTo>
                    <a:pt x="204" y="522"/>
                  </a:lnTo>
                  <a:lnTo>
                    <a:pt x="204" y="528"/>
                  </a:lnTo>
                  <a:lnTo>
                    <a:pt x="192" y="528"/>
                  </a:lnTo>
                  <a:lnTo>
                    <a:pt x="192" y="552"/>
                  </a:lnTo>
                  <a:lnTo>
                    <a:pt x="168" y="552"/>
                  </a:lnTo>
                  <a:lnTo>
                    <a:pt x="156" y="540"/>
                  </a:lnTo>
                  <a:lnTo>
                    <a:pt x="144" y="540"/>
                  </a:lnTo>
                  <a:lnTo>
                    <a:pt x="132" y="552"/>
                  </a:lnTo>
                  <a:lnTo>
                    <a:pt x="108" y="552"/>
                  </a:lnTo>
                  <a:lnTo>
                    <a:pt x="102" y="546"/>
                  </a:lnTo>
                  <a:lnTo>
                    <a:pt x="102" y="540"/>
                  </a:lnTo>
                  <a:lnTo>
                    <a:pt x="96" y="534"/>
                  </a:lnTo>
                  <a:lnTo>
                    <a:pt x="72" y="534"/>
                  </a:lnTo>
                  <a:lnTo>
                    <a:pt x="66" y="528"/>
                  </a:lnTo>
                  <a:lnTo>
                    <a:pt x="60" y="516"/>
                  </a:lnTo>
                  <a:lnTo>
                    <a:pt x="60" y="492"/>
                  </a:lnTo>
                  <a:lnTo>
                    <a:pt x="42" y="474"/>
                  </a:lnTo>
                  <a:lnTo>
                    <a:pt x="36" y="474"/>
                  </a:lnTo>
                  <a:lnTo>
                    <a:pt x="30" y="480"/>
                  </a:lnTo>
                  <a:lnTo>
                    <a:pt x="30" y="486"/>
                  </a:lnTo>
                  <a:lnTo>
                    <a:pt x="24" y="498"/>
                  </a:lnTo>
                  <a:lnTo>
                    <a:pt x="18" y="504"/>
                  </a:lnTo>
                  <a:lnTo>
                    <a:pt x="18" y="510"/>
                  </a:lnTo>
                  <a:lnTo>
                    <a:pt x="0" y="522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6" y="540"/>
                  </a:lnTo>
                  <a:lnTo>
                    <a:pt x="6" y="552"/>
                  </a:lnTo>
                  <a:lnTo>
                    <a:pt x="36" y="582"/>
                  </a:lnTo>
                  <a:lnTo>
                    <a:pt x="42" y="600"/>
                  </a:lnTo>
                  <a:lnTo>
                    <a:pt x="42" y="648"/>
                  </a:lnTo>
                  <a:lnTo>
                    <a:pt x="48" y="672"/>
                  </a:lnTo>
                  <a:lnTo>
                    <a:pt x="54" y="690"/>
                  </a:lnTo>
                  <a:lnTo>
                    <a:pt x="72" y="714"/>
                  </a:lnTo>
                  <a:lnTo>
                    <a:pt x="96" y="738"/>
                  </a:lnTo>
                  <a:lnTo>
                    <a:pt x="114" y="762"/>
                  </a:lnTo>
                  <a:lnTo>
                    <a:pt x="120" y="786"/>
                  </a:lnTo>
                  <a:lnTo>
                    <a:pt x="120" y="834"/>
                  </a:lnTo>
                  <a:lnTo>
                    <a:pt x="114" y="846"/>
                  </a:lnTo>
                  <a:lnTo>
                    <a:pt x="114" y="852"/>
                  </a:lnTo>
                  <a:lnTo>
                    <a:pt x="90" y="852"/>
                  </a:lnTo>
                  <a:lnTo>
                    <a:pt x="90" y="876"/>
                  </a:lnTo>
                  <a:lnTo>
                    <a:pt x="96" y="888"/>
                  </a:lnTo>
                  <a:lnTo>
                    <a:pt x="108" y="906"/>
                  </a:lnTo>
                  <a:lnTo>
                    <a:pt x="114" y="918"/>
                  </a:lnTo>
                  <a:lnTo>
                    <a:pt x="114" y="960"/>
                  </a:lnTo>
                  <a:lnTo>
                    <a:pt x="120" y="972"/>
                  </a:lnTo>
                  <a:lnTo>
                    <a:pt x="120" y="978"/>
                  </a:lnTo>
                  <a:lnTo>
                    <a:pt x="126" y="978"/>
                  </a:lnTo>
                  <a:lnTo>
                    <a:pt x="126" y="972"/>
                  </a:lnTo>
                  <a:lnTo>
                    <a:pt x="132" y="966"/>
                  </a:lnTo>
                  <a:lnTo>
                    <a:pt x="144" y="966"/>
                  </a:lnTo>
                  <a:lnTo>
                    <a:pt x="150" y="972"/>
                  </a:lnTo>
                  <a:lnTo>
                    <a:pt x="180" y="984"/>
                  </a:lnTo>
                  <a:lnTo>
                    <a:pt x="180" y="996"/>
                  </a:lnTo>
                  <a:lnTo>
                    <a:pt x="204" y="1020"/>
                  </a:lnTo>
                  <a:lnTo>
                    <a:pt x="216" y="1020"/>
                  </a:lnTo>
                  <a:lnTo>
                    <a:pt x="240" y="1008"/>
                  </a:lnTo>
                  <a:lnTo>
                    <a:pt x="246" y="996"/>
                  </a:lnTo>
                  <a:lnTo>
                    <a:pt x="252" y="990"/>
                  </a:lnTo>
                  <a:lnTo>
                    <a:pt x="264" y="984"/>
                  </a:lnTo>
                  <a:lnTo>
                    <a:pt x="294" y="984"/>
                  </a:lnTo>
                  <a:lnTo>
                    <a:pt x="306" y="990"/>
                  </a:lnTo>
                  <a:lnTo>
                    <a:pt x="354" y="990"/>
                  </a:lnTo>
                  <a:lnTo>
                    <a:pt x="354" y="984"/>
                  </a:lnTo>
                  <a:lnTo>
                    <a:pt x="360" y="978"/>
                  </a:lnTo>
                  <a:lnTo>
                    <a:pt x="360" y="966"/>
                  </a:lnTo>
                  <a:lnTo>
                    <a:pt x="366" y="960"/>
                  </a:lnTo>
                  <a:lnTo>
                    <a:pt x="378" y="954"/>
                  </a:lnTo>
                  <a:lnTo>
                    <a:pt x="408" y="954"/>
                  </a:lnTo>
                  <a:lnTo>
                    <a:pt x="420" y="960"/>
                  </a:lnTo>
                  <a:lnTo>
                    <a:pt x="432" y="960"/>
                  </a:lnTo>
                  <a:lnTo>
                    <a:pt x="438" y="966"/>
                  </a:lnTo>
                  <a:lnTo>
                    <a:pt x="444" y="960"/>
                  </a:lnTo>
                  <a:lnTo>
                    <a:pt x="456" y="960"/>
                  </a:lnTo>
                  <a:lnTo>
                    <a:pt x="468" y="954"/>
                  </a:lnTo>
                  <a:lnTo>
                    <a:pt x="504" y="954"/>
                  </a:lnTo>
                  <a:lnTo>
                    <a:pt x="522" y="960"/>
                  </a:lnTo>
                  <a:lnTo>
                    <a:pt x="534" y="966"/>
                  </a:lnTo>
                  <a:lnTo>
                    <a:pt x="552" y="966"/>
                  </a:lnTo>
                  <a:lnTo>
                    <a:pt x="558" y="960"/>
                  </a:lnTo>
                  <a:lnTo>
                    <a:pt x="570" y="954"/>
                  </a:lnTo>
                  <a:lnTo>
                    <a:pt x="606" y="954"/>
                  </a:lnTo>
                  <a:lnTo>
                    <a:pt x="618" y="948"/>
                  </a:lnTo>
                  <a:lnTo>
                    <a:pt x="624" y="942"/>
                  </a:lnTo>
                  <a:lnTo>
                    <a:pt x="636" y="936"/>
                  </a:lnTo>
                  <a:lnTo>
                    <a:pt x="684" y="936"/>
                  </a:lnTo>
                  <a:lnTo>
                    <a:pt x="708" y="924"/>
                  </a:lnTo>
                  <a:lnTo>
                    <a:pt x="720" y="912"/>
                  </a:lnTo>
                  <a:lnTo>
                    <a:pt x="738" y="900"/>
                  </a:lnTo>
                  <a:lnTo>
                    <a:pt x="774" y="864"/>
                  </a:lnTo>
                  <a:lnTo>
                    <a:pt x="786" y="858"/>
                  </a:lnTo>
                  <a:lnTo>
                    <a:pt x="804" y="846"/>
                  </a:lnTo>
                  <a:lnTo>
                    <a:pt x="900" y="750"/>
                  </a:lnTo>
                  <a:lnTo>
                    <a:pt x="918" y="750"/>
                  </a:lnTo>
                  <a:lnTo>
                    <a:pt x="924" y="744"/>
                  </a:lnTo>
                  <a:lnTo>
                    <a:pt x="960" y="696"/>
                  </a:lnTo>
                  <a:lnTo>
                    <a:pt x="972" y="672"/>
                  </a:lnTo>
                  <a:lnTo>
                    <a:pt x="984" y="654"/>
                  </a:lnTo>
                  <a:lnTo>
                    <a:pt x="990" y="642"/>
                  </a:lnTo>
                  <a:lnTo>
                    <a:pt x="1002" y="606"/>
                  </a:lnTo>
                  <a:lnTo>
                    <a:pt x="1014" y="588"/>
                  </a:lnTo>
                  <a:lnTo>
                    <a:pt x="1020" y="576"/>
                  </a:lnTo>
                  <a:lnTo>
                    <a:pt x="1026" y="570"/>
                  </a:lnTo>
                  <a:lnTo>
                    <a:pt x="1038" y="564"/>
                  </a:lnTo>
                  <a:lnTo>
                    <a:pt x="1050" y="552"/>
                  </a:lnTo>
                  <a:lnTo>
                    <a:pt x="1068" y="546"/>
                  </a:lnTo>
                  <a:lnTo>
                    <a:pt x="1086" y="534"/>
                  </a:lnTo>
                  <a:lnTo>
                    <a:pt x="1098" y="510"/>
                  </a:lnTo>
                  <a:lnTo>
                    <a:pt x="1098" y="498"/>
                  </a:lnTo>
                  <a:lnTo>
                    <a:pt x="1104" y="486"/>
                  </a:lnTo>
                  <a:lnTo>
                    <a:pt x="1110" y="468"/>
                  </a:lnTo>
                  <a:lnTo>
                    <a:pt x="1116" y="456"/>
                  </a:lnTo>
                  <a:lnTo>
                    <a:pt x="1122" y="450"/>
                  </a:lnTo>
                  <a:lnTo>
                    <a:pt x="1122" y="438"/>
                  </a:lnTo>
                  <a:lnTo>
                    <a:pt x="1128" y="432"/>
                  </a:lnTo>
                  <a:lnTo>
                    <a:pt x="1128" y="414"/>
                  </a:lnTo>
                  <a:lnTo>
                    <a:pt x="1134" y="396"/>
                  </a:lnTo>
                  <a:lnTo>
                    <a:pt x="1128" y="384"/>
                  </a:lnTo>
                  <a:lnTo>
                    <a:pt x="1116" y="372"/>
                  </a:lnTo>
                  <a:close/>
                  <a:moveTo>
                    <a:pt x="870" y="624"/>
                  </a:moveTo>
                  <a:lnTo>
                    <a:pt x="858" y="630"/>
                  </a:lnTo>
                  <a:lnTo>
                    <a:pt x="852" y="636"/>
                  </a:lnTo>
                  <a:lnTo>
                    <a:pt x="840" y="642"/>
                  </a:lnTo>
                  <a:lnTo>
                    <a:pt x="822" y="642"/>
                  </a:lnTo>
                  <a:lnTo>
                    <a:pt x="810" y="648"/>
                  </a:lnTo>
                  <a:lnTo>
                    <a:pt x="804" y="654"/>
                  </a:lnTo>
                  <a:lnTo>
                    <a:pt x="798" y="666"/>
                  </a:lnTo>
                  <a:lnTo>
                    <a:pt x="792" y="672"/>
                  </a:lnTo>
                  <a:lnTo>
                    <a:pt x="792" y="684"/>
                  </a:lnTo>
                  <a:lnTo>
                    <a:pt x="774" y="684"/>
                  </a:lnTo>
                  <a:lnTo>
                    <a:pt x="744" y="654"/>
                  </a:lnTo>
                  <a:lnTo>
                    <a:pt x="744" y="636"/>
                  </a:lnTo>
                  <a:lnTo>
                    <a:pt x="720" y="600"/>
                  </a:lnTo>
                  <a:lnTo>
                    <a:pt x="744" y="600"/>
                  </a:lnTo>
                  <a:lnTo>
                    <a:pt x="750" y="582"/>
                  </a:lnTo>
                  <a:lnTo>
                    <a:pt x="768" y="564"/>
                  </a:lnTo>
                  <a:lnTo>
                    <a:pt x="768" y="546"/>
                  </a:lnTo>
                  <a:lnTo>
                    <a:pt x="774" y="540"/>
                  </a:lnTo>
                  <a:lnTo>
                    <a:pt x="798" y="540"/>
                  </a:lnTo>
                  <a:lnTo>
                    <a:pt x="798" y="528"/>
                  </a:lnTo>
                  <a:lnTo>
                    <a:pt x="810" y="522"/>
                  </a:lnTo>
                  <a:lnTo>
                    <a:pt x="846" y="522"/>
                  </a:lnTo>
                  <a:lnTo>
                    <a:pt x="852" y="528"/>
                  </a:lnTo>
                  <a:lnTo>
                    <a:pt x="858" y="540"/>
                  </a:lnTo>
                  <a:lnTo>
                    <a:pt x="864" y="546"/>
                  </a:lnTo>
                  <a:lnTo>
                    <a:pt x="870" y="558"/>
                  </a:lnTo>
                  <a:lnTo>
                    <a:pt x="882" y="564"/>
                  </a:lnTo>
                  <a:lnTo>
                    <a:pt x="888" y="588"/>
                  </a:lnTo>
                  <a:lnTo>
                    <a:pt x="864" y="606"/>
                  </a:lnTo>
                  <a:lnTo>
                    <a:pt x="870" y="624"/>
                  </a:lnTo>
                  <a:close/>
                </a:path>
              </a:pathLst>
            </a:custGeom>
            <a:solidFill>
              <a:srgbClr val="1C5C8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209" name="Afghan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CBE64166-24A4-4562-B2BE-960F48B5488B}"/>
                </a:ext>
              </a:extLst>
            </p:cNvPr>
            <p:cNvSpPr>
              <a:spLocks/>
            </p:cNvSpPr>
            <p:nvPr/>
          </p:nvSpPr>
          <p:spPr bwMode="gray">
            <a:xfrm>
              <a:off x="5780087" y="2598622"/>
              <a:ext cx="365125" cy="298450"/>
            </a:xfrm>
            <a:custGeom>
              <a:avLst/>
              <a:gdLst>
                <a:gd name="T0" fmla="*/ 2147483647 w 906"/>
                <a:gd name="T1" fmla="*/ 2147483647 h 738"/>
                <a:gd name="T2" fmla="*/ 2147483647 w 906"/>
                <a:gd name="T3" fmla="*/ 2147483647 h 738"/>
                <a:gd name="T4" fmla="*/ 2147483647 w 906"/>
                <a:gd name="T5" fmla="*/ 2147483647 h 738"/>
                <a:gd name="T6" fmla="*/ 2147483647 w 906"/>
                <a:gd name="T7" fmla="*/ 2147483647 h 738"/>
                <a:gd name="T8" fmla="*/ 2147483647 w 906"/>
                <a:gd name="T9" fmla="*/ 2147483647 h 738"/>
                <a:gd name="T10" fmla="*/ 2147483647 w 906"/>
                <a:gd name="T11" fmla="*/ 0 h 738"/>
                <a:gd name="T12" fmla="*/ 2147483647 w 906"/>
                <a:gd name="T13" fmla="*/ 2147483647 h 738"/>
                <a:gd name="T14" fmla="*/ 2147483647 w 906"/>
                <a:gd name="T15" fmla="*/ 2147483647 h 738"/>
                <a:gd name="T16" fmla="*/ 2147483647 w 906"/>
                <a:gd name="T17" fmla="*/ 2147483647 h 738"/>
                <a:gd name="T18" fmla="*/ 2147483647 w 906"/>
                <a:gd name="T19" fmla="*/ 2147483647 h 738"/>
                <a:gd name="T20" fmla="*/ 2147483647 w 906"/>
                <a:gd name="T21" fmla="*/ 2147483647 h 738"/>
                <a:gd name="T22" fmla="*/ 2147483647 w 906"/>
                <a:gd name="T23" fmla="*/ 2147483647 h 738"/>
                <a:gd name="T24" fmla="*/ 2147483647 w 906"/>
                <a:gd name="T25" fmla="*/ 2147483647 h 738"/>
                <a:gd name="T26" fmla="*/ 2147483647 w 906"/>
                <a:gd name="T27" fmla="*/ 2147483647 h 738"/>
                <a:gd name="T28" fmla="*/ 2147483647 w 906"/>
                <a:gd name="T29" fmla="*/ 2147483647 h 738"/>
                <a:gd name="T30" fmla="*/ 2147483647 w 906"/>
                <a:gd name="T31" fmla="*/ 2147483647 h 738"/>
                <a:gd name="T32" fmla="*/ 2147483647 w 906"/>
                <a:gd name="T33" fmla="*/ 2147483647 h 738"/>
                <a:gd name="T34" fmla="*/ 2147483647 w 906"/>
                <a:gd name="T35" fmla="*/ 2147483647 h 738"/>
                <a:gd name="T36" fmla="*/ 2147483647 w 906"/>
                <a:gd name="T37" fmla="*/ 2147483647 h 738"/>
                <a:gd name="T38" fmla="*/ 2147483647 w 906"/>
                <a:gd name="T39" fmla="*/ 2147483647 h 738"/>
                <a:gd name="T40" fmla="*/ 2147483647 w 906"/>
                <a:gd name="T41" fmla="*/ 2147483647 h 738"/>
                <a:gd name="T42" fmla="*/ 2147483647 w 906"/>
                <a:gd name="T43" fmla="*/ 2147483647 h 738"/>
                <a:gd name="T44" fmla="*/ 2147483647 w 906"/>
                <a:gd name="T45" fmla="*/ 2147483647 h 738"/>
                <a:gd name="T46" fmla="*/ 0 w 906"/>
                <a:gd name="T47" fmla="*/ 2147483647 h 738"/>
                <a:gd name="T48" fmla="*/ 2147483647 w 906"/>
                <a:gd name="T49" fmla="*/ 2147483647 h 738"/>
                <a:gd name="T50" fmla="*/ 2147483647 w 906"/>
                <a:gd name="T51" fmla="*/ 2147483647 h 738"/>
                <a:gd name="T52" fmla="*/ 2147483647 w 906"/>
                <a:gd name="T53" fmla="*/ 2147483647 h 738"/>
                <a:gd name="T54" fmla="*/ 2147483647 w 906"/>
                <a:gd name="T55" fmla="*/ 2147483647 h 738"/>
                <a:gd name="T56" fmla="*/ 2147483647 w 906"/>
                <a:gd name="T57" fmla="*/ 2147483647 h 738"/>
                <a:gd name="T58" fmla="*/ 2147483647 w 906"/>
                <a:gd name="T59" fmla="*/ 2147483647 h 738"/>
                <a:gd name="T60" fmla="*/ 2147483647 w 906"/>
                <a:gd name="T61" fmla="*/ 2147483647 h 738"/>
                <a:gd name="T62" fmla="*/ 2147483647 w 906"/>
                <a:gd name="T63" fmla="*/ 2147483647 h 738"/>
                <a:gd name="T64" fmla="*/ 2147483647 w 906"/>
                <a:gd name="T65" fmla="*/ 2147483647 h 738"/>
                <a:gd name="T66" fmla="*/ 2147483647 w 906"/>
                <a:gd name="T67" fmla="*/ 2147483647 h 738"/>
                <a:gd name="T68" fmla="*/ 2147483647 w 906"/>
                <a:gd name="T69" fmla="*/ 2147483647 h 738"/>
                <a:gd name="T70" fmla="*/ 2147483647 w 906"/>
                <a:gd name="T71" fmla="*/ 2147483647 h 738"/>
                <a:gd name="T72" fmla="*/ 2147483647 w 906"/>
                <a:gd name="T73" fmla="*/ 2147483647 h 738"/>
                <a:gd name="T74" fmla="*/ 2147483647 w 906"/>
                <a:gd name="T75" fmla="*/ 2147483647 h 738"/>
                <a:gd name="T76" fmla="*/ 2147483647 w 906"/>
                <a:gd name="T77" fmla="*/ 2147483647 h 738"/>
                <a:gd name="T78" fmla="*/ 2147483647 w 906"/>
                <a:gd name="T79" fmla="*/ 2147483647 h 738"/>
                <a:gd name="T80" fmla="*/ 2147483647 w 906"/>
                <a:gd name="T81" fmla="*/ 2147483647 h 738"/>
                <a:gd name="T82" fmla="*/ 2147483647 w 906"/>
                <a:gd name="T83" fmla="*/ 2147483647 h 738"/>
                <a:gd name="T84" fmla="*/ 2147483647 w 906"/>
                <a:gd name="T85" fmla="*/ 2147483647 h 738"/>
                <a:gd name="T86" fmla="*/ 2147483647 w 906"/>
                <a:gd name="T87" fmla="*/ 2147483647 h 738"/>
                <a:gd name="T88" fmla="*/ 2147483647 w 906"/>
                <a:gd name="T89" fmla="*/ 2147483647 h 738"/>
                <a:gd name="T90" fmla="*/ 2147483647 w 906"/>
                <a:gd name="T91" fmla="*/ 2147483647 h 738"/>
                <a:gd name="T92" fmla="*/ 2147483647 w 906"/>
                <a:gd name="T93" fmla="*/ 2147483647 h 738"/>
                <a:gd name="T94" fmla="*/ 2147483647 w 906"/>
                <a:gd name="T95" fmla="*/ 2147483647 h 738"/>
                <a:gd name="T96" fmla="*/ 2147483647 w 906"/>
                <a:gd name="T97" fmla="*/ 2147483647 h 738"/>
                <a:gd name="T98" fmla="*/ 2147483647 w 906"/>
                <a:gd name="T99" fmla="*/ 2147483647 h 738"/>
                <a:gd name="T100" fmla="*/ 2147483647 w 906"/>
                <a:gd name="T101" fmla="*/ 2147483647 h 738"/>
                <a:gd name="T102" fmla="*/ 2147483647 w 906"/>
                <a:gd name="T103" fmla="*/ 2147483647 h 738"/>
                <a:gd name="T104" fmla="*/ 2147483647 w 906"/>
                <a:gd name="T105" fmla="*/ 2147483647 h 738"/>
                <a:gd name="T106" fmla="*/ 2147483647 w 906"/>
                <a:gd name="T107" fmla="*/ 2147483647 h 738"/>
                <a:gd name="T108" fmla="*/ 2147483647 w 906"/>
                <a:gd name="T109" fmla="*/ 2147483647 h 7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06"/>
                <a:gd name="T166" fmla="*/ 0 h 738"/>
                <a:gd name="T167" fmla="*/ 906 w 906"/>
                <a:gd name="T168" fmla="*/ 738 h 7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06" h="738">
                  <a:moveTo>
                    <a:pt x="894" y="108"/>
                  </a:moveTo>
                  <a:lnTo>
                    <a:pt x="894" y="96"/>
                  </a:lnTo>
                  <a:lnTo>
                    <a:pt x="906" y="96"/>
                  </a:lnTo>
                  <a:lnTo>
                    <a:pt x="900" y="90"/>
                  </a:lnTo>
                  <a:lnTo>
                    <a:pt x="876" y="90"/>
                  </a:lnTo>
                  <a:lnTo>
                    <a:pt x="840" y="102"/>
                  </a:lnTo>
                  <a:lnTo>
                    <a:pt x="840" y="84"/>
                  </a:lnTo>
                  <a:lnTo>
                    <a:pt x="816" y="84"/>
                  </a:lnTo>
                  <a:lnTo>
                    <a:pt x="792" y="96"/>
                  </a:lnTo>
                  <a:lnTo>
                    <a:pt x="786" y="102"/>
                  </a:lnTo>
                  <a:lnTo>
                    <a:pt x="780" y="114"/>
                  </a:lnTo>
                  <a:lnTo>
                    <a:pt x="774" y="120"/>
                  </a:lnTo>
                  <a:lnTo>
                    <a:pt x="756" y="120"/>
                  </a:lnTo>
                  <a:lnTo>
                    <a:pt x="750" y="126"/>
                  </a:lnTo>
                  <a:lnTo>
                    <a:pt x="744" y="138"/>
                  </a:lnTo>
                  <a:lnTo>
                    <a:pt x="732" y="144"/>
                  </a:lnTo>
                  <a:lnTo>
                    <a:pt x="726" y="150"/>
                  </a:lnTo>
                  <a:lnTo>
                    <a:pt x="720" y="150"/>
                  </a:lnTo>
                  <a:lnTo>
                    <a:pt x="690" y="120"/>
                  </a:lnTo>
                  <a:lnTo>
                    <a:pt x="690" y="114"/>
                  </a:lnTo>
                  <a:lnTo>
                    <a:pt x="678" y="48"/>
                  </a:lnTo>
                  <a:lnTo>
                    <a:pt x="660" y="48"/>
                  </a:lnTo>
                  <a:lnTo>
                    <a:pt x="660" y="18"/>
                  </a:lnTo>
                  <a:lnTo>
                    <a:pt x="642" y="0"/>
                  </a:lnTo>
                  <a:lnTo>
                    <a:pt x="624" y="0"/>
                  </a:lnTo>
                  <a:lnTo>
                    <a:pt x="618" y="6"/>
                  </a:lnTo>
                  <a:lnTo>
                    <a:pt x="618" y="30"/>
                  </a:lnTo>
                  <a:lnTo>
                    <a:pt x="612" y="36"/>
                  </a:lnTo>
                  <a:lnTo>
                    <a:pt x="606" y="36"/>
                  </a:lnTo>
                  <a:lnTo>
                    <a:pt x="594" y="48"/>
                  </a:lnTo>
                  <a:lnTo>
                    <a:pt x="594" y="54"/>
                  </a:lnTo>
                  <a:lnTo>
                    <a:pt x="600" y="60"/>
                  </a:lnTo>
                  <a:lnTo>
                    <a:pt x="606" y="60"/>
                  </a:lnTo>
                  <a:lnTo>
                    <a:pt x="600" y="84"/>
                  </a:lnTo>
                  <a:lnTo>
                    <a:pt x="588" y="72"/>
                  </a:lnTo>
                  <a:lnTo>
                    <a:pt x="570" y="72"/>
                  </a:lnTo>
                  <a:lnTo>
                    <a:pt x="558" y="78"/>
                  </a:lnTo>
                  <a:lnTo>
                    <a:pt x="546" y="90"/>
                  </a:lnTo>
                  <a:lnTo>
                    <a:pt x="546" y="120"/>
                  </a:lnTo>
                  <a:lnTo>
                    <a:pt x="540" y="120"/>
                  </a:lnTo>
                  <a:lnTo>
                    <a:pt x="534" y="114"/>
                  </a:lnTo>
                  <a:lnTo>
                    <a:pt x="528" y="102"/>
                  </a:lnTo>
                  <a:lnTo>
                    <a:pt x="522" y="96"/>
                  </a:lnTo>
                  <a:lnTo>
                    <a:pt x="510" y="96"/>
                  </a:lnTo>
                  <a:lnTo>
                    <a:pt x="504" y="102"/>
                  </a:lnTo>
                  <a:lnTo>
                    <a:pt x="492" y="108"/>
                  </a:lnTo>
                  <a:lnTo>
                    <a:pt x="474" y="126"/>
                  </a:lnTo>
                  <a:lnTo>
                    <a:pt x="468" y="126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26" y="102"/>
                  </a:lnTo>
                  <a:lnTo>
                    <a:pt x="414" y="108"/>
                  </a:lnTo>
                  <a:lnTo>
                    <a:pt x="396" y="84"/>
                  </a:lnTo>
                  <a:lnTo>
                    <a:pt x="384" y="96"/>
                  </a:lnTo>
                  <a:lnTo>
                    <a:pt x="342" y="96"/>
                  </a:lnTo>
                  <a:lnTo>
                    <a:pt x="330" y="90"/>
                  </a:lnTo>
                  <a:lnTo>
                    <a:pt x="324" y="84"/>
                  </a:lnTo>
                  <a:lnTo>
                    <a:pt x="312" y="78"/>
                  </a:lnTo>
                  <a:lnTo>
                    <a:pt x="300" y="78"/>
                  </a:lnTo>
                  <a:lnTo>
                    <a:pt x="300" y="102"/>
                  </a:lnTo>
                  <a:lnTo>
                    <a:pt x="264" y="102"/>
                  </a:lnTo>
                  <a:lnTo>
                    <a:pt x="252" y="108"/>
                  </a:lnTo>
                  <a:lnTo>
                    <a:pt x="246" y="120"/>
                  </a:lnTo>
                  <a:lnTo>
                    <a:pt x="246" y="180"/>
                  </a:lnTo>
                  <a:lnTo>
                    <a:pt x="234" y="180"/>
                  </a:lnTo>
                  <a:lnTo>
                    <a:pt x="222" y="186"/>
                  </a:lnTo>
                  <a:lnTo>
                    <a:pt x="216" y="198"/>
                  </a:lnTo>
                  <a:lnTo>
                    <a:pt x="180" y="216"/>
                  </a:lnTo>
                  <a:lnTo>
                    <a:pt x="168" y="216"/>
                  </a:lnTo>
                  <a:lnTo>
                    <a:pt x="168" y="228"/>
                  </a:lnTo>
                  <a:lnTo>
                    <a:pt x="156" y="252"/>
                  </a:lnTo>
                  <a:lnTo>
                    <a:pt x="150" y="258"/>
                  </a:lnTo>
                  <a:lnTo>
                    <a:pt x="138" y="264"/>
                  </a:lnTo>
                  <a:lnTo>
                    <a:pt x="114" y="264"/>
                  </a:lnTo>
                  <a:lnTo>
                    <a:pt x="90" y="240"/>
                  </a:lnTo>
                  <a:lnTo>
                    <a:pt x="84" y="240"/>
                  </a:lnTo>
                  <a:lnTo>
                    <a:pt x="78" y="246"/>
                  </a:lnTo>
                  <a:lnTo>
                    <a:pt x="66" y="246"/>
                  </a:lnTo>
                  <a:lnTo>
                    <a:pt x="60" y="240"/>
                  </a:lnTo>
                  <a:lnTo>
                    <a:pt x="48" y="240"/>
                  </a:lnTo>
                  <a:lnTo>
                    <a:pt x="42" y="234"/>
                  </a:lnTo>
                  <a:lnTo>
                    <a:pt x="36" y="240"/>
                  </a:lnTo>
                  <a:lnTo>
                    <a:pt x="30" y="252"/>
                  </a:lnTo>
                  <a:lnTo>
                    <a:pt x="30" y="258"/>
                  </a:lnTo>
                  <a:lnTo>
                    <a:pt x="36" y="270"/>
                  </a:lnTo>
                  <a:lnTo>
                    <a:pt x="36" y="294"/>
                  </a:lnTo>
                  <a:lnTo>
                    <a:pt x="42" y="300"/>
                  </a:lnTo>
                  <a:lnTo>
                    <a:pt x="42" y="306"/>
                  </a:lnTo>
                  <a:lnTo>
                    <a:pt x="18" y="312"/>
                  </a:lnTo>
                  <a:lnTo>
                    <a:pt x="30" y="330"/>
                  </a:lnTo>
                  <a:lnTo>
                    <a:pt x="24" y="330"/>
                  </a:lnTo>
                  <a:lnTo>
                    <a:pt x="18" y="336"/>
                  </a:lnTo>
                  <a:lnTo>
                    <a:pt x="6" y="342"/>
                  </a:lnTo>
                  <a:lnTo>
                    <a:pt x="0" y="348"/>
                  </a:lnTo>
                  <a:lnTo>
                    <a:pt x="0" y="354"/>
                  </a:lnTo>
                  <a:lnTo>
                    <a:pt x="12" y="366"/>
                  </a:lnTo>
                  <a:lnTo>
                    <a:pt x="12" y="396"/>
                  </a:lnTo>
                  <a:lnTo>
                    <a:pt x="36" y="396"/>
                  </a:lnTo>
                  <a:lnTo>
                    <a:pt x="42" y="402"/>
                  </a:lnTo>
                  <a:lnTo>
                    <a:pt x="42" y="408"/>
                  </a:lnTo>
                  <a:lnTo>
                    <a:pt x="24" y="426"/>
                  </a:lnTo>
                  <a:lnTo>
                    <a:pt x="18" y="438"/>
                  </a:lnTo>
                  <a:lnTo>
                    <a:pt x="30" y="462"/>
                  </a:lnTo>
                  <a:lnTo>
                    <a:pt x="42" y="480"/>
                  </a:lnTo>
                  <a:lnTo>
                    <a:pt x="54" y="504"/>
                  </a:lnTo>
                  <a:lnTo>
                    <a:pt x="60" y="510"/>
                  </a:lnTo>
                  <a:lnTo>
                    <a:pt x="60" y="564"/>
                  </a:lnTo>
                  <a:lnTo>
                    <a:pt x="66" y="570"/>
                  </a:lnTo>
                  <a:lnTo>
                    <a:pt x="72" y="570"/>
                  </a:lnTo>
                  <a:lnTo>
                    <a:pt x="84" y="576"/>
                  </a:lnTo>
                  <a:lnTo>
                    <a:pt x="120" y="576"/>
                  </a:lnTo>
                  <a:lnTo>
                    <a:pt x="126" y="582"/>
                  </a:lnTo>
                  <a:lnTo>
                    <a:pt x="138" y="606"/>
                  </a:lnTo>
                  <a:lnTo>
                    <a:pt x="114" y="654"/>
                  </a:lnTo>
                  <a:lnTo>
                    <a:pt x="108" y="660"/>
                  </a:lnTo>
                  <a:lnTo>
                    <a:pt x="102" y="672"/>
                  </a:lnTo>
                  <a:lnTo>
                    <a:pt x="84" y="690"/>
                  </a:lnTo>
                  <a:lnTo>
                    <a:pt x="84" y="702"/>
                  </a:lnTo>
                  <a:lnTo>
                    <a:pt x="120" y="702"/>
                  </a:lnTo>
                  <a:lnTo>
                    <a:pt x="132" y="708"/>
                  </a:lnTo>
                  <a:lnTo>
                    <a:pt x="150" y="720"/>
                  </a:lnTo>
                  <a:lnTo>
                    <a:pt x="168" y="726"/>
                  </a:lnTo>
                  <a:lnTo>
                    <a:pt x="192" y="738"/>
                  </a:lnTo>
                  <a:lnTo>
                    <a:pt x="210" y="738"/>
                  </a:lnTo>
                  <a:lnTo>
                    <a:pt x="228" y="732"/>
                  </a:lnTo>
                  <a:lnTo>
                    <a:pt x="234" y="732"/>
                  </a:lnTo>
                  <a:lnTo>
                    <a:pt x="240" y="726"/>
                  </a:lnTo>
                  <a:lnTo>
                    <a:pt x="294" y="726"/>
                  </a:lnTo>
                  <a:lnTo>
                    <a:pt x="294" y="732"/>
                  </a:lnTo>
                  <a:lnTo>
                    <a:pt x="318" y="732"/>
                  </a:lnTo>
                  <a:lnTo>
                    <a:pt x="324" y="726"/>
                  </a:lnTo>
                  <a:lnTo>
                    <a:pt x="348" y="726"/>
                  </a:lnTo>
                  <a:lnTo>
                    <a:pt x="366" y="720"/>
                  </a:lnTo>
                  <a:lnTo>
                    <a:pt x="396" y="720"/>
                  </a:lnTo>
                  <a:lnTo>
                    <a:pt x="444" y="696"/>
                  </a:lnTo>
                  <a:lnTo>
                    <a:pt x="450" y="696"/>
                  </a:lnTo>
                  <a:lnTo>
                    <a:pt x="456" y="690"/>
                  </a:lnTo>
                  <a:lnTo>
                    <a:pt x="456" y="660"/>
                  </a:lnTo>
                  <a:lnTo>
                    <a:pt x="450" y="654"/>
                  </a:lnTo>
                  <a:lnTo>
                    <a:pt x="450" y="636"/>
                  </a:lnTo>
                  <a:lnTo>
                    <a:pt x="444" y="624"/>
                  </a:lnTo>
                  <a:lnTo>
                    <a:pt x="444" y="606"/>
                  </a:lnTo>
                  <a:lnTo>
                    <a:pt x="450" y="594"/>
                  </a:lnTo>
                  <a:lnTo>
                    <a:pt x="462" y="588"/>
                  </a:lnTo>
                  <a:lnTo>
                    <a:pt x="468" y="576"/>
                  </a:lnTo>
                  <a:lnTo>
                    <a:pt x="486" y="576"/>
                  </a:lnTo>
                  <a:lnTo>
                    <a:pt x="486" y="588"/>
                  </a:lnTo>
                  <a:lnTo>
                    <a:pt x="528" y="588"/>
                  </a:lnTo>
                  <a:lnTo>
                    <a:pt x="534" y="582"/>
                  </a:lnTo>
                  <a:lnTo>
                    <a:pt x="534" y="576"/>
                  </a:lnTo>
                  <a:lnTo>
                    <a:pt x="528" y="570"/>
                  </a:lnTo>
                  <a:lnTo>
                    <a:pt x="522" y="570"/>
                  </a:lnTo>
                  <a:lnTo>
                    <a:pt x="522" y="564"/>
                  </a:lnTo>
                  <a:lnTo>
                    <a:pt x="528" y="558"/>
                  </a:lnTo>
                  <a:lnTo>
                    <a:pt x="534" y="558"/>
                  </a:lnTo>
                  <a:lnTo>
                    <a:pt x="546" y="552"/>
                  </a:lnTo>
                  <a:lnTo>
                    <a:pt x="552" y="546"/>
                  </a:lnTo>
                  <a:lnTo>
                    <a:pt x="564" y="540"/>
                  </a:lnTo>
                  <a:lnTo>
                    <a:pt x="594" y="540"/>
                  </a:lnTo>
                  <a:lnTo>
                    <a:pt x="594" y="552"/>
                  </a:lnTo>
                  <a:lnTo>
                    <a:pt x="600" y="558"/>
                  </a:lnTo>
                  <a:lnTo>
                    <a:pt x="612" y="558"/>
                  </a:lnTo>
                  <a:lnTo>
                    <a:pt x="624" y="552"/>
                  </a:lnTo>
                  <a:lnTo>
                    <a:pt x="630" y="540"/>
                  </a:lnTo>
                  <a:lnTo>
                    <a:pt x="636" y="534"/>
                  </a:lnTo>
                  <a:lnTo>
                    <a:pt x="636" y="528"/>
                  </a:lnTo>
                  <a:lnTo>
                    <a:pt x="630" y="522"/>
                  </a:lnTo>
                  <a:lnTo>
                    <a:pt x="630" y="510"/>
                  </a:lnTo>
                  <a:lnTo>
                    <a:pt x="624" y="498"/>
                  </a:lnTo>
                  <a:lnTo>
                    <a:pt x="624" y="480"/>
                  </a:lnTo>
                  <a:lnTo>
                    <a:pt x="630" y="474"/>
                  </a:lnTo>
                  <a:lnTo>
                    <a:pt x="636" y="474"/>
                  </a:lnTo>
                  <a:lnTo>
                    <a:pt x="636" y="438"/>
                  </a:lnTo>
                  <a:lnTo>
                    <a:pt x="642" y="432"/>
                  </a:lnTo>
                  <a:lnTo>
                    <a:pt x="660" y="432"/>
                  </a:lnTo>
                  <a:lnTo>
                    <a:pt x="690" y="414"/>
                  </a:lnTo>
                  <a:lnTo>
                    <a:pt x="684" y="414"/>
                  </a:lnTo>
                  <a:lnTo>
                    <a:pt x="672" y="408"/>
                  </a:lnTo>
                  <a:lnTo>
                    <a:pt x="672" y="402"/>
                  </a:lnTo>
                  <a:lnTo>
                    <a:pt x="666" y="396"/>
                  </a:lnTo>
                  <a:lnTo>
                    <a:pt x="666" y="390"/>
                  </a:lnTo>
                  <a:lnTo>
                    <a:pt x="654" y="384"/>
                  </a:lnTo>
                  <a:lnTo>
                    <a:pt x="642" y="372"/>
                  </a:lnTo>
                  <a:lnTo>
                    <a:pt x="642" y="360"/>
                  </a:lnTo>
                  <a:lnTo>
                    <a:pt x="660" y="360"/>
                  </a:lnTo>
                  <a:lnTo>
                    <a:pt x="666" y="366"/>
                  </a:lnTo>
                  <a:lnTo>
                    <a:pt x="684" y="372"/>
                  </a:lnTo>
                  <a:lnTo>
                    <a:pt x="690" y="372"/>
                  </a:lnTo>
                  <a:lnTo>
                    <a:pt x="696" y="366"/>
                  </a:lnTo>
                  <a:lnTo>
                    <a:pt x="714" y="366"/>
                  </a:lnTo>
                  <a:lnTo>
                    <a:pt x="714" y="336"/>
                  </a:lnTo>
                  <a:lnTo>
                    <a:pt x="708" y="330"/>
                  </a:lnTo>
                  <a:lnTo>
                    <a:pt x="708" y="318"/>
                  </a:lnTo>
                  <a:lnTo>
                    <a:pt x="714" y="306"/>
                  </a:lnTo>
                  <a:lnTo>
                    <a:pt x="738" y="282"/>
                  </a:lnTo>
                  <a:lnTo>
                    <a:pt x="738" y="276"/>
                  </a:lnTo>
                  <a:lnTo>
                    <a:pt x="732" y="264"/>
                  </a:lnTo>
                  <a:lnTo>
                    <a:pt x="726" y="258"/>
                  </a:lnTo>
                  <a:lnTo>
                    <a:pt x="726" y="228"/>
                  </a:lnTo>
                  <a:lnTo>
                    <a:pt x="696" y="198"/>
                  </a:lnTo>
                  <a:lnTo>
                    <a:pt x="696" y="192"/>
                  </a:lnTo>
                  <a:lnTo>
                    <a:pt x="702" y="186"/>
                  </a:lnTo>
                  <a:lnTo>
                    <a:pt x="708" y="174"/>
                  </a:lnTo>
                  <a:lnTo>
                    <a:pt x="714" y="168"/>
                  </a:lnTo>
                  <a:lnTo>
                    <a:pt x="738" y="156"/>
                  </a:lnTo>
                  <a:lnTo>
                    <a:pt x="744" y="150"/>
                  </a:lnTo>
                  <a:lnTo>
                    <a:pt x="768" y="138"/>
                  </a:lnTo>
                  <a:lnTo>
                    <a:pt x="774" y="138"/>
                  </a:lnTo>
                  <a:lnTo>
                    <a:pt x="780" y="132"/>
                  </a:lnTo>
                  <a:lnTo>
                    <a:pt x="822" y="132"/>
                  </a:lnTo>
                  <a:lnTo>
                    <a:pt x="828" y="126"/>
                  </a:lnTo>
                  <a:lnTo>
                    <a:pt x="852" y="126"/>
                  </a:lnTo>
                  <a:lnTo>
                    <a:pt x="864" y="132"/>
                  </a:lnTo>
                  <a:lnTo>
                    <a:pt x="876" y="132"/>
                  </a:lnTo>
                  <a:lnTo>
                    <a:pt x="882" y="126"/>
                  </a:lnTo>
                  <a:lnTo>
                    <a:pt x="894" y="126"/>
                  </a:lnTo>
                  <a:lnTo>
                    <a:pt x="900" y="120"/>
                  </a:lnTo>
                  <a:lnTo>
                    <a:pt x="894" y="114"/>
                  </a:lnTo>
                  <a:lnTo>
                    <a:pt x="894" y="10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 u="sng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grpSp>
          <p:nvGrpSpPr>
            <p:cNvPr id="210" name="Group 198">
              <a:extLst>
                <a:ext uri="{FF2B5EF4-FFF2-40B4-BE49-F238E27FC236}">
                  <a16:creationId xmlns:a16="http://schemas.microsoft.com/office/drawing/2014/main" id="{0E5819B8-0EDD-4F3D-ADC6-417B20E869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0262" y="2352559"/>
              <a:ext cx="111125" cy="136525"/>
              <a:chOff x="2184" y="1242"/>
              <a:chExt cx="257" cy="316"/>
            </a:xfrm>
            <a:grpFill/>
          </p:grpSpPr>
          <p:sp>
            <p:nvSpPr>
              <p:cNvPr id="211" name="Freeform 199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336DDE65-5E13-4F53-A9AF-42227B105BD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84" y="1242"/>
                <a:ext cx="257" cy="282"/>
              </a:xfrm>
              <a:custGeom>
                <a:avLst/>
                <a:gdLst/>
                <a:ahLst/>
                <a:cxnLst>
                  <a:cxn ang="0">
                    <a:pos x="464" y="374"/>
                  </a:cxn>
                  <a:cxn ang="0">
                    <a:pos x="453" y="310"/>
                  </a:cxn>
                  <a:cxn ang="0">
                    <a:pos x="453" y="235"/>
                  </a:cxn>
                  <a:cxn ang="0">
                    <a:pos x="378" y="224"/>
                  </a:cxn>
                  <a:cxn ang="0">
                    <a:pos x="302" y="171"/>
                  </a:cxn>
                  <a:cxn ang="0">
                    <a:pos x="291" y="118"/>
                  </a:cxn>
                  <a:cxn ang="0">
                    <a:pos x="259" y="128"/>
                  </a:cxn>
                  <a:cxn ang="0">
                    <a:pos x="216" y="53"/>
                  </a:cxn>
                  <a:cxn ang="0">
                    <a:pos x="87" y="0"/>
                  </a:cxn>
                  <a:cxn ang="0">
                    <a:pos x="0" y="43"/>
                  </a:cxn>
                  <a:cxn ang="0">
                    <a:pos x="32" y="96"/>
                  </a:cxn>
                  <a:cxn ang="0">
                    <a:pos x="65" y="139"/>
                  </a:cxn>
                  <a:cxn ang="0">
                    <a:pos x="54" y="150"/>
                  </a:cxn>
                  <a:cxn ang="0">
                    <a:pos x="32" y="181"/>
                  </a:cxn>
                  <a:cxn ang="0">
                    <a:pos x="32" y="192"/>
                  </a:cxn>
                  <a:cxn ang="0">
                    <a:pos x="76" y="203"/>
                  </a:cxn>
                  <a:cxn ang="0">
                    <a:pos x="87" y="267"/>
                  </a:cxn>
                  <a:cxn ang="0">
                    <a:pos x="65" y="310"/>
                  </a:cxn>
                  <a:cxn ang="0">
                    <a:pos x="98" y="363"/>
                  </a:cxn>
                  <a:cxn ang="0">
                    <a:pos x="119" y="395"/>
                  </a:cxn>
                  <a:cxn ang="0">
                    <a:pos x="157" y="442"/>
                  </a:cxn>
                  <a:cxn ang="0">
                    <a:pos x="173" y="438"/>
                  </a:cxn>
                  <a:cxn ang="0">
                    <a:pos x="180" y="444"/>
                  </a:cxn>
                  <a:cxn ang="0">
                    <a:pos x="230" y="446"/>
                  </a:cxn>
                  <a:cxn ang="0">
                    <a:pos x="237" y="431"/>
                  </a:cxn>
                  <a:cxn ang="0">
                    <a:pos x="258" y="416"/>
                  </a:cxn>
                  <a:cxn ang="0">
                    <a:pos x="266" y="418"/>
                  </a:cxn>
                  <a:cxn ang="0">
                    <a:pos x="268" y="407"/>
                  </a:cxn>
                  <a:cxn ang="0">
                    <a:pos x="267" y="399"/>
                  </a:cxn>
                  <a:cxn ang="0">
                    <a:pos x="254" y="388"/>
                  </a:cxn>
                  <a:cxn ang="0">
                    <a:pos x="262" y="387"/>
                  </a:cxn>
                  <a:cxn ang="0">
                    <a:pos x="279" y="380"/>
                  </a:cxn>
                  <a:cxn ang="0">
                    <a:pos x="288" y="372"/>
                  </a:cxn>
                  <a:cxn ang="0">
                    <a:pos x="298" y="389"/>
                  </a:cxn>
                  <a:cxn ang="0">
                    <a:pos x="292" y="399"/>
                  </a:cxn>
                  <a:cxn ang="0">
                    <a:pos x="309" y="402"/>
                  </a:cxn>
                  <a:cxn ang="0">
                    <a:pos x="321" y="404"/>
                  </a:cxn>
                  <a:cxn ang="0">
                    <a:pos x="326" y="408"/>
                  </a:cxn>
                  <a:cxn ang="0">
                    <a:pos x="328" y="433"/>
                  </a:cxn>
                  <a:cxn ang="0">
                    <a:pos x="334" y="429"/>
                  </a:cxn>
                  <a:cxn ang="0">
                    <a:pos x="335" y="448"/>
                  </a:cxn>
                  <a:cxn ang="0">
                    <a:pos x="348" y="452"/>
                  </a:cxn>
                  <a:cxn ang="0">
                    <a:pos x="356" y="467"/>
                  </a:cxn>
                  <a:cxn ang="0">
                    <a:pos x="354" y="478"/>
                  </a:cxn>
                  <a:cxn ang="0">
                    <a:pos x="356" y="482"/>
                  </a:cxn>
                  <a:cxn ang="0">
                    <a:pos x="369" y="485"/>
                  </a:cxn>
                  <a:cxn ang="0">
                    <a:pos x="381" y="492"/>
                  </a:cxn>
                  <a:cxn ang="0">
                    <a:pos x="390" y="496"/>
                  </a:cxn>
                  <a:cxn ang="0">
                    <a:pos x="399" y="501"/>
                  </a:cxn>
                  <a:cxn ang="0">
                    <a:pos x="392" y="513"/>
                  </a:cxn>
                  <a:cxn ang="0">
                    <a:pos x="384" y="528"/>
                  </a:cxn>
                  <a:cxn ang="0">
                    <a:pos x="376" y="542"/>
                  </a:cxn>
                  <a:cxn ang="0">
                    <a:pos x="453" y="492"/>
                  </a:cxn>
                  <a:cxn ang="0">
                    <a:pos x="486" y="470"/>
                  </a:cxn>
                  <a:cxn ang="0">
                    <a:pos x="486" y="406"/>
                  </a:cxn>
                </a:cxnLst>
                <a:rect l="0" t="0" r="r" b="b"/>
                <a:pathLst>
                  <a:path w="496" h="542">
                    <a:moveTo>
                      <a:pt x="486" y="406"/>
                    </a:moveTo>
                    <a:cubicBezTo>
                      <a:pt x="453" y="395"/>
                      <a:pt x="453" y="395"/>
                      <a:pt x="453" y="395"/>
                    </a:cubicBezTo>
                    <a:cubicBezTo>
                      <a:pt x="464" y="374"/>
                      <a:pt x="464" y="374"/>
                      <a:pt x="464" y="374"/>
                    </a:cubicBezTo>
                    <a:cubicBezTo>
                      <a:pt x="432" y="363"/>
                      <a:pt x="432" y="363"/>
                      <a:pt x="432" y="363"/>
                    </a:cubicBezTo>
                    <a:cubicBezTo>
                      <a:pt x="432" y="331"/>
                      <a:pt x="432" y="331"/>
                      <a:pt x="432" y="331"/>
                    </a:cubicBezTo>
                    <a:cubicBezTo>
                      <a:pt x="453" y="310"/>
                      <a:pt x="453" y="310"/>
                      <a:pt x="453" y="310"/>
                    </a:cubicBezTo>
                    <a:cubicBezTo>
                      <a:pt x="453" y="267"/>
                      <a:pt x="453" y="267"/>
                      <a:pt x="453" y="267"/>
                    </a:cubicBezTo>
                    <a:cubicBezTo>
                      <a:pt x="442" y="256"/>
                      <a:pt x="442" y="256"/>
                      <a:pt x="442" y="256"/>
                    </a:cubicBezTo>
                    <a:cubicBezTo>
                      <a:pt x="453" y="235"/>
                      <a:pt x="453" y="235"/>
                      <a:pt x="453" y="235"/>
                    </a:cubicBezTo>
                    <a:cubicBezTo>
                      <a:pt x="464" y="224"/>
                      <a:pt x="464" y="224"/>
                      <a:pt x="464" y="224"/>
                    </a:cubicBezTo>
                    <a:cubicBezTo>
                      <a:pt x="421" y="213"/>
                      <a:pt x="421" y="213"/>
                      <a:pt x="421" y="213"/>
                    </a:cubicBezTo>
                    <a:cubicBezTo>
                      <a:pt x="378" y="224"/>
                      <a:pt x="378" y="224"/>
                      <a:pt x="378" y="224"/>
                    </a:cubicBezTo>
                    <a:cubicBezTo>
                      <a:pt x="367" y="213"/>
                      <a:pt x="367" y="213"/>
                      <a:pt x="367" y="213"/>
                    </a:cubicBezTo>
                    <a:cubicBezTo>
                      <a:pt x="324" y="203"/>
                      <a:pt x="324" y="203"/>
                      <a:pt x="324" y="203"/>
                    </a:cubicBezTo>
                    <a:cubicBezTo>
                      <a:pt x="302" y="171"/>
                      <a:pt x="302" y="171"/>
                      <a:pt x="302" y="171"/>
                    </a:cubicBezTo>
                    <a:cubicBezTo>
                      <a:pt x="313" y="160"/>
                      <a:pt x="313" y="160"/>
                      <a:pt x="313" y="160"/>
                    </a:cubicBezTo>
                    <a:cubicBezTo>
                      <a:pt x="313" y="128"/>
                      <a:pt x="313" y="128"/>
                      <a:pt x="313" y="128"/>
                    </a:cubicBezTo>
                    <a:cubicBezTo>
                      <a:pt x="291" y="118"/>
                      <a:pt x="291" y="118"/>
                      <a:pt x="291" y="118"/>
                    </a:cubicBezTo>
                    <a:cubicBezTo>
                      <a:pt x="280" y="118"/>
                      <a:pt x="280" y="118"/>
                      <a:pt x="280" y="118"/>
                    </a:cubicBezTo>
                    <a:cubicBezTo>
                      <a:pt x="270" y="128"/>
                      <a:pt x="270" y="128"/>
                      <a:pt x="270" y="128"/>
                    </a:cubicBezTo>
                    <a:cubicBezTo>
                      <a:pt x="259" y="128"/>
                      <a:pt x="259" y="128"/>
                      <a:pt x="259" y="128"/>
                    </a:cubicBezTo>
                    <a:cubicBezTo>
                      <a:pt x="249" y="118"/>
                      <a:pt x="249" y="118"/>
                      <a:pt x="249" y="118"/>
                    </a:cubicBezTo>
                    <a:cubicBezTo>
                      <a:pt x="227" y="53"/>
                      <a:pt x="227" y="53"/>
                      <a:pt x="227" y="53"/>
                    </a:cubicBezTo>
                    <a:cubicBezTo>
                      <a:pt x="216" y="53"/>
                      <a:pt x="216" y="53"/>
                      <a:pt x="216" y="53"/>
                    </a:cubicBezTo>
                    <a:cubicBezTo>
                      <a:pt x="173" y="21"/>
                      <a:pt x="173" y="21"/>
                      <a:pt x="173" y="21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22" y="96"/>
                      <a:pt x="22" y="96"/>
                      <a:pt x="22" y="96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2" y="128"/>
                      <a:pt x="22" y="128"/>
                      <a:pt x="22" y="128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65" y="150"/>
                      <a:pt x="65" y="150"/>
                      <a:pt x="65" y="150"/>
                    </a:cubicBezTo>
                    <a:cubicBezTo>
                      <a:pt x="54" y="150"/>
                      <a:pt x="54" y="150"/>
                      <a:pt x="54" y="150"/>
                    </a:cubicBezTo>
                    <a:cubicBezTo>
                      <a:pt x="43" y="160"/>
                      <a:pt x="43" y="160"/>
                      <a:pt x="43" y="160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32" y="181"/>
                      <a:pt x="32" y="181"/>
                      <a:pt x="32" y="181"/>
                    </a:cubicBezTo>
                    <a:cubicBezTo>
                      <a:pt x="22" y="181"/>
                      <a:pt x="22" y="181"/>
                      <a:pt x="22" y="181"/>
                    </a:cubicBezTo>
                    <a:cubicBezTo>
                      <a:pt x="22" y="192"/>
                      <a:pt x="22" y="192"/>
                      <a:pt x="22" y="192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54" y="181"/>
                      <a:pt x="54" y="181"/>
                      <a:pt x="54" y="181"/>
                    </a:cubicBezTo>
                    <a:cubicBezTo>
                      <a:pt x="76" y="181"/>
                      <a:pt x="76" y="181"/>
                      <a:pt x="76" y="181"/>
                    </a:cubicBezTo>
                    <a:cubicBezTo>
                      <a:pt x="76" y="203"/>
                      <a:pt x="76" y="203"/>
                      <a:pt x="76" y="203"/>
                    </a:cubicBezTo>
                    <a:cubicBezTo>
                      <a:pt x="43" y="235"/>
                      <a:pt x="43" y="235"/>
                      <a:pt x="43" y="235"/>
                    </a:cubicBezTo>
                    <a:cubicBezTo>
                      <a:pt x="43" y="267"/>
                      <a:pt x="43" y="267"/>
                      <a:pt x="43" y="267"/>
                    </a:cubicBezTo>
                    <a:cubicBezTo>
                      <a:pt x="87" y="267"/>
                      <a:pt x="87" y="267"/>
                      <a:pt x="87" y="267"/>
                    </a:cubicBezTo>
                    <a:cubicBezTo>
                      <a:pt x="98" y="278"/>
                      <a:pt x="98" y="278"/>
                      <a:pt x="98" y="278"/>
                    </a:cubicBezTo>
                    <a:cubicBezTo>
                      <a:pt x="108" y="299"/>
                      <a:pt x="108" y="299"/>
                      <a:pt x="108" y="299"/>
                    </a:cubicBezTo>
                    <a:cubicBezTo>
                      <a:pt x="65" y="310"/>
                      <a:pt x="65" y="310"/>
                      <a:pt x="65" y="310"/>
                    </a:cubicBezTo>
                    <a:cubicBezTo>
                      <a:pt x="87" y="331"/>
                      <a:pt x="87" y="331"/>
                      <a:pt x="87" y="331"/>
                    </a:cubicBezTo>
                    <a:cubicBezTo>
                      <a:pt x="98" y="353"/>
                      <a:pt x="98" y="353"/>
                      <a:pt x="98" y="353"/>
                    </a:cubicBezTo>
                    <a:cubicBezTo>
                      <a:pt x="98" y="363"/>
                      <a:pt x="98" y="363"/>
                      <a:pt x="98" y="363"/>
                    </a:cubicBezTo>
                    <a:cubicBezTo>
                      <a:pt x="87" y="363"/>
                      <a:pt x="87" y="363"/>
                      <a:pt x="87" y="363"/>
                    </a:cubicBezTo>
                    <a:cubicBezTo>
                      <a:pt x="87" y="374"/>
                      <a:pt x="87" y="374"/>
                      <a:pt x="87" y="374"/>
                    </a:cubicBezTo>
                    <a:cubicBezTo>
                      <a:pt x="119" y="395"/>
                      <a:pt x="119" y="395"/>
                      <a:pt x="119" y="395"/>
                    </a:cubicBezTo>
                    <a:cubicBezTo>
                      <a:pt x="140" y="417"/>
                      <a:pt x="140" y="417"/>
                      <a:pt x="140" y="417"/>
                    </a:cubicBezTo>
                    <a:cubicBezTo>
                      <a:pt x="157" y="442"/>
                      <a:pt x="157" y="442"/>
                      <a:pt x="157" y="442"/>
                    </a:cubicBezTo>
                    <a:cubicBezTo>
                      <a:pt x="157" y="442"/>
                      <a:pt x="157" y="442"/>
                      <a:pt x="157" y="442"/>
                    </a:cubicBezTo>
                    <a:cubicBezTo>
                      <a:pt x="159" y="442"/>
                      <a:pt x="161" y="443"/>
                      <a:pt x="166" y="444"/>
                    </a:cubicBezTo>
                    <a:cubicBezTo>
                      <a:pt x="166" y="444"/>
                      <a:pt x="166" y="444"/>
                      <a:pt x="167" y="444"/>
                    </a:cubicBezTo>
                    <a:cubicBezTo>
                      <a:pt x="173" y="438"/>
                      <a:pt x="173" y="438"/>
                      <a:pt x="173" y="438"/>
                    </a:cubicBezTo>
                    <a:cubicBezTo>
                      <a:pt x="173" y="447"/>
                      <a:pt x="173" y="447"/>
                      <a:pt x="173" y="447"/>
                    </a:cubicBezTo>
                    <a:cubicBezTo>
                      <a:pt x="174" y="448"/>
                      <a:pt x="175" y="448"/>
                      <a:pt x="176" y="449"/>
                    </a:cubicBezTo>
                    <a:cubicBezTo>
                      <a:pt x="176" y="449"/>
                      <a:pt x="176" y="449"/>
                      <a:pt x="180" y="444"/>
                    </a:cubicBezTo>
                    <a:cubicBezTo>
                      <a:pt x="180" y="444"/>
                      <a:pt x="180" y="444"/>
                      <a:pt x="199" y="447"/>
                    </a:cubicBezTo>
                    <a:cubicBezTo>
                      <a:pt x="199" y="447"/>
                      <a:pt x="199" y="447"/>
                      <a:pt x="212" y="446"/>
                    </a:cubicBezTo>
                    <a:cubicBezTo>
                      <a:pt x="212" y="446"/>
                      <a:pt x="212" y="446"/>
                      <a:pt x="230" y="446"/>
                    </a:cubicBezTo>
                    <a:cubicBezTo>
                      <a:pt x="230" y="446"/>
                      <a:pt x="230" y="446"/>
                      <a:pt x="240" y="443"/>
                    </a:cubicBezTo>
                    <a:cubicBezTo>
                      <a:pt x="240" y="443"/>
                      <a:pt x="240" y="443"/>
                      <a:pt x="239" y="437"/>
                    </a:cubicBezTo>
                    <a:cubicBezTo>
                      <a:pt x="239" y="437"/>
                      <a:pt x="239" y="437"/>
                      <a:pt x="237" y="431"/>
                    </a:cubicBezTo>
                    <a:cubicBezTo>
                      <a:pt x="237" y="431"/>
                      <a:pt x="237" y="431"/>
                      <a:pt x="245" y="425"/>
                    </a:cubicBezTo>
                    <a:cubicBezTo>
                      <a:pt x="245" y="425"/>
                      <a:pt x="245" y="425"/>
                      <a:pt x="255" y="417"/>
                    </a:cubicBezTo>
                    <a:cubicBezTo>
                      <a:pt x="255" y="417"/>
                      <a:pt x="255" y="417"/>
                      <a:pt x="258" y="416"/>
                    </a:cubicBezTo>
                    <a:cubicBezTo>
                      <a:pt x="258" y="416"/>
                      <a:pt x="258" y="416"/>
                      <a:pt x="258" y="421"/>
                    </a:cubicBezTo>
                    <a:cubicBezTo>
                      <a:pt x="258" y="421"/>
                      <a:pt x="258" y="421"/>
                      <a:pt x="262" y="419"/>
                    </a:cubicBezTo>
                    <a:cubicBezTo>
                      <a:pt x="262" y="419"/>
                      <a:pt x="262" y="419"/>
                      <a:pt x="266" y="418"/>
                    </a:cubicBezTo>
                    <a:cubicBezTo>
                      <a:pt x="266" y="418"/>
                      <a:pt x="266" y="418"/>
                      <a:pt x="263" y="414"/>
                    </a:cubicBezTo>
                    <a:cubicBezTo>
                      <a:pt x="263" y="414"/>
                      <a:pt x="263" y="414"/>
                      <a:pt x="267" y="412"/>
                    </a:cubicBezTo>
                    <a:cubicBezTo>
                      <a:pt x="267" y="412"/>
                      <a:pt x="267" y="412"/>
                      <a:pt x="268" y="407"/>
                    </a:cubicBezTo>
                    <a:cubicBezTo>
                      <a:pt x="268" y="407"/>
                      <a:pt x="268" y="407"/>
                      <a:pt x="264" y="405"/>
                    </a:cubicBezTo>
                    <a:cubicBezTo>
                      <a:pt x="264" y="405"/>
                      <a:pt x="264" y="405"/>
                      <a:pt x="264" y="402"/>
                    </a:cubicBezTo>
                    <a:cubicBezTo>
                      <a:pt x="264" y="402"/>
                      <a:pt x="264" y="402"/>
                      <a:pt x="267" y="399"/>
                    </a:cubicBezTo>
                    <a:cubicBezTo>
                      <a:pt x="267" y="399"/>
                      <a:pt x="267" y="399"/>
                      <a:pt x="266" y="396"/>
                    </a:cubicBezTo>
                    <a:cubicBezTo>
                      <a:pt x="266" y="396"/>
                      <a:pt x="266" y="396"/>
                      <a:pt x="258" y="394"/>
                    </a:cubicBezTo>
                    <a:cubicBezTo>
                      <a:pt x="258" y="394"/>
                      <a:pt x="258" y="394"/>
                      <a:pt x="254" y="388"/>
                    </a:cubicBezTo>
                    <a:cubicBezTo>
                      <a:pt x="254" y="388"/>
                      <a:pt x="254" y="388"/>
                      <a:pt x="256" y="385"/>
                    </a:cubicBezTo>
                    <a:cubicBezTo>
                      <a:pt x="256" y="385"/>
                      <a:pt x="256" y="385"/>
                      <a:pt x="259" y="389"/>
                    </a:cubicBezTo>
                    <a:cubicBezTo>
                      <a:pt x="259" y="389"/>
                      <a:pt x="259" y="389"/>
                      <a:pt x="262" y="387"/>
                    </a:cubicBezTo>
                    <a:cubicBezTo>
                      <a:pt x="262" y="387"/>
                      <a:pt x="262" y="387"/>
                      <a:pt x="267" y="388"/>
                    </a:cubicBezTo>
                    <a:cubicBezTo>
                      <a:pt x="267" y="388"/>
                      <a:pt x="267" y="388"/>
                      <a:pt x="271" y="385"/>
                    </a:cubicBezTo>
                    <a:cubicBezTo>
                      <a:pt x="271" y="385"/>
                      <a:pt x="271" y="385"/>
                      <a:pt x="279" y="380"/>
                    </a:cubicBezTo>
                    <a:cubicBezTo>
                      <a:pt x="279" y="380"/>
                      <a:pt x="279" y="380"/>
                      <a:pt x="282" y="378"/>
                    </a:cubicBezTo>
                    <a:cubicBezTo>
                      <a:pt x="282" y="378"/>
                      <a:pt x="282" y="378"/>
                      <a:pt x="283" y="374"/>
                    </a:cubicBezTo>
                    <a:cubicBezTo>
                      <a:pt x="283" y="374"/>
                      <a:pt x="283" y="374"/>
                      <a:pt x="288" y="372"/>
                    </a:cubicBezTo>
                    <a:cubicBezTo>
                      <a:pt x="288" y="372"/>
                      <a:pt x="288" y="372"/>
                      <a:pt x="293" y="377"/>
                    </a:cubicBezTo>
                    <a:cubicBezTo>
                      <a:pt x="293" y="377"/>
                      <a:pt x="293" y="377"/>
                      <a:pt x="297" y="384"/>
                    </a:cubicBezTo>
                    <a:cubicBezTo>
                      <a:pt x="297" y="384"/>
                      <a:pt x="297" y="384"/>
                      <a:pt x="298" y="389"/>
                    </a:cubicBezTo>
                    <a:cubicBezTo>
                      <a:pt x="298" y="389"/>
                      <a:pt x="298" y="389"/>
                      <a:pt x="298" y="392"/>
                    </a:cubicBezTo>
                    <a:cubicBezTo>
                      <a:pt x="298" y="392"/>
                      <a:pt x="298" y="392"/>
                      <a:pt x="291" y="396"/>
                    </a:cubicBezTo>
                    <a:cubicBezTo>
                      <a:pt x="291" y="396"/>
                      <a:pt x="291" y="396"/>
                      <a:pt x="292" y="399"/>
                    </a:cubicBezTo>
                    <a:cubicBezTo>
                      <a:pt x="292" y="399"/>
                      <a:pt x="292" y="399"/>
                      <a:pt x="299" y="400"/>
                    </a:cubicBezTo>
                    <a:cubicBezTo>
                      <a:pt x="299" y="400"/>
                      <a:pt x="299" y="400"/>
                      <a:pt x="303" y="404"/>
                    </a:cubicBezTo>
                    <a:cubicBezTo>
                      <a:pt x="303" y="404"/>
                      <a:pt x="303" y="404"/>
                      <a:pt x="309" y="402"/>
                    </a:cubicBezTo>
                    <a:cubicBezTo>
                      <a:pt x="309" y="402"/>
                      <a:pt x="309" y="402"/>
                      <a:pt x="314" y="404"/>
                    </a:cubicBezTo>
                    <a:cubicBezTo>
                      <a:pt x="314" y="404"/>
                      <a:pt x="314" y="404"/>
                      <a:pt x="319" y="401"/>
                    </a:cubicBezTo>
                    <a:cubicBezTo>
                      <a:pt x="319" y="401"/>
                      <a:pt x="319" y="401"/>
                      <a:pt x="321" y="404"/>
                    </a:cubicBezTo>
                    <a:cubicBezTo>
                      <a:pt x="321" y="404"/>
                      <a:pt x="321" y="404"/>
                      <a:pt x="318" y="408"/>
                    </a:cubicBezTo>
                    <a:cubicBezTo>
                      <a:pt x="318" y="408"/>
                      <a:pt x="318" y="408"/>
                      <a:pt x="324" y="407"/>
                    </a:cubicBezTo>
                    <a:cubicBezTo>
                      <a:pt x="324" y="407"/>
                      <a:pt x="324" y="407"/>
                      <a:pt x="326" y="408"/>
                    </a:cubicBezTo>
                    <a:cubicBezTo>
                      <a:pt x="326" y="408"/>
                      <a:pt x="326" y="408"/>
                      <a:pt x="324" y="425"/>
                    </a:cubicBezTo>
                    <a:cubicBezTo>
                      <a:pt x="324" y="425"/>
                      <a:pt x="324" y="425"/>
                      <a:pt x="324" y="432"/>
                    </a:cubicBezTo>
                    <a:cubicBezTo>
                      <a:pt x="324" y="432"/>
                      <a:pt x="324" y="432"/>
                      <a:pt x="328" y="433"/>
                    </a:cubicBezTo>
                    <a:cubicBezTo>
                      <a:pt x="328" y="433"/>
                      <a:pt x="328" y="433"/>
                      <a:pt x="330" y="431"/>
                    </a:cubicBezTo>
                    <a:cubicBezTo>
                      <a:pt x="330" y="431"/>
                      <a:pt x="330" y="431"/>
                      <a:pt x="331" y="428"/>
                    </a:cubicBezTo>
                    <a:cubicBezTo>
                      <a:pt x="331" y="428"/>
                      <a:pt x="331" y="428"/>
                      <a:pt x="334" y="429"/>
                    </a:cubicBezTo>
                    <a:cubicBezTo>
                      <a:pt x="334" y="429"/>
                      <a:pt x="334" y="429"/>
                      <a:pt x="336" y="433"/>
                    </a:cubicBezTo>
                    <a:cubicBezTo>
                      <a:pt x="336" y="433"/>
                      <a:pt x="336" y="433"/>
                      <a:pt x="336" y="443"/>
                    </a:cubicBezTo>
                    <a:cubicBezTo>
                      <a:pt x="336" y="443"/>
                      <a:pt x="336" y="443"/>
                      <a:pt x="335" y="448"/>
                    </a:cubicBezTo>
                    <a:cubicBezTo>
                      <a:pt x="335" y="448"/>
                      <a:pt x="335" y="448"/>
                      <a:pt x="339" y="450"/>
                    </a:cubicBezTo>
                    <a:cubicBezTo>
                      <a:pt x="339" y="450"/>
                      <a:pt x="339" y="450"/>
                      <a:pt x="344" y="450"/>
                    </a:cubicBezTo>
                    <a:cubicBezTo>
                      <a:pt x="344" y="450"/>
                      <a:pt x="344" y="450"/>
                      <a:pt x="348" y="452"/>
                    </a:cubicBezTo>
                    <a:cubicBezTo>
                      <a:pt x="348" y="452"/>
                      <a:pt x="348" y="452"/>
                      <a:pt x="353" y="456"/>
                    </a:cubicBezTo>
                    <a:cubicBezTo>
                      <a:pt x="353" y="456"/>
                      <a:pt x="353" y="456"/>
                      <a:pt x="357" y="457"/>
                    </a:cubicBezTo>
                    <a:cubicBezTo>
                      <a:pt x="357" y="457"/>
                      <a:pt x="357" y="457"/>
                      <a:pt x="356" y="467"/>
                    </a:cubicBezTo>
                    <a:cubicBezTo>
                      <a:pt x="356" y="467"/>
                      <a:pt x="356" y="467"/>
                      <a:pt x="356" y="472"/>
                    </a:cubicBezTo>
                    <a:cubicBezTo>
                      <a:pt x="356" y="472"/>
                      <a:pt x="356" y="472"/>
                      <a:pt x="352" y="473"/>
                    </a:cubicBezTo>
                    <a:cubicBezTo>
                      <a:pt x="352" y="473"/>
                      <a:pt x="352" y="473"/>
                      <a:pt x="354" y="478"/>
                    </a:cubicBezTo>
                    <a:cubicBezTo>
                      <a:pt x="354" y="478"/>
                      <a:pt x="354" y="478"/>
                      <a:pt x="351" y="482"/>
                    </a:cubicBezTo>
                    <a:cubicBezTo>
                      <a:pt x="351" y="482"/>
                      <a:pt x="351" y="482"/>
                      <a:pt x="353" y="483"/>
                    </a:cubicBezTo>
                    <a:cubicBezTo>
                      <a:pt x="353" y="483"/>
                      <a:pt x="353" y="483"/>
                      <a:pt x="356" y="482"/>
                    </a:cubicBezTo>
                    <a:cubicBezTo>
                      <a:pt x="356" y="482"/>
                      <a:pt x="356" y="482"/>
                      <a:pt x="361" y="485"/>
                    </a:cubicBezTo>
                    <a:cubicBezTo>
                      <a:pt x="361" y="485"/>
                      <a:pt x="361" y="485"/>
                      <a:pt x="364" y="483"/>
                    </a:cubicBezTo>
                    <a:cubicBezTo>
                      <a:pt x="364" y="483"/>
                      <a:pt x="364" y="483"/>
                      <a:pt x="369" y="485"/>
                    </a:cubicBezTo>
                    <a:cubicBezTo>
                      <a:pt x="369" y="485"/>
                      <a:pt x="369" y="485"/>
                      <a:pt x="372" y="485"/>
                    </a:cubicBezTo>
                    <a:cubicBezTo>
                      <a:pt x="372" y="485"/>
                      <a:pt x="372" y="485"/>
                      <a:pt x="377" y="489"/>
                    </a:cubicBezTo>
                    <a:cubicBezTo>
                      <a:pt x="377" y="489"/>
                      <a:pt x="377" y="489"/>
                      <a:pt x="381" y="492"/>
                    </a:cubicBezTo>
                    <a:cubicBezTo>
                      <a:pt x="381" y="492"/>
                      <a:pt x="381" y="492"/>
                      <a:pt x="383" y="496"/>
                    </a:cubicBezTo>
                    <a:cubicBezTo>
                      <a:pt x="383" y="496"/>
                      <a:pt x="383" y="496"/>
                      <a:pt x="385" y="499"/>
                    </a:cubicBezTo>
                    <a:cubicBezTo>
                      <a:pt x="385" y="499"/>
                      <a:pt x="385" y="499"/>
                      <a:pt x="390" y="496"/>
                    </a:cubicBezTo>
                    <a:cubicBezTo>
                      <a:pt x="390" y="496"/>
                      <a:pt x="390" y="496"/>
                      <a:pt x="394" y="494"/>
                    </a:cubicBezTo>
                    <a:cubicBezTo>
                      <a:pt x="394" y="494"/>
                      <a:pt x="394" y="494"/>
                      <a:pt x="398" y="496"/>
                    </a:cubicBezTo>
                    <a:cubicBezTo>
                      <a:pt x="398" y="496"/>
                      <a:pt x="398" y="496"/>
                      <a:pt x="399" y="501"/>
                    </a:cubicBezTo>
                    <a:cubicBezTo>
                      <a:pt x="399" y="501"/>
                      <a:pt x="399" y="501"/>
                      <a:pt x="395" y="505"/>
                    </a:cubicBezTo>
                    <a:cubicBezTo>
                      <a:pt x="395" y="505"/>
                      <a:pt x="395" y="505"/>
                      <a:pt x="395" y="509"/>
                    </a:cubicBezTo>
                    <a:cubicBezTo>
                      <a:pt x="395" y="509"/>
                      <a:pt x="395" y="509"/>
                      <a:pt x="392" y="513"/>
                    </a:cubicBezTo>
                    <a:cubicBezTo>
                      <a:pt x="392" y="513"/>
                      <a:pt x="392" y="513"/>
                      <a:pt x="392" y="516"/>
                    </a:cubicBezTo>
                    <a:cubicBezTo>
                      <a:pt x="392" y="516"/>
                      <a:pt x="392" y="516"/>
                      <a:pt x="386" y="519"/>
                    </a:cubicBezTo>
                    <a:cubicBezTo>
                      <a:pt x="386" y="519"/>
                      <a:pt x="386" y="519"/>
                      <a:pt x="384" y="528"/>
                    </a:cubicBezTo>
                    <a:cubicBezTo>
                      <a:pt x="384" y="528"/>
                      <a:pt x="384" y="528"/>
                      <a:pt x="379" y="531"/>
                    </a:cubicBezTo>
                    <a:cubicBezTo>
                      <a:pt x="379" y="531"/>
                      <a:pt x="379" y="531"/>
                      <a:pt x="376" y="535"/>
                    </a:cubicBezTo>
                    <a:cubicBezTo>
                      <a:pt x="376" y="535"/>
                      <a:pt x="376" y="535"/>
                      <a:pt x="376" y="542"/>
                    </a:cubicBezTo>
                    <a:cubicBezTo>
                      <a:pt x="432" y="535"/>
                      <a:pt x="432" y="535"/>
                      <a:pt x="432" y="535"/>
                    </a:cubicBezTo>
                    <a:cubicBezTo>
                      <a:pt x="453" y="535"/>
                      <a:pt x="453" y="535"/>
                      <a:pt x="453" y="535"/>
                    </a:cubicBezTo>
                    <a:cubicBezTo>
                      <a:pt x="453" y="492"/>
                      <a:pt x="453" y="492"/>
                      <a:pt x="453" y="492"/>
                    </a:cubicBezTo>
                    <a:cubicBezTo>
                      <a:pt x="442" y="481"/>
                      <a:pt x="442" y="481"/>
                      <a:pt x="442" y="481"/>
                    </a:cubicBezTo>
                    <a:cubicBezTo>
                      <a:pt x="442" y="470"/>
                      <a:pt x="442" y="470"/>
                      <a:pt x="442" y="470"/>
                    </a:cubicBezTo>
                    <a:cubicBezTo>
                      <a:pt x="486" y="470"/>
                      <a:pt x="486" y="470"/>
                      <a:pt x="486" y="470"/>
                    </a:cubicBezTo>
                    <a:cubicBezTo>
                      <a:pt x="496" y="460"/>
                      <a:pt x="496" y="460"/>
                      <a:pt x="496" y="460"/>
                    </a:cubicBezTo>
                    <a:cubicBezTo>
                      <a:pt x="496" y="417"/>
                      <a:pt x="496" y="417"/>
                      <a:pt x="496" y="417"/>
                    </a:cubicBezTo>
                    <a:lnTo>
                      <a:pt x="486" y="40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1200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12" name="Freeform 200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494AC9F8-A8F6-4443-8466-3B1004C672DE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2268" y="1436"/>
                <a:ext cx="121" cy="122"/>
              </a:xfrm>
              <a:custGeom>
                <a:avLst/>
                <a:gdLst/>
                <a:ahLst/>
                <a:cxnLst>
                  <a:cxn ang="0">
                    <a:pos x="6" y="75"/>
                  </a:cxn>
                  <a:cxn ang="0">
                    <a:pos x="0" y="72"/>
                  </a:cxn>
                  <a:cxn ang="0">
                    <a:pos x="227" y="122"/>
                  </a:cxn>
                  <a:cxn ang="0">
                    <a:pos x="218" y="127"/>
                  </a:cxn>
                  <a:cxn ang="0">
                    <a:pos x="214" y="120"/>
                  </a:cxn>
                  <a:cxn ang="0">
                    <a:pos x="206" y="113"/>
                  </a:cxn>
                  <a:cxn ang="0">
                    <a:pos x="197" y="111"/>
                  </a:cxn>
                  <a:cxn ang="0">
                    <a:pos x="190" y="110"/>
                  </a:cxn>
                  <a:cxn ang="0">
                    <a:pos x="185" y="110"/>
                  </a:cxn>
                  <a:cxn ang="0">
                    <a:pos x="185" y="101"/>
                  </a:cxn>
                  <a:cxn ang="0">
                    <a:pos x="189" y="95"/>
                  </a:cxn>
                  <a:cxn ang="0">
                    <a:pos x="187" y="84"/>
                  </a:cxn>
                  <a:cxn ang="0">
                    <a:pos x="177" y="78"/>
                  </a:cxn>
                  <a:cxn ang="0">
                    <a:pos x="169" y="76"/>
                  </a:cxn>
                  <a:cxn ang="0">
                    <a:pos x="170" y="61"/>
                  </a:cxn>
                  <a:cxn ang="0">
                    <a:pos x="165" y="56"/>
                  </a:cxn>
                  <a:cxn ang="0">
                    <a:pos x="161" y="61"/>
                  </a:cxn>
                  <a:cxn ang="0">
                    <a:pos x="157" y="53"/>
                  </a:cxn>
                  <a:cxn ang="0">
                    <a:pos x="158" y="35"/>
                  </a:cxn>
                  <a:cxn ang="0">
                    <a:pos x="154" y="32"/>
                  </a:cxn>
                  <a:cxn ang="0">
                    <a:pos x="147" y="32"/>
                  </a:cxn>
                  <a:cxn ang="0">
                    <a:pos x="137" y="32"/>
                  </a:cxn>
                  <a:cxn ang="0">
                    <a:pos x="126" y="27"/>
                  </a:cxn>
                  <a:cxn ang="0">
                    <a:pos x="131" y="20"/>
                  </a:cxn>
                  <a:cxn ang="0">
                    <a:pos x="130" y="12"/>
                  </a:cxn>
                  <a:cxn ang="0">
                    <a:pos x="122" y="0"/>
                  </a:cxn>
                  <a:cxn ang="0">
                    <a:pos x="115" y="6"/>
                  </a:cxn>
                  <a:cxn ang="0">
                    <a:pos x="104" y="13"/>
                  </a:cxn>
                  <a:cxn ang="0">
                    <a:pos x="96" y="15"/>
                  </a:cxn>
                  <a:cxn ang="0">
                    <a:pos x="89" y="13"/>
                  </a:cxn>
                  <a:cxn ang="0">
                    <a:pos x="91" y="22"/>
                  </a:cxn>
                  <a:cxn ang="0">
                    <a:pos x="101" y="27"/>
                  </a:cxn>
                  <a:cxn ang="0">
                    <a:pos x="97" y="33"/>
                  </a:cxn>
                  <a:cxn ang="0">
                    <a:pos x="100" y="40"/>
                  </a:cxn>
                  <a:cxn ang="0">
                    <a:pos x="99" y="46"/>
                  </a:cxn>
                  <a:cxn ang="0">
                    <a:pos x="92" y="49"/>
                  </a:cxn>
                  <a:cxn ang="0">
                    <a:pos x="88" y="45"/>
                  </a:cxn>
                  <a:cxn ang="0">
                    <a:pos x="70" y="59"/>
                  </a:cxn>
                  <a:cxn ang="0">
                    <a:pos x="73" y="71"/>
                  </a:cxn>
                  <a:cxn ang="0">
                    <a:pos x="45" y="74"/>
                  </a:cxn>
                  <a:cxn ang="0">
                    <a:pos x="14" y="72"/>
                  </a:cxn>
                  <a:cxn ang="0">
                    <a:pos x="6" y="75"/>
                  </a:cxn>
                  <a:cxn ang="0">
                    <a:pos x="6" y="141"/>
                  </a:cxn>
                  <a:cxn ang="0">
                    <a:pos x="14" y="155"/>
                  </a:cxn>
                  <a:cxn ang="0">
                    <a:pos x="27" y="173"/>
                  </a:cxn>
                  <a:cxn ang="0">
                    <a:pos x="50" y="175"/>
                  </a:cxn>
                  <a:cxn ang="0">
                    <a:pos x="60" y="211"/>
                  </a:cxn>
                  <a:cxn ang="0">
                    <a:pos x="60" y="237"/>
                  </a:cxn>
                  <a:cxn ang="0">
                    <a:pos x="92" y="226"/>
                  </a:cxn>
                  <a:cxn ang="0">
                    <a:pos x="138" y="205"/>
                  </a:cxn>
                  <a:cxn ang="0">
                    <a:pos x="146" y="184"/>
                  </a:cxn>
                  <a:cxn ang="0">
                    <a:pos x="189" y="173"/>
                  </a:cxn>
                  <a:cxn ang="0">
                    <a:pos x="209" y="163"/>
                  </a:cxn>
                  <a:cxn ang="0">
                    <a:pos x="217" y="156"/>
                  </a:cxn>
                  <a:cxn ang="0">
                    <a:pos x="225" y="144"/>
                  </a:cxn>
                  <a:cxn ang="0">
                    <a:pos x="228" y="137"/>
                  </a:cxn>
                  <a:cxn ang="0">
                    <a:pos x="232" y="129"/>
                  </a:cxn>
                </a:cxnLst>
                <a:rect l="0" t="0" r="r" b="b"/>
                <a:pathLst>
                  <a:path w="232" h="237">
                    <a:moveTo>
                      <a:pt x="0" y="72"/>
                    </a:moveTo>
                    <a:cubicBezTo>
                      <a:pt x="1" y="72"/>
                      <a:pt x="2" y="73"/>
                      <a:pt x="6" y="75"/>
                    </a:cubicBezTo>
                    <a:cubicBezTo>
                      <a:pt x="6" y="66"/>
                      <a:pt x="6" y="66"/>
                      <a:pt x="6" y="66"/>
                    </a:cubicBezTo>
                    <a:lnTo>
                      <a:pt x="0" y="72"/>
                    </a:lnTo>
                    <a:close/>
                    <a:moveTo>
                      <a:pt x="231" y="124"/>
                    </a:moveTo>
                    <a:cubicBezTo>
                      <a:pt x="227" y="122"/>
                      <a:pt x="227" y="122"/>
                      <a:pt x="227" y="122"/>
                    </a:cubicBezTo>
                    <a:cubicBezTo>
                      <a:pt x="223" y="124"/>
                      <a:pt x="223" y="124"/>
                      <a:pt x="223" y="124"/>
                    </a:cubicBezTo>
                    <a:cubicBezTo>
                      <a:pt x="218" y="127"/>
                      <a:pt x="218" y="127"/>
                      <a:pt x="218" y="127"/>
                    </a:cubicBezTo>
                    <a:cubicBezTo>
                      <a:pt x="216" y="124"/>
                      <a:pt x="216" y="124"/>
                      <a:pt x="216" y="124"/>
                    </a:cubicBezTo>
                    <a:cubicBezTo>
                      <a:pt x="214" y="120"/>
                      <a:pt x="214" y="120"/>
                      <a:pt x="214" y="120"/>
                    </a:cubicBezTo>
                    <a:cubicBezTo>
                      <a:pt x="210" y="117"/>
                      <a:pt x="210" y="117"/>
                      <a:pt x="210" y="117"/>
                    </a:cubicBezTo>
                    <a:cubicBezTo>
                      <a:pt x="206" y="113"/>
                      <a:pt x="206" y="113"/>
                      <a:pt x="206" y="113"/>
                    </a:cubicBezTo>
                    <a:cubicBezTo>
                      <a:pt x="202" y="113"/>
                      <a:pt x="202" y="113"/>
                      <a:pt x="202" y="113"/>
                    </a:cubicBezTo>
                    <a:cubicBezTo>
                      <a:pt x="197" y="111"/>
                      <a:pt x="197" y="111"/>
                      <a:pt x="197" y="111"/>
                    </a:cubicBezTo>
                    <a:cubicBezTo>
                      <a:pt x="195" y="113"/>
                      <a:pt x="195" y="113"/>
                      <a:pt x="195" y="113"/>
                    </a:cubicBezTo>
                    <a:cubicBezTo>
                      <a:pt x="190" y="110"/>
                      <a:pt x="190" y="110"/>
                      <a:pt x="190" y="110"/>
                    </a:cubicBezTo>
                    <a:cubicBezTo>
                      <a:pt x="186" y="111"/>
                      <a:pt x="186" y="111"/>
                      <a:pt x="186" y="111"/>
                    </a:cubicBezTo>
                    <a:cubicBezTo>
                      <a:pt x="185" y="110"/>
                      <a:pt x="185" y="110"/>
                      <a:pt x="185" y="110"/>
                    </a:cubicBezTo>
                    <a:cubicBezTo>
                      <a:pt x="187" y="106"/>
                      <a:pt x="187" y="106"/>
                      <a:pt x="187" y="106"/>
                    </a:cubicBezTo>
                    <a:cubicBezTo>
                      <a:pt x="185" y="101"/>
                      <a:pt x="185" y="101"/>
                      <a:pt x="185" y="101"/>
                    </a:cubicBezTo>
                    <a:cubicBezTo>
                      <a:pt x="189" y="100"/>
                      <a:pt x="189" y="100"/>
                      <a:pt x="189" y="100"/>
                    </a:cubicBezTo>
                    <a:cubicBezTo>
                      <a:pt x="189" y="95"/>
                      <a:pt x="189" y="95"/>
                      <a:pt x="189" y="9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2" y="80"/>
                      <a:pt x="182" y="80"/>
                      <a:pt x="182" y="80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2" y="78"/>
                      <a:pt x="172" y="78"/>
                      <a:pt x="172" y="78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1"/>
                      <a:pt x="169" y="71"/>
                      <a:pt x="169" y="71"/>
                    </a:cubicBezTo>
                    <a:cubicBezTo>
                      <a:pt x="170" y="61"/>
                      <a:pt x="170" y="61"/>
                      <a:pt x="170" y="61"/>
                    </a:cubicBezTo>
                    <a:cubicBezTo>
                      <a:pt x="167" y="57"/>
                      <a:pt x="167" y="57"/>
                      <a:pt x="167" y="57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3" y="59"/>
                      <a:pt x="163" y="59"/>
                      <a:pt x="163" y="59"/>
                    </a:cubicBezTo>
                    <a:cubicBezTo>
                      <a:pt x="161" y="61"/>
                      <a:pt x="161" y="61"/>
                      <a:pt x="161" y="61"/>
                    </a:cubicBezTo>
                    <a:cubicBezTo>
                      <a:pt x="158" y="60"/>
                      <a:pt x="158" y="60"/>
                      <a:pt x="158" y="60"/>
                    </a:cubicBezTo>
                    <a:cubicBezTo>
                      <a:pt x="157" y="53"/>
                      <a:pt x="157" y="53"/>
                      <a:pt x="157" y="53"/>
                    </a:cubicBezTo>
                    <a:cubicBezTo>
                      <a:pt x="159" y="36"/>
                      <a:pt x="159" y="36"/>
                      <a:pt x="159" y="36"/>
                    </a:cubicBezTo>
                    <a:cubicBezTo>
                      <a:pt x="158" y="35"/>
                      <a:pt x="158" y="35"/>
                      <a:pt x="158" y="35"/>
                    </a:cubicBezTo>
                    <a:cubicBezTo>
                      <a:pt x="151" y="36"/>
                      <a:pt x="151" y="36"/>
                      <a:pt x="151" y="36"/>
                    </a:cubicBezTo>
                    <a:cubicBezTo>
                      <a:pt x="154" y="32"/>
                      <a:pt x="154" y="32"/>
                      <a:pt x="154" y="32"/>
                    </a:cubicBezTo>
                    <a:cubicBezTo>
                      <a:pt x="152" y="29"/>
                      <a:pt x="152" y="29"/>
                      <a:pt x="152" y="29"/>
                    </a:cubicBezTo>
                    <a:cubicBezTo>
                      <a:pt x="147" y="32"/>
                      <a:pt x="147" y="32"/>
                      <a:pt x="147" y="32"/>
                    </a:cubicBezTo>
                    <a:cubicBezTo>
                      <a:pt x="142" y="30"/>
                      <a:pt x="142" y="30"/>
                      <a:pt x="142" y="30"/>
                    </a:cubicBezTo>
                    <a:cubicBezTo>
                      <a:pt x="137" y="32"/>
                      <a:pt x="137" y="32"/>
                      <a:pt x="137" y="32"/>
                    </a:cubicBezTo>
                    <a:cubicBezTo>
                      <a:pt x="132" y="28"/>
                      <a:pt x="132" y="28"/>
                      <a:pt x="132" y="28"/>
                    </a:cubicBezTo>
                    <a:cubicBezTo>
                      <a:pt x="126" y="27"/>
                      <a:pt x="126" y="27"/>
                      <a:pt x="126" y="27"/>
                    </a:cubicBezTo>
                    <a:cubicBezTo>
                      <a:pt x="125" y="24"/>
                      <a:pt x="125" y="24"/>
                      <a:pt x="125" y="24"/>
                    </a:cubicBezTo>
                    <a:cubicBezTo>
                      <a:pt x="131" y="20"/>
                      <a:pt x="131" y="20"/>
                      <a:pt x="131" y="20"/>
                    </a:cubicBezTo>
                    <a:cubicBezTo>
                      <a:pt x="131" y="17"/>
                      <a:pt x="131" y="17"/>
                      <a:pt x="131" y="17"/>
                    </a:cubicBezTo>
                    <a:cubicBezTo>
                      <a:pt x="130" y="12"/>
                      <a:pt x="130" y="12"/>
                      <a:pt x="130" y="12"/>
                    </a:cubicBezTo>
                    <a:cubicBezTo>
                      <a:pt x="126" y="5"/>
                      <a:pt x="126" y="5"/>
                      <a:pt x="126" y="5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2" y="8"/>
                      <a:pt x="112" y="8"/>
                      <a:pt x="112" y="8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00" y="16"/>
                      <a:pt x="100" y="16"/>
                      <a:pt x="100" y="16"/>
                    </a:cubicBezTo>
                    <a:cubicBezTo>
                      <a:pt x="96" y="15"/>
                      <a:pt x="96" y="15"/>
                      <a:pt x="96" y="15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97" y="30"/>
                      <a:pt x="97" y="30"/>
                      <a:pt x="97" y="30"/>
                    </a:cubicBezTo>
                    <a:cubicBezTo>
                      <a:pt x="97" y="33"/>
                      <a:pt x="97" y="33"/>
                      <a:pt x="97" y="33"/>
                    </a:cubicBezTo>
                    <a:cubicBezTo>
                      <a:pt x="101" y="35"/>
                      <a:pt x="101" y="35"/>
                      <a:pt x="101" y="35"/>
                    </a:cubicBezTo>
                    <a:cubicBezTo>
                      <a:pt x="100" y="40"/>
                      <a:pt x="100" y="40"/>
                      <a:pt x="100" y="40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9" y="46"/>
                      <a:pt x="99" y="46"/>
                      <a:pt x="99" y="46"/>
                    </a:cubicBezTo>
                    <a:cubicBezTo>
                      <a:pt x="96" y="47"/>
                      <a:pt x="96" y="47"/>
                      <a:pt x="96" y="47"/>
                    </a:cubicBezTo>
                    <a:cubicBezTo>
                      <a:pt x="92" y="49"/>
                      <a:pt x="92" y="49"/>
                      <a:pt x="92" y="49"/>
                    </a:cubicBezTo>
                    <a:cubicBezTo>
                      <a:pt x="91" y="44"/>
                      <a:pt x="91" y="44"/>
                      <a:pt x="91" y="44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3" y="71"/>
                      <a:pt x="73" y="71"/>
                      <a:pt x="73" y="71"/>
                    </a:cubicBezTo>
                    <a:cubicBezTo>
                      <a:pt x="63" y="74"/>
                      <a:pt x="63" y="74"/>
                      <a:pt x="63" y="74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32" y="75"/>
                      <a:pt x="32" y="75"/>
                      <a:pt x="32" y="75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8" y="76"/>
                      <a:pt x="7" y="76"/>
                      <a:pt x="6" y="75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6" y="141"/>
                      <a:pt x="6" y="141"/>
                      <a:pt x="6" y="141"/>
                    </a:cubicBezTo>
                    <a:cubicBezTo>
                      <a:pt x="14" y="153"/>
                      <a:pt x="14" y="153"/>
                      <a:pt x="14" y="153"/>
                    </a:cubicBezTo>
                    <a:cubicBezTo>
                      <a:pt x="14" y="154"/>
                      <a:pt x="14" y="155"/>
                      <a:pt x="14" y="155"/>
                    </a:cubicBezTo>
                    <a:cubicBezTo>
                      <a:pt x="14" y="155"/>
                      <a:pt x="15" y="155"/>
                      <a:pt x="16" y="156"/>
                    </a:cubicBezTo>
                    <a:cubicBezTo>
                      <a:pt x="27" y="173"/>
                      <a:pt x="27" y="173"/>
                      <a:pt x="27" y="173"/>
                    </a:cubicBezTo>
                    <a:cubicBezTo>
                      <a:pt x="48" y="173"/>
                      <a:pt x="48" y="173"/>
                      <a:pt x="48" y="173"/>
                    </a:cubicBezTo>
                    <a:cubicBezTo>
                      <a:pt x="48" y="173"/>
                      <a:pt x="49" y="174"/>
                      <a:pt x="50" y="175"/>
                    </a:cubicBezTo>
                    <a:cubicBezTo>
                      <a:pt x="59" y="201"/>
                      <a:pt x="59" y="201"/>
                      <a:pt x="59" y="201"/>
                    </a:cubicBezTo>
                    <a:cubicBezTo>
                      <a:pt x="59" y="205"/>
                      <a:pt x="60" y="208"/>
                      <a:pt x="60" y="211"/>
                    </a:cubicBezTo>
                    <a:cubicBezTo>
                      <a:pt x="60" y="229"/>
                      <a:pt x="60" y="229"/>
                      <a:pt x="60" y="229"/>
                    </a:cubicBezTo>
                    <a:cubicBezTo>
                      <a:pt x="60" y="237"/>
                      <a:pt x="60" y="237"/>
                      <a:pt x="60" y="237"/>
                    </a:cubicBezTo>
                    <a:cubicBezTo>
                      <a:pt x="76" y="232"/>
                      <a:pt x="76" y="232"/>
                      <a:pt x="76" y="232"/>
                    </a:cubicBezTo>
                    <a:cubicBezTo>
                      <a:pt x="92" y="226"/>
                      <a:pt x="92" y="226"/>
                      <a:pt x="92" y="226"/>
                    </a:cubicBezTo>
                    <a:cubicBezTo>
                      <a:pt x="103" y="205"/>
                      <a:pt x="103" y="205"/>
                      <a:pt x="103" y="205"/>
                    </a:cubicBezTo>
                    <a:cubicBezTo>
                      <a:pt x="138" y="205"/>
                      <a:pt x="138" y="205"/>
                      <a:pt x="138" y="205"/>
                    </a:cubicBezTo>
                    <a:cubicBezTo>
                      <a:pt x="146" y="205"/>
                      <a:pt x="146" y="205"/>
                      <a:pt x="146" y="205"/>
                    </a:cubicBezTo>
                    <a:cubicBezTo>
                      <a:pt x="146" y="184"/>
                      <a:pt x="146" y="184"/>
                      <a:pt x="146" y="184"/>
                    </a:cubicBezTo>
                    <a:cubicBezTo>
                      <a:pt x="178" y="184"/>
                      <a:pt x="178" y="184"/>
                      <a:pt x="178" y="184"/>
                    </a:cubicBezTo>
                    <a:cubicBezTo>
                      <a:pt x="189" y="173"/>
                      <a:pt x="189" y="173"/>
                      <a:pt x="189" y="173"/>
                    </a:cubicBezTo>
                    <a:cubicBezTo>
                      <a:pt x="210" y="170"/>
                      <a:pt x="210" y="170"/>
                      <a:pt x="210" y="170"/>
                    </a:cubicBezTo>
                    <a:cubicBezTo>
                      <a:pt x="209" y="163"/>
                      <a:pt x="209" y="163"/>
                      <a:pt x="209" y="163"/>
                    </a:cubicBezTo>
                    <a:cubicBezTo>
                      <a:pt x="213" y="159"/>
                      <a:pt x="213" y="159"/>
                      <a:pt x="213" y="159"/>
                    </a:cubicBezTo>
                    <a:cubicBezTo>
                      <a:pt x="217" y="156"/>
                      <a:pt x="217" y="156"/>
                      <a:pt x="217" y="156"/>
                    </a:cubicBezTo>
                    <a:cubicBezTo>
                      <a:pt x="219" y="147"/>
                      <a:pt x="219" y="147"/>
                      <a:pt x="219" y="147"/>
                    </a:cubicBezTo>
                    <a:cubicBezTo>
                      <a:pt x="225" y="144"/>
                      <a:pt x="225" y="144"/>
                      <a:pt x="225" y="144"/>
                    </a:cubicBezTo>
                    <a:cubicBezTo>
                      <a:pt x="225" y="141"/>
                      <a:pt x="225" y="141"/>
                      <a:pt x="225" y="141"/>
                    </a:cubicBezTo>
                    <a:cubicBezTo>
                      <a:pt x="228" y="137"/>
                      <a:pt x="228" y="137"/>
                      <a:pt x="228" y="137"/>
                    </a:cubicBezTo>
                    <a:cubicBezTo>
                      <a:pt x="229" y="133"/>
                      <a:pt x="229" y="133"/>
                      <a:pt x="229" y="133"/>
                    </a:cubicBezTo>
                    <a:cubicBezTo>
                      <a:pt x="232" y="129"/>
                      <a:pt x="232" y="129"/>
                      <a:pt x="232" y="129"/>
                    </a:cubicBezTo>
                    <a:cubicBezTo>
                      <a:pt x="231" y="124"/>
                      <a:pt x="231" y="124"/>
                      <a:pt x="231" y="124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1200" u="sng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52600" y="228600"/>
            <a:ext cx="9067800" cy="782638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Global Overview of Defined</a:t>
            </a:r>
            <a:r>
              <a:rPr kumimoji="0" lang="en-US" alt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 Benefit Plans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253785F-88E8-42B6-B329-1BE9B4B20CE4}"/>
              </a:ext>
            </a:extLst>
          </p:cNvPr>
          <p:cNvSpPr txBox="1">
            <a:spLocks/>
          </p:cNvSpPr>
          <p:nvPr/>
        </p:nvSpPr>
        <p:spPr>
          <a:xfrm>
            <a:off x="1717964" y="6629400"/>
            <a:ext cx="1503218" cy="2608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www.actuariesindia.org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6C456608-830B-429A-878F-59A17F03BF5F}"/>
              </a:ext>
            </a:extLst>
          </p:cNvPr>
          <p:cNvSpPr txBox="1">
            <a:spLocks/>
          </p:cNvSpPr>
          <p:nvPr/>
        </p:nvSpPr>
        <p:spPr bwMode="auto">
          <a:xfrm>
            <a:off x="11734800" y="6643301"/>
            <a:ext cx="381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2A3176-DF9A-4F72-8F13-EE31101DD5AA}"/>
              </a:ext>
            </a:extLst>
          </p:cNvPr>
          <p:cNvGrpSpPr/>
          <p:nvPr/>
        </p:nvGrpSpPr>
        <p:grpSpPr>
          <a:xfrm>
            <a:off x="1829491" y="5406161"/>
            <a:ext cx="9067799" cy="1027179"/>
            <a:chOff x="1898547" y="5204795"/>
            <a:chExt cx="9067799" cy="1027179"/>
          </a:xfrm>
        </p:grpSpPr>
        <p:sp>
          <p:nvSpPr>
            <p:cNvPr id="215" name="Rectangle: Rounded Corners 214">
              <a:extLst>
                <a:ext uri="{FF2B5EF4-FFF2-40B4-BE49-F238E27FC236}">
                  <a16:creationId xmlns:a16="http://schemas.microsoft.com/office/drawing/2014/main" id="{1E063856-AEDC-49C8-9B81-64A381EEDB17}"/>
                </a:ext>
              </a:extLst>
            </p:cNvPr>
            <p:cNvSpPr/>
            <p:nvPr/>
          </p:nvSpPr>
          <p:spPr bwMode="auto">
            <a:xfrm>
              <a:off x="1901722" y="5204795"/>
              <a:ext cx="9052720" cy="1027179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1C5C8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C83D8F55-27A9-47A7-B6FC-FDEEB9E8339E}"/>
                </a:ext>
              </a:extLst>
            </p:cNvPr>
            <p:cNvSpPr txBox="1"/>
            <p:nvPr/>
          </p:nvSpPr>
          <p:spPr>
            <a:xfrm>
              <a:off x="1898547" y="5231783"/>
              <a:ext cx="90677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400" dirty="0">
                  <a:solidFill>
                    <a:srgbClr val="000000"/>
                  </a:solidFill>
                  <a:latin typeface="+mj-lt"/>
                </a:rPr>
                <a:t>Includes DB Pension schemes and Termination Indemnities (TI)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TI plans are usually mandatory and prevalent in Southeast Asia, Middle East, Africa, Eastern Europe, LATAM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400" dirty="0">
                  <a:solidFill>
                    <a:srgbClr val="000000"/>
                  </a:solidFill>
                  <a:latin typeface="+mj-lt"/>
                </a:rPr>
                <a:t>More traditional DB Pension schemes (mostly closed) are prevalent in the US, UK, Western Europe</a:t>
              </a:r>
            </a:p>
            <a:p>
              <a:pPr marL="742950" lvl="1" indent="-285750" algn="just"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rgbClr val="000000"/>
                  </a:solidFill>
                  <a:latin typeface="+mj-lt"/>
                </a:rPr>
                <a:t>These typically constitute the largest liabilities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8273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2C99476-00B0-4094-94F4-428C2459B9D6}"/>
              </a:ext>
            </a:extLst>
          </p:cNvPr>
          <p:cNvSpPr txBox="1"/>
          <p:nvPr/>
        </p:nvSpPr>
        <p:spPr>
          <a:xfrm>
            <a:off x="1981200" y="12192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are you currently involved in a global actuarial consolidation project?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 as a local Indian actuary and provide results to global actuary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 as a global consolidating actuary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involvement yet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978E4E-90AC-4FBB-8DA7-898B63B4BC95}"/>
              </a:ext>
            </a:extLst>
          </p:cNvPr>
          <p:cNvSpPr txBox="1">
            <a:spLocks/>
          </p:cNvSpPr>
          <p:nvPr/>
        </p:nvSpPr>
        <p:spPr>
          <a:xfrm>
            <a:off x="1717964" y="6629400"/>
            <a:ext cx="1503218" cy="2608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www.actuariesindia.org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546122B-B97F-413F-9787-1E5A679D4FA8}"/>
              </a:ext>
            </a:extLst>
          </p:cNvPr>
          <p:cNvSpPr txBox="1">
            <a:spLocks/>
          </p:cNvSpPr>
          <p:nvPr/>
        </p:nvSpPr>
        <p:spPr bwMode="auto">
          <a:xfrm>
            <a:off x="11734800" y="6643301"/>
            <a:ext cx="381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3E393-C0BF-4ED8-8545-7E4C90AFF83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D2EBCC-F8DB-4AEF-BE32-78E9325B7DEA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227760"/>
            <a:ext cx="4583516" cy="58697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Poll Question 1</a:t>
            </a: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003725"/>
      </p:ext>
    </p:extLst>
  </p:cSld>
  <p:clrMapOvr>
    <a:masterClrMapping/>
  </p:clrMapOvr>
</p:sld>
</file>

<file path=ppt/theme/theme1.xml><?xml version="1.0" encoding="utf-8"?>
<a:theme xmlns:a="http://schemas.openxmlformats.org/drawingml/2006/main" name="LifeConvBirm02">
  <a:themeElements>
    <a:clrScheme name="LifeConvBirm02.ppt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LifeConvBirm02.pp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ifeConvBirm02.pp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feConvBirm02.ppt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ConvBirm02.pp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ConvBirm02.ppt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ConvBirm02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ConvBirm02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ifeConvBirm02">
  <a:themeElements>
    <a:clrScheme name="LifeConvBirm02.ppt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LifeConvBirm02.pp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ifeConvBirm02.pp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feConvBirm02.ppt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ConvBirm02.pp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ConvBirm02.ppt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ConvBirm02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ConvBirm02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3379</TotalTime>
  <Words>3697</Words>
  <Application>Microsoft Office PowerPoint</Application>
  <PresentationFormat>Widescreen</PresentationFormat>
  <Paragraphs>649</Paragraphs>
  <Slides>31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Arial Nova</vt:lpstr>
      <vt:lpstr>Bahamas</vt:lpstr>
      <vt:lpstr>Bradley Hand ITC</vt:lpstr>
      <vt:lpstr>Calibri</vt:lpstr>
      <vt:lpstr>Garamond</vt:lpstr>
      <vt:lpstr>knowledge-regular</vt:lpstr>
      <vt:lpstr>Symbol</vt:lpstr>
      <vt:lpstr>Times New Roman</vt:lpstr>
      <vt:lpstr>LifeConvBirm02</vt:lpstr>
      <vt:lpstr>1_LifeConvBirm02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Aparajita Mitra</dc:creator>
  <cp:lastModifiedBy>Chauhan, Palak (New York City)</cp:lastModifiedBy>
  <cp:revision>214</cp:revision>
  <dcterms:created xsi:type="dcterms:W3CDTF">2011-07-20T12:11:57Z</dcterms:created>
  <dcterms:modified xsi:type="dcterms:W3CDTF">2021-12-09T02:50:46Z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347b247-e90e-43a3-9d7b-004f14ae6873_Enabled">
    <vt:lpwstr>true</vt:lpwstr>
  </property>
  <property fmtid="{D5CDD505-2E9C-101B-9397-08002B2CF9AE}" pid="3" name="MSIP_Label_d347b247-e90e-43a3-9d7b-004f14ae6873_SetDate">
    <vt:lpwstr>2021-11-29T00:56:00Z</vt:lpwstr>
  </property>
  <property fmtid="{D5CDD505-2E9C-101B-9397-08002B2CF9AE}" pid="4" name="MSIP_Label_d347b247-e90e-43a3-9d7b-004f14ae6873_Method">
    <vt:lpwstr>Standard</vt:lpwstr>
  </property>
  <property fmtid="{D5CDD505-2E9C-101B-9397-08002B2CF9AE}" pid="5" name="MSIP_Label_d347b247-e90e-43a3-9d7b-004f14ae6873_Name">
    <vt:lpwstr>d347b247-e90e-43a3-9d7b-004f14ae6873</vt:lpwstr>
  </property>
  <property fmtid="{D5CDD505-2E9C-101B-9397-08002B2CF9AE}" pid="6" name="MSIP_Label_d347b247-e90e-43a3-9d7b-004f14ae6873_SiteId">
    <vt:lpwstr>76e3921f-489b-4b7e-9547-9ea297add9b5</vt:lpwstr>
  </property>
  <property fmtid="{D5CDD505-2E9C-101B-9397-08002B2CF9AE}" pid="7" name="MSIP_Label_d347b247-e90e-43a3-9d7b-004f14ae6873_ActionId">
    <vt:lpwstr>6428cd34-bbf1-4406-b18d-f0e17a8e1599</vt:lpwstr>
  </property>
  <property fmtid="{D5CDD505-2E9C-101B-9397-08002B2CF9AE}" pid="8" name="MSIP_Label_d347b247-e90e-43a3-9d7b-004f14ae6873_ContentBits">
    <vt:lpwstr>0</vt:lpwstr>
  </property>
</Properties>
</file>